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4.xml" ContentType="application/vnd.openxmlformats-officedocument.presentationml.tags+xml"/>
  <Override PartName="/ppt/notesSlides/notesSlide1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9.xml" ContentType="application/vnd.openxmlformats-officedocument.presentationml.tags+xml"/>
  <Override PartName="/ppt/notesSlides/notesSlide16.xml" ContentType="application/vnd.openxmlformats-officedocument.presentationml.notesSlide+xml"/>
  <Override PartName="/ppt/tags/tag10.xml" ContentType="application/vnd.openxmlformats-officedocument.presentationml.tags+xml"/>
  <Override PartName="/ppt/notesSlides/notesSlide17.xml" ContentType="application/vnd.openxmlformats-officedocument.presentationml.notesSlide+xml"/>
  <Override PartName="/ppt/tags/tag11.xml" ContentType="application/vnd.openxmlformats-officedocument.presentationml.tags+xml"/>
  <Override PartName="/ppt/notesSlides/notesSlide18.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19.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20.xml" ContentType="application/vnd.openxmlformats-officedocument.presentationml.notesSlide+xml"/>
  <Override PartName="/ppt/tags/tag17.xml" ContentType="application/vnd.openxmlformats-officedocument.presentationml.tags+xml"/>
  <Override PartName="/ppt/notesSlides/notesSlide21.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22.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23.xml" ContentType="application/vnd.openxmlformats-officedocument.presentationml.notesSlide+xml"/>
  <Override PartName="/ppt/tags/tag22.xml" ContentType="application/vnd.openxmlformats-officedocument.presentationml.tags+xml"/>
  <Override PartName="/ppt/notesSlides/notesSlide24.xml" ContentType="application/vnd.openxmlformats-officedocument.presentationml.notesSlide+xml"/>
  <Override PartName="/ppt/tags/tag23.xml" ContentType="application/vnd.openxmlformats-officedocument.presentationml.tags+xml"/>
  <Override PartName="/ppt/notesSlides/notesSlide25.xml" ContentType="application/vnd.openxmlformats-officedocument.presentationml.notesSlide+xml"/>
  <Override PartName="/ppt/tags/tag24.xml" ContentType="application/vnd.openxmlformats-officedocument.presentationml.tags+xml"/>
  <Override PartName="/ppt/notesSlides/notesSlide26.xml" ContentType="application/vnd.openxmlformats-officedocument.presentationml.notesSlide+xml"/>
  <Override PartName="/ppt/tags/tag25.xml" ContentType="application/vnd.openxmlformats-officedocument.presentationml.tags+xml"/>
  <Override PartName="/ppt/notesSlides/notesSlide27.xml" ContentType="application/vnd.openxmlformats-officedocument.presentationml.notesSlide+xml"/>
  <Override PartName="/ppt/tags/tag26.xml" ContentType="application/vnd.openxmlformats-officedocument.presentationml.tags+xml"/>
  <Override PartName="/ppt/notesSlides/notesSlide28.xml" ContentType="application/vnd.openxmlformats-officedocument.presentationml.notesSlide+xml"/>
  <Override PartName="/ppt/tags/tag27.xml" ContentType="application/vnd.openxmlformats-officedocument.presentationml.tags+xml"/>
  <Override PartName="/ppt/notesSlides/notesSlide29.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30.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notesSlides/notesSlide33.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notesSlides/notesSlide34.xml" ContentType="application/vnd.openxmlformats-officedocument.presentationml.notesSlide+xml"/>
  <Override PartName="/ppt/tags/tag38.xml" ContentType="application/vnd.openxmlformats-officedocument.presentationml.tags+xml"/>
  <Override PartName="/ppt/notesSlides/notesSlide35.xml" ContentType="application/vnd.openxmlformats-officedocument.presentationml.notesSlide+xml"/>
  <Override PartName="/ppt/tags/tag39.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notesSlides/notesSlide40.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notesSlides/notesSlide41.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notesSlides/notesSlide42.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43.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notesSlides/notesSlide44.xml" ContentType="application/vnd.openxmlformats-officedocument.presentationml.notesSlide+xml"/>
  <Override PartName="/ppt/tags/tag54.xml" ContentType="application/vnd.openxmlformats-officedocument.presentationml.tags+xml"/>
  <Override PartName="/ppt/notesSlides/notesSlide45.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notesSlides/notesSlide46.xml" ContentType="application/vnd.openxmlformats-officedocument.presentationml.notesSlide+xml"/>
  <Override PartName="/ppt/tags/tag58.xml" ContentType="application/vnd.openxmlformats-officedocument.presentationml.tags+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notesSlides/notesSlide49.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notesSlides/notesSlide50.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notesSlides/notesSlide51.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notesSlides/notesSlide52.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notesSlides/notesSlide53.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notesSlides/notesSlide54.xml" ContentType="application/vnd.openxmlformats-officedocument.presentationml.notesSlide+xml"/>
  <Override PartName="/ppt/tags/tag72.xml" ContentType="application/vnd.openxmlformats-officedocument.presentationml.tags+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tags/tag73.xml" ContentType="application/vnd.openxmlformats-officedocument.presentationml.tags+xml"/>
  <Override PartName="/ppt/notesSlides/notesSlide57.xml" ContentType="application/vnd.openxmlformats-officedocument.presentationml.notesSlide+xml"/>
  <Override PartName="/ppt/tags/tag74.xml" ContentType="application/vnd.openxmlformats-officedocument.presentationml.tags+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tags/tag75.xml" ContentType="application/vnd.openxmlformats-officedocument.presentationml.tags+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tags/tag76.xml" ContentType="application/vnd.openxmlformats-officedocument.presentationml.tags+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tags/tag77.xml" ContentType="application/vnd.openxmlformats-officedocument.presentationml.tags+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tags/tag78.xml" ContentType="application/vnd.openxmlformats-officedocument.presentationml.tags+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tags/tag79.xml" ContentType="application/vnd.openxmlformats-officedocument.presentationml.tags+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tags/tag80.xml" ContentType="application/vnd.openxmlformats-officedocument.presentationml.tags+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tags/tag81.xml" ContentType="application/vnd.openxmlformats-officedocument.presentationml.tags+xml"/>
  <Override PartName="/ppt/tags/tag82.xml" ContentType="application/vnd.openxmlformats-officedocument.presentationml.tags+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tags/tag83.xml" ContentType="application/vnd.openxmlformats-officedocument.presentationml.tags+xml"/>
  <Override PartName="/ppt/notesSlides/notesSlide74.xml" ContentType="application/vnd.openxmlformats-officedocument.presentationml.notesSlide+xml"/>
  <Override PartName="/ppt/tags/tag84.xml" ContentType="application/vnd.openxmlformats-officedocument.presentationml.tags+xml"/>
  <Override PartName="/ppt/notesSlides/notesSlide75.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tags/tag87.xml" ContentType="application/vnd.openxmlformats-officedocument.presentationml.tags+xml"/>
  <Override PartName="/ppt/notesSlides/notesSlide7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7355" r:id="rId1"/>
    <p:sldMasterId id="2147487378" r:id="rId2"/>
  </p:sldMasterIdLst>
  <p:notesMasterIdLst>
    <p:notesMasterId r:id="rId81"/>
  </p:notesMasterIdLst>
  <p:handoutMasterIdLst>
    <p:handoutMasterId r:id="rId82"/>
  </p:handoutMasterIdLst>
  <p:sldIdLst>
    <p:sldId id="320" r:id="rId3"/>
    <p:sldId id="333" r:id="rId4"/>
    <p:sldId id="311" r:id="rId5"/>
    <p:sldId id="261" r:id="rId6"/>
    <p:sldId id="296" r:id="rId7"/>
    <p:sldId id="324" r:id="rId8"/>
    <p:sldId id="347" r:id="rId9"/>
    <p:sldId id="390" r:id="rId10"/>
    <p:sldId id="295" r:id="rId11"/>
    <p:sldId id="392" r:id="rId12"/>
    <p:sldId id="336" r:id="rId13"/>
    <p:sldId id="337" r:id="rId14"/>
    <p:sldId id="271" r:id="rId15"/>
    <p:sldId id="269" r:id="rId16"/>
    <p:sldId id="270" r:id="rId17"/>
    <p:sldId id="382" r:id="rId18"/>
    <p:sldId id="383" r:id="rId19"/>
    <p:sldId id="350" r:id="rId20"/>
    <p:sldId id="384" r:id="rId21"/>
    <p:sldId id="264" r:id="rId22"/>
    <p:sldId id="266" r:id="rId23"/>
    <p:sldId id="352" r:id="rId24"/>
    <p:sldId id="353" r:id="rId25"/>
    <p:sldId id="334" r:id="rId26"/>
    <p:sldId id="391" r:id="rId27"/>
    <p:sldId id="341" r:id="rId28"/>
    <p:sldId id="272" r:id="rId29"/>
    <p:sldId id="273" r:id="rId30"/>
    <p:sldId id="354" r:id="rId31"/>
    <p:sldId id="274" r:id="rId32"/>
    <p:sldId id="275" r:id="rId33"/>
    <p:sldId id="300" r:id="rId34"/>
    <p:sldId id="355" r:id="rId35"/>
    <p:sldId id="356" r:id="rId36"/>
    <p:sldId id="402" r:id="rId37"/>
    <p:sldId id="403" r:id="rId38"/>
    <p:sldId id="279" r:id="rId39"/>
    <p:sldId id="280" r:id="rId40"/>
    <p:sldId id="303" r:id="rId41"/>
    <p:sldId id="283" r:id="rId42"/>
    <p:sldId id="331" r:id="rId43"/>
    <p:sldId id="286" r:id="rId44"/>
    <p:sldId id="278" r:id="rId45"/>
    <p:sldId id="287" r:id="rId46"/>
    <p:sldId id="385" r:id="rId47"/>
    <p:sldId id="360" r:id="rId48"/>
    <p:sldId id="335" r:id="rId49"/>
    <p:sldId id="290" r:id="rId50"/>
    <p:sldId id="305" r:id="rId51"/>
    <p:sldId id="306" r:id="rId52"/>
    <p:sldId id="291" r:id="rId53"/>
    <p:sldId id="332" r:id="rId54"/>
    <p:sldId id="319" r:id="rId55"/>
    <p:sldId id="292" r:id="rId56"/>
    <p:sldId id="307" r:id="rId57"/>
    <p:sldId id="361" r:id="rId58"/>
    <p:sldId id="310" r:id="rId59"/>
    <p:sldId id="404" r:id="rId60"/>
    <p:sldId id="362" r:id="rId61"/>
    <p:sldId id="393" r:id="rId62"/>
    <p:sldId id="364" r:id="rId63"/>
    <p:sldId id="394" r:id="rId64"/>
    <p:sldId id="366" r:id="rId65"/>
    <p:sldId id="399" r:id="rId66"/>
    <p:sldId id="368" r:id="rId67"/>
    <p:sldId id="400" r:id="rId68"/>
    <p:sldId id="370" r:id="rId69"/>
    <p:sldId id="395" r:id="rId70"/>
    <p:sldId id="372" r:id="rId71"/>
    <p:sldId id="401" r:id="rId72"/>
    <p:sldId id="389" r:id="rId73"/>
    <p:sldId id="375" r:id="rId74"/>
    <p:sldId id="376" r:id="rId75"/>
    <p:sldId id="396" r:id="rId76"/>
    <p:sldId id="379" r:id="rId77"/>
    <p:sldId id="397" r:id="rId78"/>
    <p:sldId id="380" r:id="rId79"/>
    <p:sldId id="398" r:id="rId80"/>
  </p:sldIdLst>
  <p:sldSz cx="9144000" cy="5143500" type="screen16x9"/>
  <p:notesSz cx="6858000" cy="9144000"/>
  <p:embeddedFontLst>
    <p:embeddedFont>
      <p:font typeface="Calibri" panose="020F0502020204030204" pitchFamily="34" charset="0"/>
      <p:regular r:id="rId83"/>
      <p:bold r:id="rId84"/>
      <p:italic r:id="rId85"/>
      <p:boldItalic r:id="rId86"/>
    </p:embeddedFont>
    <p:embeddedFont>
      <p:font typeface="Calibri Light" panose="020F0302020204030204" pitchFamily="34" charset="0"/>
      <p:regular r:id="rId87"/>
      <p:italic r:id="rId88"/>
    </p:embeddedFont>
    <p:embeddedFont>
      <p:font typeface="SAS Monospace" panose="020B0609020202020204" pitchFamily="49" charset="0"/>
      <p:regular r:id="rId89"/>
    </p:embeddedFont>
  </p:embeddedFontLst>
  <p:custDataLst>
    <p:tags r:id="rId9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880" userDrawn="1">
          <p15:clr>
            <a:srgbClr val="A4A3A4"/>
          </p15:clr>
        </p15:guide>
        <p15:guide id="3" pos="5376" userDrawn="1">
          <p15:clr>
            <a:srgbClr val="A4A3A4"/>
          </p15:clr>
        </p15:guide>
        <p15:guide id="4" orient="horz" pos="162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acey Syphus" initials="SS" lastIdx="31" clrIdx="0">
    <p:extLst>
      <p:ext uri="{19B8F6BF-5375-455C-9EA6-DF929625EA0E}">
        <p15:presenceInfo xmlns:p15="http://schemas.microsoft.com/office/powerpoint/2012/main" userId="S-1-5-21-98583002-1947013824-37170099-32813" providerId="AD"/>
      </p:ext>
    </p:extLst>
  </p:cmAuthor>
  <p:cmAuthor id="2" name="Beth Hardin" initials="BH" lastIdx="37" clrIdx="1">
    <p:extLst>
      <p:ext uri="{19B8F6BF-5375-455C-9EA6-DF929625EA0E}">
        <p15:presenceInfo xmlns:p15="http://schemas.microsoft.com/office/powerpoint/2012/main" userId="S-1-5-21-98583002-1947013824-37170099-447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08D1F"/>
    <a:srgbClr val="627B1B"/>
    <a:srgbClr val="4B7C1A"/>
    <a:srgbClr val="85A725"/>
    <a:srgbClr val="9EC62C"/>
    <a:srgbClr val="D9D9D9"/>
    <a:srgbClr val="08649C"/>
    <a:srgbClr val="19BBB7"/>
    <a:srgbClr val="294665"/>
    <a:srgbClr val="1F34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430" autoAdjust="0"/>
    <p:restoredTop sz="81752" autoAdjust="0"/>
  </p:normalViewPr>
  <p:slideViewPr>
    <p:cSldViewPr snapToGrid="0">
      <p:cViewPr varScale="1">
        <p:scale>
          <a:sx n="135" d="100"/>
          <a:sy n="135" d="100"/>
        </p:scale>
        <p:origin x="426" y="126"/>
      </p:cViewPr>
      <p:guideLst>
        <p:guide pos="2880"/>
        <p:guide pos="5376"/>
        <p:guide orient="horz" pos="1620"/>
      </p:guideLst>
    </p:cSldViewPr>
  </p:slideViewPr>
  <p:notesTextViewPr>
    <p:cViewPr>
      <p:scale>
        <a:sx n="1" d="1"/>
        <a:sy n="1" d="1"/>
      </p:scale>
      <p:origin x="0" y="0"/>
    </p:cViewPr>
  </p:notesTextViewPr>
  <p:sorterViewPr>
    <p:cViewPr varScale="1">
      <p:scale>
        <a:sx n="1" d="1"/>
        <a:sy n="1" d="1"/>
      </p:scale>
      <p:origin x="0" y="-1782"/>
    </p:cViewPr>
  </p:sorterViewPr>
  <p:notesViewPr>
    <p:cSldViewPr snapToGrid="0">
      <p:cViewPr varScale="1">
        <p:scale>
          <a:sx n="87" d="100"/>
          <a:sy n="87" d="100"/>
        </p:scale>
        <p:origin x="3840"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font" Target="fonts/font2.fntdata"/><Relationship Id="rId89" Type="http://schemas.openxmlformats.org/officeDocument/2006/relationships/font" Target="fonts/font7.fntdata"/><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font" Target="fonts/font5.fntdata"/><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handoutMaster" Target="handoutMasters/handoutMaster1.xml"/><Relationship Id="rId90" Type="http://schemas.openxmlformats.org/officeDocument/2006/relationships/tags" Target="tags/tag1.xml"/><Relationship Id="rId95"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font" Target="fonts/font3.fntdata"/><Relationship Id="rId93"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font" Target="fonts/font1.fntdata"/><Relationship Id="rId88" Type="http://schemas.openxmlformats.org/officeDocument/2006/relationships/font" Target="fonts/font6.fntdata"/><Relationship Id="rId9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notesMaster" Target="notesMasters/notesMaster1.xml"/><Relationship Id="rId86" Type="http://schemas.openxmlformats.org/officeDocument/2006/relationships/font" Target="fonts/font4.fntdata"/><Relationship Id="rId9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1FEBF8-C4AB-4C60-988D-092866A671FE}" type="doc">
      <dgm:prSet loTypeId="urn:microsoft.com/office/officeart/2005/8/layout/hProcess9" loCatId="process" qsTypeId="urn:microsoft.com/office/officeart/2005/8/quickstyle/simple2" qsCatId="simple" csTypeId="urn:microsoft.com/office/officeart/2005/8/colors/accent3_2" csCatId="accent3" phldr="1"/>
      <dgm:spPr/>
    </dgm:pt>
    <dgm:pt modelId="{9E473702-D596-419A-89E2-0657991355AE}">
      <dgm:prSet phldrT="[Text]" custT="1"/>
      <dgm:spPr>
        <a:solidFill>
          <a:schemeClr val="accent4"/>
        </a:solidFill>
      </dgm:spPr>
      <dgm:t>
        <a:bodyPr/>
        <a:lstStyle/>
        <a:p>
          <a:r>
            <a:rPr lang="en-US" sz="2000" b="1" dirty="0"/>
            <a:t>Access</a:t>
          </a:r>
          <a:br>
            <a:rPr lang="en-US" sz="2000" b="1" dirty="0"/>
          </a:br>
          <a:r>
            <a:rPr lang="en-US" sz="2000" b="1" dirty="0"/>
            <a:t>data</a:t>
          </a:r>
        </a:p>
      </dgm:t>
    </dgm:pt>
    <dgm:pt modelId="{676598DD-7DA2-4BFD-A494-81EAB3A6CFE4}" type="parTrans" cxnId="{04D63B8B-3E56-4362-A849-AA2C7BF1DAF4}">
      <dgm:prSet/>
      <dgm:spPr/>
      <dgm:t>
        <a:bodyPr/>
        <a:lstStyle/>
        <a:p>
          <a:endParaRPr lang="en-US"/>
        </a:p>
      </dgm:t>
    </dgm:pt>
    <dgm:pt modelId="{91435A28-9AD3-4FE2-A23C-94F64D67056D}" type="sibTrans" cxnId="{04D63B8B-3E56-4362-A849-AA2C7BF1DAF4}">
      <dgm:prSet/>
      <dgm:spPr/>
      <dgm:t>
        <a:bodyPr/>
        <a:lstStyle/>
        <a:p>
          <a:endParaRPr lang="en-US"/>
        </a:p>
      </dgm:t>
    </dgm:pt>
    <dgm:pt modelId="{FCFF1DB9-239E-41BF-9C78-DC9DAEBE53D9}">
      <dgm:prSet phldrT="[Text]"/>
      <dgm:spPr/>
      <dgm:t>
        <a:bodyPr/>
        <a:lstStyle/>
        <a:p>
          <a:r>
            <a:rPr lang="en-US" dirty="0"/>
            <a:t>Explore</a:t>
          </a:r>
          <a:br>
            <a:rPr lang="en-US" dirty="0"/>
          </a:br>
          <a:r>
            <a:rPr lang="en-US" dirty="0"/>
            <a:t>data</a:t>
          </a:r>
        </a:p>
      </dgm:t>
    </dgm:pt>
    <dgm:pt modelId="{6DE9894B-F7CA-4EA3-9BC3-3479AA69A709}" type="parTrans" cxnId="{FCDED2C3-B0A6-4B06-AE7E-9DC11C8E996A}">
      <dgm:prSet/>
      <dgm:spPr/>
      <dgm:t>
        <a:bodyPr/>
        <a:lstStyle/>
        <a:p>
          <a:endParaRPr lang="en-US"/>
        </a:p>
      </dgm:t>
    </dgm:pt>
    <dgm:pt modelId="{1358A9B3-B77D-4398-B1C4-E33D7AB7FCFB}" type="sibTrans" cxnId="{FCDED2C3-B0A6-4B06-AE7E-9DC11C8E996A}">
      <dgm:prSet/>
      <dgm:spPr/>
      <dgm:t>
        <a:bodyPr/>
        <a:lstStyle/>
        <a:p>
          <a:endParaRPr lang="en-US"/>
        </a:p>
      </dgm:t>
    </dgm:pt>
    <dgm:pt modelId="{44C35102-47B8-40EF-B8C8-47203D1B4331}">
      <dgm:prSet phldrT="[Text]"/>
      <dgm:spPr/>
      <dgm:t>
        <a:bodyPr/>
        <a:lstStyle/>
        <a:p>
          <a:r>
            <a:rPr lang="en-US" dirty="0"/>
            <a:t>Prepare data</a:t>
          </a:r>
        </a:p>
      </dgm:t>
    </dgm:pt>
    <dgm:pt modelId="{0DA8B735-4DA2-43B4-88E9-D4CABAD80597}" type="parTrans" cxnId="{74577F2A-66D8-4AA9-BEC9-DE1BC7B92880}">
      <dgm:prSet/>
      <dgm:spPr/>
      <dgm:t>
        <a:bodyPr/>
        <a:lstStyle/>
        <a:p>
          <a:endParaRPr lang="en-US"/>
        </a:p>
      </dgm:t>
    </dgm:pt>
    <dgm:pt modelId="{2DDF52DB-CB42-4ACA-8730-3C345A76FE67}" type="sibTrans" cxnId="{74577F2A-66D8-4AA9-BEC9-DE1BC7B92880}">
      <dgm:prSet/>
      <dgm:spPr/>
      <dgm:t>
        <a:bodyPr/>
        <a:lstStyle/>
        <a:p>
          <a:endParaRPr lang="en-US"/>
        </a:p>
      </dgm:t>
    </dgm:pt>
    <dgm:pt modelId="{B3CEF2FC-DBA5-4E72-B14F-E1DCCD0E98F7}">
      <dgm:prSet phldrT="[Text]"/>
      <dgm:spPr/>
      <dgm:t>
        <a:bodyPr/>
        <a:lstStyle/>
        <a:p>
          <a:r>
            <a:rPr lang="en-US" dirty="0"/>
            <a:t>Analyze and report on</a:t>
          </a:r>
          <a:br>
            <a:rPr lang="en-US" dirty="0"/>
          </a:br>
          <a:r>
            <a:rPr lang="en-US" dirty="0"/>
            <a:t>data</a:t>
          </a:r>
        </a:p>
      </dgm:t>
    </dgm:pt>
    <dgm:pt modelId="{3BA54D38-B86D-4DF5-9044-AFB7F8B75904}" type="parTrans" cxnId="{6FAF8D10-071A-4E5B-B59D-16C68244C28A}">
      <dgm:prSet/>
      <dgm:spPr/>
      <dgm:t>
        <a:bodyPr/>
        <a:lstStyle/>
        <a:p>
          <a:endParaRPr lang="en-US"/>
        </a:p>
      </dgm:t>
    </dgm:pt>
    <dgm:pt modelId="{03C9E680-A7CF-4598-B823-BF0C9EBB59A8}" type="sibTrans" cxnId="{6FAF8D10-071A-4E5B-B59D-16C68244C28A}">
      <dgm:prSet/>
      <dgm:spPr/>
      <dgm:t>
        <a:bodyPr/>
        <a:lstStyle/>
        <a:p>
          <a:endParaRPr lang="en-US"/>
        </a:p>
      </dgm:t>
    </dgm:pt>
    <dgm:pt modelId="{A96BD631-0785-41B2-BC42-913CA91607EB}">
      <dgm:prSet phldrT="[Text]"/>
      <dgm:spPr/>
      <dgm:t>
        <a:bodyPr/>
        <a:lstStyle/>
        <a:p>
          <a:r>
            <a:rPr lang="en-US" dirty="0"/>
            <a:t>Export</a:t>
          </a:r>
          <a:br>
            <a:rPr lang="en-US" dirty="0"/>
          </a:br>
          <a:r>
            <a:rPr lang="en-US" dirty="0"/>
            <a:t>results</a:t>
          </a:r>
        </a:p>
      </dgm:t>
    </dgm:pt>
    <dgm:pt modelId="{31B23A6B-E7C1-4D52-A446-03084C6B93EC}" type="parTrans" cxnId="{0276EE9C-4C7B-4730-B39E-639DCB9798D6}">
      <dgm:prSet/>
      <dgm:spPr/>
      <dgm:t>
        <a:bodyPr/>
        <a:lstStyle/>
        <a:p>
          <a:endParaRPr lang="en-US"/>
        </a:p>
      </dgm:t>
    </dgm:pt>
    <dgm:pt modelId="{307E930E-170D-4566-9AC2-3B2131EF47F3}" type="sibTrans" cxnId="{0276EE9C-4C7B-4730-B39E-639DCB9798D6}">
      <dgm:prSet/>
      <dgm:spPr/>
      <dgm:t>
        <a:bodyPr/>
        <a:lstStyle/>
        <a:p>
          <a:endParaRPr lang="en-US"/>
        </a:p>
      </dgm:t>
    </dgm:pt>
    <dgm:pt modelId="{5E7E2109-9D3D-4C0A-9130-674E72915E3A}" type="pres">
      <dgm:prSet presAssocID="{8D1FEBF8-C4AB-4C60-988D-092866A671FE}" presName="CompostProcess" presStyleCnt="0">
        <dgm:presLayoutVars>
          <dgm:dir/>
          <dgm:resizeHandles val="exact"/>
        </dgm:presLayoutVars>
      </dgm:prSet>
      <dgm:spPr/>
    </dgm:pt>
    <dgm:pt modelId="{46A60A57-D372-4434-9121-D56E52E15138}" type="pres">
      <dgm:prSet presAssocID="{8D1FEBF8-C4AB-4C60-988D-092866A671FE}" presName="arrow" presStyleLbl="bgShp" presStyleIdx="0" presStyleCnt="1" custLinFactNeighborX="7379" custLinFactNeighborY="-5211"/>
      <dgm:spPr>
        <a:solidFill>
          <a:srgbClr val="E2E2E2"/>
        </a:solidFill>
      </dgm:spPr>
    </dgm:pt>
    <dgm:pt modelId="{74DAAE90-EEE5-48A4-935B-3019C070781C}" type="pres">
      <dgm:prSet presAssocID="{8D1FEBF8-C4AB-4C60-988D-092866A671FE}" presName="linearProcess" presStyleCnt="0"/>
      <dgm:spPr/>
    </dgm:pt>
    <dgm:pt modelId="{4C27651C-1315-453C-A54F-C5AA806C0899}" type="pres">
      <dgm:prSet presAssocID="{9E473702-D596-419A-89E2-0657991355AE}" presName="textNode" presStyleLbl="node1" presStyleIdx="0" presStyleCnt="5">
        <dgm:presLayoutVars>
          <dgm:bulletEnabled val="1"/>
        </dgm:presLayoutVars>
      </dgm:prSet>
      <dgm:spPr/>
    </dgm:pt>
    <dgm:pt modelId="{384C95E7-63C7-4CCD-8D9F-6054297E5C27}" type="pres">
      <dgm:prSet presAssocID="{91435A28-9AD3-4FE2-A23C-94F64D67056D}" presName="sibTrans" presStyleCnt="0"/>
      <dgm:spPr/>
    </dgm:pt>
    <dgm:pt modelId="{8E35B52A-CAB9-490A-9687-098702FB0C94}" type="pres">
      <dgm:prSet presAssocID="{FCFF1DB9-239E-41BF-9C78-DC9DAEBE53D9}" presName="textNode" presStyleLbl="node1" presStyleIdx="1" presStyleCnt="5">
        <dgm:presLayoutVars>
          <dgm:bulletEnabled val="1"/>
        </dgm:presLayoutVars>
      </dgm:prSet>
      <dgm:spPr/>
    </dgm:pt>
    <dgm:pt modelId="{05848B3D-5371-4A49-870A-95BD5415F185}" type="pres">
      <dgm:prSet presAssocID="{1358A9B3-B77D-4398-B1C4-E33D7AB7FCFB}" presName="sibTrans" presStyleCnt="0"/>
      <dgm:spPr/>
    </dgm:pt>
    <dgm:pt modelId="{0AA74410-DCB1-48F6-AF3E-896F2CD51461}" type="pres">
      <dgm:prSet presAssocID="{44C35102-47B8-40EF-B8C8-47203D1B4331}" presName="textNode" presStyleLbl="node1" presStyleIdx="2" presStyleCnt="5">
        <dgm:presLayoutVars>
          <dgm:bulletEnabled val="1"/>
        </dgm:presLayoutVars>
      </dgm:prSet>
      <dgm:spPr/>
    </dgm:pt>
    <dgm:pt modelId="{88B80900-60C5-4C14-99AF-F49BB2612F1D}" type="pres">
      <dgm:prSet presAssocID="{2DDF52DB-CB42-4ACA-8730-3C345A76FE67}" presName="sibTrans" presStyleCnt="0"/>
      <dgm:spPr/>
    </dgm:pt>
    <dgm:pt modelId="{5F481D88-879E-4D89-A4A2-FACEF41C0B4E}" type="pres">
      <dgm:prSet presAssocID="{B3CEF2FC-DBA5-4E72-B14F-E1DCCD0E98F7}" presName="textNode" presStyleLbl="node1" presStyleIdx="3" presStyleCnt="5">
        <dgm:presLayoutVars>
          <dgm:bulletEnabled val="1"/>
        </dgm:presLayoutVars>
      </dgm:prSet>
      <dgm:spPr/>
    </dgm:pt>
    <dgm:pt modelId="{690248C0-2A32-4C0C-98F2-470628A08AC6}" type="pres">
      <dgm:prSet presAssocID="{03C9E680-A7CF-4598-B823-BF0C9EBB59A8}" presName="sibTrans" presStyleCnt="0"/>
      <dgm:spPr/>
    </dgm:pt>
    <dgm:pt modelId="{8A69300C-65A1-4E3F-81F0-77F1AC1D16E2}" type="pres">
      <dgm:prSet presAssocID="{A96BD631-0785-41B2-BC42-913CA91607EB}" presName="textNode" presStyleLbl="node1" presStyleIdx="4" presStyleCnt="5">
        <dgm:presLayoutVars>
          <dgm:bulletEnabled val="1"/>
        </dgm:presLayoutVars>
      </dgm:prSet>
      <dgm:spPr/>
    </dgm:pt>
  </dgm:ptLst>
  <dgm:cxnLst>
    <dgm:cxn modelId="{6FAF8D10-071A-4E5B-B59D-16C68244C28A}" srcId="{8D1FEBF8-C4AB-4C60-988D-092866A671FE}" destId="{B3CEF2FC-DBA5-4E72-B14F-E1DCCD0E98F7}" srcOrd="3" destOrd="0" parTransId="{3BA54D38-B86D-4DF5-9044-AFB7F8B75904}" sibTransId="{03C9E680-A7CF-4598-B823-BF0C9EBB59A8}"/>
    <dgm:cxn modelId="{69C7601D-E575-464E-A0CB-8C62FB14DE56}" type="presOf" srcId="{8D1FEBF8-C4AB-4C60-988D-092866A671FE}" destId="{5E7E2109-9D3D-4C0A-9130-674E72915E3A}" srcOrd="0" destOrd="0" presId="urn:microsoft.com/office/officeart/2005/8/layout/hProcess9"/>
    <dgm:cxn modelId="{74577F2A-66D8-4AA9-BEC9-DE1BC7B92880}" srcId="{8D1FEBF8-C4AB-4C60-988D-092866A671FE}" destId="{44C35102-47B8-40EF-B8C8-47203D1B4331}" srcOrd="2" destOrd="0" parTransId="{0DA8B735-4DA2-43B4-88E9-D4CABAD80597}" sibTransId="{2DDF52DB-CB42-4ACA-8730-3C345A76FE67}"/>
    <dgm:cxn modelId="{F8EDCF30-4D40-47CE-94BF-BD48094180B1}" type="presOf" srcId="{9E473702-D596-419A-89E2-0657991355AE}" destId="{4C27651C-1315-453C-A54F-C5AA806C0899}" srcOrd="0" destOrd="0" presId="urn:microsoft.com/office/officeart/2005/8/layout/hProcess9"/>
    <dgm:cxn modelId="{A4535563-2885-43C8-B3AA-0DF36A159904}" type="presOf" srcId="{FCFF1DB9-239E-41BF-9C78-DC9DAEBE53D9}" destId="{8E35B52A-CAB9-490A-9687-098702FB0C94}" srcOrd="0" destOrd="0" presId="urn:microsoft.com/office/officeart/2005/8/layout/hProcess9"/>
    <dgm:cxn modelId="{4187DC59-54F0-4826-BCF7-66F278DD6633}" type="presOf" srcId="{B3CEF2FC-DBA5-4E72-B14F-E1DCCD0E98F7}" destId="{5F481D88-879E-4D89-A4A2-FACEF41C0B4E}" srcOrd="0" destOrd="0" presId="urn:microsoft.com/office/officeart/2005/8/layout/hProcess9"/>
    <dgm:cxn modelId="{04D63B8B-3E56-4362-A849-AA2C7BF1DAF4}" srcId="{8D1FEBF8-C4AB-4C60-988D-092866A671FE}" destId="{9E473702-D596-419A-89E2-0657991355AE}" srcOrd="0" destOrd="0" parTransId="{676598DD-7DA2-4BFD-A494-81EAB3A6CFE4}" sibTransId="{91435A28-9AD3-4FE2-A23C-94F64D67056D}"/>
    <dgm:cxn modelId="{0276EE9C-4C7B-4730-B39E-639DCB9798D6}" srcId="{8D1FEBF8-C4AB-4C60-988D-092866A671FE}" destId="{A96BD631-0785-41B2-BC42-913CA91607EB}" srcOrd="4" destOrd="0" parTransId="{31B23A6B-E7C1-4D52-A446-03084C6B93EC}" sibTransId="{307E930E-170D-4566-9AC2-3B2131EF47F3}"/>
    <dgm:cxn modelId="{B2D85EA8-D295-4A8D-BAB1-B778D0AACEAC}" type="presOf" srcId="{44C35102-47B8-40EF-B8C8-47203D1B4331}" destId="{0AA74410-DCB1-48F6-AF3E-896F2CD51461}" srcOrd="0" destOrd="0" presId="urn:microsoft.com/office/officeart/2005/8/layout/hProcess9"/>
    <dgm:cxn modelId="{FCDED2C3-B0A6-4B06-AE7E-9DC11C8E996A}" srcId="{8D1FEBF8-C4AB-4C60-988D-092866A671FE}" destId="{FCFF1DB9-239E-41BF-9C78-DC9DAEBE53D9}" srcOrd="1" destOrd="0" parTransId="{6DE9894B-F7CA-4EA3-9BC3-3479AA69A709}" sibTransId="{1358A9B3-B77D-4398-B1C4-E33D7AB7FCFB}"/>
    <dgm:cxn modelId="{CE3D5ECA-1BA6-4EB4-B435-3138542038FC}" type="presOf" srcId="{A96BD631-0785-41B2-BC42-913CA91607EB}" destId="{8A69300C-65A1-4E3F-81F0-77F1AC1D16E2}" srcOrd="0" destOrd="0" presId="urn:microsoft.com/office/officeart/2005/8/layout/hProcess9"/>
    <dgm:cxn modelId="{4F17E594-B487-4458-9A09-B1CD9F68C31F}" type="presParOf" srcId="{5E7E2109-9D3D-4C0A-9130-674E72915E3A}" destId="{46A60A57-D372-4434-9121-D56E52E15138}" srcOrd="0" destOrd="0" presId="urn:microsoft.com/office/officeart/2005/8/layout/hProcess9"/>
    <dgm:cxn modelId="{F8F03AAB-6786-4E9E-A6A0-4C685C712B66}" type="presParOf" srcId="{5E7E2109-9D3D-4C0A-9130-674E72915E3A}" destId="{74DAAE90-EEE5-48A4-935B-3019C070781C}" srcOrd="1" destOrd="0" presId="urn:microsoft.com/office/officeart/2005/8/layout/hProcess9"/>
    <dgm:cxn modelId="{DCE86FC9-3A3B-4772-A1DC-590036B426AF}" type="presParOf" srcId="{74DAAE90-EEE5-48A4-935B-3019C070781C}" destId="{4C27651C-1315-453C-A54F-C5AA806C0899}" srcOrd="0" destOrd="0" presId="urn:microsoft.com/office/officeart/2005/8/layout/hProcess9"/>
    <dgm:cxn modelId="{BF2D46B8-2244-4671-A740-64E45DCB55CF}" type="presParOf" srcId="{74DAAE90-EEE5-48A4-935B-3019C070781C}" destId="{384C95E7-63C7-4CCD-8D9F-6054297E5C27}" srcOrd="1" destOrd="0" presId="urn:microsoft.com/office/officeart/2005/8/layout/hProcess9"/>
    <dgm:cxn modelId="{E25DEC5D-D46E-458C-B7A9-9FF15FBBEB7D}" type="presParOf" srcId="{74DAAE90-EEE5-48A4-935B-3019C070781C}" destId="{8E35B52A-CAB9-490A-9687-098702FB0C94}" srcOrd="2" destOrd="0" presId="urn:microsoft.com/office/officeart/2005/8/layout/hProcess9"/>
    <dgm:cxn modelId="{F9518F6B-7C3C-427E-AD5C-2ADF5CC4FA36}" type="presParOf" srcId="{74DAAE90-EEE5-48A4-935B-3019C070781C}" destId="{05848B3D-5371-4A49-870A-95BD5415F185}" srcOrd="3" destOrd="0" presId="urn:microsoft.com/office/officeart/2005/8/layout/hProcess9"/>
    <dgm:cxn modelId="{3858ACDB-FE81-4C18-91EB-C4492997AEC0}" type="presParOf" srcId="{74DAAE90-EEE5-48A4-935B-3019C070781C}" destId="{0AA74410-DCB1-48F6-AF3E-896F2CD51461}" srcOrd="4" destOrd="0" presId="urn:microsoft.com/office/officeart/2005/8/layout/hProcess9"/>
    <dgm:cxn modelId="{A16A13E5-F0BC-4A5F-AD30-DCBC23D95615}" type="presParOf" srcId="{74DAAE90-EEE5-48A4-935B-3019C070781C}" destId="{88B80900-60C5-4C14-99AF-F49BB2612F1D}" srcOrd="5" destOrd="0" presId="urn:microsoft.com/office/officeart/2005/8/layout/hProcess9"/>
    <dgm:cxn modelId="{E36FB8C4-BBE3-41F4-B996-8C7123D5B276}" type="presParOf" srcId="{74DAAE90-EEE5-48A4-935B-3019C070781C}" destId="{5F481D88-879E-4D89-A4A2-FACEF41C0B4E}" srcOrd="6" destOrd="0" presId="urn:microsoft.com/office/officeart/2005/8/layout/hProcess9"/>
    <dgm:cxn modelId="{F1357400-435F-4A1D-9765-C34CE2EC3473}" type="presParOf" srcId="{74DAAE90-EEE5-48A4-935B-3019C070781C}" destId="{690248C0-2A32-4C0C-98F2-470628A08AC6}" srcOrd="7" destOrd="0" presId="urn:microsoft.com/office/officeart/2005/8/layout/hProcess9"/>
    <dgm:cxn modelId="{89E49729-CF58-47BD-8452-6B886F0282A8}" type="presParOf" srcId="{74DAAE90-EEE5-48A4-935B-3019C070781C}" destId="{8A69300C-65A1-4E3F-81F0-77F1AC1D16E2}"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A60A57-D372-4434-9121-D56E52E15138}">
      <dsp:nvSpPr>
        <dsp:cNvPr id="0" name=""/>
        <dsp:cNvSpPr/>
      </dsp:nvSpPr>
      <dsp:spPr>
        <a:xfrm>
          <a:off x="1036517" y="0"/>
          <a:ext cx="6397254" cy="2971504"/>
        </a:xfrm>
        <a:prstGeom prst="rightArrow">
          <a:avLst/>
        </a:prstGeom>
        <a:solidFill>
          <a:srgbClr val="E2E2E2"/>
        </a:solidFill>
        <a:ln>
          <a:noFill/>
        </a:ln>
        <a:effectLst/>
      </dsp:spPr>
      <dsp:style>
        <a:lnRef idx="0">
          <a:scrgbClr r="0" g="0" b="0"/>
        </a:lnRef>
        <a:fillRef idx="1">
          <a:scrgbClr r="0" g="0" b="0"/>
        </a:fillRef>
        <a:effectRef idx="0">
          <a:scrgbClr r="0" g="0" b="0"/>
        </a:effectRef>
        <a:fontRef idx="minor"/>
      </dsp:style>
    </dsp:sp>
    <dsp:sp modelId="{4C27651C-1315-453C-A54F-C5AA806C0899}">
      <dsp:nvSpPr>
        <dsp:cNvPr id="0" name=""/>
        <dsp:cNvSpPr/>
      </dsp:nvSpPr>
      <dsp:spPr>
        <a:xfrm>
          <a:off x="1198" y="891451"/>
          <a:ext cx="1393775" cy="1188601"/>
        </a:xfrm>
        <a:prstGeom prst="roundRect">
          <a:avLst/>
        </a:prstGeom>
        <a:solidFill>
          <a:schemeClr val="accent4"/>
        </a:solidFill>
        <a:ln w="444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Access</a:t>
          </a:r>
          <a:br>
            <a:rPr lang="en-US" sz="2000" b="1" kern="1200" dirty="0"/>
          </a:br>
          <a:r>
            <a:rPr lang="en-US" sz="2000" b="1" kern="1200" dirty="0"/>
            <a:t>data</a:t>
          </a:r>
        </a:p>
      </dsp:txBody>
      <dsp:txXfrm>
        <a:off x="59221" y="949474"/>
        <a:ext cx="1277729" cy="1072555"/>
      </dsp:txXfrm>
    </dsp:sp>
    <dsp:sp modelId="{8E35B52A-CAB9-490A-9687-098702FB0C94}">
      <dsp:nvSpPr>
        <dsp:cNvPr id="0" name=""/>
        <dsp:cNvSpPr/>
      </dsp:nvSpPr>
      <dsp:spPr>
        <a:xfrm>
          <a:off x="1533701" y="891451"/>
          <a:ext cx="1393775" cy="1188601"/>
        </a:xfrm>
        <a:prstGeom prst="roundRect">
          <a:avLst/>
        </a:prstGeom>
        <a:solidFill>
          <a:schemeClr val="accent3">
            <a:hueOff val="0"/>
            <a:satOff val="0"/>
            <a:lumOff val="0"/>
            <a:alphaOff val="0"/>
          </a:schemeClr>
        </a:solidFill>
        <a:ln w="444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Explore</a:t>
          </a:r>
          <a:br>
            <a:rPr lang="en-US" sz="1800" kern="1200" dirty="0"/>
          </a:br>
          <a:r>
            <a:rPr lang="en-US" sz="1800" kern="1200" dirty="0"/>
            <a:t>data</a:t>
          </a:r>
        </a:p>
      </dsp:txBody>
      <dsp:txXfrm>
        <a:off x="1591724" y="949474"/>
        <a:ext cx="1277729" cy="1072555"/>
      </dsp:txXfrm>
    </dsp:sp>
    <dsp:sp modelId="{0AA74410-DCB1-48F6-AF3E-896F2CD51461}">
      <dsp:nvSpPr>
        <dsp:cNvPr id="0" name=""/>
        <dsp:cNvSpPr/>
      </dsp:nvSpPr>
      <dsp:spPr>
        <a:xfrm>
          <a:off x="3066203" y="891451"/>
          <a:ext cx="1393775" cy="1188601"/>
        </a:xfrm>
        <a:prstGeom prst="roundRect">
          <a:avLst/>
        </a:prstGeom>
        <a:solidFill>
          <a:schemeClr val="accent3">
            <a:hueOff val="0"/>
            <a:satOff val="0"/>
            <a:lumOff val="0"/>
            <a:alphaOff val="0"/>
          </a:schemeClr>
        </a:solidFill>
        <a:ln w="444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Prepare data</a:t>
          </a:r>
        </a:p>
      </dsp:txBody>
      <dsp:txXfrm>
        <a:off x="3124226" y="949474"/>
        <a:ext cx="1277729" cy="1072555"/>
      </dsp:txXfrm>
    </dsp:sp>
    <dsp:sp modelId="{5F481D88-879E-4D89-A4A2-FACEF41C0B4E}">
      <dsp:nvSpPr>
        <dsp:cNvPr id="0" name=""/>
        <dsp:cNvSpPr/>
      </dsp:nvSpPr>
      <dsp:spPr>
        <a:xfrm>
          <a:off x="4598705" y="891451"/>
          <a:ext cx="1393775" cy="1188601"/>
        </a:xfrm>
        <a:prstGeom prst="roundRect">
          <a:avLst/>
        </a:prstGeom>
        <a:solidFill>
          <a:schemeClr val="accent3">
            <a:hueOff val="0"/>
            <a:satOff val="0"/>
            <a:lumOff val="0"/>
            <a:alphaOff val="0"/>
          </a:schemeClr>
        </a:solidFill>
        <a:ln w="444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Analyze and report on</a:t>
          </a:r>
          <a:br>
            <a:rPr lang="en-US" sz="1800" kern="1200" dirty="0"/>
          </a:br>
          <a:r>
            <a:rPr lang="en-US" sz="1800" kern="1200" dirty="0"/>
            <a:t>data</a:t>
          </a:r>
        </a:p>
      </dsp:txBody>
      <dsp:txXfrm>
        <a:off x="4656728" y="949474"/>
        <a:ext cx="1277729" cy="1072555"/>
      </dsp:txXfrm>
    </dsp:sp>
    <dsp:sp modelId="{8A69300C-65A1-4E3F-81F0-77F1AC1D16E2}">
      <dsp:nvSpPr>
        <dsp:cNvPr id="0" name=""/>
        <dsp:cNvSpPr/>
      </dsp:nvSpPr>
      <dsp:spPr>
        <a:xfrm>
          <a:off x="6131208" y="891451"/>
          <a:ext cx="1393775" cy="1188601"/>
        </a:xfrm>
        <a:prstGeom prst="roundRect">
          <a:avLst/>
        </a:prstGeom>
        <a:solidFill>
          <a:schemeClr val="accent3">
            <a:hueOff val="0"/>
            <a:satOff val="0"/>
            <a:lumOff val="0"/>
            <a:alphaOff val="0"/>
          </a:schemeClr>
        </a:solidFill>
        <a:ln w="444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Export</a:t>
          </a:r>
          <a:br>
            <a:rPr lang="en-US" sz="1800" kern="1200" dirty="0"/>
          </a:br>
          <a:r>
            <a:rPr lang="en-US" sz="1800" kern="1200" dirty="0"/>
            <a:t>results</a:t>
          </a:r>
        </a:p>
      </dsp:txBody>
      <dsp:txXfrm>
        <a:off x="6189231" y="949474"/>
        <a:ext cx="1277729" cy="107255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EEBF747-B4BD-4F34-BACC-E260A32AF63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CC40D7D-C163-485B-8CBB-BFF451575E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2C438B7-AF37-40A9-8B0D-5A356B9AC9D3}" type="datetimeFigureOut">
              <a:rPr lang="en-US" smtClean="0"/>
              <a:t>3/25/2020</a:t>
            </a:fld>
            <a:endParaRPr lang="en-US" dirty="0"/>
          </a:p>
        </p:txBody>
      </p:sp>
      <p:sp>
        <p:nvSpPr>
          <p:cNvPr id="4" name="Footer Placeholder 3">
            <a:extLst>
              <a:ext uri="{FF2B5EF4-FFF2-40B4-BE49-F238E27FC236}">
                <a16:creationId xmlns:a16="http://schemas.microsoft.com/office/drawing/2014/main" id="{C1FC8195-5E15-4655-BF72-BB4155EB6AF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4945BF3-F3A3-4451-9DD7-A735B8B606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917D9A-95ED-4CB6-A219-6AA46300C518}" type="slidenum">
              <a:rPr lang="en-US" smtClean="0"/>
              <a:t>‹#›</a:t>
            </a:fld>
            <a:endParaRPr lang="en-US" dirty="0"/>
          </a:p>
        </p:txBody>
      </p:sp>
    </p:spTree>
    <p:extLst>
      <p:ext uri="{BB962C8B-B14F-4D97-AF65-F5344CB8AC3E}">
        <p14:creationId xmlns:p14="http://schemas.microsoft.com/office/powerpoint/2010/main" val="28595897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Slide Image Placeholder 1">
            <a:extLst>
              <a:ext uri="{FF2B5EF4-FFF2-40B4-BE49-F238E27FC236}">
                <a16:creationId xmlns:a16="http://schemas.microsoft.com/office/drawing/2014/main" id="{268794DD-29E1-450F-95A5-EF869CEE1BC4}"/>
              </a:ext>
            </a:extLst>
          </p:cNvPr>
          <p:cNvSpPr>
            <a:spLocks noGrp="1" noRot="1" noChangeAspect="1"/>
          </p:cNvSpPr>
          <p:nvPr>
            <p:ph type="sldImg" idx="2"/>
          </p:nvPr>
        </p:nvSpPr>
        <p:spPr>
          <a:xfrm>
            <a:off x="641097" y="1161288"/>
            <a:ext cx="5575807" cy="3136392"/>
          </a:xfrm>
          <a:prstGeom prst="rect">
            <a:avLst/>
          </a:prstGeom>
          <a:noFill/>
          <a:ln w="12700">
            <a:solidFill>
              <a:schemeClr val="bg1">
                <a:lumMod val="85000"/>
              </a:schemeClr>
            </a:solidFill>
          </a:ln>
        </p:spPr>
        <p:txBody>
          <a:bodyPr vert="horz" lIns="91440" tIns="45720" rIns="91440" bIns="45720" rtlCol="0" anchor="ctr"/>
          <a:lstStyle/>
          <a:p>
            <a:endParaRPr lang="en-US" dirty="0"/>
          </a:p>
        </p:txBody>
      </p:sp>
      <p:sp>
        <p:nvSpPr>
          <p:cNvPr id="11" name="Notes Placeholder 2">
            <a:extLst>
              <a:ext uri="{FF2B5EF4-FFF2-40B4-BE49-F238E27FC236}">
                <a16:creationId xmlns:a16="http://schemas.microsoft.com/office/drawing/2014/main" id="{B897AEE3-5A18-4339-8B24-F814104196A3}"/>
              </a:ext>
            </a:extLst>
          </p:cNvPr>
          <p:cNvSpPr>
            <a:spLocks noGrp="1"/>
          </p:cNvSpPr>
          <p:nvPr>
            <p:ph type="body" sz="quarter" idx="3"/>
          </p:nvPr>
        </p:nvSpPr>
        <p:spPr>
          <a:xfrm>
            <a:off x="635508" y="4471416"/>
            <a:ext cx="5586984" cy="4105656"/>
          </a:xfrm>
          <a:prstGeom prst="rect">
            <a:avLst/>
          </a:prstGeom>
        </p:spPr>
        <p:txBody>
          <a:bodyPr vert="horz" lIns="45720" tIns="45720" rIns="4572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12" name="Slide Number Placeholder 3">
            <a:extLst>
              <a:ext uri="{FF2B5EF4-FFF2-40B4-BE49-F238E27FC236}">
                <a16:creationId xmlns:a16="http://schemas.microsoft.com/office/drawing/2014/main" id="{0DB4B8A0-7F93-4E7C-A515-8C47556071FD}"/>
              </a:ext>
            </a:extLst>
          </p:cNvPr>
          <p:cNvSpPr txBox="1">
            <a:spLocks noChangeAspect="1"/>
          </p:cNvSpPr>
          <p:nvPr/>
        </p:nvSpPr>
        <p:spPr>
          <a:xfrm>
            <a:off x="0" y="8678204"/>
            <a:ext cx="6858000" cy="465796"/>
          </a:xfrm>
          <a:prstGeom prst="rect">
            <a:avLst/>
          </a:prstGeom>
          <a:gradFill>
            <a:gsLst>
              <a:gs pos="0">
                <a:srgbClr val="00517E"/>
              </a:gs>
              <a:gs pos="100000">
                <a:srgbClr val="04304B"/>
              </a:gs>
            </a:gsLst>
            <a:path path="circle">
              <a:fillToRect l="50000" t="50000" r="50000" b="50000"/>
            </a:path>
          </a:gradFill>
        </p:spPr>
        <p:txBody>
          <a:bodyPr vert="horz" lIns="274320" tIns="92958" rIns="91440" bIns="92958" rtlCol="0" anchor="ctr" anchorCtr="0"/>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182880"/>
            <a:r>
              <a:rPr lang="en-US" sz="1000" dirty="0">
                <a:solidFill>
                  <a:schemeClr val="bg1"/>
                </a:solidFill>
              </a:rPr>
              <a:t>Page </a:t>
            </a:r>
            <a:fld id="{114C7B2E-8ACE-7A49-BC19-183EB2D79019}" type="slidenum">
              <a:rPr lang="en-US" sz="1000" smtClean="0">
                <a:solidFill>
                  <a:schemeClr val="bg1"/>
                </a:solidFill>
              </a:rPr>
              <a:pPr algn="l" defTabSz="182880"/>
              <a:t>‹#›</a:t>
            </a:fld>
            <a:endParaRPr lang="en-US" sz="1000" dirty="0">
              <a:solidFill>
                <a:schemeClr val="bg1"/>
              </a:solidFill>
            </a:endParaRPr>
          </a:p>
        </p:txBody>
      </p:sp>
      <p:sp>
        <p:nvSpPr>
          <p:cNvPr id="19" name="Textbox 4">
            <a:extLst>
              <a:ext uri="{FF2B5EF4-FFF2-40B4-BE49-F238E27FC236}">
                <a16:creationId xmlns:a16="http://schemas.microsoft.com/office/drawing/2014/main" id="{E865E60D-7751-4AAB-B70D-4E8E6E7D0E05}"/>
              </a:ext>
            </a:extLst>
          </p:cNvPr>
          <p:cNvSpPr>
            <a:spLocks noChangeAspect="1"/>
          </p:cNvSpPr>
          <p:nvPr/>
        </p:nvSpPr>
        <p:spPr>
          <a:xfrm>
            <a:off x="2148840" y="8902677"/>
            <a:ext cx="2560320" cy="169277"/>
          </a:xfrm>
          <a:prstGeom prst="rect">
            <a:avLst/>
          </a:prstGeom>
        </p:spPr>
        <p:txBody>
          <a:bodyPr wrap="square" anchor="b" anchorCtr="0">
            <a:spAutoFit/>
          </a:bodyPr>
          <a:lstStyle/>
          <a:p>
            <a:pPr algn="ctr" defTabSz="274320" eaLnBrk="0" hangingPunct="0">
              <a:defRPr/>
            </a:pPr>
            <a:r>
              <a:rPr lang="en-US" sz="500" kern="300" spc="51" dirty="0">
                <a:solidFill>
                  <a:srgbClr val="0871B1"/>
                </a:solidFill>
                <a:latin typeface="Calibri" panose="020F0502020204030204" pitchFamily="34" charset="0"/>
                <a:ea typeface="Calibri" charset="0"/>
                <a:cs typeface="Arial" panose="020B0604020202020204" pitchFamily="34" charset="0"/>
              </a:rPr>
              <a:t>Copyright © SAS Institute Inc. All rights </a:t>
            </a:r>
            <a:r>
              <a:rPr lang="en-US" sz="500" kern="300" spc="51" dirty="0">
                <a:solidFill>
                  <a:srgbClr val="0871B1"/>
                </a:solidFill>
                <a:latin typeface="+mn-lt"/>
                <a:ea typeface="Calibri" charset="0"/>
                <a:cs typeface="Arial" panose="020B0604020202020204" pitchFamily="34" charset="0"/>
              </a:rPr>
              <a:t>reserved</a:t>
            </a:r>
            <a:r>
              <a:rPr lang="en-US" sz="500" kern="300" spc="51" dirty="0">
                <a:solidFill>
                  <a:srgbClr val="0871B1"/>
                </a:solidFill>
                <a:latin typeface="Calibri" panose="020F0502020204030204" pitchFamily="34" charset="0"/>
                <a:ea typeface="Calibri" charset="0"/>
                <a:cs typeface="Arial" panose="020B0604020202020204" pitchFamily="34" charset="0"/>
              </a:rPr>
              <a:t>.</a:t>
            </a:r>
          </a:p>
        </p:txBody>
      </p:sp>
      <p:sp>
        <p:nvSpPr>
          <p:cNvPr id="20" name="TextBox 5">
            <a:extLst>
              <a:ext uri="{FF2B5EF4-FFF2-40B4-BE49-F238E27FC236}">
                <a16:creationId xmlns:a16="http://schemas.microsoft.com/office/drawing/2014/main" id="{329F6B37-085B-4BEE-9C8D-60391816FD8A}"/>
              </a:ext>
            </a:extLst>
          </p:cNvPr>
          <p:cNvSpPr txBox="1"/>
          <p:nvPr/>
        </p:nvSpPr>
        <p:spPr>
          <a:xfrm>
            <a:off x="2493335" y="8732520"/>
            <a:ext cx="1871330" cy="215444"/>
          </a:xfrm>
          <a:prstGeom prst="rect">
            <a:avLst/>
          </a:prstGeom>
          <a:noFill/>
        </p:spPr>
        <p:txBody>
          <a:bodyPr wrap="square" rtlCol="0" anchor="ctr">
            <a:spAutoFit/>
          </a:bodyPr>
          <a:lstStyle/>
          <a:p>
            <a:pPr algn="ctr" defTabSz="182880"/>
            <a:r>
              <a:rPr lang="en-US" sz="800" dirty="0">
                <a:solidFill>
                  <a:schemeClr val="bg1"/>
                </a:solidFill>
                <a:latin typeface="+mn-lt"/>
              </a:rPr>
              <a:t>sas.com</a:t>
            </a:r>
          </a:p>
        </p:txBody>
      </p:sp>
      <p:pic>
        <p:nvPicPr>
          <p:cNvPr id="21" name="Picture 6">
            <a:extLst>
              <a:ext uri="{FF2B5EF4-FFF2-40B4-BE49-F238E27FC236}">
                <a16:creationId xmlns:a16="http://schemas.microsoft.com/office/drawing/2014/main" id="{133B88ED-C93F-4E7C-8C84-1A26BBF0987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71746" y="0"/>
            <a:ext cx="2514508" cy="1244554"/>
          </a:xfrm>
          <a:prstGeom prst="rect">
            <a:avLst/>
          </a:prstGeom>
        </p:spPr>
      </p:pic>
      <p:pic>
        <p:nvPicPr>
          <p:cNvPr id="22" name="Picture 7">
            <a:extLst>
              <a:ext uri="{FF2B5EF4-FFF2-40B4-BE49-F238E27FC236}">
                <a16:creationId xmlns:a16="http://schemas.microsoft.com/office/drawing/2014/main" id="{8D37C6BB-4FF7-4180-9A1D-3DA3B09BBAE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19261" y="8785834"/>
            <a:ext cx="558779" cy="253991"/>
          </a:xfrm>
          <a:prstGeom prst="rect">
            <a:avLst/>
          </a:prstGeom>
        </p:spPr>
      </p:pic>
    </p:spTree>
    <p:extLst>
      <p:ext uri="{BB962C8B-B14F-4D97-AF65-F5344CB8AC3E}">
        <p14:creationId xmlns:p14="http://schemas.microsoft.com/office/powerpoint/2010/main" val="3275155946"/>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dirty="0"/>
          </a:p>
        </p:txBody>
      </p:sp>
    </p:spTree>
    <p:extLst>
      <p:ext uri="{BB962C8B-B14F-4D97-AF65-F5344CB8AC3E}">
        <p14:creationId xmlns:p14="http://schemas.microsoft.com/office/powerpoint/2010/main" val="3483187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sz="900" kern="1200" dirty="0">
                <a:solidFill>
                  <a:schemeClr val="tx1"/>
                </a:solidFill>
                <a:effectLst/>
                <a:latin typeface="+mn-lt"/>
                <a:ea typeface="+mn-ea"/>
                <a:cs typeface="+mn-cs"/>
              </a:rPr>
              <a:t>Let’s start with column names. SAS column names can be 1 to 32 characters long. The name must start with a letter or underscore and can continue with any combination of numbers, letters, or underscores. SAS column names can be uppercase, lowercase, or mixed case. Column names are stored in the case that you use when you create the column,</a:t>
            </a:r>
            <a:r>
              <a:rPr lang="en-US" sz="900" kern="1200" baseline="0" dirty="0">
                <a:solidFill>
                  <a:schemeClr val="tx1"/>
                </a:solidFill>
                <a:effectLst/>
                <a:latin typeface="+mn-lt"/>
                <a:ea typeface="+mn-ea"/>
                <a:cs typeface="+mn-cs"/>
              </a:rPr>
              <a:t> </a:t>
            </a:r>
            <a:r>
              <a:rPr lang="en-US" sz="900" kern="1200" dirty="0">
                <a:solidFill>
                  <a:schemeClr val="tx1"/>
                </a:solidFill>
                <a:effectLst/>
                <a:latin typeface="+mn-lt"/>
                <a:ea typeface="+mn-ea"/>
                <a:cs typeface="+mn-cs"/>
              </a:rPr>
              <a:t>and that‘s the way the column name appears in reports. After a column has been created, you can type it in any case in your code without affecting the way that it is stored. </a:t>
            </a:r>
          </a:p>
          <a:p>
            <a:endParaRPr lang="en-US" sz="900" kern="1200" dirty="0">
              <a:solidFill>
                <a:schemeClr val="tx1"/>
              </a:solidFill>
              <a:effectLst/>
              <a:latin typeface="+mn-lt"/>
              <a:ea typeface="+mn-ea"/>
              <a:cs typeface="+mn-cs"/>
            </a:endParaRPr>
          </a:p>
          <a:p>
            <a:r>
              <a:rPr lang="en-US" sz="900" kern="1200" dirty="0">
                <a:solidFill>
                  <a:schemeClr val="tx1"/>
                </a:solidFill>
                <a:effectLst/>
                <a:latin typeface="+mn-lt"/>
                <a:ea typeface="+mn-ea"/>
                <a:cs typeface="+mn-cs"/>
              </a:rPr>
              <a:t>These same naming conventions should be followed for SAS table names. </a:t>
            </a:r>
          </a:p>
          <a:p>
            <a:r>
              <a:rPr lang="en-US" sz="900" kern="1200" dirty="0">
                <a:solidFill>
                  <a:schemeClr val="tx1"/>
                </a:solidFill>
                <a:effectLst/>
                <a:latin typeface="+mn-lt"/>
                <a:ea typeface="+mn-ea"/>
                <a:cs typeface="+mn-cs"/>
              </a:rPr>
              <a:t> </a:t>
            </a:r>
          </a:p>
          <a:p>
            <a:r>
              <a:rPr lang="en-US" sz="900" kern="1200" dirty="0">
                <a:solidFill>
                  <a:schemeClr val="tx1"/>
                </a:solidFill>
                <a:effectLst/>
                <a:latin typeface="+mn-lt"/>
                <a:ea typeface="+mn-ea"/>
                <a:cs typeface="+mn-cs"/>
              </a:rPr>
              <a:t>Depending on the environment you use to submit your SAS code, SAS might allow for spaces and special symbols other than underscores in column and table names. If you use data sources other than SAS that have flexible column-name rules, SAS can make allowances for that. However, for simplicity and consistency, we recommend following these SAS naming conventions.</a:t>
            </a:r>
          </a:p>
        </p:txBody>
      </p:sp>
    </p:spTree>
    <p:extLst>
      <p:ext uri="{BB962C8B-B14F-4D97-AF65-F5344CB8AC3E}">
        <p14:creationId xmlns:p14="http://schemas.microsoft.com/office/powerpoint/2010/main" val="42816608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90C0290-3681-416D-A1CF-F5837D563FDB}" type="slidenum">
              <a:rPr lang="en-US" altLang="en-US" sz="1200" smtClean="0"/>
              <a:pPr/>
              <a:t>11</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Type answer here</a:t>
            </a:r>
          </a:p>
          <a:p>
            <a:endParaRPr lang="en-US" altLang="en-US" dirty="0"/>
          </a:p>
        </p:txBody>
      </p:sp>
    </p:spTree>
    <p:extLst>
      <p:ext uri="{BB962C8B-B14F-4D97-AF65-F5344CB8AC3E}">
        <p14:creationId xmlns:p14="http://schemas.microsoft.com/office/powerpoint/2010/main" val="5009284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90C0290-3681-416D-A1CF-F5837D563FDB}" type="slidenum">
              <a:rPr lang="en-US" altLang="en-US" sz="1200" smtClean="0"/>
              <a:pPr/>
              <a:t>12</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Type answer here</a:t>
            </a:r>
          </a:p>
          <a:p>
            <a:endParaRPr lang="en-US" altLang="en-US" dirty="0"/>
          </a:p>
        </p:txBody>
      </p:sp>
    </p:spTree>
    <p:extLst>
      <p:ext uri="{BB962C8B-B14F-4D97-AF65-F5344CB8AC3E}">
        <p14:creationId xmlns:p14="http://schemas.microsoft.com/office/powerpoint/2010/main" val="19375288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sz="900" kern="1200" dirty="0">
                <a:solidFill>
                  <a:schemeClr val="tx1"/>
                </a:solidFill>
                <a:effectLst/>
                <a:latin typeface="+mn-lt"/>
                <a:ea typeface="+mn-ea"/>
                <a:cs typeface="+mn-cs"/>
              </a:rPr>
              <a:t>The next required column attribute is the type. There are two types of columns: character and numeric. Numeric columns can store only numeric values, which can include the digits 0 through 9, a minus sign, a single decimal point, and E for scientific notation. </a:t>
            </a:r>
          </a:p>
          <a:p>
            <a:endParaRPr lang="en-US" sz="900" kern="1200" dirty="0">
              <a:solidFill>
                <a:schemeClr val="tx1"/>
              </a:solidFill>
              <a:effectLst/>
              <a:latin typeface="+mn-lt"/>
              <a:ea typeface="+mn-ea"/>
              <a:cs typeface="+mn-cs"/>
            </a:endParaRPr>
          </a:p>
          <a:p>
            <a:r>
              <a:rPr lang="en-US" sz="900" kern="1200" dirty="0">
                <a:solidFill>
                  <a:schemeClr val="tx1"/>
                </a:solidFill>
                <a:effectLst/>
                <a:latin typeface="+mn-lt"/>
                <a:ea typeface="+mn-ea"/>
                <a:cs typeface="+mn-cs"/>
              </a:rPr>
              <a:t>Character columns can store</a:t>
            </a:r>
            <a:r>
              <a:rPr lang="en-US" sz="900" kern="1200" baseline="0" dirty="0">
                <a:solidFill>
                  <a:schemeClr val="tx1"/>
                </a:solidFill>
                <a:effectLst/>
                <a:latin typeface="+mn-lt"/>
                <a:ea typeface="+mn-ea"/>
                <a:cs typeface="+mn-cs"/>
              </a:rPr>
              <a:t> </a:t>
            </a:r>
            <a:r>
              <a:rPr lang="en-US" sz="900" kern="1200" dirty="0">
                <a:solidFill>
                  <a:schemeClr val="tx1"/>
                </a:solidFill>
                <a:effectLst/>
                <a:latin typeface="+mn-lt"/>
                <a:ea typeface="+mn-ea"/>
                <a:cs typeface="+mn-cs"/>
              </a:rPr>
              <a:t>letters, numbers, special characters, and blanks. </a:t>
            </a:r>
          </a:p>
        </p:txBody>
      </p:sp>
    </p:spTree>
    <p:extLst>
      <p:ext uri="{BB962C8B-B14F-4D97-AF65-F5344CB8AC3E}">
        <p14:creationId xmlns:p14="http://schemas.microsoft.com/office/powerpoint/2010/main" val="28876647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Let's talk about a particular kind of numeric value</a:t>
            </a:r>
            <a:r>
              <a:rPr lang="en-US" sz="900" kern="1200" baseline="0" dirty="0">
                <a:solidFill>
                  <a:schemeClr val="tx1"/>
                </a:solidFill>
                <a:effectLst/>
                <a:latin typeface="+mn-lt"/>
                <a:ea typeface="+mn-ea"/>
                <a:cs typeface="+mn-cs"/>
              </a:rPr>
              <a:t>: SAS </a:t>
            </a:r>
            <a:r>
              <a:rPr lang="en-US" sz="900" kern="1200" dirty="0">
                <a:solidFill>
                  <a:schemeClr val="tx1"/>
                </a:solidFill>
                <a:effectLst/>
                <a:latin typeface="+mn-lt"/>
                <a:ea typeface="+mn-ea"/>
                <a:cs typeface="+mn-cs"/>
              </a:rPr>
              <a:t>dates.</a:t>
            </a:r>
            <a:r>
              <a:rPr lang="en-US" sz="900" kern="1200" baseline="0" dirty="0">
                <a:solidFill>
                  <a:schemeClr val="tx1"/>
                </a:solidFill>
                <a:effectLst/>
                <a:latin typeface="+mn-lt"/>
                <a:ea typeface="+mn-ea"/>
                <a:cs typeface="+mn-cs"/>
              </a:rPr>
              <a:t> </a:t>
            </a:r>
            <a:r>
              <a:rPr lang="en-US" sz="900" kern="1200" dirty="0">
                <a:solidFill>
                  <a:schemeClr val="tx1"/>
                </a:solidFill>
                <a:effectLst/>
                <a:latin typeface="+mn-lt"/>
                <a:ea typeface="+mn-ea"/>
                <a:cs typeface="+mn-cs"/>
              </a:rPr>
              <a:t>SAS stores date values as the number of days between January 1, 1960, and a specific date. Dates before January 1, 1960, are stored as negative values. SAS keeps track of leap years, so you can see that 1960 was a leap year and has 366 days. This way of storing date</a:t>
            </a:r>
            <a:r>
              <a:rPr lang="en-US" sz="900" kern="1200" baseline="0" dirty="0">
                <a:solidFill>
                  <a:schemeClr val="tx1"/>
                </a:solidFill>
                <a:effectLst/>
                <a:latin typeface="+mn-lt"/>
                <a:ea typeface="+mn-ea"/>
                <a:cs typeface="+mn-cs"/>
              </a:rPr>
              <a:t> values</a:t>
            </a:r>
            <a:r>
              <a:rPr lang="en-US" sz="900" kern="1200" dirty="0">
                <a:solidFill>
                  <a:schemeClr val="tx1"/>
                </a:solidFill>
                <a:effectLst/>
                <a:latin typeface="+mn-lt"/>
                <a:ea typeface="+mn-ea"/>
                <a:cs typeface="+mn-cs"/>
              </a:rPr>
              <a:t> makes calculations and sorting</a:t>
            </a:r>
            <a:r>
              <a:rPr lang="en-US" sz="900" kern="1200" baseline="0" dirty="0">
                <a:solidFill>
                  <a:schemeClr val="tx1"/>
                </a:solidFill>
                <a:effectLst/>
                <a:latin typeface="+mn-lt"/>
                <a:ea typeface="+mn-ea"/>
                <a:cs typeface="+mn-cs"/>
              </a:rPr>
              <a:t> possible. Don't worry – there are numerous ways to display these values so they look like dates you can understand!</a:t>
            </a:r>
            <a:endParaRPr lang="en-US" dirty="0"/>
          </a:p>
        </p:txBody>
      </p:sp>
    </p:spTree>
    <p:extLst>
      <p:ext uri="{BB962C8B-B14F-4D97-AF65-F5344CB8AC3E}">
        <p14:creationId xmlns:p14="http://schemas.microsoft.com/office/powerpoint/2010/main" val="28496355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Finally, lets</a:t>
            </a:r>
            <a:r>
              <a:rPr lang="en-US" sz="900" kern="1200" baseline="0" dirty="0">
                <a:solidFill>
                  <a:schemeClr val="tx1"/>
                </a:solidFill>
                <a:effectLst/>
                <a:latin typeface="+mn-lt"/>
                <a:ea typeface="+mn-ea"/>
                <a:cs typeface="+mn-cs"/>
              </a:rPr>
              <a:t> talk about the last required attribute: the length. The </a:t>
            </a:r>
            <a:r>
              <a:rPr lang="en-US" sz="900" kern="1200" dirty="0">
                <a:solidFill>
                  <a:schemeClr val="tx1"/>
                </a:solidFill>
                <a:effectLst/>
                <a:latin typeface="+mn-lt"/>
                <a:ea typeface="+mn-ea"/>
                <a:cs typeface="+mn-cs"/>
              </a:rPr>
              <a:t>column length is the number of bytes allocated to store column</a:t>
            </a:r>
            <a:r>
              <a:rPr lang="en-US" sz="900" kern="1200" baseline="0" dirty="0">
                <a:solidFill>
                  <a:schemeClr val="tx1"/>
                </a:solidFill>
                <a:effectLst/>
                <a:latin typeface="+mn-lt"/>
                <a:ea typeface="+mn-ea"/>
                <a:cs typeface="+mn-cs"/>
              </a:rPr>
              <a:t> values</a:t>
            </a:r>
            <a:r>
              <a:rPr lang="en-US" sz="900" kern="1200" dirty="0">
                <a:solidFill>
                  <a:schemeClr val="tx1"/>
                </a:solidFill>
                <a:effectLst/>
                <a:latin typeface="+mn-lt"/>
                <a:ea typeface="+mn-ea"/>
                <a:cs typeface="+mn-cs"/>
              </a:rPr>
              <a:t>. The length is related to the column type. Numeric columns, by default, are always stored as 8 bytes, which is enough for about 16 significant digits. Character columns can be any length between 1 and 32,767</a:t>
            </a:r>
            <a:r>
              <a:rPr lang="en-US" sz="900" kern="1200" baseline="0" dirty="0">
                <a:solidFill>
                  <a:schemeClr val="tx1"/>
                </a:solidFill>
                <a:effectLst/>
                <a:latin typeface="+mn-lt"/>
                <a:ea typeface="+mn-ea"/>
                <a:cs typeface="+mn-cs"/>
              </a:rPr>
              <a:t> bytes, and a </a:t>
            </a:r>
            <a:r>
              <a:rPr lang="en-US" sz="900" kern="1200" dirty="0">
                <a:solidFill>
                  <a:schemeClr val="tx1"/>
                </a:solidFill>
                <a:effectLst/>
                <a:latin typeface="+mn-lt"/>
                <a:ea typeface="+mn-ea"/>
                <a:cs typeface="+mn-cs"/>
              </a:rPr>
              <a:t>byte stores one character. A column such as </a:t>
            </a:r>
            <a:r>
              <a:rPr lang="en-US" sz="900" b="1" kern="1200" dirty="0">
                <a:solidFill>
                  <a:schemeClr val="tx1"/>
                </a:solidFill>
                <a:effectLst/>
                <a:latin typeface="+mn-lt"/>
                <a:ea typeface="+mn-ea"/>
                <a:cs typeface="+mn-cs"/>
              </a:rPr>
              <a:t>Country Code </a:t>
            </a:r>
            <a:r>
              <a:rPr lang="en-US" sz="900" kern="1200" dirty="0">
                <a:solidFill>
                  <a:schemeClr val="tx1"/>
                </a:solidFill>
                <a:effectLst/>
                <a:latin typeface="+mn-lt"/>
                <a:ea typeface="+mn-ea"/>
                <a:cs typeface="+mn-cs"/>
              </a:rPr>
              <a:t>that is always a two-letter code might be assigned a length of 2. A column such as </a:t>
            </a:r>
            <a:r>
              <a:rPr lang="en-US" sz="900" b="1" kern="1200" dirty="0">
                <a:solidFill>
                  <a:schemeClr val="tx1"/>
                </a:solidFill>
                <a:effectLst/>
                <a:latin typeface="+mn-lt"/>
                <a:ea typeface="+mn-ea"/>
                <a:cs typeface="+mn-cs"/>
              </a:rPr>
              <a:t>Country Name </a:t>
            </a:r>
            <a:r>
              <a:rPr lang="en-US" sz="900" kern="1200" dirty="0">
                <a:solidFill>
                  <a:schemeClr val="tx1"/>
                </a:solidFill>
                <a:effectLst/>
                <a:latin typeface="+mn-lt"/>
                <a:ea typeface="+mn-ea"/>
                <a:cs typeface="+mn-cs"/>
              </a:rPr>
              <a:t>that could have a varying number of characters must have a length at least as long as the longest country name. </a:t>
            </a:r>
            <a:endParaRPr lang="en-US" dirty="0"/>
          </a:p>
        </p:txBody>
      </p:sp>
    </p:spTree>
    <p:extLst>
      <p:ext uri="{BB962C8B-B14F-4D97-AF65-F5344CB8AC3E}">
        <p14:creationId xmlns:p14="http://schemas.microsoft.com/office/powerpoint/2010/main" val="23655315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FA322B6-A9B5-4373-AB9A-A902193E226C}" type="slidenum">
              <a:rPr lang="en-US" altLang="en-US" sz="1200" smtClean="0"/>
              <a:pPr/>
              <a:t>16</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Type answer here</a:t>
            </a:r>
          </a:p>
        </p:txBody>
      </p:sp>
    </p:spTree>
    <p:extLst>
      <p:ext uri="{BB962C8B-B14F-4D97-AF65-F5344CB8AC3E}">
        <p14:creationId xmlns:p14="http://schemas.microsoft.com/office/powerpoint/2010/main" val="40990070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FA322B6-A9B5-4373-AB9A-A902193E226C}" type="slidenum">
              <a:rPr lang="en-US" altLang="en-US" sz="1200" smtClean="0"/>
              <a:pPr/>
              <a:t>17</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Type answer here</a:t>
            </a:r>
          </a:p>
        </p:txBody>
      </p:sp>
    </p:spTree>
    <p:extLst>
      <p:ext uri="{BB962C8B-B14F-4D97-AF65-F5344CB8AC3E}">
        <p14:creationId xmlns:p14="http://schemas.microsoft.com/office/powerpoint/2010/main" val="38833536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060F872-B02F-4E39-B32C-5BC713F31314}" type="slidenum">
              <a:rPr lang="en-US" altLang="en-US" sz="1200" smtClean="0"/>
              <a:pPr/>
              <a:t>18</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Answer:</a:t>
            </a:r>
            <a:r>
              <a:rPr lang="en-US" altLang="en-US" baseline="0" dirty="0"/>
              <a:t> No</a:t>
            </a:r>
            <a:endParaRPr lang="en-US" altLang="en-US" dirty="0"/>
          </a:p>
        </p:txBody>
      </p:sp>
    </p:spTree>
    <p:extLst>
      <p:ext uri="{BB962C8B-B14F-4D97-AF65-F5344CB8AC3E}">
        <p14:creationId xmlns:p14="http://schemas.microsoft.com/office/powerpoint/2010/main" val="42267872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060F872-B02F-4E39-B32C-5BC713F31314}" type="slidenum">
              <a:rPr lang="en-US" altLang="en-US" sz="1200" smtClean="0"/>
              <a:pPr/>
              <a:t>19</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Answer:</a:t>
            </a:r>
            <a:r>
              <a:rPr lang="en-US" altLang="en-US" baseline="0" dirty="0"/>
              <a:t> No</a:t>
            </a:r>
            <a:endParaRPr lang="en-US" altLang="en-US" dirty="0"/>
          </a:p>
        </p:txBody>
      </p:sp>
    </p:spTree>
    <p:extLst>
      <p:ext uri="{BB962C8B-B14F-4D97-AF65-F5344CB8AC3E}">
        <p14:creationId xmlns:p14="http://schemas.microsoft.com/office/powerpoint/2010/main" val="1930245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dirty="0"/>
          </a:p>
        </p:txBody>
      </p:sp>
    </p:spTree>
    <p:extLst>
      <p:ext uri="{BB962C8B-B14F-4D97-AF65-F5344CB8AC3E}">
        <p14:creationId xmlns:p14="http://schemas.microsoft.com/office/powerpoint/2010/main" val="13704020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sz="900" kern="1200" dirty="0">
                <a:solidFill>
                  <a:schemeClr val="tx1"/>
                </a:solidFill>
                <a:effectLst/>
                <a:latin typeface="+mn-lt"/>
                <a:ea typeface="+mn-ea"/>
                <a:cs typeface="+mn-cs"/>
              </a:rPr>
              <a:t>You've used your software to view the </a:t>
            </a:r>
            <a:r>
              <a:rPr lang="en-US" sz="900" b="1" kern="1200" dirty="0" err="1">
                <a:solidFill>
                  <a:schemeClr val="tx1"/>
                </a:solidFill>
                <a:effectLst/>
                <a:latin typeface="+mn-lt"/>
                <a:ea typeface="+mn-ea"/>
                <a:cs typeface="+mn-cs"/>
              </a:rPr>
              <a:t>storm_summary</a:t>
            </a:r>
            <a:r>
              <a:rPr lang="en-US" sz="900" kern="1200" baseline="0" dirty="0">
                <a:solidFill>
                  <a:schemeClr val="tx1"/>
                </a:solidFill>
                <a:effectLst/>
                <a:latin typeface="+mn-lt"/>
                <a:ea typeface="+mn-ea"/>
                <a:cs typeface="+mn-cs"/>
              </a:rPr>
              <a:t> table and its properties, but </a:t>
            </a:r>
            <a:r>
              <a:rPr lang="en-US" sz="900" kern="1200" dirty="0">
                <a:solidFill>
                  <a:schemeClr val="tx1"/>
                </a:solidFill>
                <a:effectLst/>
                <a:latin typeface="+mn-lt"/>
                <a:ea typeface="+mn-ea"/>
                <a:cs typeface="+mn-cs"/>
              </a:rPr>
              <a:t>another way to view table attributes</a:t>
            </a:r>
            <a:r>
              <a:rPr lang="en-US" sz="900" kern="1200" baseline="0" dirty="0">
                <a:solidFill>
                  <a:schemeClr val="tx1"/>
                </a:solidFill>
                <a:effectLst/>
                <a:latin typeface="+mn-lt"/>
                <a:ea typeface="+mn-ea"/>
                <a:cs typeface="+mn-cs"/>
              </a:rPr>
              <a:t> </a:t>
            </a:r>
            <a:r>
              <a:rPr lang="en-US" sz="900" kern="1200" dirty="0">
                <a:solidFill>
                  <a:schemeClr val="tx1"/>
                </a:solidFill>
                <a:effectLst/>
                <a:latin typeface="+mn-lt"/>
                <a:ea typeface="+mn-ea"/>
                <a:cs typeface="+mn-cs"/>
              </a:rPr>
              <a:t>is to write a little program using a PROC CONTENTS</a:t>
            </a:r>
            <a:r>
              <a:rPr lang="en-US" sz="900" kern="1200" baseline="0" dirty="0">
                <a:solidFill>
                  <a:schemeClr val="tx1"/>
                </a:solidFill>
                <a:effectLst/>
                <a:latin typeface="+mn-lt"/>
                <a:ea typeface="+mn-ea"/>
                <a:cs typeface="+mn-cs"/>
              </a:rPr>
              <a:t> step</a:t>
            </a:r>
            <a:r>
              <a:rPr lang="en-US" sz="900" kern="1200" dirty="0">
                <a:solidFill>
                  <a:schemeClr val="tx1"/>
                </a:solidFill>
                <a:effectLst/>
                <a:latin typeface="+mn-lt"/>
                <a:ea typeface="+mn-ea"/>
                <a:cs typeface="+mn-cs"/>
              </a:rPr>
              <a:t>. The syntax is simple: just PROC CONTENTS and DATA=, followed by the location and table name that you want to examine. </a:t>
            </a:r>
            <a:r>
              <a:rPr lang="en-US" sz="900" kern="1200" baseline="0" dirty="0">
                <a:solidFill>
                  <a:schemeClr val="tx1"/>
                </a:solidFill>
                <a:effectLst/>
                <a:latin typeface="+mn-lt"/>
                <a:ea typeface="+mn-ea"/>
                <a:cs typeface="+mn-cs"/>
              </a:rPr>
              <a:t>The RUN statement ends the step. </a:t>
            </a:r>
            <a:endParaRPr lang="en-US" dirty="0"/>
          </a:p>
        </p:txBody>
      </p:sp>
    </p:spTree>
    <p:extLst>
      <p:ext uri="{BB962C8B-B14F-4D97-AF65-F5344CB8AC3E}">
        <p14:creationId xmlns:p14="http://schemas.microsoft.com/office/powerpoint/2010/main" val="25254563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sz="900" kern="1200" dirty="0">
                <a:solidFill>
                  <a:schemeClr val="tx1"/>
                </a:solidFill>
                <a:effectLst/>
                <a:latin typeface="+mn-lt"/>
                <a:ea typeface="+mn-ea"/>
                <a:cs typeface="+mn-cs"/>
              </a:rPr>
              <a:t> The output of PROC CONTENTS</a:t>
            </a:r>
            <a:r>
              <a:rPr lang="en-US" sz="900" kern="1200" baseline="0" dirty="0">
                <a:solidFill>
                  <a:schemeClr val="tx1"/>
                </a:solidFill>
                <a:effectLst/>
                <a:latin typeface="+mn-lt"/>
                <a:ea typeface="+mn-ea"/>
                <a:cs typeface="+mn-cs"/>
              </a:rPr>
              <a:t> is a listing of the information in the </a:t>
            </a:r>
            <a:r>
              <a:rPr lang="en-US" sz="900" kern="1200" dirty="0">
                <a:solidFill>
                  <a:schemeClr val="tx1"/>
                </a:solidFill>
                <a:effectLst/>
                <a:latin typeface="+mn-lt"/>
                <a:ea typeface="+mn-ea"/>
                <a:cs typeface="+mn-cs"/>
              </a:rPr>
              <a:t>descriptor portion of the table. You can also think of this as the metadata or properties of the table. The first two sections of the report give general information about the table, including where the table is stored, when it was created and modified, and the number of rows and columns. The variable list is where I'll focus my attention. The column</a:t>
            </a:r>
            <a:r>
              <a:rPr lang="en-US" sz="900" kern="1200" baseline="0" dirty="0">
                <a:solidFill>
                  <a:schemeClr val="tx1"/>
                </a:solidFill>
                <a:effectLst/>
                <a:latin typeface="+mn-lt"/>
                <a:ea typeface="+mn-ea"/>
                <a:cs typeface="+mn-cs"/>
              </a:rPr>
              <a:t> names</a:t>
            </a:r>
            <a:r>
              <a:rPr lang="en-US" sz="900" kern="1200" dirty="0">
                <a:solidFill>
                  <a:schemeClr val="tx1"/>
                </a:solidFill>
                <a:effectLst/>
                <a:latin typeface="+mn-lt"/>
                <a:ea typeface="+mn-ea"/>
                <a:cs typeface="+mn-cs"/>
              </a:rPr>
              <a:t> are listed in this table along with their type and length. </a:t>
            </a:r>
          </a:p>
          <a:p>
            <a:endParaRPr lang="en-US" sz="900" kern="1200" dirty="0">
              <a:solidFill>
                <a:schemeClr val="tx1"/>
              </a:solidFill>
              <a:effectLst/>
              <a:latin typeface="+mn-lt"/>
              <a:ea typeface="+mn-ea"/>
              <a:cs typeface="+mn-cs"/>
            </a:endParaRPr>
          </a:p>
          <a:p>
            <a:r>
              <a:rPr lang="en-US" sz="900" kern="1200" dirty="0">
                <a:solidFill>
                  <a:schemeClr val="tx1"/>
                </a:solidFill>
                <a:effectLst/>
                <a:latin typeface="+mn-lt"/>
                <a:ea typeface="+mn-ea"/>
                <a:cs typeface="+mn-cs"/>
              </a:rPr>
              <a:t>In the </a:t>
            </a:r>
            <a:r>
              <a:rPr lang="en-US" sz="900" b="1" kern="1200" dirty="0" err="1">
                <a:solidFill>
                  <a:schemeClr val="tx1"/>
                </a:solidFill>
                <a:effectLst/>
                <a:latin typeface="+mn-lt"/>
                <a:ea typeface="+mn-ea"/>
                <a:cs typeface="+mn-cs"/>
              </a:rPr>
              <a:t>class_birthdate</a:t>
            </a:r>
            <a:r>
              <a:rPr lang="en-US" sz="900" b="1" kern="1200" dirty="0">
                <a:solidFill>
                  <a:schemeClr val="tx1"/>
                </a:solidFill>
                <a:effectLst/>
                <a:latin typeface="+mn-lt"/>
                <a:ea typeface="+mn-ea"/>
                <a:cs typeface="+mn-cs"/>
              </a:rPr>
              <a:t> </a:t>
            </a:r>
            <a:r>
              <a:rPr lang="en-US" sz="900" kern="1200" dirty="0">
                <a:solidFill>
                  <a:schemeClr val="tx1"/>
                </a:solidFill>
                <a:effectLst/>
                <a:latin typeface="+mn-lt"/>
                <a:ea typeface="+mn-ea"/>
                <a:cs typeface="+mn-cs"/>
              </a:rPr>
              <a:t>table, we have the numeric</a:t>
            </a:r>
            <a:r>
              <a:rPr lang="en-US" sz="900" kern="1200" baseline="0" dirty="0">
                <a:solidFill>
                  <a:schemeClr val="tx1"/>
                </a:solidFill>
                <a:effectLst/>
                <a:latin typeface="+mn-lt"/>
                <a:ea typeface="+mn-ea"/>
                <a:cs typeface="+mn-cs"/>
              </a:rPr>
              <a:t> columns </a:t>
            </a:r>
            <a:r>
              <a:rPr lang="en-US" sz="900" b="1" kern="1200" dirty="0">
                <a:solidFill>
                  <a:schemeClr val="tx1"/>
                </a:solidFill>
                <a:effectLst/>
                <a:latin typeface="+mn-lt"/>
                <a:ea typeface="+mn-ea"/>
                <a:cs typeface="+mn-cs"/>
              </a:rPr>
              <a:t>Age</a:t>
            </a:r>
            <a:r>
              <a:rPr lang="en-US" sz="900" kern="1200" dirty="0">
                <a:solidFill>
                  <a:schemeClr val="tx1"/>
                </a:solidFill>
                <a:effectLst/>
                <a:latin typeface="+mn-lt"/>
                <a:ea typeface="+mn-ea"/>
                <a:cs typeface="+mn-cs"/>
              </a:rPr>
              <a:t>, </a:t>
            </a:r>
            <a:r>
              <a:rPr lang="en-US" sz="900" b="1" kern="1200" dirty="0">
                <a:solidFill>
                  <a:schemeClr val="tx1"/>
                </a:solidFill>
                <a:effectLst/>
                <a:latin typeface="+mn-lt"/>
                <a:ea typeface="+mn-ea"/>
                <a:cs typeface="+mn-cs"/>
              </a:rPr>
              <a:t>Birthdate,</a:t>
            </a:r>
            <a:r>
              <a:rPr lang="en-US" sz="900" kern="1200" dirty="0">
                <a:solidFill>
                  <a:schemeClr val="tx1"/>
                </a:solidFill>
                <a:effectLst/>
                <a:latin typeface="+mn-lt"/>
                <a:ea typeface="+mn-ea"/>
                <a:cs typeface="+mn-cs"/>
              </a:rPr>
              <a:t> </a:t>
            </a:r>
            <a:r>
              <a:rPr lang="en-US" sz="900" b="1" kern="1200" dirty="0">
                <a:solidFill>
                  <a:schemeClr val="tx1"/>
                </a:solidFill>
                <a:effectLst/>
                <a:latin typeface="+mn-lt"/>
                <a:ea typeface="+mn-ea"/>
                <a:cs typeface="+mn-cs"/>
              </a:rPr>
              <a:t>Height</a:t>
            </a:r>
            <a:r>
              <a:rPr lang="en-US" sz="900" kern="1200" dirty="0">
                <a:solidFill>
                  <a:schemeClr val="tx1"/>
                </a:solidFill>
                <a:effectLst/>
                <a:latin typeface="+mn-lt"/>
                <a:ea typeface="+mn-ea"/>
                <a:cs typeface="+mn-cs"/>
              </a:rPr>
              <a:t>, and </a:t>
            </a:r>
            <a:r>
              <a:rPr lang="en-US" sz="900" b="1" kern="1200" dirty="0">
                <a:solidFill>
                  <a:schemeClr val="tx1"/>
                </a:solidFill>
                <a:effectLst/>
                <a:latin typeface="+mn-lt"/>
                <a:ea typeface="+mn-ea"/>
                <a:cs typeface="+mn-cs"/>
              </a:rPr>
              <a:t>Weight</a:t>
            </a:r>
            <a:r>
              <a:rPr lang="en-US" sz="900" kern="1200" dirty="0">
                <a:solidFill>
                  <a:schemeClr val="tx1"/>
                </a:solidFill>
                <a:effectLst/>
                <a:latin typeface="+mn-lt"/>
                <a:ea typeface="+mn-ea"/>
                <a:cs typeface="+mn-cs"/>
              </a:rPr>
              <a:t> that all have </a:t>
            </a:r>
            <a:r>
              <a:rPr lang="en-US" sz="900" kern="1200" baseline="0" dirty="0">
                <a:solidFill>
                  <a:schemeClr val="tx1"/>
                </a:solidFill>
                <a:effectLst/>
                <a:latin typeface="+mn-lt"/>
                <a:ea typeface="+mn-ea"/>
                <a:cs typeface="+mn-cs"/>
              </a:rPr>
              <a:t>a </a:t>
            </a:r>
            <a:r>
              <a:rPr lang="en-US" sz="900" kern="1200" dirty="0">
                <a:solidFill>
                  <a:schemeClr val="tx1"/>
                </a:solidFill>
                <a:effectLst/>
                <a:latin typeface="+mn-lt"/>
                <a:ea typeface="+mn-ea"/>
                <a:cs typeface="+mn-cs"/>
              </a:rPr>
              <a:t>length of 8. We also have two character columns.</a:t>
            </a:r>
            <a:r>
              <a:rPr lang="en-US" sz="900" kern="1200" baseline="0" dirty="0">
                <a:solidFill>
                  <a:schemeClr val="tx1"/>
                </a:solidFill>
                <a:effectLst/>
                <a:latin typeface="+mn-lt"/>
                <a:ea typeface="+mn-ea"/>
                <a:cs typeface="+mn-cs"/>
              </a:rPr>
              <a:t> </a:t>
            </a:r>
            <a:r>
              <a:rPr lang="en-US" sz="900" b="1" kern="1200" dirty="0">
                <a:solidFill>
                  <a:schemeClr val="tx1"/>
                </a:solidFill>
                <a:effectLst/>
                <a:latin typeface="+mn-lt"/>
                <a:ea typeface="+mn-ea"/>
                <a:cs typeface="+mn-cs"/>
              </a:rPr>
              <a:t>Name </a:t>
            </a:r>
            <a:r>
              <a:rPr lang="en-US" sz="900" kern="1200" dirty="0">
                <a:solidFill>
                  <a:schemeClr val="tx1"/>
                </a:solidFill>
                <a:effectLst/>
                <a:latin typeface="+mn-lt"/>
                <a:ea typeface="+mn-ea"/>
                <a:cs typeface="+mn-cs"/>
              </a:rPr>
              <a:t>is 8 bytes, meaning we can store names with up to eight characters. </a:t>
            </a:r>
            <a:r>
              <a:rPr lang="en-US" sz="900" b="1" kern="1200" dirty="0">
                <a:solidFill>
                  <a:schemeClr val="tx1"/>
                </a:solidFill>
                <a:effectLst/>
                <a:latin typeface="+mn-lt"/>
                <a:ea typeface="+mn-ea"/>
                <a:cs typeface="+mn-cs"/>
              </a:rPr>
              <a:t>Sex</a:t>
            </a:r>
            <a:r>
              <a:rPr lang="en-US" sz="900" kern="1200" dirty="0">
                <a:solidFill>
                  <a:schemeClr val="tx1"/>
                </a:solidFill>
                <a:effectLst/>
                <a:latin typeface="+mn-lt"/>
                <a:ea typeface="+mn-ea"/>
                <a:cs typeface="+mn-cs"/>
              </a:rPr>
              <a:t> has a length of 1, which is appropriate because it contains only one-letter codes. </a:t>
            </a:r>
          </a:p>
          <a:p>
            <a:endParaRPr lang="en-US" dirty="0"/>
          </a:p>
          <a:p>
            <a:endParaRPr lang="en-US" dirty="0"/>
          </a:p>
        </p:txBody>
      </p:sp>
    </p:spTree>
    <p:extLst>
      <p:ext uri="{BB962C8B-B14F-4D97-AF65-F5344CB8AC3E}">
        <p14:creationId xmlns:p14="http://schemas.microsoft.com/office/powerpoint/2010/main" val="7712798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0E9488F-793C-48FB-9138-727CF322E9A6}" type="slidenum">
              <a:rPr lang="en-US" altLang="en-US" sz="1200" smtClean="0"/>
              <a:pPr/>
              <a:t>22</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Type answer here</a:t>
            </a:r>
          </a:p>
        </p:txBody>
      </p:sp>
    </p:spTree>
    <p:extLst>
      <p:ext uri="{BB962C8B-B14F-4D97-AF65-F5344CB8AC3E}">
        <p14:creationId xmlns:p14="http://schemas.microsoft.com/office/powerpoint/2010/main" val="35016394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0E9488F-793C-48FB-9138-727CF322E9A6}" type="slidenum">
              <a:rPr lang="en-US" altLang="en-US" sz="1200" smtClean="0"/>
              <a:pPr/>
              <a:t>23</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Type answer here</a:t>
            </a:r>
          </a:p>
        </p:txBody>
      </p:sp>
    </p:spTree>
    <p:extLst>
      <p:ext uri="{BB962C8B-B14F-4D97-AF65-F5344CB8AC3E}">
        <p14:creationId xmlns:p14="http://schemas.microsoft.com/office/powerpoint/2010/main" val="12393486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dirty="0"/>
          </a:p>
        </p:txBody>
      </p:sp>
    </p:spTree>
    <p:extLst>
      <p:ext uri="{BB962C8B-B14F-4D97-AF65-F5344CB8AC3E}">
        <p14:creationId xmlns:p14="http://schemas.microsoft.com/office/powerpoint/2010/main" val="2470970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normAutofit/>
          </a:bodyPr>
          <a:lstStyle/>
          <a:p>
            <a:r>
              <a:rPr lang="en-US" sz="900" kern="1200" dirty="0">
                <a:solidFill>
                  <a:schemeClr val="tx1"/>
                </a:solidFill>
                <a:effectLst/>
                <a:latin typeface="+mn-lt"/>
                <a:ea typeface="+mn-ea"/>
                <a:cs typeface="+mn-cs"/>
              </a:rPr>
              <a:t>So far we've used a hardcoded</a:t>
            </a:r>
            <a:r>
              <a:rPr lang="en-US" sz="900" kern="1200" baseline="0" dirty="0">
                <a:solidFill>
                  <a:schemeClr val="tx1"/>
                </a:solidFill>
                <a:effectLst/>
                <a:latin typeface="+mn-lt"/>
                <a:ea typeface="+mn-ea"/>
                <a:cs typeface="+mn-cs"/>
              </a:rPr>
              <a:t> </a:t>
            </a:r>
            <a:r>
              <a:rPr lang="en-US" sz="900" kern="1200" dirty="0">
                <a:solidFill>
                  <a:schemeClr val="tx1"/>
                </a:solidFill>
                <a:effectLst/>
                <a:latin typeface="+mn-lt"/>
                <a:ea typeface="+mn-ea"/>
                <a:cs typeface="+mn-cs"/>
              </a:rPr>
              <a:t>filepath to the SAS table</a:t>
            </a:r>
            <a:r>
              <a:rPr lang="en-US" sz="900" kern="1200" baseline="0" dirty="0">
                <a:solidFill>
                  <a:schemeClr val="tx1"/>
                </a:solidFill>
                <a:effectLst/>
                <a:latin typeface="+mn-lt"/>
                <a:ea typeface="+mn-ea"/>
                <a:cs typeface="+mn-cs"/>
              </a:rPr>
              <a:t> we want to access, and that file path has the two pieces of information that are required for SAS to read the file: where the data is located and what type of data it is. Because we've been reading a SAS table, providing a path to the data and file name in quotation marks works perfectly. </a:t>
            </a:r>
          </a:p>
          <a:p>
            <a:endParaRPr lang="en-US" sz="900" kern="1200" baseline="0" dirty="0">
              <a:solidFill>
                <a:schemeClr val="tx1"/>
              </a:solidFill>
              <a:effectLst/>
              <a:latin typeface="+mn-lt"/>
              <a:ea typeface="+mn-ea"/>
              <a:cs typeface="+mn-cs"/>
            </a:endParaRPr>
          </a:p>
          <a:p>
            <a:r>
              <a:rPr lang="en-US" sz="900" kern="1200" baseline="0" dirty="0">
                <a:solidFill>
                  <a:schemeClr val="tx1"/>
                </a:solidFill>
                <a:effectLst/>
                <a:latin typeface="+mn-lt"/>
                <a:ea typeface="+mn-ea"/>
                <a:cs typeface="+mn-cs"/>
              </a:rPr>
              <a:t>Let's discuss the issues that might arise from using a hardcoded path in your code.</a:t>
            </a:r>
          </a:p>
          <a:p>
            <a:r>
              <a:rPr lang="en-US" sz="900" kern="1200" baseline="0" dirty="0">
                <a:solidFill>
                  <a:schemeClr val="tx1"/>
                </a:solidFill>
                <a:effectLst/>
                <a:latin typeface="+mn-lt"/>
                <a:ea typeface="+mn-ea"/>
                <a:cs typeface="+mn-cs"/>
              </a:rPr>
              <a:t> </a:t>
            </a:r>
          </a:p>
        </p:txBody>
      </p:sp>
    </p:spTree>
    <p:extLst>
      <p:ext uri="{BB962C8B-B14F-4D97-AF65-F5344CB8AC3E}">
        <p14:creationId xmlns:p14="http://schemas.microsoft.com/office/powerpoint/2010/main" val="29193998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pPr marL="0" indent="0">
              <a:buFont typeface="Arial" panose="020B0604020202020204" pitchFamily="34" charset="0"/>
              <a:buNone/>
            </a:pPr>
            <a:r>
              <a:rPr lang="en-US" dirty="0"/>
              <a:t>Possible answers:</a:t>
            </a:r>
          </a:p>
          <a:p>
            <a:pPr marL="171450" indent="-171450">
              <a:buFont typeface="Arial" panose="020B0604020202020204" pitchFamily="34" charset="0"/>
              <a:buChar char="•"/>
            </a:pPr>
            <a:r>
              <a:rPr lang="en-US" dirty="0"/>
              <a:t>Long paths can be tedious to type.</a:t>
            </a:r>
          </a:p>
          <a:p>
            <a:pPr marL="171450" indent="-171450">
              <a:buFont typeface="Arial" panose="020B0604020202020204" pitchFamily="34" charset="0"/>
              <a:buChar char="•"/>
            </a:pPr>
            <a:r>
              <a:rPr lang="en-US" dirty="0"/>
              <a:t>If data changes locations, it might require multiple edits in the program.</a:t>
            </a:r>
          </a:p>
        </p:txBody>
      </p:sp>
    </p:spTree>
    <p:extLst>
      <p:ext uri="{BB962C8B-B14F-4D97-AF65-F5344CB8AC3E}">
        <p14:creationId xmlns:p14="http://schemas.microsoft.com/office/powerpoint/2010/main" val="10652905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sz="900" kern="1200" baseline="0" dirty="0">
                <a:solidFill>
                  <a:schemeClr val="tx1"/>
                </a:solidFill>
                <a:effectLst/>
                <a:latin typeface="+mn-lt"/>
                <a:ea typeface="+mn-ea"/>
                <a:cs typeface="+mn-cs"/>
              </a:rPr>
              <a:t> </a:t>
            </a:r>
          </a:p>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What if I write a longer, more complex program? It would be tedious to have to repeatedly provide the</a:t>
            </a:r>
            <a:r>
              <a:rPr lang="en-US" sz="900" kern="1200" baseline="0" dirty="0">
                <a:solidFill>
                  <a:schemeClr val="tx1"/>
                </a:solidFill>
                <a:effectLst/>
                <a:latin typeface="+mn-lt"/>
                <a:ea typeface="+mn-ea"/>
                <a:cs typeface="+mn-cs"/>
              </a:rPr>
              <a:t> </a:t>
            </a:r>
            <a:r>
              <a:rPr lang="en-US" sz="900" kern="1200" dirty="0">
                <a:solidFill>
                  <a:schemeClr val="tx1"/>
                </a:solidFill>
                <a:effectLst/>
                <a:latin typeface="+mn-lt"/>
                <a:ea typeface="+mn-ea"/>
                <a:cs typeface="+mn-cs"/>
              </a:rPr>
              <a:t>full path and file name each time! </a:t>
            </a:r>
          </a:p>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What if the data changes locations? You would have to edit my program in multiple places! </a:t>
            </a:r>
          </a:p>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What if the type of data I want to read is Excel or Teradata? Providing a simple</a:t>
            </a:r>
            <a:r>
              <a:rPr lang="en-US" sz="900" kern="1200" baseline="0" dirty="0">
                <a:solidFill>
                  <a:schemeClr val="tx1"/>
                </a:solidFill>
                <a:effectLst/>
                <a:latin typeface="+mn-lt"/>
                <a:ea typeface="+mn-ea"/>
                <a:cs typeface="+mn-cs"/>
              </a:rPr>
              <a:t> file path to those files won't work. </a:t>
            </a:r>
            <a:r>
              <a:rPr lang="en-US" sz="900" kern="1200" dirty="0">
                <a:solidFill>
                  <a:schemeClr val="tx1"/>
                </a:solidFill>
                <a:effectLst/>
                <a:latin typeface="+mn-lt"/>
                <a:ea typeface="+mn-ea"/>
                <a:cs typeface="+mn-cs"/>
              </a:rPr>
              <a:t>SAS needs more specific instruction for how to read other</a:t>
            </a:r>
            <a:r>
              <a:rPr lang="en-US" sz="900" kern="1200" baseline="0" dirty="0">
                <a:solidFill>
                  <a:schemeClr val="tx1"/>
                </a:solidFill>
                <a:effectLst/>
                <a:latin typeface="+mn-lt"/>
                <a:ea typeface="+mn-ea"/>
                <a:cs typeface="+mn-cs"/>
              </a:rPr>
              <a:t> types of structured data</a:t>
            </a:r>
            <a:r>
              <a:rPr lang="en-US" sz="900" kern="1200" dirty="0">
                <a:solidFill>
                  <a:schemeClr val="tx1"/>
                </a:solidFill>
                <a:effectLst/>
                <a:latin typeface="+mn-lt"/>
                <a:ea typeface="+mn-ea"/>
                <a:cs typeface="+mn-cs"/>
              </a:rPr>
              <a:t>. </a:t>
            </a:r>
          </a:p>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 </a:t>
            </a:r>
          </a:p>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All these issues can be solved by using libraries. </a:t>
            </a:r>
          </a:p>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 </a:t>
            </a:r>
            <a:endParaRPr lang="en-US" dirty="0"/>
          </a:p>
        </p:txBody>
      </p:sp>
    </p:spTree>
    <p:extLst>
      <p:ext uri="{BB962C8B-B14F-4D97-AF65-F5344CB8AC3E}">
        <p14:creationId xmlns:p14="http://schemas.microsoft.com/office/powerpoint/2010/main" val="16999599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sz="900" kern="1200" dirty="0">
                <a:solidFill>
                  <a:schemeClr val="tx1"/>
                </a:solidFill>
                <a:effectLst/>
                <a:latin typeface="+mn-lt"/>
                <a:ea typeface="+mn-ea"/>
                <a:cs typeface="+mn-cs"/>
              </a:rPr>
              <a:t>SAS libraries</a:t>
            </a:r>
            <a:r>
              <a:rPr lang="en-US" sz="900" kern="1200" baseline="0" dirty="0">
                <a:solidFill>
                  <a:schemeClr val="tx1"/>
                </a:solidFill>
                <a:effectLst/>
                <a:latin typeface="+mn-lt"/>
                <a:ea typeface="+mn-ea"/>
                <a:cs typeface="+mn-cs"/>
              </a:rPr>
              <a:t> </a:t>
            </a:r>
            <a:r>
              <a:rPr lang="en-US" sz="900" kern="1200" dirty="0">
                <a:solidFill>
                  <a:schemeClr val="tx1"/>
                </a:solidFill>
                <a:effectLst/>
                <a:latin typeface="+mn-lt"/>
                <a:ea typeface="+mn-ea"/>
                <a:cs typeface="+mn-cs"/>
              </a:rPr>
              <a:t>provide a way to specify the two required pieces of information – the location and file type – in a very simple and efficient way. You</a:t>
            </a:r>
            <a:r>
              <a:rPr lang="en-US" sz="900" kern="1200" baseline="0" dirty="0">
                <a:solidFill>
                  <a:schemeClr val="tx1"/>
                </a:solidFill>
                <a:effectLst/>
                <a:latin typeface="+mn-lt"/>
                <a:ea typeface="+mn-ea"/>
                <a:cs typeface="+mn-cs"/>
              </a:rPr>
              <a:t> can think </a:t>
            </a:r>
            <a:r>
              <a:rPr lang="en-US" sz="900" kern="1200" dirty="0">
                <a:solidFill>
                  <a:schemeClr val="tx1"/>
                </a:solidFill>
                <a:effectLst/>
                <a:latin typeface="+mn-lt"/>
                <a:ea typeface="+mn-ea"/>
                <a:cs typeface="+mn-cs"/>
              </a:rPr>
              <a:t>of a library as a collection of data files that are the same type and in the same location. </a:t>
            </a:r>
          </a:p>
          <a:p>
            <a:endParaRPr lang="en-US" sz="900" kern="1200" dirty="0">
              <a:solidFill>
                <a:schemeClr val="tx1"/>
              </a:solidFill>
              <a:effectLst/>
              <a:latin typeface="+mn-lt"/>
              <a:ea typeface="+mn-ea"/>
              <a:cs typeface="+mn-cs"/>
            </a:endParaRPr>
          </a:p>
          <a:p>
            <a:r>
              <a:rPr lang="en-US" sz="900" kern="1200" dirty="0">
                <a:solidFill>
                  <a:schemeClr val="tx1"/>
                </a:solidFill>
                <a:effectLst/>
                <a:latin typeface="+mn-lt"/>
                <a:ea typeface="+mn-ea"/>
                <a:cs typeface="+mn-cs"/>
              </a:rPr>
              <a:t>You</a:t>
            </a:r>
            <a:r>
              <a:rPr lang="en-US" sz="900" kern="1200" baseline="0" dirty="0">
                <a:solidFill>
                  <a:schemeClr val="tx1"/>
                </a:solidFill>
                <a:effectLst/>
                <a:latin typeface="+mn-lt"/>
                <a:ea typeface="+mn-ea"/>
                <a:cs typeface="+mn-cs"/>
              </a:rPr>
              <a:t> create a library with the LIBNAME statement. This is one of the global statements in SAS that does not need a RUN statement at the end. </a:t>
            </a:r>
          </a:p>
          <a:p>
            <a:endParaRPr lang="en-US" sz="900" kern="1200" baseline="0" dirty="0">
              <a:solidFill>
                <a:schemeClr val="tx1"/>
              </a:solidFill>
              <a:effectLst/>
              <a:latin typeface="+mn-lt"/>
              <a:ea typeface="+mn-ea"/>
              <a:cs typeface="+mn-cs"/>
            </a:endParaRPr>
          </a:p>
          <a:p>
            <a:r>
              <a:rPr lang="en-US" sz="900" kern="1200" dirty="0">
                <a:solidFill>
                  <a:schemeClr val="tx1"/>
                </a:solidFill>
                <a:effectLst/>
                <a:latin typeface="+mn-lt"/>
                <a:ea typeface="+mn-ea"/>
                <a:cs typeface="+mn-cs"/>
              </a:rPr>
              <a:t>We start by creating a library that enables</a:t>
            </a:r>
            <a:r>
              <a:rPr lang="en-US" sz="900" kern="1200" baseline="0" dirty="0">
                <a:solidFill>
                  <a:schemeClr val="tx1"/>
                </a:solidFill>
                <a:effectLst/>
                <a:latin typeface="+mn-lt"/>
                <a:ea typeface="+mn-ea"/>
                <a:cs typeface="+mn-cs"/>
              </a:rPr>
              <a:t> </a:t>
            </a:r>
            <a:r>
              <a:rPr lang="en-US" sz="900" kern="1200" dirty="0">
                <a:solidFill>
                  <a:schemeClr val="tx1"/>
                </a:solidFill>
                <a:effectLst/>
                <a:latin typeface="+mn-lt"/>
                <a:ea typeface="+mn-ea"/>
                <a:cs typeface="+mn-cs"/>
              </a:rPr>
              <a:t>us to access the SAS tables in a particular</a:t>
            </a:r>
            <a:r>
              <a:rPr lang="en-US" sz="900" kern="1200" baseline="0" dirty="0">
                <a:solidFill>
                  <a:schemeClr val="tx1"/>
                </a:solidFill>
                <a:effectLst/>
                <a:latin typeface="+mn-lt"/>
                <a:ea typeface="+mn-ea"/>
                <a:cs typeface="+mn-cs"/>
              </a:rPr>
              <a:t> </a:t>
            </a:r>
            <a:r>
              <a:rPr lang="en-US" sz="900" kern="1200" dirty="0">
                <a:solidFill>
                  <a:schemeClr val="tx1"/>
                </a:solidFill>
                <a:effectLst/>
                <a:latin typeface="+mn-lt"/>
                <a:ea typeface="+mn-ea"/>
                <a:cs typeface="+mn-cs"/>
              </a:rPr>
              <a:t>folder. We begin with the keyword LIBNAME, followed by what is referred to as a </a:t>
            </a:r>
            <a:r>
              <a:rPr lang="en-US" sz="900" i="1" kern="1200" dirty="0">
                <a:solidFill>
                  <a:schemeClr val="tx1"/>
                </a:solidFill>
                <a:effectLst/>
                <a:latin typeface="+mn-lt"/>
                <a:ea typeface="+mn-ea"/>
                <a:cs typeface="+mn-cs"/>
              </a:rPr>
              <a:t>library reference</a:t>
            </a:r>
            <a:r>
              <a:rPr lang="en-US" sz="900" kern="1200" dirty="0">
                <a:solidFill>
                  <a:schemeClr val="tx1"/>
                </a:solidFill>
                <a:effectLst/>
                <a:latin typeface="+mn-lt"/>
                <a:ea typeface="+mn-ea"/>
                <a:cs typeface="+mn-cs"/>
              </a:rPr>
              <a:t>, or </a:t>
            </a:r>
            <a:r>
              <a:rPr lang="en-US" sz="900" i="1" kern="1200" dirty="0">
                <a:solidFill>
                  <a:schemeClr val="tx1"/>
                </a:solidFill>
                <a:effectLst/>
                <a:latin typeface="+mn-lt"/>
                <a:ea typeface="+mn-ea"/>
                <a:cs typeface="+mn-cs"/>
              </a:rPr>
              <a:t>libref</a:t>
            </a:r>
            <a:r>
              <a:rPr lang="en-US" sz="900" kern="1200" dirty="0">
                <a:solidFill>
                  <a:schemeClr val="tx1"/>
                </a:solidFill>
                <a:effectLst/>
                <a:latin typeface="+mn-lt"/>
                <a:ea typeface="+mn-ea"/>
                <a:cs typeface="+mn-cs"/>
              </a:rPr>
              <a:t>. The libref is the name of the library. The libref must be eight characters or less, must start with either a letter or underscore, and</a:t>
            </a:r>
            <a:r>
              <a:rPr lang="en-US" sz="900" kern="1200" baseline="0" dirty="0">
                <a:solidFill>
                  <a:schemeClr val="tx1"/>
                </a:solidFill>
                <a:effectLst/>
                <a:latin typeface="+mn-lt"/>
                <a:ea typeface="+mn-ea"/>
                <a:cs typeface="+mn-cs"/>
              </a:rPr>
              <a:t> can </a:t>
            </a:r>
            <a:r>
              <a:rPr lang="en-US" sz="900" kern="1200" dirty="0">
                <a:solidFill>
                  <a:schemeClr val="tx1"/>
                </a:solidFill>
                <a:effectLst/>
                <a:latin typeface="+mn-lt"/>
                <a:ea typeface="+mn-ea"/>
                <a:cs typeface="+mn-cs"/>
              </a:rPr>
              <a:t>include only letters, numbers, and underscores. </a:t>
            </a:r>
          </a:p>
          <a:p>
            <a:endParaRPr lang="en-US" sz="900" kern="1200" dirty="0">
              <a:solidFill>
                <a:schemeClr val="tx1"/>
              </a:solidFill>
              <a:effectLst/>
              <a:latin typeface="+mn-lt"/>
              <a:ea typeface="+mn-ea"/>
              <a:cs typeface="+mn-cs"/>
            </a:endParaRPr>
          </a:p>
          <a:p>
            <a:r>
              <a:rPr lang="en-US" sz="900" kern="1200" dirty="0">
                <a:solidFill>
                  <a:schemeClr val="tx1"/>
                </a:solidFill>
                <a:effectLst/>
                <a:latin typeface="+mn-lt"/>
                <a:ea typeface="+mn-ea"/>
                <a:cs typeface="+mn-cs"/>
              </a:rPr>
              <a:t>After the libref, we specify</a:t>
            </a:r>
            <a:r>
              <a:rPr lang="en-US" sz="900" kern="1200" baseline="0" dirty="0">
                <a:solidFill>
                  <a:schemeClr val="tx1"/>
                </a:solidFill>
                <a:effectLst/>
                <a:latin typeface="+mn-lt"/>
                <a:ea typeface="+mn-ea"/>
                <a:cs typeface="+mn-cs"/>
              </a:rPr>
              <a:t> </a:t>
            </a:r>
            <a:r>
              <a:rPr lang="en-US" sz="900" kern="1200" dirty="0">
                <a:solidFill>
                  <a:schemeClr val="tx1"/>
                </a:solidFill>
                <a:effectLst/>
                <a:latin typeface="+mn-lt"/>
                <a:ea typeface="+mn-ea"/>
                <a:cs typeface="+mn-cs"/>
              </a:rPr>
              <a:t>the engine, which is related to the type of data you are accessing. The engine is a behind-the-scenes set of instructions that enables SAS to read structured data files directly, without having to do a separate, manual import into SAS. There are dozens of engines available, including Base</a:t>
            </a:r>
            <a:r>
              <a:rPr lang="en-US" sz="900" kern="1200" baseline="0" dirty="0">
                <a:solidFill>
                  <a:schemeClr val="tx1"/>
                </a:solidFill>
                <a:effectLst/>
                <a:latin typeface="+mn-lt"/>
                <a:ea typeface="+mn-ea"/>
                <a:cs typeface="+mn-cs"/>
              </a:rPr>
              <a:t> for SAS tables, </a:t>
            </a:r>
            <a:r>
              <a:rPr lang="en-US" sz="900" kern="1200" dirty="0">
                <a:solidFill>
                  <a:schemeClr val="tx1"/>
                </a:solidFill>
                <a:effectLst/>
                <a:latin typeface="+mn-lt"/>
                <a:ea typeface="+mn-ea"/>
                <a:cs typeface="+mn-cs"/>
              </a:rPr>
              <a:t>Excel, Teradata, Hadoop, and many others. </a:t>
            </a:r>
          </a:p>
          <a:p>
            <a:endParaRPr lang="en-US" sz="900" kern="1200" dirty="0">
              <a:solidFill>
                <a:schemeClr val="tx1"/>
              </a:solidFill>
              <a:effectLst/>
              <a:latin typeface="+mn-lt"/>
              <a:ea typeface="+mn-ea"/>
              <a:cs typeface="+mn-cs"/>
            </a:endParaRPr>
          </a:p>
          <a:p>
            <a:r>
              <a:rPr lang="en-US" sz="900" kern="1200" dirty="0">
                <a:solidFill>
                  <a:schemeClr val="tx1"/>
                </a:solidFill>
                <a:effectLst/>
                <a:latin typeface="+mn-lt"/>
                <a:ea typeface="+mn-ea"/>
                <a:cs typeface="+mn-cs"/>
              </a:rPr>
              <a:t>Finally, we need to provide the location or connection information</a:t>
            </a:r>
            <a:r>
              <a:rPr lang="en-US" sz="900" kern="1200" baseline="0" dirty="0">
                <a:solidFill>
                  <a:schemeClr val="tx1"/>
                </a:solidFill>
                <a:effectLst/>
                <a:latin typeface="+mn-lt"/>
                <a:ea typeface="+mn-ea"/>
                <a:cs typeface="+mn-cs"/>
              </a:rPr>
              <a:t> for the data we want to read. That can be a physical path or directory, or other options to connect to a database. </a:t>
            </a:r>
            <a:endParaRPr lang="en-US" sz="900" kern="1200" dirty="0">
              <a:solidFill>
                <a:schemeClr val="tx1"/>
              </a:solidFill>
              <a:effectLst/>
              <a:latin typeface="+mn-lt"/>
              <a:ea typeface="+mn-ea"/>
              <a:cs typeface="+mn-cs"/>
            </a:endParaRPr>
          </a:p>
          <a:p>
            <a:endParaRPr lang="en-US" dirty="0"/>
          </a:p>
        </p:txBody>
      </p:sp>
    </p:spTree>
    <p:extLst>
      <p:ext uri="{BB962C8B-B14F-4D97-AF65-F5344CB8AC3E}">
        <p14:creationId xmlns:p14="http://schemas.microsoft.com/office/powerpoint/2010/main" val="16733943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sz="900" kern="1200" dirty="0">
                <a:solidFill>
                  <a:schemeClr val="tx1"/>
                </a:solidFill>
                <a:effectLst/>
                <a:latin typeface="+mn-lt"/>
                <a:ea typeface="+mn-ea"/>
                <a:cs typeface="+mn-cs"/>
              </a:rPr>
              <a:t>This example LIBNAME statement creates a libref, or library, named </a:t>
            </a:r>
            <a:r>
              <a:rPr lang="en-US" sz="900" b="1" kern="1200" dirty="0">
                <a:solidFill>
                  <a:schemeClr val="tx1"/>
                </a:solidFill>
                <a:effectLst/>
                <a:latin typeface="+mn-lt"/>
                <a:ea typeface="+mn-ea"/>
                <a:cs typeface="+mn-cs"/>
              </a:rPr>
              <a:t>mylib</a:t>
            </a:r>
            <a:r>
              <a:rPr lang="en-US" sz="900" kern="1200" dirty="0">
                <a:solidFill>
                  <a:schemeClr val="tx1"/>
                </a:solidFill>
                <a:effectLst/>
                <a:latin typeface="+mn-lt"/>
                <a:ea typeface="+mn-ea"/>
                <a:cs typeface="+mn-cs"/>
              </a:rPr>
              <a:t> that uses the Base SAS engine to read SAS tables located in s:/workshop/data. </a:t>
            </a:r>
            <a:endParaRPr lang="en-US" dirty="0"/>
          </a:p>
        </p:txBody>
      </p:sp>
    </p:spTree>
    <p:extLst>
      <p:ext uri="{BB962C8B-B14F-4D97-AF65-F5344CB8AC3E}">
        <p14:creationId xmlns:p14="http://schemas.microsoft.com/office/powerpoint/2010/main" val="12015786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sz="900" kern="1200" dirty="0">
                <a:solidFill>
                  <a:schemeClr val="tx1"/>
                </a:solidFill>
                <a:effectLst/>
                <a:latin typeface="+mn-lt"/>
                <a:ea typeface="+mn-ea"/>
                <a:cs typeface="+mn-cs"/>
              </a:rPr>
              <a:t>Accessing data is the first step in the SAS programming process. There are many types of data files and SAS makes it easy to access these different types of data and use them reporting and analysis.</a:t>
            </a:r>
          </a:p>
        </p:txBody>
      </p:sp>
    </p:spTree>
    <p:extLst>
      <p:ext uri="{BB962C8B-B14F-4D97-AF65-F5344CB8AC3E}">
        <p14:creationId xmlns:p14="http://schemas.microsoft.com/office/powerpoint/2010/main" val="411717005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sz="900" kern="1200" dirty="0">
                <a:solidFill>
                  <a:schemeClr val="tx1"/>
                </a:solidFill>
                <a:effectLst/>
                <a:latin typeface="+mn-lt"/>
                <a:ea typeface="+mn-ea"/>
                <a:cs typeface="+mn-cs"/>
              </a:rPr>
              <a:t>Base is the default engine, so you could write the LIBNAME</a:t>
            </a:r>
            <a:r>
              <a:rPr lang="en-US" sz="900" kern="1200" baseline="0" dirty="0">
                <a:solidFill>
                  <a:schemeClr val="tx1"/>
                </a:solidFill>
                <a:effectLst/>
                <a:latin typeface="+mn-lt"/>
                <a:ea typeface="+mn-ea"/>
                <a:cs typeface="+mn-cs"/>
              </a:rPr>
              <a:t> statement without specifying the Base SAS engine and it would be fine. </a:t>
            </a:r>
            <a:endParaRPr lang="en-US" sz="900" kern="1200" dirty="0">
              <a:solidFill>
                <a:schemeClr val="tx1"/>
              </a:solidFill>
              <a:effectLst/>
              <a:latin typeface="+mn-lt"/>
              <a:ea typeface="+mn-ea"/>
              <a:cs typeface="+mn-cs"/>
            </a:endParaRPr>
          </a:p>
          <a:p>
            <a:endParaRPr lang="en-US" sz="900" kern="1200" dirty="0">
              <a:solidFill>
                <a:schemeClr val="tx1"/>
              </a:solidFill>
              <a:effectLst/>
              <a:latin typeface="+mn-lt"/>
              <a:ea typeface="+mn-ea"/>
              <a:cs typeface="+mn-cs"/>
            </a:endParaRPr>
          </a:p>
          <a:p>
            <a:r>
              <a:rPr lang="en-US" sz="900" kern="1200" dirty="0">
                <a:solidFill>
                  <a:schemeClr val="tx1"/>
                </a:solidFill>
                <a:effectLst/>
                <a:latin typeface="+mn-lt"/>
                <a:ea typeface="+mn-ea"/>
                <a:cs typeface="+mn-cs"/>
              </a:rPr>
              <a:t>One</a:t>
            </a:r>
            <a:r>
              <a:rPr lang="en-US" sz="900" kern="1200" baseline="0" dirty="0">
                <a:solidFill>
                  <a:schemeClr val="tx1"/>
                </a:solidFill>
                <a:effectLst/>
                <a:latin typeface="+mn-lt"/>
                <a:ea typeface="+mn-ea"/>
                <a:cs typeface="+mn-cs"/>
              </a:rPr>
              <a:t> thing to keep in mind is that the path you specify must be relative to </a:t>
            </a:r>
            <a:r>
              <a:rPr lang="en-US" sz="900" kern="1200" dirty="0">
                <a:solidFill>
                  <a:schemeClr val="tx1"/>
                </a:solidFill>
                <a:effectLst/>
                <a:latin typeface="+mn-lt"/>
                <a:ea typeface="+mn-ea"/>
                <a:cs typeface="+mn-cs"/>
              </a:rPr>
              <a:t>where SAS is running. If SAS is local, you can specify a path</a:t>
            </a:r>
            <a:r>
              <a:rPr lang="en-US" sz="900" kern="1200" baseline="0" dirty="0">
                <a:solidFill>
                  <a:schemeClr val="tx1"/>
                </a:solidFill>
                <a:effectLst/>
                <a:latin typeface="+mn-lt"/>
                <a:ea typeface="+mn-ea"/>
                <a:cs typeface="+mn-cs"/>
              </a:rPr>
              <a:t> to a folder of files </a:t>
            </a:r>
            <a:r>
              <a:rPr lang="en-US" sz="900" kern="1200" dirty="0">
                <a:solidFill>
                  <a:schemeClr val="tx1"/>
                </a:solidFill>
                <a:effectLst/>
                <a:latin typeface="+mn-lt"/>
                <a:ea typeface="+mn-ea"/>
                <a:cs typeface="+mn-cs"/>
              </a:rPr>
              <a:t>on your own machine. If SAS is on a remote server, the path or folder</a:t>
            </a:r>
            <a:r>
              <a:rPr lang="en-US" sz="900" kern="1200" baseline="0" dirty="0">
                <a:solidFill>
                  <a:schemeClr val="tx1"/>
                </a:solidFill>
                <a:effectLst/>
                <a:latin typeface="+mn-lt"/>
                <a:ea typeface="+mn-ea"/>
                <a:cs typeface="+mn-cs"/>
              </a:rPr>
              <a:t> must be</a:t>
            </a:r>
            <a:r>
              <a:rPr lang="en-US" sz="900" kern="1200" dirty="0">
                <a:solidFill>
                  <a:schemeClr val="tx1"/>
                </a:solidFill>
                <a:effectLst/>
                <a:latin typeface="+mn-lt"/>
                <a:ea typeface="+mn-ea"/>
                <a:cs typeface="+mn-cs"/>
              </a:rPr>
              <a:t> to a location known to the server. </a:t>
            </a:r>
          </a:p>
          <a:p>
            <a:endParaRPr lang="en-US"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When </a:t>
            </a:r>
            <a:r>
              <a:rPr lang="en-US" sz="900" kern="1200" baseline="0" dirty="0">
                <a:solidFill>
                  <a:schemeClr val="tx1"/>
                </a:solidFill>
                <a:effectLst/>
                <a:latin typeface="+mn-lt"/>
                <a:ea typeface="+mn-ea"/>
                <a:cs typeface="+mn-cs"/>
              </a:rPr>
              <a:t>you submit the LIBNAME statement, all the information about the location and file type is associated with the library name, or libref.</a:t>
            </a:r>
          </a:p>
        </p:txBody>
      </p:sp>
    </p:spTree>
    <p:extLst>
      <p:ext uri="{BB962C8B-B14F-4D97-AF65-F5344CB8AC3E}">
        <p14:creationId xmlns:p14="http://schemas.microsoft.com/office/powerpoint/2010/main" val="4938300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sz="900" kern="1200" dirty="0">
                <a:solidFill>
                  <a:schemeClr val="tx1"/>
                </a:solidFill>
                <a:effectLst/>
                <a:latin typeface="+mn-lt"/>
                <a:ea typeface="+mn-ea"/>
                <a:cs typeface="+mn-cs"/>
              </a:rPr>
              <a:t>After the library is defined, you can use it as a shortcut to access tables in your</a:t>
            </a:r>
            <a:r>
              <a:rPr lang="en-US" sz="900" kern="1200" baseline="0" dirty="0">
                <a:solidFill>
                  <a:schemeClr val="tx1"/>
                </a:solidFill>
                <a:effectLst/>
                <a:latin typeface="+mn-lt"/>
                <a:ea typeface="+mn-ea"/>
                <a:cs typeface="+mn-cs"/>
              </a:rPr>
              <a:t> </a:t>
            </a:r>
            <a:r>
              <a:rPr lang="en-US" sz="900" kern="1200" dirty="0">
                <a:solidFill>
                  <a:schemeClr val="tx1"/>
                </a:solidFill>
                <a:effectLst/>
                <a:latin typeface="+mn-lt"/>
                <a:ea typeface="+mn-ea"/>
                <a:cs typeface="+mn-cs"/>
              </a:rPr>
              <a:t>program. To do this, you simply specify the libref</a:t>
            </a:r>
            <a:r>
              <a:rPr lang="en-US" sz="900" kern="1200" baseline="0" dirty="0">
                <a:solidFill>
                  <a:schemeClr val="tx1"/>
                </a:solidFill>
                <a:effectLst/>
                <a:latin typeface="+mn-lt"/>
                <a:ea typeface="+mn-ea"/>
                <a:cs typeface="+mn-cs"/>
              </a:rPr>
              <a:t> (or library name), a period, and the table name. </a:t>
            </a:r>
            <a:endParaRPr lang="en-US" sz="900" kern="1200" dirty="0">
              <a:solidFill>
                <a:schemeClr val="tx1"/>
              </a:solidFill>
              <a:effectLst/>
              <a:latin typeface="+mn-lt"/>
              <a:ea typeface="+mn-ea"/>
              <a:cs typeface="+mn-cs"/>
            </a:endParaRPr>
          </a:p>
          <a:p>
            <a:endParaRPr lang="en-US" sz="900" kern="1200" dirty="0">
              <a:solidFill>
                <a:schemeClr val="tx1"/>
              </a:solidFill>
              <a:effectLst/>
              <a:latin typeface="+mn-lt"/>
              <a:ea typeface="+mn-ea"/>
              <a:cs typeface="+mn-cs"/>
            </a:endParaRPr>
          </a:p>
          <a:p>
            <a:r>
              <a:rPr lang="en-US" sz="900" kern="1200" dirty="0">
                <a:solidFill>
                  <a:schemeClr val="tx1"/>
                </a:solidFill>
                <a:effectLst/>
                <a:latin typeface="+mn-lt"/>
                <a:ea typeface="+mn-ea"/>
                <a:cs typeface="+mn-cs"/>
              </a:rPr>
              <a:t>Remember that SAS needs to know where the data file is located and the type of data. Because</a:t>
            </a:r>
            <a:r>
              <a:rPr lang="en-US" sz="900" kern="1200" baseline="0" dirty="0">
                <a:solidFill>
                  <a:schemeClr val="tx1"/>
                </a:solidFill>
                <a:effectLst/>
                <a:latin typeface="+mn-lt"/>
                <a:ea typeface="+mn-ea"/>
                <a:cs typeface="+mn-cs"/>
              </a:rPr>
              <a:t> </a:t>
            </a:r>
            <a:r>
              <a:rPr lang="en-US" sz="900" b="1" kern="1200" baseline="0" dirty="0">
                <a:solidFill>
                  <a:schemeClr val="tx1"/>
                </a:solidFill>
                <a:effectLst/>
                <a:latin typeface="+mn-lt"/>
                <a:ea typeface="+mn-ea"/>
                <a:cs typeface="+mn-cs"/>
              </a:rPr>
              <a:t>mylib</a:t>
            </a:r>
            <a:r>
              <a:rPr lang="en-US" sz="900" kern="1200" baseline="0" dirty="0">
                <a:solidFill>
                  <a:schemeClr val="tx1"/>
                </a:solidFill>
                <a:effectLst/>
                <a:latin typeface="+mn-lt"/>
                <a:ea typeface="+mn-ea"/>
                <a:cs typeface="+mn-cs"/>
              </a:rPr>
              <a:t> is defined, SAS knows the location of the data (s:/workshop/data) and they type of data that is in the location (SAS tables). You only have to specify which of the tables you want to read, and you don't have to type the file extension because SAS already knows you're accessing SAS tables from that location!</a:t>
            </a:r>
          </a:p>
          <a:p>
            <a:endParaRPr lang="en-US" sz="900" kern="1200" baseline="0" dirty="0">
              <a:solidFill>
                <a:schemeClr val="tx1"/>
              </a:solidFill>
              <a:effectLst/>
              <a:latin typeface="+mn-lt"/>
              <a:ea typeface="+mn-ea"/>
              <a:cs typeface="+mn-cs"/>
            </a:endParaRPr>
          </a:p>
          <a:p>
            <a:r>
              <a:rPr lang="en-US" sz="900" kern="1200" baseline="0" dirty="0">
                <a:solidFill>
                  <a:schemeClr val="tx1"/>
                </a:solidFill>
                <a:effectLst/>
                <a:latin typeface="+mn-lt"/>
                <a:ea typeface="+mn-ea"/>
                <a:cs typeface="+mn-cs"/>
              </a:rPr>
              <a:t>Pretty easy, isn't it? Now if your data moves to another location, you can edit one statement in your program!</a:t>
            </a:r>
            <a:endParaRPr lang="en-US" sz="900" kern="1200" dirty="0">
              <a:solidFill>
                <a:schemeClr val="tx1"/>
              </a:solidFill>
              <a:effectLst/>
              <a:latin typeface="+mn-lt"/>
              <a:ea typeface="+mn-ea"/>
              <a:cs typeface="+mn-cs"/>
            </a:endParaRPr>
          </a:p>
          <a:p>
            <a:endParaRPr lang="en-US" dirty="0"/>
          </a:p>
        </p:txBody>
      </p:sp>
    </p:spTree>
    <p:extLst>
      <p:ext uri="{BB962C8B-B14F-4D97-AF65-F5344CB8AC3E}">
        <p14:creationId xmlns:p14="http://schemas.microsoft.com/office/powerpoint/2010/main" val="53388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sz="900" kern="1200" dirty="0">
                <a:solidFill>
                  <a:schemeClr val="tx1"/>
                </a:solidFill>
                <a:effectLst/>
                <a:latin typeface="+mn-lt"/>
                <a:ea typeface="+mn-ea"/>
                <a:cs typeface="+mn-cs"/>
              </a:rPr>
              <a:t>By default, a libref that you define</a:t>
            </a:r>
            <a:r>
              <a:rPr lang="en-US" sz="900" kern="1200" baseline="0" dirty="0">
                <a:solidFill>
                  <a:schemeClr val="tx1"/>
                </a:solidFill>
                <a:effectLst/>
                <a:latin typeface="+mn-lt"/>
                <a:ea typeface="+mn-ea"/>
                <a:cs typeface="+mn-cs"/>
              </a:rPr>
              <a:t> </a:t>
            </a:r>
            <a:r>
              <a:rPr lang="en-US" sz="900" kern="1200" dirty="0">
                <a:solidFill>
                  <a:schemeClr val="tx1"/>
                </a:solidFill>
                <a:effectLst/>
                <a:latin typeface="+mn-lt"/>
                <a:ea typeface="+mn-ea"/>
                <a:cs typeface="+mn-cs"/>
              </a:rPr>
              <a:t>remains active until you delete it or end your SAS session. Remember that the libref is simply a pointer or shortcut to your existing data, so although the libref might be deleted when SAS shuts down, your data remains in the same place.</a:t>
            </a:r>
            <a:r>
              <a:rPr lang="en-US" sz="900" kern="1200" baseline="0" dirty="0">
                <a:solidFill>
                  <a:schemeClr val="tx1"/>
                </a:solidFill>
                <a:effectLst/>
                <a:latin typeface="+mn-lt"/>
                <a:ea typeface="+mn-ea"/>
                <a:cs typeface="+mn-cs"/>
              </a:rPr>
              <a:t> When </a:t>
            </a:r>
            <a:r>
              <a:rPr lang="en-US" sz="900" kern="1200" dirty="0">
                <a:solidFill>
                  <a:schemeClr val="tx1"/>
                </a:solidFill>
                <a:effectLst/>
                <a:latin typeface="+mn-lt"/>
                <a:ea typeface="+mn-ea"/>
                <a:cs typeface="+mn-cs"/>
              </a:rPr>
              <a:t>you restart SAS, you simply re-establish your library and libref by submitting the LIBNAME statement again before you access your data. This is why</a:t>
            </a:r>
            <a:r>
              <a:rPr lang="en-US" sz="900" kern="1200" baseline="0" dirty="0">
                <a:solidFill>
                  <a:schemeClr val="tx1"/>
                </a:solidFill>
                <a:effectLst/>
                <a:latin typeface="+mn-lt"/>
                <a:ea typeface="+mn-ea"/>
                <a:cs typeface="+mn-cs"/>
              </a:rPr>
              <a:t> </a:t>
            </a:r>
            <a:r>
              <a:rPr lang="en-US" sz="900" kern="1200" dirty="0">
                <a:solidFill>
                  <a:schemeClr val="tx1"/>
                </a:solidFill>
                <a:effectLst/>
                <a:latin typeface="+mn-lt"/>
                <a:ea typeface="+mn-ea"/>
                <a:cs typeface="+mn-cs"/>
              </a:rPr>
              <a:t>SAS programs often begin with one or more LIBNAME statements to connect to the various data sources that are used in the code.</a:t>
            </a:r>
          </a:p>
          <a:p>
            <a:endParaRPr lang="en-US" dirty="0"/>
          </a:p>
        </p:txBody>
      </p:sp>
    </p:spTree>
    <p:extLst>
      <p:ext uri="{BB962C8B-B14F-4D97-AF65-F5344CB8AC3E}">
        <p14:creationId xmlns:p14="http://schemas.microsoft.com/office/powerpoint/2010/main" val="41849969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03FEDA9-EE2C-41AD-81C7-32DABA05D61D}" type="slidenum">
              <a:rPr lang="en-US" altLang="en-US" sz="1200" smtClean="0"/>
              <a:pPr/>
              <a:t>33</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Type answer here</a:t>
            </a:r>
          </a:p>
        </p:txBody>
      </p:sp>
    </p:spTree>
    <p:extLst>
      <p:ext uri="{BB962C8B-B14F-4D97-AF65-F5344CB8AC3E}">
        <p14:creationId xmlns:p14="http://schemas.microsoft.com/office/powerpoint/2010/main" val="40646527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03FEDA9-EE2C-41AD-81C7-32DABA05D61D}" type="slidenum">
              <a:rPr lang="en-US" altLang="en-US" sz="1200" smtClean="0"/>
              <a:pPr/>
              <a:t>34</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Type answer here</a:t>
            </a:r>
          </a:p>
        </p:txBody>
      </p:sp>
    </p:spTree>
    <p:extLst>
      <p:ext uri="{BB962C8B-B14F-4D97-AF65-F5344CB8AC3E}">
        <p14:creationId xmlns:p14="http://schemas.microsoft.com/office/powerpoint/2010/main" val="5648094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EE1B3DC-BB05-4DC6-A841-DBA82FB9DCD5}" type="slidenum">
              <a:rPr lang="en-US" altLang="en-US" sz="1200" smtClean="0"/>
              <a:pPr/>
              <a:t>35</a:t>
            </a:fld>
            <a:endParaRPr lang="en-US" altLang="en-US" sz="120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Type answer here</a:t>
            </a:r>
          </a:p>
        </p:txBody>
      </p:sp>
    </p:spTree>
    <p:extLst>
      <p:ext uri="{BB962C8B-B14F-4D97-AF65-F5344CB8AC3E}">
        <p14:creationId xmlns:p14="http://schemas.microsoft.com/office/powerpoint/2010/main" val="37040050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EE1B3DC-BB05-4DC6-A841-DBA82FB9DCD5}" type="slidenum">
              <a:rPr lang="en-US" altLang="en-US" sz="1200" smtClean="0"/>
              <a:pPr/>
              <a:t>36</a:t>
            </a:fld>
            <a:endParaRPr lang="en-US" altLang="en-US" sz="120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Type answer here</a:t>
            </a:r>
          </a:p>
        </p:txBody>
      </p:sp>
    </p:spTree>
    <p:extLst>
      <p:ext uri="{BB962C8B-B14F-4D97-AF65-F5344CB8AC3E}">
        <p14:creationId xmlns:p14="http://schemas.microsoft.com/office/powerpoint/2010/main" val="16425620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sz="900" kern="1200" dirty="0">
                <a:solidFill>
                  <a:schemeClr val="tx1"/>
                </a:solidFill>
                <a:effectLst/>
                <a:latin typeface="+mn-lt"/>
                <a:ea typeface="+mn-ea"/>
                <a:cs typeface="+mn-cs"/>
              </a:rPr>
              <a:t>In addition to creating</a:t>
            </a:r>
            <a:r>
              <a:rPr lang="en-US" sz="900" kern="1200" baseline="0" dirty="0">
                <a:solidFill>
                  <a:schemeClr val="tx1"/>
                </a:solidFill>
                <a:effectLst/>
                <a:latin typeface="+mn-lt"/>
                <a:ea typeface="+mn-ea"/>
                <a:cs typeface="+mn-cs"/>
              </a:rPr>
              <a:t> your own libraries, </a:t>
            </a:r>
            <a:r>
              <a:rPr lang="en-US" sz="900" kern="1200" dirty="0">
                <a:solidFill>
                  <a:schemeClr val="tx1"/>
                </a:solidFill>
                <a:effectLst/>
                <a:latin typeface="+mn-lt"/>
                <a:ea typeface="+mn-ea"/>
                <a:cs typeface="+mn-cs"/>
              </a:rPr>
              <a:t>there are other ways libraries can be created. When you start your SAS session, there are several libraries that are defined automatically by SAS. I’d like to point out two</a:t>
            </a:r>
            <a:r>
              <a:rPr lang="en-US" sz="900" kern="1200" baseline="0" dirty="0">
                <a:solidFill>
                  <a:schemeClr val="tx1"/>
                </a:solidFill>
                <a:effectLst/>
                <a:latin typeface="+mn-lt"/>
                <a:ea typeface="+mn-ea"/>
                <a:cs typeface="+mn-cs"/>
              </a:rPr>
              <a:t> </a:t>
            </a:r>
            <a:r>
              <a:rPr lang="en-US" sz="900" kern="1200" dirty="0">
                <a:solidFill>
                  <a:schemeClr val="tx1"/>
                </a:solidFill>
                <a:effectLst/>
                <a:latin typeface="+mn-lt"/>
                <a:ea typeface="+mn-ea"/>
                <a:cs typeface="+mn-cs"/>
              </a:rPr>
              <a:t>that you'll be using in this class. </a:t>
            </a:r>
          </a:p>
          <a:p>
            <a:endParaRPr lang="en-US" sz="900" kern="1200" dirty="0">
              <a:solidFill>
                <a:schemeClr val="tx1"/>
              </a:solidFill>
              <a:effectLst/>
              <a:latin typeface="+mn-lt"/>
              <a:ea typeface="+mn-ea"/>
              <a:cs typeface="+mn-cs"/>
            </a:endParaRPr>
          </a:p>
          <a:p>
            <a:r>
              <a:rPr lang="en-US" sz="900" kern="1200" dirty="0">
                <a:solidFill>
                  <a:schemeClr val="tx1"/>
                </a:solidFill>
                <a:effectLst/>
                <a:latin typeface="+mn-lt"/>
                <a:ea typeface="+mn-ea"/>
                <a:cs typeface="+mn-cs"/>
              </a:rPr>
              <a:t>The </a:t>
            </a:r>
            <a:r>
              <a:rPr lang="en-US" sz="900" b="1" kern="1200" dirty="0">
                <a:solidFill>
                  <a:schemeClr val="tx1"/>
                </a:solidFill>
                <a:effectLst/>
                <a:latin typeface="+mn-lt"/>
                <a:ea typeface="+mn-ea"/>
                <a:cs typeface="+mn-cs"/>
              </a:rPr>
              <a:t>Work</a:t>
            </a:r>
            <a:r>
              <a:rPr lang="en-US" sz="900" kern="1200" dirty="0">
                <a:solidFill>
                  <a:schemeClr val="tx1"/>
                </a:solidFill>
                <a:effectLst/>
                <a:latin typeface="+mn-lt"/>
                <a:ea typeface="+mn-ea"/>
                <a:cs typeface="+mn-cs"/>
              </a:rPr>
              <a:t> library is a temporary library that is automatically defined by SAS at the beginning of each SAS session. We say the </a:t>
            </a:r>
            <a:r>
              <a:rPr lang="en-US" sz="900" b="1" kern="1200" dirty="0">
                <a:solidFill>
                  <a:schemeClr val="tx1"/>
                </a:solidFill>
                <a:effectLst/>
                <a:latin typeface="+mn-lt"/>
                <a:ea typeface="+mn-ea"/>
                <a:cs typeface="+mn-cs"/>
              </a:rPr>
              <a:t>Work</a:t>
            </a:r>
            <a:r>
              <a:rPr lang="en-US" sz="900" kern="1200" dirty="0">
                <a:solidFill>
                  <a:schemeClr val="tx1"/>
                </a:solidFill>
                <a:effectLst/>
                <a:latin typeface="+mn-lt"/>
                <a:ea typeface="+mn-ea"/>
                <a:cs typeface="+mn-cs"/>
              </a:rPr>
              <a:t> library is temporary because any tables written to the </a:t>
            </a:r>
            <a:r>
              <a:rPr lang="en-US" sz="900" b="1" kern="1200" dirty="0">
                <a:solidFill>
                  <a:schemeClr val="tx1"/>
                </a:solidFill>
                <a:effectLst/>
                <a:latin typeface="+mn-lt"/>
                <a:ea typeface="+mn-ea"/>
                <a:cs typeface="+mn-cs"/>
              </a:rPr>
              <a:t>Work </a:t>
            </a:r>
            <a:r>
              <a:rPr lang="en-US" sz="900" kern="1200" dirty="0">
                <a:solidFill>
                  <a:schemeClr val="tx1"/>
                </a:solidFill>
                <a:effectLst/>
                <a:latin typeface="+mn-lt"/>
                <a:ea typeface="+mn-ea"/>
                <a:cs typeface="+mn-cs"/>
              </a:rPr>
              <a:t>library are deleted at the end of each SAS session. This library is commonly used in SAS programs because it is a great way to create working files that you do not need to save permanently. The </a:t>
            </a:r>
            <a:r>
              <a:rPr lang="en-US" sz="900" b="1" kern="1200" dirty="0">
                <a:solidFill>
                  <a:schemeClr val="tx1"/>
                </a:solidFill>
                <a:effectLst/>
                <a:latin typeface="+mn-lt"/>
                <a:ea typeface="+mn-ea"/>
                <a:cs typeface="+mn-cs"/>
              </a:rPr>
              <a:t>Work</a:t>
            </a:r>
            <a:r>
              <a:rPr lang="en-US" sz="900" kern="1200" dirty="0">
                <a:solidFill>
                  <a:schemeClr val="tx1"/>
                </a:solidFill>
                <a:effectLst/>
                <a:latin typeface="+mn-lt"/>
                <a:ea typeface="+mn-ea"/>
                <a:cs typeface="+mn-cs"/>
              </a:rPr>
              <a:t> library is also considered to be the default library. If you do not type a libref</a:t>
            </a:r>
            <a:r>
              <a:rPr lang="en-US" sz="900" kern="1200" baseline="0" dirty="0">
                <a:solidFill>
                  <a:schemeClr val="tx1"/>
                </a:solidFill>
                <a:effectLst/>
                <a:latin typeface="+mn-lt"/>
                <a:ea typeface="+mn-ea"/>
                <a:cs typeface="+mn-cs"/>
              </a:rPr>
              <a:t> </a:t>
            </a:r>
            <a:r>
              <a:rPr lang="en-US" sz="900" kern="1200" dirty="0">
                <a:solidFill>
                  <a:schemeClr val="tx1"/>
                </a:solidFill>
                <a:effectLst/>
                <a:latin typeface="+mn-lt"/>
                <a:ea typeface="+mn-ea"/>
                <a:cs typeface="+mn-cs"/>
              </a:rPr>
              <a:t>in front of a table name, SAS assumes that the library is </a:t>
            </a:r>
            <a:r>
              <a:rPr lang="en-US" sz="900" b="1" kern="1200" dirty="0">
                <a:solidFill>
                  <a:schemeClr val="tx1"/>
                </a:solidFill>
                <a:effectLst/>
                <a:latin typeface="+mn-lt"/>
                <a:ea typeface="+mn-ea"/>
                <a:cs typeface="+mn-cs"/>
              </a:rPr>
              <a:t>Work</a:t>
            </a:r>
            <a:r>
              <a:rPr lang="en-US" sz="900" kern="1200" dirty="0">
                <a:solidFill>
                  <a:schemeClr val="tx1"/>
                </a:solidFill>
                <a:effectLst/>
                <a:latin typeface="+mn-lt"/>
                <a:ea typeface="+mn-ea"/>
                <a:cs typeface="+mn-cs"/>
              </a:rPr>
              <a:t>. For</a:t>
            </a:r>
            <a:r>
              <a:rPr lang="en-US" sz="900" kern="1200" baseline="0" dirty="0">
                <a:solidFill>
                  <a:schemeClr val="tx1"/>
                </a:solidFill>
                <a:effectLst/>
                <a:latin typeface="+mn-lt"/>
                <a:ea typeface="+mn-ea"/>
                <a:cs typeface="+mn-cs"/>
              </a:rPr>
              <a:t> </a:t>
            </a:r>
            <a:r>
              <a:rPr lang="en-US" sz="900" kern="1200" dirty="0">
                <a:solidFill>
                  <a:schemeClr val="tx1"/>
                </a:solidFill>
                <a:effectLst/>
                <a:latin typeface="+mn-lt"/>
                <a:ea typeface="+mn-ea"/>
                <a:cs typeface="+mn-cs"/>
              </a:rPr>
              <a:t>example, these</a:t>
            </a:r>
            <a:r>
              <a:rPr lang="en-US" sz="900" kern="1200" baseline="0" dirty="0">
                <a:solidFill>
                  <a:schemeClr val="tx1"/>
                </a:solidFill>
                <a:effectLst/>
                <a:latin typeface="+mn-lt"/>
                <a:ea typeface="+mn-ea"/>
                <a:cs typeface="+mn-cs"/>
              </a:rPr>
              <a:t> </a:t>
            </a:r>
            <a:r>
              <a:rPr lang="en-US" sz="900" kern="1200" dirty="0">
                <a:solidFill>
                  <a:schemeClr val="tx1"/>
                </a:solidFill>
                <a:effectLst/>
                <a:latin typeface="+mn-lt"/>
                <a:ea typeface="+mn-ea"/>
                <a:cs typeface="+mn-cs"/>
              </a:rPr>
              <a:t>code snippets both reference the temporary table named </a:t>
            </a:r>
            <a:r>
              <a:rPr lang="en-US" sz="900" b="1" kern="1200" dirty="0">
                <a:solidFill>
                  <a:schemeClr val="tx1"/>
                </a:solidFill>
                <a:effectLst/>
                <a:latin typeface="+mn-lt"/>
                <a:ea typeface="+mn-ea"/>
                <a:cs typeface="+mn-cs"/>
              </a:rPr>
              <a:t>test</a:t>
            </a:r>
            <a:r>
              <a:rPr lang="en-US" sz="900" kern="1200" dirty="0">
                <a:solidFill>
                  <a:schemeClr val="tx1"/>
                </a:solidFill>
                <a:effectLst/>
                <a:latin typeface="+mn-lt"/>
                <a:ea typeface="+mn-ea"/>
                <a:cs typeface="+mn-cs"/>
              </a:rPr>
              <a:t> in the </a:t>
            </a:r>
            <a:r>
              <a:rPr lang="en-US" sz="900" b="1" kern="1200" dirty="0">
                <a:solidFill>
                  <a:schemeClr val="tx1"/>
                </a:solidFill>
                <a:effectLst/>
                <a:latin typeface="+mn-lt"/>
                <a:ea typeface="+mn-ea"/>
                <a:cs typeface="+mn-cs"/>
              </a:rPr>
              <a:t>Work</a:t>
            </a:r>
            <a:r>
              <a:rPr lang="en-US" sz="900" kern="1200" dirty="0">
                <a:solidFill>
                  <a:schemeClr val="tx1"/>
                </a:solidFill>
                <a:effectLst/>
                <a:latin typeface="+mn-lt"/>
                <a:ea typeface="+mn-ea"/>
                <a:cs typeface="+mn-cs"/>
              </a:rPr>
              <a:t> library.</a:t>
            </a:r>
          </a:p>
          <a:p>
            <a:r>
              <a:rPr lang="en-US" sz="900" kern="1200" dirty="0">
                <a:solidFill>
                  <a:schemeClr val="tx1"/>
                </a:solidFill>
                <a:effectLst/>
                <a:latin typeface="+mn-lt"/>
                <a:ea typeface="+mn-ea"/>
                <a:cs typeface="+mn-cs"/>
              </a:rPr>
              <a:t> </a:t>
            </a:r>
          </a:p>
          <a:p>
            <a:endParaRPr lang="en-US" dirty="0"/>
          </a:p>
        </p:txBody>
      </p:sp>
    </p:spTree>
    <p:extLst>
      <p:ext uri="{BB962C8B-B14F-4D97-AF65-F5344CB8AC3E}">
        <p14:creationId xmlns:p14="http://schemas.microsoft.com/office/powerpoint/2010/main" val="71547519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sz="900" kern="1200" dirty="0">
                <a:solidFill>
                  <a:schemeClr val="tx1"/>
                </a:solidFill>
                <a:effectLst/>
                <a:latin typeface="+mn-lt"/>
                <a:ea typeface="+mn-ea"/>
                <a:cs typeface="+mn-cs"/>
              </a:rPr>
              <a:t>Another library that SAS automatically defines is the </a:t>
            </a:r>
            <a:r>
              <a:rPr lang="en-US" sz="900" b="1" kern="1200" dirty="0" err="1">
                <a:solidFill>
                  <a:schemeClr val="tx1"/>
                </a:solidFill>
                <a:effectLst/>
                <a:latin typeface="+mn-lt"/>
                <a:ea typeface="+mn-ea"/>
                <a:cs typeface="+mn-cs"/>
              </a:rPr>
              <a:t>Sashelp</a:t>
            </a:r>
            <a:r>
              <a:rPr lang="en-US" sz="900" kern="1200" dirty="0">
                <a:solidFill>
                  <a:schemeClr val="tx1"/>
                </a:solidFill>
                <a:effectLst/>
                <a:latin typeface="+mn-lt"/>
                <a:ea typeface="+mn-ea"/>
                <a:cs typeface="+mn-cs"/>
              </a:rPr>
              <a:t> library. </a:t>
            </a:r>
            <a:r>
              <a:rPr lang="en-US" sz="900" b="1" kern="1200" dirty="0" err="1">
                <a:solidFill>
                  <a:schemeClr val="tx1"/>
                </a:solidFill>
                <a:effectLst/>
                <a:latin typeface="+mn-lt"/>
                <a:ea typeface="+mn-ea"/>
                <a:cs typeface="+mn-cs"/>
              </a:rPr>
              <a:t>Sashelp</a:t>
            </a:r>
            <a:r>
              <a:rPr lang="en-US" sz="900" kern="1200" dirty="0">
                <a:solidFill>
                  <a:schemeClr val="tx1"/>
                </a:solidFill>
                <a:effectLst/>
                <a:latin typeface="+mn-lt"/>
                <a:ea typeface="+mn-ea"/>
                <a:cs typeface="+mn-cs"/>
              </a:rPr>
              <a:t> contains a collection of sample tables and other files. We use several of the sample tables in </a:t>
            </a:r>
            <a:r>
              <a:rPr lang="en-US" sz="900" b="1" kern="1200" dirty="0" err="1">
                <a:solidFill>
                  <a:schemeClr val="tx1"/>
                </a:solidFill>
                <a:effectLst/>
                <a:latin typeface="+mn-lt"/>
                <a:ea typeface="+mn-ea"/>
                <a:cs typeface="+mn-cs"/>
              </a:rPr>
              <a:t>Sashelp</a:t>
            </a:r>
            <a:r>
              <a:rPr lang="en-US" sz="900" kern="1200" dirty="0">
                <a:solidFill>
                  <a:schemeClr val="tx1"/>
                </a:solidFill>
                <a:effectLst/>
                <a:latin typeface="+mn-lt"/>
                <a:ea typeface="+mn-ea"/>
                <a:cs typeface="+mn-cs"/>
              </a:rPr>
              <a:t> in the examples in this course. </a:t>
            </a:r>
            <a:endParaRPr lang="en-US" dirty="0"/>
          </a:p>
        </p:txBody>
      </p:sp>
    </p:spTree>
    <p:extLst>
      <p:ext uri="{BB962C8B-B14F-4D97-AF65-F5344CB8AC3E}">
        <p14:creationId xmlns:p14="http://schemas.microsoft.com/office/powerpoint/2010/main" val="1120834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It's worth mentioning that there might be other libraries established for you in your environment by a SAS administrator. If you do have libraries defined for you, you don't need to submit a LIBNAME statement. You can just use the libref created by your administrator and the table name to use those data sources in your program. </a:t>
            </a:r>
          </a:p>
          <a:p>
            <a:endParaRPr lang="en-US" dirty="0"/>
          </a:p>
        </p:txBody>
      </p:sp>
    </p:spTree>
    <p:extLst>
      <p:ext uri="{BB962C8B-B14F-4D97-AF65-F5344CB8AC3E}">
        <p14:creationId xmlns:p14="http://schemas.microsoft.com/office/powerpoint/2010/main" val="1781962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sz="900" kern="1200" dirty="0">
                <a:solidFill>
                  <a:schemeClr val="tx1"/>
                </a:solidFill>
                <a:effectLst/>
                <a:latin typeface="+mn-lt"/>
                <a:ea typeface="+mn-ea"/>
                <a:cs typeface="+mn-cs"/>
              </a:rPr>
              <a:t>I like to think of data as falling into one of two broad</a:t>
            </a:r>
            <a:r>
              <a:rPr lang="en-US" sz="900" kern="1200" baseline="0" dirty="0">
                <a:solidFill>
                  <a:schemeClr val="tx1"/>
                </a:solidFill>
                <a:effectLst/>
                <a:latin typeface="+mn-lt"/>
                <a:ea typeface="+mn-ea"/>
                <a:cs typeface="+mn-cs"/>
              </a:rPr>
              <a:t> </a:t>
            </a:r>
            <a:r>
              <a:rPr lang="en-US" sz="900" kern="1200" dirty="0">
                <a:solidFill>
                  <a:schemeClr val="tx1"/>
                </a:solidFill>
                <a:effectLst/>
                <a:latin typeface="+mn-lt"/>
                <a:ea typeface="+mn-ea"/>
                <a:cs typeface="+mn-cs"/>
              </a:rPr>
              <a:t>categories: structured and unstructured. </a:t>
            </a:r>
          </a:p>
          <a:p>
            <a:endParaRPr lang="en-US" sz="900" kern="1200" dirty="0">
              <a:solidFill>
                <a:schemeClr val="tx1"/>
              </a:solidFill>
              <a:effectLst/>
              <a:latin typeface="+mn-lt"/>
              <a:ea typeface="+mn-ea"/>
              <a:cs typeface="+mn-cs"/>
            </a:endParaRPr>
          </a:p>
          <a:p>
            <a:r>
              <a:rPr lang="en-US" sz="900" kern="1200" dirty="0">
                <a:solidFill>
                  <a:schemeClr val="tx1"/>
                </a:solidFill>
                <a:effectLst/>
                <a:latin typeface="+mn-lt"/>
                <a:ea typeface="+mn-ea"/>
                <a:cs typeface="+mn-cs"/>
              </a:rPr>
              <a:t>A structured table has defined columns with certain attributes that help SAS or other applications know how to read and display the values. Structured data could include SAS tables, Microsoft Access tables, other DBMS tables, such as Oracle or Teradata, or even cloud-based data such as Versa or Hadoop. </a:t>
            </a:r>
          </a:p>
          <a:p>
            <a:endParaRPr lang="en-US" sz="900" kern="1200" dirty="0">
              <a:solidFill>
                <a:schemeClr val="tx1"/>
              </a:solidFill>
              <a:effectLst/>
              <a:latin typeface="+mn-lt"/>
              <a:ea typeface="+mn-ea"/>
              <a:cs typeface="+mn-cs"/>
            </a:endParaRPr>
          </a:p>
          <a:p>
            <a:r>
              <a:rPr lang="en-US" sz="900" kern="1200" dirty="0">
                <a:solidFill>
                  <a:schemeClr val="tx1"/>
                </a:solidFill>
                <a:effectLst/>
                <a:latin typeface="+mn-lt"/>
                <a:ea typeface="+mn-ea"/>
                <a:cs typeface="+mn-cs"/>
              </a:rPr>
              <a:t>SAS has engines to enable it to understand and read various types of structured data.</a:t>
            </a:r>
          </a:p>
        </p:txBody>
      </p:sp>
    </p:spTree>
    <p:extLst>
      <p:ext uri="{BB962C8B-B14F-4D97-AF65-F5344CB8AC3E}">
        <p14:creationId xmlns:p14="http://schemas.microsoft.com/office/powerpoint/2010/main" val="355493390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dirty="0"/>
          </a:p>
        </p:txBody>
      </p:sp>
    </p:spTree>
    <p:extLst>
      <p:ext uri="{BB962C8B-B14F-4D97-AF65-F5344CB8AC3E}">
        <p14:creationId xmlns:p14="http://schemas.microsoft.com/office/powerpoint/2010/main" val="334505230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sz="900" kern="1200" dirty="0">
                <a:solidFill>
                  <a:schemeClr val="tx1"/>
                </a:solidFill>
                <a:effectLst/>
                <a:latin typeface="+mn-lt"/>
                <a:ea typeface="+mn-ea"/>
                <a:cs typeface="+mn-cs"/>
              </a:rPr>
              <a:t>In addition to SAS data, you can use libraries to access many other types data. For</a:t>
            </a:r>
            <a:r>
              <a:rPr lang="en-US" sz="900" kern="1200" baseline="0" dirty="0">
                <a:solidFill>
                  <a:schemeClr val="tx1"/>
                </a:solidFill>
                <a:effectLst/>
                <a:latin typeface="+mn-lt"/>
                <a:ea typeface="+mn-ea"/>
                <a:cs typeface="+mn-cs"/>
              </a:rPr>
              <a:t> example, you can use a library with the </a:t>
            </a:r>
            <a:r>
              <a:rPr lang="en-US" sz="900" kern="1200" dirty="0">
                <a:solidFill>
                  <a:schemeClr val="tx1"/>
                </a:solidFill>
                <a:effectLst/>
                <a:latin typeface="+mn-lt"/>
                <a:ea typeface="+mn-ea"/>
                <a:cs typeface="+mn-cs"/>
              </a:rPr>
              <a:t>XLSX engine to read data directly from Excel spreadsheets. I should point out that this engine</a:t>
            </a:r>
            <a:r>
              <a:rPr lang="en-US" sz="900" kern="1200" baseline="0" dirty="0">
                <a:solidFill>
                  <a:schemeClr val="tx1"/>
                </a:solidFill>
                <a:effectLst/>
                <a:latin typeface="+mn-lt"/>
                <a:ea typeface="+mn-ea"/>
                <a:cs typeface="+mn-cs"/>
              </a:rPr>
              <a:t> requires </a:t>
            </a:r>
            <a:r>
              <a:rPr lang="en-US" sz="900" kern="1200" dirty="0">
                <a:solidFill>
                  <a:schemeClr val="tx1"/>
                </a:solidFill>
                <a:effectLst/>
                <a:latin typeface="+mn-lt"/>
                <a:ea typeface="+mn-ea"/>
                <a:cs typeface="+mn-cs"/>
              </a:rPr>
              <a:t>a license for SAS/ACCESS to PC Files.</a:t>
            </a:r>
          </a:p>
          <a:p>
            <a:r>
              <a:rPr lang="en-US" sz="900" kern="1200" dirty="0">
                <a:solidFill>
                  <a:schemeClr val="tx1"/>
                </a:solidFill>
                <a:effectLst/>
                <a:latin typeface="+mn-lt"/>
                <a:ea typeface="+mn-ea"/>
                <a:cs typeface="+mn-cs"/>
              </a:rPr>
              <a:t> </a:t>
            </a:r>
          </a:p>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Remember that when SAS reads or writes data in a program, it must know where the data is located and what format is it in.</a:t>
            </a:r>
            <a:r>
              <a:rPr lang="en-US" sz="900" kern="1200" baseline="0" dirty="0">
                <a:solidFill>
                  <a:schemeClr val="tx1"/>
                </a:solidFill>
                <a:effectLst/>
                <a:latin typeface="+mn-lt"/>
                <a:ea typeface="+mn-ea"/>
                <a:cs typeface="+mn-cs"/>
              </a:rPr>
              <a:t> </a:t>
            </a:r>
            <a:r>
              <a:rPr lang="en-US" sz="900" kern="1200" dirty="0">
                <a:solidFill>
                  <a:schemeClr val="tx1"/>
                </a:solidFill>
                <a:effectLst/>
                <a:latin typeface="+mn-lt"/>
                <a:ea typeface="+mn-ea"/>
                <a:cs typeface="+mn-cs"/>
              </a:rPr>
              <a:t>The only change to the LIBNAME statement syntax is that we specify the XLSX engine, and a path that includes the complete Excel workbook file name and extension. You can</a:t>
            </a:r>
            <a:r>
              <a:rPr lang="en-US" sz="900" kern="1200" baseline="0" dirty="0">
                <a:solidFill>
                  <a:schemeClr val="tx1"/>
                </a:solidFill>
                <a:effectLst/>
                <a:latin typeface="+mn-lt"/>
                <a:ea typeface="+mn-ea"/>
                <a:cs typeface="+mn-cs"/>
              </a:rPr>
              <a:t> think of </a:t>
            </a:r>
            <a:r>
              <a:rPr lang="en-US" sz="900" kern="1200" dirty="0">
                <a:solidFill>
                  <a:schemeClr val="tx1"/>
                </a:solidFill>
                <a:effectLst/>
                <a:latin typeface="+mn-lt"/>
                <a:ea typeface="+mn-ea"/>
                <a:cs typeface="+mn-cs"/>
              </a:rPr>
              <a:t>the Excel workbook as a collection of tables. Each individual worksheet or named range is one table in the collection. </a:t>
            </a:r>
          </a:p>
          <a:p>
            <a:endParaRPr lang="en-US" dirty="0"/>
          </a:p>
        </p:txBody>
      </p:sp>
    </p:spTree>
    <p:extLst>
      <p:ext uri="{BB962C8B-B14F-4D97-AF65-F5344CB8AC3E}">
        <p14:creationId xmlns:p14="http://schemas.microsoft.com/office/powerpoint/2010/main" val="229883939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sz="900" kern="1200" dirty="0">
                <a:solidFill>
                  <a:schemeClr val="tx1"/>
                </a:solidFill>
                <a:effectLst/>
                <a:latin typeface="+mn-lt"/>
                <a:ea typeface="+mn-ea"/>
                <a:cs typeface="+mn-cs"/>
              </a:rPr>
              <a:t>There are two extra</a:t>
            </a:r>
            <a:r>
              <a:rPr lang="en-US" sz="900" kern="1200" baseline="0" dirty="0">
                <a:solidFill>
                  <a:schemeClr val="tx1"/>
                </a:solidFill>
                <a:effectLst/>
                <a:latin typeface="+mn-lt"/>
                <a:ea typeface="+mn-ea"/>
                <a:cs typeface="+mn-cs"/>
              </a:rPr>
              <a:t> statements that you often use when you read Excel data. The first is the OPTIONS statement, a global statement for specifying system options. </a:t>
            </a:r>
            <a:r>
              <a:rPr lang="en-US" sz="900" kern="1200" dirty="0">
                <a:solidFill>
                  <a:schemeClr val="tx1"/>
                </a:solidFill>
                <a:effectLst/>
                <a:latin typeface="+mn-lt"/>
                <a:ea typeface="+mn-ea"/>
                <a:cs typeface="+mn-cs"/>
              </a:rPr>
              <a:t>Excel doesn’t have any rules for</a:t>
            </a:r>
            <a:r>
              <a:rPr lang="en-US" sz="900" kern="1200" baseline="0" dirty="0">
                <a:solidFill>
                  <a:schemeClr val="tx1"/>
                </a:solidFill>
                <a:effectLst/>
                <a:latin typeface="+mn-lt"/>
                <a:ea typeface="+mn-ea"/>
                <a:cs typeface="+mn-cs"/>
              </a:rPr>
              <a:t> column headings</a:t>
            </a:r>
            <a:r>
              <a:rPr lang="en-US" sz="900" kern="1200" dirty="0">
                <a:solidFill>
                  <a:schemeClr val="tx1"/>
                </a:solidFill>
                <a:effectLst/>
                <a:latin typeface="+mn-lt"/>
                <a:ea typeface="+mn-ea"/>
                <a:cs typeface="+mn-cs"/>
              </a:rPr>
              <a:t>, so they can be longer than 32 characters and include spaces or other special symbols. When SAS reads the Excel data, we can force column names to adhere to strict</a:t>
            </a:r>
            <a:r>
              <a:rPr lang="en-US" sz="900" kern="1200" baseline="0" dirty="0">
                <a:solidFill>
                  <a:schemeClr val="tx1"/>
                </a:solidFill>
                <a:effectLst/>
                <a:latin typeface="+mn-lt"/>
                <a:ea typeface="+mn-ea"/>
                <a:cs typeface="+mn-cs"/>
              </a:rPr>
              <a:t> </a:t>
            </a:r>
            <a:r>
              <a:rPr lang="en-US" sz="900" kern="1200" dirty="0">
                <a:solidFill>
                  <a:schemeClr val="tx1"/>
                </a:solidFill>
                <a:effectLst/>
                <a:latin typeface="+mn-lt"/>
                <a:ea typeface="+mn-ea"/>
                <a:cs typeface="+mn-cs"/>
              </a:rPr>
              <a:t>SAS naming conventions by using the VALIDVARNAME=V7 system</a:t>
            </a:r>
            <a:r>
              <a:rPr lang="en-US" sz="900" kern="1200" baseline="0" dirty="0">
                <a:solidFill>
                  <a:schemeClr val="tx1"/>
                </a:solidFill>
                <a:effectLst/>
                <a:latin typeface="+mn-lt"/>
                <a:ea typeface="+mn-ea"/>
                <a:cs typeface="+mn-cs"/>
              </a:rPr>
              <a:t> </a:t>
            </a:r>
            <a:r>
              <a:rPr lang="en-US" sz="900" kern="1200" dirty="0">
                <a:solidFill>
                  <a:schemeClr val="tx1"/>
                </a:solidFill>
                <a:effectLst/>
                <a:latin typeface="+mn-lt"/>
                <a:ea typeface="+mn-ea"/>
                <a:cs typeface="+mn-cs"/>
              </a:rPr>
              <a:t>option. Technically,</a:t>
            </a:r>
            <a:r>
              <a:rPr lang="en-US" sz="900" kern="1200" baseline="0" dirty="0">
                <a:solidFill>
                  <a:schemeClr val="tx1"/>
                </a:solidFill>
                <a:effectLst/>
                <a:latin typeface="+mn-lt"/>
                <a:ea typeface="+mn-ea"/>
                <a:cs typeface="+mn-cs"/>
              </a:rPr>
              <a:t> this </a:t>
            </a:r>
            <a:r>
              <a:rPr lang="en-US" sz="900" kern="1200" dirty="0">
                <a:solidFill>
                  <a:schemeClr val="tx1"/>
                </a:solidFill>
                <a:effectLst/>
                <a:latin typeface="+mn-lt"/>
                <a:ea typeface="+mn-ea"/>
                <a:cs typeface="+mn-cs"/>
              </a:rPr>
              <a:t>enforces the column naming rules established with SAS 7. With</a:t>
            </a:r>
            <a:r>
              <a:rPr lang="en-US" sz="900" kern="1200" baseline="0" dirty="0">
                <a:solidFill>
                  <a:schemeClr val="tx1"/>
                </a:solidFill>
                <a:effectLst/>
                <a:latin typeface="+mn-lt"/>
                <a:ea typeface="+mn-ea"/>
                <a:cs typeface="+mn-cs"/>
              </a:rPr>
              <a:t> this option set,</a:t>
            </a:r>
            <a:r>
              <a:rPr lang="en-US" sz="900" kern="1200" dirty="0">
                <a:solidFill>
                  <a:schemeClr val="tx1"/>
                </a:solidFill>
                <a:effectLst/>
                <a:latin typeface="+mn-lt"/>
                <a:ea typeface="+mn-ea"/>
                <a:cs typeface="+mn-cs"/>
              </a:rPr>
              <a:t> SAS replaces any spaces or special symbols in column names with underscores,</a:t>
            </a:r>
            <a:r>
              <a:rPr lang="en-US" sz="900" kern="1200" baseline="0" dirty="0">
                <a:solidFill>
                  <a:schemeClr val="tx1"/>
                </a:solidFill>
                <a:effectLst/>
                <a:latin typeface="+mn-lt"/>
                <a:ea typeface="+mn-ea"/>
                <a:cs typeface="+mn-cs"/>
              </a:rPr>
              <a:t> </a:t>
            </a:r>
            <a:r>
              <a:rPr lang="en-US" sz="900" kern="1200" dirty="0">
                <a:solidFill>
                  <a:schemeClr val="tx1"/>
                </a:solidFill>
                <a:effectLst/>
                <a:latin typeface="+mn-lt"/>
                <a:ea typeface="+mn-ea"/>
                <a:cs typeface="+mn-cs"/>
              </a:rPr>
              <a:t>and names greater than 32 characters are truncated. </a:t>
            </a:r>
          </a:p>
          <a:p>
            <a:endParaRPr lang="en-US" sz="900" kern="1200" dirty="0">
              <a:solidFill>
                <a:schemeClr val="tx1"/>
              </a:solidFill>
              <a:effectLst/>
              <a:latin typeface="+mn-lt"/>
              <a:ea typeface="+mn-ea"/>
              <a:cs typeface="+mn-cs"/>
            </a:endParaRPr>
          </a:p>
          <a:p>
            <a:r>
              <a:rPr lang="en-US" sz="900" kern="1200" dirty="0">
                <a:solidFill>
                  <a:schemeClr val="tx1"/>
                </a:solidFill>
                <a:effectLst/>
                <a:latin typeface="+mn-lt"/>
                <a:ea typeface="+mn-ea"/>
                <a:cs typeface="+mn-cs"/>
              </a:rPr>
              <a:t>When</a:t>
            </a:r>
            <a:r>
              <a:rPr lang="en-US" sz="900" kern="1200" baseline="0" dirty="0">
                <a:solidFill>
                  <a:schemeClr val="tx1"/>
                </a:solidFill>
                <a:effectLst/>
                <a:latin typeface="+mn-lt"/>
                <a:ea typeface="+mn-ea"/>
                <a:cs typeface="+mn-cs"/>
              </a:rPr>
              <a:t> </a:t>
            </a:r>
            <a:r>
              <a:rPr lang="en-US" sz="900" kern="1200" dirty="0">
                <a:solidFill>
                  <a:schemeClr val="tx1"/>
                </a:solidFill>
                <a:effectLst/>
                <a:latin typeface="+mn-lt"/>
                <a:ea typeface="+mn-ea"/>
                <a:cs typeface="+mn-cs"/>
              </a:rPr>
              <a:t>you define a connection to data sources such as Excel or other databases, it's a good practice to clear, or delete, the libref at the end of your program. While your library is active, it might create a lock on the data preventing others from accessing the file, or it could maintain an active connection to the data sources that is unnecessary. To clear the library reference, use the LIBNAME statement again, name the </a:t>
            </a:r>
            <a:r>
              <a:rPr lang="en-US" sz="900" kern="1200" dirty="0" err="1">
                <a:solidFill>
                  <a:schemeClr val="tx1"/>
                </a:solidFill>
                <a:effectLst/>
                <a:latin typeface="+mn-lt"/>
                <a:ea typeface="+mn-ea"/>
                <a:cs typeface="+mn-cs"/>
              </a:rPr>
              <a:t>libref</a:t>
            </a:r>
            <a:r>
              <a:rPr lang="en-US" sz="900" kern="1200" dirty="0">
                <a:solidFill>
                  <a:schemeClr val="tx1"/>
                </a:solidFill>
                <a:effectLst/>
                <a:latin typeface="+mn-lt"/>
                <a:ea typeface="+mn-ea"/>
                <a:cs typeface="+mn-cs"/>
              </a:rPr>
              <a:t>, and use the keyword CLEAR.</a:t>
            </a:r>
          </a:p>
          <a:p>
            <a:endParaRPr lang="en-US" dirty="0"/>
          </a:p>
        </p:txBody>
      </p:sp>
    </p:spTree>
    <p:extLst>
      <p:ext uri="{BB962C8B-B14F-4D97-AF65-F5344CB8AC3E}">
        <p14:creationId xmlns:p14="http://schemas.microsoft.com/office/powerpoint/2010/main" val="160443358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In this example, we use the OPTIONS statement to enforce SAS naming rules for columns, and then we create the </a:t>
            </a:r>
            <a:r>
              <a:rPr lang="en-US" sz="900" b="1" kern="1200" dirty="0" err="1">
                <a:solidFill>
                  <a:schemeClr val="tx1"/>
                </a:solidFill>
                <a:effectLst/>
                <a:latin typeface="+mn-lt"/>
                <a:ea typeface="+mn-ea"/>
                <a:cs typeface="+mn-cs"/>
              </a:rPr>
              <a:t>xlclass</a:t>
            </a:r>
            <a:r>
              <a:rPr lang="en-US" sz="900" b="1" kern="1200" dirty="0">
                <a:solidFill>
                  <a:schemeClr val="tx1"/>
                </a:solidFill>
                <a:effectLst/>
                <a:latin typeface="+mn-lt"/>
                <a:ea typeface="+mn-ea"/>
                <a:cs typeface="+mn-cs"/>
              </a:rPr>
              <a:t> </a:t>
            </a:r>
            <a:r>
              <a:rPr lang="en-US" sz="900" b="0" kern="1200" dirty="0">
                <a:solidFill>
                  <a:schemeClr val="tx1"/>
                </a:solidFill>
                <a:effectLst/>
                <a:latin typeface="+mn-lt"/>
                <a:ea typeface="+mn-ea"/>
                <a:cs typeface="+mn-cs"/>
              </a:rPr>
              <a:t>library</a:t>
            </a:r>
            <a:r>
              <a:rPr lang="en-US" sz="900" b="1" kern="1200" dirty="0">
                <a:solidFill>
                  <a:schemeClr val="tx1"/>
                </a:solidFill>
                <a:effectLst/>
                <a:latin typeface="+mn-lt"/>
                <a:ea typeface="+mn-ea"/>
                <a:cs typeface="+mn-cs"/>
              </a:rPr>
              <a:t> </a:t>
            </a:r>
            <a:r>
              <a:rPr lang="en-US" sz="900" kern="1200" dirty="0">
                <a:solidFill>
                  <a:schemeClr val="tx1"/>
                </a:solidFill>
                <a:effectLst/>
                <a:latin typeface="+mn-lt"/>
                <a:ea typeface="+mn-ea"/>
                <a:cs typeface="+mn-cs"/>
              </a:rPr>
              <a:t>with the XLSX engine</a:t>
            </a:r>
            <a:r>
              <a:rPr lang="en-US" sz="900" kern="1200" baseline="0" dirty="0">
                <a:solidFill>
                  <a:schemeClr val="tx1"/>
                </a:solidFill>
                <a:effectLst/>
                <a:latin typeface="+mn-lt"/>
                <a:ea typeface="+mn-ea"/>
                <a:cs typeface="+mn-cs"/>
              </a:rPr>
              <a:t> to read data from the </a:t>
            </a:r>
            <a:r>
              <a:rPr lang="en-US" sz="900" kern="1200" dirty="0">
                <a:solidFill>
                  <a:schemeClr val="tx1"/>
                </a:solidFill>
                <a:effectLst/>
                <a:latin typeface="+mn-lt"/>
                <a:ea typeface="+mn-ea"/>
                <a:cs typeface="+mn-cs"/>
              </a:rPr>
              <a:t>class.xlsx Excel workbook located in s:/workshop/data. The</a:t>
            </a:r>
            <a:r>
              <a:rPr lang="en-US" sz="900" kern="1200" baseline="0" dirty="0">
                <a:solidFill>
                  <a:schemeClr val="tx1"/>
                </a:solidFill>
                <a:effectLst/>
                <a:latin typeface="+mn-lt"/>
                <a:ea typeface="+mn-ea"/>
                <a:cs typeface="+mn-cs"/>
              </a:rPr>
              <a:t> PROC CONTENTS step is reading the </a:t>
            </a:r>
            <a:r>
              <a:rPr lang="en-US" sz="900" b="1" kern="1200" baseline="0" dirty="0" err="1">
                <a:solidFill>
                  <a:schemeClr val="tx1"/>
                </a:solidFill>
                <a:effectLst/>
                <a:latin typeface="+mn-lt"/>
                <a:ea typeface="+mn-ea"/>
                <a:cs typeface="+mn-cs"/>
              </a:rPr>
              <a:t>class_birthdate</a:t>
            </a:r>
            <a:r>
              <a:rPr lang="en-US" sz="900" kern="1200" baseline="0" dirty="0">
                <a:solidFill>
                  <a:schemeClr val="tx1"/>
                </a:solidFill>
                <a:effectLst/>
                <a:latin typeface="+mn-lt"/>
                <a:ea typeface="+mn-ea"/>
                <a:cs typeface="+mn-cs"/>
              </a:rPr>
              <a:t> worksheet in the </a:t>
            </a:r>
            <a:r>
              <a:rPr lang="en-US" sz="900" b="1" kern="1200" baseline="0" dirty="0">
                <a:solidFill>
                  <a:schemeClr val="tx1"/>
                </a:solidFill>
                <a:effectLst/>
                <a:latin typeface="+mn-lt"/>
                <a:ea typeface="+mn-ea"/>
                <a:cs typeface="+mn-cs"/>
              </a:rPr>
              <a:t>class</a:t>
            </a:r>
            <a:r>
              <a:rPr lang="en-US" sz="900" kern="1200" baseline="0" dirty="0">
                <a:solidFill>
                  <a:schemeClr val="tx1"/>
                </a:solidFill>
                <a:effectLst/>
                <a:latin typeface="+mn-lt"/>
                <a:ea typeface="+mn-ea"/>
                <a:cs typeface="+mn-cs"/>
              </a:rPr>
              <a:t> workbook. </a:t>
            </a:r>
            <a:r>
              <a:rPr lang="en-US" sz="900" kern="1200" dirty="0">
                <a:solidFill>
                  <a:schemeClr val="tx1"/>
                </a:solidFill>
                <a:effectLst/>
                <a:latin typeface="+mn-lt"/>
                <a:ea typeface="+mn-ea"/>
                <a:cs typeface="+mn-cs"/>
              </a:rPr>
              <a:t>At the end, we clear the </a:t>
            </a:r>
            <a:r>
              <a:rPr lang="en-US" sz="900" b="1" kern="1200" dirty="0" err="1">
                <a:solidFill>
                  <a:schemeClr val="tx1"/>
                </a:solidFill>
                <a:effectLst/>
                <a:latin typeface="+mn-lt"/>
                <a:ea typeface="+mn-ea"/>
                <a:cs typeface="+mn-cs"/>
              </a:rPr>
              <a:t>xlclass</a:t>
            </a:r>
            <a:r>
              <a:rPr lang="en-US" sz="900" kern="1200" baseline="0" dirty="0">
                <a:solidFill>
                  <a:schemeClr val="tx1"/>
                </a:solidFill>
                <a:effectLst/>
                <a:latin typeface="+mn-lt"/>
                <a:ea typeface="+mn-ea"/>
                <a:cs typeface="+mn-cs"/>
              </a:rPr>
              <a:t> </a:t>
            </a:r>
            <a:r>
              <a:rPr lang="en-US" sz="900" kern="1200" dirty="0" err="1">
                <a:solidFill>
                  <a:schemeClr val="tx1"/>
                </a:solidFill>
                <a:effectLst/>
                <a:latin typeface="+mn-lt"/>
                <a:ea typeface="+mn-ea"/>
                <a:cs typeface="+mn-cs"/>
              </a:rPr>
              <a:t>libref</a:t>
            </a:r>
            <a:r>
              <a:rPr lang="en-US" sz="900" kern="1200" dirty="0">
                <a:solidFill>
                  <a:schemeClr val="tx1"/>
                </a:solidFill>
                <a:effectLst/>
                <a:latin typeface="+mn-lt"/>
                <a:ea typeface="+mn-ea"/>
                <a:cs typeface="+mn-cs"/>
              </a:rPr>
              <a:t>. </a:t>
            </a:r>
          </a:p>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 </a:t>
            </a:r>
          </a:p>
          <a:p>
            <a:r>
              <a:rPr lang="en-US" sz="900" kern="1200" dirty="0">
                <a:solidFill>
                  <a:schemeClr val="tx1"/>
                </a:solidFill>
                <a:effectLst/>
                <a:latin typeface="+mn-lt"/>
                <a:ea typeface="+mn-ea"/>
                <a:cs typeface="+mn-cs"/>
              </a:rPr>
              <a:t>As</a:t>
            </a:r>
            <a:r>
              <a:rPr lang="en-US" sz="900" kern="1200" baseline="0" dirty="0">
                <a:solidFill>
                  <a:schemeClr val="tx1"/>
                </a:solidFill>
                <a:effectLst/>
                <a:latin typeface="+mn-lt"/>
                <a:ea typeface="+mn-ea"/>
                <a:cs typeface="+mn-cs"/>
              </a:rPr>
              <a:t> you can see, it's easy to establish </a:t>
            </a:r>
            <a:r>
              <a:rPr lang="en-US" sz="900" kern="1200" dirty="0">
                <a:solidFill>
                  <a:schemeClr val="tx1"/>
                </a:solidFill>
                <a:effectLst/>
                <a:latin typeface="+mn-lt"/>
                <a:ea typeface="+mn-ea"/>
                <a:cs typeface="+mn-cs"/>
              </a:rPr>
              <a:t>a library to an Excel workbook and read or write to Excel directly without having to do an extra step to import or export the</a:t>
            </a:r>
            <a:r>
              <a:rPr lang="en-US" sz="900" kern="1200" baseline="0" dirty="0">
                <a:solidFill>
                  <a:schemeClr val="tx1"/>
                </a:solidFill>
                <a:effectLst/>
                <a:latin typeface="+mn-lt"/>
                <a:ea typeface="+mn-ea"/>
                <a:cs typeface="+mn-cs"/>
              </a:rPr>
              <a:t> data</a:t>
            </a:r>
            <a:r>
              <a:rPr lang="en-US" sz="900" kern="1200" dirty="0">
                <a:solidFill>
                  <a:schemeClr val="tx1"/>
                </a:solidFill>
                <a:effectLst/>
                <a:latin typeface="+mn-lt"/>
                <a:ea typeface="+mn-ea"/>
                <a:cs typeface="+mn-cs"/>
              </a:rPr>
              <a:t>.</a:t>
            </a:r>
            <a:endParaRPr lang="en-US" dirty="0"/>
          </a:p>
        </p:txBody>
      </p:sp>
    </p:spTree>
    <p:extLst>
      <p:ext uri="{BB962C8B-B14F-4D97-AF65-F5344CB8AC3E}">
        <p14:creationId xmlns:p14="http://schemas.microsoft.com/office/powerpoint/2010/main" val="162167818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normAutofit fontScale="92500" lnSpcReduction="10000"/>
          </a:bodyPr>
          <a:lstStyle/>
          <a:p>
            <a:r>
              <a:rPr lang="en-US" sz="900" kern="1200" dirty="0">
                <a:solidFill>
                  <a:schemeClr val="tx1"/>
                </a:solidFill>
                <a:effectLst/>
                <a:latin typeface="+mn-lt"/>
                <a:ea typeface="+mn-ea"/>
                <a:cs typeface="+mn-cs"/>
              </a:rPr>
              <a:t>Before we read the data in SAS, it’s a good idea to examine the Excel file to understand what we have. Remember Excel isn’t truly a database, and there are no rules or restrictions as to what can be entered in each spreadsheet. In the Hurricane.xlsx file, we have 5 worksheets. Each are organized as a data table, having defined columns with names in row 1. In the STORM_SUMMARY spreadsheet, 2 of the column names contain spaces. We want to make sure when SAS reads this data that our column naming rules, including no spaces or special symbols, is followed. And also note that Date is formatted as a 2 digit day, 3-letter month and 2-digit year. We want these values in SAS to be converted to a SAS date, or the number of days from January 1</a:t>
            </a:r>
            <a:r>
              <a:rPr lang="en-US" sz="900" kern="1200" baseline="30000" dirty="0">
                <a:solidFill>
                  <a:schemeClr val="tx1"/>
                </a:solidFill>
                <a:effectLst/>
                <a:latin typeface="+mn-lt"/>
                <a:ea typeface="+mn-ea"/>
                <a:cs typeface="+mn-cs"/>
              </a:rPr>
              <a:t>st</a:t>
            </a:r>
            <a:r>
              <a:rPr lang="en-US" sz="900" kern="1200" dirty="0">
                <a:solidFill>
                  <a:schemeClr val="tx1"/>
                </a:solidFill>
                <a:effectLst/>
                <a:latin typeface="+mn-lt"/>
                <a:ea typeface="+mn-ea"/>
                <a:cs typeface="+mn-cs"/>
              </a:rPr>
              <a:t>, 1960. </a:t>
            </a:r>
          </a:p>
          <a:p>
            <a:endParaRPr lang="en-US" sz="900" kern="1200" dirty="0">
              <a:solidFill>
                <a:schemeClr val="tx1"/>
              </a:solidFill>
              <a:effectLst/>
              <a:latin typeface="+mn-lt"/>
              <a:ea typeface="+mn-ea"/>
              <a:cs typeface="+mn-cs"/>
            </a:endParaRPr>
          </a:p>
          <a:p>
            <a:r>
              <a:rPr lang="en-US" sz="900" kern="1200" dirty="0">
                <a:solidFill>
                  <a:schemeClr val="tx1"/>
                </a:solidFill>
                <a:effectLst/>
                <a:latin typeface="+mn-lt"/>
                <a:ea typeface="+mn-ea"/>
                <a:cs typeface="+mn-cs"/>
              </a:rPr>
              <a:t>Let’s use what we have learned to connect directly to the </a:t>
            </a:r>
            <a:r>
              <a:rPr lang="en-US" sz="900" b="1" kern="1200" dirty="0">
                <a:solidFill>
                  <a:schemeClr val="tx1"/>
                </a:solidFill>
                <a:effectLst/>
                <a:latin typeface="+mn-lt"/>
                <a:ea typeface="+mn-ea"/>
                <a:cs typeface="+mn-cs"/>
              </a:rPr>
              <a:t>Hurricane</a:t>
            </a:r>
            <a:r>
              <a:rPr lang="en-US" sz="900" kern="1200" dirty="0">
                <a:solidFill>
                  <a:schemeClr val="tx1"/>
                </a:solidFill>
                <a:effectLst/>
                <a:latin typeface="+mn-lt"/>
                <a:ea typeface="+mn-ea"/>
                <a:cs typeface="+mn-cs"/>
              </a:rPr>
              <a:t> Excel workbook. First, I need to add an OPTIONS statement with VALIDVARNAME=V7 so that our column names will be modified to follow the SAS naming conventions. Spaces or other symbols will be replaced with underscores. Next I will create the LIBNAME statement to provide the two necessary pieces of information: where is the data located and what format is it in? I start with LIBNAME, then provide the LIBREF to represent the name of this new library – I’ll call it myxl. Next I need to give the engine, so I will use XLSX. Recall the engine provides all the necessary behind-the-scenes information to allow SAS to read and write to this non-SAS file. And for the path in quotes, rather than pointing to a folder in the operating system, I am going to provide the path and file for my Excel workbook. Each worksheet in the workbook will be treated a unique table. I’ll run the OPTIONS and LIBNAME statements. </a:t>
            </a:r>
          </a:p>
          <a:p>
            <a:endParaRPr lang="en-US" sz="900" kern="1200" dirty="0">
              <a:solidFill>
                <a:schemeClr val="tx1"/>
              </a:solidFill>
              <a:effectLst/>
              <a:latin typeface="+mn-lt"/>
              <a:ea typeface="+mn-ea"/>
              <a:cs typeface="+mn-cs"/>
            </a:endParaRPr>
          </a:p>
          <a:p>
            <a:r>
              <a:rPr lang="en-US" sz="900" kern="1200" dirty="0">
                <a:solidFill>
                  <a:schemeClr val="tx1"/>
                </a:solidFill>
                <a:effectLst/>
                <a:latin typeface="+mn-lt"/>
                <a:ea typeface="+mn-ea"/>
                <a:cs typeface="+mn-cs"/>
              </a:rPr>
              <a:t>If I use my navigation pane or explorer, I can see the MYXL library, and the 5 spreadsheets listed as if they were SAS tables. I can double-click to open STORM_SUMMARY to view it. Notice that Hem_EW and Hem_NS have underscores added where there were previously spaces. And Date values LOOK like formatted dates, but let’s examine the column attributes to determine if Date is defined as a character or numeric column. I can do it interactively by looking at the column properties. Or I can write a PROC CONTENTS step to create a report on the table metadata. I will update my previous PROC CONTENTS to change the libref to xlhur and the table to STORM_SUMMARY. We see the Date column is numeric with a format applied. The XLSX engine did the work for us to read the data properly and create the required and some optional attributes. For example, notice there is the LABEL attribute. While each column must have a name that follows specific rules, formats can be anything you can type, up to 256 characters. And most reporting procedures display labels in reports. So for the Hem_EW and Hem_NS column names that were modified to include underscores, notice the label matches the original value in the Excel worksheet. </a:t>
            </a:r>
          </a:p>
          <a:p>
            <a:endParaRPr lang="en-US" sz="900" kern="1200" dirty="0">
              <a:solidFill>
                <a:schemeClr val="tx1"/>
              </a:solidFill>
              <a:effectLst/>
              <a:latin typeface="+mn-lt"/>
              <a:ea typeface="+mn-ea"/>
              <a:cs typeface="+mn-cs"/>
            </a:endParaRPr>
          </a:p>
          <a:p>
            <a:r>
              <a:rPr lang="en-US" sz="900" kern="1200" dirty="0">
                <a:solidFill>
                  <a:schemeClr val="tx1"/>
                </a:solidFill>
                <a:effectLst/>
                <a:latin typeface="+mn-lt"/>
                <a:ea typeface="+mn-ea"/>
                <a:cs typeface="+mn-cs"/>
              </a:rPr>
              <a:t>Finally, I’ll complete the statement to clear the xlhur library. Remember nothing happens to the Excel file, but the xlhur libref is no longer active in the SAS session. </a:t>
            </a:r>
          </a:p>
          <a:p>
            <a:r>
              <a:rPr lang="en-US" sz="900" kern="1200" dirty="0">
                <a:solidFill>
                  <a:schemeClr val="tx1"/>
                </a:solidFill>
                <a:effectLst/>
                <a:latin typeface="+mn-lt"/>
                <a:ea typeface="+mn-ea"/>
                <a:cs typeface="+mn-cs"/>
              </a:rPr>
              <a:t>Reading other types of data goes beyond the scope of this class, but it is worth pointing out that SAS offers many different engines through the SAS/ACCESS products to allow you to read directly from non-SAS data sources. The elegance of the LIBNAME statement and the ACCESS engines is once you or your administrator has created a library connecting to your various data sources, the majority of your code is independent of the type of data you are working with. </a:t>
            </a:r>
          </a:p>
          <a:p>
            <a:endParaRPr lang="en-US" dirty="0"/>
          </a:p>
        </p:txBody>
      </p:sp>
    </p:spTree>
    <p:extLst>
      <p:ext uri="{BB962C8B-B14F-4D97-AF65-F5344CB8AC3E}">
        <p14:creationId xmlns:p14="http://schemas.microsoft.com/office/powerpoint/2010/main" val="348998418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4B939A8-7DD7-4D62-A01E-50C0827E4FB7}" type="slidenum">
              <a:rPr lang="en-US" altLang="en-US" sz="1200" smtClean="0"/>
              <a:pPr/>
              <a:t>45</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Type answer here</a:t>
            </a:r>
          </a:p>
        </p:txBody>
      </p:sp>
    </p:spTree>
    <p:extLst>
      <p:ext uri="{BB962C8B-B14F-4D97-AF65-F5344CB8AC3E}">
        <p14:creationId xmlns:p14="http://schemas.microsoft.com/office/powerpoint/2010/main" val="49323858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4B939A8-7DD7-4D62-A01E-50C0827E4FB7}" type="slidenum">
              <a:rPr lang="en-US" altLang="en-US" sz="1200" smtClean="0"/>
              <a:pPr/>
              <a:t>46</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Type answer here</a:t>
            </a:r>
          </a:p>
        </p:txBody>
      </p:sp>
    </p:spTree>
    <p:extLst>
      <p:ext uri="{BB962C8B-B14F-4D97-AF65-F5344CB8AC3E}">
        <p14:creationId xmlns:p14="http://schemas.microsoft.com/office/powerpoint/2010/main" val="267803603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dirty="0"/>
          </a:p>
        </p:txBody>
      </p:sp>
    </p:spTree>
    <p:extLst>
      <p:ext uri="{BB962C8B-B14F-4D97-AF65-F5344CB8AC3E}">
        <p14:creationId xmlns:p14="http://schemas.microsoft.com/office/powerpoint/2010/main" val="200504307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Libraries are an incredibly efficient and elegant way for you to directly access data and</a:t>
            </a:r>
            <a:r>
              <a:rPr lang="en-US" sz="900" kern="1200" baseline="0" dirty="0">
                <a:solidFill>
                  <a:schemeClr val="tx1"/>
                </a:solidFill>
                <a:effectLst/>
                <a:latin typeface="+mn-lt"/>
                <a:ea typeface="+mn-ea"/>
                <a:cs typeface="+mn-cs"/>
              </a:rPr>
              <a:t> use it in a program</a:t>
            </a:r>
            <a:r>
              <a:rPr lang="en-US" sz="900" kern="1200" dirty="0">
                <a:solidFill>
                  <a:schemeClr val="tx1"/>
                </a:solidFill>
                <a:effectLst/>
                <a:latin typeface="+mn-lt"/>
                <a:ea typeface="+mn-ea"/>
                <a:cs typeface="+mn-cs"/>
              </a:rPr>
              <a:t>. </a:t>
            </a:r>
            <a:r>
              <a:rPr lang="en-US" sz="900" b="0" i="0" kern="1200" dirty="0">
                <a:solidFill>
                  <a:srgbClr val="FF0000"/>
                </a:solidFill>
                <a:effectLst/>
                <a:latin typeface="+mn-lt"/>
                <a:ea typeface="+mn-ea"/>
                <a:cs typeface="+mn-cs"/>
              </a:rPr>
              <a:t>However, sometimes you need to access </a:t>
            </a:r>
            <a:r>
              <a:rPr lang="en-US" sz="900" b="1" i="1" kern="1200" dirty="0">
                <a:solidFill>
                  <a:srgbClr val="FF0000"/>
                </a:solidFill>
                <a:effectLst/>
                <a:latin typeface="+mn-lt"/>
                <a:ea typeface="+mn-ea"/>
                <a:cs typeface="+mn-cs"/>
              </a:rPr>
              <a:t>unstructured</a:t>
            </a:r>
            <a:r>
              <a:rPr lang="en-US" sz="900" b="1" i="0" kern="1200" baseline="0" dirty="0">
                <a:solidFill>
                  <a:srgbClr val="FF0000"/>
                </a:solidFill>
                <a:effectLst/>
                <a:latin typeface="+mn-lt"/>
                <a:ea typeface="+mn-ea"/>
                <a:cs typeface="+mn-cs"/>
              </a:rPr>
              <a:t> </a:t>
            </a:r>
            <a:r>
              <a:rPr lang="en-US" sz="900" b="0" i="0" kern="1200" baseline="0" dirty="0">
                <a:solidFill>
                  <a:srgbClr val="FF0000"/>
                </a:solidFill>
                <a:effectLst/>
                <a:latin typeface="+mn-lt"/>
                <a:ea typeface="+mn-ea"/>
                <a:cs typeface="+mn-cs"/>
              </a:rPr>
              <a:t>data and to do that, you need to import the file and create a copy as a SAS table.</a:t>
            </a:r>
            <a:endParaRPr lang="en-US" sz="900" b="0" i="0" kern="1200" dirty="0">
              <a:solidFill>
                <a:srgbClr val="FF0000"/>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Let’s start with text files as an example. Text files are simply strings of characters to your computer. SAS cannot read text files directly with an engine. We must import the data into a structured format, such as a SAS table, in order to use the data in a program. </a:t>
            </a:r>
          </a:p>
          <a:p>
            <a:pPr marL="0" marR="0" lvl="0" indent="0" algn="l" defTabSz="6858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There are a number of ways to import data. If</a:t>
            </a:r>
            <a:r>
              <a:rPr lang="en-US" sz="900" kern="1200" baseline="0" dirty="0">
                <a:solidFill>
                  <a:schemeClr val="tx1"/>
                </a:solidFill>
                <a:effectLst/>
                <a:latin typeface="+mn-lt"/>
                <a:ea typeface="+mn-ea"/>
                <a:cs typeface="+mn-cs"/>
              </a:rPr>
              <a:t> you are interested in a point-and-click approach, </a:t>
            </a:r>
            <a:r>
              <a:rPr lang="en-US" sz="900" kern="1200" dirty="0">
                <a:solidFill>
                  <a:schemeClr val="tx1"/>
                </a:solidFill>
                <a:effectLst/>
                <a:latin typeface="+mn-lt"/>
                <a:ea typeface="+mn-ea"/>
                <a:cs typeface="+mn-cs"/>
              </a:rPr>
              <a:t>Enterprise Guide, SAS Studio, and the</a:t>
            </a:r>
            <a:r>
              <a:rPr lang="en-US" sz="900" kern="1200" baseline="0" dirty="0">
                <a:solidFill>
                  <a:schemeClr val="tx1"/>
                </a:solidFill>
                <a:effectLst/>
                <a:latin typeface="+mn-lt"/>
                <a:ea typeface="+mn-ea"/>
                <a:cs typeface="+mn-cs"/>
              </a:rPr>
              <a:t> SAS </a:t>
            </a:r>
            <a:r>
              <a:rPr lang="en-US" sz="900" kern="1200" dirty="0">
                <a:solidFill>
                  <a:schemeClr val="tx1"/>
                </a:solidFill>
                <a:effectLst/>
                <a:latin typeface="+mn-lt"/>
                <a:ea typeface="+mn-ea"/>
                <a:cs typeface="+mn-cs"/>
              </a:rPr>
              <a:t>windowing environment all offer an Import Wizard that enables you to read various file types, specify options, and create a new SAS table. If you would like to see these wizards, I encourage you to try them out in the practices. </a:t>
            </a:r>
          </a:p>
          <a:p>
            <a:pPr marL="0" marR="0" lvl="0" indent="0" algn="l" defTabSz="6858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But because this is a programming class, we are going to teach you a simple programming option: the IMPORT procedure. </a:t>
            </a:r>
          </a:p>
          <a:p>
            <a:endParaRPr lang="en-US" dirty="0"/>
          </a:p>
        </p:txBody>
      </p:sp>
    </p:spTree>
    <p:extLst>
      <p:ext uri="{BB962C8B-B14F-4D97-AF65-F5344CB8AC3E}">
        <p14:creationId xmlns:p14="http://schemas.microsoft.com/office/powerpoint/2010/main" val="207698499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sz="900" kern="1200" dirty="0">
                <a:solidFill>
                  <a:schemeClr val="tx1"/>
                </a:solidFill>
                <a:effectLst/>
                <a:latin typeface="+mn-lt"/>
                <a:ea typeface="+mn-ea"/>
                <a:cs typeface="+mn-cs"/>
              </a:rPr>
              <a:t>PROC IMPORT reads data from an external data source and writes it to a SAS table. SAS can import delimited files with any character acting as the delimiter. Let's</a:t>
            </a:r>
            <a:r>
              <a:rPr lang="en-US" sz="900" kern="1200" baseline="0" dirty="0">
                <a:solidFill>
                  <a:schemeClr val="tx1"/>
                </a:solidFill>
                <a:effectLst/>
                <a:latin typeface="+mn-lt"/>
                <a:ea typeface="+mn-ea"/>
                <a:cs typeface="+mn-cs"/>
              </a:rPr>
              <a:t> say we want to read a comma-delimited file. You </a:t>
            </a:r>
            <a:r>
              <a:rPr lang="en-US" sz="900" kern="1200" dirty="0">
                <a:solidFill>
                  <a:schemeClr val="tx1"/>
                </a:solidFill>
                <a:effectLst/>
                <a:latin typeface="+mn-lt"/>
                <a:ea typeface="+mn-ea"/>
                <a:cs typeface="+mn-cs"/>
              </a:rPr>
              <a:t>use the DATAFILE= option to provide the path and complete file name, the DBMS= option to define the file type as CSV, and the OUT= option to provide the library and name of the SAS output table that you want to create. By default, SAS assumes column names are found in the first row of the file. </a:t>
            </a:r>
          </a:p>
        </p:txBody>
      </p:sp>
    </p:spTree>
    <p:extLst>
      <p:ext uri="{BB962C8B-B14F-4D97-AF65-F5344CB8AC3E}">
        <p14:creationId xmlns:p14="http://schemas.microsoft.com/office/powerpoint/2010/main" val="7880117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sz="900" kern="1200" dirty="0">
                <a:solidFill>
                  <a:schemeClr val="tx1"/>
                </a:solidFill>
                <a:effectLst/>
                <a:latin typeface="+mn-lt"/>
                <a:ea typeface="+mn-ea"/>
                <a:cs typeface="+mn-cs"/>
              </a:rPr>
              <a:t>By contrast, unstructured data does not have defined columns. T</a:t>
            </a:r>
            <a:r>
              <a:rPr lang="en-US" sz="900" kern="1200" baseline="0" dirty="0">
                <a:solidFill>
                  <a:schemeClr val="tx1"/>
                </a:solidFill>
                <a:effectLst/>
                <a:latin typeface="+mn-lt"/>
                <a:ea typeface="+mn-ea"/>
                <a:cs typeface="+mn-cs"/>
              </a:rPr>
              <a:t>he data might be in a format that appears to be in columns, such as tab-delimited data, but to your computer it's just strings of text. </a:t>
            </a:r>
            <a:r>
              <a:rPr lang="en-US" sz="900" kern="1200" dirty="0">
                <a:solidFill>
                  <a:schemeClr val="tx1"/>
                </a:solidFill>
                <a:effectLst/>
                <a:latin typeface="+mn-lt"/>
                <a:ea typeface="+mn-ea"/>
                <a:cs typeface="+mn-cs"/>
              </a:rPr>
              <a:t>Examples of unstructured data are</a:t>
            </a:r>
            <a:r>
              <a:rPr lang="en-US" sz="900" kern="1200" baseline="0" dirty="0">
                <a:solidFill>
                  <a:schemeClr val="tx1"/>
                </a:solidFill>
                <a:effectLst/>
                <a:latin typeface="+mn-lt"/>
                <a:ea typeface="+mn-ea"/>
                <a:cs typeface="+mn-cs"/>
              </a:rPr>
              <a:t> </a:t>
            </a:r>
            <a:r>
              <a:rPr lang="en-US" sz="900" kern="1200" dirty="0">
                <a:solidFill>
                  <a:schemeClr val="tx1"/>
                </a:solidFill>
                <a:effectLst/>
                <a:latin typeface="+mn-lt"/>
                <a:ea typeface="+mn-ea"/>
                <a:cs typeface="+mn-cs"/>
              </a:rPr>
              <a:t>text files or comma-delimited files, JSON files,</a:t>
            </a:r>
            <a:r>
              <a:rPr lang="en-US" sz="900" kern="1200" baseline="0" dirty="0">
                <a:solidFill>
                  <a:schemeClr val="tx1"/>
                </a:solidFill>
                <a:effectLst/>
                <a:latin typeface="+mn-lt"/>
                <a:ea typeface="+mn-ea"/>
                <a:cs typeface="+mn-cs"/>
              </a:rPr>
              <a:t> and weblogs</a:t>
            </a:r>
            <a:r>
              <a:rPr lang="en-US" sz="900" kern="1200" dirty="0">
                <a:solidFill>
                  <a:schemeClr val="tx1"/>
                </a:solidFill>
                <a:effectLst/>
                <a:latin typeface="+mn-lt"/>
                <a:ea typeface="+mn-ea"/>
                <a:cs typeface="+mn-cs"/>
              </a:rPr>
              <a:t>. There is important information in these files, but it’s not in a defined structure. </a:t>
            </a:r>
          </a:p>
          <a:p>
            <a:r>
              <a:rPr lang="en-US" sz="900" kern="1200" dirty="0">
                <a:solidFill>
                  <a:schemeClr val="tx1"/>
                </a:solidFill>
                <a:effectLst/>
                <a:latin typeface="+mn-lt"/>
                <a:ea typeface="+mn-ea"/>
                <a:cs typeface="+mn-cs"/>
              </a:rPr>
              <a:t> </a:t>
            </a:r>
          </a:p>
          <a:p>
            <a:r>
              <a:rPr lang="en-US" sz="900" kern="1200" dirty="0">
                <a:solidFill>
                  <a:schemeClr val="tx1"/>
                </a:solidFill>
                <a:effectLst/>
                <a:latin typeface="+mn-lt"/>
                <a:ea typeface="+mn-ea"/>
                <a:cs typeface="+mn-cs"/>
              </a:rPr>
              <a:t>You</a:t>
            </a:r>
            <a:r>
              <a:rPr lang="en-US" sz="900" kern="1200" baseline="0" dirty="0">
                <a:solidFill>
                  <a:schemeClr val="tx1"/>
                </a:solidFill>
                <a:effectLst/>
                <a:latin typeface="+mn-lt"/>
                <a:ea typeface="+mn-ea"/>
                <a:cs typeface="+mn-cs"/>
              </a:rPr>
              <a:t> must import unstructured data into SAS before you can analyze or report on it. SAS makes importing data easy, too.</a:t>
            </a:r>
            <a:endParaRPr lang="en-US" dirty="0"/>
          </a:p>
        </p:txBody>
      </p:sp>
    </p:spTree>
    <p:extLst>
      <p:ext uri="{BB962C8B-B14F-4D97-AF65-F5344CB8AC3E}">
        <p14:creationId xmlns:p14="http://schemas.microsoft.com/office/powerpoint/2010/main" val="53965916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There are some</a:t>
            </a:r>
            <a:r>
              <a:rPr lang="en-US" sz="900" kern="1200" baseline="0" dirty="0">
                <a:solidFill>
                  <a:schemeClr val="tx1"/>
                </a:solidFill>
                <a:effectLst/>
                <a:latin typeface="+mn-lt"/>
                <a:ea typeface="+mn-ea"/>
                <a:cs typeface="+mn-cs"/>
              </a:rPr>
              <a:t> options you might want to specify in the PROC IMPORT step. </a:t>
            </a:r>
            <a:r>
              <a:rPr lang="en-US" sz="900" kern="1200" dirty="0">
                <a:solidFill>
                  <a:schemeClr val="tx1"/>
                </a:solidFill>
                <a:effectLst/>
                <a:latin typeface="+mn-lt"/>
                <a:ea typeface="+mn-ea"/>
                <a:cs typeface="+mn-cs"/>
              </a:rPr>
              <a:t>The REPLACE option can be added to indicate that the SAS output table should be replaced if it already exists. </a:t>
            </a:r>
          </a:p>
          <a:p>
            <a:pPr marL="0" marR="0" lvl="0" indent="0" algn="l" defTabSz="6858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By default, SAS scans the first 20 rows of the data to make its best guess for the column attributes, including type and length. It</a:t>
            </a:r>
            <a:r>
              <a:rPr lang="en-US" sz="900" kern="1200" baseline="0" dirty="0">
                <a:solidFill>
                  <a:schemeClr val="tx1"/>
                </a:solidFill>
                <a:effectLst/>
                <a:latin typeface="+mn-lt"/>
                <a:ea typeface="+mn-ea"/>
                <a:cs typeface="+mn-cs"/>
              </a:rPr>
              <a:t>'s possible that SAS might incorrectly assume a column’s type or length based on the values found in those initial rows. You can use the GUESSINGROWS= option to provide a set number or use the keyword MAX to examine all rows. SAS scans the number of rows that you specify to determine type and length of each column in the imported table. </a:t>
            </a:r>
            <a:endParaRPr lang="en-US" sz="900" kern="1200" dirty="0">
              <a:solidFill>
                <a:schemeClr val="tx1"/>
              </a:solidFill>
              <a:effectLst/>
              <a:latin typeface="+mn-lt"/>
              <a:ea typeface="+mn-ea"/>
              <a:cs typeface="+mn-cs"/>
            </a:endParaRPr>
          </a:p>
          <a:p>
            <a:endParaRPr lang="en-US" dirty="0"/>
          </a:p>
        </p:txBody>
      </p:sp>
    </p:spTree>
    <p:extLst>
      <p:ext uri="{BB962C8B-B14F-4D97-AF65-F5344CB8AC3E}">
        <p14:creationId xmlns:p14="http://schemas.microsoft.com/office/powerpoint/2010/main" val="266117535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dirty="0"/>
          </a:p>
        </p:txBody>
      </p:sp>
    </p:spTree>
    <p:extLst>
      <p:ext uri="{BB962C8B-B14F-4D97-AF65-F5344CB8AC3E}">
        <p14:creationId xmlns:p14="http://schemas.microsoft.com/office/powerpoint/2010/main" val="35669727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41ACCA1-8131-4A49-B9DB-16167B7F5F05}" type="slidenum">
              <a:rPr lang="en-US" altLang="en-US" sz="1200" smtClean="0"/>
              <a:pPr/>
              <a:t>52</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Type answer here</a:t>
            </a:r>
          </a:p>
        </p:txBody>
      </p:sp>
    </p:spTree>
    <p:extLst>
      <p:ext uri="{BB962C8B-B14F-4D97-AF65-F5344CB8AC3E}">
        <p14:creationId xmlns:p14="http://schemas.microsoft.com/office/powerpoint/2010/main" val="392634932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41ACCA1-8131-4A49-B9DB-16167B7F5F05}" type="slidenum">
              <a:rPr lang="en-US" altLang="en-US" sz="1200" smtClean="0"/>
              <a:pPr/>
              <a:t>53</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Type answer here</a:t>
            </a:r>
          </a:p>
        </p:txBody>
      </p:sp>
    </p:spTree>
    <p:extLst>
      <p:ext uri="{BB962C8B-B14F-4D97-AF65-F5344CB8AC3E}">
        <p14:creationId xmlns:p14="http://schemas.microsoft.com/office/powerpoint/2010/main" val="104824412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You know you can use the XLSX library engine to read and write Excel data directly, but you might</a:t>
            </a:r>
            <a:r>
              <a:rPr lang="en-US" sz="900" kern="1200" baseline="0" dirty="0">
                <a:solidFill>
                  <a:schemeClr val="tx1"/>
                </a:solidFill>
                <a:effectLst/>
                <a:latin typeface="+mn-lt"/>
                <a:ea typeface="+mn-ea"/>
                <a:cs typeface="+mn-cs"/>
              </a:rPr>
              <a:t> </a:t>
            </a:r>
            <a:r>
              <a:rPr lang="en-US" sz="900" kern="1200" dirty="0">
                <a:solidFill>
                  <a:schemeClr val="tx1"/>
                </a:solidFill>
                <a:effectLst/>
                <a:latin typeface="+mn-lt"/>
                <a:ea typeface="+mn-ea"/>
                <a:cs typeface="+mn-cs"/>
              </a:rPr>
              <a:t>prefer to import a copy of your Excel data as a SAS table and use that SAS table in your program. If you have SAS/ACCESS to PC Files licensed, you can use PROC IMPORT to accomplish this. You simply change the DATAFILE= value and the DBMS option to reference XLSX. You also need to use the SHEET= option to tell SAS which worksheet you want to read from the workbook.</a:t>
            </a:r>
            <a:r>
              <a:rPr lang="en-US" sz="900" kern="1200" baseline="0" dirty="0">
                <a:solidFill>
                  <a:schemeClr val="tx1"/>
                </a:solidFill>
                <a:effectLst/>
                <a:latin typeface="+mn-lt"/>
                <a:ea typeface="+mn-ea"/>
                <a:cs typeface="+mn-cs"/>
              </a:rPr>
              <a:t> </a:t>
            </a:r>
            <a:r>
              <a:rPr lang="en-US" sz="900" kern="1200" dirty="0">
                <a:solidFill>
                  <a:schemeClr val="tx1"/>
                </a:solidFill>
                <a:effectLst/>
                <a:latin typeface="+mn-lt"/>
                <a:ea typeface="+mn-ea"/>
                <a:cs typeface="+mn-cs"/>
              </a:rPr>
              <a:t>PROC IMPORT can read only one spreadsheet at a time,</a:t>
            </a:r>
            <a:r>
              <a:rPr lang="en-US" sz="900" kern="1200" baseline="0" dirty="0">
                <a:solidFill>
                  <a:schemeClr val="tx1"/>
                </a:solidFill>
                <a:effectLst/>
                <a:latin typeface="+mn-lt"/>
                <a:ea typeface="+mn-ea"/>
                <a:cs typeface="+mn-cs"/>
              </a:rPr>
              <a:t> and by default it reads the first worksheet.</a:t>
            </a:r>
            <a:endParaRPr lang="en-US" sz="900" kern="1200" dirty="0">
              <a:solidFill>
                <a:schemeClr val="tx1"/>
              </a:solidFill>
              <a:effectLst/>
              <a:latin typeface="+mn-lt"/>
              <a:ea typeface="+mn-ea"/>
              <a:cs typeface="+mn-cs"/>
            </a:endParaRPr>
          </a:p>
          <a:p>
            <a:endParaRPr lang="en-US" dirty="0"/>
          </a:p>
        </p:txBody>
      </p:sp>
    </p:spTree>
    <p:extLst>
      <p:ext uri="{BB962C8B-B14F-4D97-AF65-F5344CB8AC3E}">
        <p14:creationId xmlns:p14="http://schemas.microsoft.com/office/powerpoint/2010/main" val="148282286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dirty="0"/>
              <a:t>Possible answers:</a:t>
            </a:r>
          </a:p>
          <a:p>
            <a:pPr marL="171450" indent="-171450">
              <a:buFont typeface="Arial" panose="020B0604020202020204" pitchFamily="34" charset="0"/>
              <a:buChar char="•"/>
            </a:pPr>
            <a:r>
              <a:rPr lang="en-US" dirty="0"/>
              <a:t>The</a:t>
            </a:r>
            <a:r>
              <a:rPr lang="en-US" baseline="0" dirty="0"/>
              <a:t> XLSX libname engine reads data directly from the Excel file. Programs that reference the Excel library always use the current data.</a:t>
            </a:r>
          </a:p>
          <a:p>
            <a:pPr marL="171450" indent="-171450">
              <a:buFont typeface="Arial" panose="020B0604020202020204" pitchFamily="34" charset="0"/>
              <a:buChar char="•"/>
            </a:pPr>
            <a:r>
              <a:rPr lang="en-US" baseline="0" dirty="0"/>
              <a:t>PROC IMPORT creates a copy of the Excel file that is a snapshot in time until the IMPORT step runs again.</a:t>
            </a:r>
            <a:endParaRPr lang="en-US" dirty="0"/>
          </a:p>
        </p:txBody>
      </p:sp>
    </p:spTree>
    <p:extLst>
      <p:ext uri="{BB962C8B-B14F-4D97-AF65-F5344CB8AC3E}">
        <p14:creationId xmlns:p14="http://schemas.microsoft.com/office/powerpoint/2010/main" val="106529056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dirty="0"/>
          </a:p>
        </p:txBody>
      </p:sp>
    </p:spTree>
    <p:extLst>
      <p:ext uri="{BB962C8B-B14F-4D97-AF65-F5344CB8AC3E}">
        <p14:creationId xmlns:p14="http://schemas.microsoft.com/office/powerpoint/2010/main" val="182440255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dirty="0"/>
          </a:p>
        </p:txBody>
      </p:sp>
    </p:spTree>
    <p:extLst>
      <p:ext uri="{BB962C8B-B14F-4D97-AF65-F5344CB8AC3E}">
        <p14:creationId xmlns:p14="http://schemas.microsoft.com/office/powerpoint/2010/main" val="332822230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a:p>
        </p:txBody>
      </p:sp>
    </p:spTree>
    <p:extLst>
      <p:ext uri="{BB962C8B-B14F-4D97-AF65-F5344CB8AC3E}">
        <p14:creationId xmlns:p14="http://schemas.microsoft.com/office/powerpoint/2010/main" val="107669070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Tree>
    <p:extLst>
      <p:ext uri="{BB962C8B-B14F-4D97-AF65-F5344CB8AC3E}">
        <p14:creationId xmlns:p14="http://schemas.microsoft.com/office/powerpoint/2010/main" val="31818200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sz="900" b="0" i="0" kern="1200" dirty="0">
                <a:solidFill>
                  <a:schemeClr val="tx1"/>
                </a:solidFill>
                <a:effectLst/>
                <a:latin typeface="+mn-lt"/>
                <a:ea typeface="+mn-ea"/>
                <a:cs typeface="+mn-cs"/>
              </a:rPr>
              <a:t>A SAS table is a structured data file that has defined columns</a:t>
            </a:r>
            <a:r>
              <a:rPr lang="en-US" sz="900" b="0" i="0" kern="1200" baseline="0" dirty="0">
                <a:solidFill>
                  <a:schemeClr val="tx1"/>
                </a:solidFill>
                <a:effectLst/>
                <a:latin typeface="+mn-lt"/>
                <a:ea typeface="+mn-ea"/>
                <a:cs typeface="+mn-cs"/>
              </a:rPr>
              <a:t> and rows. SAS tables have the file extension .sas7bdat.</a:t>
            </a:r>
            <a:br>
              <a:rPr lang="en-US" sz="900" b="0" i="0" kern="1200" dirty="0">
                <a:solidFill>
                  <a:schemeClr val="tx1"/>
                </a:solidFill>
                <a:effectLst/>
                <a:latin typeface="+mn-lt"/>
                <a:ea typeface="+mn-ea"/>
                <a:cs typeface="+mn-cs"/>
              </a:rPr>
            </a:br>
            <a:endParaRPr lang="en-US" sz="9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65065698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a:t>b)</a:t>
            </a:r>
          </a:p>
          <a:p>
            <a:r>
              <a:rPr lang="en-US" b="1" dirty="0" err="1"/>
              <a:t>Birth_Date</a:t>
            </a:r>
            <a:r>
              <a:rPr lang="en-US" b="1" dirty="0"/>
              <a:t> </a:t>
            </a:r>
            <a:r>
              <a:rPr lang="en-US" dirty="0"/>
              <a:t>is a numeric column, and all numeric columns in SAS are 8 bytes by default.</a:t>
            </a:r>
          </a:p>
        </p:txBody>
      </p:sp>
    </p:spTree>
    <p:extLst>
      <p:ext uri="{BB962C8B-B14F-4D97-AF65-F5344CB8AC3E}">
        <p14:creationId xmlns:p14="http://schemas.microsoft.com/office/powerpoint/2010/main" val="251252101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Tree>
    <p:extLst>
      <p:ext uri="{BB962C8B-B14F-4D97-AF65-F5344CB8AC3E}">
        <p14:creationId xmlns:p14="http://schemas.microsoft.com/office/powerpoint/2010/main" val="59320303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a:t>a)</a:t>
            </a:r>
          </a:p>
          <a:p>
            <a:r>
              <a:rPr lang="en-US" dirty="0"/>
              <a:t>The </a:t>
            </a:r>
            <a:r>
              <a:rPr lang="en-US" dirty="0" err="1"/>
              <a:t>libref</a:t>
            </a:r>
            <a:r>
              <a:rPr lang="en-US" dirty="0"/>
              <a:t> must start with a letter or an underscore and contain eight characters maximum.  The path must also be in quotation marks.  </a:t>
            </a:r>
          </a:p>
        </p:txBody>
      </p:sp>
    </p:spTree>
    <p:extLst>
      <p:ext uri="{BB962C8B-B14F-4D97-AF65-F5344CB8AC3E}">
        <p14:creationId xmlns:p14="http://schemas.microsoft.com/office/powerpoint/2010/main" val="92203338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Tree>
    <p:extLst>
      <p:ext uri="{BB962C8B-B14F-4D97-AF65-F5344CB8AC3E}">
        <p14:creationId xmlns:p14="http://schemas.microsoft.com/office/powerpoint/2010/main" val="82269034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a:t>c) </a:t>
            </a:r>
          </a:p>
          <a:p>
            <a:r>
              <a:rPr lang="en-US" dirty="0"/>
              <a:t>The </a:t>
            </a:r>
            <a:r>
              <a:rPr lang="en-US" b="1" dirty="0" err="1"/>
              <a:t>Sashelp</a:t>
            </a:r>
            <a:r>
              <a:rPr lang="en-US" dirty="0"/>
              <a:t> library contains sample and resource tables provided by SAS. The library is automatically available when SAS starts. </a:t>
            </a:r>
          </a:p>
        </p:txBody>
      </p:sp>
    </p:spTree>
    <p:extLst>
      <p:ext uri="{BB962C8B-B14F-4D97-AF65-F5344CB8AC3E}">
        <p14:creationId xmlns:p14="http://schemas.microsoft.com/office/powerpoint/2010/main" val="232292543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dirty="0"/>
          </a:p>
        </p:txBody>
      </p:sp>
    </p:spTree>
    <p:extLst>
      <p:ext uri="{BB962C8B-B14F-4D97-AF65-F5344CB8AC3E}">
        <p14:creationId xmlns:p14="http://schemas.microsoft.com/office/powerpoint/2010/main" val="233912687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dirty="0"/>
              <a:t>b)</a:t>
            </a:r>
          </a:p>
          <a:p>
            <a:r>
              <a:rPr lang="en-US" dirty="0"/>
              <a:t>Missing numeric values are represented with a period, so </a:t>
            </a:r>
            <a:r>
              <a:rPr lang="en-US" b="1" dirty="0" err="1"/>
              <a:t>Employee_ID</a:t>
            </a:r>
            <a:r>
              <a:rPr lang="en-US" b="1" dirty="0"/>
              <a:t> </a:t>
            </a:r>
            <a:r>
              <a:rPr lang="en-US" dirty="0"/>
              <a:t>must be a numeric column. </a:t>
            </a:r>
          </a:p>
        </p:txBody>
      </p:sp>
    </p:spTree>
    <p:extLst>
      <p:ext uri="{BB962C8B-B14F-4D97-AF65-F5344CB8AC3E}">
        <p14:creationId xmlns:p14="http://schemas.microsoft.com/office/powerpoint/2010/main" val="386637058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Tree>
    <p:extLst>
      <p:ext uri="{BB962C8B-B14F-4D97-AF65-F5344CB8AC3E}">
        <p14:creationId xmlns:p14="http://schemas.microsoft.com/office/powerpoint/2010/main" val="336554739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a:t>a)</a:t>
            </a:r>
          </a:p>
          <a:p>
            <a:r>
              <a:rPr lang="en-US" dirty="0"/>
              <a:t>SAS columns are either character or numeric. SAS date values are numeric values that represent the number of days before or after January 1, 1960.</a:t>
            </a:r>
          </a:p>
        </p:txBody>
      </p:sp>
    </p:spTree>
    <p:extLst>
      <p:ext uri="{BB962C8B-B14F-4D97-AF65-F5344CB8AC3E}">
        <p14:creationId xmlns:p14="http://schemas.microsoft.com/office/powerpoint/2010/main" val="260857527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Tree>
    <p:extLst>
      <p:ext uri="{BB962C8B-B14F-4D97-AF65-F5344CB8AC3E}">
        <p14:creationId xmlns:p14="http://schemas.microsoft.com/office/powerpoint/2010/main" val="23520633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sz="900" b="0" i="0" kern="1200" dirty="0">
                <a:solidFill>
                  <a:schemeClr val="tx1"/>
                </a:solidFill>
                <a:effectLst/>
                <a:latin typeface="+mn-lt"/>
                <a:ea typeface="+mn-ea"/>
                <a:cs typeface="+mn-cs"/>
              </a:rPr>
              <a:t>There</a:t>
            </a:r>
            <a:r>
              <a:rPr lang="en-US" sz="900" b="0" i="0" kern="1200" baseline="0" dirty="0">
                <a:solidFill>
                  <a:schemeClr val="tx1"/>
                </a:solidFill>
                <a:effectLst/>
                <a:latin typeface="+mn-lt"/>
                <a:ea typeface="+mn-ea"/>
                <a:cs typeface="+mn-cs"/>
              </a:rPr>
              <a:t> are two parts to a </a:t>
            </a:r>
            <a:r>
              <a:rPr lang="en-US" sz="900" b="0" i="0" kern="1200" dirty="0">
                <a:solidFill>
                  <a:schemeClr val="tx1"/>
                </a:solidFill>
                <a:effectLst/>
                <a:latin typeface="+mn-lt"/>
                <a:ea typeface="+mn-ea"/>
                <a:cs typeface="+mn-cs"/>
              </a:rPr>
              <a:t>SAS table: a descriptor portion and a data portion. The descriptor portion contains information about the attributes of the table, or metadata. The metadata includes general properties such as the table name, the number of rows, and the date and time that the table was created. The</a:t>
            </a:r>
            <a:r>
              <a:rPr lang="en-US" sz="900" b="0" i="0" kern="1200" baseline="0" dirty="0">
                <a:solidFill>
                  <a:schemeClr val="tx1"/>
                </a:solidFill>
                <a:effectLst/>
                <a:latin typeface="+mn-lt"/>
                <a:ea typeface="+mn-ea"/>
                <a:cs typeface="+mn-cs"/>
              </a:rPr>
              <a:t> descriptor portion also includes</a:t>
            </a:r>
            <a:r>
              <a:rPr lang="en-US" sz="900" b="0" i="0" kern="1200" dirty="0">
                <a:solidFill>
                  <a:schemeClr val="tx1"/>
                </a:solidFill>
                <a:effectLst/>
                <a:latin typeface="+mn-lt"/>
                <a:ea typeface="+mn-ea"/>
                <a:cs typeface="+mn-cs"/>
              </a:rPr>
              <a:t> the column definitions. </a:t>
            </a:r>
          </a:p>
          <a:p>
            <a:endParaRPr lang="en-US" sz="900" b="0" i="0" kern="1200" dirty="0">
              <a:solidFill>
                <a:schemeClr val="tx1"/>
              </a:solidFill>
              <a:effectLst/>
              <a:latin typeface="+mn-lt"/>
              <a:ea typeface="+mn-ea"/>
              <a:cs typeface="+mn-cs"/>
            </a:endParaRPr>
          </a:p>
          <a:p>
            <a:r>
              <a:rPr lang="en-US" sz="900" b="0" i="0" kern="1200" dirty="0">
                <a:solidFill>
                  <a:schemeClr val="tx1"/>
                </a:solidFill>
                <a:effectLst/>
                <a:latin typeface="+mn-lt"/>
                <a:ea typeface="+mn-ea"/>
                <a:cs typeface="+mn-cs"/>
              </a:rPr>
              <a:t>The data portion of a SAS table contains the data values, stored in columns. </a:t>
            </a:r>
          </a:p>
        </p:txBody>
      </p:sp>
    </p:spTree>
    <p:extLst>
      <p:ext uri="{BB962C8B-B14F-4D97-AF65-F5344CB8AC3E}">
        <p14:creationId xmlns:p14="http://schemas.microsoft.com/office/powerpoint/2010/main" val="233729235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a:t>c)</a:t>
            </a:r>
          </a:p>
          <a:p>
            <a:r>
              <a:rPr lang="en-US" dirty="0"/>
              <a:t>After the </a:t>
            </a:r>
            <a:r>
              <a:rPr lang="en-US" dirty="0" err="1"/>
              <a:t>libref</a:t>
            </a:r>
            <a:r>
              <a:rPr lang="en-US" dirty="0"/>
              <a:t>, the XLSX engine is specified. The full path to the Excel file, including the .</a:t>
            </a:r>
            <a:r>
              <a:rPr lang="en-US" dirty="0" err="1"/>
              <a:t>xlsx</a:t>
            </a:r>
            <a:r>
              <a:rPr lang="en-US" dirty="0"/>
              <a:t> file extension, must be provided in quotation marks.</a:t>
            </a:r>
          </a:p>
        </p:txBody>
      </p:sp>
    </p:spTree>
    <p:extLst>
      <p:ext uri="{BB962C8B-B14F-4D97-AF65-F5344CB8AC3E}">
        <p14:creationId xmlns:p14="http://schemas.microsoft.com/office/powerpoint/2010/main" val="26144784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Tree>
    <p:extLst>
      <p:ext uri="{BB962C8B-B14F-4D97-AF65-F5344CB8AC3E}">
        <p14:creationId xmlns:p14="http://schemas.microsoft.com/office/powerpoint/2010/main" val="310433293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90C0290-3681-416D-A1CF-F5837D563FDB}" type="slidenum">
              <a:rPr lang="en-US" altLang="en-US" sz="1200" smtClean="0"/>
              <a:pPr/>
              <a:t>72</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c)</a:t>
            </a:r>
          </a:p>
          <a:p>
            <a:r>
              <a:rPr lang="en-US" dirty="0">
                <a:effectLst/>
              </a:rPr>
              <a:t>This libref follows all three rules for valid librefs. A libref must have a length of one to eight characters, and must begin with a letter or underscore. The remaining characters must be letters, numbers, or underscores.</a:t>
            </a:r>
            <a:br>
              <a:rPr lang="en-US" dirty="0">
                <a:effectLst/>
              </a:rPr>
            </a:br>
            <a:br>
              <a:rPr lang="en-US" dirty="0">
                <a:effectLst/>
              </a:rPr>
            </a:br>
            <a:endParaRPr lang="en-US" altLang="en-US" dirty="0"/>
          </a:p>
        </p:txBody>
      </p:sp>
    </p:spTree>
    <p:extLst>
      <p:ext uri="{BB962C8B-B14F-4D97-AF65-F5344CB8AC3E}">
        <p14:creationId xmlns:p14="http://schemas.microsoft.com/office/powerpoint/2010/main" val="175463728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Tree>
    <p:extLst>
      <p:ext uri="{BB962C8B-B14F-4D97-AF65-F5344CB8AC3E}">
        <p14:creationId xmlns:p14="http://schemas.microsoft.com/office/powerpoint/2010/main" val="410802480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a:t>b)</a:t>
            </a:r>
          </a:p>
          <a:p>
            <a:r>
              <a:rPr lang="en-US" dirty="0"/>
              <a:t>Use the CLEAR option in the LIBNAME statement to disassociate an assigned </a:t>
            </a:r>
            <a:r>
              <a:rPr lang="en-US" dirty="0" err="1"/>
              <a:t>libref</a:t>
            </a:r>
            <a:r>
              <a:rPr lang="en-US" dirty="0"/>
              <a:t>.</a:t>
            </a:r>
          </a:p>
        </p:txBody>
      </p:sp>
    </p:spTree>
    <p:extLst>
      <p:ext uri="{BB962C8B-B14F-4D97-AF65-F5344CB8AC3E}">
        <p14:creationId xmlns:p14="http://schemas.microsoft.com/office/powerpoint/2010/main" val="168115759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dirty="0"/>
          </a:p>
        </p:txBody>
      </p:sp>
    </p:spTree>
    <p:extLst>
      <p:ext uri="{BB962C8B-B14F-4D97-AF65-F5344CB8AC3E}">
        <p14:creationId xmlns:p14="http://schemas.microsoft.com/office/powerpoint/2010/main" val="82407017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dirty="0"/>
              <a:t>Answer: b</a:t>
            </a:r>
          </a:p>
          <a:p>
            <a:r>
              <a:rPr lang="en-US" dirty="0">
                <a:effectLst/>
              </a:rPr>
              <a:t>This</a:t>
            </a:r>
            <a:r>
              <a:rPr lang="en-US" baseline="0" dirty="0">
                <a:effectLst/>
              </a:rPr>
              <a:t> PROC IMPORT step creates a SAS table from a CSV file. When the code runs, it replaces the SAS table if it already exists.</a:t>
            </a:r>
            <a:endParaRPr lang="en-US" dirty="0"/>
          </a:p>
        </p:txBody>
      </p:sp>
    </p:spTree>
    <p:extLst>
      <p:ext uri="{BB962C8B-B14F-4D97-AF65-F5344CB8AC3E}">
        <p14:creationId xmlns:p14="http://schemas.microsoft.com/office/powerpoint/2010/main" val="295721405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dirty="0"/>
          </a:p>
        </p:txBody>
      </p:sp>
    </p:spTree>
    <p:extLst>
      <p:ext uri="{BB962C8B-B14F-4D97-AF65-F5344CB8AC3E}">
        <p14:creationId xmlns:p14="http://schemas.microsoft.com/office/powerpoint/2010/main" val="214784041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dirty="0"/>
              <a:t>a)</a:t>
            </a:r>
          </a:p>
          <a:p>
            <a:r>
              <a:rPr lang="en-US" dirty="0"/>
              <a:t>The descriptor portion of a SAS table includes the table metadata. </a:t>
            </a:r>
          </a:p>
        </p:txBody>
      </p:sp>
    </p:spTree>
    <p:extLst>
      <p:ext uri="{BB962C8B-B14F-4D97-AF65-F5344CB8AC3E}">
        <p14:creationId xmlns:p14="http://schemas.microsoft.com/office/powerpoint/2010/main" val="5235534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sz="900" b="0" i="0" kern="1200" dirty="0">
                <a:solidFill>
                  <a:schemeClr val="tx1"/>
                </a:solidFill>
                <a:effectLst/>
                <a:latin typeface="+mn-lt"/>
                <a:ea typeface="+mn-ea"/>
                <a:cs typeface="+mn-cs"/>
              </a:rPr>
              <a:t>SAS has its</a:t>
            </a:r>
            <a:r>
              <a:rPr lang="en-US" sz="900" b="0" i="0" kern="1200" baseline="0" dirty="0">
                <a:solidFill>
                  <a:schemeClr val="tx1"/>
                </a:solidFill>
                <a:effectLst/>
                <a:latin typeface="+mn-lt"/>
                <a:ea typeface="+mn-ea"/>
                <a:cs typeface="+mn-cs"/>
              </a:rPr>
              <a:t> own terminology, and you'll see these terms used in results and the log. </a:t>
            </a:r>
            <a:r>
              <a:rPr lang="en-US" sz="900" b="0" i="0" kern="1200" dirty="0">
                <a:solidFill>
                  <a:schemeClr val="tx1"/>
                </a:solidFill>
                <a:effectLst/>
                <a:latin typeface="+mn-lt"/>
                <a:ea typeface="+mn-ea"/>
                <a:cs typeface="+mn-cs"/>
              </a:rPr>
              <a:t>A SAS table is also</a:t>
            </a:r>
            <a:r>
              <a:rPr lang="en-US" sz="900" b="0" i="0" kern="1200" baseline="0" dirty="0">
                <a:solidFill>
                  <a:schemeClr val="tx1"/>
                </a:solidFill>
                <a:effectLst/>
                <a:latin typeface="+mn-lt"/>
                <a:ea typeface="+mn-ea"/>
                <a:cs typeface="+mn-cs"/>
              </a:rPr>
              <a:t> </a:t>
            </a:r>
            <a:r>
              <a:rPr lang="en-US" sz="900" b="0" i="0" kern="1200" dirty="0">
                <a:solidFill>
                  <a:schemeClr val="tx1"/>
                </a:solidFill>
                <a:effectLst/>
                <a:latin typeface="+mn-lt"/>
                <a:ea typeface="+mn-ea"/>
                <a:cs typeface="+mn-cs"/>
              </a:rPr>
              <a:t>called a SAS</a:t>
            </a:r>
            <a:r>
              <a:rPr lang="en-US" sz="900" b="0" i="0" kern="1200" baseline="0" dirty="0">
                <a:solidFill>
                  <a:schemeClr val="tx1"/>
                </a:solidFill>
                <a:effectLst/>
                <a:latin typeface="+mn-lt"/>
                <a:ea typeface="+mn-ea"/>
                <a:cs typeface="+mn-cs"/>
              </a:rPr>
              <a:t> </a:t>
            </a:r>
            <a:r>
              <a:rPr lang="en-US" sz="900" b="0" i="0" kern="1200" dirty="0">
                <a:solidFill>
                  <a:schemeClr val="tx1"/>
                </a:solidFill>
                <a:effectLst/>
                <a:latin typeface="+mn-lt"/>
                <a:ea typeface="+mn-ea"/>
                <a:cs typeface="+mn-cs"/>
              </a:rPr>
              <a:t>data set, a column is also called a variable, and a row is also called an observation. </a:t>
            </a:r>
            <a:br>
              <a:rPr lang="en-US" sz="900" b="0" i="0" kern="1200" dirty="0">
                <a:solidFill>
                  <a:schemeClr val="tx1"/>
                </a:solidFill>
                <a:effectLst/>
                <a:latin typeface="+mn-lt"/>
                <a:ea typeface="+mn-ea"/>
                <a:cs typeface="+mn-cs"/>
              </a:rPr>
            </a:br>
            <a:br>
              <a:rPr lang="en-US" sz="900" b="0" i="0" kern="1200" dirty="0">
                <a:solidFill>
                  <a:schemeClr val="tx1"/>
                </a:solidFill>
                <a:effectLst/>
                <a:latin typeface="+mn-lt"/>
                <a:ea typeface="+mn-ea"/>
                <a:cs typeface="+mn-cs"/>
              </a:rPr>
            </a:br>
            <a:endParaRPr lang="en-US" sz="9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41133990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sz="900" kern="1200" dirty="0">
                <a:solidFill>
                  <a:schemeClr val="tx1"/>
                </a:solidFill>
                <a:effectLst/>
                <a:latin typeface="+mn-lt"/>
                <a:ea typeface="+mn-ea"/>
                <a:cs typeface="+mn-cs"/>
              </a:rPr>
              <a:t>So what does it mean for a column to be </a:t>
            </a:r>
            <a:r>
              <a:rPr lang="en-US" sz="900" i="1" kern="1200" dirty="0">
                <a:solidFill>
                  <a:schemeClr val="tx1"/>
                </a:solidFill>
                <a:effectLst/>
                <a:latin typeface="+mn-lt"/>
                <a:ea typeface="+mn-ea"/>
                <a:cs typeface="+mn-cs"/>
              </a:rPr>
              <a:t>defined</a:t>
            </a:r>
            <a:r>
              <a:rPr lang="en-US" sz="900" kern="1200" dirty="0">
                <a:solidFill>
                  <a:schemeClr val="tx1"/>
                </a:solidFill>
                <a:effectLst/>
                <a:latin typeface="+mn-lt"/>
                <a:ea typeface="+mn-ea"/>
                <a:cs typeface="+mn-cs"/>
              </a:rPr>
              <a:t>? In SAS, a column must have three attributes: a name, a type, and a length. Let's look at each of these in more</a:t>
            </a:r>
            <a:r>
              <a:rPr lang="en-US" sz="900" kern="1200" baseline="0" dirty="0">
                <a:solidFill>
                  <a:schemeClr val="tx1"/>
                </a:solidFill>
                <a:effectLst/>
                <a:latin typeface="+mn-lt"/>
                <a:ea typeface="+mn-ea"/>
                <a:cs typeface="+mn-cs"/>
              </a:rPr>
              <a:t> depth.</a:t>
            </a:r>
            <a:endParaRPr lang="en-US" sz="900" kern="1200" dirty="0">
              <a:solidFill>
                <a:schemeClr val="tx1"/>
              </a:solidFill>
              <a:effectLst/>
              <a:latin typeface="+mn-lt"/>
              <a:ea typeface="+mn-ea"/>
              <a:cs typeface="+mn-cs"/>
            </a:endParaRPr>
          </a:p>
          <a:p>
            <a:r>
              <a:rPr lang="en-US" sz="900" kern="1200" dirty="0">
                <a:solidFill>
                  <a:schemeClr val="tx1"/>
                </a:solidFill>
                <a:effectLst/>
                <a:latin typeface="+mn-lt"/>
                <a:ea typeface="+mn-ea"/>
                <a:cs typeface="+mn-cs"/>
              </a:rPr>
              <a:t> </a:t>
            </a:r>
          </a:p>
        </p:txBody>
      </p:sp>
    </p:spTree>
    <p:extLst>
      <p:ext uri="{BB962C8B-B14F-4D97-AF65-F5344CB8AC3E}">
        <p14:creationId xmlns:p14="http://schemas.microsoft.com/office/powerpoint/2010/main" val="29894427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hyperlink" Target="http://www.sas.com/"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hyperlink" Target="http://www.sas.com/" TargetMode="External"/><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1152144" y="1799049"/>
            <a:ext cx="6611112" cy="584775"/>
          </a:xfrm>
        </p:spPr>
        <p:txBody>
          <a:bodyPr anchor="b" anchorCtr="0">
            <a:noAutofit/>
          </a:bodyPr>
          <a:lstStyle>
            <a:lvl1pPr algn="l">
              <a:defRPr sz="3200" cap="none" baseline="0">
                <a:solidFill>
                  <a:schemeClr val="bg1"/>
                </a:solidFill>
              </a:defRPr>
            </a:lvl1pPr>
          </a:lstStyle>
          <a:p>
            <a:r>
              <a:rPr lang="en-US" dirty="0"/>
              <a:t>Click to Edit Title</a:t>
            </a:r>
          </a:p>
        </p:txBody>
      </p:sp>
      <p:sp>
        <p:nvSpPr>
          <p:cNvPr id="8" name="Subtitle 2"/>
          <p:cNvSpPr>
            <a:spLocks noGrp="1"/>
          </p:cNvSpPr>
          <p:nvPr>
            <p:ph type="body" sz="quarter" idx="13" hasCustomPrompt="1"/>
          </p:nvPr>
        </p:nvSpPr>
        <p:spPr>
          <a:xfrm>
            <a:off x="1152144" y="2383824"/>
            <a:ext cx="6611112" cy="353943"/>
          </a:xfrm>
        </p:spPr>
        <p:txBody>
          <a:bodyPr wrap="square" anchor="t">
            <a:noAutofit/>
          </a:bodyPr>
          <a:lstStyle>
            <a:lvl1pPr marL="0" indent="-182880" algn="l">
              <a:lnSpc>
                <a:spcPct val="85000"/>
              </a:lnSpc>
              <a:spcBef>
                <a:spcPts val="800"/>
              </a:spcBef>
              <a:buFont typeface="Arial" pitchFamily="34" charset="0"/>
              <a:buNone/>
              <a:defRPr sz="2000" b="0" cap="none" baseline="0">
                <a:solidFill>
                  <a:schemeClr val="bg1"/>
                </a:solidFill>
                <a:latin typeface="+mn-lt"/>
              </a:defRPr>
            </a:lvl1pPr>
          </a:lstStyle>
          <a:p>
            <a:pPr lvl="0"/>
            <a:r>
              <a:rPr lang="en-US" dirty="0"/>
              <a:t>Click to edit subtitle</a:t>
            </a:r>
          </a:p>
        </p:txBody>
      </p:sp>
      <p:sp>
        <p:nvSpPr>
          <p:cNvPr id="10" name="TextBox 3"/>
          <p:cNvSpPr txBox="1">
            <a:spLocks noChangeAspect="1"/>
          </p:cNvSpPr>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9"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920804" cy="1806509"/>
          </a:xfrm>
          <a:prstGeom prst="rect">
            <a:avLst/>
          </a:prstGeom>
        </p:spPr>
      </p:pic>
      <p:pic>
        <p:nvPicPr>
          <p:cNvPr id="3"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85548" y="4500631"/>
            <a:ext cx="914366" cy="507981"/>
          </a:xfrm>
          <a:prstGeom prst="rect">
            <a:avLst/>
          </a:prstGeom>
        </p:spPr>
      </p:pic>
    </p:spTree>
    <p:extLst>
      <p:ext uri="{BB962C8B-B14F-4D97-AF65-F5344CB8AC3E}">
        <p14:creationId xmlns:p14="http://schemas.microsoft.com/office/powerpoint/2010/main" val="2474604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ain Customer Succes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92024"/>
            <a:ext cx="6510269" cy="429768"/>
          </a:xfrm>
        </p:spPr>
        <p:txBody>
          <a:bodyPr lIns="0" rIns="0"/>
          <a:lstStyle>
            <a:lvl1pPr algn="ctr">
              <a:defRPr sz="2200" baseline="0">
                <a:latin typeface="+mj-lt"/>
              </a:defRPr>
            </a:lvl1pPr>
          </a:lstStyle>
          <a:p>
            <a:r>
              <a:rPr lang="en-US" dirty="0"/>
              <a:t>Click to Edit Title</a:t>
            </a:r>
          </a:p>
        </p:txBody>
      </p:sp>
      <p:sp>
        <p:nvSpPr>
          <p:cNvPr id="21" name="Text Placeholder 2"/>
          <p:cNvSpPr>
            <a:spLocks noGrp="1"/>
          </p:cNvSpPr>
          <p:nvPr>
            <p:ph type="body" sz="quarter" idx="11" hasCustomPrompt="1"/>
          </p:nvPr>
        </p:nvSpPr>
        <p:spPr>
          <a:xfrm>
            <a:off x="6510270" y="226814"/>
            <a:ext cx="2633730" cy="369332"/>
          </a:xfrm>
        </p:spPr>
        <p:txBody>
          <a:bodyPr wrap="square" anchor="t" anchorCtr="0">
            <a:noAutofit/>
          </a:bodyPr>
          <a:lstStyle>
            <a:lvl1pPr marL="0" indent="0" algn="ctr" defTabSz="182880">
              <a:lnSpc>
                <a:spcPct val="100000"/>
              </a:lnSpc>
              <a:spcBef>
                <a:spcPts val="0"/>
              </a:spcBef>
              <a:buFont typeface="Arial" pitchFamily="34" charset="0"/>
              <a:buNone/>
              <a:defRPr sz="1800" b="0" cap="none" baseline="0">
                <a:solidFill>
                  <a:schemeClr val="bg1"/>
                </a:solidFill>
                <a:effectLst/>
                <a:latin typeface="+mj-lt"/>
              </a:defRPr>
            </a:lvl1pPr>
          </a:lstStyle>
          <a:p>
            <a:pPr lvl="0"/>
            <a:r>
              <a:rPr lang="en-US" dirty="0"/>
              <a:t>Click to Edit Industry</a:t>
            </a:r>
          </a:p>
        </p:txBody>
      </p:sp>
      <p:sp>
        <p:nvSpPr>
          <p:cNvPr id="5" name="Content Placeholder 3"/>
          <p:cNvSpPr>
            <a:spLocks noGrp="1"/>
          </p:cNvSpPr>
          <p:nvPr>
            <p:ph sz="quarter" idx="15" hasCustomPrompt="1"/>
          </p:nvPr>
        </p:nvSpPr>
        <p:spPr>
          <a:xfrm>
            <a:off x="0" y="643515"/>
            <a:ext cx="6510270" cy="3977640"/>
          </a:xfrm>
        </p:spPr>
        <p:txBody>
          <a:bodyPr wrap="square" lIns="91440" rIns="0" anchor="t">
            <a:noAutofit/>
          </a:bodyPr>
          <a:lstStyle>
            <a:lvl1pPr>
              <a:defRPr sz="2000" baseline="0">
                <a:latin typeface="+mn-lt"/>
              </a:defRPr>
            </a:lvl1pPr>
            <a:lvl2pPr>
              <a:defRPr baseline="0">
                <a:latin typeface="+mn-lt"/>
              </a:defRPr>
            </a:lvl2pPr>
            <a:lvl3pPr>
              <a:defRPr baseline="0">
                <a:latin typeface="+mn-lt"/>
              </a:defRPr>
            </a:lvl3pPr>
            <a:lvl4pPr>
              <a:defRPr baseline="0">
                <a:latin typeface="+mn-lt"/>
              </a:defRPr>
            </a:lvl4pPr>
            <a:lvl5pPr>
              <a:defRPr baseline="0">
                <a:latin typeface="+mj-lt"/>
              </a:defRPr>
            </a:lvl5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18" name="Text Placeholder 4"/>
          <p:cNvSpPr>
            <a:spLocks noGrp="1"/>
          </p:cNvSpPr>
          <p:nvPr>
            <p:ph type="body" sz="quarter" idx="14" hasCustomPrompt="1"/>
          </p:nvPr>
        </p:nvSpPr>
        <p:spPr>
          <a:xfrm>
            <a:off x="6602878" y="776288"/>
            <a:ext cx="2448000" cy="1869230"/>
          </a:xfrm>
        </p:spPr>
        <p:txBody>
          <a:bodyPr wrap="square" anchor="t">
            <a:noAutofit/>
          </a:bodyPr>
          <a:lstStyle>
            <a:lvl1pPr marL="0" indent="-182880">
              <a:lnSpc>
                <a:spcPct val="85000"/>
              </a:lnSpc>
              <a:buFont typeface="Arial" pitchFamily="34" charset="0"/>
              <a:buNone/>
              <a:defRPr sz="1600" b="0" cap="none" baseline="0">
                <a:solidFill>
                  <a:schemeClr val="bg1"/>
                </a:solidFill>
              </a:defRPr>
            </a:lvl1pPr>
            <a:lvl2pPr marL="0" indent="0">
              <a:buFontTx/>
              <a:buNone/>
              <a:defRPr/>
            </a:lvl2pPr>
            <a:lvl3pPr marL="182880" indent="0">
              <a:buFontTx/>
              <a:buNone/>
              <a:defRPr/>
            </a:lvl3pPr>
            <a:lvl4pPr marL="365760" indent="0">
              <a:buFontTx/>
              <a:buNone/>
              <a:defRPr/>
            </a:lvl4pPr>
            <a:lvl5pPr marL="548640" indent="0">
              <a:buFontTx/>
              <a:buNone/>
              <a:defRPr/>
            </a:lvl5pPr>
          </a:lstStyle>
          <a:p>
            <a:pPr lvl="0"/>
            <a:r>
              <a:rPr lang="en-US" dirty="0"/>
              <a:t>“Add a customer win quote here regarding “Expected Results” and/or how the organization has been using SAS in the past.</a:t>
            </a:r>
          </a:p>
          <a:p>
            <a:pPr lvl="0"/>
            <a:r>
              <a:rPr lang="en-US" dirty="0"/>
              <a:t>If the name and title are unavailable, add the company name only.”</a:t>
            </a:r>
          </a:p>
        </p:txBody>
      </p:sp>
      <p:sp>
        <p:nvSpPr>
          <p:cNvPr id="4" name="Text Placeholder 5"/>
          <p:cNvSpPr>
            <a:spLocks noGrp="1"/>
          </p:cNvSpPr>
          <p:nvPr>
            <p:ph type="body" sz="quarter" idx="16" hasCustomPrompt="1"/>
          </p:nvPr>
        </p:nvSpPr>
        <p:spPr>
          <a:xfrm>
            <a:off x="6598393" y="3649609"/>
            <a:ext cx="2450592" cy="286232"/>
          </a:xfrm>
        </p:spPr>
        <p:txBody>
          <a:bodyPr anchor="t" anchorCtr="0">
            <a:noAutofit/>
          </a:bodyPr>
          <a:lstStyle>
            <a:lvl1pPr marL="0" indent="0" algn="l">
              <a:lnSpc>
                <a:spcPct val="85000"/>
              </a:lnSpc>
              <a:buNone/>
              <a:defRPr sz="1400" b="0">
                <a:solidFill>
                  <a:schemeClr val="bg1"/>
                </a:solidFill>
                <a:effectLst/>
                <a:latin typeface="+mn-lt"/>
              </a:defRPr>
            </a:lvl1pPr>
          </a:lstStyle>
          <a:p>
            <a:pPr lvl="0"/>
            <a:r>
              <a:rPr lang="en-US" dirty="0"/>
              <a:t>Spokesperson’s Name</a:t>
            </a:r>
          </a:p>
        </p:txBody>
      </p:sp>
      <p:sp>
        <p:nvSpPr>
          <p:cNvPr id="7" name="Text Placeholder 6"/>
          <p:cNvSpPr>
            <a:spLocks noGrp="1"/>
          </p:cNvSpPr>
          <p:nvPr>
            <p:ph type="body" sz="quarter" idx="17" hasCustomPrompt="1"/>
          </p:nvPr>
        </p:nvSpPr>
        <p:spPr>
          <a:xfrm>
            <a:off x="6598393" y="3941854"/>
            <a:ext cx="2450592" cy="258532"/>
          </a:xfrm>
        </p:spPr>
        <p:txBody>
          <a:bodyPr wrap="square" anchor="t">
            <a:noAutofit/>
          </a:bodyPr>
          <a:lstStyle>
            <a:lvl1pPr marL="182880" indent="0" algn="l">
              <a:lnSpc>
                <a:spcPct val="85000"/>
              </a:lnSpc>
              <a:buNone/>
              <a:defRPr sz="1200">
                <a:solidFill>
                  <a:schemeClr val="bg1">
                    <a:lumMod val="85000"/>
                  </a:schemeClr>
                </a:solidFill>
                <a:effectLst/>
              </a:defRPr>
            </a:lvl1pPr>
          </a:lstStyle>
          <a:p>
            <a:pPr lvl="0"/>
            <a:r>
              <a:rPr lang="en-US" dirty="0"/>
              <a:t>Spokesperson’s Job Title</a:t>
            </a:r>
          </a:p>
        </p:txBody>
      </p:sp>
      <p:sp>
        <p:nvSpPr>
          <p:cNvPr id="11" name="Text Placeholder 7"/>
          <p:cNvSpPr>
            <a:spLocks noGrp="1"/>
          </p:cNvSpPr>
          <p:nvPr>
            <p:ph type="body" sz="half" idx="13" hasCustomPrompt="1"/>
          </p:nvPr>
        </p:nvSpPr>
        <p:spPr>
          <a:xfrm flipH="1">
            <a:off x="-2" y="4620985"/>
            <a:ext cx="6510270" cy="276999"/>
          </a:xfrm>
        </p:spPr>
        <p:txBody>
          <a:bodyPr wrap="square" lIns="182880" rIns="182880" anchor="b">
            <a:noAutofit/>
          </a:bodyPr>
          <a:lstStyle>
            <a:lvl1pPr marL="0" indent="0" algn="ctr">
              <a:lnSpc>
                <a:spcPct val="100000"/>
              </a:lnSpc>
              <a:buFont typeface="Arial" pitchFamily="34" charset="0"/>
              <a:buNone/>
              <a:defRPr sz="1200" b="0" cap="none" baseline="0">
                <a:solidFill>
                  <a:schemeClr val="accent1"/>
                </a:solidFill>
                <a:effectLst/>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Customer Validation Slide – For One-to-One Use Only - NO EXTERNAL DISTRIBUTION</a:t>
            </a:r>
          </a:p>
        </p:txBody>
      </p:sp>
      <p:sp>
        <p:nvSpPr>
          <p:cNvPr id="3" name="Slide Number Placeholder 8"/>
          <p:cNvSpPr>
            <a:spLocks noGrp="1"/>
          </p:cNvSpPr>
          <p:nvPr>
            <p:ph type="sldNum" sz="quarter" idx="18"/>
          </p:nvPr>
        </p:nvSpPr>
        <p:spPr>
          <a:xfrm>
            <a:off x="0" y="4912668"/>
            <a:ext cx="914400" cy="230832"/>
          </a:xfrm>
        </p:spPr>
        <p:txBody>
          <a:bodyPr/>
          <a:lstStyle>
            <a:lvl1pPr algn="l">
              <a:defRPr/>
            </a:lvl1pPr>
          </a:lstStyle>
          <a:p>
            <a:fld id="{4C53E39F-8AFF-46C5-A5F5-5EDD0BF5D457}" type="slidenum">
              <a:rPr lang="en-US" smtClean="0"/>
              <a:t>‹#›</a:t>
            </a:fld>
            <a:endParaRPr lang="en-US" dirty="0"/>
          </a:p>
        </p:txBody>
      </p:sp>
      <p:pic>
        <p:nvPicPr>
          <p:cNvPr id="15"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1392935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2998"/>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spcBef>
                <a:spcPts val="800"/>
              </a:spcBef>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4C53E39F-8AFF-46C5-A5F5-5EDD0BF5D457}" type="slidenum">
              <a:rPr lang="en-US" smtClean="0"/>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9726046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Green_Section Header">
    <p:bg>
      <p:bgPr>
        <a:gradFill>
          <a:gsLst>
            <a:gs pos="0">
              <a:srgbClr val="90B328"/>
            </a:gs>
            <a:gs pos="100000">
              <a:srgbClr val="4B7C1A"/>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4C53E39F-8AFF-46C5-A5F5-5EDD0BF5D457}" type="slidenum">
              <a:rPr lang="en-US" smtClean="0"/>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9EC62C"/>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982216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Aquamarine_Section Header">
    <p:bg>
      <p:bgPr>
        <a:gradFill>
          <a:gsLst>
            <a:gs pos="0">
              <a:srgbClr val="00B08D"/>
            </a:gs>
            <a:gs pos="100000">
              <a:srgbClr val="018566"/>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4C53E39F-8AFF-46C5-A5F5-5EDD0BF5D457}" type="slidenum">
              <a:rPr lang="en-US" smtClean="0"/>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0CCA5"/>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15555690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Blue_Section Header">
    <p:bg>
      <p:bgPr>
        <a:gradFill>
          <a:gsLst>
            <a:gs pos="0">
              <a:srgbClr val="61BAE9"/>
            </a:gs>
            <a:gs pos="100000">
              <a:srgbClr val="006A9F"/>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4C53E39F-8AFF-46C5-A5F5-5EDD0BF5D457}" type="slidenum">
              <a:rPr lang="en-US" smtClean="0"/>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53C6FF"/>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1961131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Violet_Section Header">
    <p:bg>
      <p:bgPr>
        <a:gradFill>
          <a:gsLst>
            <a:gs pos="0">
              <a:srgbClr val="3D5AAE"/>
            </a:gs>
            <a:gs pos="100000">
              <a:srgbClr val="2C367C"/>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4C53E39F-8AFF-46C5-A5F5-5EDD0BF5D457}" type="slidenum">
              <a:rPr lang="en-US" smtClean="0"/>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727DCC"/>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3714163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SAS Closing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0" y="2120427"/>
            <a:ext cx="9144000" cy="584775"/>
          </a:xfrm>
        </p:spPr>
        <p:txBody>
          <a:bodyPr anchor="ctr" anchorCtr="0">
            <a:spAutoFit/>
          </a:bodyPr>
          <a:lstStyle>
            <a:lvl1pPr algn="ctr">
              <a:defRPr sz="3200" baseline="0">
                <a:solidFill>
                  <a:schemeClr val="bg1"/>
                </a:solidFill>
                <a:latin typeface="+mj-lt"/>
              </a:defRPr>
            </a:lvl1pPr>
          </a:lstStyle>
          <a:p>
            <a:r>
              <a:rPr lang="en-US" dirty="0"/>
              <a:t>Click to Edit Title</a:t>
            </a:r>
          </a:p>
        </p:txBody>
      </p:sp>
      <p:sp>
        <p:nvSpPr>
          <p:cNvPr id="3" name="TextBox 2">
            <a:hlinkClick r:id="rId3"/>
          </p:cNvPr>
          <p:cNvSpPr txBox="1"/>
          <p:nvPr/>
        </p:nvSpPr>
        <p:spPr>
          <a:xfrm>
            <a:off x="-4574" y="3943877"/>
            <a:ext cx="9144003" cy="369332"/>
          </a:xfrm>
          <a:prstGeom prst="rect">
            <a:avLst/>
          </a:prstGeom>
          <a:noFill/>
        </p:spPr>
        <p:txBody>
          <a:bodyPr wrap="square" rtlCol="0" anchor="b" anchorCtr="0">
            <a:spAutoFit/>
          </a:bodyPr>
          <a:lstStyle/>
          <a:p>
            <a:pPr algn="ctr" defTabSz="182880"/>
            <a:r>
              <a:rPr lang="en-US" sz="1800" baseline="0" dirty="0">
                <a:solidFill>
                  <a:schemeClr val="bg1"/>
                </a:solidFill>
              </a:rPr>
              <a:t>sas.com</a:t>
            </a:r>
          </a:p>
        </p:txBody>
      </p:sp>
      <p:sp>
        <p:nvSpPr>
          <p:cNvPr id="6" name="TextBox 3"/>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4"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1920804" cy="1806509"/>
          </a:xfrm>
          <a:prstGeom prst="rect">
            <a:avLst/>
          </a:prstGeom>
        </p:spPr>
      </p:pic>
      <p:pic>
        <p:nvPicPr>
          <p:cNvPr id="10"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85548" y="4500631"/>
            <a:ext cx="914366" cy="507981"/>
          </a:xfrm>
          <a:prstGeom prst="rect">
            <a:avLst/>
          </a:prstGeom>
        </p:spPr>
      </p:pic>
    </p:spTree>
    <p:extLst>
      <p:ext uri="{BB962C8B-B14F-4D97-AF65-F5344CB8AC3E}">
        <p14:creationId xmlns:p14="http://schemas.microsoft.com/office/powerpoint/2010/main" val="28340661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Image Only">
    <p:spTree>
      <p:nvGrpSpPr>
        <p:cNvPr id="1" name=""/>
        <p:cNvGrpSpPr/>
        <p:nvPr/>
      </p:nvGrpSpPr>
      <p:grpSpPr>
        <a:xfrm>
          <a:off x="0" y="0"/>
          <a:ext cx="0" cy="0"/>
          <a:chOff x="0" y="0"/>
          <a:chExt cx="0" cy="0"/>
        </a:xfrm>
      </p:grpSpPr>
      <p:sp>
        <p:nvSpPr>
          <p:cNvPr id="3" name="Slide Number Placeholder 1"/>
          <p:cNvSpPr>
            <a:spLocks noGrp="1"/>
          </p:cNvSpPr>
          <p:nvPr>
            <p:ph type="sldNum" sz="quarter" idx="11"/>
          </p:nvPr>
        </p:nvSpPr>
        <p:spPr>
          <a:xfrm>
            <a:off x="4114800" y="4754880"/>
            <a:ext cx="914400" cy="230832"/>
          </a:xfrm>
        </p:spPr>
        <p:txBody>
          <a:bodyPr/>
          <a:lstStyle/>
          <a:p>
            <a:fld id="{4C53E39F-8AFF-46C5-A5F5-5EDD0BF5D457}" type="slidenum">
              <a:rPr lang="en-US" smtClean="0"/>
              <a:t>‹#›</a:t>
            </a:fld>
            <a:endParaRPr lang="en-US" dirty="0"/>
          </a:p>
        </p:txBody>
      </p:sp>
    </p:spTree>
    <p:extLst>
      <p:ext uri="{BB962C8B-B14F-4D97-AF65-F5344CB8AC3E}">
        <p14:creationId xmlns:p14="http://schemas.microsoft.com/office/powerpoint/2010/main" val="37767441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Black Background">
    <p:bg>
      <p:bgPr>
        <a:solidFill>
          <a:srgbClr val="000000"/>
        </a:solidFill>
        <a:effectLst/>
      </p:bgPr>
    </p:bg>
    <p:spTree>
      <p:nvGrpSpPr>
        <p:cNvPr id="1" name=""/>
        <p:cNvGrpSpPr/>
        <p:nvPr/>
      </p:nvGrpSpPr>
      <p:grpSpPr>
        <a:xfrm>
          <a:off x="0" y="0"/>
          <a:ext cx="0" cy="0"/>
          <a:chOff x="0" y="0"/>
          <a:chExt cx="0" cy="0"/>
        </a:xfrm>
      </p:grpSpPr>
      <p:sp>
        <p:nvSpPr>
          <p:cNvPr id="4" name="Slide Number Placeholder 1"/>
          <p:cNvSpPr>
            <a:spLocks noGrp="1"/>
          </p:cNvSpPr>
          <p:nvPr>
            <p:ph type="sldNum" sz="quarter" idx="11"/>
          </p:nvPr>
        </p:nvSpPr>
        <p:spPr/>
        <p:txBody>
          <a:bodyPr/>
          <a:lstStyle>
            <a:lvl1pPr>
              <a:defRPr>
                <a:solidFill>
                  <a:schemeClr val="bg1">
                    <a:lumMod val="65000"/>
                  </a:schemeClr>
                </a:solidFill>
              </a:defRPr>
            </a:lvl1pPr>
          </a:lstStyle>
          <a:p>
            <a:fld id="{4C53E39F-8AFF-46C5-A5F5-5EDD0BF5D457}" type="slidenum">
              <a:rPr lang="en-US" smtClean="0"/>
              <a:t>‹#›</a:t>
            </a:fld>
            <a:endParaRPr lang="en-US" dirty="0"/>
          </a:p>
        </p:txBody>
      </p:sp>
      <p:sp>
        <p:nvSpPr>
          <p:cNvPr id="3" name="TextBox 2"/>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chemeClr val="tx1">
                    <a:lumMod val="75000"/>
                    <a:lumOff val="25000"/>
                  </a:schemeClr>
                </a:solidFill>
                <a:effectLst/>
                <a:uLnTx/>
                <a:uFillTx/>
                <a:latin typeface="+mn-lt"/>
                <a:ea typeface="Calibri" charset="0"/>
                <a:cs typeface="Arial" panose="020B0604020202020204" pitchFamily="34" charset="0"/>
              </a:rPr>
              <a:t>Copyright © SAS Institute Inc. All rights reserved.</a:t>
            </a:r>
          </a:p>
        </p:txBody>
      </p:sp>
      <p:pic>
        <p:nvPicPr>
          <p:cNvPr id="7" name="Picture 6"/>
          <p:cNvPicPr>
            <a:picLocks noChangeAspect="1"/>
          </p:cNvPicPr>
          <p:nvPr/>
        </p:nvPicPr>
        <p:blipFill>
          <a:blip r:embed="rId2" cstate="print">
            <a:alphaModFix amt="10000"/>
            <a:extLst>
              <a:ext uri="{28A0092B-C50C-407E-A947-70E740481C1C}">
                <a14:useLocalDpi xmlns:a14="http://schemas.microsoft.com/office/drawing/2010/main" val="0"/>
              </a:ext>
            </a:extLst>
          </a:blip>
          <a:stretch>
            <a:fillRect/>
          </a:stretch>
        </p:blipFill>
        <p:spPr>
          <a:xfrm>
            <a:off x="8422104" y="4772207"/>
            <a:ext cx="532437" cy="221493"/>
          </a:xfrm>
          <a:prstGeom prst="rect">
            <a:avLst/>
          </a:prstGeom>
        </p:spPr>
      </p:pic>
    </p:spTree>
    <p:extLst>
      <p:ext uri="{BB962C8B-B14F-4D97-AF65-F5344CB8AC3E}">
        <p14:creationId xmlns:p14="http://schemas.microsoft.com/office/powerpoint/2010/main" val="42676797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1_Aquamarine_Section Header">
    <p:bg>
      <p:bgPr>
        <a:gradFill>
          <a:gsLst>
            <a:gs pos="0">
              <a:srgbClr val="00B08D"/>
            </a:gs>
            <a:gs pos="100000">
              <a:srgbClr val="018566"/>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5175" y="1764312"/>
            <a:ext cx="6392562" cy="492443"/>
          </a:xfrm>
        </p:spPr>
        <p:txBody>
          <a:bodyPr wrap="square" lIns="0" tIns="0" rIns="0" bIns="0" anchor="b" anchorCtr="0">
            <a:spAutoFit/>
          </a:bodyPr>
          <a:lstStyle>
            <a:lvl1pPr algn="l">
              <a:defRPr sz="3200" baseline="0">
                <a:solidFill>
                  <a:schemeClr val="tx1"/>
                </a:solidFill>
                <a:latin typeface="+mj-lt"/>
              </a:defRPr>
            </a:lvl1pPr>
          </a:lstStyle>
          <a:p>
            <a:r>
              <a:rPr lang="en-US" dirty="0"/>
              <a:t>Click to Edit 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4C53E39F-8AFF-46C5-A5F5-5EDD0BF5D457}" type="slidenum">
              <a:rPr lang="en-US" smtClean="0"/>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0CCA5"/>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grpSp>
        <p:nvGrpSpPr>
          <p:cNvPr id="8" name="Group 7"/>
          <p:cNvGrpSpPr/>
          <p:nvPr/>
        </p:nvGrpSpPr>
        <p:grpSpPr>
          <a:xfrm>
            <a:off x="8427835" y="4765184"/>
            <a:ext cx="526892" cy="220528"/>
            <a:chOff x="6145213" y="4384676"/>
            <a:chExt cx="1582738" cy="649287"/>
          </a:xfrm>
          <a:solidFill>
            <a:schemeClr val="bg1"/>
          </a:solidFill>
        </p:grpSpPr>
        <p:sp>
          <p:nvSpPr>
            <p:cNvPr id="12"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1" name="Freeform 26"/>
          <p:cNvSpPr>
            <a:spLocks noEditPoints="1"/>
          </p:cNvSpPr>
          <p:nvPr/>
        </p:nvSpPr>
        <p:spPr bwMode="auto">
          <a:xfrm>
            <a:off x="841463" y="1072353"/>
            <a:ext cx="1734041" cy="1313316"/>
          </a:xfrm>
          <a:custGeom>
            <a:avLst/>
            <a:gdLst>
              <a:gd name="T0" fmla="*/ 2193 w 3731"/>
              <a:gd name="T1" fmla="*/ 2089 h 2826"/>
              <a:gd name="T2" fmla="*/ 3583 w 3731"/>
              <a:gd name="T3" fmla="*/ 2502 h 2826"/>
              <a:gd name="T4" fmla="*/ 1639 w 3731"/>
              <a:gd name="T5" fmla="*/ 2143 h 2826"/>
              <a:gd name="T6" fmla="*/ 219 w 3731"/>
              <a:gd name="T7" fmla="*/ 2294 h 2826"/>
              <a:gd name="T8" fmla="*/ 1019 w 3731"/>
              <a:gd name="T9" fmla="*/ 2076 h 2826"/>
              <a:gd name="T10" fmla="*/ 806 w 3731"/>
              <a:gd name="T11" fmla="*/ 2062 h 2826"/>
              <a:gd name="T12" fmla="*/ 3145 w 3731"/>
              <a:gd name="T13" fmla="*/ 1886 h 2826"/>
              <a:gd name="T14" fmla="*/ 3074 w 3731"/>
              <a:gd name="T15" fmla="*/ 1845 h 2826"/>
              <a:gd name="T16" fmla="*/ 2651 w 3731"/>
              <a:gd name="T17" fmla="*/ 1906 h 2826"/>
              <a:gd name="T18" fmla="*/ 2227 w 3731"/>
              <a:gd name="T19" fmla="*/ 2013 h 2826"/>
              <a:gd name="T20" fmla="*/ 678 w 3731"/>
              <a:gd name="T21" fmla="*/ 2717 h 2826"/>
              <a:gd name="T22" fmla="*/ 1408 w 3731"/>
              <a:gd name="T23" fmla="*/ 1860 h 2826"/>
              <a:gd name="T24" fmla="*/ 3533 w 3731"/>
              <a:gd name="T25" fmla="*/ 2012 h 2826"/>
              <a:gd name="T26" fmla="*/ 3168 w 3731"/>
              <a:gd name="T27" fmla="*/ 1638 h 2826"/>
              <a:gd name="T28" fmla="*/ 2383 w 3731"/>
              <a:gd name="T29" fmla="*/ 2454 h 2826"/>
              <a:gd name="T30" fmla="*/ 3344 w 3731"/>
              <a:gd name="T31" fmla="*/ 2503 h 2826"/>
              <a:gd name="T32" fmla="*/ 3530 w 3731"/>
              <a:gd name="T33" fmla="*/ 1529 h 2826"/>
              <a:gd name="T34" fmla="*/ 1892 w 3731"/>
              <a:gd name="T35" fmla="*/ 1305 h 2826"/>
              <a:gd name="T36" fmla="*/ 2606 w 3731"/>
              <a:gd name="T37" fmla="*/ 1583 h 2826"/>
              <a:gd name="T38" fmla="*/ 2369 w 3731"/>
              <a:gd name="T39" fmla="*/ 1767 h 2826"/>
              <a:gd name="T40" fmla="*/ 3367 w 3731"/>
              <a:gd name="T41" fmla="*/ 1327 h 2826"/>
              <a:gd name="T42" fmla="*/ 1705 w 3731"/>
              <a:gd name="T43" fmla="*/ 1235 h 2826"/>
              <a:gd name="T44" fmla="*/ 3164 w 3731"/>
              <a:gd name="T45" fmla="*/ 1089 h 2826"/>
              <a:gd name="T46" fmla="*/ 2199 w 3731"/>
              <a:gd name="T47" fmla="*/ 1597 h 2826"/>
              <a:gd name="T48" fmla="*/ 875 w 3731"/>
              <a:gd name="T49" fmla="*/ 1050 h 2826"/>
              <a:gd name="T50" fmla="*/ 508 w 3731"/>
              <a:gd name="T51" fmla="*/ 1151 h 2826"/>
              <a:gd name="T52" fmla="*/ 256 w 3731"/>
              <a:gd name="T53" fmla="*/ 1402 h 2826"/>
              <a:gd name="T54" fmla="*/ 145 w 3731"/>
              <a:gd name="T55" fmla="*/ 1698 h 2826"/>
              <a:gd name="T56" fmla="*/ 322 w 3731"/>
              <a:gd name="T57" fmla="*/ 1720 h 2826"/>
              <a:gd name="T58" fmla="*/ 1022 w 3731"/>
              <a:gd name="T59" fmla="*/ 1746 h 2826"/>
              <a:gd name="T60" fmla="*/ 1550 w 3731"/>
              <a:gd name="T61" fmla="*/ 1744 h 2826"/>
              <a:gd name="T62" fmla="*/ 1528 w 3731"/>
              <a:gd name="T63" fmla="*/ 1377 h 2826"/>
              <a:gd name="T64" fmla="*/ 1226 w 3731"/>
              <a:gd name="T65" fmla="*/ 1172 h 2826"/>
              <a:gd name="T66" fmla="*/ 875 w 3731"/>
              <a:gd name="T67" fmla="*/ 1050 h 2826"/>
              <a:gd name="T68" fmla="*/ 2465 w 3731"/>
              <a:gd name="T69" fmla="*/ 1210 h 2826"/>
              <a:gd name="T70" fmla="*/ 1649 w 3731"/>
              <a:gd name="T71" fmla="*/ 1109 h 2826"/>
              <a:gd name="T72" fmla="*/ 3645 w 3731"/>
              <a:gd name="T73" fmla="*/ 1454 h 2826"/>
              <a:gd name="T74" fmla="*/ 3663 w 3731"/>
              <a:gd name="T75" fmla="*/ 2515 h 2826"/>
              <a:gd name="T76" fmla="*/ 2674 w 3731"/>
              <a:gd name="T77" fmla="*/ 2785 h 2826"/>
              <a:gd name="T78" fmla="*/ 2052 w 3731"/>
              <a:gd name="T79" fmla="*/ 2092 h 2826"/>
              <a:gd name="T80" fmla="*/ 2245 w 3731"/>
              <a:gd name="T81" fmla="*/ 1234 h 2826"/>
              <a:gd name="T82" fmla="*/ 974 w 3731"/>
              <a:gd name="T83" fmla="*/ 1025 h 2826"/>
              <a:gd name="T84" fmla="*/ 1352 w 3731"/>
              <a:gd name="T85" fmla="*/ 1169 h 2826"/>
              <a:gd name="T86" fmla="*/ 1653 w 3731"/>
              <a:gd name="T87" fmla="*/ 1430 h 2826"/>
              <a:gd name="T88" fmla="*/ 1726 w 3731"/>
              <a:gd name="T89" fmla="*/ 1855 h 2826"/>
              <a:gd name="T90" fmla="*/ 1509 w 3731"/>
              <a:gd name="T91" fmla="*/ 1967 h 2826"/>
              <a:gd name="T92" fmla="*/ 1497 w 3731"/>
              <a:gd name="T93" fmla="*/ 2377 h 2826"/>
              <a:gd name="T94" fmla="*/ 556 w 3731"/>
              <a:gd name="T95" fmla="*/ 2747 h 2826"/>
              <a:gd name="T96" fmla="*/ 47 w 3731"/>
              <a:gd name="T97" fmla="*/ 2139 h 2826"/>
              <a:gd name="T98" fmla="*/ 20 w 3731"/>
              <a:gd name="T99" fmla="*/ 1550 h 2826"/>
              <a:gd name="T100" fmla="*/ 182 w 3731"/>
              <a:gd name="T101" fmla="*/ 1223 h 2826"/>
              <a:gd name="T102" fmla="*/ 476 w 3731"/>
              <a:gd name="T103" fmla="*/ 1025 h 2826"/>
              <a:gd name="T104" fmla="*/ 710 w 3731"/>
              <a:gd name="T105" fmla="*/ 1032 h 2826"/>
              <a:gd name="T106" fmla="*/ 1519 w 3731"/>
              <a:gd name="T107" fmla="*/ 437 h 2826"/>
              <a:gd name="T108" fmla="*/ 1697 w 3731"/>
              <a:gd name="T109" fmla="*/ 899 h 2826"/>
              <a:gd name="T110" fmla="*/ 2095 w 3731"/>
              <a:gd name="T111" fmla="*/ 564 h 2826"/>
              <a:gd name="T112" fmla="*/ 1834 w 3731"/>
              <a:gd name="T113" fmla="*/ 0 h 2826"/>
              <a:gd name="T114" fmla="*/ 2366 w 3731"/>
              <a:gd name="T115" fmla="*/ 488 h 2826"/>
              <a:gd name="T116" fmla="*/ 2052 w 3731"/>
              <a:gd name="T117" fmla="*/ 774 h 2826"/>
              <a:gd name="T118" fmla="*/ 1608 w 3731"/>
              <a:gd name="T119" fmla="*/ 785 h 2826"/>
              <a:gd name="T120" fmla="*/ 1438 w 3731"/>
              <a:gd name="T121" fmla="*/ 413 h 2826"/>
              <a:gd name="T122" fmla="*/ 1677 w 3731"/>
              <a:gd name="T123" fmla="*/ 31 h 2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731" h="2826">
                <a:moveTo>
                  <a:pt x="2132" y="2067"/>
                </a:moveTo>
                <a:lnTo>
                  <a:pt x="2135" y="2150"/>
                </a:lnTo>
                <a:lnTo>
                  <a:pt x="2140" y="2226"/>
                </a:lnTo>
                <a:lnTo>
                  <a:pt x="2147" y="2295"/>
                </a:lnTo>
                <a:lnTo>
                  <a:pt x="2155" y="2358"/>
                </a:lnTo>
                <a:lnTo>
                  <a:pt x="2165" y="2415"/>
                </a:lnTo>
                <a:lnTo>
                  <a:pt x="2176" y="2466"/>
                </a:lnTo>
                <a:lnTo>
                  <a:pt x="2190" y="2508"/>
                </a:lnTo>
                <a:lnTo>
                  <a:pt x="2205" y="2546"/>
                </a:lnTo>
                <a:lnTo>
                  <a:pt x="2222" y="2576"/>
                </a:lnTo>
                <a:lnTo>
                  <a:pt x="2373" y="2579"/>
                </a:lnTo>
                <a:lnTo>
                  <a:pt x="2336" y="2529"/>
                </a:lnTo>
                <a:lnTo>
                  <a:pt x="2303" y="2476"/>
                </a:lnTo>
                <a:lnTo>
                  <a:pt x="2277" y="2420"/>
                </a:lnTo>
                <a:lnTo>
                  <a:pt x="2256" y="2361"/>
                </a:lnTo>
                <a:lnTo>
                  <a:pt x="2240" y="2299"/>
                </a:lnTo>
                <a:lnTo>
                  <a:pt x="2230" y="2235"/>
                </a:lnTo>
                <a:lnTo>
                  <a:pt x="2227" y="2170"/>
                </a:lnTo>
                <a:lnTo>
                  <a:pt x="2227" y="2093"/>
                </a:lnTo>
                <a:lnTo>
                  <a:pt x="2193" y="2089"/>
                </a:lnTo>
                <a:lnTo>
                  <a:pt x="2161" y="2080"/>
                </a:lnTo>
                <a:lnTo>
                  <a:pt x="2132" y="2067"/>
                </a:lnTo>
                <a:close/>
                <a:moveTo>
                  <a:pt x="3642" y="2051"/>
                </a:moveTo>
                <a:lnTo>
                  <a:pt x="3618" y="2067"/>
                </a:lnTo>
                <a:lnTo>
                  <a:pt x="3591" y="2079"/>
                </a:lnTo>
                <a:lnTo>
                  <a:pt x="3563" y="2088"/>
                </a:lnTo>
                <a:lnTo>
                  <a:pt x="3533" y="2093"/>
                </a:lnTo>
                <a:lnTo>
                  <a:pt x="3533" y="2170"/>
                </a:lnTo>
                <a:lnTo>
                  <a:pt x="3530" y="2231"/>
                </a:lnTo>
                <a:lnTo>
                  <a:pt x="3520" y="2292"/>
                </a:lnTo>
                <a:lnTo>
                  <a:pt x="3507" y="2349"/>
                </a:lnTo>
                <a:lnTo>
                  <a:pt x="3488" y="2405"/>
                </a:lnTo>
                <a:lnTo>
                  <a:pt x="3464" y="2459"/>
                </a:lnTo>
                <a:lnTo>
                  <a:pt x="3435" y="2509"/>
                </a:lnTo>
                <a:lnTo>
                  <a:pt x="3402" y="2557"/>
                </a:lnTo>
                <a:lnTo>
                  <a:pt x="3366" y="2602"/>
                </a:lnTo>
                <a:lnTo>
                  <a:pt x="3535" y="2606"/>
                </a:lnTo>
                <a:lnTo>
                  <a:pt x="3553" y="2578"/>
                </a:lnTo>
                <a:lnTo>
                  <a:pt x="3568" y="2544"/>
                </a:lnTo>
                <a:lnTo>
                  <a:pt x="3583" y="2502"/>
                </a:lnTo>
                <a:lnTo>
                  <a:pt x="3595" y="2455"/>
                </a:lnTo>
                <a:lnTo>
                  <a:pt x="3607" y="2403"/>
                </a:lnTo>
                <a:lnTo>
                  <a:pt x="3617" y="2345"/>
                </a:lnTo>
                <a:lnTo>
                  <a:pt x="3625" y="2279"/>
                </a:lnTo>
                <a:lnTo>
                  <a:pt x="3633" y="2210"/>
                </a:lnTo>
                <a:lnTo>
                  <a:pt x="3639" y="2133"/>
                </a:lnTo>
                <a:lnTo>
                  <a:pt x="3642" y="2051"/>
                </a:lnTo>
                <a:close/>
                <a:moveTo>
                  <a:pt x="1517" y="2046"/>
                </a:moveTo>
                <a:lnTo>
                  <a:pt x="1491" y="2049"/>
                </a:lnTo>
                <a:lnTo>
                  <a:pt x="1491" y="2253"/>
                </a:lnTo>
                <a:lnTo>
                  <a:pt x="1489" y="2294"/>
                </a:lnTo>
                <a:lnTo>
                  <a:pt x="1517" y="2298"/>
                </a:lnTo>
                <a:lnTo>
                  <a:pt x="1545" y="2294"/>
                </a:lnTo>
                <a:lnTo>
                  <a:pt x="1572" y="2285"/>
                </a:lnTo>
                <a:lnTo>
                  <a:pt x="1594" y="2270"/>
                </a:lnTo>
                <a:lnTo>
                  <a:pt x="1614" y="2251"/>
                </a:lnTo>
                <a:lnTo>
                  <a:pt x="1628" y="2227"/>
                </a:lnTo>
                <a:lnTo>
                  <a:pt x="1639" y="2200"/>
                </a:lnTo>
                <a:lnTo>
                  <a:pt x="1642" y="2172"/>
                </a:lnTo>
                <a:lnTo>
                  <a:pt x="1639" y="2143"/>
                </a:lnTo>
                <a:lnTo>
                  <a:pt x="1628" y="2117"/>
                </a:lnTo>
                <a:lnTo>
                  <a:pt x="1614" y="2093"/>
                </a:lnTo>
                <a:lnTo>
                  <a:pt x="1594" y="2073"/>
                </a:lnTo>
                <a:lnTo>
                  <a:pt x="1572" y="2059"/>
                </a:lnTo>
                <a:lnTo>
                  <a:pt x="1545" y="2049"/>
                </a:lnTo>
                <a:lnTo>
                  <a:pt x="1517" y="2046"/>
                </a:lnTo>
                <a:close/>
                <a:moveTo>
                  <a:pt x="249" y="2046"/>
                </a:moveTo>
                <a:lnTo>
                  <a:pt x="219" y="2049"/>
                </a:lnTo>
                <a:lnTo>
                  <a:pt x="193" y="2059"/>
                </a:lnTo>
                <a:lnTo>
                  <a:pt x="170" y="2073"/>
                </a:lnTo>
                <a:lnTo>
                  <a:pt x="151" y="2093"/>
                </a:lnTo>
                <a:lnTo>
                  <a:pt x="136" y="2117"/>
                </a:lnTo>
                <a:lnTo>
                  <a:pt x="127" y="2143"/>
                </a:lnTo>
                <a:lnTo>
                  <a:pt x="124" y="2172"/>
                </a:lnTo>
                <a:lnTo>
                  <a:pt x="127" y="2200"/>
                </a:lnTo>
                <a:lnTo>
                  <a:pt x="136" y="2227"/>
                </a:lnTo>
                <a:lnTo>
                  <a:pt x="151" y="2251"/>
                </a:lnTo>
                <a:lnTo>
                  <a:pt x="170" y="2270"/>
                </a:lnTo>
                <a:lnTo>
                  <a:pt x="193" y="2285"/>
                </a:lnTo>
                <a:lnTo>
                  <a:pt x="219" y="2294"/>
                </a:lnTo>
                <a:lnTo>
                  <a:pt x="249" y="2298"/>
                </a:lnTo>
                <a:lnTo>
                  <a:pt x="275" y="2294"/>
                </a:lnTo>
                <a:lnTo>
                  <a:pt x="274" y="2252"/>
                </a:lnTo>
                <a:lnTo>
                  <a:pt x="274" y="2048"/>
                </a:lnTo>
                <a:lnTo>
                  <a:pt x="249" y="2046"/>
                </a:lnTo>
                <a:close/>
                <a:moveTo>
                  <a:pt x="1063" y="1915"/>
                </a:moveTo>
                <a:lnTo>
                  <a:pt x="1085" y="1917"/>
                </a:lnTo>
                <a:lnTo>
                  <a:pt x="1106" y="1926"/>
                </a:lnTo>
                <a:lnTo>
                  <a:pt x="1124" y="1940"/>
                </a:lnTo>
                <a:lnTo>
                  <a:pt x="1136" y="1957"/>
                </a:lnTo>
                <a:lnTo>
                  <a:pt x="1145" y="1977"/>
                </a:lnTo>
                <a:lnTo>
                  <a:pt x="1149" y="2000"/>
                </a:lnTo>
                <a:lnTo>
                  <a:pt x="1145" y="2024"/>
                </a:lnTo>
                <a:lnTo>
                  <a:pt x="1136" y="2045"/>
                </a:lnTo>
                <a:lnTo>
                  <a:pt x="1124" y="2062"/>
                </a:lnTo>
                <a:lnTo>
                  <a:pt x="1106" y="2076"/>
                </a:lnTo>
                <a:lnTo>
                  <a:pt x="1085" y="2084"/>
                </a:lnTo>
                <a:lnTo>
                  <a:pt x="1063" y="2087"/>
                </a:lnTo>
                <a:lnTo>
                  <a:pt x="1040" y="2084"/>
                </a:lnTo>
                <a:lnTo>
                  <a:pt x="1019" y="2076"/>
                </a:lnTo>
                <a:lnTo>
                  <a:pt x="1002" y="2062"/>
                </a:lnTo>
                <a:lnTo>
                  <a:pt x="989" y="2045"/>
                </a:lnTo>
                <a:lnTo>
                  <a:pt x="980" y="2024"/>
                </a:lnTo>
                <a:lnTo>
                  <a:pt x="976" y="2000"/>
                </a:lnTo>
                <a:lnTo>
                  <a:pt x="980" y="1977"/>
                </a:lnTo>
                <a:lnTo>
                  <a:pt x="989" y="1957"/>
                </a:lnTo>
                <a:lnTo>
                  <a:pt x="1002" y="1940"/>
                </a:lnTo>
                <a:lnTo>
                  <a:pt x="1019" y="1926"/>
                </a:lnTo>
                <a:lnTo>
                  <a:pt x="1040" y="1917"/>
                </a:lnTo>
                <a:lnTo>
                  <a:pt x="1063" y="1915"/>
                </a:lnTo>
                <a:close/>
                <a:moveTo>
                  <a:pt x="745" y="1915"/>
                </a:moveTo>
                <a:lnTo>
                  <a:pt x="768" y="1917"/>
                </a:lnTo>
                <a:lnTo>
                  <a:pt x="789" y="1926"/>
                </a:lnTo>
                <a:lnTo>
                  <a:pt x="806" y="1940"/>
                </a:lnTo>
                <a:lnTo>
                  <a:pt x="819" y="1957"/>
                </a:lnTo>
                <a:lnTo>
                  <a:pt x="828" y="1977"/>
                </a:lnTo>
                <a:lnTo>
                  <a:pt x="831" y="2000"/>
                </a:lnTo>
                <a:lnTo>
                  <a:pt x="828" y="2024"/>
                </a:lnTo>
                <a:lnTo>
                  <a:pt x="819" y="2045"/>
                </a:lnTo>
                <a:lnTo>
                  <a:pt x="806" y="2062"/>
                </a:lnTo>
                <a:lnTo>
                  <a:pt x="789" y="2076"/>
                </a:lnTo>
                <a:lnTo>
                  <a:pt x="768" y="2084"/>
                </a:lnTo>
                <a:lnTo>
                  <a:pt x="745" y="2087"/>
                </a:lnTo>
                <a:lnTo>
                  <a:pt x="722" y="2084"/>
                </a:lnTo>
                <a:lnTo>
                  <a:pt x="701" y="2076"/>
                </a:lnTo>
                <a:lnTo>
                  <a:pt x="684" y="2062"/>
                </a:lnTo>
                <a:lnTo>
                  <a:pt x="670" y="2045"/>
                </a:lnTo>
                <a:lnTo>
                  <a:pt x="663" y="2024"/>
                </a:lnTo>
                <a:lnTo>
                  <a:pt x="659" y="2000"/>
                </a:lnTo>
                <a:lnTo>
                  <a:pt x="663" y="1977"/>
                </a:lnTo>
                <a:lnTo>
                  <a:pt x="670" y="1957"/>
                </a:lnTo>
                <a:lnTo>
                  <a:pt x="684" y="1940"/>
                </a:lnTo>
                <a:lnTo>
                  <a:pt x="701" y="1926"/>
                </a:lnTo>
                <a:lnTo>
                  <a:pt x="722" y="1917"/>
                </a:lnTo>
                <a:lnTo>
                  <a:pt x="745" y="1915"/>
                </a:lnTo>
                <a:close/>
                <a:moveTo>
                  <a:pt x="3074" y="1845"/>
                </a:moveTo>
                <a:lnTo>
                  <a:pt x="3097" y="1848"/>
                </a:lnTo>
                <a:lnTo>
                  <a:pt x="3116" y="1856"/>
                </a:lnTo>
                <a:lnTo>
                  <a:pt x="3133" y="1870"/>
                </a:lnTo>
                <a:lnTo>
                  <a:pt x="3145" y="1886"/>
                </a:lnTo>
                <a:lnTo>
                  <a:pt x="3155" y="1906"/>
                </a:lnTo>
                <a:lnTo>
                  <a:pt x="3157" y="1928"/>
                </a:lnTo>
                <a:lnTo>
                  <a:pt x="3155" y="1951"/>
                </a:lnTo>
                <a:lnTo>
                  <a:pt x="3145" y="1972"/>
                </a:lnTo>
                <a:lnTo>
                  <a:pt x="3133" y="1988"/>
                </a:lnTo>
                <a:lnTo>
                  <a:pt x="3116" y="2001"/>
                </a:lnTo>
                <a:lnTo>
                  <a:pt x="3097" y="2009"/>
                </a:lnTo>
                <a:lnTo>
                  <a:pt x="3074" y="2013"/>
                </a:lnTo>
                <a:lnTo>
                  <a:pt x="3052" y="2009"/>
                </a:lnTo>
                <a:lnTo>
                  <a:pt x="3032" y="2001"/>
                </a:lnTo>
                <a:lnTo>
                  <a:pt x="3015" y="1988"/>
                </a:lnTo>
                <a:lnTo>
                  <a:pt x="3002" y="1972"/>
                </a:lnTo>
                <a:lnTo>
                  <a:pt x="2993" y="1951"/>
                </a:lnTo>
                <a:lnTo>
                  <a:pt x="2991" y="1928"/>
                </a:lnTo>
                <a:lnTo>
                  <a:pt x="2993" y="1906"/>
                </a:lnTo>
                <a:lnTo>
                  <a:pt x="3002" y="1886"/>
                </a:lnTo>
                <a:lnTo>
                  <a:pt x="3015" y="1870"/>
                </a:lnTo>
                <a:lnTo>
                  <a:pt x="3032" y="1856"/>
                </a:lnTo>
                <a:lnTo>
                  <a:pt x="3052" y="1848"/>
                </a:lnTo>
                <a:lnTo>
                  <a:pt x="3074" y="1845"/>
                </a:lnTo>
                <a:close/>
                <a:moveTo>
                  <a:pt x="2732" y="1845"/>
                </a:moveTo>
                <a:lnTo>
                  <a:pt x="2753" y="1848"/>
                </a:lnTo>
                <a:lnTo>
                  <a:pt x="2774" y="1856"/>
                </a:lnTo>
                <a:lnTo>
                  <a:pt x="2791" y="1870"/>
                </a:lnTo>
                <a:lnTo>
                  <a:pt x="2803" y="1886"/>
                </a:lnTo>
                <a:lnTo>
                  <a:pt x="2813" y="1906"/>
                </a:lnTo>
                <a:lnTo>
                  <a:pt x="2815" y="1928"/>
                </a:lnTo>
                <a:lnTo>
                  <a:pt x="2813" y="1951"/>
                </a:lnTo>
                <a:lnTo>
                  <a:pt x="2803" y="1972"/>
                </a:lnTo>
                <a:lnTo>
                  <a:pt x="2791" y="1988"/>
                </a:lnTo>
                <a:lnTo>
                  <a:pt x="2774" y="2001"/>
                </a:lnTo>
                <a:lnTo>
                  <a:pt x="2753" y="2009"/>
                </a:lnTo>
                <a:lnTo>
                  <a:pt x="2732" y="2013"/>
                </a:lnTo>
                <a:lnTo>
                  <a:pt x="2709" y="2009"/>
                </a:lnTo>
                <a:lnTo>
                  <a:pt x="2690" y="2001"/>
                </a:lnTo>
                <a:lnTo>
                  <a:pt x="2673" y="1988"/>
                </a:lnTo>
                <a:lnTo>
                  <a:pt x="2660" y="1972"/>
                </a:lnTo>
                <a:lnTo>
                  <a:pt x="2651" y="1951"/>
                </a:lnTo>
                <a:lnTo>
                  <a:pt x="2649" y="1928"/>
                </a:lnTo>
                <a:lnTo>
                  <a:pt x="2651" y="1906"/>
                </a:lnTo>
                <a:lnTo>
                  <a:pt x="2660" y="1886"/>
                </a:lnTo>
                <a:lnTo>
                  <a:pt x="2673" y="1870"/>
                </a:lnTo>
                <a:lnTo>
                  <a:pt x="2690" y="1856"/>
                </a:lnTo>
                <a:lnTo>
                  <a:pt x="2709" y="1848"/>
                </a:lnTo>
                <a:lnTo>
                  <a:pt x="2732" y="1845"/>
                </a:lnTo>
                <a:close/>
                <a:moveTo>
                  <a:pt x="2123" y="1794"/>
                </a:moveTo>
                <a:lnTo>
                  <a:pt x="2120" y="1798"/>
                </a:lnTo>
                <a:lnTo>
                  <a:pt x="2117" y="1802"/>
                </a:lnTo>
                <a:lnTo>
                  <a:pt x="2113" y="1806"/>
                </a:lnTo>
                <a:lnTo>
                  <a:pt x="2106" y="1818"/>
                </a:lnTo>
                <a:lnTo>
                  <a:pt x="2101" y="1833"/>
                </a:lnTo>
                <a:lnTo>
                  <a:pt x="2099" y="1852"/>
                </a:lnTo>
                <a:lnTo>
                  <a:pt x="2098" y="1874"/>
                </a:lnTo>
                <a:lnTo>
                  <a:pt x="2101" y="1905"/>
                </a:lnTo>
                <a:lnTo>
                  <a:pt x="2111" y="1934"/>
                </a:lnTo>
                <a:lnTo>
                  <a:pt x="2126" y="1958"/>
                </a:lnTo>
                <a:lnTo>
                  <a:pt x="2145" y="1980"/>
                </a:lnTo>
                <a:lnTo>
                  <a:pt x="2169" y="1996"/>
                </a:lnTo>
                <a:lnTo>
                  <a:pt x="2197" y="2007"/>
                </a:lnTo>
                <a:lnTo>
                  <a:pt x="2227" y="2013"/>
                </a:lnTo>
                <a:lnTo>
                  <a:pt x="2227" y="1823"/>
                </a:lnTo>
                <a:lnTo>
                  <a:pt x="2185" y="1814"/>
                </a:lnTo>
                <a:lnTo>
                  <a:pt x="2151" y="1804"/>
                </a:lnTo>
                <a:lnTo>
                  <a:pt x="2123" y="1794"/>
                </a:lnTo>
                <a:close/>
                <a:moveTo>
                  <a:pt x="382" y="1777"/>
                </a:moveTo>
                <a:lnTo>
                  <a:pt x="366" y="1816"/>
                </a:lnTo>
                <a:lnTo>
                  <a:pt x="357" y="1858"/>
                </a:lnTo>
                <a:lnTo>
                  <a:pt x="353" y="1901"/>
                </a:lnTo>
                <a:lnTo>
                  <a:pt x="353" y="2252"/>
                </a:lnTo>
                <a:lnTo>
                  <a:pt x="357" y="2310"/>
                </a:lnTo>
                <a:lnTo>
                  <a:pt x="366" y="2365"/>
                </a:lnTo>
                <a:lnTo>
                  <a:pt x="382" y="2419"/>
                </a:lnTo>
                <a:lnTo>
                  <a:pt x="403" y="2469"/>
                </a:lnTo>
                <a:lnTo>
                  <a:pt x="430" y="2517"/>
                </a:lnTo>
                <a:lnTo>
                  <a:pt x="461" y="2561"/>
                </a:lnTo>
                <a:lnTo>
                  <a:pt x="497" y="2601"/>
                </a:lnTo>
                <a:lnTo>
                  <a:pt x="538" y="2637"/>
                </a:lnTo>
                <a:lnTo>
                  <a:pt x="581" y="2669"/>
                </a:lnTo>
                <a:lnTo>
                  <a:pt x="628" y="2696"/>
                </a:lnTo>
                <a:lnTo>
                  <a:pt x="678" y="2717"/>
                </a:lnTo>
                <a:lnTo>
                  <a:pt x="732" y="2733"/>
                </a:lnTo>
                <a:lnTo>
                  <a:pt x="786" y="2743"/>
                </a:lnTo>
                <a:lnTo>
                  <a:pt x="844" y="2746"/>
                </a:lnTo>
                <a:lnTo>
                  <a:pt x="922" y="2746"/>
                </a:lnTo>
                <a:lnTo>
                  <a:pt x="978" y="2743"/>
                </a:lnTo>
                <a:lnTo>
                  <a:pt x="1033" y="2733"/>
                </a:lnTo>
                <a:lnTo>
                  <a:pt x="1086" y="2717"/>
                </a:lnTo>
                <a:lnTo>
                  <a:pt x="1136" y="2696"/>
                </a:lnTo>
                <a:lnTo>
                  <a:pt x="1184" y="2669"/>
                </a:lnTo>
                <a:lnTo>
                  <a:pt x="1227" y="2637"/>
                </a:lnTo>
                <a:lnTo>
                  <a:pt x="1268" y="2602"/>
                </a:lnTo>
                <a:lnTo>
                  <a:pt x="1303" y="2561"/>
                </a:lnTo>
                <a:lnTo>
                  <a:pt x="1335" y="2517"/>
                </a:lnTo>
                <a:lnTo>
                  <a:pt x="1361" y="2469"/>
                </a:lnTo>
                <a:lnTo>
                  <a:pt x="1383" y="2419"/>
                </a:lnTo>
                <a:lnTo>
                  <a:pt x="1399" y="2366"/>
                </a:lnTo>
                <a:lnTo>
                  <a:pt x="1408" y="2310"/>
                </a:lnTo>
                <a:lnTo>
                  <a:pt x="1411" y="2253"/>
                </a:lnTo>
                <a:lnTo>
                  <a:pt x="1411" y="1901"/>
                </a:lnTo>
                <a:lnTo>
                  <a:pt x="1408" y="1860"/>
                </a:lnTo>
                <a:lnTo>
                  <a:pt x="1400" y="1821"/>
                </a:lnTo>
                <a:lnTo>
                  <a:pt x="1385" y="1782"/>
                </a:lnTo>
                <a:lnTo>
                  <a:pt x="1284" y="1799"/>
                </a:lnTo>
                <a:lnTo>
                  <a:pt x="1188" y="1813"/>
                </a:lnTo>
                <a:lnTo>
                  <a:pt x="1097" y="1822"/>
                </a:lnTo>
                <a:lnTo>
                  <a:pt x="1009" y="1829"/>
                </a:lnTo>
                <a:lnTo>
                  <a:pt x="928" y="1832"/>
                </a:lnTo>
                <a:lnTo>
                  <a:pt x="852" y="1833"/>
                </a:lnTo>
                <a:lnTo>
                  <a:pt x="781" y="1832"/>
                </a:lnTo>
                <a:lnTo>
                  <a:pt x="715" y="1829"/>
                </a:lnTo>
                <a:lnTo>
                  <a:pt x="655" y="1824"/>
                </a:lnTo>
                <a:lnTo>
                  <a:pt x="599" y="1818"/>
                </a:lnTo>
                <a:lnTo>
                  <a:pt x="549" y="1812"/>
                </a:lnTo>
                <a:lnTo>
                  <a:pt x="505" y="1805"/>
                </a:lnTo>
                <a:lnTo>
                  <a:pt x="466" y="1798"/>
                </a:lnTo>
                <a:lnTo>
                  <a:pt x="432" y="1790"/>
                </a:lnTo>
                <a:lnTo>
                  <a:pt x="403" y="1783"/>
                </a:lnTo>
                <a:lnTo>
                  <a:pt x="382" y="1777"/>
                </a:lnTo>
                <a:close/>
                <a:moveTo>
                  <a:pt x="3533" y="1738"/>
                </a:moveTo>
                <a:lnTo>
                  <a:pt x="3533" y="2012"/>
                </a:lnTo>
                <a:lnTo>
                  <a:pt x="3559" y="2005"/>
                </a:lnTo>
                <a:lnTo>
                  <a:pt x="3583" y="1993"/>
                </a:lnTo>
                <a:lnTo>
                  <a:pt x="3605" y="1977"/>
                </a:lnTo>
                <a:lnTo>
                  <a:pt x="3623" y="1958"/>
                </a:lnTo>
                <a:lnTo>
                  <a:pt x="3636" y="1935"/>
                </a:lnTo>
                <a:lnTo>
                  <a:pt x="3647" y="1910"/>
                </a:lnTo>
                <a:lnTo>
                  <a:pt x="3647" y="1841"/>
                </a:lnTo>
                <a:lnTo>
                  <a:pt x="3638" y="1816"/>
                </a:lnTo>
                <a:lnTo>
                  <a:pt x="3624" y="1792"/>
                </a:lnTo>
                <a:lnTo>
                  <a:pt x="3606" y="1773"/>
                </a:lnTo>
                <a:lnTo>
                  <a:pt x="3584" y="1757"/>
                </a:lnTo>
                <a:lnTo>
                  <a:pt x="3559" y="1745"/>
                </a:lnTo>
                <a:lnTo>
                  <a:pt x="3533" y="1738"/>
                </a:lnTo>
                <a:close/>
                <a:moveTo>
                  <a:pt x="3400" y="1415"/>
                </a:moveTo>
                <a:lnTo>
                  <a:pt x="3370" y="1450"/>
                </a:lnTo>
                <a:lnTo>
                  <a:pt x="3338" y="1486"/>
                </a:lnTo>
                <a:lnTo>
                  <a:pt x="3301" y="1523"/>
                </a:lnTo>
                <a:lnTo>
                  <a:pt x="3260" y="1562"/>
                </a:lnTo>
                <a:lnTo>
                  <a:pt x="3216" y="1600"/>
                </a:lnTo>
                <a:lnTo>
                  <a:pt x="3168" y="1638"/>
                </a:lnTo>
                <a:lnTo>
                  <a:pt x="3117" y="1674"/>
                </a:lnTo>
                <a:lnTo>
                  <a:pt x="3063" y="1710"/>
                </a:lnTo>
                <a:lnTo>
                  <a:pt x="3003" y="1742"/>
                </a:lnTo>
                <a:lnTo>
                  <a:pt x="2942" y="1772"/>
                </a:lnTo>
                <a:lnTo>
                  <a:pt x="2876" y="1797"/>
                </a:lnTo>
                <a:lnTo>
                  <a:pt x="2801" y="1821"/>
                </a:lnTo>
                <a:lnTo>
                  <a:pt x="2727" y="1838"/>
                </a:lnTo>
                <a:lnTo>
                  <a:pt x="2655" y="1849"/>
                </a:lnTo>
                <a:lnTo>
                  <a:pt x="2583" y="1855"/>
                </a:lnTo>
                <a:lnTo>
                  <a:pt x="2515" y="1857"/>
                </a:lnTo>
                <a:lnTo>
                  <a:pt x="2459" y="1856"/>
                </a:lnTo>
                <a:lnTo>
                  <a:pt x="2405" y="1852"/>
                </a:lnTo>
                <a:lnTo>
                  <a:pt x="2355" y="1847"/>
                </a:lnTo>
                <a:lnTo>
                  <a:pt x="2307" y="1839"/>
                </a:lnTo>
                <a:lnTo>
                  <a:pt x="2307" y="2170"/>
                </a:lnTo>
                <a:lnTo>
                  <a:pt x="2310" y="2230"/>
                </a:lnTo>
                <a:lnTo>
                  <a:pt x="2319" y="2291"/>
                </a:lnTo>
                <a:lnTo>
                  <a:pt x="2335" y="2348"/>
                </a:lnTo>
                <a:lnTo>
                  <a:pt x="2357" y="2403"/>
                </a:lnTo>
                <a:lnTo>
                  <a:pt x="2383" y="2454"/>
                </a:lnTo>
                <a:lnTo>
                  <a:pt x="2415" y="2503"/>
                </a:lnTo>
                <a:lnTo>
                  <a:pt x="2451" y="2548"/>
                </a:lnTo>
                <a:lnTo>
                  <a:pt x="2492" y="2589"/>
                </a:lnTo>
                <a:lnTo>
                  <a:pt x="2536" y="2626"/>
                </a:lnTo>
                <a:lnTo>
                  <a:pt x="2585" y="2658"/>
                </a:lnTo>
                <a:lnTo>
                  <a:pt x="2636" y="2684"/>
                </a:lnTo>
                <a:lnTo>
                  <a:pt x="2691" y="2706"/>
                </a:lnTo>
                <a:lnTo>
                  <a:pt x="2748" y="2722"/>
                </a:lnTo>
                <a:lnTo>
                  <a:pt x="2808" y="2731"/>
                </a:lnTo>
                <a:lnTo>
                  <a:pt x="2868" y="2735"/>
                </a:lnTo>
                <a:lnTo>
                  <a:pt x="2891" y="2735"/>
                </a:lnTo>
                <a:lnTo>
                  <a:pt x="2952" y="2731"/>
                </a:lnTo>
                <a:lnTo>
                  <a:pt x="3011" y="2722"/>
                </a:lnTo>
                <a:lnTo>
                  <a:pt x="3068" y="2706"/>
                </a:lnTo>
                <a:lnTo>
                  <a:pt x="3123" y="2684"/>
                </a:lnTo>
                <a:lnTo>
                  <a:pt x="3175" y="2658"/>
                </a:lnTo>
                <a:lnTo>
                  <a:pt x="3223" y="2626"/>
                </a:lnTo>
                <a:lnTo>
                  <a:pt x="3267" y="2589"/>
                </a:lnTo>
                <a:lnTo>
                  <a:pt x="3308" y="2548"/>
                </a:lnTo>
                <a:lnTo>
                  <a:pt x="3344" y="2503"/>
                </a:lnTo>
                <a:lnTo>
                  <a:pt x="3376" y="2454"/>
                </a:lnTo>
                <a:lnTo>
                  <a:pt x="3402" y="2403"/>
                </a:lnTo>
                <a:lnTo>
                  <a:pt x="3424" y="2348"/>
                </a:lnTo>
                <a:lnTo>
                  <a:pt x="3440" y="2291"/>
                </a:lnTo>
                <a:lnTo>
                  <a:pt x="3450" y="2231"/>
                </a:lnTo>
                <a:lnTo>
                  <a:pt x="3452" y="2170"/>
                </a:lnTo>
                <a:lnTo>
                  <a:pt x="3452" y="1569"/>
                </a:lnTo>
                <a:lnTo>
                  <a:pt x="3450" y="1535"/>
                </a:lnTo>
                <a:lnTo>
                  <a:pt x="3444" y="1503"/>
                </a:lnTo>
                <a:lnTo>
                  <a:pt x="3433" y="1472"/>
                </a:lnTo>
                <a:lnTo>
                  <a:pt x="3418" y="1442"/>
                </a:lnTo>
                <a:lnTo>
                  <a:pt x="3400" y="1415"/>
                </a:lnTo>
                <a:close/>
                <a:moveTo>
                  <a:pt x="3472" y="1321"/>
                </a:moveTo>
                <a:lnTo>
                  <a:pt x="3461" y="1335"/>
                </a:lnTo>
                <a:lnTo>
                  <a:pt x="3450" y="1351"/>
                </a:lnTo>
                <a:lnTo>
                  <a:pt x="3475" y="1382"/>
                </a:lnTo>
                <a:lnTo>
                  <a:pt x="3495" y="1416"/>
                </a:lnTo>
                <a:lnTo>
                  <a:pt x="3511" y="1452"/>
                </a:lnTo>
                <a:lnTo>
                  <a:pt x="3523" y="1490"/>
                </a:lnTo>
                <a:lnTo>
                  <a:pt x="3530" y="1529"/>
                </a:lnTo>
                <a:lnTo>
                  <a:pt x="3533" y="1569"/>
                </a:lnTo>
                <a:lnTo>
                  <a:pt x="3533" y="1657"/>
                </a:lnTo>
                <a:lnTo>
                  <a:pt x="3569" y="1663"/>
                </a:lnTo>
                <a:lnTo>
                  <a:pt x="3603" y="1675"/>
                </a:lnTo>
                <a:lnTo>
                  <a:pt x="3635" y="1694"/>
                </a:lnTo>
                <a:lnTo>
                  <a:pt x="3620" y="1624"/>
                </a:lnTo>
                <a:lnTo>
                  <a:pt x="3601" y="1558"/>
                </a:lnTo>
                <a:lnTo>
                  <a:pt x="3576" y="1494"/>
                </a:lnTo>
                <a:lnTo>
                  <a:pt x="3545" y="1433"/>
                </a:lnTo>
                <a:lnTo>
                  <a:pt x="3510" y="1375"/>
                </a:lnTo>
                <a:lnTo>
                  <a:pt x="3472" y="1321"/>
                </a:lnTo>
                <a:close/>
                <a:moveTo>
                  <a:pt x="1918" y="1244"/>
                </a:moveTo>
                <a:lnTo>
                  <a:pt x="1920" y="1244"/>
                </a:lnTo>
                <a:lnTo>
                  <a:pt x="1922" y="1245"/>
                </a:lnTo>
                <a:lnTo>
                  <a:pt x="1923" y="1248"/>
                </a:lnTo>
                <a:lnTo>
                  <a:pt x="1923" y="1280"/>
                </a:lnTo>
                <a:lnTo>
                  <a:pt x="1920" y="1290"/>
                </a:lnTo>
                <a:lnTo>
                  <a:pt x="1914" y="1297"/>
                </a:lnTo>
                <a:lnTo>
                  <a:pt x="1903" y="1303"/>
                </a:lnTo>
                <a:lnTo>
                  <a:pt x="1892" y="1305"/>
                </a:lnTo>
                <a:lnTo>
                  <a:pt x="1781" y="1305"/>
                </a:lnTo>
                <a:lnTo>
                  <a:pt x="1769" y="1303"/>
                </a:lnTo>
                <a:lnTo>
                  <a:pt x="1759" y="1297"/>
                </a:lnTo>
                <a:lnTo>
                  <a:pt x="1752" y="1290"/>
                </a:lnTo>
                <a:lnTo>
                  <a:pt x="1750" y="1280"/>
                </a:lnTo>
                <a:lnTo>
                  <a:pt x="1750" y="1263"/>
                </a:lnTo>
                <a:lnTo>
                  <a:pt x="1751" y="1260"/>
                </a:lnTo>
                <a:lnTo>
                  <a:pt x="1752" y="1259"/>
                </a:lnTo>
                <a:lnTo>
                  <a:pt x="1756" y="1258"/>
                </a:lnTo>
                <a:lnTo>
                  <a:pt x="1918" y="1244"/>
                </a:lnTo>
                <a:close/>
                <a:moveTo>
                  <a:pt x="3067" y="1226"/>
                </a:moveTo>
                <a:lnTo>
                  <a:pt x="3033" y="1267"/>
                </a:lnTo>
                <a:lnTo>
                  <a:pt x="2994" y="1310"/>
                </a:lnTo>
                <a:lnTo>
                  <a:pt x="2951" y="1353"/>
                </a:lnTo>
                <a:lnTo>
                  <a:pt x="2902" y="1396"/>
                </a:lnTo>
                <a:lnTo>
                  <a:pt x="2850" y="1439"/>
                </a:lnTo>
                <a:lnTo>
                  <a:pt x="2793" y="1480"/>
                </a:lnTo>
                <a:lnTo>
                  <a:pt x="2732" y="1519"/>
                </a:lnTo>
                <a:lnTo>
                  <a:pt x="2668" y="1553"/>
                </a:lnTo>
                <a:lnTo>
                  <a:pt x="2606" y="1583"/>
                </a:lnTo>
                <a:lnTo>
                  <a:pt x="2544" y="1607"/>
                </a:lnTo>
                <a:lnTo>
                  <a:pt x="2485" y="1626"/>
                </a:lnTo>
                <a:lnTo>
                  <a:pt x="2428" y="1642"/>
                </a:lnTo>
                <a:lnTo>
                  <a:pt x="2375" y="1655"/>
                </a:lnTo>
                <a:lnTo>
                  <a:pt x="2324" y="1664"/>
                </a:lnTo>
                <a:lnTo>
                  <a:pt x="2278" y="1671"/>
                </a:lnTo>
                <a:lnTo>
                  <a:pt x="2238" y="1675"/>
                </a:lnTo>
                <a:lnTo>
                  <a:pt x="2202" y="1678"/>
                </a:lnTo>
                <a:lnTo>
                  <a:pt x="2173" y="1679"/>
                </a:lnTo>
                <a:lnTo>
                  <a:pt x="2150" y="1679"/>
                </a:lnTo>
                <a:lnTo>
                  <a:pt x="2141" y="1679"/>
                </a:lnTo>
                <a:lnTo>
                  <a:pt x="2134" y="1679"/>
                </a:lnTo>
                <a:lnTo>
                  <a:pt x="2131" y="1712"/>
                </a:lnTo>
                <a:lnTo>
                  <a:pt x="2148" y="1718"/>
                </a:lnTo>
                <a:lnTo>
                  <a:pt x="2172" y="1726"/>
                </a:lnTo>
                <a:lnTo>
                  <a:pt x="2201" y="1734"/>
                </a:lnTo>
                <a:lnTo>
                  <a:pt x="2236" y="1743"/>
                </a:lnTo>
                <a:lnTo>
                  <a:pt x="2276" y="1752"/>
                </a:lnTo>
                <a:lnTo>
                  <a:pt x="2320" y="1760"/>
                </a:lnTo>
                <a:lnTo>
                  <a:pt x="2369" y="1767"/>
                </a:lnTo>
                <a:lnTo>
                  <a:pt x="2422" y="1773"/>
                </a:lnTo>
                <a:lnTo>
                  <a:pt x="2476" y="1775"/>
                </a:lnTo>
                <a:lnTo>
                  <a:pt x="2534" y="1776"/>
                </a:lnTo>
                <a:lnTo>
                  <a:pt x="2594" y="1774"/>
                </a:lnTo>
                <a:lnTo>
                  <a:pt x="2657" y="1767"/>
                </a:lnTo>
                <a:lnTo>
                  <a:pt x="2720" y="1757"/>
                </a:lnTo>
                <a:lnTo>
                  <a:pt x="2785" y="1742"/>
                </a:lnTo>
                <a:lnTo>
                  <a:pt x="2850" y="1721"/>
                </a:lnTo>
                <a:lnTo>
                  <a:pt x="2911" y="1697"/>
                </a:lnTo>
                <a:lnTo>
                  <a:pt x="2970" y="1669"/>
                </a:lnTo>
                <a:lnTo>
                  <a:pt x="3025" y="1638"/>
                </a:lnTo>
                <a:lnTo>
                  <a:pt x="3077" y="1605"/>
                </a:lnTo>
                <a:lnTo>
                  <a:pt x="3125" y="1569"/>
                </a:lnTo>
                <a:lnTo>
                  <a:pt x="3170" y="1533"/>
                </a:lnTo>
                <a:lnTo>
                  <a:pt x="3213" y="1496"/>
                </a:lnTo>
                <a:lnTo>
                  <a:pt x="3250" y="1459"/>
                </a:lnTo>
                <a:lnTo>
                  <a:pt x="3285" y="1424"/>
                </a:lnTo>
                <a:lnTo>
                  <a:pt x="3316" y="1390"/>
                </a:lnTo>
                <a:lnTo>
                  <a:pt x="3344" y="1356"/>
                </a:lnTo>
                <a:lnTo>
                  <a:pt x="3367" y="1327"/>
                </a:lnTo>
                <a:lnTo>
                  <a:pt x="3388" y="1300"/>
                </a:lnTo>
                <a:lnTo>
                  <a:pt x="3403" y="1277"/>
                </a:lnTo>
                <a:lnTo>
                  <a:pt x="3374" y="1268"/>
                </a:lnTo>
                <a:lnTo>
                  <a:pt x="3338" y="1258"/>
                </a:lnTo>
                <a:lnTo>
                  <a:pt x="3294" y="1249"/>
                </a:lnTo>
                <a:lnTo>
                  <a:pt x="3245" y="1240"/>
                </a:lnTo>
                <a:lnTo>
                  <a:pt x="3190" y="1233"/>
                </a:lnTo>
                <a:lnTo>
                  <a:pt x="3131" y="1228"/>
                </a:lnTo>
                <a:lnTo>
                  <a:pt x="3067" y="1226"/>
                </a:lnTo>
                <a:close/>
                <a:moveTo>
                  <a:pt x="1955" y="1120"/>
                </a:moveTo>
                <a:lnTo>
                  <a:pt x="1970" y="1120"/>
                </a:lnTo>
                <a:lnTo>
                  <a:pt x="1984" y="1127"/>
                </a:lnTo>
                <a:lnTo>
                  <a:pt x="1994" y="1138"/>
                </a:lnTo>
                <a:lnTo>
                  <a:pt x="2000" y="1153"/>
                </a:lnTo>
                <a:lnTo>
                  <a:pt x="1999" y="1169"/>
                </a:lnTo>
                <a:lnTo>
                  <a:pt x="1992" y="1183"/>
                </a:lnTo>
                <a:lnTo>
                  <a:pt x="1981" y="1193"/>
                </a:lnTo>
                <a:lnTo>
                  <a:pt x="1966" y="1199"/>
                </a:lnTo>
                <a:lnTo>
                  <a:pt x="1710" y="1235"/>
                </a:lnTo>
                <a:lnTo>
                  <a:pt x="1705" y="1235"/>
                </a:lnTo>
                <a:lnTo>
                  <a:pt x="1691" y="1233"/>
                </a:lnTo>
                <a:lnTo>
                  <a:pt x="1678" y="1226"/>
                </a:lnTo>
                <a:lnTo>
                  <a:pt x="1669" y="1215"/>
                </a:lnTo>
                <a:lnTo>
                  <a:pt x="1665" y="1201"/>
                </a:lnTo>
                <a:lnTo>
                  <a:pt x="1666" y="1185"/>
                </a:lnTo>
                <a:lnTo>
                  <a:pt x="1673" y="1171"/>
                </a:lnTo>
                <a:lnTo>
                  <a:pt x="1684" y="1161"/>
                </a:lnTo>
                <a:lnTo>
                  <a:pt x="1699" y="1155"/>
                </a:lnTo>
                <a:lnTo>
                  <a:pt x="1955" y="1120"/>
                </a:lnTo>
                <a:close/>
                <a:moveTo>
                  <a:pt x="3164" y="1089"/>
                </a:moveTo>
                <a:lnTo>
                  <a:pt x="3153" y="1105"/>
                </a:lnTo>
                <a:lnTo>
                  <a:pt x="3141" y="1125"/>
                </a:lnTo>
                <a:lnTo>
                  <a:pt x="3126" y="1147"/>
                </a:lnTo>
                <a:lnTo>
                  <a:pt x="3178" y="1151"/>
                </a:lnTo>
                <a:lnTo>
                  <a:pt x="3227" y="1156"/>
                </a:lnTo>
                <a:lnTo>
                  <a:pt x="3272" y="1163"/>
                </a:lnTo>
                <a:lnTo>
                  <a:pt x="3314" y="1170"/>
                </a:lnTo>
                <a:lnTo>
                  <a:pt x="3266" y="1139"/>
                </a:lnTo>
                <a:lnTo>
                  <a:pt x="3216" y="1113"/>
                </a:lnTo>
                <a:lnTo>
                  <a:pt x="3164" y="1089"/>
                </a:lnTo>
                <a:close/>
                <a:moveTo>
                  <a:pt x="3070" y="1085"/>
                </a:moveTo>
                <a:lnTo>
                  <a:pt x="3033" y="1089"/>
                </a:lnTo>
                <a:lnTo>
                  <a:pt x="2988" y="1094"/>
                </a:lnTo>
                <a:lnTo>
                  <a:pt x="2938" y="1104"/>
                </a:lnTo>
                <a:lnTo>
                  <a:pt x="2882" y="1115"/>
                </a:lnTo>
                <a:lnTo>
                  <a:pt x="2824" y="1131"/>
                </a:lnTo>
                <a:lnTo>
                  <a:pt x="2761" y="1151"/>
                </a:lnTo>
                <a:lnTo>
                  <a:pt x="2699" y="1175"/>
                </a:lnTo>
                <a:lnTo>
                  <a:pt x="2634" y="1203"/>
                </a:lnTo>
                <a:lnTo>
                  <a:pt x="2569" y="1239"/>
                </a:lnTo>
                <a:lnTo>
                  <a:pt x="2513" y="1274"/>
                </a:lnTo>
                <a:lnTo>
                  <a:pt x="2461" y="1311"/>
                </a:lnTo>
                <a:lnTo>
                  <a:pt x="2414" y="1350"/>
                </a:lnTo>
                <a:lnTo>
                  <a:pt x="2370" y="1390"/>
                </a:lnTo>
                <a:lnTo>
                  <a:pt x="2332" y="1428"/>
                </a:lnTo>
                <a:lnTo>
                  <a:pt x="2297" y="1466"/>
                </a:lnTo>
                <a:lnTo>
                  <a:pt x="2266" y="1504"/>
                </a:lnTo>
                <a:lnTo>
                  <a:pt x="2240" y="1538"/>
                </a:lnTo>
                <a:lnTo>
                  <a:pt x="2217" y="1569"/>
                </a:lnTo>
                <a:lnTo>
                  <a:pt x="2199" y="1597"/>
                </a:lnTo>
                <a:lnTo>
                  <a:pt x="2236" y="1594"/>
                </a:lnTo>
                <a:lnTo>
                  <a:pt x="2280" y="1589"/>
                </a:lnTo>
                <a:lnTo>
                  <a:pt x="2328" y="1582"/>
                </a:lnTo>
                <a:lnTo>
                  <a:pt x="2382" y="1570"/>
                </a:lnTo>
                <a:lnTo>
                  <a:pt x="2440" y="1555"/>
                </a:lnTo>
                <a:lnTo>
                  <a:pt x="2500" y="1537"/>
                </a:lnTo>
                <a:lnTo>
                  <a:pt x="2563" y="1513"/>
                </a:lnTo>
                <a:lnTo>
                  <a:pt x="2626" y="1484"/>
                </a:lnTo>
                <a:lnTo>
                  <a:pt x="2691" y="1450"/>
                </a:lnTo>
                <a:lnTo>
                  <a:pt x="2748" y="1415"/>
                </a:lnTo>
                <a:lnTo>
                  <a:pt x="2799" y="1377"/>
                </a:lnTo>
                <a:lnTo>
                  <a:pt x="2848" y="1338"/>
                </a:lnTo>
                <a:lnTo>
                  <a:pt x="2891" y="1298"/>
                </a:lnTo>
                <a:lnTo>
                  <a:pt x="2932" y="1258"/>
                </a:lnTo>
                <a:lnTo>
                  <a:pt x="2967" y="1219"/>
                </a:lnTo>
                <a:lnTo>
                  <a:pt x="3000" y="1181"/>
                </a:lnTo>
                <a:lnTo>
                  <a:pt x="3027" y="1146"/>
                </a:lnTo>
                <a:lnTo>
                  <a:pt x="3051" y="1114"/>
                </a:lnTo>
                <a:lnTo>
                  <a:pt x="3070" y="1085"/>
                </a:lnTo>
                <a:close/>
                <a:moveTo>
                  <a:pt x="875" y="1050"/>
                </a:moveTo>
                <a:lnTo>
                  <a:pt x="839" y="1064"/>
                </a:lnTo>
                <a:lnTo>
                  <a:pt x="802" y="1077"/>
                </a:lnTo>
                <a:lnTo>
                  <a:pt x="769" y="1093"/>
                </a:lnTo>
                <a:lnTo>
                  <a:pt x="736" y="1108"/>
                </a:lnTo>
                <a:lnTo>
                  <a:pt x="707" y="1123"/>
                </a:lnTo>
                <a:lnTo>
                  <a:pt x="680" y="1138"/>
                </a:lnTo>
                <a:lnTo>
                  <a:pt x="656" y="1151"/>
                </a:lnTo>
                <a:lnTo>
                  <a:pt x="634" y="1163"/>
                </a:lnTo>
                <a:lnTo>
                  <a:pt x="618" y="1172"/>
                </a:lnTo>
                <a:lnTo>
                  <a:pt x="605" y="1180"/>
                </a:lnTo>
                <a:lnTo>
                  <a:pt x="597" y="1185"/>
                </a:lnTo>
                <a:lnTo>
                  <a:pt x="594" y="1187"/>
                </a:lnTo>
                <a:lnTo>
                  <a:pt x="590" y="1189"/>
                </a:lnTo>
                <a:lnTo>
                  <a:pt x="585" y="1192"/>
                </a:lnTo>
                <a:lnTo>
                  <a:pt x="570" y="1196"/>
                </a:lnTo>
                <a:lnTo>
                  <a:pt x="558" y="1199"/>
                </a:lnTo>
                <a:lnTo>
                  <a:pt x="544" y="1196"/>
                </a:lnTo>
                <a:lnTo>
                  <a:pt x="533" y="1189"/>
                </a:lnTo>
                <a:lnTo>
                  <a:pt x="524" y="1180"/>
                </a:lnTo>
                <a:lnTo>
                  <a:pt x="508" y="1151"/>
                </a:lnTo>
                <a:lnTo>
                  <a:pt x="498" y="1124"/>
                </a:lnTo>
                <a:lnTo>
                  <a:pt x="474" y="1155"/>
                </a:lnTo>
                <a:lnTo>
                  <a:pt x="451" y="1186"/>
                </a:lnTo>
                <a:lnTo>
                  <a:pt x="431" y="1218"/>
                </a:lnTo>
                <a:lnTo>
                  <a:pt x="411" y="1248"/>
                </a:lnTo>
                <a:lnTo>
                  <a:pt x="394" y="1276"/>
                </a:lnTo>
                <a:lnTo>
                  <a:pt x="378" y="1303"/>
                </a:lnTo>
                <a:lnTo>
                  <a:pt x="365" y="1328"/>
                </a:lnTo>
                <a:lnTo>
                  <a:pt x="353" y="1348"/>
                </a:lnTo>
                <a:lnTo>
                  <a:pt x="345" y="1366"/>
                </a:lnTo>
                <a:lnTo>
                  <a:pt x="339" y="1379"/>
                </a:lnTo>
                <a:lnTo>
                  <a:pt x="334" y="1388"/>
                </a:lnTo>
                <a:lnTo>
                  <a:pt x="333" y="1391"/>
                </a:lnTo>
                <a:lnTo>
                  <a:pt x="324" y="1403"/>
                </a:lnTo>
                <a:lnTo>
                  <a:pt x="313" y="1411"/>
                </a:lnTo>
                <a:lnTo>
                  <a:pt x="299" y="1415"/>
                </a:lnTo>
                <a:lnTo>
                  <a:pt x="285" y="1412"/>
                </a:lnTo>
                <a:lnTo>
                  <a:pt x="263" y="1406"/>
                </a:lnTo>
                <a:lnTo>
                  <a:pt x="259" y="1404"/>
                </a:lnTo>
                <a:lnTo>
                  <a:pt x="256" y="1402"/>
                </a:lnTo>
                <a:lnTo>
                  <a:pt x="227" y="1385"/>
                </a:lnTo>
                <a:lnTo>
                  <a:pt x="206" y="1368"/>
                </a:lnTo>
                <a:lnTo>
                  <a:pt x="199" y="1409"/>
                </a:lnTo>
                <a:lnTo>
                  <a:pt x="195" y="1450"/>
                </a:lnTo>
                <a:lnTo>
                  <a:pt x="192" y="1489"/>
                </a:lnTo>
                <a:lnTo>
                  <a:pt x="191" y="1526"/>
                </a:lnTo>
                <a:lnTo>
                  <a:pt x="191" y="1559"/>
                </a:lnTo>
                <a:lnTo>
                  <a:pt x="191" y="1589"/>
                </a:lnTo>
                <a:lnTo>
                  <a:pt x="191" y="1613"/>
                </a:lnTo>
                <a:lnTo>
                  <a:pt x="192" y="1632"/>
                </a:lnTo>
                <a:lnTo>
                  <a:pt x="193" y="1643"/>
                </a:lnTo>
                <a:lnTo>
                  <a:pt x="193" y="1648"/>
                </a:lnTo>
                <a:lnTo>
                  <a:pt x="193" y="1653"/>
                </a:lnTo>
                <a:lnTo>
                  <a:pt x="193" y="1661"/>
                </a:lnTo>
                <a:lnTo>
                  <a:pt x="191" y="1672"/>
                </a:lnTo>
                <a:lnTo>
                  <a:pt x="186" y="1682"/>
                </a:lnTo>
                <a:lnTo>
                  <a:pt x="178" y="1690"/>
                </a:lnTo>
                <a:lnTo>
                  <a:pt x="168" y="1696"/>
                </a:lnTo>
                <a:lnTo>
                  <a:pt x="157" y="1699"/>
                </a:lnTo>
                <a:lnTo>
                  <a:pt x="145" y="1698"/>
                </a:lnTo>
                <a:lnTo>
                  <a:pt x="115" y="1690"/>
                </a:lnTo>
                <a:lnTo>
                  <a:pt x="89" y="1681"/>
                </a:lnTo>
                <a:lnTo>
                  <a:pt x="97" y="1725"/>
                </a:lnTo>
                <a:lnTo>
                  <a:pt x="106" y="1769"/>
                </a:lnTo>
                <a:lnTo>
                  <a:pt x="117" y="1813"/>
                </a:lnTo>
                <a:lnTo>
                  <a:pt x="128" y="1854"/>
                </a:lnTo>
                <a:lnTo>
                  <a:pt x="141" y="1893"/>
                </a:lnTo>
                <a:lnTo>
                  <a:pt x="152" y="1927"/>
                </a:lnTo>
                <a:lnTo>
                  <a:pt x="163" y="1957"/>
                </a:lnTo>
                <a:lnTo>
                  <a:pt x="172" y="1982"/>
                </a:lnTo>
                <a:lnTo>
                  <a:pt x="195" y="1973"/>
                </a:lnTo>
                <a:lnTo>
                  <a:pt x="222" y="1968"/>
                </a:lnTo>
                <a:lnTo>
                  <a:pt x="249" y="1966"/>
                </a:lnTo>
                <a:lnTo>
                  <a:pt x="261" y="1967"/>
                </a:lnTo>
                <a:lnTo>
                  <a:pt x="274" y="1968"/>
                </a:lnTo>
                <a:lnTo>
                  <a:pt x="274" y="1901"/>
                </a:lnTo>
                <a:lnTo>
                  <a:pt x="276" y="1854"/>
                </a:lnTo>
                <a:lnTo>
                  <a:pt x="285" y="1807"/>
                </a:lnTo>
                <a:lnTo>
                  <a:pt x="301" y="1762"/>
                </a:lnTo>
                <a:lnTo>
                  <a:pt x="322" y="1720"/>
                </a:lnTo>
                <a:lnTo>
                  <a:pt x="327" y="1709"/>
                </a:lnTo>
                <a:lnTo>
                  <a:pt x="336" y="1698"/>
                </a:lnTo>
                <a:lnTo>
                  <a:pt x="349" y="1691"/>
                </a:lnTo>
                <a:lnTo>
                  <a:pt x="363" y="1688"/>
                </a:lnTo>
                <a:lnTo>
                  <a:pt x="376" y="1691"/>
                </a:lnTo>
                <a:lnTo>
                  <a:pt x="380" y="1693"/>
                </a:lnTo>
                <a:lnTo>
                  <a:pt x="389" y="1695"/>
                </a:lnTo>
                <a:lnTo>
                  <a:pt x="405" y="1699"/>
                </a:lnTo>
                <a:lnTo>
                  <a:pt x="426" y="1705"/>
                </a:lnTo>
                <a:lnTo>
                  <a:pt x="452" y="1712"/>
                </a:lnTo>
                <a:lnTo>
                  <a:pt x="485" y="1719"/>
                </a:lnTo>
                <a:lnTo>
                  <a:pt x="523" y="1726"/>
                </a:lnTo>
                <a:lnTo>
                  <a:pt x="567" y="1733"/>
                </a:lnTo>
                <a:lnTo>
                  <a:pt x="616" y="1738"/>
                </a:lnTo>
                <a:lnTo>
                  <a:pt x="670" y="1744"/>
                </a:lnTo>
                <a:lnTo>
                  <a:pt x="731" y="1749"/>
                </a:lnTo>
                <a:lnTo>
                  <a:pt x="795" y="1751"/>
                </a:lnTo>
                <a:lnTo>
                  <a:pt x="866" y="1752"/>
                </a:lnTo>
                <a:lnTo>
                  <a:pt x="941" y="1751"/>
                </a:lnTo>
                <a:lnTo>
                  <a:pt x="1022" y="1746"/>
                </a:lnTo>
                <a:lnTo>
                  <a:pt x="1107" y="1740"/>
                </a:lnTo>
                <a:lnTo>
                  <a:pt x="1198" y="1730"/>
                </a:lnTo>
                <a:lnTo>
                  <a:pt x="1292" y="1717"/>
                </a:lnTo>
                <a:lnTo>
                  <a:pt x="1392" y="1699"/>
                </a:lnTo>
                <a:lnTo>
                  <a:pt x="1401" y="1697"/>
                </a:lnTo>
                <a:lnTo>
                  <a:pt x="1414" y="1697"/>
                </a:lnTo>
                <a:lnTo>
                  <a:pt x="1426" y="1702"/>
                </a:lnTo>
                <a:lnTo>
                  <a:pt x="1436" y="1710"/>
                </a:lnTo>
                <a:lnTo>
                  <a:pt x="1443" y="1720"/>
                </a:lnTo>
                <a:lnTo>
                  <a:pt x="1460" y="1753"/>
                </a:lnTo>
                <a:lnTo>
                  <a:pt x="1473" y="1788"/>
                </a:lnTo>
                <a:lnTo>
                  <a:pt x="1482" y="1824"/>
                </a:lnTo>
                <a:lnTo>
                  <a:pt x="1494" y="1805"/>
                </a:lnTo>
                <a:lnTo>
                  <a:pt x="1506" y="1789"/>
                </a:lnTo>
                <a:lnTo>
                  <a:pt x="1516" y="1776"/>
                </a:lnTo>
                <a:lnTo>
                  <a:pt x="1524" y="1766"/>
                </a:lnTo>
                <a:lnTo>
                  <a:pt x="1530" y="1759"/>
                </a:lnTo>
                <a:lnTo>
                  <a:pt x="1532" y="1756"/>
                </a:lnTo>
                <a:lnTo>
                  <a:pt x="1541" y="1749"/>
                </a:lnTo>
                <a:lnTo>
                  <a:pt x="1550" y="1744"/>
                </a:lnTo>
                <a:lnTo>
                  <a:pt x="1561" y="1742"/>
                </a:lnTo>
                <a:lnTo>
                  <a:pt x="1594" y="1743"/>
                </a:lnTo>
                <a:lnTo>
                  <a:pt x="1623" y="1748"/>
                </a:lnTo>
                <a:lnTo>
                  <a:pt x="1608" y="1711"/>
                </a:lnTo>
                <a:lnTo>
                  <a:pt x="1592" y="1674"/>
                </a:lnTo>
                <a:lnTo>
                  <a:pt x="1576" y="1640"/>
                </a:lnTo>
                <a:lnTo>
                  <a:pt x="1560" y="1607"/>
                </a:lnTo>
                <a:lnTo>
                  <a:pt x="1544" y="1577"/>
                </a:lnTo>
                <a:lnTo>
                  <a:pt x="1528" y="1550"/>
                </a:lnTo>
                <a:lnTo>
                  <a:pt x="1515" y="1526"/>
                </a:lnTo>
                <a:lnTo>
                  <a:pt x="1503" y="1505"/>
                </a:lnTo>
                <a:lnTo>
                  <a:pt x="1493" y="1489"/>
                </a:lnTo>
                <a:lnTo>
                  <a:pt x="1485" y="1476"/>
                </a:lnTo>
                <a:lnTo>
                  <a:pt x="1474" y="1466"/>
                </a:lnTo>
                <a:lnTo>
                  <a:pt x="1468" y="1451"/>
                </a:lnTo>
                <a:lnTo>
                  <a:pt x="1468" y="1438"/>
                </a:lnTo>
                <a:lnTo>
                  <a:pt x="1472" y="1426"/>
                </a:lnTo>
                <a:lnTo>
                  <a:pt x="1480" y="1415"/>
                </a:lnTo>
                <a:lnTo>
                  <a:pt x="1505" y="1393"/>
                </a:lnTo>
                <a:lnTo>
                  <a:pt x="1528" y="1377"/>
                </a:lnTo>
                <a:lnTo>
                  <a:pt x="1492" y="1360"/>
                </a:lnTo>
                <a:lnTo>
                  <a:pt x="1457" y="1345"/>
                </a:lnTo>
                <a:lnTo>
                  <a:pt x="1423" y="1331"/>
                </a:lnTo>
                <a:lnTo>
                  <a:pt x="1390" y="1319"/>
                </a:lnTo>
                <a:lnTo>
                  <a:pt x="1358" y="1308"/>
                </a:lnTo>
                <a:lnTo>
                  <a:pt x="1328" y="1299"/>
                </a:lnTo>
                <a:lnTo>
                  <a:pt x="1302" y="1291"/>
                </a:lnTo>
                <a:lnTo>
                  <a:pt x="1280" y="1284"/>
                </a:lnTo>
                <a:lnTo>
                  <a:pt x="1260" y="1280"/>
                </a:lnTo>
                <a:lnTo>
                  <a:pt x="1245" y="1275"/>
                </a:lnTo>
                <a:lnTo>
                  <a:pt x="1236" y="1273"/>
                </a:lnTo>
                <a:lnTo>
                  <a:pt x="1233" y="1273"/>
                </a:lnTo>
                <a:lnTo>
                  <a:pt x="1223" y="1268"/>
                </a:lnTo>
                <a:lnTo>
                  <a:pt x="1215" y="1263"/>
                </a:lnTo>
                <a:lnTo>
                  <a:pt x="1208" y="1255"/>
                </a:lnTo>
                <a:lnTo>
                  <a:pt x="1202" y="1239"/>
                </a:lnTo>
                <a:lnTo>
                  <a:pt x="1203" y="1223"/>
                </a:lnTo>
                <a:lnTo>
                  <a:pt x="1207" y="1209"/>
                </a:lnTo>
                <a:lnTo>
                  <a:pt x="1210" y="1201"/>
                </a:lnTo>
                <a:lnTo>
                  <a:pt x="1226" y="1172"/>
                </a:lnTo>
                <a:lnTo>
                  <a:pt x="1243" y="1149"/>
                </a:lnTo>
                <a:lnTo>
                  <a:pt x="1200" y="1145"/>
                </a:lnTo>
                <a:lnTo>
                  <a:pt x="1158" y="1141"/>
                </a:lnTo>
                <a:lnTo>
                  <a:pt x="1117" y="1140"/>
                </a:lnTo>
                <a:lnTo>
                  <a:pt x="1078" y="1139"/>
                </a:lnTo>
                <a:lnTo>
                  <a:pt x="1042" y="1140"/>
                </a:lnTo>
                <a:lnTo>
                  <a:pt x="1010" y="1141"/>
                </a:lnTo>
                <a:lnTo>
                  <a:pt x="983" y="1143"/>
                </a:lnTo>
                <a:lnTo>
                  <a:pt x="960" y="1144"/>
                </a:lnTo>
                <a:lnTo>
                  <a:pt x="943" y="1145"/>
                </a:lnTo>
                <a:lnTo>
                  <a:pt x="934" y="1146"/>
                </a:lnTo>
                <a:lnTo>
                  <a:pt x="917" y="1151"/>
                </a:lnTo>
                <a:lnTo>
                  <a:pt x="906" y="1152"/>
                </a:lnTo>
                <a:lnTo>
                  <a:pt x="894" y="1149"/>
                </a:lnTo>
                <a:lnTo>
                  <a:pt x="883" y="1143"/>
                </a:lnTo>
                <a:lnTo>
                  <a:pt x="875" y="1135"/>
                </a:lnTo>
                <a:lnTo>
                  <a:pt x="869" y="1123"/>
                </a:lnTo>
                <a:lnTo>
                  <a:pt x="868" y="1111"/>
                </a:lnTo>
                <a:lnTo>
                  <a:pt x="869" y="1078"/>
                </a:lnTo>
                <a:lnTo>
                  <a:pt x="875" y="1050"/>
                </a:lnTo>
                <a:close/>
                <a:moveTo>
                  <a:pt x="2875" y="1034"/>
                </a:moveTo>
                <a:lnTo>
                  <a:pt x="2803" y="1038"/>
                </a:lnTo>
                <a:lnTo>
                  <a:pt x="2734" y="1049"/>
                </a:lnTo>
                <a:lnTo>
                  <a:pt x="2667" y="1064"/>
                </a:lnTo>
                <a:lnTo>
                  <a:pt x="2603" y="1084"/>
                </a:lnTo>
                <a:lnTo>
                  <a:pt x="2542" y="1109"/>
                </a:lnTo>
                <a:lnTo>
                  <a:pt x="2484" y="1140"/>
                </a:lnTo>
                <a:lnTo>
                  <a:pt x="2431" y="1176"/>
                </a:lnTo>
                <a:lnTo>
                  <a:pt x="2380" y="1215"/>
                </a:lnTo>
                <a:lnTo>
                  <a:pt x="2333" y="1259"/>
                </a:lnTo>
                <a:lnTo>
                  <a:pt x="2291" y="1306"/>
                </a:lnTo>
                <a:lnTo>
                  <a:pt x="2252" y="1358"/>
                </a:lnTo>
                <a:lnTo>
                  <a:pt x="2219" y="1412"/>
                </a:lnTo>
                <a:lnTo>
                  <a:pt x="2190" y="1471"/>
                </a:lnTo>
                <a:lnTo>
                  <a:pt x="2223" y="1430"/>
                </a:lnTo>
                <a:lnTo>
                  <a:pt x="2261" y="1386"/>
                </a:lnTo>
                <a:lnTo>
                  <a:pt x="2303" y="1342"/>
                </a:lnTo>
                <a:lnTo>
                  <a:pt x="2352" y="1297"/>
                </a:lnTo>
                <a:lnTo>
                  <a:pt x="2406" y="1252"/>
                </a:lnTo>
                <a:lnTo>
                  <a:pt x="2465" y="1210"/>
                </a:lnTo>
                <a:lnTo>
                  <a:pt x="2528" y="1169"/>
                </a:lnTo>
                <a:lnTo>
                  <a:pt x="2601" y="1130"/>
                </a:lnTo>
                <a:lnTo>
                  <a:pt x="2673" y="1098"/>
                </a:lnTo>
                <a:lnTo>
                  <a:pt x="2743" y="1072"/>
                </a:lnTo>
                <a:lnTo>
                  <a:pt x="2810" y="1051"/>
                </a:lnTo>
                <a:lnTo>
                  <a:pt x="2875" y="1034"/>
                </a:lnTo>
                <a:close/>
                <a:moveTo>
                  <a:pt x="1974" y="1009"/>
                </a:moveTo>
                <a:lnTo>
                  <a:pt x="1990" y="1010"/>
                </a:lnTo>
                <a:lnTo>
                  <a:pt x="2003" y="1017"/>
                </a:lnTo>
                <a:lnTo>
                  <a:pt x="2014" y="1028"/>
                </a:lnTo>
                <a:lnTo>
                  <a:pt x="2019" y="1043"/>
                </a:lnTo>
                <a:lnTo>
                  <a:pt x="2018" y="1059"/>
                </a:lnTo>
                <a:lnTo>
                  <a:pt x="2011" y="1073"/>
                </a:lnTo>
                <a:lnTo>
                  <a:pt x="2000" y="1083"/>
                </a:lnTo>
                <a:lnTo>
                  <a:pt x="1985" y="1089"/>
                </a:lnTo>
                <a:lnTo>
                  <a:pt x="1690" y="1129"/>
                </a:lnTo>
                <a:lnTo>
                  <a:pt x="1684" y="1130"/>
                </a:lnTo>
                <a:lnTo>
                  <a:pt x="1670" y="1127"/>
                </a:lnTo>
                <a:lnTo>
                  <a:pt x="1658" y="1120"/>
                </a:lnTo>
                <a:lnTo>
                  <a:pt x="1649" y="1109"/>
                </a:lnTo>
                <a:lnTo>
                  <a:pt x="1644" y="1094"/>
                </a:lnTo>
                <a:lnTo>
                  <a:pt x="1645" y="1078"/>
                </a:lnTo>
                <a:lnTo>
                  <a:pt x="1652" y="1065"/>
                </a:lnTo>
                <a:lnTo>
                  <a:pt x="1664" y="1054"/>
                </a:lnTo>
                <a:lnTo>
                  <a:pt x="1678" y="1050"/>
                </a:lnTo>
                <a:lnTo>
                  <a:pt x="1974" y="1009"/>
                </a:lnTo>
                <a:close/>
                <a:moveTo>
                  <a:pt x="2889" y="954"/>
                </a:moveTo>
                <a:lnTo>
                  <a:pt x="2965" y="957"/>
                </a:lnTo>
                <a:lnTo>
                  <a:pt x="3039" y="968"/>
                </a:lnTo>
                <a:lnTo>
                  <a:pt x="3111" y="985"/>
                </a:lnTo>
                <a:lnTo>
                  <a:pt x="3181" y="1009"/>
                </a:lnTo>
                <a:lnTo>
                  <a:pt x="3248" y="1037"/>
                </a:lnTo>
                <a:lnTo>
                  <a:pt x="3311" y="1073"/>
                </a:lnTo>
                <a:lnTo>
                  <a:pt x="3372" y="1114"/>
                </a:lnTo>
                <a:lnTo>
                  <a:pt x="3428" y="1160"/>
                </a:lnTo>
                <a:lnTo>
                  <a:pt x="3481" y="1210"/>
                </a:lnTo>
                <a:lnTo>
                  <a:pt x="3530" y="1265"/>
                </a:lnTo>
                <a:lnTo>
                  <a:pt x="3573" y="1324"/>
                </a:lnTo>
                <a:lnTo>
                  <a:pt x="3613" y="1387"/>
                </a:lnTo>
                <a:lnTo>
                  <a:pt x="3645" y="1454"/>
                </a:lnTo>
                <a:lnTo>
                  <a:pt x="3674" y="1523"/>
                </a:lnTo>
                <a:lnTo>
                  <a:pt x="3697" y="1595"/>
                </a:lnTo>
                <a:lnTo>
                  <a:pt x="3713" y="1671"/>
                </a:lnTo>
                <a:lnTo>
                  <a:pt x="3723" y="1749"/>
                </a:lnTo>
                <a:lnTo>
                  <a:pt x="3726" y="1829"/>
                </a:lnTo>
                <a:lnTo>
                  <a:pt x="3726" y="1831"/>
                </a:lnTo>
                <a:lnTo>
                  <a:pt x="3730" y="1853"/>
                </a:lnTo>
                <a:lnTo>
                  <a:pt x="3731" y="1874"/>
                </a:lnTo>
                <a:lnTo>
                  <a:pt x="3730" y="1898"/>
                </a:lnTo>
                <a:lnTo>
                  <a:pt x="3726" y="1921"/>
                </a:lnTo>
                <a:lnTo>
                  <a:pt x="3725" y="1982"/>
                </a:lnTo>
                <a:lnTo>
                  <a:pt x="3723" y="2044"/>
                </a:lnTo>
                <a:lnTo>
                  <a:pt x="3720" y="2107"/>
                </a:lnTo>
                <a:lnTo>
                  <a:pt x="3716" y="2168"/>
                </a:lnTo>
                <a:lnTo>
                  <a:pt x="3711" y="2231"/>
                </a:lnTo>
                <a:lnTo>
                  <a:pt x="3705" y="2292"/>
                </a:lnTo>
                <a:lnTo>
                  <a:pt x="3697" y="2351"/>
                </a:lnTo>
                <a:lnTo>
                  <a:pt x="3688" y="2409"/>
                </a:lnTo>
                <a:lnTo>
                  <a:pt x="3676" y="2463"/>
                </a:lnTo>
                <a:lnTo>
                  <a:pt x="3663" y="2515"/>
                </a:lnTo>
                <a:lnTo>
                  <a:pt x="3647" y="2562"/>
                </a:lnTo>
                <a:lnTo>
                  <a:pt x="3628" y="2604"/>
                </a:lnTo>
                <a:lnTo>
                  <a:pt x="3608" y="2642"/>
                </a:lnTo>
                <a:lnTo>
                  <a:pt x="3585" y="2673"/>
                </a:lnTo>
                <a:lnTo>
                  <a:pt x="3576" y="2681"/>
                </a:lnTo>
                <a:lnTo>
                  <a:pt x="3566" y="2685"/>
                </a:lnTo>
                <a:lnTo>
                  <a:pt x="3555" y="2686"/>
                </a:lnTo>
                <a:lnTo>
                  <a:pt x="3555" y="2686"/>
                </a:lnTo>
                <a:lnTo>
                  <a:pt x="3282" y="2681"/>
                </a:lnTo>
                <a:lnTo>
                  <a:pt x="3234" y="2714"/>
                </a:lnTo>
                <a:lnTo>
                  <a:pt x="3183" y="2744"/>
                </a:lnTo>
                <a:lnTo>
                  <a:pt x="3128" y="2769"/>
                </a:lnTo>
                <a:lnTo>
                  <a:pt x="3073" y="2788"/>
                </a:lnTo>
                <a:lnTo>
                  <a:pt x="3014" y="2803"/>
                </a:lnTo>
                <a:lnTo>
                  <a:pt x="2953" y="2812"/>
                </a:lnTo>
                <a:lnTo>
                  <a:pt x="2891" y="2815"/>
                </a:lnTo>
                <a:lnTo>
                  <a:pt x="2868" y="2815"/>
                </a:lnTo>
                <a:lnTo>
                  <a:pt x="2801" y="2811"/>
                </a:lnTo>
                <a:lnTo>
                  <a:pt x="2736" y="2801"/>
                </a:lnTo>
                <a:lnTo>
                  <a:pt x="2674" y="2785"/>
                </a:lnTo>
                <a:lnTo>
                  <a:pt x="2614" y="2762"/>
                </a:lnTo>
                <a:lnTo>
                  <a:pt x="2557" y="2733"/>
                </a:lnTo>
                <a:lnTo>
                  <a:pt x="2503" y="2699"/>
                </a:lnTo>
                <a:lnTo>
                  <a:pt x="2453" y="2661"/>
                </a:lnTo>
                <a:lnTo>
                  <a:pt x="2452" y="2661"/>
                </a:lnTo>
                <a:lnTo>
                  <a:pt x="2452" y="2661"/>
                </a:lnTo>
                <a:lnTo>
                  <a:pt x="2200" y="2654"/>
                </a:lnTo>
                <a:lnTo>
                  <a:pt x="2189" y="2653"/>
                </a:lnTo>
                <a:lnTo>
                  <a:pt x="2178" y="2648"/>
                </a:lnTo>
                <a:lnTo>
                  <a:pt x="2169" y="2640"/>
                </a:lnTo>
                <a:lnTo>
                  <a:pt x="2150" y="2612"/>
                </a:lnTo>
                <a:lnTo>
                  <a:pt x="2132" y="2578"/>
                </a:lnTo>
                <a:lnTo>
                  <a:pt x="2116" y="2538"/>
                </a:lnTo>
                <a:lnTo>
                  <a:pt x="2101" y="2492"/>
                </a:lnTo>
                <a:lnTo>
                  <a:pt x="2089" y="2442"/>
                </a:lnTo>
                <a:lnTo>
                  <a:pt x="2078" y="2385"/>
                </a:lnTo>
                <a:lnTo>
                  <a:pt x="2069" y="2321"/>
                </a:lnTo>
                <a:lnTo>
                  <a:pt x="2061" y="2251"/>
                </a:lnTo>
                <a:lnTo>
                  <a:pt x="2057" y="2175"/>
                </a:lnTo>
                <a:lnTo>
                  <a:pt x="2052" y="2092"/>
                </a:lnTo>
                <a:lnTo>
                  <a:pt x="2050" y="2003"/>
                </a:lnTo>
                <a:lnTo>
                  <a:pt x="2051" y="1999"/>
                </a:lnTo>
                <a:lnTo>
                  <a:pt x="2051" y="1996"/>
                </a:lnTo>
                <a:lnTo>
                  <a:pt x="2052" y="1992"/>
                </a:lnTo>
                <a:lnTo>
                  <a:pt x="2038" y="1966"/>
                </a:lnTo>
                <a:lnTo>
                  <a:pt x="2027" y="1937"/>
                </a:lnTo>
                <a:lnTo>
                  <a:pt x="2020" y="1906"/>
                </a:lnTo>
                <a:lnTo>
                  <a:pt x="2018" y="1874"/>
                </a:lnTo>
                <a:lnTo>
                  <a:pt x="2019" y="1842"/>
                </a:lnTo>
                <a:lnTo>
                  <a:pt x="2024" y="1813"/>
                </a:lnTo>
                <a:lnTo>
                  <a:pt x="2033" y="1785"/>
                </a:lnTo>
                <a:lnTo>
                  <a:pt x="2048" y="1760"/>
                </a:lnTo>
                <a:lnTo>
                  <a:pt x="2052" y="1683"/>
                </a:lnTo>
                <a:lnTo>
                  <a:pt x="2064" y="1610"/>
                </a:lnTo>
                <a:lnTo>
                  <a:pt x="2081" y="1539"/>
                </a:lnTo>
                <a:lnTo>
                  <a:pt x="2103" y="1472"/>
                </a:lnTo>
                <a:lnTo>
                  <a:pt x="2131" y="1408"/>
                </a:lnTo>
                <a:lnTo>
                  <a:pt x="2165" y="1346"/>
                </a:lnTo>
                <a:lnTo>
                  <a:pt x="2202" y="1288"/>
                </a:lnTo>
                <a:lnTo>
                  <a:pt x="2245" y="1234"/>
                </a:lnTo>
                <a:lnTo>
                  <a:pt x="2293" y="1184"/>
                </a:lnTo>
                <a:lnTo>
                  <a:pt x="2345" y="1138"/>
                </a:lnTo>
                <a:lnTo>
                  <a:pt x="2402" y="1097"/>
                </a:lnTo>
                <a:lnTo>
                  <a:pt x="2461" y="1060"/>
                </a:lnTo>
                <a:lnTo>
                  <a:pt x="2525" y="1028"/>
                </a:lnTo>
                <a:lnTo>
                  <a:pt x="2592" y="1002"/>
                </a:lnTo>
                <a:lnTo>
                  <a:pt x="2663" y="981"/>
                </a:lnTo>
                <a:lnTo>
                  <a:pt x="2735" y="966"/>
                </a:lnTo>
                <a:lnTo>
                  <a:pt x="2810" y="956"/>
                </a:lnTo>
                <a:lnTo>
                  <a:pt x="2889" y="954"/>
                </a:lnTo>
                <a:close/>
                <a:moveTo>
                  <a:pt x="969" y="942"/>
                </a:moveTo>
                <a:lnTo>
                  <a:pt x="983" y="947"/>
                </a:lnTo>
                <a:lnTo>
                  <a:pt x="994" y="956"/>
                </a:lnTo>
                <a:lnTo>
                  <a:pt x="1001" y="970"/>
                </a:lnTo>
                <a:lnTo>
                  <a:pt x="1003" y="984"/>
                </a:lnTo>
                <a:lnTo>
                  <a:pt x="1000" y="997"/>
                </a:lnTo>
                <a:lnTo>
                  <a:pt x="993" y="1010"/>
                </a:lnTo>
                <a:lnTo>
                  <a:pt x="981" y="1019"/>
                </a:lnTo>
                <a:lnTo>
                  <a:pt x="980" y="1020"/>
                </a:lnTo>
                <a:lnTo>
                  <a:pt x="974" y="1025"/>
                </a:lnTo>
                <a:lnTo>
                  <a:pt x="967" y="1033"/>
                </a:lnTo>
                <a:lnTo>
                  <a:pt x="960" y="1045"/>
                </a:lnTo>
                <a:lnTo>
                  <a:pt x="953" y="1064"/>
                </a:lnTo>
                <a:lnTo>
                  <a:pt x="982" y="1061"/>
                </a:lnTo>
                <a:lnTo>
                  <a:pt x="1017" y="1060"/>
                </a:lnTo>
                <a:lnTo>
                  <a:pt x="1057" y="1059"/>
                </a:lnTo>
                <a:lnTo>
                  <a:pt x="1102" y="1059"/>
                </a:lnTo>
                <a:lnTo>
                  <a:pt x="1152" y="1061"/>
                </a:lnTo>
                <a:lnTo>
                  <a:pt x="1203" y="1065"/>
                </a:lnTo>
                <a:lnTo>
                  <a:pt x="1257" y="1070"/>
                </a:lnTo>
                <a:lnTo>
                  <a:pt x="1310" y="1078"/>
                </a:lnTo>
                <a:lnTo>
                  <a:pt x="1363" y="1090"/>
                </a:lnTo>
                <a:lnTo>
                  <a:pt x="1376" y="1096"/>
                </a:lnTo>
                <a:lnTo>
                  <a:pt x="1385" y="1106"/>
                </a:lnTo>
                <a:lnTo>
                  <a:pt x="1391" y="1120"/>
                </a:lnTo>
                <a:lnTo>
                  <a:pt x="1392" y="1135"/>
                </a:lnTo>
                <a:lnTo>
                  <a:pt x="1388" y="1148"/>
                </a:lnTo>
                <a:lnTo>
                  <a:pt x="1380" y="1160"/>
                </a:lnTo>
                <a:lnTo>
                  <a:pt x="1367" y="1167"/>
                </a:lnTo>
                <a:lnTo>
                  <a:pt x="1352" y="1169"/>
                </a:lnTo>
                <a:lnTo>
                  <a:pt x="1349" y="1170"/>
                </a:lnTo>
                <a:lnTo>
                  <a:pt x="1341" y="1172"/>
                </a:lnTo>
                <a:lnTo>
                  <a:pt x="1330" y="1178"/>
                </a:lnTo>
                <a:lnTo>
                  <a:pt x="1316" y="1189"/>
                </a:lnTo>
                <a:lnTo>
                  <a:pt x="1300" y="1207"/>
                </a:lnTo>
                <a:lnTo>
                  <a:pt x="1328" y="1215"/>
                </a:lnTo>
                <a:lnTo>
                  <a:pt x="1363" y="1225"/>
                </a:lnTo>
                <a:lnTo>
                  <a:pt x="1401" y="1237"/>
                </a:lnTo>
                <a:lnTo>
                  <a:pt x="1442" y="1252"/>
                </a:lnTo>
                <a:lnTo>
                  <a:pt x="1485" y="1269"/>
                </a:lnTo>
                <a:lnTo>
                  <a:pt x="1530" y="1289"/>
                </a:lnTo>
                <a:lnTo>
                  <a:pt x="1574" y="1310"/>
                </a:lnTo>
                <a:lnTo>
                  <a:pt x="1617" y="1334"/>
                </a:lnTo>
                <a:lnTo>
                  <a:pt x="1659" y="1360"/>
                </a:lnTo>
                <a:lnTo>
                  <a:pt x="1670" y="1369"/>
                </a:lnTo>
                <a:lnTo>
                  <a:pt x="1676" y="1383"/>
                </a:lnTo>
                <a:lnTo>
                  <a:pt x="1677" y="1396"/>
                </a:lnTo>
                <a:lnTo>
                  <a:pt x="1674" y="1411"/>
                </a:lnTo>
                <a:lnTo>
                  <a:pt x="1665" y="1423"/>
                </a:lnTo>
                <a:lnTo>
                  <a:pt x="1653" y="1430"/>
                </a:lnTo>
                <a:lnTo>
                  <a:pt x="1639" y="1433"/>
                </a:lnTo>
                <a:lnTo>
                  <a:pt x="1625" y="1431"/>
                </a:lnTo>
                <a:lnTo>
                  <a:pt x="1623" y="1431"/>
                </a:lnTo>
                <a:lnTo>
                  <a:pt x="1617" y="1431"/>
                </a:lnTo>
                <a:lnTo>
                  <a:pt x="1607" y="1431"/>
                </a:lnTo>
                <a:lnTo>
                  <a:pt x="1595" y="1434"/>
                </a:lnTo>
                <a:lnTo>
                  <a:pt x="1580" y="1440"/>
                </a:lnTo>
                <a:lnTo>
                  <a:pt x="1563" y="1450"/>
                </a:lnTo>
                <a:lnTo>
                  <a:pt x="1576" y="1471"/>
                </a:lnTo>
                <a:lnTo>
                  <a:pt x="1591" y="1497"/>
                </a:lnTo>
                <a:lnTo>
                  <a:pt x="1609" y="1529"/>
                </a:lnTo>
                <a:lnTo>
                  <a:pt x="1627" y="1563"/>
                </a:lnTo>
                <a:lnTo>
                  <a:pt x="1647" y="1602"/>
                </a:lnTo>
                <a:lnTo>
                  <a:pt x="1666" y="1643"/>
                </a:lnTo>
                <a:lnTo>
                  <a:pt x="1684" y="1687"/>
                </a:lnTo>
                <a:lnTo>
                  <a:pt x="1702" y="1733"/>
                </a:lnTo>
                <a:lnTo>
                  <a:pt x="1717" y="1780"/>
                </a:lnTo>
                <a:lnTo>
                  <a:pt x="1730" y="1826"/>
                </a:lnTo>
                <a:lnTo>
                  <a:pt x="1731" y="1841"/>
                </a:lnTo>
                <a:lnTo>
                  <a:pt x="1726" y="1855"/>
                </a:lnTo>
                <a:lnTo>
                  <a:pt x="1717" y="1865"/>
                </a:lnTo>
                <a:lnTo>
                  <a:pt x="1705" y="1873"/>
                </a:lnTo>
                <a:lnTo>
                  <a:pt x="1691" y="1876"/>
                </a:lnTo>
                <a:lnTo>
                  <a:pt x="1677" y="1873"/>
                </a:lnTo>
                <a:lnTo>
                  <a:pt x="1665" y="1865"/>
                </a:lnTo>
                <a:lnTo>
                  <a:pt x="1656" y="1854"/>
                </a:lnTo>
                <a:lnTo>
                  <a:pt x="1655" y="1853"/>
                </a:lnTo>
                <a:lnTo>
                  <a:pt x="1651" y="1848"/>
                </a:lnTo>
                <a:lnTo>
                  <a:pt x="1644" y="1842"/>
                </a:lnTo>
                <a:lnTo>
                  <a:pt x="1634" y="1837"/>
                </a:lnTo>
                <a:lnTo>
                  <a:pt x="1620" y="1831"/>
                </a:lnTo>
                <a:lnTo>
                  <a:pt x="1602" y="1825"/>
                </a:lnTo>
                <a:lnTo>
                  <a:pt x="1581" y="1823"/>
                </a:lnTo>
                <a:lnTo>
                  <a:pt x="1569" y="1838"/>
                </a:lnTo>
                <a:lnTo>
                  <a:pt x="1556" y="1858"/>
                </a:lnTo>
                <a:lnTo>
                  <a:pt x="1541" y="1881"/>
                </a:lnTo>
                <a:lnTo>
                  <a:pt x="1526" y="1908"/>
                </a:lnTo>
                <a:lnTo>
                  <a:pt x="1513" y="1937"/>
                </a:lnTo>
                <a:lnTo>
                  <a:pt x="1501" y="1967"/>
                </a:lnTo>
                <a:lnTo>
                  <a:pt x="1509" y="1967"/>
                </a:lnTo>
                <a:lnTo>
                  <a:pt x="1517" y="1966"/>
                </a:lnTo>
                <a:lnTo>
                  <a:pt x="1553" y="1969"/>
                </a:lnTo>
                <a:lnTo>
                  <a:pt x="1588" y="1979"/>
                </a:lnTo>
                <a:lnTo>
                  <a:pt x="1619" y="1995"/>
                </a:lnTo>
                <a:lnTo>
                  <a:pt x="1649" y="2014"/>
                </a:lnTo>
                <a:lnTo>
                  <a:pt x="1673" y="2039"/>
                </a:lnTo>
                <a:lnTo>
                  <a:pt x="1693" y="2068"/>
                </a:lnTo>
                <a:lnTo>
                  <a:pt x="1708" y="2100"/>
                </a:lnTo>
                <a:lnTo>
                  <a:pt x="1718" y="2135"/>
                </a:lnTo>
                <a:lnTo>
                  <a:pt x="1722" y="2172"/>
                </a:lnTo>
                <a:lnTo>
                  <a:pt x="1718" y="2208"/>
                </a:lnTo>
                <a:lnTo>
                  <a:pt x="1708" y="2244"/>
                </a:lnTo>
                <a:lnTo>
                  <a:pt x="1693" y="2276"/>
                </a:lnTo>
                <a:lnTo>
                  <a:pt x="1673" y="2304"/>
                </a:lnTo>
                <a:lnTo>
                  <a:pt x="1649" y="2330"/>
                </a:lnTo>
                <a:lnTo>
                  <a:pt x="1619" y="2350"/>
                </a:lnTo>
                <a:lnTo>
                  <a:pt x="1588" y="2365"/>
                </a:lnTo>
                <a:lnTo>
                  <a:pt x="1553" y="2374"/>
                </a:lnTo>
                <a:lnTo>
                  <a:pt x="1517" y="2378"/>
                </a:lnTo>
                <a:lnTo>
                  <a:pt x="1497" y="2377"/>
                </a:lnTo>
                <a:lnTo>
                  <a:pt x="1478" y="2374"/>
                </a:lnTo>
                <a:lnTo>
                  <a:pt x="1463" y="2433"/>
                </a:lnTo>
                <a:lnTo>
                  <a:pt x="1441" y="2489"/>
                </a:lnTo>
                <a:lnTo>
                  <a:pt x="1414" y="2541"/>
                </a:lnTo>
                <a:lnTo>
                  <a:pt x="1382" y="2590"/>
                </a:lnTo>
                <a:lnTo>
                  <a:pt x="1344" y="2636"/>
                </a:lnTo>
                <a:lnTo>
                  <a:pt x="1303" y="2677"/>
                </a:lnTo>
                <a:lnTo>
                  <a:pt x="1258" y="2715"/>
                </a:lnTo>
                <a:lnTo>
                  <a:pt x="1209" y="2747"/>
                </a:lnTo>
                <a:lnTo>
                  <a:pt x="1157" y="2775"/>
                </a:lnTo>
                <a:lnTo>
                  <a:pt x="1101" y="2797"/>
                </a:lnTo>
                <a:lnTo>
                  <a:pt x="1043" y="2813"/>
                </a:lnTo>
                <a:lnTo>
                  <a:pt x="983" y="2823"/>
                </a:lnTo>
                <a:lnTo>
                  <a:pt x="922" y="2826"/>
                </a:lnTo>
                <a:lnTo>
                  <a:pt x="844" y="2826"/>
                </a:lnTo>
                <a:lnTo>
                  <a:pt x="782" y="2823"/>
                </a:lnTo>
                <a:lnTo>
                  <a:pt x="722" y="2813"/>
                </a:lnTo>
                <a:lnTo>
                  <a:pt x="664" y="2797"/>
                </a:lnTo>
                <a:lnTo>
                  <a:pt x="608" y="2775"/>
                </a:lnTo>
                <a:lnTo>
                  <a:pt x="556" y="2747"/>
                </a:lnTo>
                <a:lnTo>
                  <a:pt x="507" y="2715"/>
                </a:lnTo>
                <a:lnTo>
                  <a:pt x="461" y="2677"/>
                </a:lnTo>
                <a:lnTo>
                  <a:pt x="420" y="2636"/>
                </a:lnTo>
                <a:lnTo>
                  <a:pt x="383" y="2590"/>
                </a:lnTo>
                <a:lnTo>
                  <a:pt x="351" y="2541"/>
                </a:lnTo>
                <a:lnTo>
                  <a:pt x="324" y="2489"/>
                </a:lnTo>
                <a:lnTo>
                  <a:pt x="302" y="2433"/>
                </a:lnTo>
                <a:lnTo>
                  <a:pt x="286" y="2374"/>
                </a:lnTo>
                <a:lnTo>
                  <a:pt x="268" y="2377"/>
                </a:lnTo>
                <a:lnTo>
                  <a:pt x="249" y="2378"/>
                </a:lnTo>
                <a:lnTo>
                  <a:pt x="211" y="2374"/>
                </a:lnTo>
                <a:lnTo>
                  <a:pt x="177" y="2365"/>
                </a:lnTo>
                <a:lnTo>
                  <a:pt x="145" y="2350"/>
                </a:lnTo>
                <a:lnTo>
                  <a:pt x="117" y="2330"/>
                </a:lnTo>
                <a:lnTo>
                  <a:pt x="92" y="2304"/>
                </a:lnTo>
                <a:lnTo>
                  <a:pt x="72" y="2276"/>
                </a:lnTo>
                <a:lnTo>
                  <a:pt x="57" y="2244"/>
                </a:lnTo>
                <a:lnTo>
                  <a:pt x="47" y="2208"/>
                </a:lnTo>
                <a:lnTo>
                  <a:pt x="43" y="2172"/>
                </a:lnTo>
                <a:lnTo>
                  <a:pt x="47" y="2139"/>
                </a:lnTo>
                <a:lnTo>
                  <a:pt x="55" y="2108"/>
                </a:lnTo>
                <a:lnTo>
                  <a:pt x="66" y="2078"/>
                </a:lnTo>
                <a:lnTo>
                  <a:pt x="83" y="2052"/>
                </a:lnTo>
                <a:lnTo>
                  <a:pt x="103" y="2028"/>
                </a:lnTo>
                <a:lnTo>
                  <a:pt x="97" y="2011"/>
                </a:lnTo>
                <a:lnTo>
                  <a:pt x="89" y="1990"/>
                </a:lnTo>
                <a:lnTo>
                  <a:pt x="80" y="1964"/>
                </a:lnTo>
                <a:lnTo>
                  <a:pt x="69" y="1933"/>
                </a:lnTo>
                <a:lnTo>
                  <a:pt x="59" y="1900"/>
                </a:lnTo>
                <a:lnTo>
                  <a:pt x="49" y="1864"/>
                </a:lnTo>
                <a:lnTo>
                  <a:pt x="38" y="1825"/>
                </a:lnTo>
                <a:lnTo>
                  <a:pt x="27" y="1785"/>
                </a:lnTo>
                <a:lnTo>
                  <a:pt x="19" y="1745"/>
                </a:lnTo>
                <a:lnTo>
                  <a:pt x="11" y="1704"/>
                </a:lnTo>
                <a:lnTo>
                  <a:pt x="6" y="1663"/>
                </a:lnTo>
                <a:lnTo>
                  <a:pt x="1" y="1623"/>
                </a:lnTo>
                <a:lnTo>
                  <a:pt x="0" y="1585"/>
                </a:lnTo>
                <a:lnTo>
                  <a:pt x="2" y="1570"/>
                </a:lnTo>
                <a:lnTo>
                  <a:pt x="10" y="1559"/>
                </a:lnTo>
                <a:lnTo>
                  <a:pt x="20" y="1550"/>
                </a:lnTo>
                <a:lnTo>
                  <a:pt x="34" y="1545"/>
                </a:lnTo>
                <a:lnTo>
                  <a:pt x="49" y="1546"/>
                </a:lnTo>
                <a:lnTo>
                  <a:pt x="61" y="1551"/>
                </a:lnTo>
                <a:lnTo>
                  <a:pt x="72" y="1561"/>
                </a:lnTo>
                <a:lnTo>
                  <a:pt x="78" y="1574"/>
                </a:lnTo>
                <a:lnTo>
                  <a:pt x="80" y="1577"/>
                </a:lnTo>
                <a:lnTo>
                  <a:pt x="85" y="1584"/>
                </a:lnTo>
                <a:lnTo>
                  <a:pt x="94" y="1593"/>
                </a:lnTo>
                <a:lnTo>
                  <a:pt x="111" y="1603"/>
                </a:lnTo>
                <a:lnTo>
                  <a:pt x="110" y="1570"/>
                </a:lnTo>
                <a:lnTo>
                  <a:pt x="110" y="1533"/>
                </a:lnTo>
                <a:lnTo>
                  <a:pt x="113" y="1490"/>
                </a:lnTo>
                <a:lnTo>
                  <a:pt x="115" y="1444"/>
                </a:lnTo>
                <a:lnTo>
                  <a:pt x="120" y="1396"/>
                </a:lnTo>
                <a:lnTo>
                  <a:pt x="127" y="1347"/>
                </a:lnTo>
                <a:lnTo>
                  <a:pt x="138" y="1298"/>
                </a:lnTo>
                <a:lnTo>
                  <a:pt x="151" y="1250"/>
                </a:lnTo>
                <a:lnTo>
                  <a:pt x="158" y="1236"/>
                </a:lnTo>
                <a:lnTo>
                  <a:pt x="168" y="1227"/>
                </a:lnTo>
                <a:lnTo>
                  <a:pt x="182" y="1223"/>
                </a:lnTo>
                <a:lnTo>
                  <a:pt x="195" y="1223"/>
                </a:lnTo>
                <a:lnTo>
                  <a:pt x="209" y="1227"/>
                </a:lnTo>
                <a:lnTo>
                  <a:pt x="220" y="1236"/>
                </a:lnTo>
                <a:lnTo>
                  <a:pt x="227" y="1249"/>
                </a:lnTo>
                <a:lnTo>
                  <a:pt x="228" y="1264"/>
                </a:lnTo>
                <a:lnTo>
                  <a:pt x="230" y="1266"/>
                </a:lnTo>
                <a:lnTo>
                  <a:pt x="232" y="1272"/>
                </a:lnTo>
                <a:lnTo>
                  <a:pt x="236" y="1281"/>
                </a:lnTo>
                <a:lnTo>
                  <a:pt x="244" y="1293"/>
                </a:lnTo>
                <a:lnTo>
                  <a:pt x="258" y="1307"/>
                </a:lnTo>
                <a:lnTo>
                  <a:pt x="277" y="1322"/>
                </a:lnTo>
                <a:lnTo>
                  <a:pt x="290" y="1299"/>
                </a:lnTo>
                <a:lnTo>
                  <a:pt x="305" y="1272"/>
                </a:lnTo>
                <a:lnTo>
                  <a:pt x="322" y="1241"/>
                </a:lnTo>
                <a:lnTo>
                  <a:pt x="342" y="1208"/>
                </a:lnTo>
                <a:lnTo>
                  <a:pt x="365" y="1172"/>
                </a:lnTo>
                <a:lnTo>
                  <a:pt x="390" y="1135"/>
                </a:lnTo>
                <a:lnTo>
                  <a:pt x="417" y="1098"/>
                </a:lnTo>
                <a:lnTo>
                  <a:pt x="445" y="1060"/>
                </a:lnTo>
                <a:lnTo>
                  <a:pt x="476" y="1025"/>
                </a:lnTo>
                <a:lnTo>
                  <a:pt x="509" y="990"/>
                </a:lnTo>
                <a:lnTo>
                  <a:pt x="520" y="982"/>
                </a:lnTo>
                <a:lnTo>
                  <a:pt x="535" y="979"/>
                </a:lnTo>
                <a:lnTo>
                  <a:pt x="549" y="981"/>
                </a:lnTo>
                <a:lnTo>
                  <a:pt x="561" y="988"/>
                </a:lnTo>
                <a:lnTo>
                  <a:pt x="572" y="1000"/>
                </a:lnTo>
                <a:lnTo>
                  <a:pt x="576" y="1012"/>
                </a:lnTo>
                <a:lnTo>
                  <a:pt x="576" y="1027"/>
                </a:lnTo>
                <a:lnTo>
                  <a:pt x="570" y="1041"/>
                </a:lnTo>
                <a:lnTo>
                  <a:pt x="569" y="1043"/>
                </a:lnTo>
                <a:lnTo>
                  <a:pt x="568" y="1048"/>
                </a:lnTo>
                <a:lnTo>
                  <a:pt x="567" y="1057"/>
                </a:lnTo>
                <a:lnTo>
                  <a:pt x="567" y="1069"/>
                </a:lnTo>
                <a:lnTo>
                  <a:pt x="569" y="1085"/>
                </a:lnTo>
                <a:lnTo>
                  <a:pt x="575" y="1105"/>
                </a:lnTo>
                <a:lnTo>
                  <a:pt x="594" y="1093"/>
                </a:lnTo>
                <a:lnTo>
                  <a:pt x="617" y="1080"/>
                </a:lnTo>
                <a:lnTo>
                  <a:pt x="644" y="1065"/>
                </a:lnTo>
                <a:lnTo>
                  <a:pt x="676" y="1049"/>
                </a:lnTo>
                <a:lnTo>
                  <a:pt x="710" y="1032"/>
                </a:lnTo>
                <a:lnTo>
                  <a:pt x="747" y="1014"/>
                </a:lnTo>
                <a:lnTo>
                  <a:pt x="786" y="997"/>
                </a:lnTo>
                <a:lnTo>
                  <a:pt x="827" y="981"/>
                </a:lnTo>
                <a:lnTo>
                  <a:pt x="869" y="966"/>
                </a:lnTo>
                <a:lnTo>
                  <a:pt x="913" y="954"/>
                </a:lnTo>
                <a:lnTo>
                  <a:pt x="956" y="944"/>
                </a:lnTo>
                <a:lnTo>
                  <a:pt x="969" y="942"/>
                </a:lnTo>
                <a:close/>
                <a:moveTo>
                  <a:pt x="1828" y="80"/>
                </a:moveTo>
                <a:lnTo>
                  <a:pt x="1783" y="84"/>
                </a:lnTo>
                <a:lnTo>
                  <a:pt x="1739" y="94"/>
                </a:lnTo>
                <a:lnTo>
                  <a:pt x="1697" y="110"/>
                </a:lnTo>
                <a:lnTo>
                  <a:pt x="1658" y="132"/>
                </a:lnTo>
                <a:lnTo>
                  <a:pt x="1624" y="159"/>
                </a:lnTo>
                <a:lnTo>
                  <a:pt x="1593" y="190"/>
                </a:lnTo>
                <a:lnTo>
                  <a:pt x="1567" y="225"/>
                </a:lnTo>
                <a:lnTo>
                  <a:pt x="1545" y="264"/>
                </a:lnTo>
                <a:lnTo>
                  <a:pt x="1530" y="307"/>
                </a:lnTo>
                <a:lnTo>
                  <a:pt x="1519" y="351"/>
                </a:lnTo>
                <a:lnTo>
                  <a:pt x="1516" y="397"/>
                </a:lnTo>
                <a:lnTo>
                  <a:pt x="1519" y="437"/>
                </a:lnTo>
                <a:lnTo>
                  <a:pt x="1526" y="477"/>
                </a:lnTo>
                <a:lnTo>
                  <a:pt x="1539" y="515"/>
                </a:lnTo>
                <a:lnTo>
                  <a:pt x="1556" y="551"/>
                </a:lnTo>
                <a:lnTo>
                  <a:pt x="1557" y="555"/>
                </a:lnTo>
                <a:lnTo>
                  <a:pt x="1561" y="563"/>
                </a:lnTo>
                <a:lnTo>
                  <a:pt x="1567" y="574"/>
                </a:lnTo>
                <a:lnTo>
                  <a:pt x="1575" y="589"/>
                </a:lnTo>
                <a:lnTo>
                  <a:pt x="1584" y="605"/>
                </a:lnTo>
                <a:lnTo>
                  <a:pt x="1594" y="621"/>
                </a:lnTo>
                <a:lnTo>
                  <a:pt x="1606" y="637"/>
                </a:lnTo>
                <a:lnTo>
                  <a:pt x="1617" y="653"/>
                </a:lnTo>
                <a:lnTo>
                  <a:pt x="1640" y="680"/>
                </a:lnTo>
                <a:lnTo>
                  <a:pt x="1657" y="706"/>
                </a:lnTo>
                <a:lnTo>
                  <a:pt x="1670" y="727"/>
                </a:lnTo>
                <a:lnTo>
                  <a:pt x="1680" y="748"/>
                </a:lnTo>
                <a:lnTo>
                  <a:pt x="1685" y="767"/>
                </a:lnTo>
                <a:lnTo>
                  <a:pt x="1688" y="785"/>
                </a:lnTo>
                <a:lnTo>
                  <a:pt x="1688" y="877"/>
                </a:lnTo>
                <a:lnTo>
                  <a:pt x="1690" y="890"/>
                </a:lnTo>
                <a:lnTo>
                  <a:pt x="1697" y="899"/>
                </a:lnTo>
                <a:lnTo>
                  <a:pt x="1706" y="906"/>
                </a:lnTo>
                <a:lnTo>
                  <a:pt x="1718" y="908"/>
                </a:lnTo>
                <a:lnTo>
                  <a:pt x="1939" y="908"/>
                </a:lnTo>
                <a:lnTo>
                  <a:pt x="1951" y="906"/>
                </a:lnTo>
                <a:lnTo>
                  <a:pt x="1961" y="899"/>
                </a:lnTo>
                <a:lnTo>
                  <a:pt x="1967" y="890"/>
                </a:lnTo>
                <a:lnTo>
                  <a:pt x="1969" y="877"/>
                </a:lnTo>
                <a:lnTo>
                  <a:pt x="1969" y="785"/>
                </a:lnTo>
                <a:lnTo>
                  <a:pt x="1972" y="767"/>
                </a:lnTo>
                <a:lnTo>
                  <a:pt x="1977" y="748"/>
                </a:lnTo>
                <a:lnTo>
                  <a:pt x="1986" y="727"/>
                </a:lnTo>
                <a:lnTo>
                  <a:pt x="2000" y="706"/>
                </a:lnTo>
                <a:lnTo>
                  <a:pt x="2017" y="680"/>
                </a:lnTo>
                <a:lnTo>
                  <a:pt x="2040" y="653"/>
                </a:lnTo>
                <a:lnTo>
                  <a:pt x="2051" y="637"/>
                </a:lnTo>
                <a:lnTo>
                  <a:pt x="2063" y="621"/>
                </a:lnTo>
                <a:lnTo>
                  <a:pt x="2073" y="605"/>
                </a:lnTo>
                <a:lnTo>
                  <a:pt x="2082" y="589"/>
                </a:lnTo>
                <a:lnTo>
                  <a:pt x="2090" y="575"/>
                </a:lnTo>
                <a:lnTo>
                  <a:pt x="2095" y="564"/>
                </a:lnTo>
                <a:lnTo>
                  <a:pt x="2099" y="556"/>
                </a:lnTo>
                <a:lnTo>
                  <a:pt x="2100" y="554"/>
                </a:lnTo>
                <a:lnTo>
                  <a:pt x="2118" y="516"/>
                </a:lnTo>
                <a:lnTo>
                  <a:pt x="2131" y="477"/>
                </a:lnTo>
                <a:lnTo>
                  <a:pt x="2139" y="437"/>
                </a:lnTo>
                <a:lnTo>
                  <a:pt x="2141" y="397"/>
                </a:lnTo>
                <a:lnTo>
                  <a:pt x="2138" y="351"/>
                </a:lnTo>
                <a:lnTo>
                  <a:pt x="2127" y="307"/>
                </a:lnTo>
                <a:lnTo>
                  <a:pt x="2111" y="264"/>
                </a:lnTo>
                <a:lnTo>
                  <a:pt x="2091" y="225"/>
                </a:lnTo>
                <a:lnTo>
                  <a:pt x="2065" y="190"/>
                </a:lnTo>
                <a:lnTo>
                  <a:pt x="2033" y="159"/>
                </a:lnTo>
                <a:lnTo>
                  <a:pt x="1999" y="132"/>
                </a:lnTo>
                <a:lnTo>
                  <a:pt x="1960" y="110"/>
                </a:lnTo>
                <a:lnTo>
                  <a:pt x="1919" y="94"/>
                </a:lnTo>
                <a:lnTo>
                  <a:pt x="1874" y="84"/>
                </a:lnTo>
                <a:lnTo>
                  <a:pt x="1828" y="80"/>
                </a:lnTo>
                <a:close/>
                <a:moveTo>
                  <a:pt x="1825" y="0"/>
                </a:moveTo>
                <a:lnTo>
                  <a:pt x="1832" y="0"/>
                </a:lnTo>
                <a:lnTo>
                  <a:pt x="1834" y="0"/>
                </a:lnTo>
                <a:lnTo>
                  <a:pt x="1886" y="5"/>
                </a:lnTo>
                <a:lnTo>
                  <a:pt x="1935" y="15"/>
                </a:lnTo>
                <a:lnTo>
                  <a:pt x="1982" y="32"/>
                </a:lnTo>
                <a:lnTo>
                  <a:pt x="2026" y="55"/>
                </a:lnTo>
                <a:lnTo>
                  <a:pt x="2067" y="82"/>
                </a:lnTo>
                <a:lnTo>
                  <a:pt x="2103" y="116"/>
                </a:lnTo>
                <a:lnTo>
                  <a:pt x="2136" y="152"/>
                </a:lnTo>
                <a:lnTo>
                  <a:pt x="2164" y="193"/>
                </a:lnTo>
                <a:lnTo>
                  <a:pt x="2186" y="237"/>
                </a:lnTo>
                <a:lnTo>
                  <a:pt x="2203" y="284"/>
                </a:lnTo>
                <a:lnTo>
                  <a:pt x="2215" y="334"/>
                </a:lnTo>
                <a:lnTo>
                  <a:pt x="2286" y="361"/>
                </a:lnTo>
                <a:lnTo>
                  <a:pt x="2355" y="392"/>
                </a:lnTo>
                <a:lnTo>
                  <a:pt x="2422" y="428"/>
                </a:lnTo>
                <a:lnTo>
                  <a:pt x="2486" y="468"/>
                </a:lnTo>
                <a:lnTo>
                  <a:pt x="2510" y="384"/>
                </a:lnTo>
                <a:lnTo>
                  <a:pt x="2653" y="655"/>
                </a:lnTo>
                <a:lnTo>
                  <a:pt x="2361" y="568"/>
                </a:lnTo>
                <a:lnTo>
                  <a:pt x="2435" y="530"/>
                </a:lnTo>
                <a:lnTo>
                  <a:pt x="2366" y="488"/>
                </a:lnTo>
                <a:lnTo>
                  <a:pt x="2293" y="452"/>
                </a:lnTo>
                <a:lnTo>
                  <a:pt x="2219" y="421"/>
                </a:lnTo>
                <a:lnTo>
                  <a:pt x="2215" y="464"/>
                </a:lnTo>
                <a:lnTo>
                  <a:pt x="2205" y="508"/>
                </a:lnTo>
                <a:lnTo>
                  <a:pt x="2191" y="550"/>
                </a:lnTo>
                <a:lnTo>
                  <a:pt x="2172" y="590"/>
                </a:lnTo>
                <a:lnTo>
                  <a:pt x="2170" y="592"/>
                </a:lnTo>
                <a:lnTo>
                  <a:pt x="2167" y="599"/>
                </a:lnTo>
                <a:lnTo>
                  <a:pt x="2161" y="610"/>
                </a:lnTo>
                <a:lnTo>
                  <a:pt x="2155" y="622"/>
                </a:lnTo>
                <a:lnTo>
                  <a:pt x="2145" y="638"/>
                </a:lnTo>
                <a:lnTo>
                  <a:pt x="2136" y="654"/>
                </a:lnTo>
                <a:lnTo>
                  <a:pt x="2125" y="671"/>
                </a:lnTo>
                <a:lnTo>
                  <a:pt x="2114" y="689"/>
                </a:lnTo>
                <a:lnTo>
                  <a:pt x="2101" y="705"/>
                </a:lnTo>
                <a:lnTo>
                  <a:pt x="2084" y="725"/>
                </a:lnTo>
                <a:lnTo>
                  <a:pt x="2072" y="742"/>
                </a:lnTo>
                <a:lnTo>
                  <a:pt x="2063" y="756"/>
                </a:lnTo>
                <a:lnTo>
                  <a:pt x="2057" y="766"/>
                </a:lnTo>
                <a:lnTo>
                  <a:pt x="2052" y="774"/>
                </a:lnTo>
                <a:lnTo>
                  <a:pt x="2051" y="780"/>
                </a:lnTo>
                <a:lnTo>
                  <a:pt x="2050" y="783"/>
                </a:lnTo>
                <a:lnTo>
                  <a:pt x="2050" y="785"/>
                </a:lnTo>
                <a:lnTo>
                  <a:pt x="2050" y="877"/>
                </a:lnTo>
                <a:lnTo>
                  <a:pt x="2047" y="904"/>
                </a:lnTo>
                <a:lnTo>
                  <a:pt x="2039" y="926"/>
                </a:lnTo>
                <a:lnTo>
                  <a:pt x="2025" y="947"/>
                </a:lnTo>
                <a:lnTo>
                  <a:pt x="2008" y="964"/>
                </a:lnTo>
                <a:lnTo>
                  <a:pt x="1988" y="978"/>
                </a:lnTo>
                <a:lnTo>
                  <a:pt x="1965" y="986"/>
                </a:lnTo>
                <a:lnTo>
                  <a:pt x="1939" y="989"/>
                </a:lnTo>
                <a:lnTo>
                  <a:pt x="1718" y="989"/>
                </a:lnTo>
                <a:lnTo>
                  <a:pt x="1693" y="986"/>
                </a:lnTo>
                <a:lnTo>
                  <a:pt x="1669" y="978"/>
                </a:lnTo>
                <a:lnTo>
                  <a:pt x="1649" y="964"/>
                </a:lnTo>
                <a:lnTo>
                  <a:pt x="1632" y="947"/>
                </a:lnTo>
                <a:lnTo>
                  <a:pt x="1619" y="926"/>
                </a:lnTo>
                <a:lnTo>
                  <a:pt x="1610" y="904"/>
                </a:lnTo>
                <a:lnTo>
                  <a:pt x="1608" y="877"/>
                </a:lnTo>
                <a:lnTo>
                  <a:pt x="1608" y="785"/>
                </a:lnTo>
                <a:lnTo>
                  <a:pt x="1608" y="783"/>
                </a:lnTo>
                <a:lnTo>
                  <a:pt x="1607" y="780"/>
                </a:lnTo>
                <a:lnTo>
                  <a:pt x="1605" y="774"/>
                </a:lnTo>
                <a:lnTo>
                  <a:pt x="1601" y="766"/>
                </a:lnTo>
                <a:lnTo>
                  <a:pt x="1594" y="755"/>
                </a:lnTo>
                <a:lnTo>
                  <a:pt x="1585" y="742"/>
                </a:lnTo>
                <a:lnTo>
                  <a:pt x="1573" y="725"/>
                </a:lnTo>
                <a:lnTo>
                  <a:pt x="1557" y="705"/>
                </a:lnTo>
                <a:lnTo>
                  <a:pt x="1542" y="686"/>
                </a:lnTo>
                <a:lnTo>
                  <a:pt x="1530" y="667"/>
                </a:lnTo>
                <a:lnTo>
                  <a:pt x="1517" y="648"/>
                </a:lnTo>
                <a:lnTo>
                  <a:pt x="1507" y="630"/>
                </a:lnTo>
                <a:lnTo>
                  <a:pt x="1498" y="614"/>
                </a:lnTo>
                <a:lnTo>
                  <a:pt x="1491" y="600"/>
                </a:lnTo>
                <a:lnTo>
                  <a:pt x="1486" y="591"/>
                </a:lnTo>
                <a:lnTo>
                  <a:pt x="1484" y="588"/>
                </a:lnTo>
                <a:lnTo>
                  <a:pt x="1466" y="547"/>
                </a:lnTo>
                <a:lnTo>
                  <a:pt x="1451" y="503"/>
                </a:lnTo>
                <a:lnTo>
                  <a:pt x="1442" y="459"/>
                </a:lnTo>
                <a:lnTo>
                  <a:pt x="1438" y="413"/>
                </a:lnTo>
                <a:lnTo>
                  <a:pt x="1375" y="437"/>
                </a:lnTo>
                <a:lnTo>
                  <a:pt x="1315" y="464"/>
                </a:lnTo>
                <a:lnTo>
                  <a:pt x="1256" y="495"/>
                </a:lnTo>
                <a:lnTo>
                  <a:pt x="1199" y="530"/>
                </a:lnTo>
                <a:lnTo>
                  <a:pt x="1273" y="570"/>
                </a:lnTo>
                <a:lnTo>
                  <a:pt x="981" y="655"/>
                </a:lnTo>
                <a:lnTo>
                  <a:pt x="1124" y="384"/>
                </a:lnTo>
                <a:lnTo>
                  <a:pt x="1148" y="468"/>
                </a:lnTo>
                <a:lnTo>
                  <a:pt x="1218" y="424"/>
                </a:lnTo>
                <a:lnTo>
                  <a:pt x="1291" y="387"/>
                </a:lnTo>
                <a:lnTo>
                  <a:pt x="1366" y="353"/>
                </a:lnTo>
                <a:lnTo>
                  <a:pt x="1443" y="325"/>
                </a:lnTo>
                <a:lnTo>
                  <a:pt x="1456" y="277"/>
                </a:lnTo>
                <a:lnTo>
                  <a:pt x="1473" y="231"/>
                </a:lnTo>
                <a:lnTo>
                  <a:pt x="1497" y="188"/>
                </a:lnTo>
                <a:lnTo>
                  <a:pt x="1524" y="148"/>
                </a:lnTo>
                <a:lnTo>
                  <a:pt x="1557" y="112"/>
                </a:lnTo>
                <a:lnTo>
                  <a:pt x="1593" y="80"/>
                </a:lnTo>
                <a:lnTo>
                  <a:pt x="1633" y="54"/>
                </a:lnTo>
                <a:lnTo>
                  <a:pt x="1677" y="31"/>
                </a:lnTo>
                <a:lnTo>
                  <a:pt x="1723" y="15"/>
                </a:lnTo>
                <a:lnTo>
                  <a:pt x="1772" y="5"/>
                </a:lnTo>
                <a:lnTo>
                  <a:pt x="1823" y="0"/>
                </a:lnTo>
                <a:lnTo>
                  <a:pt x="1825"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Text Placeholder 2"/>
          <p:cNvSpPr>
            <a:spLocks noGrp="1"/>
          </p:cNvSpPr>
          <p:nvPr>
            <p:ph type="body" sz="quarter" idx="13"/>
          </p:nvPr>
        </p:nvSpPr>
        <p:spPr>
          <a:xfrm>
            <a:off x="2751438" y="2456788"/>
            <a:ext cx="5554362" cy="2198267"/>
          </a:xfrm>
        </p:spPr>
        <p:txBody>
          <a:bodyPr lIns="0" tIns="0" rIns="0" bIns="0"/>
          <a:lstStyle>
            <a:lvl1pPr marL="0" indent="0" algn="l">
              <a:lnSpc>
                <a:spcPct val="100000"/>
              </a:lnSpc>
              <a:buFontTx/>
              <a:buNone/>
              <a:defRPr>
                <a:solidFill>
                  <a:schemeClr val="tx1"/>
                </a:solidFill>
              </a:defRPr>
            </a:lvl1pPr>
          </a:lstStyle>
          <a:p>
            <a:pPr lvl="0" indent="0" algn="l"/>
            <a:r>
              <a:rPr lang="en-US"/>
              <a:t>Click to edit Master text styles</a:t>
            </a:r>
          </a:p>
        </p:txBody>
      </p:sp>
    </p:spTree>
    <p:extLst>
      <p:ext uri="{BB962C8B-B14F-4D97-AF65-F5344CB8AC3E}">
        <p14:creationId xmlns:p14="http://schemas.microsoft.com/office/powerpoint/2010/main" val="196497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t" anchorCtr="0">
            <a:noAutofit/>
          </a:bodyPr>
          <a:lstStyle>
            <a:lvl1pPr algn="ctr">
              <a:lnSpc>
                <a:spcPct val="100000"/>
              </a:lnSpc>
              <a:defRPr>
                <a:solidFill>
                  <a:schemeClr val="tx2"/>
                </a:solidFill>
              </a:defRPr>
            </a:lvl1pPr>
          </a:lstStyle>
          <a:p>
            <a:r>
              <a:rPr lang="en-US" dirty="0"/>
              <a:t>Click to Edit Title</a:t>
            </a:r>
          </a:p>
        </p:txBody>
      </p:sp>
      <p:sp>
        <p:nvSpPr>
          <p:cNvPr id="11" name="Slide Number Placeholder 4"/>
          <p:cNvSpPr>
            <a:spLocks noGrp="1"/>
          </p:cNvSpPr>
          <p:nvPr>
            <p:ph type="sldNum" sz="quarter" idx="14"/>
          </p:nvPr>
        </p:nvSpPr>
        <p:spPr/>
        <p:txBody>
          <a:bodyPr/>
          <a:lstStyle/>
          <a:p>
            <a:fld id="{4C53E39F-8AFF-46C5-A5F5-5EDD0BF5D457}" type="slidenum">
              <a:rPr lang="en-US" smtClean="0"/>
              <a:t>‹#›</a:t>
            </a:fld>
            <a:endParaRPr lang="en-US" dirty="0"/>
          </a:p>
        </p:txBody>
      </p:sp>
      <p:sp>
        <p:nvSpPr>
          <p:cNvPr id="5" name="Text Placeholder 2"/>
          <p:cNvSpPr>
            <a:spLocks noGrp="1"/>
          </p:cNvSpPr>
          <p:nvPr>
            <p:ph idx="1"/>
          </p:nvPr>
        </p:nvSpPr>
        <p:spPr>
          <a:xfrm>
            <a:off x="626364" y="805297"/>
            <a:ext cx="7891272" cy="3639312"/>
          </a:xfrm>
          <a:prstGeom prst="rect">
            <a:avLst/>
          </a:prstGeom>
        </p:spPr>
        <p:txBody>
          <a:bodyPr vert="horz" lIns="0" tIns="0" rIns="0" bIns="0" rtlCol="0" anchor="t" anchorCtr="0">
            <a:noAutofit/>
          </a:body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Click to edit Master text styles</a:t>
            </a:r>
          </a:p>
          <a:p>
            <a:pPr marL="0" marR="0" lvl="1"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Second level</a:t>
            </a:r>
          </a:p>
          <a:p>
            <a:pPr marL="0" marR="0" lvl="2"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Third level</a:t>
            </a:r>
          </a:p>
          <a:p>
            <a:pPr marL="0" marR="0" lvl="3"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Fourth level</a:t>
            </a:r>
          </a:p>
          <a:p>
            <a:pPr marL="0" marR="0" lvl="4"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Fifth level</a:t>
            </a:r>
            <a:endParaRPr lang="en-US" dirty="0"/>
          </a:p>
        </p:txBody>
      </p:sp>
    </p:spTree>
    <p:extLst>
      <p:ext uri="{BB962C8B-B14F-4D97-AF65-F5344CB8AC3E}">
        <p14:creationId xmlns:p14="http://schemas.microsoft.com/office/powerpoint/2010/main" val="17730750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Organizer Layout">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4C53E39F-8AFF-46C5-A5F5-5EDD0BF5D457}" type="slidenum">
              <a:rPr lang="en-US" smtClean="0"/>
              <a:t>‹#›</a:t>
            </a:fld>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5300" y="1933575"/>
            <a:ext cx="2111297" cy="1101684"/>
          </a:xfrm>
          <a:prstGeom prst="rect">
            <a:avLst/>
          </a:prstGeom>
          <a:scene3d>
            <a:camera prst="orthographicFront">
              <a:rot lat="0" lon="0" rev="5400000"/>
            </a:camera>
            <a:lightRig rig="threePt" dir="t"/>
          </a:scene3d>
        </p:spPr>
      </p:pic>
      <p:grpSp>
        <p:nvGrpSpPr>
          <p:cNvPr id="5" name="Group 4"/>
          <p:cNvGrpSpPr/>
          <p:nvPr/>
        </p:nvGrpSpPr>
        <p:grpSpPr>
          <a:xfrm>
            <a:off x="8427835" y="4765184"/>
            <a:ext cx="526892" cy="220528"/>
            <a:chOff x="6145213" y="4384676"/>
            <a:chExt cx="1582738" cy="649287"/>
          </a:xfrm>
          <a:solidFill>
            <a:schemeClr val="bg1"/>
          </a:solidFill>
        </p:grpSpPr>
        <p:sp>
          <p:nvSpPr>
            <p:cNvPr id="6"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3" name="Title 1"/>
          <p:cNvSpPr txBox="1">
            <a:spLocks/>
          </p:cNvSpPr>
          <p:nvPr/>
        </p:nvSpPr>
        <p:spPr>
          <a:xfrm>
            <a:off x="0" y="237682"/>
            <a:ext cx="9144000" cy="584775"/>
          </a:xfrm>
          <a:prstGeom prst="rect">
            <a:avLst/>
          </a:prstGeom>
        </p:spPr>
        <p:txBody>
          <a:bodyPr vert="horz" wrap="square" lIns="0" tIns="0" rIns="0" bIns="0" rtlCol="0" anchor="b" anchorCtr="0">
            <a:spAutoFit/>
          </a:bodyPr>
          <a:lstStyle>
            <a:lvl1pPr algn="ctr" defTabSz="182880" rtl="0" eaLnBrk="1" latinLnBrk="0" hangingPunct="1">
              <a:lnSpc>
                <a:spcPct val="100000"/>
              </a:lnSpc>
              <a:spcBef>
                <a:spcPct val="0"/>
              </a:spcBef>
              <a:buNone/>
              <a:defRPr lang="en-US" sz="3200" b="0" i="0" u="none" kern="1200" cap="none" baseline="0">
                <a:solidFill>
                  <a:schemeClr val="bg1"/>
                </a:solidFill>
                <a:latin typeface="+mj-lt"/>
                <a:ea typeface="+mj-ea"/>
                <a:cs typeface="+mj-cs"/>
              </a:defRPr>
            </a:lvl1pPr>
          </a:lstStyle>
          <a:p>
            <a:r>
              <a:rPr lang="en-US"/>
              <a:t>Click to add Chapter #: Title of Chapter</a:t>
            </a:r>
            <a:endParaRPr lang="en-US" dirty="0"/>
          </a:p>
        </p:txBody>
      </p:sp>
      <p:graphicFrame>
        <p:nvGraphicFramePr>
          <p:cNvPr id="14" name="Table 13"/>
          <p:cNvGraphicFramePr>
            <a:graphicFrameLocks noGrp="1"/>
          </p:cNvGraphicFramePr>
          <p:nvPr>
            <p:extLst>
              <p:ext uri="{D42A27DB-BD31-4B8C-83A1-F6EECF244321}">
                <p14:modId xmlns:p14="http://schemas.microsoft.com/office/powerpoint/2010/main" val="4187206411"/>
              </p:ext>
            </p:extLst>
          </p:nvPr>
        </p:nvGraphicFramePr>
        <p:xfrm>
          <a:off x="1524000" y="1001235"/>
          <a:ext cx="6096000" cy="3486944"/>
        </p:xfrm>
        <a:graphic>
          <a:graphicData uri="http://schemas.openxmlformats.org/drawingml/2006/table">
            <a:tbl>
              <a:tblPr firstRow="1" bandRow="1">
                <a:tableStyleId>{D7AC3CCA-C797-4891-BE02-D94E43425B78}</a:tableStyleId>
              </a:tblPr>
              <a:tblGrid>
                <a:gridCol w="6096000">
                  <a:extLst>
                    <a:ext uri="{9D8B030D-6E8A-4147-A177-3AD203B41FA5}">
                      <a16:colId xmlns:a16="http://schemas.microsoft.com/office/drawing/2014/main" val="20000"/>
                    </a:ext>
                  </a:extLst>
                </a:gridCol>
              </a:tblGrid>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0"/>
                  </a:ext>
                </a:extLst>
              </a:tr>
              <a:tr h="4358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64A74"/>
                    </a:solidFill>
                  </a:tcPr>
                </a:tc>
                <a:extLst>
                  <a:ext uri="{0D108BD9-81ED-4DB2-BD59-A6C34878D82A}">
                    <a16:rowId xmlns:a16="http://schemas.microsoft.com/office/drawing/2014/main" val="10001"/>
                  </a:ext>
                </a:extLst>
              </a:tr>
              <a:tr h="4358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2"/>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64A74"/>
                    </a:solidFill>
                  </a:tcPr>
                </a:tc>
                <a:extLst>
                  <a:ext uri="{0D108BD9-81ED-4DB2-BD59-A6C34878D82A}">
                    <a16:rowId xmlns:a16="http://schemas.microsoft.com/office/drawing/2014/main" val="10003"/>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4"/>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64A74"/>
                    </a:solidFill>
                  </a:tcPr>
                </a:tc>
                <a:extLst>
                  <a:ext uri="{0D108BD9-81ED-4DB2-BD59-A6C34878D82A}">
                    <a16:rowId xmlns:a16="http://schemas.microsoft.com/office/drawing/2014/main" val="10005"/>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6"/>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64A74"/>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2630725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Organizer">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37682"/>
            <a:ext cx="9144000" cy="584775"/>
          </a:xfrm>
        </p:spPr>
        <p:txBody>
          <a:bodyPr anchor="b" anchorCtr="0">
            <a:spAutoFit/>
          </a:bodyPr>
          <a:lstStyle>
            <a:lvl1pPr algn="ctr">
              <a:defRPr sz="3200" baseline="0">
                <a:solidFill>
                  <a:schemeClr val="bg1"/>
                </a:solidFill>
                <a:latin typeface="+mj-lt"/>
              </a:defRPr>
            </a:lvl1pPr>
          </a:lstStyle>
          <a:p>
            <a:r>
              <a:rPr lang="en-US" dirty="0"/>
              <a:t>Click to add Chapter #: Title of Chapter</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4976208B-6111-490B-8CEC-FFB249DB2100}" type="slidenum">
              <a:rPr lang="en-US" smtClean="0"/>
              <a:pPr/>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95300" y="1933575"/>
            <a:ext cx="2111297" cy="1101684"/>
          </a:xfrm>
          <a:prstGeom prst="rect">
            <a:avLst/>
          </a:prstGeom>
          <a:scene3d>
            <a:camera prst="orthographicFront">
              <a:rot lat="0" lon="0" rev="5400000"/>
            </a:camera>
            <a:lightRig rig="threePt" dir="t"/>
          </a:scene3d>
        </p:spPr>
      </p:pic>
      <p:grpSp>
        <p:nvGrpSpPr>
          <p:cNvPr id="8" name="Group 7"/>
          <p:cNvGrpSpPr/>
          <p:nvPr userDrawn="1"/>
        </p:nvGrpSpPr>
        <p:grpSpPr>
          <a:xfrm>
            <a:off x="8427835" y="4765184"/>
            <a:ext cx="526892" cy="220528"/>
            <a:chOff x="6145213" y="4384676"/>
            <a:chExt cx="1582738" cy="649287"/>
          </a:xfrm>
          <a:solidFill>
            <a:schemeClr val="bg1"/>
          </a:solidFill>
        </p:grpSpPr>
        <p:sp>
          <p:nvSpPr>
            <p:cNvPr id="11"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7246712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53C3"/>
                </a:solidFill>
              </a:defRPr>
            </a:lvl1pPr>
          </a:lstStyle>
          <a:p>
            <a:r>
              <a:rPr lang="en-US" dirty="0"/>
              <a:t>Click to edit Master title style</a:t>
            </a:r>
          </a:p>
        </p:txBody>
      </p:sp>
      <p:sp>
        <p:nvSpPr>
          <p:cNvPr id="3" name="Content Placeholder 2"/>
          <p:cNvSpPr>
            <a:spLocks noGrp="1"/>
          </p:cNvSpPr>
          <p:nvPr>
            <p:ph idx="1"/>
          </p:nvPr>
        </p:nvSpPr>
        <p:spPr/>
        <p:txBody>
          <a:bodyPr/>
          <a:lstStyle>
            <a:lvl1pPr marL="0" indent="0">
              <a:defRPr/>
            </a:lvl1pPr>
            <a:lvl2pPr>
              <a:buClr>
                <a:srgbClr val="0053C3"/>
              </a:buClr>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p:cNvSpPr>
            <a:spLocks noGrp="1"/>
          </p:cNvSpPr>
          <p:nvPr>
            <p:ph type="sldNum" sz="quarter" idx="10"/>
          </p:nvPr>
        </p:nvSpPr>
        <p:spPr/>
        <p:txBody>
          <a:bodyPr/>
          <a:lstStyle>
            <a:lvl1pPr>
              <a:defRPr/>
            </a:lvl1pPr>
          </a:lstStyle>
          <a:p>
            <a:pPr>
              <a:defRPr/>
            </a:pPr>
            <a:fld id="{5870224C-61D6-4016-AB7C-4448A01ED02F}" type="slidenum">
              <a:rPr lang="en-US" altLang="en-US"/>
              <a:pPr>
                <a:defRPr/>
              </a:pPr>
              <a:t>‹#›</a:t>
            </a:fld>
            <a:endParaRPr lang="en-US" altLang="en-US" dirty="0">
              <a:latin typeface="Times New Roman" panose="02020603050405020304" pitchFamily="18" charset="0"/>
            </a:endParaRPr>
          </a:p>
        </p:txBody>
      </p:sp>
    </p:spTree>
    <p:extLst>
      <p:ext uri="{BB962C8B-B14F-4D97-AF65-F5344CB8AC3E}">
        <p14:creationId xmlns:p14="http://schemas.microsoft.com/office/powerpoint/2010/main" val="4198947430"/>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1152144" y="1799049"/>
            <a:ext cx="6611112" cy="584775"/>
          </a:xfrm>
        </p:spPr>
        <p:txBody>
          <a:bodyPr anchor="b" anchorCtr="0">
            <a:noAutofit/>
          </a:bodyPr>
          <a:lstStyle>
            <a:lvl1pPr algn="l">
              <a:defRPr sz="3200" cap="none" baseline="0">
                <a:solidFill>
                  <a:schemeClr val="bg1"/>
                </a:solidFill>
              </a:defRPr>
            </a:lvl1pPr>
          </a:lstStyle>
          <a:p>
            <a:r>
              <a:rPr lang="en-US" dirty="0"/>
              <a:t>Click to Edit Title</a:t>
            </a:r>
          </a:p>
        </p:txBody>
      </p:sp>
      <p:sp>
        <p:nvSpPr>
          <p:cNvPr id="8" name="Subtitle 2"/>
          <p:cNvSpPr>
            <a:spLocks noGrp="1"/>
          </p:cNvSpPr>
          <p:nvPr>
            <p:ph type="body" sz="quarter" idx="13" hasCustomPrompt="1"/>
          </p:nvPr>
        </p:nvSpPr>
        <p:spPr>
          <a:xfrm>
            <a:off x="1152144" y="2383824"/>
            <a:ext cx="6611112" cy="353943"/>
          </a:xfrm>
        </p:spPr>
        <p:txBody>
          <a:bodyPr wrap="square" anchor="t">
            <a:noAutofit/>
          </a:bodyPr>
          <a:lstStyle>
            <a:lvl1pPr marL="0" indent="-182880" algn="l">
              <a:lnSpc>
                <a:spcPct val="85000"/>
              </a:lnSpc>
              <a:spcBef>
                <a:spcPts val="800"/>
              </a:spcBef>
              <a:buFont typeface="Arial" pitchFamily="34" charset="0"/>
              <a:buNone/>
              <a:defRPr sz="2000" b="0" cap="none" baseline="0">
                <a:solidFill>
                  <a:schemeClr val="bg1"/>
                </a:solidFill>
                <a:latin typeface="+mn-lt"/>
              </a:defRPr>
            </a:lvl1pPr>
          </a:lstStyle>
          <a:p>
            <a:pPr lvl="0"/>
            <a:r>
              <a:rPr lang="en-US" dirty="0"/>
              <a:t>Click to edit subtitle</a:t>
            </a:r>
          </a:p>
        </p:txBody>
      </p:sp>
      <p:sp>
        <p:nvSpPr>
          <p:cNvPr id="10" name="TextBox 3"/>
          <p:cNvSpPr txBox="1">
            <a:spLocks noChangeAspect="1"/>
          </p:cNvSpPr>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9"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920804" cy="1806509"/>
          </a:xfrm>
          <a:prstGeom prst="rect">
            <a:avLst/>
          </a:prstGeom>
        </p:spPr>
      </p:pic>
      <p:pic>
        <p:nvPicPr>
          <p:cNvPr id="3"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85548" y="4500631"/>
            <a:ext cx="914366" cy="507981"/>
          </a:xfrm>
          <a:prstGeom prst="rect">
            <a:avLst/>
          </a:prstGeom>
        </p:spPr>
      </p:pic>
    </p:spTree>
    <p:extLst>
      <p:ext uri="{BB962C8B-B14F-4D97-AF65-F5344CB8AC3E}">
        <p14:creationId xmlns:p14="http://schemas.microsoft.com/office/powerpoint/2010/main" val="298146392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t" anchorCtr="0">
            <a:noAutofit/>
          </a:bodyPr>
          <a:lstStyle>
            <a:lvl1pPr algn="ctr">
              <a:lnSpc>
                <a:spcPct val="100000"/>
              </a:lnSpc>
              <a:defRPr>
                <a:solidFill>
                  <a:schemeClr val="tx2"/>
                </a:solidFill>
              </a:defRPr>
            </a:lvl1pPr>
          </a:lstStyle>
          <a:p>
            <a:r>
              <a:rPr lang="en-US" dirty="0"/>
              <a:t>Click to Edit Title</a:t>
            </a:r>
          </a:p>
        </p:txBody>
      </p:sp>
      <p:sp>
        <p:nvSpPr>
          <p:cNvPr id="11" name="Slide Number Placeholder 4"/>
          <p:cNvSpPr>
            <a:spLocks noGrp="1"/>
          </p:cNvSpPr>
          <p:nvPr>
            <p:ph type="sldNum" sz="quarter" idx="14"/>
          </p:nvPr>
        </p:nvSpPr>
        <p:spPr/>
        <p:txBody>
          <a:bodyPr/>
          <a:lstStyle/>
          <a:p>
            <a:fld id="{4C53E39F-8AFF-46C5-A5F5-5EDD0BF5D457}" type="slidenum">
              <a:rPr lang="en-US" smtClean="0"/>
              <a:t>‹#›</a:t>
            </a:fld>
            <a:endParaRPr lang="en-US" dirty="0"/>
          </a:p>
        </p:txBody>
      </p:sp>
      <p:sp>
        <p:nvSpPr>
          <p:cNvPr id="5" name="Text Placeholder 2"/>
          <p:cNvSpPr>
            <a:spLocks noGrp="1"/>
          </p:cNvSpPr>
          <p:nvPr>
            <p:ph idx="1"/>
          </p:nvPr>
        </p:nvSpPr>
        <p:spPr>
          <a:xfrm>
            <a:off x="626364" y="805297"/>
            <a:ext cx="7891272" cy="3639312"/>
          </a:xfrm>
          <a:prstGeom prst="rect">
            <a:avLst/>
          </a:prstGeom>
        </p:spPr>
        <p:txBody>
          <a:bodyPr vert="horz" lIns="0" tIns="0" rIns="0" bIns="0" rtlCol="0" anchor="t" anchorCtr="0">
            <a:noAutofit/>
          </a:body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Click to edit Master text styles</a:t>
            </a:r>
          </a:p>
          <a:p>
            <a:pPr marL="0" marR="0" lvl="1"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Second level</a:t>
            </a:r>
          </a:p>
          <a:p>
            <a:pPr marL="0" marR="0" lvl="2"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Third level</a:t>
            </a:r>
          </a:p>
          <a:p>
            <a:pPr marL="0" marR="0" lvl="3"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Fourth level</a:t>
            </a:r>
          </a:p>
          <a:p>
            <a:pPr marL="0" marR="0" lvl="4"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Fifth level</a:t>
            </a:r>
            <a:endParaRPr lang="en-US" dirty="0"/>
          </a:p>
        </p:txBody>
      </p:sp>
    </p:spTree>
    <p:extLst>
      <p:ext uri="{BB962C8B-B14F-4D97-AF65-F5344CB8AC3E}">
        <p14:creationId xmlns:p14="http://schemas.microsoft.com/office/powerpoint/2010/main" val="25852895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t" anchorCtr="0">
            <a:noAutofit/>
          </a:bodyPr>
          <a:lstStyle>
            <a:lvl1pPr algn="ctr">
              <a:defRPr>
                <a:solidFill>
                  <a:schemeClr val="tx2"/>
                </a:solidFill>
              </a:defRPr>
            </a:lvl1pPr>
          </a:lstStyle>
          <a:p>
            <a:r>
              <a:rPr lang="en-US" dirty="0"/>
              <a:t>Click to Edit Title</a:t>
            </a:r>
          </a:p>
        </p:txBody>
      </p:sp>
      <p:sp>
        <p:nvSpPr>
          <p:cNvPr id="6" name="Text Placeholder 2"/>
          <p:cNvSpPr>
            <a:spLocks noGrp="1"/>
          </p:cNvSpPr>
          <p:nvPr>
            <p:ph type="body" sz="quarter" idx="12" hasCustomPrompt="1"/>
          </p:nvPr>
        </p:nvSpPr>
        <p:spPr>
          <a:xfrm flipH="1">
            <a:off x="626364" y="640080"/>
            <a:ext cx="7891272" cy="274320"/>
          </a:xfrm>
        </p:spPr>
        <p:txBody>
          <a:bodyPr wrap="square" anchor="t" anchorCtr="0">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stStyle>
          <a:p>
            <a:pPr lvl="0"/>
            <a:r>
              <a:rPr lang="en-US" dirty="0"/>
              <a:t>Click to edit subtitle</a:t>
            </a:r>
          </a:p>
        </p:txBody>
      </p:sp>
      <p:sp>
        <p:nvSpPr>
          <p:cNvPr id="11" name="Slide Number Placeholder 4"/>
          <p:cNvSpPr>
            <a:spLocks noGrp="1"/>
          </p:cNvSpPr>
          <p:nvPr>
            <p:ph type="sldNum" sz="quarter" idx="14"/>
          </p:nvPr>
        </p:nvSpPr>
        <p:spPr/>
        <p:txBody>
          <a:bodyPr/>
          <a:lstStyle/>
          <a:p>
            <a:fld id="{4C53E39F-8AFF-46C5-A5F5-5EDD0BF5D457}" type="slidenum">
              <a:rPr lang="en-US" smtClean="0"/>
              <a:t>‹#›</a:t>
            </a:fld>
            <a:endParaRPr lang="en-US" dirty="0"/>
          </a:p>
        </p:txBody>
      </p:sp>
      <p:sp>
        <p:nvSpPr>
          <p:cNvPr id="7" name="Text Placeholder 2"/>
          <p:cNvSpPr>
            <a:spLocks noGrp="1"/>
          </p:cNvSpPr>
          <p:nvPr>
            <p:ph idx="1"/>
          </p:nvPr>
        </p:nvSpPr>
        <p:spPr>
          <a:xfrm>
            <a:off x="626364" y="1114222"/>
            <a:ext cx="7891272" cy="3639312"/>
          </a:xfrm>
          <a:prstGeom prst="rect">
            <a:avLst/>
          </a:prstGeom>
        </p:spPr>
        <p:txBody>
          <a:bodyPr vert="horz" lIns="0" tIns="0" rIns="0" bIns="0" rtlCol="0" anchor="t" anchorCtr="0">
            <a:noAutofit/>
          </a:body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Click to edit Master text styles</a:t>
            </a:r>
          </a:p>
          <a:p>
            <a:pPr marL="0" marR="0" lvl="1"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Second level</a:t>
            </a:r>
          </a:p>
          <a:p>
            <a:pPr marL="0" marR="0" lvl="2"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Third level</a:t>
            </a:r>
          </a:p>
          <a:p>
            <a:pPr marL="0" marR="0" lvl="3"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Fourth level</a:t>
            </a:r>
          </a:p>
          <a:p>
            <a:pPr marL="0" marR="0" lvl="4"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Fifth level</a:t>
            </a:r>
            <a:endParaRPr lang="en-US" dirty="0"/>
          </a:p>
        </p:txBody>
      </p:sp>
    </p:spTree>
    <p:extLst>
      <p:ext uri="{BB962C8B-B14F-4D97-AF65-F5344CB8AC3E}">
        <p14:creationId xmlns:p14="http://schemas.microsoft.com/office/powerpoint/2010/main" val="364706938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t" anchorCtr="0">
            <a:noAutofit/>
          </a:bodyPr>
          <a:lstStyle>
            <a:lvl1pPr algn="ctr">
              <a:defRPr baseline="0">
                <a:solidFill>
                  <a:schemeClr val="tx2"/>
                </a:solidFill>
              </a:defRPr>
            </a:lvl1pPr>
          </a:lstStyle>
          <a:p>
            <a:r>
              <a:rPr lang="en-US" dirty="0"/>
              <a:t>Click to Edit Title</a:t>
            </a:r>
          </a:p>
        </p:txBody>
      </p:sp>
      <p:sp>
        <p:nvSpPr>
          <p:cNvPr id="5" name="Text Placeholder 2"/>
          <p:cNvSpPr>
            <a:spLocks noGrp="1"/>
          </p:cNvSpPr>
          <p:nvPr>
            <p:ph type="body" sz="quarter" idx="11" hasCustomPrompt="1"/>
          </p:nvPr>
        </p:nvSpPr>
        <p:spPr>
          <a:xfrm flipH="1">
            <a:off x="626364" y="640080"/>
            <a:ext cx="7891272" cy="274320"/>
          </a:xfrm>
        </p:spPr>
        <p:txBody>
          <a:bodyPr wrap="square" anchor="t" anchorCtr="0">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stStyle>
          <a:p>
            <a:pPr lvl="0"/>
            <a:r>
              <a:rPr lang="en-US" dirty="0"/>
              <a:t>Click to edit subtitle</a:t>
            </a:r>
          </a:p>
        </p:txBody>
      </p:sp>
      <p:sp>
        <p:nvSpPr>
          <p:cNvPr id="4" name="Slide Number Placeholder 3"/>
          <p:cNvSpPr>
            <a:spLocks noGrp="1"/>
          </p:cNvSpPr>
          <p:nvPr>
            <p:ph type="sldNum" sz="quarter" idx="13"/>
          </p:nvPr>
        </p:nvSpPr>
        <p:spPr/>
        <p:txBody>
          <a:bodyPr/>
          <a:lstStyle/>
          <a:p>
            <a:fld id="{4C53E39F-8AFF-46C5-A5F5-5EDD0BF5D457}" type="slidenum">
              <a:rPr lang="en-US" smtClean="0"/>
              <a:t>‹#›</a:t>
            </a:fld>
            <a:endParaRPr lang="en-US" dirty="0"/>
          </a:p>
        </p:txBody>
      </p:sp>
    </p:spTree>
    <p:extLst>
      <p:ext uri="{BB962C8B-B14F-4D97-AF65-F5344CB8AC3E}">
        <p14:creationId xmlns:p14="http://schemas.microsoft.com/office/powerpoint/2010/main" val="231000859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White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t" anchorCtr="0">
            <a:noAutofit/>
          </a:bodyPr>
          <a:lstStyle>
            <a:lvl1pPr algn="ctr">
              <a:defRPr baseline="0">
                <a:solidFill>
                  <a:schemeClr val="tx2"/>
                </a:solidFill>
              </a:defRPr>
            </a:lvl1pPr>
          </a:lstStyle>
          <a:p>
            <a:r>
              <a:rPr lang="en-US" dirty="0"/>
              <a:t>Click to Edit Title</a:t>
            </a:r>
          </a:p>
        </p:txBody>
      </p:sp>
      <p:sp>
        <p:nvSpPr>
          <p:cNvPr id="4" name="Slide Number Placeholder 2"/>
          <p:cNvSpPr>
            <a:spLocks noGrp="1"/>
          </p:cNvSpPr>
          <p:nvPr>
            <p:ph type="sldNum" sz="quarter" idx="11"/>
          </p:nvPr>
        </p:nvSpPr>
        <p:spPr/>
        <p:txBody>
          <a:bodyPr/>
          <a:lstStyle/>
          <a:p>
            <a:fld id="{4C53E39F-8AFF-46C5-A5F5-5EDD0BF5D457}" type="slidenum">
              <a:rPr lang="en-US" smtClean="0"/>
              <a:t>‹#›</a:t>
            </a:fld>
            <a:endParaRPr lang="en-US" dirty="0"/>
          </a:p>
        </p:txBody>
      </p:sp>
    </p:spTree>
    <p:extLst>
      <p:ext uri="{BB962C8B-B14F-4D97-AF65-F5344CB8AC3E}">
        <p14:creationId xmlns:p14="http://schemas.microsoft.com/office/powerpoint/2010/main" val="5510860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26364" y="192024"/>
            <a:ext cx="7891272" cy="457200"/>
          </a:xfrm>
        </p:spPr>
        <p:txBody>
          <a:bodyPr>
            <a:noAutofit/>
          </a:bodyPr>
          <a:lstStyle>
            <a:lvl1pPr algn="ctr">
              <a:defRPr baseline="0">
                <a:solidFill>
                  <a:schemeClr val="tx2"/>
                </a:solidFill>
              </a:defRPr>
            </a:lvl1pPr>
          </a:lstStyle>
          <a:p>
            <a:r>
              <a:rPr lang="en-US" dirty="0"/>
              <a:t>Click to Edit Title</a:t>
            </a:r>
          </a:p>
        </p:txBody>
      </p:sp>
      <p:sp>
        <p:nvSpPr>
          <p:cNvPr id="5" name="Text Placeholder 2"/>
          <p:cNvSpPr>
            <a:spLocks noGrp="1"/>
          </p:cNvSpPr>
          <p:nvPr>
            <p:ph type="body" sz="quarter" idx="3" hasCustomPrompt="1"/>
          </p:nvPr>
        </p:nvSpPr>
        <p:spPr>
          <a:xfrm>
            <a:off x="627641" y="640080"/>
            <a:ext cx="7891272" cy="274320"/>
          </a:xfrm>
        </p:spPr>
        <p:txBody>
          <a:bodyPr wrap="square" anchor="t" anchorCtr="0">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subtitle</a:t>
            </a:r>
          </a:p>
        </p:txBody>
      </p:sp>
      <p:sp>
        <p:nvSpPr>
          <p:cNvPr id="6" name="Content Placeholder 3"/>
          <p:cNvSpPr>
            <a:spLocks noGrp="1"/>
          </p:cNvSpPr>
          <p:nvPr>
            <p:ph sz="quarter" idx="4" hasCustomPrompt="1"/>
          </p:nvPr>
        </p:nvSpPr>
        <p:spPr>
          <a:xfrm>
            <a:off x="627641" y="1131947"/>
            <a:ext cx="3886200" cy="3639312"/>
          </a:xfrm>
        </p:spPr>
        <p:txBody>
          <a:bodyPr wrap="square" anchor="t" anchorCtr="0">
            <a:noAutofit/>
          </a:bodyPr>
          <a:lstStyle>
            <a:lvl1pPr marL="0" marR="0" indent="0" algn="l" defTabSz="365760" rtl="0" eaLnBrk="1" fontAlgn="auto" latinLnBrk="0" hangingPunct="1">
              <a:lnSpc>
                <a:spcPts val="2000"/>
              </a:lnSpc>
              <a:spcBef>
                <a:spcPts val="600"/>
              </a:spcBef>
              <a:spcAft>
                <a:spcPts val="0"/>
              </a:spcAft>
              <a:buClr>
                <a:srgbClr val="0074BE"/>
              </a:buClr>
              <a:buSzPct val="80000"/>
              <a:buFontTx/>
              <a:buNone/>
              <a:tabLst/>
              <a:defRPr sz="2000" baseline="0">
                <a:solidFill>
                  <a:schemeClr val="tx2"/>
                </a:solidFill>
                <a:latin typeface="+mn-lt"/>
              </a:defRPr>
            </a:lvl1pPr>
            <a:lvl2pPr marL="182563" marR="0" indent="-182563" algn="l" defTabSz="365760" rtl="0" eaLnBrk="1" fontAlgn="auto" latinLnBrk="0" hangingPunct="1">
              <a:lnSpc>
                <a:spcPts val="2000"/>
              </a:lnSpc>
              <a:spcBef>
                <a:spcPts val="600"/>
              </a:spcBef>
              <a:spcAft>
                <a:spcPts val="0"/>
              </a:spcAft>
              <a:buClr>
                <a:schemeClr val="tx1"/>
              </a:buClr>
              <a:buSzPct val="80000"/>
              <a:buFont typeface="Arial" panose="020B0604020202020204" pitchFamily="34" charset="0"/>
              <a:buChar char="•"/>
              <a:tabLst/>
              <a:defRPr sz="1800" baseline="0">
                <a:latin typeface="+mn-lt"/>
              </a:defRPr>
            </a:lvl2pPr>
            <a:lvl3pPr marL="396875" marR="0" indent="-182563" algn="l" defTabSz="365760" rtl="0" eaLnBrk="1" fontAlgn="auto" latinLnBrk="0" hangingPunct="1">
              <a:lnSpc>
                <a:spcPts val="2000"/>
              </a:lnSpc>
              <a:spcBef>
                <a:spcPts val="600"/>
              </a:spcBef>
              <a:spcAft>
                <a:spcPts val="0"/>
              </a:spcAft>
              <a:buClr>
                <a:srgbClr val="000000">
                  <a:lumMod val="65000"/>
                  <a:lumOff val="35000"/>
                </a:srgbClr>
              </a:buClr>
              <a:buSzPct val="80000"/>
              <a:buFont typeface="Arial" panose="020B0604020202020204" pitchFamily="34" charset="0"/>
              <a:buChar char="•"/>
              <a:tabLst/>
              <a:defRPr sz="1400" baseline="0">
                <a:latin typeface="+mn-lt"/>
              </a:defRPr>
            </a:lvl3pPr>
            <a:lvl4pPr marL="628650" marR="0" indent="-182563" algn="l" defTabSz="365760" rtl="0" eaLnBrk="1" fontAlgn="auto" latinLnBrk="0" hangingPunct="1">
              <a:lnSpc>
                <a:spcPts val="2000"/>
              </a:lnSpc>
              <a:spcBef>
                <a:spcPts val="600"/>
              </a:spcBef>
              <a:spcAft>
                <a:spcPts val="0"/>
              </a:spcAft>
              <a:buClr>
                <a:srgbClr val="000000">
                  <a:lumMod val="65000"/>
                  <a:lumOff val="35000"/>
                </a:srgbClr>
              </a:buClr>
              <a:buSzPct val="100000"/>
              <a:buFont typeface="Calibri" panose="020F0502020204030204" pitchFamily="34" charset="0"/>
              <a:buChar char="-"/>
              <a:tabLst/>
              <a:defRPr sz="1200" baseline="0">
                <a:latin typeface="+mj-lt"/>
              </a:defRPr>
            </a:lvl4pPr>
            <a:lvl5pPr>
              <a:defRPr sz="1000" baseline="0">
                <a:latin typeface="+mj-lt"/>
              </a:defRPr>
            </a:lvl5pPr>
            <a:lvl6pPr>
              <a:defRPr sz="1600"/>
            </a:lvl6pPr>
            <a:lvl7pPr>
              <a:defRPr sz="1600"/>
            </a:lvl7pPr>
            <a:lvl8pPr>
              <a:defRPr sz="1600"/>
            </a:lvl8pPr>
            <a:lvl9pPr>
              <a:defRPr sz="1600"/>
            </a:lvl9p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dirty="0">
                <a:ln>
                  <a:noFill/>
                </a:ln>
                <a:solidFill>
                  <a:srgbClr val="04304B"/>
                </a:solidFill>
                <a:effectLst/>
                <a:uLnTx/>
                <a:uFillTx/>
                <a:latin typeface="+mn-lt"/>
                <a:ea typeface="+mn-ea"/>
                <a:cs typeface="+mn-cs"/>
              </a:rPr>
              <a:t>Click to add text or click an icon to add other content types.	</a:t>
            </a:r>
          </a:p>
          <a:p>
            <a:pPr marL="182563" marR="0" lvl="1"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a:pPr>
            <a:r>
              <a:rPr kumimoji="0" lang="en-US" sz="2000" b="0" i="0" u="none" strike="noStrike" kern="1200" cap="none" spc="0" normalizeH="0" baseline="0" noProof="0" dirty="0">
                <a:ln>
                  <a:noFill/>
                </a:ln>
                <a:solidFill>
                  <a:srgbClr val="000000">
                    <a:lumMod val="65000"/>
                    <a:lumOff val="35000"/>
                  </a:srgbClr>
                </a:solidFill>
                <a:effectLst/>
                <a:uLnTx/>
                <a:uFillTx/>
                <a:latin typeface="+mn-lt"/>
                <a:ea typeface="+mn-ea"/>
                <a:cs typeface="+mn-cs"/>
              </a:rPr>
              <a:t>First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r>
              <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rPr>
              <a:t>Second bullet</a:t>
            </a:r>
          </a:p>
          <a:p>
            <a:pPr marL="628650" marR="0" lvl="3"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a:pPr>
            <a:r>
              <a:rPr kumimoji="0" lang="en-US" sz="1600" b="0" i="0" u="none" strike="noStrike" kern="1200" cap="none" spc="0" normalizeH="0" baseline="0" noProof="0" dirty="0">
                <a:ln>
                  <a:noFill/>
                </a:ln>
                <a:solidFill>
                  <a:srgbClr val="000000">
                    <a:lumMod val="65000"/>
                    <a:lumOff val="35000"/>
                  </a:srgbClr>
                </a:solidFill>
                <a:effectLst/>
                <a:uLnTx/>
                <a:uFillTx/>
                <a:latin typeface="Calibri Light"/>
                <a:ea typeface="+mn-ea"/>
                <a:cs typeface="+mn-cs"/>
              </a:rPr>
              <a:t>Third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endPar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endParaRPr>
          </a:p>
        </p:txBody>
      </p:sp>
      <p:sp>
        <p:nvSpPr>
          <p:cNvPr id="7" name="Content Placeholder 4"/>
          <p:cNvSpPr>
            <a:spLocks noGrp="1"/>
          </p:cNvSpPr>
          <p:nvPr>
            <p:ph sz="quarter" idx="15" hasCustomPrompt="1"/>
          </p:nvPr>
        </p:nvSpPr>
        <p:spPr>
          <a:xfrm>
            <a:off x="4634121" y="1131947"/>
            <a:ext cx="3886200" cy="3639312"/>
          </a:xfrm>
        </p:spPr>
        <p:txBody>
          <a:bodyPr wrap="square">
            <a:noAutofit/>
          </a:bodyPr>
          <a:lstStyle>
            <a:lvl1pPr marL="0" marR="0" indent="0" algn="l" defTabSz="365760" rtl="0" eaLnBrk="1" fontAlgn="auto" latinLnBrk="0" hangingPunct="1">
              <a:lnSpc>
                <a:spcPts val="2000"/>
              </a:lnSpc>
              <a:spcBef>
                <a:spcPts val="600"/>
              </a:spcBef>
              <a:spcAft>
                <a:spcPts val="0"/>
              </a:spcAft>
              <a:buClr>
                <a:srgbClr val="0074BE"/>
              </a:buClr>
              <a:buSzPct val="80000"/>
              <a:buFontTx/>
              <a:buNone/>
              <a:tabLst/>
              <a:defRPr sz="2000" baseline="0">
                <a:solidFill>
                  <a:schemeClr val="tx2"/>
                </a:solidFill>
                <a:latin typeface="+mn-lt"/>
              </a:defRPr>
            </a:lvl1pPr>
            <a:lvl2pPr marL="457200" marR="0" indent="-457200" algn="l" defTabSz="365760" rtl="0" eaLnBrk="1" fontAlgn="auto" latinLnBrk="0" hangingPunct="1">
              <a:lnSpc>
                <a:spcPts val="2000"/>
              </a:lnSpc>
              <a:spcBef>
                <a:spcPts val="600"/>
              </a:spcBef>
              <a:spcAft>
                <a:spcPts val="0"/>
              </a:spcAft>
              <a:buClr>
                <a:schemeClr val="tx1"/>
              </a:buClr>
              <a:buSzPct val="80000"/>
              <a:buFont typeface="+mj-lt"/>
              <a:buAutoNum type="arabicPeriod"/>
              <a:tabLst/>
              <a:defRPr baseline="0">
                <a:latin typeface="+mn-lt"/>
              </a:defRPr>
            </a:lvl2pPr>
            <a:lvl3pPr marL="396875" marR="0" indent="-182563" algn="l" defTabSz="365760" rtl="0" eaLnBrk="1" fontAlgn="auto" latinLnBrk="0" hangingPunct="1">
              <a:lnSpc>
                <a:spcPts val="2000"/>
              </a:lnSpc>
              <a:spcBef>
                <a:spcPts val="600"/>
              </a:spcBef>
              <a:spcAft>
                <a:spcPts val="0"/>
              </a:spcAft>
              <a:buClr>
                <a:srgbClr val="000000">
                  <a:lumMod val="65000"/>
                  <a:lumOff val="35000"/>
                </a:srgbClr>
              </a:buClr>
              <a:buSzPct val="80000"/>
              <a:buFont typeface="Arial" panose="020B0604020202020204" pitchFamily="34" charset="0"/>
              <a:buChar char="•"/>
              <a:tabLst/>
              <a:defRPr baseline="0">
                <a:latin typeface="+mn-lt"/>
              </a:defRPr>
            </a:lvl3pPr>
            <a:lvl4pPr marL="628650" marR="0" indent="-182563" algn="l" defTabSz="365760" rtl="0" eaLnBrk="1" fontAlgn="auto" latinLnBrk="0" hangingPunct="1">
              <a:lnSpc>
                <a:spcPts val="2000"/>
              </a:lnSpc>
              <a:spcBef>
                <a:spcPts val="600"/>
              </a:spcBef>
              <a:spcAft>
                <a:spcPts val="0"/>
              </a:spcAft>
              <a:buClr>
                <a:srgbClr val="000000">
                  <a:lumMod val="65000"/>
                  <a:lumOff val="35000"/>
                </a:srgbClr>
              </a:buClr>
              <a:buSzPct val="100000"/>
              <a:buFont typeface="Calibri" panose="020F0502020204030204" pitchFamily="34" charset="0"/>
              <a:buChar char="-"/>
              <a:tabLst/>
              <a:defRPr baseline="0">
                <a:latin typeface="+mj-lt"/>
              </a:defRPr>
            </a:lvl4pPr>
            <a:lvl5pPr>
              <a:defRPr baseline="0">
                <a:latin typeface="+mj-lt"/>
              </a:defRPr>
            </a:lvl5p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dirty="0">
                <a:ln>
                  <a:noFill/>
                </a:ln>
                <a:solidFill>
                  <a:srgbClr val="04304B"/>
                </a:solidFill>
                <a:effectLst/>
                <a:uLnTx/>
                <a:uFillTx/>
                <a:latin typeface="+mn-lt"/>
                <a:ea typeface="+mn-ea"/>
                <a:cs typeface="+mn-cs"/>
              </a:rPr>
              <a:t>Click to add text or click an icon to add other content types.	</a:t>
            </a:r>
          </a:p>
          <a:p>
            <a:pPr marL="182563" marR="0" lvl="1"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a:pPr>
            <a:r>
              <a:rPr kumimoji="0" lang="en-US" sz="2000" b="0" i="0" u="none" strike="noStrike" kern="1200" cap="none" spc="0" normalizeH="0" baseline="0" noProof="0" dirty="0">
                <a:ln>
                  <a:noFill/>
                </a:ln>
                <a:solidFill>
                  <a:srgbClr val="000000">
                    <a:lumMod val="65000"/>
                    <a:lumOff val="35000"/>
                  </a:srgbClr>
                </a:solidFill>
                <a:effectLst/>
                <a:uLnTx/>
                <a:uFillTx/>
                <a:latin typeface="+mn-lt"/>
                <a:ea typeface="+mn-ea"/>
                <a:cs typeface="+mn-cs"/>
              </a:rPr>
              <a:t>First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r>
              <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rPr>
              <a:t>Second bullet</a:t>
            </a:r>
          </a:p>
          <a:p>
            <a:pPr marL="628650" marR="0" lvl="3"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a:pPr>
            <a:r>
              <a:rPr kumimoji="0" lang="en-US" sz="1600" b="0" i="0" u="none" strike="noStrike" kern="1200" cap="none" spc="0" normalizeH="0" baseline="0" noProof="0" dirty="0">
                <a:ln>
                  <a:noFill/>
                </a:ln>
                <a:solidFill>
                  <a:srgbClr val="000000">
                    <a:lumMod val="65000"/>
                    <a:lumOff val="35000"/>
                  </a:srgbClr>
                </a:solidFill>
                <a:effectLst/>
                <a:uLnTx/>
                <a:uFillTx/>
                <a:latin typeface="Calibri Light"/>
                <a:ea typeface="+mn-ea"/>
                <a:cs typeface="+mn-cs"/>
              </a:rPr>
              <a:t>Third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endPar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endParaRPr>
          </a:p>
        </p:txBody>
      </p:sp>
      <p:sp>
        <p:nvSpPr>
          <p:cNvPr id="4" name="Slide Number Placeholder 5"/>
          <p:cNvSpPr>
            <a:spLocks noGrp="1"/>
          </p:cNvSpPr>
          <p:nvPr>
            <p:ph type="sldNum" sz="quarter" idx="17"/>
          </p:nvPr>
        </p:nvSpPr>
        <p:spPr/>
        <p:txBody>
          <a:bodyPr/>
          <a:lstStyle/>
          <a:p>
            <a:fld id="{4C53E39F-8AFF-46C5-A5F5-5EDD0BF5D457}" type="slidenum">
              <a:rPr lang="en-US" smtClean="0"/>
              <a:t>‹#›</a:t>
            </a:fld>
            <a:endParaRPr lang="en-US" dirty="0"/>
          </a:p>
        </p:txBody>
      </p:sp>
    </p:spTree>
    <p:extLst>
      <p:ext uri="{BB962C8B-B14F-4D97-AF65-F5344CB8AC3E}">
        <p14:creationId xmlns:p14="http://schemas.microsoft.com/office/powerpoint/2010/main" val="1952468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26364" y="192024"/>
            <a:ext cx="7891272" cy="457200"/>
          </a:xfrm>
        </p:spPr>
        <p:txBody>
          <a:bodyPr>
            <a:noAutofit/>
          </a:bodyPr>
          <a:lstStyle>
            <a:lvl1pPr algn="ctr">
              <a:defRPr baseline="0">
                <a:solidFill>
                  <a:schemeClr val="tx2"/>
                </a:solidFill>
              </a:defRPr>
            </a:lvl1pPr>
          </a:lstStyle>
          <a:p>
            <a:r>
              <a:rPr lang="en-US" dirty="0"/>
              <a:t>Click to Edit Title</a:t>
            </a:r>
          </a:p>
        </p:txBody>
      </p:sp>
      <p:sp>
        <p:nvSpPr>
          <p:cNvPr id="5" name="Text Placeholder 2"/>
          <p:cNvSpPr>
            <a:spLocks noGrp="1"/>
          </p:cNvSpPr>
          <p:nvPr>
            <p:ph type="body" sz="quarter" idx="3" hasCustomPrompt="1"/>
          </p:nvPr>
        </p:nvSpPr>
        <p:spPr>
          <a:xfrm>
            <a:off x="626364" y="640080"/>
            <a:ext cx="7891272" cy="274320"/>
          </a:xfrm>
        </p:spPr>
        <p:txBody>
          <a:bodyPr wrap="square" anchor="t" anchorCtr="0">
            <a:noAutofit/>
          </a:bodyPr>
          <a:lstStyle>
            <a:lvl1pPr marL="0" indent="0" algn="ctr">
              <a:lnSpc>
                <a:spcPct val="100000"/>
              </a:lnSpc>
              <a:spcBef>
                <a:spcPts val="0"/>
              </a:spcBef>
              <a:buFont typeface="Arial" pitchFamily="34" charset="0"/>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subtitle</a:t>
            </a:r>
          </a:p>
        </p:txBody>
      </p:sp>
      <p:sp>
        <p:nvSpPr>
          <p:cNvPr id="6" name="Content Placeholder 3"/>
          <p:cNvSpPr>
            <a:spLocks noGrp="1"/>
          </p:cNvSpPr>
          <p:nvPr>
            <p:ph sz="quarter" idx="4" hasCustomPrompt="1"/>
          </p:nvPr>
        </p:nvSpPr>
        <p:spPr>
          <a:xfrm>
            <a:off x="627641" y="1131947"/>
            <a:ext cx="3886200" cy="3639312"/>
          </a:xfrm>
        </p:spPr>
        <p:txBody>
          <a:bodyPr wrap="square" anchor="t" anchorCtr="0">
            <a:noAutofit/>
          </a:bodyPr>
          <a:lstStyle>
            <a:lvl1pPr>
              <a:buClr>
                <a:schemeClr val="bg1"/>
              </a:buClr>
              <a:buSzPct val="80000"/>
              <a:defRPr sz="2000" baseline="0">
                <a:solidFill>
                  <a:schemeClr val="bg1"/>
                </a:solidFill>
                <a:latin typeface="+mn-lt"/>
              </a:defRPr>
            </a:lvl1pPr>
            <a:lvl2pPr>
              <a:buClr>
                <a:schemeClr val="bg1"/>
              </a:buClr>
              <a:buSzPct val="80000"/>
              <a:defRPr sz="2000" baseline="0">
                <a:solidFill>
                  <a:schemeClr val="bg1"/>
                </a:solidFill>
                <a:latin typeface="+mn-lt"/>
              </a:defRPr>
            </a:lvl2pPr>
            <a:lvl3pPr>
              <a:buClr>
                <a:schemeClr val="bg1"/>
              </a:buClr>
              <a:buSzPct val="80000"/>
              <a:defRPr sz="1800" baseline="0">
                <a:solidFill>
                  <a:schemeClr val="bg1"/>
                </a:solidFill>
                <a:latin typeface="+mn-lt"/>
              </a:defRPr>
            </a:lvl3pPr>
            <a:lvl4pPr>
              <a:buClr>
                <a:schemeClr val="bg1"/>
              </a:buClr>
              <a:buSzPct val="100000"/>
              <a:defRPr sz="1600" baseline="0">
                <a:solidFill>
                  <a:schemeClr val="bg1"/>
                </a:solidFill>
                <a:latin typeface="+mn-lt"/>
              </a:defRPr>
            </a:lvl4pPr>
            <a:lvl5pPr marL="914400" indent="-182880">
              <a:buClr>
                <a:schemeClr val="bg1"/>
              </a:buClr>
              <a:buSzPct val="100000"/>
              <a:defRPr sz="1000" baseline="0">
                <a:solidFill>
                  <a:schemeClr val="bg1"/>
                </a:solidFill>
                <a:latin typeface="+mj-lt"/>
              </a:defRPr>
            </a:lvl5pPr>
            <a:lvl6pPr>
              <a:defRPr sz="1600"/>
            </a:lvl6pPr>
            <a:lvl7pPr>
              <a:defRPr sz="1600"/>
            </a:lvl7pPr>
            <a:lvl8pPr>
              <a:defRPr sz="1600"/>
            </a:lvl8pPr>
            <a:lvl9pPr>
              <a:defRPr sz="1600"/>
            </a:lvl9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7" name="Content Placeholder 4"/>
          <p:cNvSpPr>
            <a:spLocks noGrp="1"/>
          </p:cNvSpPr>
          <p:nvPr>
            <p:ph sz="quarter" idx="15" hasCustomPrompt="1"/>
          </p:nvPr>
        </p:nvSpPr>
        <p:spPr>
          <a:xfrm>
            <a:off x="4634121" y="1174479"/>
            <a:ext cx="3886200" cy="3639312"/>
          </a:xfrm>
        </p:spPr>
        <p:txBody>
          <a:bodyPr vert="horz" wrap="square" lIns="0" tIns="0" rIns="0" bIns="0" rtlCol="0" anchor="t" anchorCtr="0">
            <a:noAutofit/>
          </a:bodyPr>
          <a:lstStyle>
            <a:lvl1pPr>
              <a:lnSpc>
                <a:spcPts val="2000"/>
              </a:lnSpc>
              <a:spcBef>
                <a:spcPts val="600"/>
              </a:spcBef>
              <a:buClr>
                <a:schemeClr val="bg1"/>
              </a:buClr>
              <a:defRPr lang="en-US" dirty="0" smtClean="0">
                <a:solidFill>
                  <a:schemeClr val="bg1"/>
                </a:solidFill>
              </a:defRPr>
            </a:lvl1pPr>
            <a:lvl2pPr marL="182880" indent="-182880" defTabSz="365760">
              <a:lnSpc>
                <a:spcPts val="2000"/>
              </a:lnSpc>
              <a:spcBef>
                <a:spcPts val="600"/>
              </a:spcBef>
              <a:buClr>
                <a:schemeClr val="bg1"/>
              </a:buClr>
              <a:buFont typeface="Arial" panose="020B0604020202020204" pitchFamily="34" charset="0"/>
              <a:buChar char="•"/>
              <a:defRPr lang="en-US" sz="2000" dirty="0" smtClean="0">
                <a:solidFill>
                  <a:schemeClr val="bg1"/>
                </a:solidFill>
                <a:latin typeface="+mn-lt"/>
              </a:defRPr>
            </a:lvl2pPr>
            <a:lvl3pPr marL="365760" indent="-182880" defTabSz="365760">
              <a:lnSpc>
                <a:spcPts val="2000"/>
              </a:lnSpc>
              <a:spcBef>
                <a:spcPts val="600"/>
              </a:spcBef>
              <a:buClr>
                <a:schemeClr val="bg1"/>
              </a:buClr>
              <a:buSzPct val="80000"/>
              <a:buFont typeface="Arial" panose="020B0604020202020204" pitchFamily="34" charset="0"/>
              <a:buChar char="•"/>
              <a:defRPr lang="en-US" sz="1800" dirty="0" smtClean="0">
                <a:solidFill>
                  <a:schemeClr val="bg1"/>
                </a:solidFill>
                <a:latin typeface="+mn-lt"/>
              </a:defRPr>
            </a:lvl3pPr>
            <a:lvl4pPr marL="548640" defTabSz="365760">
              <a:lnSpc>
                <a:spcPts val="2000"/>
              </a:lnSpc>
              <a:spcBef>
                <a:spcPts val="600"/>
              </a:spcBef>
              <a:buClr>
                <a:schemeClr val="bg1"/>
              </a:buClr>
              <a:defRPr lang="en-US" sz="1600" dirty="0" smtClean="0">
                <a:solidFill>
                  <a:schemeClr val="bg1"/>
                </a:solidFill>
                <a:latin typeface="+mn-lt"/>
              </a:defRPr>
            </a:lvl4pPr>
            <a:lvl5pPr marL="731520" indent="-182880" defTabSz="365760">
              <a:buClr>
                <a:schemeClr val="bg1"/>
              </a:buClr>
              <a:defRPr lang="en-US" sz="1200" dirty="0">
                <a:solidFill>
                  <a:schemeClr val="bg1"/>
                </a:solidFill>
                <a:latin typeface="+mj-lt"/>
              </a:defRPr>
            </a:lvl5pPr>
            <a:lvl6pPr marL="914400" indent="-182880" defTabSz="365760">
              <a:buClr>
                <a:schemeClr val="bg1"/>
              </a:buClr>
              <a:buSzPct val="100000"/>
              <a:buFont typeface="Calibri" panose="020F0502020204030204" pitchFamily="34" charset="0"/>
              <a:buChar char="-"/>
              <a:defRPr>
                <a:solidFill>
                  <a:schemeClr val="bg1"/>
                </a:solidFill>
                <a:latin typeface="+mj-lt"/>
              </a:defRPr>
            </a:lvl6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4" name="Slide Number Placeholder 5"/>
          <p:cNvSpPr>
            <a:spLocks noGrp="1"/>
          </p:cNvSpPr>
          <p:nvPr>
            <p:ph type="sldNum" sz="quarter" idx="17"/>
          </p:nvPr>
        </p:nvSpPr>
        <p:spPr/>
        <p:txBody>
          <a:bodyPr/>
          <a:lstStyle/>
          <a:p>
            <a:fld id="{4C53E39F-8AFF-46C5-A5F5-5EDD0BF5D457}" type="slidenum">
              <a:rPr lang="en-US" smtClean="0"/>
              <a:t>‹#›</a:t>
            </a:fld>
            <a:endParaRPr lang="en-US" dirty="0"/>
          </a:p>
        </p:txBody>
      </p:sp>
    </p:spTree>
    <p:extLst>
      <p:ext uri="{BB962C8B-B14F-4D97-AF65-F5344CB8AC3E}">
        <p14:creationId xmlns:p14="http://schemas.microsoft.com/office/powerpoint/2010/main" val="3140838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t" anchorCtr="0">
            <a:noAutofit/>
          </a:bodyPr>
          <a:lstStyle>
            <a:lvl1pPr algn="ctr">
              <a:defRPr>
                <a:solidFill>
                  <a:schemeClr val="tx2"/>
                </a:solidFill>
              </a:defRPr>
            </a:lvl1pPr>
          </a:lstStyle>
          <a:p>
            <a:r>
              <a:rPr lang="en-US" dirty="0"/>
              <a:t>Click to Edit Title</a:t>
            </a:r>
          </a:p>
        </p:txBody>
      </p:sp>
      <p:sp>
        <p:nvSpPr>
          <p:cNvPr id="6" name="Text Placeholder 2"/>
          <p:cNvSpPr>
            <a:spLocks noGrp="1"/>
          </p:cNvSpPr>
          <p:nvPr>
            <p:ph type="body" sz="quarter" idx="12" hasCustomPrompt="1"/>
          </p:nvPr>
        </p:nvSpPr>
        <p:spPr>
          <a:xfrm flipH="1">
            <a:off x="626364" y="640080"/>
            <a:ext cx="7891272" cy="274320"/>
          </a:xfrm>
        </p:spPr>
        <p:txBody>
          <a:bodyPr wrap="square" anchor="t" anchorCtr="0">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stStyle>
          <a:p>
            <a:pPr lvl="0"/>
            <a:r>
              <a:rPr lang="en-US" dirty="0"/>
              <a:t>Click to edit subtitle</a:t>
            </a:r>
          </a:p>
        </p:txBody>
      </p:sp>
      <p:sp>
        <p:nvSpPr>
          <p:cNvPr id="11" name="Slide Number Placeholder 4"/>
          <p:cNvSpPr>
            <a:spLocks noGrp="1"/>
          </p:cNvSpPr>
          <p:nvPr>
            <p:ph type="sldNum" sz="quarter" idx="14"/>
          </p:nvPr>
        </p:nvSpPr>
        <p:spPr/>
        <p:txBody>
          <a:bodyPr/>
          <a:lstStyle/>
          <a:p>
            <a:fld id="{4C53E39F-8AFF-46C5-A5F5-5EDD0BF5D457}" type="slidenum">
              <a:rPr lang="en-US" smtClean="0"/>
              <a:t>‹#›</a:t>
            </a:fld>
            <a:endParaRPr lang="en-US" dirty="0"/>
          </a:p>
        </p:txBody>
      </p:sp>
      <p:sp>
        <p:nvSpPr>
          <p:cNvPr id="7" name="Text Placeholder 2"/>
          <p:cNvSpPr>
            <a:spLocks noGrp="1"/>
          </p:cNvSpPr>
          <p:nvPr>
            <p:ph idx="1"/>
          </p:nvPr>
        </p:nvSpPr>
        <p:spPr>
          <a:xfrm>
            <a:off x="626364" y="1114222"/>
            <a:ext cx="7891272" cy="3639312"/>
          </a:xfrm>
          <a:prstGeom prst="rect">
            <a:avLst/>
          </a:prstGeom>
        </p:spPr>
        <p:txBody>
          <a:bodyPr vert="horz" lIns="0" tIns="0" rIns="0" bIns="0" rtlCol="0" anchor="t" anchorCtr="0">
            <a:noAutofit/>
          </a:body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Click to edit Master text styles</a:t>
            </a:r>
          </a:p>
          <a:p>
            <a:pPr marL="0" marR="0" lvl="1"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Second level</a:t>
            </a:r>
          </a:p>
          <a:p>
            <a:pPr marL="0" marR="0" lvl="2"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Third level</a:t>
            </a:r>
          </a:p>
          <a:p>
            <a:pPr marL="0" marR="0" lvl="3"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Fourth level</a:t>
            </a:r>
          </a:p>
          <a:p>
            <a:pPr marL="0" marR="0" lvl="4"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Fifth level</a:t>
            </a:r>
            <a:endParaRPr lang="en-US" dirty="0"/>
          </a:p>
        </p:txBody>
      </p:sp>
    </p:spTree>
    <p:extLst>
      <p:ext uri="{BB962C8B-B14F-4D97-AF65-F5344CB8AC3E}">
        <p14:creationId xmlns:p14="http://schemas.microsoft.com/office/powerpoint/2010/main" val="191608012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28887"/>
            <a:ext cx="3127248" cy="369332"/>
          </a:xfrm>
        </p:spPr>
        <p:txBody>
          <a:bodyPr lIns="0" rIns="0" anchor="t" anchorCtr="0">
            <a:noAutofit/>
          </a:bodyPr>
          <a:lstStyle>
            <a:lvl1pPr algn="ctr" defTabSz="182880">
              <a:spcBef>
                <a:spcPts val="0"/>
              </a:spcBef>
              <a:defRPr sz="1800" baseline="0">
                <a:solidFill>
                  <a:schemeClr val="bg1"/>
                </a:solidFill>
                <a:effectLst/>
                <a:latin typeface="+mj-lt"/>
              </a:defRPr>
            </a:lvl1pPr>
          </a:lstStyle>
          <a:p>
            <a:r>
              <a:rPr lang="en-US" dirty="0"/>
              <a:t>Click to Edit Title</a:t>
            </a:r>
          </a:p>
        </p:txBody>
      </p:sp>
      <p:sp>
        <p:nvSpPr>
          <p:cNvPr id="16" name="Text Placeholder 2"/>
          <p:cNvSpPr>
            <a:spLocks noGrp="1"/>
          </p:cNvSpPr>
          <p:nvPr>
            <p:ph type="body" sz="quarter" idx="11" hasCustomPrompt="1"/>
          </p:nvPr>
        </p:nvSpPr>
        <p:spPr>
          <a:xfrm>
            <a:off x="3127248" y="192024"/>
            <a:ext cx="6016752" cy="430887"/>
          </a:xfrm>
        </p:spPr>
        <p:txBody>
          <a:bodyPr wrap="square" lIns="91440" rIns="0" anchor="t" anchorCtr="0">
            <a:noAutofit/>
          </a:bodyPr>
          <a:lstStyle>
            <a:lvl1pPr marL="0" indent="0" algn="l" defTabSz="182880">
              <a:lnSpc>
                <a:spcPct val="100000"/>
              </a:lnSpc>
              <a:spcBef>
                <a:spcPts val="0"/>
              </a:spcBef>
              <a:buFont typeface="Arial" pitchFamily="34" charset="0"/>
              <a:buNone/>
              <a:defRPr sz="2200" b="0" i="0" cap="none" baseline="0">
                <a:solidFill>
                  <a:schemeClr val="tx2"/>
                </a:solidFill>
                <a:effectLst/>
                <a:latin typeface="+mj-lt"/>
              </a:defRPr>
            </a:lvl1pPr>
            <a:lvl2pPr marL="0" indent="0" algn="r">
              <a:buFontTx/>
              <a:buNone/>
              <a:defRPr sz="1400" b="1">
                <a:solidFill>
                  <a:schemeClr val="bg1"/>
                </a:solidFill>
              </a:defRPr>
            </a:lvl2pPr>
            <a:lvl3pPr marL="182880" indent="0" algn="r">
              <a:buFontTx/>
              <a:buNone/>
              <a:defRPr sz="1400" b="1">
                <a:solidFill>
                  <a:schemeClr val="bg1"/>
                </a:solidFill>
              </a:defRPr>
            </a:lvl3pPr>
            <a:lvl4pPr marL="365760" indent="0" algn="r">
              <a:buFontTx/>
              <a:buNone/>
              <a:defRPr sz="1400" b="1">
                <a:solidFill>
                  <a:schemeClr val="bg1"/>
                </a:solidFill>
              </a:defRPr>
            </a:lvl4pPr>
            <a:lvl5pPr marL="548640" indent="0" algn="r">
              <a:buFontTx/>
              <a:buNone/>
              <a:defRPr sz="1400" b="1">
                <a:solidFill>
                  <a:schemeClr val="bg1"/>
                </a:solidFill>
              </a:defRPr>
            </a:lvl5pPr>
          </a:lstStyle>
          <a:p>
            <a:pPr lvl="0"/>
            <a:r>
              <a:rPr lang="en-US" dirty="0"/>
              <a:t>Click to Edit Subtitle</a:t>
            </a:r>
          </a:p>
        </p:txBody>
      </p:sp>
      <p:sp>
        <p:nvSpPr>
          <p:cNvPr id="5" name="Content Placeholder 3"/>
          <p:cNvSpPr>
            <a:spLocks noGrp="1"/>
          </p:cNvSpPr>
          <p:nvPr>
            <p:ph sz="quarter" idx="14" hasCustomPrompt="1"/>
          </p:nvPr>
        </p:nvSpPr>
        <p:spPr>
          <a:xfrm>
            <a:off x="3127248" y="636359"/>
            <a:ext cx="6016752" cy="4507141"/>
          </a:xfrm>
        </p:spPr>
        <p:txBody>
          <a:bodyPr vert="horz" wrap="square" lIns="91440" tIns="0" rIns="0" bIns="0" rtlCol="0" anchor="t" anchorCtr="0">
            <a:noAutofit/>
          </a:bodyPr>
          <a:lstStyle>
            <a:lvl1pPr>
              <a:defRPr lang="en-US" dirty="0" smtClean="0">
                <a:latin typeface="+mn-lt"/>
              </a:defRPr>
            </a:lvl1pPr>
            <a:lvl2pPr>
              <a:defRPr lang="en-US" dirty="0" smtClean="0">
                <a:latin typeface="+mn-lt"/>
              </a:defRPr>
            </a:lvl2pPr>
            <a:lvl3pPr>
              <a:defRPr lang="en-US" dirty="0" smtClean="0">
                <a:latin typeface="+mn-lt"/>
              </a:defRPr>
            </a:lvl3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12" name="Text Placeholder 4"/>
          <p:cNvSpPr>
            <a:spLocks noGrp="1"/>
          </p:cNvSpPr>
          <p:nvPr>
            <p:ph type="body" sz="quarter" idx="13" hasCustomPrompt="1"/>
          </p:nvPr>
        </p:nvSpPr>
        <p:spPr>
          <a:xfrm>
            <a:off x="411480" y="996694"/>
            <a:ext cx="2304288" cy="615553"/>
          </a:xfrm>
        </p:spPr>
        <p:txBody>
          <a:bodyPr wrap="square" anchor="t" anchorCtr="0">
            <a:noAutofit/>
          </a:bodyPr>
          <a:lstStyle>
            <a:lvl1pPr marL="0" indent="-182880" algn="l">
              <a:buFont typeface="Arial" pitchFamily="34" charset="0"/>
              <a:buNone/>
              <a:defRPr sz="2000" b="0" cap="none" baseline="0">
                <a:solidFill>
                  <a:schemeClr val="bg1"/>
                </a:solidFill>
                <a:effectLst/>
                <a:latin typeface="+mn-lt"/>
              </a:defRPr>
            </a:lvl1pPr>
          </a:lstStyle>
          <a:p>
            <a:pPr lvl="0"/>
            <a:r>
              <a:rPr lang="en-US" dirty="0"/>
              <a:t>Click to edit caption text</a:t>
            </a:r>
          </a:p>
        </p:txBody>
      </p:sp>
      <p:sp>
        <p:nvSpPr>
          <p:cNvPr id="4" name="Slide Number Placeholder 5"/>
          <p:cNvSpPr>
            <a:spLocks noGrp="1"/>
          </p:cNvSpPr>
          <p:nvPr>
            <p:ph type="sldNum" sz="quarter" idx="16"/>
          </p:nvPr>
        </p:nvSpPr>
        <p:spPr/>
        <p:txBody>
          <a:bodyPr/>
          <a:lstStyle/>
          <a:p>
            <a:fld id="{4C53E39F-8AFF-46C5-A5F5-5EDD0BF5D457}" type="slidenum">
              <a:rPr lang="en-US" smtClean="0"/>
              <a:t>‹#›</a:t>
            </a:fld>
            <a:endParaRPr lang="en-US" dirty="0"/>
          </a:p>
        </p:txBody>
      </p:sp>
    </p:spTree>
    <p:extLst>
      <p:ext uri="{BB962C8B-B14F-4D97-AF65-F5344CB8AC3E}">
        <p14:creationId xmlns:p14="http://schemas.microsoft.com/office/powerpoint/2010/main" val="70834270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ase Study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92024"/>
            <a:ext cx="6016752" cy="430887"/>
          </a:xfrm>
        </p:spPr>
        <p:txBody>
          <a:bodyPr lIns="0" rIns="0" anchor="t" anchorCtr="0">
            <a:noAutofit/>
          </a:bodyPr>
          <a:lstStyle>
            <a:lvl1pPr algn="ctr">
              <a:defRPr sz="2200" baseline="0">
                <a:solidFill>
                  <a:schemeClr val="tx2"/>
                </a:solidFill>
              </a:defRPr>
            </a:lvl1pPr>
          </a:lstStyle>
          <a:p>
            <a:r>
              <a:rPr lang="en-US" dirty="0"/>
              <a:t>Click to Edit Title</a:t>
            </a:r>
          </a:p>
        </p:txBody>
      </p:sp>
      <p:sp>
        <p:nvSpPr>
          <p:cNvPr id="21" name="Text Placeholder 2"/>
          <p:cNvSpPr>
            <a:spLocks noGrp="1"/>
          </p:cNvSpPr>
          <p:nvPr>
            <p:ph type="body" sz="quarter" idx="11" hasCustomPrompt="1"/>
          </p:nvPr>
        </p:nvSpPr>
        <p:spPr>
          <a:xfrm>
            <a:off x="0" y="637660"/>
            <a:ext cx="6016752" cy="274320"/>
          </a:xfrm>
        </p:spPr>
        <p:txBody>
          <a:bodyPr wrap="square" lIns="0" rIns="0" anchor="t" anchorCtr="0">
            <a:noAutofit/>
          </a:bodyPr>
          <a:lstStyle>
            <a:lvl1pPr marL="0" indent="0" algn="ctr">
              <a:lnSpc>
                <a:spcPct val="100000"/>
              </a:lnSpc>
              <a:spcBef>
                <a:spcPts val="0"/>
              </a:spcBef>
              <a:buFont typeface="Arial" pitchFamily="34" charset="0"/>
              <a:buNone/>
              <a:defRPr sz="1800" b="0" cap="none" baseline="0">
                <a:solidFill>
                  <a:schemeClr val="accent1"/>
                </a:solidFill>
                <a:effectLst/>
                <a:latin typeface="+mj-lt"/>
              </a:defRPr>
            </a:lvl1pPr>
          </a:lstStyle>
          <a:p>
            <a:pPr lvl="0"/>
            <a:r>
              <a:rPr lang="en-US" dirty="0"/>
              <a:t>Click to edit subtitle</a:t>
            </a:r>
          </a:p>
        </p:txBody>
      </p:sp>
      <p:sp>
        <p:nvSpPr>
          <p:cNvPr id="5" name="Content Placeholder 3"/>
          <p:cNvSpPr>
            <a:spLocks noGrp="1"/>
          </p:cNvSpPr>
          <p:nvPr>
            <p:ph sz="quarter" idx="15" hasCustomPrompt="1"/>
          </p:nvPr>
        </p:nvSpPr>
        <p:spPr>
          <a:xfrm>
            <a:off x="0" y="920337"/>
            <a:ext cx="6016752" cy="4215653"/>
          </a:xfrm>
        </p:spPr>
        <p:txBody>
          <a:bodyPr wrap="square" lIns="91440" rIns="0" bIns="0" anchor="t" anchorCtr="0">
            <a:noAutofit/>
          </a:bodyPr>
          <a:lstStyle>
            <a:lvl1pPr>
              <a:defRPr sz="2000" baseline="0">
                <a:solidFill>
                  <a:schemeClr val="tx2"/>
                </a:solidFill>
              </a:defRPr>
            </a:lvl1pPr>
            <a:lvl2pPr>
              <a:defRPr baseline="0"/>
            </a:lvl2pPr>
            <a:lvl3pPr>
              <a:defRPr baseline="0"/>
            </a:lvl3pPr>
            <a:lvl4pPr>
              <a:defRPr baseline="0"/>
            </a:lvl4pPr>
            <a:lvl5pPr>
              <a:defRPr baseline="0"/>
            </a:lvl5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15" name="Text Placeholder 4"/>
          <p:cNvSpPr>
            <a:spLocks noGrp="1"/>
          </p:cNvSpPr>
          <p:nvPr>
            <p:ph type="body" sz="half" idx="13" hasCustomPrompt="1"/>
          </p:nvPr>
        </p:nvSpPr>
        <p:spPr>
          <a:xfrm flipH="1">
            <a:off x="6016752" y="228600"/>
            <a:ext cx="3127247" cy="369332"/>
          </a:xfrm>
        </p:spPr>
        <p:txBody>
          <a:bodyPr lIns="91440" anchor="t" anchorCtr="0">
            <a:noAutofit/>
          </a:bodyPr>
          <a:lstStyle>
            <a:lvl1pPr marL="0" indent="0" algn="ctr" defTabSz="182880">
              <a:lnSpc>
                <a:spcPct val="100000"/>
              </a:lnSpc>
              <a:spcBef>
                <a:spcPts val="0"/>
              </a:spcBef>
              <a:buFont typeface="Arial" pitchFamily="34" charset="0"/>
              <a:buNone/>
              <a:defRPr sz="1800" b="0" cap="none" baseline="0">
                <a:solidFill>
                  <a:schemeClr val="bg1"/>
                </a:solidFill>
                <a:effectLst/>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Heading</a:t>
            </a:r>
          </a:p>
        </p:txBody>
      </p:sp>
      <p:sp>
        <p:nvSpPr>
          <p:cNvPr id="18" name="Text Placeholder 5"/>
          <p:cNvSpPr>
            <a:spLocks noGrp="1"/>
          </p:cNvSpPr>
          <p:nvPr>
            <p:ph type="body" sz="quarter" idx="14" hasCustomPrompt="1"/>
          </p:nvPr>
        </p:nvSpPr>
        <p:spPr>
          <a:xfrm>
            <a:off x="6428232" y="997228"/>
            <a:ext cx="2304288" cy="3154680"/>
          </a:xfrm>
        </p:spPr>
        <p:txBody>
          <a:bodyPr wrap="square" anchor="t" anchorCtr="0">
            <a:noAutofit/>
          </a:bodyPr>
          <a:lstStyle>
            <a:lvl1pPr marL="0" indent="-182880" algn="l">
              <a:buFont typeface="Arial" pitchFamily="34" charset="0"/>
              <a:buNone/>
              <a:defRPr sz="2000" b="0" cap="none" baseline="0">
                <a:solidFill>
                  <a:schemeClr val="bg1"/>
                </a:solidFill>
              </a:defRPr>
            </a:lvl1pPr>
            <a:lvl2pPr marL="0" indent="0">
              <a:buFontTx/>
              <a:buNone/>
              <a:defRPr/>
            </a:lvl2pPr>
            <a:lvl3pPr marL="182880" indent="0">
              <a:buFontTx/>
              <a:buNone/>
              <a:defRPr/>
            </a:lvl3pPr>
            <a:lvl4pPr marL="365760" indent="0">
              <a:buFontTx/>
              <a:buNone/>
              <a:defRPr/>
            </a:lvl4pPr>
            <a:lvl5pPr marL="548640" indent="0">
              <a:buFontTx/>
              <a:buNone/>
              <a:defRPr/>
            </a:lvl5pPr>
          </a:lstStyle>
          <a:p>
            <a:pPr lvl="0"/>
            <a:r>
              <a:rPr lang="en-US" dirty="0"/>
              <a:t>Click to edit caption text</a:t>
            </a:r>
          </a:p>
        </p:txBody>
      </p:sp>
      <p:sp>
        <p:nvSpPr>
          <p:cNvPr id="6" name="Slide Number Placeholder 6"/>
          <p:cNvSpPr>
            <a:spLocks noGrp="1"/>
          </p:cNvSpPr>
          <p:nvPr>
            <p:ph type="sldNum" sz="quarter" idx="17"/>
          </p:nvPr>
        </p:nvSpPr>
        <p:spPr/>
        <p:txBody>
          <a:bodyPr/>
          <a:lstStyle/>
          <a:p>
            <a:fld id="{4C53E39F-8AFF-46C5-A5F5-5EDD0BF5D457}" type="slidenum">
              <a:rPr lang="en-US" smtClean="0"/>
              <a:t>‹#›</a:t>
            </a:fld>
            <a:endParaRPr lang="en-US" dirty="0"/>
          </a:p>
        </p:txBody>
      </p:sp>
      <p:pic>
        <p:nvPicPr>
          <p:cNvPr id="3"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250679300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Main Customer Succes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92024"/>
            <a:ext cx="6510269" cy="429768"/>
          </a:xfrm>
        </p:spPr>
        <p:txBody>
          <a:bodyPr lIns="0" rIns="0"/>
          <a:lstStyle>
            <a:lvl1pPr algn="ctr">
              <a:defRPr sz="2200" baseline="0">
                <a:latin typeface="+mj-lt"/>
              </a:defRPr>
            </a:lvl1pPr>
          </a:lstStyle>
          <a:p>
            <a:r>
              <a:rPr lang="en-US" dirty="0"/>
              <a:t>Click to Edit Title</a:t>
            </a:r>
          </a:p>
        </p:txBody>
      </p:sp>
      <p:sp>
        <p:nvSpPr>
          <p:cNvPr id="21" name="Text Placeholder 2"/>
          <p:cNvSpPr>
            <a:spLocks noGrp="1"/>
          </p:cNvSpPr>
          <p:nvPr>
            <p:ph type="body" sz="quarter" idx="11" hasCustomPrompt="1"/>
          </p:nvPr>
        </p:nvSpPr>
        <p:spPr>
          <a:xfrm>
            <a:off x="6510270" y="226814"/>
            <a:ext cx="2633730" cy="369332"/>
          </a:xfrm>
        </p:spPr>
        <p:txBody>
          <a:bodyPr wrap="square" anchor="t" anchorCtr="0">
            <a:noAutofit/>
          </a:bodyPr>
          <a:lstStyle>
            <a:lvl1pPr marL="0" indent="0" algn="ctr" defTabSz="182880">
              <a:lnSpc>
                <a:spcPct val="100000"/>
              </a:lnSpc>
              <a:spcBef>
                <a:spcPts val="0"/>
              </a:spcBef>
              <a:buFont typeface="Arial" pitchFamily="34" charset="0"/>
              <a:buNone/>
              <a:defRPr sz="1800" b="0" cap="none" baseline="0">
                <a:solidFill>
                  <a:schemeClr val="bg1"/>
                </a:solidFill>
                <a:effectLst/>
                <a:latin typeface="+mj-lt"/>
              </a:defRPr>
            </a:lvl1pPr>
          </a:lstStyle>
          <a:p>
            <a:pPr lvl="0"/>
            <a:r>
              <a:rPr lang="en-US" dirty="0"/>
              <a:t>Click to Edit Industry</a:t>
            </a:r>
          </a:p>
        </p:txBody>
      </p:sp>
      <p:sp>
        <p:nvSpPr>
          <p:cNvPr id="5" name="Content Placeholder 3"/>
          <p:cNvSpPr>
            <a:spLocks noGrp="1"/>
          </p:cNvSpPr>
          <p:nvPr>
            <p:ph sz="quarter" idx="15" hasCustomPrompt="1"/>
          </p:nvPr>
        </p:nvSpPr>
        <p:spPr>
          <a:xfrm>
            <a:off x="0" y="643515"/>
            <a:ext cx="6510270" cy="3977640"/>
          </a:xfrm>
        </p:spPr>
        <p:txBody>
          <a:bodyPr wrap="square" lIns="91440" rIns="0" anchor="t">
            <a:noAutofit/>
          </a:bodyPr>
          <a:lstStyle>
            <a:lvl1pPr>
              <a:defRPr sz="2000" baseline="0">
                <a:latin typeface="+mn-lt"/>
              </a:defRPr>
            </a:lvl1pPr>
            <a:lvl2pPr>
              <a:defRPr baseline="0">
                <a:latin typeface="+mn-lt"/>
              </a:defRPr>
            </a:lvl2pPr>
            <a:lvl3pPr>
              <a:defRPr baseline="0">
                <a:latin typeface="+mn-lt"/>
              </a:defRPr>
            </a:lvl3pPr>
            <a:lvl4pPr>
              <a:defRPr baseline="0">
                <a:latin typeface="+mn-lt"/>
              </a:defRPr>
            </a:lvl4pPr>
            <a:lvl5pPr>
              <a:defRPr baseline="0">
                <a:latin typeface="+mj-lt"/>
              </a:defRPr>
            </a:lvl5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18" name="Text Placeholder 4"/>
          <p:cNvSpPr>
            <a:spLocks noGrp="1"/>
          </p:cNvSpPr>
          <p:nvPr>
            <p:ph type="body" sz="quarter" idx="14" hasCustomPrompt="1"/>
          </p:nvPr>
        </p:nvSpPr>
        <p:spPr>
          <a:xfrm>
            <a:off x="6602878" y="776288"/>
            <a:ext cx="2448000" cy="1869230"/>
          </a:xfrm>
        </p:spPr>
        <p:txBody>
          <a:bodyPr wrap="square" anchor="t">
            <a:noAutofit/>
          </a:bodyPr>
          <a:lstStyle>
            <a:lvl1pPr marL="0" indent="-182880">
              <a:lnSpc>
                <a:spcPct val="85000"/>
              </a:lnSpc>
              <a:buFont typeface="Arial" pitchFamily="34" charset="0"/>
              <a:buNone/>
              <a:defRPr sz="1600" b="0" cap="none" baseline="0">
                <a:solidFill>
                  <a:schemeClr val="bg1"/>
                </a:solidFill>
              </a:defRPr>
            </a:lvl1pPr>
            <a:lvl2pPr marL="0" indent="0">
              <a:buFontTx/>
              <a:buNone/>
              <a:defRPr/>
            </a:lvl2pPr>
            <a:lvl3pPr marL="182880" indent="0">
              <a:buFontTx/>
              <a:buNone/>
              <a:defRPr/>
            </a:lvl3pPr>
            <a:lvl4pPr marL="365760" indent="0">
              <a:buFontTx/>
              <a:buNone/>
              <a:defRPr/>
            </a:lvl4pPr>
            <a:lvl5pPr marL="548640" indent="0">
              <a:buFontTx/>
              <a:buNone/>
              <a:defRPr/>
            </a:lvl5pPr>
          </a:lstStyle>
          <a:p>
            <a:pPr lvl="0"/>
            <a:r>
              <a:rPr lang="en-US" dirty="0"/>
              <a:t>“Add a customer win quote here regarding “Expected Results” and/or how the organization has been using SAS in the past.</a:t>
            </a:r>
          </a:p>
          <a:p>
            <a:pPr lvl="0"/>
            <a:r>
              <a:rPr lang="en-US" dirty="0"/>
              <a:t>If the name and title are unavailable, add the company name only.”</a:t>
            </a:r>
          </a:p>
        </p:txBody>
      </p:sp>
      <p:sp>
        <p:nvSpPr>
          <p:cNvPr id="4" name="Text Placeholder 5"/>
          <p:cNvSpPr>
            <a:spLocks noGrp="1"/>
          </p:cNvSpPr>
          <p:nvPr>
            <p:ph type="body" sz="quarter" idx="16" hasCustomPrompt="1"/>
          </p:nvPr>
        </p:nvSpPr>
        <p:spPr>
          <a:xfrm>
            <a:off x="6598393" y="3649609"/>
            <a:ext cx="2450592" cy="286232"/>
          </a:xfrm>
        </p:spPr>
        <p:txBody>
          <a:bodyPr anchor="t" anchorCtr="0">
            <a:noAutofit/>
          </a:bodyPr>
          <a:lstStyle>
            <a:lvl1pPr marL="0" indent="0" algn="l">
              <a:lnSpc>
                <a:spcPct val="85000"/>
              </a:lnSpc>
              <a:buNone/>
              <a:defRPr sz="1400" b="0">
                <a:solidFill>
                  <a:schemeClr val="bg1"/>
                </a:solidFill>
                <a:effectLst/>
                <a:latin typeface="+mn-lt"/>
              </a:defRPr>
            </a:lvl1pPr>
          </a:lstStyle>
          <a:p>
            <a:pPr lvl="0"/>
            <a:r>
              <a:rPr lang="en-US" dirty="0"/>
              <a:t>Spokesperson’s Name</a:t>
            </a:r>
          </a:p>
        </p:txBody>
      </p:sp>
      <p:sp>
        <p:nvSpPr>
          <p:cNvPr id="7" name="Text Placeholder 6"/>
          <p:cNvSpPr>
            <a:spLocks noGrp="1"/>
          </p:cNvSpPr>
          <p:nvPr>
            <p:ph type="body" sz="quarter" idx="17" hasCustomPrompt="1"/>
          </p:nvPr>
        </p:nvSpPr>
        <p:spPr>
          <a:xfrm>
            <a:off x="6598393" y="3941854"/>
            <a:ext cx="2450592" cy="258532"/>
          </a:xfrm>
        </p:spPr>
        <p:txBody>
          <a:bodyPr wrap="square" anchor="t">
            <a:noAutofit/>
          </a:bodyPr>
          <a:lstStyle>
            <a:lvl1pPr marL="182880" indent="0" algn="l">
              <a:lnSpc>
                <a:spcPct val="85000"/>
              </a:lnSpc>
              <a:buNone/>
              <a:defRPr sz="1200">
                <a:solidFill>
                  <a:schemeClr val="bg1">
                    <a:lumMod val="85000"/>
                  </a:schemeClr>
                </a:solidFill>
                <a:effectLst/>
              </a:defRPr>
            </a:lvl1pPr>
          </a:lstStyle>
          <a:p>
            <a:pPr lvl="0"/>
            <a:r>
              <a:rPr lang="en-US" dirty="0"/>
              <a:t>Spokesperson’s Job Title</a:t>
            </a:r>
          </a:p>
        </p:txBody>
      </p:sp>
      <p:sp>
        <p:nvSpPr>
          <p:cNvPr id="11" name="Text Placeholder 7"/>
          <p:cNvSpPr>
            <a:spLocks noGrp="1"/>
          </p:cNvSpPr>
          <p:nvPr>
            <p:ph type="body" sz="half" idx="13" hasCustomPrompt="1"/>
          </p:nvPr>
        </p:nvSpPr>
        <p:spPr>
          <a:xfrm flipH="1">
            <a:off x="-2" y="4620985"/>
            <a:ext cx="6510270" cy="276999"/>
          </a:xfrm>
        </p:spPr>
        <p:txBody>
          <a:bodyPr wrap="square" lIns="182880" rIns="182880" anchor="b">
            <a:noAutofit/>
          </a:bodyPr>
          <a:lstStyle>
            <a:lvl1pPr marL="0" indent="0" algn="ctr">
              <a:lnSpc>
                <a:spcPct val="100000"/>
              </a:lnSpc>
              <a:buFont typeface="Arial" pitchFamily="34" charset="0"/>
              <a:buNone/>
              <a:defRPr sz="1200" b="0" cap="none" baseline="0">
                <a:solidFill>
                  <a:schemeClr val="accent1"/>
                </a:solidFill>
                <a:effectLst/>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Customer Validation Slide – For One-to-One Use Only - NO EXTERNAL DISTRIBUTION</a:t>
            </a:r>
          </a:p>
        </p:txBody>
      </p:sp>
      <p:sp>
        <p:nvSpPr>
          <p:cNvPr id="3" name="Slide Number Placeholder 8"/>
          <p:cNvSpPr>
            <a:spLocks noGrp="1"/>
          </p:cNvSpPr>
          <p:nvPr>
            <p:ph type="sldNum" sz="quarter" idx="18"/>
          </p:nvPr>
        </p:nvSpPr>
        <p:spPr>
          <a:xfrm>
            <a:off x="0" y="4912668"/>
            <a:ext cx="914400" cy="230832"/>
          </a:xfrm>
        </p:spPr>
        <p:txBody>
          <a:bodyPr/>
          <a:lstStyle>
            <a:lvl1pPr algn="l">
              <a:defRPr/>
            </a:lvl1pPr>
          </a:lstStyle>
          <a:p>
            <a:fld id="{4C53E39F-8AFF-46C5-A5F5-5EDD0BF5D457}" type="slidenum">
              <a:rPr lang="en-US" smtClean="0"/>
              <a:t>‹#›</a:t>
            </a:fld>
            <a:endParaRPr lang="en-US" dirty="0"/>
          </a:p>
        </p:txBody>
      </p:sp>
      <p:pic>
        <p:nvPicPr>
          <p:cNvPr id="15"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402288454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2998"/>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spcBef>
                <a:spcPts val="800"/>
              </a:spcBef>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4C53E39F-8AFF-46C5-A5F5-5EDD0BF5D457}" type="slidenum">
              <a:rPr lang="en-US" smtClean="0"/>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27404787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Green_Section Header">
    <p:bg>
      <p:bgPr>
        <a:gradFill>
          <a:gsLst>
            <a:gs pos="0">
              <a:srgbClr val="90B328"/>
            </a:gs>
            <a:gs pos="100000">
              <a:srgbClr val="4B7C1A"/>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4C53E39F-8AFF-46C5-A5F5-5EDD0BF5D457}" type="slidenum">
              <a:rPr lang="en-US" smtClean="0"/>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9EC62C"/>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125350613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Aquamarine_Section Header">
    <p:bg>
      <p:bgPr>
        <a:gradFill>
          <a:gsLst>
            <a:gs pos="0">
              <a:srgbClr val="00B08D"/>
            </a:gs>
            <a:gs pos="100000">
              <a:srgbClr val="018566"/>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4C53E39F-8AFF-46C5-A5F5-5EDD0BF5D457}" type="slidenum">
              <a:rPr lang="en-US" smtClean="0"/>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0CCA5"/>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312719760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Blue_Section Header">
    <p:bg>
      <p:bgPr>
        <a:gradFill>
          <a:gsLst>
            <a:gs pos="0">
              <a:srgbClr val="61BAE9"/>
            </a:gs>
            <a:gs pos="100000">
              <a:srgbClr val="006A9F"/>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4C53E39F-8AFF-46C5-A5F5-5EDD0BF5D457}" type="slidenum">
              <a:rPr lang="en-US" smtClean="0"/>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53C6FF"/>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111749107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Violet_Section Header">
    <p:bg>
      <p:bgPr>
        <a:gradFill>
          <a:gsLst>
            <a:gs pos="0">
              <a:srgbClr val="3D5AAE"/>
            </a:gs>
            <a:gs pos="100000">
              <a:srgbClr val="2C367C"/>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4C53E39F-8AFF-46C5-A5F5-5EDD0BF5D457}" type="slidenum">
              <a:rPr lang="en-US" smtClean="0"/>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727DCC"/>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56946418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SAS Closing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0" y="2120427"/>
            <a:ext cx="9144000" cy="584775"/>
          </a:xfrm>
        </p:spPr>
        <p:txBody>
          <a:bodyPr anchor="ctr" anchorCtr="0">
            <a:spAutoFit/>
          </a:bodyPr>
          <a:lstStyle>
            <a:lvl1pPr algn="ctr">
              <a:defRPr sz="3200" baseline="0">
                <a:solidFill>
                  <a:schemeClr val="bg1"/>
                </a:solidFill>
                <a:latin typeface="+mj-lt"/>
              </a:defRPr>
            </a:lvl1pPr>
          </a:lstStyle>
          <a:p>
            <a:r>
              <a:rPr lang="en-US" dirty="0"/>
              <a:t>Click to Edit Title</a:t>
            </a:r>
          </a:p>
        </p:txBody>
      </p:sp>
      <p:sp>
        <p:nvSpPr>
          <p:cNvPr id="3" name="TextBox 2">
            <a:hlinkClick r:id="rId3"/>
          </p:cNvPr>
          <p:cNvSpPr txBox="1"/>
          <p:nvPr/>
        </p:nvSpPr>
        <p:spPr>
          <a:xfrm>
            <a:off x="-4574" y="3943877"/>
            <a:ext cx="9144003" cy="369332"/>
          </a:xfrm>
          <a:prstGeom prst="rect">
            <a:avLst/>
          </a:prstGeom>
          <a:noFill/>
        </p:spPr>
        <p:txBody>
          <a:bodyPr wrap="square" rtlCol="0" anchor="b" anchorCtr="0">
            <a:spAutoFit/>
          </a:bodyPr>
          <a:lstStyle/>
          <a:p>
            <a:pPr algn="ctr" defTabSz="182880"/>
            <a:r>
              <a:rPr lang="en-US" sz="1800" baseline="0" dirty="0">
                <a:solidFill>
                  <a:schemeClr val="bg1"/>
                </a:solidFill>
              </a:rPr>
              <a:t>sas.com</a:t>
            </a:r>
          </a:p>
        </p:txBody>
      </p:sp>
      <p:sp>
        <p:nvSpPr>
          <p:cNvPr id="6" name="TextBox 3"/>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4"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1920804" cy="1806509"/>
          </a:xfrm>
          <a:prstGeom prst="rect">
            <a:avLst/>
          </a:prstGeom>
        </p:spPr>
      </p:pic>
      <p:pic>
        <p:nvPicPr>
          <p:cNvPr id="10"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85548" y="4500631"/>
            <a:ext cx="914366" cy="507981"/>
          </a:xfrm>
          <a:prstGeom prst="rect">
            <a:avLst/>
          </a:prstGeom>
        </p:spPr>
      </p:pic>
    </p:spTree>
    <p:extLst>
      <p:ext uri="{BB962C8B-B14F-4D97-AF65-F5344CB8AC3E}">
        <p14:creationId xmlns:p14="http://schemas.microsoft.com/office/powerpoint/2010/main" val="84234588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Image Only">
    <p:spTree>
      <p:nvGrpSpPr>
        <p:cNvPr id="1" name=""/>
        <p:cNvGrpSpPr/>
        <p:nvPr/>
      </p:nvGrpSpPr>
      <p:grpSpPr>
        <a:xfrm>
          <a:off x="0" y="0"/>
          <a:ext cx="0" cy="0"/>
          <a:chOff x="0" y="0"/>
          <a:chExt cx="0" cy="0"/>
        </a:xfrm>
      </p:grpSpPr>
      <p:sp>
        <p:nvSpPr>
          <p:cNvPr id="3" name="Slide Number Placeholder 1"/>
          <p:cNvSpPr>
            <a:spLocks noGrp="1"/>
          </p:cNvSpPr>
          <p:nvPr>
            <p:ph type="sldNum" sz="quarter" idx="11"/>
          </p:nvPr>
        </p:nvSpPr>
        <p:spPr>
          <a:xfrm>
            <a:off x="4114800" y="4754880"/>
            <a:ext cx="914400" cy="230832"/>
          </a:xfrm>
        </p:spPr>
        <p:txBody>
          <a:bodyPr/>
          <a:lstStyle/>
          <a:p>
            <a:fld id="{4C53E39F-8AFF-46C5-A5F5-5EDD0BF5D457}" type="slidenum">
              <a:rPr lang="en-US" smtClean="0"/>
              <a:t>‹#›</a:t>
            </a:fld>
            <a:endParaRPr lang="en-US" dirty="0"/>
          </a:p>
        </p:txBody>
      </p:sp>
    </p:spTree>
    <p:extLst>
      <p:ext uri="{BB962C8B-B14F-4D97-AF65-F5344CB8AC3E}">
        <p14:creationId xmlns:p14="http://schemas.microsoft.com/office/powerpoint/2010/main" val="3194078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t" anchorCtr="0">
            <a:noAutofit/>
          </a:bodyPr>
          <a:lstStyle>
            <a:lvl1pPr algn="ctr">
              <a:defRPr baseline="0">
                <a:solidFill>
                  <a:schemeClr val="tx2"/>
                </a:solidFill>
              </a:defRPr>
            </a:lvl1pPr>
          </a:lstStyle>
          <a:p>
            <a:r>
              <a:rPr lang="en-US" dirty="0"/>
              <a:t>Click to Edit Title</a:t>
            </a:r>
          </a:p>
        </p:txBody>
      </p:sp>
      <p:sp>
        <p:nvSpPr>
          <p:cNvPr id="5" name="Text Placeholder 2"/>
          <p:cNvSpPr>
            <a:spLocks noGrp="1"/>
          </p:cNvSpPr>
          <p:nvPr>
            <p:ph type="body" sz="quarter" idx="11" hasCustomPrompt="1"/>
          </p:nvPr>
        </p:nvSpPr>
        <p:spPr>
          <a:xfrm flipH="1">
            <a:off x="626364" y="640080"/>
            <a:ext cx="7891272" cy="274320"/>
          </a:xfrm>
        </p:spPr>
        <p:txBody>
          <a:bodyPr wrap="square" anchor="t" anchorCtr="0">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stStyle>
          <a:p>
            <a:pPr lvl="0"/>
            <a:r>
              <a:rPr lang="en-US" dirty="0"/>
              <a:t>Click to edit subtitle</a:t>
            </a:r>
          </a:p>
        </p:txBody>
      </p:sp>
      <p:sp>
        <p:nvSpPr>
          <p:cNvPr id="4" name="Slide Number Placeholder 3"/>
          <p:cNvSpPr>
            <a:spLocks noGrp="1"/>
          </p:cNvSpPr>
          <p:nvPr>
            <p:ph type="sldNum" sz="quarter" idx="13"/>
          </p:nvPr>
        </p:nvSpPr>
        <p:spPr/>
        <p:txBody>
          <a:bodyPr/>
          <a:lstStyle/>
          <a:p>
            <a:fld id="{4C53E39F-8AFF-46C5-A5F5-5EDD0BF5D457}" type="slidenum">
              <a:rPr lang="en-US" smtClean="0"/>
              <a:t>‹#›</a:t>
            </a:fld>
            <a:endParaRPr lang="en-US" dirty="0"/>
          </a:p>
        </p:txBody>
      </p:sp>
    </p:spTree>
    <p:extLst>
      <p:ext uri="{BB962C8B-B14F-4D97-AF65-F5344CB8AC3E}">
        <p14:creationId xmlns:p14="http://schemas.microsoft.com/office/powerpoint/2010/main" val="203755262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Black Background">
    <p:bg>
      <p:bgPr>
        <a:solidFill>
          <a:srgbClr val="000000"/>
        </a:solidFill>
        <a:effectLst/>
      </p:bgPr>
    </p:bg>
    <p:spTree>
      <p:nvGrpSpPr>
        <p:cNvPr id="1" name=""/>
        <p:cNvGrpSpPr/>
        <p:nvPr/>
      </p:nvGrpSpPr>
      <p:grpSpPr>
        <a:xfrm>
          <a:off x="0" y="0"/>
          <a:ext cx="0" cy="0"/>
          <a:chOff x="0" y="0"/>
          <a:chExt cx="0" cy="0"/>
        </a:xfrm>
      </p:grpSpPr>
      <p:sp>
        <p:nvSpPr>
          <p:cNvPr id="4" name="Slide Number Placeholder 1"/>
          <p:cNvSpPr>
            <a:spLocks noGrp="1"/>
          </p:cNvSpPr>
          <p:nvPr>
            <p:ph type="sldNum" sz="quarter" idx="11"/>
          </p:nvPr>
        </p:nvSpPr>
        <p:spPr/>
        <p:txBody>
          <a:bodyPr/>
          <a:lstStyle>
            <a:lvl1pPr>
              <a:defRPr>
                <a:solidFill>
                  <a:schemeClr val="bg1">
                    <a:lumMod val="65000"/>
                  </a:schemeClr>
                </a:solidFill>
              </a:defRPr>
            </a:lvl1pPr>
          </a:lstStyle>
          <a:p>
            <a:fld id="{4C53E39F-8AFF-46C5-A5F5-5EDD0BF5D457}" type="slidenum">
              <a:rPr lang="en-US" smtClean="0"/>
              <a:t>‹#›</a:t>
            </a:fld>
            <a:endParaRPr lang="en-US" dirty="0"/>
          </a:p>
        </p:txBody>
      </p:sp>
      <p:sp>
        <p:nvSpPr>
          <p:cNvPr id="3" name="TextBox 2"/>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chemeClr val="tx1">
                    <a:lumMod val="75000"/>
                    <a:lumOff val="25000"/>
                  </a:schemeClr>
                </a:solidFill>
                <a:effectLst/>
                <a:uLnTx/>
                <a:uFillTx/>
                <a:latin typeface="+mn-lt"/>
                <a:ea typeface="Calibri" charset="0"/>
                <a:cs typeface="Arial" panose="020B0604020202020204" pitchFamily="34" charset="0"/>
              </a:rPr>
              <a:t>Copyright © SAS Institute Inc. All rights reserved.</a:t>
            </a:r>
          </a:p>
        </p:txBody>
      </p:sp>
      <p:pic>
        <p:nvPicPr>
          <p:cNvPr id="7" name="Picture 6"/>
          <p:cNvPicPr>
            <a:picLocks noChangeAspect="1"/>
          </p:cNvPicPr>
          <p:nvPr/>
        </p:nvPicPr>
        <p:blipFill>
          <a:blip r:embed="rId2" cstate="print">
            <a:alphaModFix amt="10000"/>
            <a:extLst>
              <a:ext uri="{28A0092B-C50C-407E-A947-70E740481C1C}">
                <a14:useLocalDpi xmlns:a14="http://schemas.microsoft.com/office/drawing/2010/main" val="0"/>
              </a:ext>
            </a:extLst>
          </a:blip>
          <a:stretch>
            <a:fillRect/>
          </a:stretch>
        </p:blipFill>
        <p:spPr>
          <a:xfrm>
            <a:off x="8422104" y="4772207"/>
            <a:ext cx="532437" cy="221493"/>
          </a:xfrm>
          <a:prstGeom prst="rect">
            <a:avLst/>
          </a:prstGeom>
        </p:spPr>
      </p:pic>
    </p:spTree>
    <p:extLst>
      <p:ext uri="{BB962C8B-B14F-4D97-AF65-F5344CB8AC3E}">
        <p14:creationId xmlns:p14="http://schemas.microsoft.com/office/powerpoint/2010/main" val="224436531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1_Aquamarine_Section Header">
    <p:bg>
      <p:bgPr>
        <a:gradFill>
          <a:gsLst>
            <a:gs pos="0">
              <a:srgbClr val="00B08D"/>
            </a:gs>
            <a:gs pos="100000">
              <a:srgbClr val="018566"/>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5175" y="1764312"/>
            <a:ext cx="6392562" cy="492443"/>
          </a:xfrm>
        </p:spPr>
        <p:txBody>
          <a:bodyPr wrap="square" lIns="0" tIns="0" rIns="0" bIns="0" anchor="b" anchorCtr="0">
            <a:spAutoFit/>
          </a:bodyPr>
          <a:lstStyle>
            <a:lvl1pPr algn="l">
              <a:defRPr sz="3200" baseline="0">
                <a:solidFill>
                  <a:schemeClr val="tx1"/>
                </a:solidFill>
                <a:latin typeface="+mj-lt"/>
              </a:defRPr>
            </a:lvl1pPr>
          </a:lstStyle>
          <a:p>
            <a:r>
              <a:rPr lang="en-US" dirty="0"/>
              <a:t>Click to Edit 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4C53E39F-8AFF-46C5-A5F5-5EDD0BF5D457}" type="slidenum">
              <a:rPr lang="en-US" smtClean="0"/>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0CCA5"/>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grpSp>
        <p:nvGrpSpPr>
          <p:cNvPr id="8" name="Group 7"/>
          <p:cNvGrpSpPr/>
          <p:nvPr/>
        </p:nvGrpSpPr>
        <p:grpSpPr>
          <a:xfrm>
            <a:off x="8427835" y="4765184"/>
            <a:ext cx="526892" cy="220528"/>
            <a:chOff x="6145213" y="4384676"/>
            <a:chExt cx="1582738" cy="649287"/>
          </a:xfrm>
          <a:solidFill>
            <a:schemeClr val="bg1"/>
          </a:solidFill>
        </p:grpSpPr>
        <p:sp>
          <p:nvSpPr>
            <p:cNvPr id="12"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1" name="Freeform 26"/>
          <p:cNvSpPr>
            <a:spLocks noEditPoints="1"/>
          </p:cNvSpPr>
          <p:nvPr/>
        </p:nvSpPr>
        <p:spPr bwMode="auto">
          <a:xfrm>
            <a:off x="841463" y="1072353"/>
            <a:ext cx="1734041" cy="1313316"/>
          </a:xfrm>
          <a:custGeom>
            <a:avLst/>
            <a:gdLst>
              <a:gd name="T0" fmla="*/ 2193 w 3731"/>
              <a:gd name="T1" fmla="*/ 2089 h 2826"/>
              <a:gd name="T2" fmla="*/ 3583 w 3731"/>
              <a:gd name="T3" fmla="*/ 2502 h 2826"/>
              <a:gd name="T4" fmla="*/ 1639 w 3731"/>
              <a:gd name="T5" fmla="*/ 2143 h 2826"/>
              <a:gd name="T6" fmla="*/ 219 w 3731"/>
              <a:gd name="T7" fmla="*/ 2294 h 2826"/>
              <a:gd name="T8" fmla="*/ 1019 w 3731"/>
              <a:gd name="T9" fmla="*/ 2076 h 2826"/>
              <a:gd name="T10" fmla="*/ 806 w 3731"/>
              <a:gd name="T11" fmla="*/ 2062 h 2826"/>
              <a:gd name="T12" fmla="*/ 3145 w 3731"/>
              <a:gd name="T13" fmla="*/ 1886 h 2826"/>
              <a:gd name="T14" fmla="*/ 3074 w 3731"/>
              <a:gd name="T15" fmla="*/ 1845 h 2826"/>
              <a:gd name="T16" fmla="*/ 2651 w 3731"/>
              <a:gd name="T17" fmla="*/ 1906 h 2826"/>
              <a:gd name="T18" fmla="*/ 2227 w 3731"/>
              <a:gd name="T19" fmla="*/ 2013 h 2826"/>
              <a:gd name="T20" fmla="*/ 678 w 3731"/>
              <a:gd name="T21" fmla="*/ 2717 h 2826"/>
              <a:gd name="T22" fmla="*/ 1408 w 3731"/>
              <a:gd name="T23" fmla="*/ 1860 h 2826"/>
              <a:gd name="T24" fmla="*/ 3533 w 3731"/>
              <a:gd name="T25" fmla="*/ 2012 h 2826"/>
              <a:gd name="T26" fmla="*/ 3168 w 3731"/>
              <a:gd name="T27" fmla="*/ 1638 h 2826"/>
              <a:gd name="T28" fmla="*/ 2383 w 3731"/>
              <a:gd name="T29" fmla="*/ 2454 h 2826"/>
              <a:gd name="T30" fmla="*/ 3344 w 3731"/>
              <a:gd name="T31" fmla="*/ 2503 h 2826"/>
              <a:gd name="T32" fmla="*/ 3530 w 3731"/>
              <a:gd name="T33" fmla="*/ 1529 h 2826"/>
              <a:gd name="T34" fmla="*/ 1892 w 3731"/>
              <a:gd name="T35" fmla="*/ 1305 h 2826"/>
              <a:gd name="T36" fmla="*/ 2606 w 3731"/>
              <a:gd name="T37" fmla="*/ 1583 h 2826"/>
              <a:gd name="T38" fmla="*/ 2369 w 3731"/>
              <a:gd name="T39" fmla="*/ 1767 h 2826"/>
              <a:gd name="T40" fmla="*/ 3367 w 3731"/>
              <a:gd name="T41" fmla="*/ 1327 h 2826"/>
              <a:gd name="T42" fmla="*/ 1705 w 3731"/>
              <a:gd name="T43" fmla="*/ 1235 h 2826"/>
              <a:gd name="T44" fmla="*/ 3164 w 3731"/>
              <a:gd name="T45" fmla="*/ 1089 h 2826"/>
              <a:gd name="T46" fmla="*/ 2199 w 3731"/>
              <a:gd name="T47" fmla="*/ 1597 h 2826"/>
              <a:gd name="T48" fmla="*/ 875 w 3731"/>
              <a:gd name="T49" fmla="*/ 1050 h 2826"/>
              <a:gd name="T50" fmla="*/ 508 w 3731"/>
              <a:gd name="T51" fmla="*/ 1151 h 2826"/>
              <a:gd name="T52" fmla="*/ 256 w 3731"/>
              <a:gd name="T53" fmla="*/ 1402 h 2826"/>
              <a:gd name="T54" fmla="*/ 145 w 3731"/>
              <a:gd name="T55" fmla="*/ 1698 h 2826"/>
              <a:gd name="T56" fmla="*/ 322 w 3731"/>
              <a:gd name="T57" fmla="*/ 1720 h 2826"/>
              <a:gd name="T58" fmla="*/ 1022 w 3731"/>
              <a:gd name="T59" fmla="*/ 1746 h 2826"/>
              <a:gd name="T60" fmla="*/ 1550 w 3731"/>
              <a:gd name="T61" fmla="*/ 1744 h 2826"/>
              <a:gd name="T62" fmla="*/ 1528 w 3731"/>
              <a:gd name="T63" fmla="*/ 1377 h 2826"/>
              <a:gd name="T64" fmla="*/ 1226 w 3731"/>
              <a:gd name="T65" fmla="*/ 1172 h 2826"/>
              <a:gd name="T66" fmla="*/ 875 w 3731"/>
              <a:gd name="T67" fmla="*/ 1050 h 2826"/>
              <a:gd name="T68" fmla="*/ 2465 w 3731"/>
              <a:gd name="T69" fmla="*/ 1210 h 2826"/>
              <a:gd name="T70" fmla="*/ 1649 w 3731"/>
              <a:gd name="T71" fmla="*/ 1109 h 2826"/>
              <a:gd name="T72" fmla="*/ 3645 w 3731"/>
              <a:gd name="T73" fmla="*/ 1454 h 2826"/>
              <a:gd name="T74" fmla="*/ 3663 w 3731"/>
              <a:gd name="T75" fmla="*/ 2515 h 2826"/>
              <a:gd name="T76" fmla="*/ 2674 w 3731"/>
              <a:gd name="T77" fmla="*/ 2785 h 2826"/>
              <a:gd name="T78" fmla="*/ 2052 w 3731"/>
              <a:gd name="T79" fmla="*/ 2092 h 2826"/>
              <a:gd name="T80" fmla="*/ 2245 w 3731"/>
              <a:gd name="T81" fmla="*/ 1234 h 2826"/>
              <a:gd name="T82" fmla="*/ 974 w 3731"/>
              <a:gd name="T83" fmla="*/ 1025 h 2826"/>
              <a:gd name="T84" fmla="*/ 1352 w 3731"/>
              <a:gd name="T85" fmla="*/ 1169 h 2826"/>
              <a:gd name="T86" fmla="*/ 1653 w 3731"/>
              <a:gd name="T87" fmla="*/ 1430 h 2826"/>
              <a:gd name="T88" fmla="*/ 1726 w 3731"/>
              <a:gd name="T89" fmla="*/ 1855 h 2826"/>
              <a:gd name="T90" fmla="*/ 1509 w 3731"/>
              <a:gd name="T91" fmla="*/ 1967 h 2826"/>
              <a:gd name="T92" fmla="*/ 1497 w 3731"/>
              <a:gd name="T93" fmla="*/ 2377 h 2826"/>
              <a:gd name="T94" fmla="*/ 556 w 3731"/>
              <a:gd name="T95" fmla="*/ 2747 h 2826"/>
              <a:gd name="T96" fmla="*/ 47 w 3731"/>
              <a:gd name="T97" fmla="*/ 2139 h 2826"/>
              <a:gd name="T98" fmla="*/ 20 w 3731"/>
              <a:gd name="T99" fmla="*/ 1550 h 2826"/>
              <a:gd name="T100" fmla="*/ 182 w 3731"/>
              <a:gd name="T101" fmla="*/ 1223 h 2826"/>
              <a:gd name="T102" fmla="*/ 476 w 3731"/>
              <a:gd name="T103" fmla="*/ 1025 h 2826"/>
              <a:gd name="T104" fmla="*/ 710 w 3731"/>
              <a:gd name="T105" fmla="*/ 1032 h 2826"/>
              <a:gd name="T106" fmla="*/ 1519 w 3731"/>
              <a:gd name="T107" fmla="*/ 437 h 2826"/>
              <a:gd name="T108" fmla="*/ 1697 w 3731"/>
              <a:gd name="T109" fmla="*/ 899 h 2826"/>
              <a:gd name="T110" fmla="*/ 2095 w 3731"/>
              <a:gd name="T111" fmla="*/ 564 h 2826"/>
              <a:gd name="T112" fmla="*/ 1834 w 3731"/>
              <a:gd name="T113" fmla="*/ 0 h 2826"/>
              <a:gd name="T114" fmla="*/ 2366 w 3731"/>
              <a:gd name="T115" fmla="*/ 488 h 2826"/>
              <a:gd name="T116" fmla="*/ 2052 w 3731"/>
              <a:gd name="T117" fmla="*/ 774 h 2826"/>
              <a:gd name="T118" fmla="*/ 1608 w 3731"/>
              <a:gd name="T119" fmla="*/ 785 h 2826"/>
              <a:gd name="T120" fmla="*/ 1438 w 3731"/>
              <a:gd name="T121" fmla="*/ 413 h 2826"/>
              <a:gd name="T122" fmla="*/ 1677 w 3731"/>
              <a:gd name="T123" fmla="*/ 31 h 2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731" h="2826">
                <a:moveTo>
                  <a:pt x="2132" y="2067"/>
                </a:moveTo>
                <a:lnTo>
                  <a:pt x="2135" y="2150"/>
                </a:lnTo>
                <a:lnTo>
                  <a:pt x="2140" y="2226"/>
                </a:lnTo>
                <a:lnTo>
                  <a:pt x="2147" y="2295"/>
                </a:lnTo>
                <a:lnTo>
                  <a:pt x="2155" y="2358"/>
                </a:lnTo>
                <a:lnTo>
                  <a:pt x="2165" y="2415"/>
                </a:lnTo>
                <a:lnTo>
                  <a:pt x="2176" y="2466"/>
                </a:lnTo>
                <a:lnTo>
                  <a:pt x="2190" y="2508"/>
                </a:lnTo>
                <a:lnTo>
                  <a:pt x="2205" y="2546"/>
                </a:lnTo>
                <a:lnTo>
                  <a:pt x="2222" y="2576"/>
                </a:lnTo>
                <a:lnTo>
                  <a:pt x="2373" y="2579"/>
                </a:lnTo>
                <a:lnTo>
                  <a:pt x="2336" y="2529"/>
                </a:lnTo>
                <a:lnTo>
                  <a:pt x="2303" y="2476"/>
                </a:lnTo>
                <a:lnTo>
                  <a:pt x="2277" y="2420"/>
                </a:lnTo>
                <a:lnTo>
                  <a:pt x="2256" y="2361"/>
                </a:lnTo>
                <a:lnTo>
                  <a:pt x="2240" y="2299"/>
                </a:lnTo>
                <a:lnTo>
                  <a:pt x="2230" y="2235"/>
                </a:lnTo>
                <a:lnTo>
                  <a:pt x="2227" y="2170"/>
                </a:lnTo>
                <a:lnTo>
                  <a:pt x="2227" y="2093"/>
                </a:lnTo>
                <a:lnTo>
                  <a:pt x="2193" y="2089"/>
                </a:lnTo>
                <a:lnTo>
                  <a:pt x="2161" y="2080"/>
                </a:lnTo>
                <a:lnTo>
                  <a:pt x="2132" y="2067"/>
                </a:lnTo>
                <a:close/>
                <a:moveTo>
                  <a:pt x="3642" y="2051"/>
                </a:moveTo>
                <a:lnTo>
                  <a:pt x="3618" y="2067"/>
                </a:lnTo>
                <a:lnTo>
                  <a:pt x="3591" y="2079"/>
                </a:lnTo>
                <a:lnTo>
                  <a:pt x="3563" y="2088"/>
                </a:lnTo>
                <a:lnTo>
                  <a:pt x="3533" y="2093"/>
                </a:lnTo>
                <a:lnTo>
                  <a:pt x="3533" y="2170"/>
                </a:lnTo>
                <a:lnTo>
                  <a:pt x="3530" y="2231"/>
                </a:lnTo>
                <a:lnTo>
                  <a:pt x="3520" y="2292"/>
                </a:lnTo>
                <a:lnTo>
                  <a:pt x="3507" y="2349"/>
                </a:lnTo>
                <a:lnTo>
                  <a:pt x="3488" y="2405"/>
                </a:lnTo>
                <a:lnTo>
                  <a:pt x="3464" y="2459"/>
                </a:lnTo>
                <a:lnTo>
                  <a:pt x="3435" y="2509"/>
                </a:lnTo>
                <a:lnTo>
                  <a:pt x="3402" y="2557"/>
                </a:lnTo>
                <a:lnTo>
                  <a:pt x="3366" y="2602"/>
                </a:lnTo>
                <a:lnTo>
                  <a:pt x="3535" y="2606"/>
                </a:lnTo>
                <a:lnTo>
                  <a:pt x="3553" y="2578"/>
                </a:lnTo>
                <a:lnTo>
                  <a:pt x="3568" y="2544"/>
                </a:lnTo>
                <a:lnTo>
                  <a:pt x="3583" y="2502"/>
                </a:lnTo>
                <a:lnTo>
                  <a:pt x="3595" y="2455"/>
                </a:lnTo>
                <a:lnTo>
                  <a:pt x="3607" y="2403"/>
                </a:lnTo>
                <a:lnTo>
                  <a:pt x="3617" y="2345"/>
                </a:lnTo>
                <a:lnTo>
                  <a:pt x="3625" y="2279"/>
                </a:lnTo>
                <a:lnTo>
                  <a:pt x="3633" y="2210"/>
                </a:lnTo>
                <a:lnTo>
                  <a:pt x="3639" y="2133"/>
                </a:lnTo>
                <a:lnTo>
                  <a:pt x="3642" y="2051"/>
                </a:lnTo>
                <a:close/>
                <a:moveTo>
                  <a:pt x="1517" y="2046"/>
                </a:moveTo>
                <a:lnTo>
                  <a:pt x="1491" y="2049"/>
                </a:lnTo>
                <a:lnTo>
                  <a:pt x="1491" y="2253"/>
                </a:lnTo>
                <a:lnTo>
                  <a:pt x="1489" y="2294"/>
                </a:lnTo>
                <a:lnTo>
                  <a:pt x="1517" y="2298"/>
                </a:lnTo>
                <a:lnTo>
                  <a:pt x="1545" y="2294"/>
                </a:lnTo>
                <a:lnTo>
                  <a:pt x="1572" y="2285"/>
                </a:lnTo>
                <a:lnTo>
                  <a:pt x="1594" y="2270"/>
                </a:lnTo>
                <a:lnTo>
                  <a:pt x="1614" y="2251"/>
                </a:lnTo>
                <a:lnTo>
                  <a:pt x="1628" y="2227"/>
                </a:lnTo>
                <a:lnTo>
                  <a:pt x="1639" y="2200"/>
                </a:lnTo>
                <a:lnTo>
                  <a:pt x="1642" y="2172"/>
                </a:lnTo>
                <a:lnTo>
                  <a:pt x="1639" y="2143"/>
                </a:lnTo>
                <a:lnTo>
                  <a:pt x="1628" y="2117"/>
                </a:lnTo>
                <a:lnTo>
                  <a:pt x="1614" y="2093"/>
                </a:lnTo>
                <a:lnTo>
                  <a:pt x="1594" y="2073"/>
                </a:lnTo>
                <a:lnTo>
                  <a:pt x="1572" y="2059"/>
                </a:lnTo>
                <a:lnTo>
                  <a:pt x="1545" y="2049"/>
                </a:lnTo>
                <a:lnTo>
                  <a:pt x="1517" y="2046"/>
                </a:lnTo>
                <a:close/>
                <a:moveTo>
                  <a:pt x="249" y="2046"/>
                </a:moveTo>
                <a:lnTo>
                  <a:pt x="219" y="2049"/>
                </a:lnTo>
                <a:lnTo>
                  <a:pt x="193" y="2059"/>
                </a:lnTo>
                <a:lnTo>
                  <a:pt x="170" y="2073"/>
                </a:lnTo>
                <a:lnTo>
                  <a:pt x="151" y="2093"/>
                </a:lnTo>
                <a:lnTo>
                  <a:pt x="136" y="2117"/>
                </a:lnTo>
                <a:lnTo>
                  <a:pt x="127" y="2143"/>
                </a:lnTo>
                <a:lnTo>
                  <a:pt x="124" y="2172"/>
                </a:lnTo>
                <a:lnTo>
                  <a:pt x="127" y="2200"/>
                </a:lnTo>
                <a:lnTo>
                  <a:pt x="136" y="2227"/>
                </a:lnTo>
                <a:lnTo>
                  <a:pt x="151" y="2251"/>
                </a:lnTo>
                <a:lnTo>
                  <a:pt x="170" y="2270"/>
                </a:lnTo>
                <a:lnTo>
                  <a:pt x="193" y="2285"/>
                </a:lnTo>
                <a:lnTo>
                  <a:pt x="219" y="2294"/>
                </a:lnTo>
                <a:lnTo>
                  <a:pt x="249" y="2298"/>
                </a:lnTo>
                <a:lnTo>
                  <a:pt x="275" y="2294"/>
                </a:lnTo>
                <a:lnTo>
                  <a:pt x="274" y="2252"/>
                </a:lnTo>
                <a:lnTo>
                  <a:pt x="274" y="2048"/>
                </a:lnTo>
                <a:lnTo>
                  <a:pt x="249" y="2046"/>
                </a:lnTo>
                <a:close/>
                <a:moveTo>
                  <a:pt x="1063" y="1915"/>
                </a:moveTo>
                <a:lnTo>
                  <a:pt x="1085" y="1917"/>
                </a:lnTo>
                <a:lnTo>
                  <a:pt x="1106" y="1926"/>
                </a:lnTo>
                <a:lnTo>
                  <a:pt x="1124" y="1940"/>
                </a:lnTo>
                <a:lnTo>
                  <a:pt x="1136" y="1957"/>
                </a:lnTo>
                <a:lnTo>
                  <a:pt x="1145" y="1977"/>
                </a:lnTo>
                <a:lnTo>
                  <a:pt x="1149" y="2000"/>
                </a:lnTo>
                <a:lnTo>
                  <a:pt x="1145" y="2024"/>
                </a:lnTo>
                <a:lnTo>
                  <a:pt x="1136" y="2045"/>
                </a:lnTo>
                <a:lnTo>
                  <a:pt x="1124" y="2062"/>
                </a:lnTo>
                <a:lnTo>
                  <a:pt x="1106" y="2076"/>
                </a:lnTo>
                <a:lnTo>
                  <a:pt x="1085" y="2084"/>
                </a:lnTo>
                <a:lnTo>
                  <a:pt x="1063" y="2087"/>
                </a:lnTo>
                <a:lnTo>
                  <a:pt x="1040" y="2084"/>
                </a:lnTo>
                <a:lnTo>
                  <a:pt x="1019" y="2076"/>
                </a:lnTo>
                <a:lnTo>
                  <a:pt x="1002" y="2062"/>
                </a:lnTo>
                <a:lnTo>
                  <a:pt x="989" y="2045"/>
                </a:lnTo>
                <a:lnTo>
                  <a:pt x="980" y="2024"/>
                </a:lnTo>
                <a:lnTo>
                  <a:pt x="976" y="2000"/>
                </a:lnTo>
                <a:lnTo>
                  <a:pt x="980" y="1977"/>
                </a:lnTo>
                <a:lnTo>
                  <a:pt x="989" y="1957"/>
                </a:lnTo>
                <a:lnTo>
                  <a:pt x="1002" y="1940"/>
                </a:lnTo>
                <a:lnTo>
                  <a:pt x="1019" y="1926"/>
                </a:lnTo>
                <a:lnTo>
                  <a:pt x="1040" y="1917"/>
                </a:lnTo>
                <a:lnTo>
                  <a:pt x="1063" y="1915"/>
                </a:lnTo>
                <a:close/>
                <a:moveTo>
                  <a:pt x="745" y="1915"/>
                </a:moveTo>
                <a:lnTo>
                  <a:pt x="768" y="1917"/>
                </a:lnTo>
                <a:lnTo>
                  <a:pt x="789" y="1926"/>
                </a:lnTo>
                <a:lnTo>
                  <a:pt x="806" y="1940"/>
                </a:lnTo>
                <a:lnTo>
                  <a:pt x="819" y="1957"/>
                </a:lnTo>
                <a:lnTo>
                  <a:pt x="828" y="1977"/>
                </a:lnTo>
                <a:lnTo>
                  <a:pt x="831" y="2000"/>
                </a:lnTo>
                <a:lnTo>
                  <a:pt x="828" y="2024"/>
                </a:lnTo>
                <a:lnTo>
                  <a:pt x="819" y="2045"/>
                </a:lnTo>
                <a:lnTo>
                  <a:pt x="806" y="2062"/>
                </a:lnTo>
                <a:lnTo>
                  <a:pt x="789" y="2076"/>
                </a:lnTo>
                <a:lnTo>
                  <a:pt x="768" y="2084"/>
                </a:lnTo>
                <a:lnTo>
                  <a:pt x="745" y="2087"/>
                </a:lnTo>
                <a:lnTo>
                  <a:pt x="722" y="2084"/>
                </a:lnTo>
                <a:lnTo>
                  <a:pt x="701" y="2076"/>
                </a:lnTo>
                <a:lnTo>
                  <a:pt x="684" y="2062"/>
                </a:lnTo>
                <a:lnTo>
                  <a:pt x="670" y="2045"/>
                </a:lnTo>
                <a:lnTo>
                  <a:pt x="663" y="2024"/>
                </a:lnTo>
                <a:lnTo>
                  <a:pt x="659" y="2000"/>
                </a:lnTo>
                <a:lnTo>
                  <a:pt x="663" y="1977"/>
                </a:lnTo>
                <a:lnTo>
                  <a:pt x="670" y="1957"/>
                </a:lnTo>
                <a:lnTo>
                  <a:pt x="684" y="1940"/>
                </a:lnTo>
                <a:lnTo>
                  <a:pt x="701" y="1926"/>
                </a:lnTo>
                <a:lnTo>
                  <a:pt x="722" y="1917"/>
                </a:lnTo>
                <a:lnTo>
                  <a:pt x="745" y="1915"/>
                </a:lnTo>
                <a:close/>
                <a:moveTo>
                  <a:pt x="3074" y="1845"/>
                </a:moveTo>
                <a:lnTo>
                  <a:pt x="3097" y="1848"/>
                </a:lnTo>
                <a:lnTo>
                  <a:pt x="3116" y="1856"/>
                </a:lnTo>
                <a:lnTo>
                  <a:pt x="3133" y="1870"/>
                </a:lnTo>
                <a:lnTo>
                  <a:pt x="3145" y="1886"/>
                </a:lnTo>
                <a:lnTo>
                  <a:pt x="3155" y="1906"/>
                </a:lnTo>
                <a:lnTo>
                  <a:pt x="3157" y="1928"/>
                </a:lnTo>
                <a:lnTo>
                  <a:pt x="3155" y="1951"/>
                </a:lnTo>
                <a:lnTo>
                  <a:pt x="3145" y="1972"/>
                </a:lnTo>
                <a:lnTo>
                  <a:pt x="3133" y="1988"/>
                </a:lnTo>
                <a:lnTo>
                  <a:pt x="3116" y="2001"/>
                </a:lnTo>
                <a:lnTo>
                  <a:pt x="3097" y="2009"/>
                </a:lnTo>
                <a:lnTo>
                  <a:pt x="3074" y="2013"/>
                </a:lnTo>
                <a:lnTo>
                  <a:pt x="3052" y="2009"/>
                </a:lnTo>
                <a:lnTo>
                  <a:pt x="3032" y="2001"/>
                </a:lnTo>
                <a:lnTo>
                  <a:pt x="3015" y="1988"/>
                </a:lnTo>
                <a:lnTo>
                  <a:pt x="3002" y="1972"/>
                </a:lnTo>
                <a:lnTo>
                  <a:pt x="2993" y="1951"/>
                </a:lnTo>
                <a:lnTo>
                  <a:pt x="2991" y="1928"/>
                </a:lnTo>
                <a:lnTo>
                  <a:pt x="2993" y="1906"/>
                </a:lnTo>
                <a:lnTo>
                  <a:pt x="3002" y="1886"/>
                </a:lnTo>
                <a:lnTo>
                  <a:pt x="3015" y="1870"/>
                </a:lnTo>
                <a:lnTo>
                  <a:pt x="3032" y="1856"/>
                </a:lnTo>
                <a:lnTo>
                  <a:pt x="3052" y="1848"/>
                </a:lnTo>
                <a:lnTo>
                  <a:pt x="3074" y="1845"/>
                </a:lnTo>
                <a:close/>
                <a:moveTo>
                  <a:pt x="2732" y="1845"/>
                </a:moveTo>
                <a:lnTo>
                  <a:pt x="2753" y="1848"/>
                </a:lnTo>
                <a:lnTo>
                  <a:pt x="2774" y="1856"/>
                </a:lnTo>
                <a:lnTo>
                  <a:pt x="2791" y="1870"/>
                </a:lnTo>
                <a:lnTo>
                  <a:pt x="2803" y="1886"/>
                </a:lnTo>
                <a:lnTo>
                  <a:pt x="2813" y="1906"/>
                </a:lnTo>
                <a:lnTo>
                  <a:pt x="2815" y="1928"/>
                </a:lnTo>
                <a:lnTo>
                  <a:pt x="2813" y="1951"/>
                </a:lnTo>
                <a:lnTo>
                  <a:pt x="2803" y="1972"/>
                </a:lnTo>
                <a:lnTo>
                  <a:pt x="2791" y="1988"/>
                </a:lnTo>
                <a:lnTo>
                  <a:pt x="2774" y="2001"/>
                </a:lnTo>
                <a:lnTo>
                  <a:pt x="2753" y="2009"/>
                </a:lnTo>
                <a:lnTo>
                  <a:pt x="2732" y="2013"/>
                </a:lnTo>
                <a:lnTo>
                  <a:pt x="2709" y="2009"/>
                </a:lnTo>
                <a:lnTo>
                  <a:pt x="2690" y="2001"/>
                </a:lnTo>
                <a:lnTo>
                  <a:pt x="2673" y="1988"/>
                </a:lnTo>
                <a:lnTo>
                  <a:pt x="2660" y="1972"/>
                </a:lnTo>
                <a:lnTo>
                  <a:pt x="2651" y="1951"/>
                </a:lnTo>
                <a:lnTo>
                  <a:pt x="2649" y="1928"/>
                </a:lnTo>
                <a:lnTo>
                  <a:pt x="2651" y="1906"/>
                </a:lnTo>
                <a:lnTo>
                  <a:pt x="2660" y="1886"/>
                </a:lnTo>
                <a:lnTo>
                  <a:pt x="2673" y="1870"/>
                </a:lnTo>
                <a:lnTo>
                  <a:pt x="2690" y="1856"/>
                </a:lnTo>
                <a:lnTo>
                  <a:pt x="2709" y="1848"/>
                </a:lnTo>
                <a:lnTo>
                  <a:pt x="2732" y="1845"/>
                </a:lnTo>
                <a:close/>
                <a:moveTo>
                  <a:pt x="2123" y="1794"/>
                </a:moveTo>
                <a:lnTo>
                  <a:pt x="2120" y="1798"/>
                </a:lnTo>
                <a:lnTo>
                  <a:pt x="2117" y="1802"/>
                </a:lnTo>
                <a:lnTo>
                  <a:pt x="2113" y="1806"/>
                </a:lnTo>
                <a:lnTo>
                  <a:pt x="2106" y="1818"/>
                </a:lnTo>
                <a:lnTo>
                  <a:pt x="2101" y="1833"/>
                </a:lnTo>
                <a:lnTo>
                  <a:pt x="2099" y="1852"/>
                </a:lnTo>
                <a:lnTo>
                  <a:pt x="2098" y="1874"/>
                </a:lnTo>
                <a:lnTo>
                  <a:pt x="2101" y="1905"/>
                </a:lnTo>
                <a:lnTo>
                  <a:pt x="2111" y="1934"/>
                </a:lnTo>
                <a:lnTo>
                  <a:pt x="2126" y="1958"/>
                </a:lnTo>
                <a:lnTo>
                  <a:pt x="2145" y="1980"/>
                </a:lnTo>
                <a:lnTo>
                  <a:pt x="2169" y="1996"/>
                </a:lnTo>
                <a:lnTo>
                  <a:pt x="2197" y="2007"/>
                </a:lnTo>
                <a:lnTo>
                  <a:pt x="2227" y="2013"/>
                </a:lnTo>
                <a:lnTo>
                  <a:pt x="2227" y="1823"/>
                </a:lnTo>
                <a:lnTo>
                  <a:pt x="2185" y="1814"/>
                </a:lnTo>
                <a:lnTo>
                  <a:pt x="2151" y="1804"/>
                </a:lnTo>
                <a:lnTo>
                  <a:pt x="2123" y="1794"/>
                </a:lnTo>
                <a:close/>
                <a:moveTo>
                  <a:pt x="382" y="1777"/>
                </a:moveTo>
                <a:lnTo>
                  <a:pt x="366" y="1816"/>
                </a:lnTo>
                <a:lnTo>
                  <a:pt x="357" y="1858"/>
                </a:lnTo>
                <a:lnTo>
                  <a:pt x="353" y="1901"/>
                </a:lnTo>
                <a:lnTo>
                  <a:pt x="353" y="2252"/>
                </a:lnTo>
                <a:lnTo>
                  <a:pt x="357" y="2310"/>
                </a:lnTo>
                <a:lnTo>
                  <a:pt x="366" y="2365"/>
                </a:lnTo>
                <a:lnTo>
                  <a:pt x="382" y="2419"/>
                </a:lnTo>
                <a:lnTo>
                  <a:pt x="403" y="2469"/>
                </a:lnTo>
                <a:lnTo>
                  <a:pt x="430" y="2517"/>
                </a:lnTo>
                <a:lnTo>
                  <a:pt x="461" y="2561"/>
                </a:lnTo>
                <a:lnTo>
                  <a:pt x="497" y="2601"/>
                </a:lnTo>
                <a:lnTo>
                  <a:pt x="538" y="2637"/>
                </a:lnTo>
                <a:lnTo>
                  <a:pt x="581" y="2669"/>
                </a:lnTo>
                <a:lnTo>
                  <a:pt x="628" y="2696"/>
                </a:lnTo>
                <a:lnTo>
                  <a:pt x="678" y="2717"/>
                </a:lnTo>
                <a:lnTo>
                  <a:pt x="732" y="2733"/>
                </a:lnTo>
                <a:lnTo>
                  <a:pt x="786" y="2743"/>
                </a:lnTo>
                <a:lnTo>
                  <a:pt x="844" y="2746"/>
                </a:lnTo>
                <a:lnTo>
                  <a:pt x="922" y="2746"/>
                </a:lnTo>
                <a:lnTo>
                  <a:pt x="978" y="2743"/>
                </a:lnTo>
                <a:lnTo>
                  <a:pt x="1033" y="2733"/>
                </a:lnTo>
                <a:lnTo>
                  <a:pt x="1086" y="2717"/>
                </a:lnTo>
                <a:lnTo>
                  <a:pt x="1136" y="2696"/>
                </a:lnTo>
                <a:lnTo>
                  <a:pt x="1184" y="2669"/>
                </a:lnTo>
                <a:lnTo>
                  <a:pt x="1227" y="2637"/>
                </a:lnTo>
                <a:lnTo>
                  <a:pt x="1268" y="2602"/>
                </a:lnTo>
                <a:lnTo>
                  <a:pt x="1303" y="2561"/>
                </a:lnTo>
                <a:lnTo>
                  <a:pt x="1335" y="2517"/>
                </a:lnTo>
                <a:lnTo>
                  <a:pt x="1361" y="2469"/>
                </a:lnTo>
                <a:lnTo>
                  <a:pt x="1383" y="2419"/>
                </a:lnTo>
                <a:lnTo>
                  <a:pt x="1399" y="2366"/>
                </a:lnTo>
                <a:lnTo>
                  <a:pt x="1408" y="2310"/>
                </a:lnTo>
                <a:lnTo>
                  <a:pt x="1411" y="2253"/>
                </a:lnTo>
                <a:lnTo>
                  <a:pt x="1411" y="1901"/>
                </a:lnTo>
                <a:lnTo>
                  <a:pt x="1408" y="1860"/>
                </a:lnTo>
                <a:lnTo>
                  <a:pt x="1400" y="1821"/>
                </a:lnTo>
                <a:lnTo>
                  <a:pt x="1385" y="1782"/>
                </a:lnTo>
                <a:lnTo>
                  <a:pt x="1284" y="1799"/>
                </a:lnTo>
                <a:lnTo>
                  <a:pt x="1188" y="1813"/>
                </a:lnTo>
                <a:lnTo>
                  <a:pt x="1097" y="1822"/>
                </a:lnTo>
                <a:lnTo>
                  <a:pt x="1009" y="1829"/>
                </a:lnTo>
                <a:lnTo>
                  <a:pt x="928" y="1832"/>
                </a:lnTo>
                <a:lnTo>
                  <a:pt x="852" y="1833"/>
                </a:lnTo>
                <a:lnTo>
                  <a:pt x="781" y="1832"/>
                </a:lnTo>
                <a:lnTo>
                  <a:pt x="715" y="1829"/>
                </a:lnTo>
                <a:lnTo>
                  <a:pt x="655" y="1824"/>
                </a:lnTo>
                <a:lnTo>
                  <a:pt x="599" y="1818"/>
                </a:lnTo>
                <a:lnTo>
                  <a:pt x="549" y="1812"/>
                </a:lnTo>
                <a:lnTo>
                  <a:pt x="505" y="1805"/>
                </a:lnTo>
                <a:lnTo>
                  <a:pt x="466" y="1798"/>
                </a:lnTo>
                <a:lnTo>
                  <a:pt x="432" y="1790"/>
                </a:lnTo>
                <a:lnTo>
                  <a:pt x="403" y="1783"/>
                </a:lnTo>
                <a:lnTo>
                  <a:pt x="382" y="1777"/>
                </a:lnTo>
                <a:close/>
                <a:moveTo>
                  <a:pt x="3533" y="1738"/>
                </a:moveTo>
                <a:lnTo>
                  <a:pt x="3533" y="2012"/>
                </a:lnTo>
                <a:lnTo>
                  <a:pt x="3559" y="2005"/>
                </a:lnTo>
                <a:lnTo>
                  <a:pt x="3583" y="1993"/>
                </a:lnTo>
                <a:lnTo>
                  <a:pt x="3605" y="1977"/>
                </a:lnTo>
                <a:lnTo>
                  <a:pt x="3623" y="1958"/>
                </a:lnTo>
                <a:lnTo>
                  <a:pt x="3636" y="1935"/>
                </a:lnTo>
                <a:lnTo>
                  <a:pt x="3647" y="1910"/>
                </a:lnTo>
                <a:lnTo>
                  <a:pt x="3647" y="1841"/>
                </a:lnTo>
                <a:lnTo>
                  <a:pt x="3638" y="1816"/>
                </a:lnTo>
                <a:lnTo>
                  <a:pt x="3624" y="1792"/>
                </a:lnTo>
                <a:lnTo>
                  <a:pt x="3606" y="1773"/>
                </a:lnTo>
                <a:lnTo>
                  <a:pt x="3584" y="1757"/>
                </a:lnTo>
                <a:lnTo>
                  <a:pt x="3559" y="1745"/>
                </a:lnTo>
                <a:lnTo>
                  <a:pt x="3533" y="1738"/>
                </a:lnTo>
                <a:close/>
                <a:moveTo>
                  <a:pt x="3400" y="1415"/>
                </a:moveTo>
                <a:lnTo>
                  <a:pt x="3370" y="1450"/>
                </a:lnTo>
                <a:lnTo>
                  <a:pt x="3338" y="1486"/>
                </a:lnTo>
                <a:lnTo>
                  <a:pt x="3301" y="1523"/>
                </a:lnTo>
                <a:lnTo>
                  <a:pt x="3260" y="1562"/>
                </a:lnTo>
                <a:lnTo>
                  <a:pt x="3216" y="1600"/>
                </a:lnTo>
                <a:lnTo>
                  <a:pt x="3168" y="1638"/>
                </a:lnTo>
                <a:lnTo>
                  <a:pt x="3117" y="1674"/>
                </a:lnTo>
                <a:lnTo>
                  <a:pt x="3063" y="1710"/>
                </a:lnTo>
                <a:lnTo>
                  <a:pt x="3003" y="1742"/>
                </a:lnTo>
                <a:lnTo>
                  <a:pt x="2942" y="1772"/>
                </a:lnTo>
                <a:lnTo>
                  <a:pt x="2876" y="1797"/>
                </a:lnTo>
                <a:lnTo>
                  <a:pt x="2801" y="1821"/>
                </a:lnTo>
                <a:lnTo>
                  <a:pt x="2727" y="1838"/>
                </a:lnTo>
                <a:lnTo>
                  <a:pt x="2655" y="1849"/>
                </a:lnTo>
                <a:lnTo>
                  <a:pt x="2583" y="1855"/>
                </a:lnTo>
                <a:lnTo>
                  <a:pt x="2515" y="1857"/>
                </a:lnTo>
                <a:lnTo>
                  <a:pt x="2459" y="1856"/>
                </a:lnTo>
                <a:lnTo>
                  <a:pt x="2405" y="1852"/>
                </a:lnTo>
                <a:lnTo>
                  <a:pt x="2355" y="1847"/>
                </a:lnTo>
                <a:lnTo>
                  <a:pt x="2307" y="1839"/>
                </a:lnTo>
                <a:lnTo>
                  <a:pt x="2307" y="2170"/>
                </a:lnTo>
                <a:lnTo>
                  <a:pt x="2310" y="2230"/>
                </a:lnTo>
                <a:lnTo>
                  <a:pt x="2319" y="2291"/>
                </a:lnTo>
                <a:lnTo>
                  <a:pt x="2335" y="2348"/>
                </a:lnTo>
                <a:lnTo>
                  <a:pt x="2357" y="2403"/>
                </a:lnTo>
                <a:lnTo>
                  <a:pt x="2383" y="2454"/>
                </a:lnTo>
                <a:lnTo>
                  <a:pt x="2415" y="2503"/>
                </a:lnTo>
                <a:lnTo>
                  <a:pt x="2451" y="2548"/>
                </a:lnTo>
                <a:lnTo>
                  <a:pt x="2492" y="2589"/>
                </a:lnTo>
                <a:lnTo>
                  <a:pt x="2536" y="2626"/>
                </a:lnTo>
                <a:lnTo>
                  <a:pt x="2585" y="2658"/>
                </a:lnTo>
                <a:lnTo>
                  <a:pt x="2636" y="2684"/>
                </a:lnTo>
                <a:lnTo>
                  <a:pt x="2691" y="2706"/>
                </a:lnTo>
                <a:lnTo>
                  <a:pt x="2748" y="2722"/>
                </a:lnTo>
                <a:lnTo>
                  <a:pt x="2808" y="2731"/>
                </a:lnTo>
                <a:lnTo>
                  <a:pt x="2868" y="2735"/>
                </a:lnTo>
                <a:lnTo>
                  <a:pt x="2891" y="2735"/>
                </a:lnTo>
                <a:lnTo>
                  <a:pt x="2952" y="2731"/>
                </a:lnTo>
                <a:lnTo>
                  <a:pt x="3011" y="2722"/>
                </a:lnTo>
                <a:lnTo>
                  <a:pt x="3068" y="2706"/>
                </a:lnTo>
                <a:lnTo>
                  <a:pt x="3123" y="2684"/>
                </a:lnTo>
                <a:lnTo>
                  <a:pt x="3175" y="2658"/>
                </a:lnTo>
                <a:lnTo>
                  <a:pt x="3223" y="2626"/>
                </a:lnTo>
                <a:lnTo>
                  <a:pt x="3267" y="2589"/>
                </a:lnTo>
                <a:lnTo>
                  <a:pt x="3308" y="2548"/>
                </a:lnTo>
                <a:lnTo>
                  <a:pt x="3344" y="2503"/>
                </a:lnTo>
                <a:lnTo>
                  <a:pt x="3376" y="2454"/>
                </a:lnTo>
                <a:lnTo>
                  <a:pt x="3402" y="2403"/>
                </a:lnTo>
                <a:lnTo>
                  <a:pt x="3424" y="2348"/>
                </a:lnTo>
                <a:lnTo>
                  <a:pt x="3440" y="2291"/>
                </a:lnTo>
                <a:lnTo>
                  <a:pt x="3450" y="2231"/>
                </a:lnTo>
                <a:lnTo>
                  <a:pt x="3452" y="2170"/>
                </a:lnTo>
                <a:lnTo>
                  <a:pt x="3452" y="1569"/>
                </a:lnTo>
                <a:lnTo>
                  <a:pt x="3450" y="1535"/>
                </a:lnTo>
                <a:lnTo>
                  <a:pt x="3444" y="1503"/>
                </a:lnTo>
                <a:lnTo>
                  <a:pt x="3433" y="1472"/>
                </a:lnTo>
                <a:lnTo>
                  <a:pt x="3418" y="1442"/>
                </a:lnTo>
                <a:lnTo>
                  <a:pt x="3400" y="1415"/>
                </a:lnTo>
                <a:close/>
                <a:moveTo>
                  <a:pt x="3472" y="1321"/>
                </a:moveTo>
                <a:lnTo>
                  <a:pt x="3461" y="1335"/>
                </a:lnTo>
                <a:lnTo>
                  <a:pt x="3450" y="1351"/>
                </a:lnTo>
                <a:lnTo>
                  <a:pt x="3475" y="1382"/>
                </a:lnTo>
                <a:lnTo>
                  <a:pt x="3495" y="1416"/>
                </a:lnTo>
                <a:lnTo>
                  <a:pt x="3511" y="1452"/>
                </a:lnTo>
                <a:lnTo>
                  <a:pt x="3523" y="1490"/>
                </a:lnTo>
                <a:lnTo>
                  <a:pt x="3530" y="1529"/>
                </a:lnTo>
                <a:lnTo>
                  <a:pt x="3533" y="1569"/>
                </a:lnTo>
                <a:lnTo>
                  <a:pt x="3533" y="1657"/>
                </a:lnTo>
                <a:lnTo>
                  <a:pt x="3569" y="1663"/>
                </a:lnTo>
                <a:lnTo>
                  <a:pt x="3603" y="1675"/>
                </a:lnTo>
                <a:lnTo>
                  <a:pt x="3635" y="1694"/>
                </a:lnTo>
                <a:lnTo>
                  <a:pt x="3620" y="1624"/>
                </a:lnTo>
                <a:lnTo>
                  <a:pt x="3601" y="1558"/>
                </a:lnTo>
                <a:lnTo>
                  <a:pt x="3576" y="1494"/>
                </a:lnTo>
                <a:lnTo>
                  <a:pt x="3545" y="1433"/>
                </a:lnTo>
                <a:lnTo>
                  <a:pt x="3510" y="1375"/>
                </a:lnTo>
                <a:lnTo>
                  <a:pt x="3472" y="1321"/>
                </a:lnTo>
                <a:close/>
                <a:moveTo>
                  <a:pt x="1918" y="1244"/>
                </a:moveTo>
                <a:lnTo>
                  <a:pt x="1920" y="1244"/>
                </a:lnTo>
                <a:lnTo>
                  <a:pt x="1922" y="1245"/>
                </a:lnTo>
                <a:lnTo>
                  <a:pt x="1923" y="1248"/>
                </a:lnTo>
                <a:lnTo>
                  <a:pt x="1923" y="1280"/>
                </a:lnTo>
                <a:lnTo>
                  <a:pt x="1920" y="1290"/>
                </a:lnTo>
                <a:lnTo>
                  <a:pt x="1914" y="1297"/>
                </a:lnTo>
                <a:lnTo>
                  <a:pt x="1903" y="1303"/>
                </a:lnTo>
                <a:lnTo>
                  <a:pt x="1892" y="1305"/>
                </a:lnTo>
                <a:lnTo>
                  <a:pt x="1781" y="1305"/>
                </a:lnTo>
                <a:lnTo>
                  <a:pt x="1769" y="1303"/>
                </a:lnTo>
                <a:lnTo>
                  <a:pt x="1759" y="1297"/>
                </a:lnTo>
                <a:lnTo>
                  <a:pt x="1752" y="1290"/>
                </a:lnTo>
                <a:lnTo>
                  <a:pt x="1750" y="1280"/>
                </a:lnTo>
                <a:lnTo>
                  <a:pt x="1750" y="1263"/>
                </a:lnTo>
                <a:lnTo>
                  <a:pt x="1751" y="1260"/>
                </a:lnTo>
                <a:lnTo>
                  <a:pt x="1752" y="1259"/>
                </a:lnTo>
                <a:lnTo>
                  <a:pt x="1756" y="1258"/>
                </a:lnTo>
                <a:lnTo>
                  <a:pt x="1918" y="1244"/>
                </a:lnTo>
                <a:close/>
                <a:moveTo>
                  <a:pt x="3067" y="1226"/>
                </a:moveTo>
                <a:lnTo>
                  <a:pt x="3033" y="1267"/>
                </a:lnTo>
                <a:lnTo>
                  <a:pt x="2994" y="1310"/>
                </a:lnTo>
                <a:lnTo>
                  <a:pt x="2951" y="1353"/>
                </a:lnTo>
                <a:lnTo>
                  <a:pt x="2902" y="1396"/>
                </a:lnTo>
                <a:lnTo>
                  <a:pt x="2850" y="1439"/>
                </a:lnTo>
                <a:lnTo>
                  <a:pt x="2793" y="1480"/>
                </a:lnTo>
                <a:lnTo>
                  <a:pt x="2732" y="1519"/>
                </a:lnTo>
                <a:lnTo>
                  <a:pt x="2668" y="1553"/>
                </a:lnTo>
                <a:lnTo>
                  <a:pt x="2606" y="1583"/>
                </a:lnTo>
                <a:lnTo>
                  <a:pt x="2544" y="1607"/>
                </a:lnTo>
                <a:lnTo>
                  <a:pt x="2485" y="1626"/>
                </a:lnTo>
                <a:lnTo>
                  <a:pt x="2428" y="1642"/>
                </a:lnTo>
                <a:lnTo>
                  <a:pt x="2375" y="1655"/>
                </a:lnTo>
                <a:lnTo>
                  <a:pt x="2324" y="1664"/>
                </a:lnTo>
                <a:lnTo>
                  <a:pt x="2278" y="1671"/>
                </a:lnTo>
                <a:lnTo>
                  <a:pt x="2238" y="1675"/>
                </a:lnTo>
                <a:lnTo>
                  <a:pt x="2202" y="1678"/>
                </a:lnTo>
                <a:lnTo>
                  <a:pt x="2173" y="1679"/>
                </a:lnTo>
                <a:lnTo>
                  <a:pt x="2150" y="1679"/>
                </a:lnTo>
                <a:lnTo>
                  <a:pt x="2141" y="1679"/>
                </a:lnTo>
                <a:lnTo>
                  <a:pt x="2134" y="1679"/>
                </a:lnTo>
                <a:lnTo>
                  <a:pt x="2131" y="1712"/>
                </a:lnTo>
                <a:lnTo>
                  <a:pt x="2148" y="1718"/>
                </a:lnTo>
                <a:lnTo>
                  <a:pt x="2172" y="1726"/>
                </a:lnTo>
                <a:lnTo>
                  <a:pt x="2201" y="1734"/>
                </a:lnTo>
                <a:lnTo>
                  <a:pt x="2236" y="1743"/>
                </a:lnTo>
                <a:lnTo>
                  <a:pt x="2276" y="1752"/>
                </a:lnTo>
                <a:lnTo>
                  <a:pt x="2320" y="1760"/>
                </a:lnTo>
                <a:lnTo>
                  <a:pt x="2369" y="1767"/>
                </a:lnTo>
                <a:lnTo>
                  <a:pt x="2422" y="1773"/>
                </a:lnTo>
                <a:lnTo>
                  <a:pt x="2476" y="1775"/>
                </a:lnTo>
                <a:lnTo>
                  <a:pt x="2534" y="1776"/>
                </a:lnTo>
                <a:lnTo>
                  <a:pt x="2594" y="1774"/>
                </a:lnTo>
                <a:lnTo>
                  <a:pt x="2657" y="1767"/>
                </a:lnTo>
                <a:lnTo>
                  <a:pt x="2720" y="1757"/>
                </a:lnTo>
                <a:lnTo>
                  <a:pt x="2785" y="1742"/>
                </a:lnTo>
                <a:lnTo>
                  <a:pt x="2850" y="1721"/>
                </a:lnTo>
                <a:lnTo>
                  <a:pt x="2911" y="1697"/>
                </a:lnTo>
                <a:lnTo>
                  <a:pt x="2970" y="1669"/>
                </a:lnTo>
                <a:lnTo>
                  <a:pt x="3025" y="1638"/>
                </a:lnTo>
                <a:lnTo>
                  <a:pt x="3077" y="1605"/>
                </a:lnTo>
                <a:lnTo>
                  <a:pt x="3125" y="1569"/>
                </a:lnTo>
                <a:lnTo>
                  <a:pt x="3170" y="1533"/>
                </a:lnTo>
                <a:lnTo>
                  <a:pt x="3213" y="1496"/>
                </a:lnTo>
                <a:lnTo>
                  <a:pt x="3250" y="1459"/>
                </a:lnTo>
                <a:lnTo>
                  <a:pt x="3285" y="1424"/>
                </a:lnTo>
                <a:lnTo>
                  <a:pt x="3316" y="1390"/>
                </a:lnTo>
                <a:lnTo>
                  <a:pt x="3344" y="1356"/>
                </a:lnTo>
                <a:lnTo>
                  <a:pt x="3367" y="1327"/>
                </a:lnTo>
                <a:lnTo>
                  <a:pt x="3388" y="1300"/>
                </a:lnTo>
                <a:lnTo>
                  <a:pt x="3403" y="1277"/>
                </a:lnTo>
                <a:lnTo>
                  <a:pt x="3374" y="1268"/>
                </a:lnTo>
                <a:lnTo>
                  <a:pt x="3338" y="1258"/>
                </a:lnTo>
                <a:lnTo>
                  <a:pt x="3294" y="1249"/>
                </a:lnTo>
                <a:lnTo>
                  <a:pt x="3245" y="1240"/>
                </a:lnTo>
                <a:lnTo>
                  <a:pt x="3190" y="1233"/>
                </a:lnTo>
                <a:lnTo>
                  <a:pt x="3131" y="1228"/>
                </a:lnTo>
                <a:lnTo>
                  <a:pt x="3067" y="1226"/>
                </a:lnTo>
                <a:close/>
                <a:moveTo>
                  <a:pt x="1955" y="1120"/>
                </a:moveTo>
                <a:lnTo>
                  <a:pt x="1970" y="1120"/>
                </a:lnTo>
                <a:lnTo>
                  <a:pt x="1984" y="1127"/>
                </a:lnTo>
                <a:lnTo>
                  <a:pt x="1994" y="1138"/>
                </a:lnTo>
                <a:lnTo>
                  <a:pt x="2000" y="1153"/>
                </a:lnTo>
                <a:lnTo>
                  <a:pt x="1999" y="1169"/>
                </a:lnTo>
                <a:lnTo>
                  <a:pt x="1992" y="1183"/>
                </a:lnTo>
                <a:lnTo>
                  <a:pt x="1981" y="1193"/>
                </a:lnTo>
                <a:lnTo>
                  <a:pt x="1966" y="1199"/>
                </a:lnTo>
                <a:lnTo>
                  <a:pt x="1710" y="1235"/>
                </a:lnTo>
                <a:lnTo>
                  <a:pt x="1705" y="1235"/>
                </a:lnTo>
                <a:lnTo>
                  <a:pt x="1691" y="1233"/>
                </a:lnTo>
                <a:lnTo>
                  <a:pt x="1678" y="1226"/>
                </a:lnTo>
                <a:lnTo>
                  <a:pt x="1669" y="1215"/>
                </a:lnTo>
                <a:lnTo>
                  <a:pt x="1665" y="1201"/>
                </a:lnTo>
                <a:lnTo>
                  <a:pt x="1666" y="1185"/>
                </a:lnTo>
                <a:lnTo>
                  <a:pt x="1673" y="1171"/>
                </a:lnTo>
                <a:lnTo>
                  <a:pt x="1684" y="1161"/>
                </a:lnTo>
                <a:lnTo>
                  <a:pt x="1699" y="1155"/>
                </a:lnTo>
                <a:lnTo>
                  <a:pt x="1955" y="1120"/>
                </a:lnTo>
                <a:close/>
                <a:moveTo>
                  <a:pt x="3164" y="1089"/>
                </a:moveTo>
                <a:lnTo>
                  <a:pt x="3153" y="1105"/>
                </a:lnTo>
                <a:lnTo>
                  <a:pt x="3141" y="1125"/>
                </a:lnTo>
                <a:lnTo>
                  <a:pt x="3126" y="1147"/>
                </a:lnTo>
                <a:lnTo>
                  <a:pt x="3178" y="1151"/>
                </a:lnTo>
                <a:lnTo>
                  <a:pt x="3227" y="1156"/>
                </a:lnTo>
                <a:lnTo>
                  <a:pt x="3272" y="1163"/>
                </a:lnTo>
                <a:lnTo>
                  <a:pt x="3314" y="1170"/>
                </a:lnTo>
                <a:lnTo>
                  <a:pt x="3266" y="1139"/>
                </a:lnTo>
                <a:lnTo>
                  <a:pt x="3216" y="1113"/>
                </a:lnTo>
                <a:lnTo>
                  <a:pt x="3164" y="1089"/>
                </a:lnTo>
                <a:close/>
                <a:moveTo>
                  <a:pt x="3070" y="1085"/>
                </a:moveTo>
                <a:lnTo>
                  <a:pt x="3033" y="1089"/>
                </a:lnTo>
                <a:lnTo>
                  <a:pt x="2988" y="1094"/>
                </a:lnTo>
                <a:lnTo>
                  <a:pt x="2938" y="1104"/>
                </a:lnTo>
                <a:lnTo>
                  <a:pt x="2882" y="1115"/>
                </a:lnTo>
                <a:lnTo>
                  <a:pt x="2824" y="1131"/>
                </a:lnTo>
                <a:lnTo>
                  <a:pt x="2761" y="1151"/>
                </a:lnTo>
                <a:lnTo>
                  <a:pt x="2699" y="1175"/>
                </a:lnTo>
                <a:lnTo>
                  <a:pt x="2634" y="1203"/>
                </a:lnTo>
                <a:lnTo>
                  <a:pt x="2569" y="1239"/>
                </a:lnTo>
                <a:lnTo>
                  <a:pt x="2513" y="1274"/>
                </a:lnTo>
                <a:lnTo>
                  <a:pt x="2461" y="1311"/>
                </a:lnTo>
                <a:lnTo>
                  <a:pt x="2414" y="1350"/>
                </a:lnTo>
                <a:lnTo>
                  <a:pt x="2370" y="1390"/>
                </a:lnTo>
                <a:lnTo>
                  <a:pt x="2332" y="1428"/>
                </a:lnTo>
                <a:lnTo>
                  <a:pt x="2297" y="1466"/>
                </a:lnTo>
                <a:lnTo>
                  <a:pt x="2266" y="1504"/>
                </a:lnTo>
                <a:lnTo>
                  <a:pt x="2240" y="1538"/>
                </a:lnTo>
                <a:lnTo>
                  <a:pt x="2217" y="1569"/>
                </a:lnTo>
                <a:lnTo>
                  <a:pt x="2199" y="1597"/>
                </a:lnTo>
                <a:lnTo>
                  <a:pt x="2236" y="1594"/>
                </a:lnTo>
                <a:lnTo>
                  <a:pt x="2280" y="1589"/>
                </a:lnTo>
                <a:lnTo>
                  <a:pt x="2328" y="1582"/>
                </a:lnTo>
                <a:lnTo>
                  <a:pt x="2382" y="1570"/>
                </a:lnTo>
                <a:lnTo>
                  <a:pt x="2440" y="1555"/>
                </a:lnTo>
                <a:lnTo>
                  <a:pt x="2500" y="1537"/>
                </a:lnTo>
                <a:lnTo>
                  <a:pt x="2563" y="1513"/>
                </a:lnTo>
                <a:lnTo>
                  <a:pt x="2626" y="1484"/>
                </a:lnTo>
                <a:lnTo>
                  <a:pt x="2691" y="1450"/>
                </a:lnTo>
                <a:lnTo>
                  <a:pt x="2748" y="1415"/>
                </a:lnTo>
                <a:lnTo>
                  <a:pt x="2799" y="1377"/>
                </a:lnTo>
                <a:lnTo>
                  <a:pt x="2848" y="1338"/>
                </a:lnTo>
                <a:lnTo>
                  <a:pt x="2891" y="1298"/>
                </a:lnTo>
                <a:lnTo>
                  <a:pt x="2932" y="1258"/>
                </a:lnTo>
                <a:lnTo>
                  <a:pt x="2967" y="1219"/>
                </a:lnTo>
                <a:lnTo>
                  <a:pt x="3000" y="1181"/>
                </a:lnTo>
                <a:lnTo>
                  <a:pt x="3027" y="1146"/>
                </a:lnTo>
                <a:lnTo>
                  <a:pt x="3051" y="1114"/>
                </a:lnTo>
                <a:lnTo>
                  <a:pt x="3070" y="1085"/>
                </a:lnTo>
                <a:close/>
                <a:moveTo>
                  <a:pt x="875" y="1050"/>
                </a:moveTo>
                <a:lnTo>
                  <a:pt x="839" y="1064"/>
                </a:lnTo>
                <a:lnTo>
                  <a:pt x="802" y="1077"/>
                </a:lnTo>
                <a:lnTo>
                  <a:pt x="769" y="1093"/>
                </a:lnTo>
                <a:lnTo>
                  <a:pt x="736" y="1108"/>
                </a:lnTo>
                <a:lnTo>
                  <a:pt x="707" y="1123"/>
                </a:lnTo>
                <a:lnTo>
                  <a:pt x="680" y="1138"/>
                </a:lnTo>
                <a:lnTo>
                  <a:pt x="656" y="1151"/>
                </a:lnTo>
                <a:lnTo>
                  <a:pt x="634" y="1163"/>
                </a:lnTo>
                <a:lnTo>
                  <a:pt x="618" y="1172"/>
                </a:lnTo>
                <a:lnTo>
                  <a:pt x="605" y="1180"/>
                </a:lnTo>
                <a:lnTo>
                  <a:pt x="597" y="1185"/>
                </a:lnTo>
                <a:lnTo>
                  <a:pt x="594" y="1187"/>
                </a:lnTo>
                <a:lnTo>
                  <a:pt x="590" y="1189"/>
                </a:lnTo>
                <a:lnTo>
                  <a:pt x="585" y="1192"/>
                </a:lnTo>
                <a:lnTo>
                  <a:pt x="570" y="1196"/>
                </a:lnTo>
                <a:lnTo>
                  <a:pt x="558" y="1199"/>
                </a:lnTo>
                <a:lnTo>
                  <a:pt x="544" y="1196"/>
                </a:lnTo>
                <a:lnTo>
                  <a:pt x="533" y="1189"/>
                </a:lnTo>
                <a:lnTo>
                  <a:pt x="524" y="1180"/>
                </a:lnTo>
                <a:lnTo>
                  <a:pt x="508" y="1151"/>
                </a:lnTo>
                <a:lnTo>
                  <a:pt x="498" y="1124"/>
                </a:lnTo>
                <a:lnTo>
                  <a:pt x="474" y="1155"/>
                </a:lnTo>
                <a:lnTo>
                  <a:pt x="451" y="1186"/>
                </a:lnTo>
                <a:lnTo>
                  <a:pt x="431" y="1218"/>
                </a:lnTo>
                <a:lnTo>
                  <a:pt x="411" y="1248"/>
                </a:lnTo>
                <a:lnTo>
                  <a:pt x="394" y="1276"/>
                </a:lnTo>
                <a:lnTo>
                  <a:pt x="378" y="1303"/>
                </a:lnTo>
                <a:lnTo>
                  <a:pt x="365" y="1328"/>
                </a:lnTo>
                <a:lnTo>
                  <a:pt x="353" y="1348"/>
                </a:lnTo>
                <a:lnTo>
                  <a:pt x="345" y="1366"/>
                </a:lnTo>
                <a:lnTo>
                  <a:pt x="339" y="1379"/>
                </a:lnTo>
                <a:lnTo>
                  <a:pt x="334" y="1388"/>
                </a:lnTo>
                <a:lnTo>
                  <a:pt x="333" y="1391"/>
                </a:lnTo>
                <a:lnTo>
                  <a:pt x="324" y="1403"/>
                </a:lnTo>
                <a:lnTo>
                  <a:pt x="313" y="1411"/>
                </a:lnTo>
                <a:lnTo>
                  <a:pt x="299" y="1415"/>
                </a:lnTo>
                <a:lnTo>
                  <a:pt x="285" y="1412"/>
                </a:lnTo>
                <a:lnTo>
                  <a:pt x="263" y="1406"/>
                </a:lnTo>
                <a:lnTo>
                  <a:pt x="259" y="1404"/>
                </a:lnTo>
                <a:lnTo>
                  <a:pt x="256" y="1402"/>
                </a:lnTo>
                <a:lnTo>
                  <a:pt x="227" y="1385"/>
                </a:lnTo>
                <a:lnTo>
                  <a:pt x="206" y="1368"/>
                </a:lnTo>
                <a:lnTo>
                  <a:pt x="199" y="1409"/>
                </a:lnTo>
                <a:lnTo>
                  <a:pt x="195" y="1450"/>
                </a:lnTo>
                <a:lnTo>
                  <a:pt x="192" y="1489"/>
                </a:lnTo>
                <a:lnTo>
                  <a:pt x="191" y="1526"/>
                </a:lnTo>
                <a:lnTo>
                  <a:pt x="191" y="1559"/>
                </a:lnTo>
                <a:lnTo>
                  <a:pt x="191" y="1589"/>
                </a:lnTo>
                <a:lnTo>
                  <a:pt x="191" y="1613"/>
                </a:lnTo>
                <a:lnTo>
                  <a:pt x="192" y="1632"/>
                </a:lnTo>
                <a:lnTo>
                  <a:pt x="193" y="1643"/>
                </a:lnTo>
                <a:lnTo>
                  <a:pt x="193" y="1648"/>
                </a:lnTo>
                <a:lnTo>
                  <a:pt x="193" y="1653"/>
                </a:lnTo>
                <a:lnTo>
                  <a:pt x="193" y="1661"/>
                </a:lnTo>
                <a:lnTo>
                  <a:pt x="191" y="1672"/>
                </a:lnTo>
                <a:lnTo>
                  <a:pt x="186" y="1682"/>
                </a:lnTo>
                <a:lnTo>
                  <a:pt x="178" y="1690"/>
                </a:lnTo>
                <a:lnTo>
                  <a:pt x="168" y="1696"/>
                </a:lnTo>
                <a:lnTo>
                  <a:pt x="157" y="1699"/>
                </a:lnTo>
                <a:lnTo>
                  <a:pt x="145" y="1698"/>
                </a:lnTo>
                <a:lnTo>
                  <a:pt x="115" y="1690"/>
                </a:lnTo>
                <a:lnTo>
                  <a:pt x="89" y="1681"/>
                </a:lnTo>
                <a:lnTo>
                  <a:pt x="97" y="1725"/>
                </a:lnTo>
                <a:lnTo>
                  <a:pt x="106" y="1769"/>
                </a:lnTo>
                <a:lnTo>
                  <a:pt x="117" y="1813"/>
                </a:lnTo>
                <a:lnTo>
                  <a:pt x="128" y="1854"/>
                </a:lnTo>
                <a:lnTo>
                  <a:pt x="141" y="1893"/>
                </a:lnTo>
                <a:lnTo>
                  <a:pt x="152" y="1927"/>
                </a:lnTo>
                <a:lnTo>
                  <a:pt x="163" y="1957"/>
                </a:lnTo>
                <a:lnTo>
                  <a:pt x="172" y="1982"/>
                </a:lnTo>
                <a:lnTo>
                  <a:pt x="195" y="1973"/>
                </a:lnTo>
                <a:lnTo>
                  <a:pt x="222" y="1968"/>
                </a:lnTo>
                <a:lnTo>
                  <a:pt x="249" y="1966"/>
                </a:lnTo>
                <a:lnTo>
                  <a:pt x="261" y="1967"/>
                </a:lnTo>
                <a:lnTo>
                  <a:pt x="274" y="1968"/>
                </a:lnTo>
                <a:lnTo>
                  <a:pt x="274" y="1901"/>
                </a:lnTo>
                <a:lnTo>
                  <a:pt x="276" y="1854"/>
                </a:lnTo>
                <a:lnTo>
                  <a:pt x="285" y="1807"/>
                </a:lnTo>
                <a:lnTo>
                  <a:pt x="301" y="1762"/>
                </a:lnTo>
                <a:lnTo>
                  <a:pt x="322" y="1720"/>
                </a:lnTo>
                <a:lnTo>
                  <a:pt x="327" y="1709"/>
                </a:lnTo>
                <a:lnTo>
                  <a:pt x="336" y="1698"/>
                </a:lnTo>
                <a:lnTo>
                  <a:pt x="349" y="1691"/>
                </a:lnTo>
                <a:lnTo>
                  <a:pt x="363" y="1688"/>
                </a:lnTo>
                <a:lnTo>
                  <a:pt x="376" y="1691"/>
                </a:lnTo>
                <a:lnTo>
                  <a:pt x="380" y="1693"/>
                </a:lnTo>
                <a:lnTo>
                  <a:pt x="389" y="1695"/>
                </a:lnTo>
                <a:lnTo>
                  <a:pt x="405" y="1699"/>
                </a:lnTo>
                <a:lnTo>
                  <a:pt x="426" y="1705"/>
                </a:lnTo>
                <a:lnTo>
                  <a:pt x="452" y="1712"/>
                </a:lnTo>
                <a:lnTo>
                  <a:pt x="485" y="1719"/>
                </a:lnTo>
                <a:lnTo>
                  <a:pt x="523" y="1726"/>
                </a:lnTo>
                <a:lnTo>
                  <a:pt x="567" y="1733"/>
                </a:lnTo>
                <a:lnTo>
                  <a:pt x="616" y="1738"/>
                </a:lnTo>
                <a:lnTo>
                  <a:pt x="670" y="1744"/>
                </a:lnTo>
                <a:lnTo>
                  <a:pt x="731" y="1749"/>
                </a:lnTo>
                <a:lnTo>
                  <a:pt x="795" y="1751"/>
                </a:lnTo>
                <a:lnTo>
                  <a:pt x="866" y="1752"/>
                </a:lnTo>
                <a:lnTo>
                  <a:pt x="941" y="1751"/>
                </a:lnTo>
                <a:lnTo>
                  <a:pt x="1022" y="1746"/>
                </a:lnTo>
                <a:lnTo>
                  <a:pt x="1107" y="1740"/>
                </a:lnTo>
                <a:lnTo>
                  <a:pt x="1198" y="1730"/>
                </a:lnTo>
                <a:lnTo>
                  <a:pt x="1292" y="1717"/>
                </a:lnTo>
                <a:lnTo>
                  <a:pt x="1392" y="1699"/>
                </a:lnTo>
                <a:lnTo>
                  <a:pt x="1401" y="1697"/>
                </a:lnTo>
                <a:lnTo>
                  <a:pt x="1414" y="1697"/>
                </a:lnTo>
                <a:lnTo>
                  <a:pt x="1426" y="1702"/>
                </a:lnTo>
                <a:lnTo>
                  <a:pt x="1436" y="1710"/>
                </a:lnTo>
                <a:lnTo>
                  <a:pt x="1443" y="1720"/>
                </a:lnTo>
                <a:lnTo>
                  <a:pt x="1460" y="1753"/>
                </a:lnTo>
                <a:lnTo>
                  <a:pt x="1473" y="1788"/>
                </a:lnTo>
                <a:lnTo>
                  <a:pt x="1482" y="1824"/>
                </a:lnTo>
                <a:lnTo>
                  <a:pt x="1494" y="1805"/>
                </a:lnTo>
                <a:lnTo>
                  <a:pt x="1506" y="1789"/>
                </a:lnTo>
                <a:lnTo>
                  <a:pt x="1516" y="1776"/>
                </a:lnTo>
                <a:lnTo>
                  <a:pt x="1524" y="1766"/>
                </a:lnTo>
                <a:lnTo>
                  <a:pt x="1530" y="1759"/>
                </a:lnTo>
                <a:lnTo>
                  <a:pt x="1532" y="1756"/>
                </a:lnTo>
                <a:lnTo>
                  <a:pt x="1541" y="1749"/>
                </a:lnTo>
                <a:lnTo>
                  <a:pt x="1550" y="1744"/>
                </a:lnTo>
                <a:lnTo>
                  <a:pt x="1561" y="1742"/>
                </a:lnTo>
                <a:lnTo>
                  <a:pt x="1594" y="1743"/>
                </a:lnTo>
                <a:lnTo>
                  <a:pt x="1623" y="1748"/>
                </a:lnTo>
                <a:lnTo>
                  <a:pt x="1608" y="1711"/>
                </a:lnTo>
                <a:lnTo>
                  <a:pt x="1592" y="1674"/>
                </a:lnTo>
                <a:lnTo>
                  <a:pt x="1576" y="1640"/>
                </a:lnTo>
                <a:lnTo>
                  <a:pt x="1560" y="1607"/>
                </a:lnTo>
                <a:lnTo>
                  <a:pt x="1544" y="1577"/>
                </a:lnTo>
                <a:lnTo>
                  <a:pt x="1528" y="1550"/>
                </a:lnTo>
                <a:lnTo>
                  <a:pt x="1515" y="1526"/>
                </a:lnTo>
                <a:lnTo>
                  <a:pt x="1503" y="1505"/>
                </a:lnTo>
                <a:lnTo>
                  <a:pt x="1493" y="1489"/>
                </a:lnTo>
                <a:lnTo>
                  <a:pt x="1485" y="1476"/>
                </a:lnTo>
                <a:lnTo>
                  <a:pt x="1474" y="1466"/>
                </a:lnTo>
                <a:lnTo>
                  <a:pt x="1468" y="1451"/>
                </a:lnTo>
                <a:lnTo>
                  <a:pt x="1468" y="1438"/>
                </a:lnTo>
                <a:lnTo>
                  <a:pt x="1472" y="1426"/>
                </a:lnTo>
                <a:lnTo>
                  <a:pt x="1480" y="1415"/>
                </a:lnTo>
                <a:lnTo>
                  <a:pt x="1505" y="1393"/>
                </a:lnTo>
                <a:lnTo>
                  <a:pt x="1528" y="1377"/>
                </a:lnTo>
                <a:lnTo>
                  <a:pt x="1492" y="1360"/>
                </a:lnTo>
                <a:lnTo>
                  <a:pt x="1457" y="1345"/>
                </a:lnTo>
                <a:lnTo>
                  <a:pt x="1423" y="1331"/>
                </a:lnTo>
                <a:lnTo>
                  <a:pt x="1390" y="1319"/>
                </a:lnTo>
                <a:lnTo>
                  <a:pt x="1358" y="1308"/>
                </a:lnTo>
                <a:lnTo>
                  <a:pt x="1328" y="1299"/>
                </a:lnTo>
                <a:lnTo>
                  <a:pt x="1302" y="1291"/>
                </a:lnTo>
                <a:lnTo>
                  <a:pt x="1280" y="1284"/>
                </a:lnTo>
                <a:lnTo>
                  <a:pt x="1260" y="1280"/>
                </a:lnTo>
                <a:lnTo>
                  <a:pt x="1245" y="1275"/>
                </a:lnTo>
                <a:lnTo>
                  <a:pt x="1236" y="1273"/>
                </a:lnTo>
                <a:lnTo>
                  <a:pt x="1233" y="1273"/>
                </a:lnTo>
                <a:lnTo>
                  <a:pt x="1223" y="1268"/>
                </a:lnTo>
                <a:lnTo>
                  <a:pt x="1215" y="1263"/>
                </a:lnTo>
                <a:lnTo>
                  <a:pt x="1208" y="1255"/>
                </a:lnTo>
                <a:lnTo>
                  <a:pt x="1202" y="1239"/>
                </a:lnTo>
                <a:lnTo>
                  <a:pt x="1203" y="1223"/>
                </a:lnTo>
                <a:lnTo>
                  <a:pt x="1207" y="1209"/>
                </a:lnTo>
                <a:lnTo>
                  <a:pt x="1210" y="1201"/>
                </a:lnTo>
                <a:lnTo>
                  <a:pt x="1226" y="1172"/>
                </a:lnTo>
                <a:lnTo>
                  <a:pt x="1243" y="1149"/>
                </a:lnTo>
                <a:lnTo>
                  <a:pt x="1200" y="1145"/>
                </a:lnTo>
                <a:lnTo>
                  <a:pt x="1158" y="1141"/>
                </a:lnTo>
                <a:lnTo>
                  <a:pt x="1117" y="1140"/>
                </a:lnTo>
                <a:lnTo>
                  <a:pt x="1078" y="1139"/>
                </a:lnTo>
                <a:lnTo>
                  <a:pt x="1042" y="1140"/>
                </a:lnTo>
                <a:lnTo>
                  <a:pt x="1010" y="1141"/>
                </a:lnTo>
                <a:lnTo>
                  <a:pt x="983" y="1143"/>
                </a:lnTo>
                <a:lnTo>
                  <a:pt x="960" y="1144"/>
                </a:lnTo>
                <a:lnTo>
                  <a:pt x="943" y="1145"/>
                </a:lnTo>
                <a:lnTo>
                  <a:pt x="934" y="1146"/>
                </a:lnTo>
                <a:lnTo>
                  <a:pt x="917" y="1151"/>
                </a:lnTo>
                <a:lnTo>
                  <a:pt x="906" y="1152"/>
                </a:lnTo>
                <a:lnTo>
                  <a:pt x="894" y="1149"/>
                </a:lnTo>
                <a:lnTo>
                  <a:pt x="883" y="1143"/>
                </a:lnTo>
                <a:lnTo>
                  <a:pt x="875" y="1135"/>
                </a:lnTo>
                <a:lnTo>
                  <a:pt x="869" y="1123"/>
                </a:lnTo>
                <a:lnTo>
                  <a:pt x="868" y="1111"/>
                </a:lnTo>
                <a:lnTo>
                  <a:pt x="869" y="1078"/>
                </a:lnTo>
                <a:lnTo>
                  <a:pt x="875" y="1050"/>
                </a:lnTo>
                <a:close/>
                <a:moveTo>
                  <a:pt x="2875" y="1034"/>
                </a:moveTo>
                <a:lnTo>
                  <a:pt x="2803" y="1038"/>
                </a:lnTo>
                <a:lnTo>
                  <a:pt x="2734" y="1049"/>
                </a:lnTo>
                <a:lnTo>
                  <a:pt x="2667" y="1064"/>
                </a:lnTo>
                <a:lnTo>
                  <a:pt x="2603" y="1084"/>
                </a:lnTo>
                <a:lnTo>
                  <a:pt x="2542" y="1109"/>
                </a:lnTo>
                <a:lnTo>
                  <a:pt x="2484" y="1140"/>
                </a:lnTo>
                <a:lnTo>
                  <a:pt x="2431" y="1176"/>
                </a:lnTo>
                <a:lnTo>
                  <a:pt x="2380" y="1215"/>
                </a:lnTo>
                <a:lnTo>
                  <a:pt x="2333" y="1259"/>
                </a:lnTo>
                <a:lnTo>
                  <a:pt x="2291" y="1306"/>
                </a:lnTo>
                <a:lnTo>
                  <a:pt x="2252" y="1358"/>
                </a:lnTo>
                <a:lnTo>
                  <a:pt x="2219" y="1412"/>
                </a:lnTo>
                <a:lnTo>
                  <a:pt x="2190" y="1471"/>
                </a:lnTo>
                <a:lnTo>
                  <a:pt x="2223" y="1430"/>
                </a:lnTo>
                <a:lnTo>
                  <a:pt x="2261" y="1386"/>
                </a:lnTo>
                <a:lnTo>
                  <a:pt x="2303" y="1342"/>
                </a:lnTo>
                <a:lnTo>
                  <a:pt x="2352" y="1297"/>
                </a:lnTo>
                <a:lnTo>
                  <a:pt x="2406" y="1252"/>
                </a:lnTo>
                <a:lnTo>
                  <a:pt x="2465" y="1210"/>
                </a:lnTo>
                <a:lnTo>
                  <a:pt x="2528" y="1169"/>
                </a:lnTo>
                <a:lnTo>
                  <a:pt x="2601" y="1130"/>
                </a:lnTo>
                <a:lnTo>
                  <a:pt x="2673" y="1098"/>
                </a:lnTo>
                <a:lnTo>
                  <a:pt x="2743" y="1072"/>
                </a:lnTo>
                <a:lnTo>
                  <a:pt x="2810" y="1051"/>
                </a:lnTo>
                <a:lnTo>
                  <a:pt x="2875" y="1034"/>
                </a:lnTo>
                <a:close/>
                <a:moveTo>
                  <a:pt x="1974" y="1009"/>
                </a:moveTo>
                <a:lnTo>
                  <a:pt x="1990" y="1010"/>
                </a:lnTo>
                <a:lnTo>
                  <a:pt x="2003" y="1017"/>
                </a:lnTo>
                <a:lnTo>
                  <a:pt x="2014" y="1028"/>
                </a:lnTo>
                <a:lnTo>
                  <a:pt x="2019" y="1043"/>
                </a:lnTo>
                <a:lnTo>
                  <a:pt x="2018" y="1059"/>
                </a:lnTo>
                <a:lnTo>
                  <a:pt x="2011" y="1073"/>
                </a:lnTo>
                <a:lnTo>
                  <a:pt x="2000" y="1083"/>
                </a:lnTo>
                <a:lnTo>
                  <a:pt x="1985" y="1089"/>
                </a:lnTo>
                <a:lnTo>
                  <a:pt x="1690" y="1129"/>
                </a:lnTo>
                <a:lnTo>
                  <a:pt x="1684" y="1130"/>
                </a:lnTo>
                <a:lnTo>
                  <a:pt x="1670" y="1127"/>
                </a:lnTo>
                <a:lnTo>
                  <a:pt x="1658" y="1120"/>
                </a:lnTo>
                <a:lnTo>
                  <a:pt x="1649" y="1109"/>
                </a:lnTo>
                <a:lnTo>
                  <a:pt x="1644" y="1094"/>
                </a:lnTo>
                <a:lnTo>
                  <a:pt x="1645" y="1078"/>
                </a:lnTo>
                <a:lnTo>
                  <a:pt x="1652" y="1065"/>
                </a:lnTo>
                <a:lnTo>
                  <a:pt x="1664" y="1054"/>
                </a:lnTo>
                <a:lnTo>
                  <a:pt x="1678" y="1050"/>
                </a:lnTo>
                <a:lnTo>
                  <a:pt x="1974" y="1009"/>
                </a:lnTo>
                <a:close/>
                <a:moveTo>
                  <a:pt x="2889" y="954"/>
                </a:moveTo>
                <a:lnTo>
                  <a:pt x="2965" y="957"/>
                </a:lnTo>
                <a:lnTo>
                  <a:pt x="3039" y="968"/>
                </a:lnTo>
                <a:lnTo>
                  <a:pt x="3111" y="985"/>
                </a:lnTo>
                <a:lnTo>
                  <a:pt x="3181" y="1009"/>
                </a:lnTo>
                <a:lnTo>
                  <a:pt x="3248" y="1037"/>
                </a:lnTo>
                <a:lnTo>
                  <a:pt x="3311" y="1073"/>
                </a:lnTo>
                <a:lnTo>
                  <a:pt x="3372" y="1114"/>
                </a:lnTo>
                <a:lnTo>
                  <a:pt x="3428" y="1160"/>
                </a:lnTo>
                <a:lnTo>
                  <a:pt x="3481" y="1210"/>
                </a:lnTo>
                <a:lnTo>
                  <a:pt x="3530" y="1265"/>
                </a:lnTo>
                <a:lnTo>
                  <a:pt x="3573" y="1324"/>
                </a:lnTo>
                <a:lnTo>
                  <a:pt x="3613" y="1387"/>
                </a:lnTo>
                <a:lnTo>
                  <a:pt x="3645" y="1454"/>
                </a:lnTo>
                <a:lnTo>
                  <a:pt x="3674" y="1523"/>
                </a:lnTo>
                <a:lnTo>
                  <a:pt x="3697" y="1595"/>
                </a:lnTo>
                <a:lnTo>
                  <a:pt x="3713" y="1671"/>
                </a:lnTo>
                <a:lnTo>
                  <a:pt x="3723" y="1749"/>
                </a:lnTo>
                <a:lnTo>
                  <a:pt x="3726" y="1829"/>
                </a:lnTo>
                <a:lnTo>
                  <a:pt x="3726" y="1831"/>
                </a:lnTo>
                <a:lnTo>
                  <a:pt x="3730" y="1853"/>
                </a:lnTo>
                <a:lnTo>
                  <a:pt x="3731" y="1874"/>
                </a:lnTo>
                <a:lnTo>
                  <a:pt x="3730" y="1898"/>
                </a:lnTo>
                <a:lnTo>
                  <a:pt x="3726" y="1921"/>
                </a:lnTo>
                <a:lnTo>
                  <a:pt x="3725" y="1982"/>
                </a:lnTo>
                <a:lnTo>
                  <a:pt x="3723" y="2044"/>
                </a:lnTo>
                <a:lnTo>
                  <a:pt x="3720" y="2107"/>
                </a:lnTo>
                <a:lnTo>
                  <a:pt x="3716" y="2168"/>
                </a:lnTo>
                <a:lnTo>
                  <a:pt x="3711" y="2231"/>
                </a:lnTo>
                <a:lnTo>
                  <a:pt x="3705" y="2292"/>
                </a:lnTo>
                <a:lnTo>
                  <a:pt x="3697" y="2351"/>
                </a:lnTo>
                <a:lnTo>
                  <a:pt x="3688" y="2409"/>
                </a:lnTo>
                <a:lnTo>
                  <a:pt x="3676" y="2463"/>
                </a:lnTo>
                <a:lnTo>
                  <a:pt x="3663" y="2515"/>
                </a:lnTo>
                <a:lnTo>
                  <a:pt x="3647" y="2562"/>
                </a:lnTo>
                <a:lnTo>
                  <a:pt x="3628" y="2604"/>
                </a:lnTo>
                <a:lnTo>
                  <a:pt x="3608" y="2642"/>
                </a:lnTo>
                <a:lnTo>
                  <a:pt x="3585" y="2673"/>
                </a:lnTo>
                <a:lnTo>
                  <a:pt x="3576" y="2681"/>
                </a:lnTo>
                <a:lnTo>
                  <a:pt x="3566" y="2685"/>
                </a:lnTo>
                <a:lnTo>
                  <a:pt x="3555" y="2686"/>
                </a:lnTo>
                <a:lnTo>
                  <a:pt x="3555" y="2686"/>
                </a:lnTo>
                <a:lnTo>
                  <a:pt x="3282" y="2681"/>
                </a:lnTo>
                <a:lnTo>
                  <a:pt x="3234" y="2714"/>
                </a:lnTo>
                <a:lnTo>
                  <a:pt x="3183" y="2744"/>
                </a:lnTo>
                <a:lnTo>
                  <a:pt x="3128" y="2769"/>
                </a:lnTo>
                <a:lnTo>
                  <a:pt x="3073" y="2788"/>
                </a:lnTo>
                <a:lnTo>
                  <a:pt x="3014" y="2803"/>
                </a:lnTo>
                <a:lnTo>
                  <a:pt x="2953" y="2812"/>
                </a:lnTo>
                <a:lnTo>
                  <a:pt x="2891" y="2815"/>
                </a:lnTo>
                <a:lnTo>
                  <a:pt x="2868" y="2815"/>
                </a:lnTo>
                <a:lnTo>
                  <a:pt x="2801" y="2811"/>
                </a:lnTo>
                <a:lnTo>
                  <a:pt x="2736" y="2801"/>
                </a:lnTo>
                <a:lnTo>
                  <a:pt x="2674" y="2785"/>
                </a:lnTo>
                <a:lnTo>
                  <a:pt x="2614" y="2762"/>
                </a:lnTo>
                <a:lnTo>
                  <a:pt x="2557" y="2733"/>
                </a:lnTo>
                <a:lnTo>
                  <a:pt x="2503" y="2699"/>
                </a:lnTo>
                <a:lnTo>
                  <a:pt x="2453" y="2661"/>
                </a:lnTo>
                <a:lnTo>
                  <a:pt x="2452" y="2661"/>
                </a:lnTo>
                <a:lnTo>
                  <a:pt x="2452" y="2661"/>
                </a:lnTo>
                <a:lnTo>
                  <a:pt x="2200" y="2654"/>
                </a:lnTo>
                <a:lnTo>
                  <a:pt x="2189" y="2653"/>
                </a:lnTo>
                <a:lnTo>
                  <a:pt x="2178" y="2648"/>
                </a:lnTo>
                <a:lnTo>
                  <a:pt x="2169" y="2640"/>
                </a:lnTo>
                <a:lnTo>
                  <a:pt x="2150" y="2612"/>
                </a:lnTo>
                <a:lnTo>
                  <a:pt x="2132" y="2578"/>
                </a:lnTo>
                <a:lnTo>
                  <a:pt x="2116" y="2538"/>
                </a:lnTo>
                <a:lnTo>
                  <a:pt x="2101" y="2492"/>
                </a:lnTo>
                <a:lnTo>
                  <a:pt x="2089" y="2442"/>
                </a:lnTo>
                <a:lnTo>
                  <a:pt x="2078" y="2385"/>
                </a:lnTo>
                <a:lnTo>
                  <a:pt x="2069" y="2321"/>
                </a:lnTo>
                <a:lnTo>
                  <a:pt x="2061" y="2251"/>
                </a:lnTo>
                <a:lnTo>
                  <a:pt x="2057" y="2175"/>
                </a:lnTo>
                <a:lnTo>
                  <a:pt x="2052" y="2092"/>
                </a:lnTo>
                <a:lnTo>
                  <a:pt x="2050" y="2003"/>
                </a:lnTo>
                <a:lnTo>
                  <a:pt x="2051" y="1999"/>
                </a:lnTo>
                <a:lnTo>
                  <a:pt x="2051" y="1996"/>
                </a:lnTo>
                <a:lnTo>
                  <a:pt x="2052" y="1992"/>
                </a:lnTo>
                <a:lnTo>
                  <a:pt x="2038" y="1966"/>
                </a:lnTo>
                <a:lnTo>
                  <a:pt x="2027" y="1937"/>
                </a:lnTo>
                <a:lnTo>
                  <a:pt x="2020" y="1906"/>
                </a:lnTo>
                <a:lnTo>
                  <a:pt x="2018" y="1874"/>
                </a:lnTo>
                <a:lnTo>
                  <a:pt x="2019" y="1842"/>
                </a:lnTo>
                <a:lnTo>
                  <a:pt x="2024" y="1813"/>
                </a:lnTo>
                <a:lnTo>
                  <a:pt x="2033" y="1785"/>
                </a:lnTo>
                <a:lnTo>
                  <a:pt x="2048" y="1760"/>
                </a:lnTo>
                <a:lnTo>
                  <a:pt x="2052" y="1683"/>
                </a:lnTo>
                <a:lnTo>
                  <a:pt x="2064" y="1610"/>
                </a:lnTo>
                <a:lnTo>
                  <a:pt x="2081" y="1539"/>
                </a:lnTo>
                <a:lnTo>
                  <a:pt x="2103" y="1472"/>
                </a:lnTo>
                <a:lnTo>
                  <a:pt x="2131" y="1408"/>
                </a:lnTo>
                <a:lnTo>
                  <a:pt x="2165" y="1346"/>
                </a:lnTo>
                <a:lnTo>
                  <a:pt x="2202" y="1288"/>
                </a:lnTo>
                <a:lnTo>
                  <a:pt x="2245" y="1234"/>
                </a:lnTo>
                <a:lnTo>
                  <a:pt x="2293" y="1184"/>
                </a:lnTo>
                <a:lnTo>
                  <a:pt x="2345" y="1138"/>
                </a:lnTo>
                <a:lnTo>
                  <a:pt x="2402" y="1097"/>
                </a:lnTo>
                <a:lnTo>
                  <a:pt x="2461" y="1060"/>
                </a:lnTo>
                <a:lnTo>
                  <a:pt x="2525" y="1028"/>
                </a:lnTo>
                <a:lnTo>
                  <a:pt x="2592" y="1002"/>
                </a:lnTo>
                <a:lnTo>
                  <a:pt x="2663" y="981"/>
                </a:lnTo>
                <a:lnTo>
                  <a:pt x="2735" y="966"/>
                </a:lnTo>
                <a:lnTo>
                  <a:pt x="2810" y="956"/>
                </a:lnTo>
                <a:lnTo>
                  <a:pt x="2889" y="954"/>
                </a:lnTo>
                <a:close/>
                <a:moveTo>
                  <a:pt x="969" y="942"/>
                </a:moveTo>
                <a:lnTo>
                  <a:pt x="983" y="947"/>
                </a:lnTo>
                <a:lnTo>
                  <a:pt x="994" y="956"/>
                </a:lnTo>
                <a:lnTo>
                  <a:pt x="1001" y="970"/>
                </a:lnTo>
                <a:lnTo>
                  <a:pt x="1003" y="984"/>
                </a:lnTo>
                <a:lnTo>
                  <a:pt x="1000" y="997"/>
                </a:lnTo>
                <a:lnTo>
                  <a:pt x="993" y="1010"/>
                </a:lnTo>
                <a:lnTo>
                  <a:pt x="981" y="1019"/>
                </a:lnTo>
                <a:lnTo>
                  <a:pt x="980" y="1020"/>
                </a:lnTo>
                <a:lnTo>
                  <a:pt x="974" y="1025"/>
                </a:lnTo>
                <a:lnTo>
                  <a:pt x="967" y="1033"/>
                </a:lnTo>
                <a:lnTo>
                  <a:pt x="960" y="1045"/>
                </a:lnTo>
                <a:lnTo>
                  <a:pt x="953" y="1064"/>
                </a:lnTo>
                <a:lnTo>
                  <a:pt x="982" y="1061"/>
                </a:lnTo>
                <a:lnTo>
                  <a:pt x="1017" y="1060"/>
                </a:lnTo>
                <a:lnTo>
                  <a:pt x="1057" y="1059"/>
                </a:lnTo>
                <a:lnTo>
                  <a:pt x="1102" y="1059"/>
                </a:lnTo>
                <a:lnTo>
                  <a:pt x="1152" y="1061"/>
                </a:lnTo>
                <a:lnTo>
                  <a:pt x="1203" y="1065"/>
                </a:lnTo>
                <a:lnTo>
                  <a:pt x="1257" y="1070"/>
                </a:lnTo>
                <a:lnTo>
                  <a:pt x="1310" y="1078"/>
                </a:lnTo>
                <a:lnTo>
                  <a:pt x="1363" y="1090"/>
                </a:lnTo>
                <a:lnTo>
                  <a:pt x="1376" y="1096"/>
                </a:lnTo>
                <a:lnTo>
                  <a:pt x="1385" y="1106"/>
                </a:lnTo>
                <a:lnTo>
                  <a:pt x="1391" y="1120"/>
                </a:lnTo>
                <a:lnTo>
                  <a:pt x="1392" y="1135"/>
                </a:lnTo>
                <a:lnTo>
                  <a:pt x="1388" y="1148"/>
                </a:lnTo>
                <a:lnTo>
                  <a:pt x="1380" y="1160"/>
                </a:lnTo>
                <a:lnTo>
                  <a:pt x="1367" y="1167"/>
                </a:lnTo>
                <a:lnTo>
                  <a:pt x="1352" y="1169"/>
                </a:lnTo>
                <a:lnTo>
                  <a:pt x="1349" y="1170"/>
                </a:lnTo>
                <a:lnTo>
                  <a:pt x="1341" y="1172"/>
                </a:lnTo>
                <a:lnTo>
                  <a:pt x="1330" y="1178"/>
                </a:lnTo>
                <a:lnTo>
                  <a:pt x="1316" y="1189"/>
                </a:lnTo>
                <a:lnTo>
                  <a:pt x="1300" y="1207"/>
                </a:lnTo>
                <a:lnTo>
                  <a:pt x="1328" y="1215"/>
                </a:lnTo>
                <a:lnTo>
                  <a:pt x="1363" y="1225"/>
                </a:lnTo>
                <a:lnTo>
                  <a:pt x="1401" y="1237"/>
                </a:lnTo>
                <a:lnTo>
                  <a:pt x="1442" y="1252"/>
                </a:lnTo>
                <a:lnTo>
                  <a:pt x="1485" y="1269"/>
                </a:lnTo>
                <a:lnTo>
                  <a:pt x="1530" y="1289"/>
                </a:lnTo>
                <a:lnTo>
                  <a:pt x="1574" y="1310"/>
                </a:lnTo>
                <a:lnTo>
                  <a:pt x="1617" y="1334"/>
                </a:lnTo>
                <a:lnTo>
                  <a:pt x="1659" y="1360"/>
                </a:lnTo>
                <a:lnTo>
                  <a:pt x="1670" y="1369"/>
                </a:lnTo>
                <a:lnTo>
                  <a:pt x="1676" y="1383"/>
                </a:lnTo>
                <a:lnTo>
                  <a:pt x="1677" y="1396"/>
                </a:lnTo>
                <a:lnTo>
                  <a:pt x="1674" y="1411"/>
                </a:lnTo>
                <a:lnTo>
                  <a:pt x="1665" y="1423"/>
                </a:lnTo>
                <a:lnTo>
                  <a:pt x="1653" y="1430"/>
                </a:lnTo>
                <a:lnTo>
                  <a:pt x="1639" y="1433"/>
                </a:lnTo>
                <a:lnTo>
                  <a:pt x="1625" y="1431"/>
                </a:lnTo>
                <a:lnTo>
                  <a:pt x="1623" y="1431"/>
                </a:lnTo>
                <a:lnTo>
                  <a:pt x="1617" y="1431"/>
                </a:lnTo>
                <a:lnTo>
                  <a:pt x="1607" y="1431"/>
                </a:lnTo>
                <a:lnTo>
                  <a:pt x="1595" y="1434"/>
                </a:lnTo>
                <a:lnTo>
                  <a:pt x="1580" y="1440"/>
                </a:lnTo>
                <a:lnTo>
                  <a:pt x="1563" y="1450"/>
                </a:lnTo>
                <a:lnTo>
                  <a:pt x="1576" y="1471"/>
                </a:lnTo>
                <a:lnTo>
                  <a:pt x="1591" y="1497"/>
                </a:lnTo>
                <a:lnTo>
                  <a:pt x="1609" y="1529"/>
                </a:lnTo>
                <a:lnTo>
                  <a:pt x="1627" y="1563"/>
                </a:lnTo>
                <a:lnTo>
                  <a:pt x="1647" y="1602"/>
                </a:lnTo>
                <a:lnTo>
                  <a:pt x="1666" y="1643"/>
                </a:lnTo>
                <a:lnTo>
                  <a:pt x="1684" y="1687"/>
                </a:lnTo>
                <a:lnTo>
                  <a:pt x="1702" y="1733"/>
                </a:lnTo>
                <a:lnTo>
                  <a:pt x="1717" y="1780"/>
                </a:lnTo>
                <a:lnTo>
                  <a:pt x="1730" y="1826"/>
                </a:lnTo>
                <a:lnTo>
                  <a:pt x="1731" y="1841"/>
                </a:lnTo>
                <a:lnTo>
                  <a:pt x="1726" y="1855"/>
                </a:lnTo>
                <a:lnTo>
                  <a:pt x="1717" y="1865"/>
                </a:lnTo>
                <a:lnTo>
                  <a:pt x="1705" y="1873"/>
                </a:lnTo>
                <a:lnTo>
                  <a:pt x="1691" y="1876"/>
                </a:lnTo>
                <a:lnTo>
                  <a:pt x="1677" y="1873"/>
                </a:lnTo>
                <a:lnTo>
                  <a:pt x="1665" y="1865"/>
                </a:lnTo>
                <a:lnTo>
                  <a:pt x="1656" y="1854"/>
                </a:lnTo>
                <a:lnTo>
                  <a:pt x="1655" y="1853"/>
                </a:lnTo>
                <a:lnTo>
                  <a:pt x="1651" y="1848"/>
                </a:lnTo>
                <a:lnTo>
                  <a:pt x="1644" y="1842"/>
                </a:lnTo>
                <a:lnTo>
                  <a:pt x="1634" y="1837"/>
                </a:lnTo>
                <a:lnTo>
                  <a:pt x="1620" y="1831"/>
                </a:lnTo>
                <a:lnTo>
                  <a:pt x="1602" y="1825"/>
                </a:lnTo>
                <a:lnTo>
                  <a:pt x="1581" y="1823"/>
                </a:lnTo>
                <a:lnTo>
                  <a:pt x="1569" y="1838"/>
                </a:lnTo>
                <a:lnTo>
                  <a:pt x="1556" y="1858"/>
                </a:lnTo>
                <a:lnTo>
                  <a:pt x="1541" y="1881"/>
                </a:lnTo>
                <a:lnTo>
                  <a:pt x="1526" y="1908"/>
                </a:lnTo>
                <a:lnTo>
                  <a:pt x="1513" y="1937"/>
                </a:lnTo>
                <a:lnTo>
                  <a:pt x="1501" y="1967"/>
                </a:lnTo>
                <a:lnTo>
                  <a:pt x="1509" y="1967"/>
                </a:lnTo>
                <a:lnTo>
                  <a:pt x="1517" y="1966"/>
                </a:lnTo>
                <a:lnTo>
                  <a:pt x="1553" y="1969"/>
                </a:lnTo>
                <a:lnTo>
                  <a:pt x="1588" y="1979"/>
                </a:lnTo>
                <a:lnTo>
                  <a:pt x="1619" y="1995"/>
                </a:lnTo>
                <a:lnTo>
                  <a:pt x="1649" y="2014"/>
                </a:lnTo>
                <a:lnTo>
                  <a:pt x="1673" y="2039"/>
                </a:lnTo>
                <a:lnTo>
                  <a:pt x="1693" y="2068"/>
                </a:lnTo>
                <a:lnTo>
                  <a:pt x="1708" y="2100"/>
                </a:lnTo>
                <a:lnTo>
                  <a:pt x="1718" y="2135"/>
                </a:lnTo>
                <a:lnTo>
                  <a:pt x="1722" y="2172"/>
                </a:lnTo>
                <a:lnTo>
                  <a:pt x="1718" y="2208"/>
                </a:lnTo>
                <a:lnTo>
                  <a:pt x="1708" y="2244"/>
                </a:lnTo>
                <a:lnTo>
                  <a:pt x="1693" y="2276"/>
                </a:lnTo>
                <a:lnTo>
                  <a:pt x="1673" y="2304"/>
                </a:lnTo>
                <a:lnTo>
                  <a:pt x="1649" y="2330"/>
                </a:lnTo>
                <a:lnTo>
                  <a:pt x="1619" y="2350"/>
                </a:lnTo>
                <a:lnTo>
                  <a:pt x="1588" y="2365"/>
                </a:lnTo>
                <a:lnTo>
                  <a:pt x="1553" y="2374"/>
                </a:lnTo>
                <a:lnTo>
                  <a:pt x="1517" y="2378"/>
                </a:lnTo>
                <a:lnTo>
                  <a:pt x="1497" y="2377"/>
                </a:lnTo>
                <a:lnTo>
                  <a:pt x="1478" y="2374"/>
                </a:lnTo>
                <a:lnTo>
                  <a:pt x="1463" y="2433"/>
                </a:lnTo>
                <a:lnTo>
                  <a:pt x="1441" y="2489"/>
                </a:lnTo>
                <a:lnTo>
                  <a:pt x="1414" y="2541"/>
                </a:lnTo>
                <a:lnTo>
                  <a:pt x="1382" y="2590"/>
                </a:lnTo>
                <a:lnTo>
                  <a:pt x="1344" y="2636"/>
                </a:lnTo>
                <a:lnTo>
                  <a:pt x="1303" y="2677"/>
                </a:lnTo>
                <a:lnTo>
                  <a:pt x="1258" y="2715"/>
                </a:lnTo>
                <a:lnTo>
                  <a:pt x="1209" y="2747"/>
                </a:lnTo>
                <a:lnTo>
                  <a:pt x="1157" y="2775"/>
                </a:lnTo>
                <a:lnTo>
                  <a:pt x="1101" y="2797"/>
                </a:lnTo>
                <a:lnTo>
                  <a:pt x="1043" y="2813"/>
                </a:lnTo>
                <a:lnTo>
                  <a:pt x="983" y="2823"/>
                </a:lnTo>
                <a:lnTo>
                  <a:pt x="922" y="2826"/>
                </a:lnTo>
                <a:lnTo>
                  <a:pt x="844" y="2826"/>
                </a:lnTo>
                <a:lnTo>
                  <a:pt x="782" y="2823"/>
                </a:lnTo>
                <a:lnTo>
                  <a:pt x="722" y="2813"/>
                </a:lnTo>
                <a:lnTo>
                  <a:pt x="664" y="2797"/>
                </a:lnTo>
                <a:lnTo>
                  <a:pt x="608" y="2775"/>
                </a:lnTo>
                <a:lnTo>
                  <a:pt x="556" y="2747"/>
                </a:lnTo>
                <a:lnTo>
                  <a:pt x="507" y="2715"/>
                </a:lnTo>
                <a:lnTo>
                  <a:pt x="461" y="2677"/>
                </a:lnTo>
                <a:lnTo>
                  <a:pt x="420" y="2636"/>
                </a:lnTo>
                <a:lnTo>
                  <a:pt x="383" y="2590"/>
                </a:lnTo>
                <a:lnTo>
                  <a:pt x="351" y="2541"/>
                </a:lnTo>
                <a:lnTo>
                  <a:pt x="324" y="2489"/>
                </a:lnTo>
                <a:lnTo>
                  <a:pt x="302" y="2433"/>
                </a:lnTo>
                <a:lnTo>
                  <a:pt x="286" y="2374"/>
                </a:lnTo>
                <a:lnTo>
                  <a:pt x="268" y="2377"/>
                </a:lnTo>
                <a:lnTo>
                  <a:pt x="249" y="2378"/>
                </a:lnTo>
                <a:lnTo>
                  <a:pt x="211" y="2374"/>
                </a:lnTo>
                <a:lnTo>
                  <a:pt x="177" y="2365"/>
                </a:lnTo>
                <a:lnTo>
                  <a:pt x="145" y="2350"/>
                </a:lnTo>
                <a:lnTo>
                  <a:pt x="117" y="2330"/>
                </a:lnTo>
                <a:lnTo>
                  <a:pt x="92" y="2304"/>
                </a:lnTo>
                <a:lnTo>
                  <a:pt x="72" y="2276"/>
                </a:lnTo>
                <a:lnTo>
                  <a:pt x="57" y="2244"/>
                </a:lnTo>
                <a:lnTo>
                  <a:pt x="47" y="2208"/>
                </a:lnTo>
                <a:lnTo>
                  <a:pt x="43" y="2172"/>
                </a:lnTo>
                <a:lnTo>
                  <a:pt x="47" y="2139"/>
                </a:lnTo>
                <a:lnTo>
                  <a:pt x="55" y="2108"/>
                </a:lnTo>
                <a:lnTo>
                  <a:pt x="66" y="2078"/>
                </a:lnTo>
                <a:lnTo>
                  <a:pt x="83" y="2052"/>
                </a:lnTo>
                <a:lnTo>
                  <a:pt x="103" y="2028"/>
                </a:lnTo>
                <a:lnTo>
                  <a:pt x="97" y="2011"/>
                </a:lnTo>
                <a:lnTo>
                  <a:pt x="89" y="1990"/>
                </a:lnTo>
                <a:lnTo>
                  <a:pt x="80" y="1964"/>
                </a:lnTo>
                <a:lnTo>
                  <a:pt x="69" y="1933"/>
                </a:lnTo>
                <a:lnTo>
                  <a:pt x="59" y="1900"/>
                </a:lnTo>
                <a:lnTo>
                  <a:pt x="49" y="1864"/>
                </a:lnTo>
                <a:lnTo>
                  <a:pt x="38" y="1825"/>
                </a:lnTo>
                <a:lnTo>
                  <a:pt x="27" y="1785"/>
                </a:lnTo>
                <a:lnTo>
                  <a:pt x="19" y="1745"/>
                </a:lnTo>
                <a:lnTo>
                  <a:pt x="11" y="1704"/>
                </a:lnTo>
                <a:lnTo>
                  <a:pt x="6" y="1663"/>
                </a:lnTo>
                <a:lnTo>
                  <a:pt x="1" y="1623"/>
                </a:lnTo>
                <a:lnTo>
                  <a:pt x="0" y="1585"/>
                </a:lnTo>
                <a:lnTo>
                  <a:pt x="2" y="1570"/>
                </a:lnTo>
                <a:lnTo>
                  <a:pt x="10" y="1559"/>
                </a:lnTo>
                <a:lnTo>
                  <a:pt x="20" y="1550"/>
                </a:lnTo>
                <a:lnTo>
                  <a:pt x="34" y="1545"/>
                </a:lnTo>
                <a:lnTo>
                  <a:pt x="49" y="1546"/>
                </a:lnTo>
                <a:lnTo>
                  <a:pt x="61" y="1551"/>
                </a:lnTo>
                <a:lnTo>
                  <a:pt x="72" y="1561"/>
                </a:lnTo>
                <a:lnTo>
                  <a:pt x="78" y="1574"/>
                </a:lnTo>
                <a:lnTo>
                  <a:pt x="80" y="1577"/>
                </a:lnTo>
                <a:lnTo>
                  <a:pt x="85" y="1584"/>
                </a:lnTo>
                <a:lnTo>
                  <a:pt x="94" y="1593"/>
                </a:lnTo>
                <a:lnTo>
                  <a:pt x="111" y="1603"/>
                </a:lnTo>
                <a:lnTo>
                  <a:pt x="110" y="1570"/>
                </a:lnTo>
                <a:lnTo>
                  <a:pt x="110" y="1533"/>
                </a:lnTo>
                <a:lnTo>
                  <a:pt x="113" y="1490"/>
                </a:lnTo>
                <a:lnTo>
                  <a:pt x="115" y="1444"/>
                </a:lnTo>
                <a:lnTo>
                  <a:pt x="120" y="1396"/>
                </a:lnTo>
                <a:lnTo>
                  <a:pt x="127" y="1347"/>
                </a:lnTo>
                <a:lnTo>
                  <a:pt x="138" y="1298"/>
                </a:lnTo>
                <a:lnTo>
                  <a:pt x="151" y="1250"/>
                </a:lnTo>
                <a:lnTo>
                  <a:pt x="158" y="1236"/>
                </a:lnTo>
                <a:lnTo>
                  <a:pt x="168" y="1227"/>
                </a:lnTo>
                <a:lnTo>
                  <a:pt x="182" y="1223"/>
                </a:lnTo>
                <a:lnTo>
                  <a:pt x="195" y="1223"/>
                </a:lnTo>
                <a:lnTo>
                  <a:pt x="209" y="1227"/>
                </a:lnTo>
                <a:lnTo>
                  <a:pt x="220" y="1236"/>
                </a:lnTo>
                <a:lnTo>
                  <a:pt x="227" y="1249"/>
                </a:lnTo>
                <a:lnTo>
                  <a:pt x="228" y="1264"/>
                </a:lnTo>
                <a:lnTo>
                  <a:pt x="230" y="1266"/>
                </a:lnTo>
                <a:lnTo>
                  <a:pt x="232" y="1272"/>
                </a:lnTo>
                <a:lnTo>
                  <a:pt x="236" y="1281"/>
                </a:lnTo>
                <a:lnTo>
                  <a:pt x="244" y="1293"/>
                </a:lnTo>
                <a:lnTo>
                  <a:pt x="258" y="1307"/>
                </a:lnTo>
                <a:lnTo>
                  <a:pt x="277" y="1322"/>
                </a:lnTo>
                <a:lnTo>
                  <a:pt x="290" y="1299"/>
                </a:lnTo>
                <a:lnTo>
                  <a:pt x="305" y="1272"/>
                </a:lnTo>
                <a:lnTo>
                  <a:pt x="322" y="1241"/>
                </a:lnTo>
                <a:lnTo>
                  <a:pt x="342" y="1208"/>
                </a:lnTo>
                <a:lnTo>
                  <a:pt x="365" y="1172"/>
                </a:lnTo>
                <a:lnTo>
                  <a:pt x="390" y="1135"/>
                </a:lnTo>
                <a:lnTo>
                  <a:pt x="417" y="1098"/>
                </a:lnTo>
                <a:lnTo>
                  <a:pt x="445" y="1060"/>
                </a:lnTo>
                <a:lnTo>
                  <a:pt x="476" y="1025"/>
                </a:lnTo>
                <a:lnTo>
                  <a:pt x="509" y="990"/>
                </a:lnTo>
                <a:lnTo>
                  <a:pt x="520" y="982"/>
                </a:lnTo>
                <a:lnTo>
                  <a:pt x="535" y="979"/>
                </a:lnTo>
                <a:lnTo>
                  <a:pt x="549" y="981"/>
                </a:lnTo>
                <a:lnTo>
                  <a:pt x="561" y="988"/>
                </a:lnTo>
                <a:lnTo>
                  <a:pt x="572" y="1000"/>
                </a:lnTo>
                <a:lnTo>
                  <a:pt x="576" y="1012"/>
                </a:lnTo>
                <a:lnTo>
                  <a:pt x="576" y="1027"/>
                </a:lnTo>
                <a:lnTo>
                  <a:pt x="570" y="1041"/>
                </a:lnTo>
                <a:lnTo>
                  <a:pt x="569" y="1043"/>
                </a:lnTo>
                <a:lnTo>
                  <a:pt x="568" y="1048"/>
                </a:lnTo>
                <a:lnTo>
                  <a:pt x="567" y="1057"/>
                </a:lnTo>
                <a:lnTo>
                  <a:pt x="567" y="1069"/>
                </a:lnTo>
                <a:lnTo>
                  <a:pt x="569" y="1085"/>
                </a:lnTo>
                <a:lnTo>
                  <a:pt x="575" y="1105"/>
                </a:lnTo>
                <a:lnTo>
                  <a:pt x="594" y="1093"/>
                </a:lnTo>
                <a:lnTo>
                  <a:pt x="617" y="1080"/>
                </a:lnTo>
                <a:lnTo>
                  <a:pt x="644" y="1065"/>
                </a:lnTo>
                <a:lnTo>
                  <a:pt x="676" y="1049"/>
                </a:lnTo>
                <a:lnTo>
                  <a:pt x="710" y="1032"/>
                </a:lnTo>
                <a:lnTo>
                  <a:pt x="747" y="1014"/>
                </a:lnTo>
                <a:lnTo>
                  <a:pt x="786" y="997"/>
                </a:lnTo>
                <a:lnTo>
                  <a:pt x="827" y="981"/>
                </a:lnTo>
                <a:lnTo>
                  <a:pt x="869" y="966"/>
                </a:lnTo>
                <a:lnTo>
                  <a:pt x="913" y="954"/>
                </a:lnTo>
                <a:lnTo>
                  <a:pt x="956" y="944"/>
                </a:lnTo>
                <a:lnTo>
                  <a:pt x="969" y="942"/>
                </a:lnTo>
                <a:close/>
                <a:moveTo>
                  <a:pt x="1828" y="80"/>
                </a:moveTo>
                <a:lnTo>
                  <a:pt x="1783" y="84"/>
                </a:lnTo>
                <a:lnTo>
                  <a:pt x="1739" y="94"/>
                </a:lnTo>
                <a:lnTo>
                  <a:pt x="1697" y="110"/>
                </a:lnTo>
                <a:lnTo>
                  <a:pt x="1658" y="132"/>
                </a:lnTo>
                <a:lnTo>
                  <a:pt x="1624" y="159"/>
                </a:lnTo>
                <a:lnTo>
                  <a:pt x="1593" y="190"/>
                </a:lnTo>
                <a:lnTo>
                  <a:pt x="1567" y="225"/>
                </a:lnTo>
                <a:lnTo>
                  <a:pt x="1545" y="264"/>
                </a:lnTo>
                <a:lnTo>
                  <a:pt x="1530" y="307"/>
                </a:lnTo>
                <a:lnTo>
                  <a:pt x="1519" y="351"/>
                </a:lnTo>
                <a:lnTo>
                  <a:pt x="1516" y="397"/>
                </a:lnTo>
                <a:lnTo>
                  <a:pt x="1519" y="437"/>
                </a:lnTo>
                <a:lnTo>
                  <a:pt x="1526" y="477"/>
                </a:lnTo>
                <a:lnTo>
                  <a:pt x="1539" y="515"/>
                </a:lnTo>
                <a:lnTo>
                  <a:pt x="1556" y="551"/>
                </a:lnTo>
                <a:lnTo>
                  <a:pt x="1557" y="555"/>
                </a:lnTo>
                <a:lnTo>
                  <a:pt x="1561" y="563"/>
                </a:lnTo>
                <a:lnTo>
                  <a:pt x="1567" y="574"/>
                </a:lnTo>
                <a:lnTo>
                  <a:pt x="1575" y="589"/>
                </a:lnTo>
                <a:lnTo>
                  <a:pt x="1584" y="605"/>
                </a:lnTo>
                <a:lnTo>
                  <a:pt x="1594" y="621"/>
                </a:lnTo>
                <a:lnTo>
                  <a:pt x="1606" y="637"/>
                </a:lnTo>
                <a:lnTo>
                  <a:pt x="1617" y="653"/>
                </a:lnTo>
                <a:lnTo>
                  <a:pt x="1640" y="680"/>
                </a:lnTo>
                <a:lnTo>
                  <a:pt x="1657" y="706"/>
                </a:lnTo>
                <a:lnTo>
                  <a:pt x="1670" y="727"/>
                </a:lnTo>
                <a:lnTo>
                  <a:pt x="1680" y="748"/>
                </a:lnTo>
                <a:lnTo>
                  <a:pt x="1685" y="767"/>
                </a:lnTo>
                <a:lnTo>
                  <a:pt x="1688" y="785"/>
                </a:lnTo>
                <a:lnTo>
                  <a:pt x="1688" y="877"/>
                </a:lnTo>
                <a:lnTo>
                  <a:pt x="1690" y="890"/>
                </a:lnTo>
                <a:lnTo>
                  <a:pt x="1697" y="899"/>
                </a:lnTo>
                <a:lnTo>
                  <a:pt x="1706" y="906"/>
                </a:lnTo>
                <a:lnTo>
                  <a:pt x="1718" y="908"/>
                </a:lnTo>
                <a:lnTo>
                  <a:pt x="1939" y="908"/>
                </a:lnTo>
                <a:lnTo>
                  <a:pt x="1951" y="906"/>
                </a:lnTo>
                <a:lnTo>
                  <a:pt x="1961" y="899"/>
                </a:lnTo>
                <a:lnTo>
                  <a:pt x="1967" y="890"/>
                </a:lnTo>
                <a:lnTo>
                  <a:pt x="1969" y="877"/>
                </a:lnTo>
                <a:lnTo>
                  <a:pt x="1969" y="785"/>
                </a:lnTo>
                <a:lnTo>
                  <a:pt x="1972" y="767"/>
                </a:lnTo>
                <a:lnTo>
                  <a:pt x="1977" y="748"/>
                </a:lnTo>
                <a:lnTo>
                  <a:pt x="1986" y="727"/>
                </a:lnTo>
                <a:lnTo>
                  <a:pt x="2000" y="706"/>
                </a:lnTo>
                <a:lnTo>
                  <a:pt x="2017" y="680"/>
                </a:lnTo>
                <a:lnTo>
                  <a:pt x="2040" y="653"/>
                </a:lnTo>
                <a:lnTo>
                  <a:pt x="2051" y="637"/>
                </a:lnTo>
                <a:lnTo>
                  <a:pt x="2063" y="621"/>
                </a:lnTo>
                <a:lnTo>
                  <a:pt x="2073" y="605"/>
                </a:lnTo>
                <a:lnTo>
                  <a:pt x="2082" y="589"/>
                </a:lnTo>
                <a:lnTo>
                  <a:pt x="2090" y="575"/>
                </a:lnTo>
                <a:lnTo>
                  <a:pt x="2095" y="564"/>
                </a:lnTo>
                <a:lnTo>
                  <a:pt x="2099" y="556"/>
                </a:lnTo>
                <a:lnTo>
                  <a:pt x="2100" y="554"/>
                </a:lnTo>
                <a:lnTo>
                  <a:pt x="2118" y="516"/>
                </a:lnTo>
                <a:lnTo>
                  <a:pt x="2131" y="477"/>
                </a:lnTo>
                <a:lnTo>
                  <a:pt x="2139" y="437"/>
                </a:lnTo>
                <a:lnTo>
                  <a:pt x="2141" y="397"/>
                </a:lnTo>
                <a:lnTo>
                  <a:pt x="2138" y="351"/>
                </a:lnTo>
                <a:lnTo>
                  <a:pt x="2127" y="307"/>
                </a:lnTo>
                <a:lnTo>
                  <a:pt x="2111" y="264"/>
                </a:lnTo>
                <a:lnTo>
                  <a:pt x="2091" y="225"/>
                </a:lnTo>
                <a:lnTo>
                  <a:pt x="2065" y="190"/>
                </a:lnTo>
                <a:lnTo>
                  <a:pt x="2033" y="159"/>
                </a:lnTo>
                <a:lnTo>
                  <a:pt x="1999" y="132"/>
                </a:lnTo>
                <a:lnTo>
                  <a:pt x="1960" y="110"/>
                </a:lnTo>
                <a:lnTo>
                  <a:pt x="1919" y="94"/>
                </a:lnTo>
                <a:lnTo>
                  <a:pt x="1874" y="84"/>
                </a:lnTo>
                <a:lnTo>
                  <a:pt x="1828" y="80"/>
                </a:lnTo>
                <a:close/>
                <a:moveTo>
                  <a:pt x="1825" y="0"/>
                </a:moveTo>
                <a:lnTo>
                  <a:pt x="1832" y="0"/>
                </a:lnTo>
                <a:lnTo>
                  <a:pt x="1834" y="0"/>
                </a:lnTo>
                <a:lnTo>
                  <a:pt x="1886" y="5"/>
                </a:lnTo>
                <a:lnTo>
                  <a:pt x="1935" y="15"/>
                </a:lnTo>
                <a:lnTo>
                  <a:pt x="1982" y="32"/>
                </a:lnTo>
                <a:lnTo>
                  <a:pt x="2026" y="55"/>
                </a:lnTo>
                <a:lnTo>
                  <a:pt x="2067" y="82"/>
                </a:lnTo>
                <a:lnTo>
                  <a:pt x="2103" y="116"/>
                </a:lnTo>
                <a:lnTo>
                  <a:pt x="2136" y="152"/>
                </a:lnTo>
                <a:lnTo>
                  <a:pt x="2164" y="193"/>
                </a:lnTo>
                <a:lnTo>
                  <a:pt x="2186" y="237"/>
                </a:lnTo>
                <a:lnTo>
                  <a:pt x="2203" y="284"/>
                </a:lnTo>
                <a:lnTo>
                  <a:pt x="2215" y="334"/>
                </a:lnTo>
                <a:lnTo>
                  <a:pt x="2286" y="361"/>
                </a:lnTo>
                <a:lnTo>
                  <a:pt x="2355" y="392"/>
                </a:lnTo>
                <a:lnTo>
                  <a:pt x="2422" y="428"/>
                </a:lnTo>
                <a:lnTo>
                  <a:pt x="2486" y="468"/>
                </a:lnTo>
                <a:lnTo>
                  <a:pt x="2510" y="384"/>
                </a:lnTo>
                <a:lnTo>
                  <a:pt x="2653" y="655"/>
                </a:lnTo>
                <a:lnTo>
                  <a:pt x="2361" y="568"/>
                </a:lnTo>
                <a:lnTo>
                  <a:pt x="2435" y="530"/>
                </a:lnTo>
                <a:lnTo>
                  <a:pt x="2366" y="488"/>
                </a:lnTo>
                <a:lnTo>
                  <a:pt x="2293" y="452"/>
                </a:lnTo>
                <a:lnTo>
                  <a:pt x="2219" y="421"/>
                </a:lnTo>
                <a:lnTo>
                  <a:pt x="2215" y="464"/>
                </a:lnTo>
                <a:lnTo>
                  <a:pt x="2205" y="508"/>
                </a:lnTo>
                <a:lnTo>
                  <a:pt x="2191" y="550"/>
                </a:lnTo>
                <a:lnTo>
                  <a:pt x="2172" y="590"/>
                </a:lnTo>
                <a:lnTo>
                  <a:pt x="2170" y="592"/>
                </a:lnTo>
                <a:lnTo>
                  <a:pt x="2167" y="599"/>
                </a:lnTo>
                <a:lnTo>
                  <a:pt x="2161" y="610"/>
                </a:lnTo>
                <a:lnTo>
                  <a:pt x="2155" y="622"/>
                </a:lnTo>
                <a:lnTo>
                  <a:pt x="2145" y="638"/>
                </a:lnTo>
                <a:lnTo>
                  <a:pt x="2136" y="654"/>
                </a:lnTo>
                <a:lnTo>
                  <a:pt x="2125" y="671"/>
                </a:lnTo>
                <a:lnTo>
                  <a:pt x="2114" y="689"/>
                </a:lnTo>
                <a:lnTo>
                  <a:pt x="2101" y="705"/>
                </a:lnTo>
                <a:lnTo>
                  <a:pt x="2084" y="725"/>
                </a:lnTo>
                <a:lnTo>
                  <a:pt x="2072" y="742"/>
                </a:lnTo>
                <a:lnTo>
                  <a:pt x="2063" y="756"/>
                </a:lnTo>
                <a:lnTo>
                  <a:pt x="2057" y="766"/>
                </a:lnTo>
                <a:lnTo>
                  <a:pt x="2052" y="774"/>
                </a:lnTo>
                <a:lnTo>
                  <a:pt x="2051" y="780"/>
                </a:lnTo>
                <a:lnTo>
                  <a:pt x="2050" y="783"/>
                </a:lnTo>
                <a:lnTo>
                  <a:pt x="2050" y="785"/>
                </a:lnTo>
                <a:lnTo>
                  <a:pt x="2050" y="877"/>
                </a:lnTo>
                <a:lnTo>
                  <a:pt x="2047" y="904"/>
                </a:lnTo>
                <a:lnTo>
                  <a:pt x="2039" y="926"/>
                </a:lnTo>
                <a:lnTo>
                  <a:pt x="2025" y="947"/>
                </a:lnTo>
                <a:lnTo>
                  <a:pt x="2008" y="964"/>
                </a:lnTo>
                <a:lnTo>
                  <a:pt x="1988" y="978"/>
                </a:lnTo>
                <a:lnTo>
                  <a:pt x="1965" y="986"/>
                </a:lnTo>
                <a:lnTo>
                  <a:pt x="1939" y="989"/>
                </a:lnTo>
                <a:lnTo>
                  <a:pt x="1718" y="989"/>
                </a:lnTo>
                <a:lnTo>
                  <a:pt x="1693" y="986"/>
                </a:lnTo>
                <a:lnTo>
                  <a:pt x="1669" y="978"/>
                </a:lnTo>
                <a:lnTo>
                  <a:pt x="1649" y="964"/>
                </a:lnTo>
                <a:lnTo>
                  <a:pt x="1632" y="947"/>
                </a:lnTo>
                <a:lnTo>
                  <a:pt x="1619" y="926"/>
                </a:lnTo>
                <a:lnTo>
                  <a:pt x="1610" y="904"/>
                </a:lnTo>
                <a:lnTo>
                  <a:pt x="1608" y="877"/>
                </a:lnTo>
                <a:lnTo>
                  <a:pt x="1608" y="785"/>
                </a:lnTo>
                <a:lnTo>
                  <a:pt x="1608" y="783"/>
                </a:lnTo>
                <a:lnTo>
                  <a:pt x="1607" y="780"/>
                </a:lnTo>
                <a:lnTo>
                  <a:pt x="1605" y="774"/>
                </a:lnTo>
                <a:lnTo>
                  <a:pt x="1601" y="766"/>
                </a:lnTo>
                <a:lnTo>
                  <a:pt x="1594" y="755"/>
                </a:lnTo>
                <a:lnTo>
                  <a:pt x="1585" y="742"/>
                </a:lnTo>
                <a:lnTo>
                  <a:pt x="1573" y="725"/>
                </a:lnTo>
                <a:lnTo>
                  <a:pt x="1557" y="705"/>
                </a:lnTo>
                <a:lnTo>
                  <a:pt x="1542" y="686"/>
                </a:lnTo>
                <a:lnTo>
                  <a:pt x="1530" y="667"/>
                </a:lnTo>
                <a:lnTo>
                  <a:pt x="1517" y="648"/>
                </a:lnTo>
                <a:lnTo>
                  <a:pt x="1507" y="630"/>
                </a:lnTo>
                <a:lnTo>
                  <a:pt x="1498" y="614"/>
                </a:lnTo>
                <a:lnTo>
                  <a:pt x="1491" y="600"/>
                </a:lnTo>
                <a:lnTo>
                  <a:pt x="1486" y="591"/>
                </a:lnTo>
                <a:lnTo>
                  <a:pt x="1484" y="588"/>
                </a:lnTo>
                <a:lnTo>
                  <a:pt x="1466" y="547"/>
                </a:lnTo>
                <a:lnTo>
                  <a:pt x="1451" y="503"/>
                </a:lnTo>
                <a:lnTo>
                  <a:pt x="1442" y="459"/>
                </a:lnTo>
                <a:lnTo>
                  <a:pt x="1438" y="413"/>
                </a:lnTo>
                <a:lnTo>
                  <a:pt x="1375" y="437"/>
                </a:lnTo>
                <a:lnTo>
                  <a:pt x="1315" y="464"/>
                </a:lnTo>
                <a:lnTo>
                  <a:pt x="1256" y="495"/>
                </a:lnTo>
                <a:lnTo>
                  <a:pt x="1199" y="530"/>
                </a:lnTo>
                <a:lnTo>
                  <a:pt x="1273" y="570"/>
                </a:lnTo>
                <a:lnTo>
                  <a:pt x="981" y="655"/>
                </a:lnTo>
                <a:lnTo>
                  <a:pt x="1124" y="384"/>
                </a:lnTo>
                <a:lnTo>
                  <a:pt x="1148" y="468"/>
                </a:lnTo>
                <a:lnTo>
                  <a:pt x="1218" y="424"/>
                </a:lnTo>
                <a:lnTo>
                  <a:pt x="1291" y="387"/>
                </a:lnTo>
                <a:lnTo>
                  <a:pt x="1366" y="353"/>
                </a:lnTo>
                <a:lnTo>
                  <a:pt x="1443" y="325"/>
                </a:lnTo>
                <a:lnTo>
                  <a:pt x="1456" y="277"/>
                </a:lnTo>
                <a:lnTo>
                  <a:pt x="1473" y="231"/>
                </a:lnTo>
                <a:lnTo>
                  <a:pt x="1497" y="188"/>
                </a:lnTo>
                <a:lnTo>
                  <a:pt x="1524" y="148"/>
                </a:lnTo>
                <a:lnTo>
                  <a:pt x="1557" y="112"/>
                </a:lnTo>
                <a:lnTo>
                  <a:pt x="1593" y="80"/>
                </a:lnTo>
                <a:lnTo>
                  <a:pt x="1633" y="54"/>
                </a:lnTo>
                <a:lnTo>
                  <a:pt x="1677" y="31"/>
                </a:lnTo>
                <a:lnTo>
                  <a:pt x="1723" y="15"/>
                </a:lnTo>
                <a:lnTo>
                  <a:pt x="1772" y="5"/>
                </a:lnTo>
                <a:lnTo>
                  <a:pt x="1823" y="0"/>
                </a:lnTo>
                <a:lnTo>
                  <a:pt x="1825"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Text Placeholder 2"/>
          <p:cNvSpPr>
            <a:spLocks noGrp="1"/>
          </p:cNvSpPr>
          <p:nvPr>
            <p:ph type="body" sz="quarter" idx="13"/>
          </p:nvPr>
        </p:nvSpPr>
        <p:spPr>
          <a:xfrm>
            <a:off x="2751438" y="2456788"/>
            <a:ext cx="5554362" cy="2198267"/>
          </a:xfrm>
        </p:spPr>
        <p:txBody>
          <a:bodyPr lIns="0" tIns="0" rIns="0" bIns="0"/>
          <a:lstStyle>
            <a:lvl1pPr marL="0" indent="0" algn="l">
              <a:lnSpc>
                <a:spcPct val="100000"/>
              </a:lnSpc>
              <a:buFontTx/>
              <a:buNone/>
              <a:defRPr>
                <a:solidFill>
                  <a:schemeClr val="tx1"/>
                </a:solidFill>
              </a:defRPr>
            </a:lvl1pPr>
          </a:lstStyle>
          <a:p>
            <a:pPr lvl="0" indent="0" algn="l"/>
            <a:r>
              <a:rPr lang="en-US"/>
              <a:t>Click to edit Master text styles</a:t>
            </a:r>
          </a:p>
        </p:txBody>
      </p:sp>
    </p:spTree>
    <p:extLst>
      <p:ext uri="{BB962C8B-B14F-4D97-AF65-F5344CB8AC3E}">
        <p14:creationId xmlns:p14="http://schemas.microsoft.com/office/powerpoint/2010/main" val="148601867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Organizer Layout">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4C53E39F-8AFF-46C5-A5F5-5EDD0BF5D457}" type="slidenum">
              <a:rPr lang="en-US" smtClean="0"/>
              <a:t>‹#›</a:t>
            </a:fld>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5300" y="1933575"/>
            <a:ext cx="2111297" cy="1101684"/>
          </a:xfrm>
          <a:prstGeom prst="rect">
            <a:avLst/>
          </a:prstGeom>
          <a:scene3d>
            <a:camera prst="orthographicFront">
              <a:rot lat="0" lon="0" rev="5400000"/>
            </a:camera>
            <a:lightRig rig="threePt" dir="t"/>
          </a:scene3d>
        </p:spPr>
      </p:pic>
      <p:grpSp>
        <p:nvGrpSpPr>
          <p:cNvPr id="5" name="Group 4"/>
          <p:cNvGrpSpPr/>
          <p:nvPr/>
        </p:nvGrpSpPr>
        <p:grpSpPr>
          <a:xfrm>
            <a:off x="8427835" y="4765184"/>
            <a:ext cx="526892" cy="220528"/>
            <a:chOff x="6145213" y="4384676"/>
            <a:chExt cx="1582738" cy="649287"/>
          </a:xfrm>
          <a:solidFill>
            <a:schemeClr val="bg1"/>
          </a:solidFill>
        </p:grpSpPr>
        <p:sp>
          <p:nvSpPr>
            <p:cNvPr id="6"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3" name="Title 1"/>
          <p:cNvSpPr txBox="1">
            <a:spLocks/>
          </p:cNvSpPr>
          <p:nvPr/>
        </p:nvSpPr>
        <p:spPr>
          <a:xfrm>
            <a:off x="0" y="237682"/>
            <a:ext cx="9144000" cy="584775"/>
          </a:xfrm>
          <a:prstGeom prst="rect">
            <a:avLst/>
          </a:prstGeom>
        </p:spPr>
        <p:txBody>
          <a:bodyPr vert="horz" wrap="square" lIns="0" tIns="0" rIns="0" bIns="0" rtlCol="0" anchor="b" anchorCtr="0">
            <a:spAutoFit/>
          </a:bodyPr>
          <a:lstStyle>
            <a:lvl1pPr algn="ctr" defTabSz="182880" rtl="0" eaLnBrk="1" latinLnBrk="0" hangingPunct="1">
              <a:lnSpc>
                <a:spcPct val="100000"/>
              </a:lnSpc>
              <a:spcBef>
                <a:spcPct val="0"/>
              </a:spcBef>
              <a:buNone/>
              <a:defRPr lang="en-US" sz="3200" b="0" i="0" u="none" kern="1200" cap="none" baseline="0">
                <a:solidFill>
                  <a:schemeClr val="bg1"/>
                </a:solidFill>
                <a:latin typeface="+mj-lt"/>
                <a:ea typeface="+mj-ea"/>
                <a:cs typeface="+mj-cs"/>
              </a:defRPr>
            </a:lvl1pPr>
          </a:lstStyle>
          <a:p>
            <a:r>
              <a:rPr lang="en-US"/>
              <a:t>Click to add Chapter #: Title of Chapter</a:t>
            </a:r>
            <a:endParaRPr lang="en-US" dirty="0"/>
          </a:p>
        </p:txBody>
      </p:sp>
      <p:graphicFrame>
        <p:nvGraphicFramePr>
          <p:cNvPr id="14" name="Table 13"/>
          <p:cNvGraphicFramePr>
            <a:graphicFrameLocks noGrp="1"/>
          </p:cNvGraphicFramePr>
          <p:nvPr>
            <p:extLst>
              <p:ext uri="{D42A27DB-BD31-4B8C-83A1-F6EECF244321}">
                <p14:modId xmlns:p14="http://schemas.microsoft.com/office/powerpoint/2010/main" val="2688078307"/>
              </p:ext>
            </p:extLst>
          </p:nvPr>
        </p:nvGraphicFramePr>
        <p:xfrm>
          <a:off x="1524000" y="1001235"/>
          <a:ext cx="6096000" cy="3486944"/>
        </p:xfrm>
        <a:graphic>
          <a:graphicData uri="http://schemas.openxmlformats.org/drawingml/2006/table">
            <a:tbl>
              <a:tblPr firstRow="1" bandRow="1">
                <a:tableStyleId>{D7AC3CCA-C797-4891-BE02-D94E43425B78}</a:tableStyleId>
              </a:tblPr>
              <a:tblGrid>
                <a:gridCol w="6096000">
                  <a:extLst>
                    <a:ext uri="{9D8B030D-6E8A-4147-A177-3AD203B41FA5}">
                      <a16:colId xmlns:a16="http://schemas.microsoft.com/office/drawing/2014/main" val="20000"/>
                    </a:ext>
                  </a:extLst>
                </a:gridCol>
              </a:tblGrid>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0"/>
                  </a:ext>
                </a:extLst>
              </a:tr>
              <a:tr h="4358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64A74"/>
                    </a:solidFill>
                  </a:tcPr>
                </a:tc>
                <a:extLst>
                  <a:ext uri="{0D108BD9-81ED-4DB2-BD59-A6C34878D82A}">
                    <a16:rowId xmlns:a16="http://schemas.microsoft.com/office/drawing/2014/main" val="10001"/>
                  </a:ext>
                </a:extLst>
              </a:tr>
              <a:tr h="4358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2"/>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64A74"/>
                    </a:solidFill>
                  </a:tcPr>
                </a:tc>
                <a:extLst>
                  <a:ext uri="{0D108BD9-81ED-4DB2-BD59-A6C34878D82A}">
                    <a16:rowId xmlns:a16="http://schemas.microsoft.com/office/drawing/2014/main" val="10003"/>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4"/>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64A74"/>
                    </a:solidFill>
                  </a:tcPr>
                </a:tc>
                <a:extLst>
                  <a:ext uri="{0D108BD9-81ED-4DB2-BD59-A6C34878D82A}">
                    <a16:rowId xmlns:a16="http://schemas.microsoft.com/office/drawing/2014/main" val="10005"/>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6"/>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64A74"/>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69688628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userDrawn="1">
  <p:cSld name="Organizer">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37682"/>
            <a:ext cx="9144000" cy="584775"/>
          </a:xfrm>
        </p:spPr>
        <p:txBody>
          <a:bodyPr anchor="b" anchorCtr="0">
            <a:spAutoFit/>
          </a:bodyPr>
          <a:lstStyle>
            <a:lvl1pPr algn="ctr">
              <a:defRPr sz="3200" baseline="0">
                <a:solidFill>
                  <a:schemeClr val="bg1"/>
                </a:solidFill>
                <a:latin typeface="+mj-lt"/>
              </a:defRPr>
            </a:lvl1pPr>
          </a:lstStyle>
          <a:p>
            <a:r>
              <a:rPr lang="en-US" dirty="0"/>
              <a:t>Click to add Chapter #: Title of Chapter</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4976208B-6111-490B-8CEC-FFB249DB2100}" type="slidenum">
              <a:rPr lang="en-US" smtClean="0"/>
              <a:pPr/>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95300" y="1933575"/>
            <a:ext cx="2111297" cy="1101684"/>
          </a:xfrm>
          <a:prstGeom prst="rect">
            <a:avLst/>
          </a:prstGeom>
          <a:scene3d>
            <a:camera prst="orthographicFront">
              <a:rot lat="0" lon="0" rev="5400000"/>
            </a:camera>
            <a:lightRig rig="threePt" dir="t"/>
          </a:scene3d>
        </p:spPr>
      </p:pic>
      <p:grpSp>
        <p:nvGrpSpPr>
          <p:cNvPr id="8" name="Group 7"/>
          <p:cNvGrpSpPr/>
          <p:nvPr userDrawn="1"/>
        </p:nvGrpSpPr>
        <p:grpSpPr>
          <a:xfrm>
            <a:off x="8427835" y="4765184"/>
            <a:ext cx="526892" cy="220528"/>
            <a:chOff x="6145213" y="4384676"/>
            <a:chExt cx="1582738" cy="649287"/>
          </a:xfrm>
          <a:solidFill>
            <a:schemeClr val="bg1"/>
          </a:solidFill>
        </p:grpSpPr>
        <p:sp>
          <p:nvSpPr>
            <p:cNvPr id="11"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38649830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53C3"/>
                </a:solidFill>
              </a:defRPr>
            </a:lvl1pPr>
          </a:lstStyle>
          <a:p>
            <a:r>
              <a:rPr lang="en-US" dirty="0"/>
              <a:t>Click to edit Master title style</a:t>
            </a:r>
          </a:p>
        </p:txBody>
      </p:sp>
      <p:sp>
        <p:nvSpPr>
          <p:cNvPr id="3" name="Content Placeholder 2"/>
          <p:cNvSpPr>
            <a:spLocks noGrp="1"/>
          </p:cNvSpPr>
          <p:nvPr>
            <p:ph idx="1"/>
          </p:nvPr>
        </p:nvSpPr>
        <p:spPr/>
        <p:txBody>
          <a:bodyPr/>
          <a:lstStyle>
            <a:lvl1pPr marL="0" indent="0">
              <a:defRPr/>
            </a:lvl1pPr>
            <a:lvl2pPr>
              <a:buClr>
                <a:srgbClr val="0053C3"/>
              </a:buClr>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p:cNvSpPr>
            <a:spLocks noGrp="1"/>
          </p:cNvSpPr>
          <p:nvPr>
            <p:ph type="sldNum" sz="quarter" idx="10"/>
          </p:nvPr>
        </p:nvSpPr>
        <p:spPr/>
        <p:txBody>
          <a:bodyPr/>
          <a:lstStyle>
            <a:lvl1pPr>
              <a:defRPr/>
            </a:lvl1pPr>
          </a:lstStyle>
          <a:p>
            <a:pPr>
              <a:defRPr/>
            </a:pPr>
            <a:fld id="{5870224C-61D6-4016-AB7C-4448A01ED02F}" type="slidenum">
              <a:rPr lang="en-US" altLang="en-US"/>
              <a:pPr>
                <a:defRPr/>
              </a:pPr>
              <a:t>‹#›</a:t>
            </a:fld>
            <a:endParaRPr lang="en-US" altLang="en-US" dirty="0">
              <a:latin typeface="Times New Roman" panose="02020603050405020304" pitchFamily="18" charset="0"/>
            </a:endParaRPr>
          </a:p>
        </p:txBody>
      </p:sp>
    </p:spTree>
    <p:extLst>
      <p:ext uri="{BB962C8B-B14F-4D97-AF65-F5344CB8AC3E}">
        <p14:creationId xmlns:p14="http://schemas.microsoft.com/office/powerpoint/2010/main" val="136756741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White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t" anchorCtr="0">
            <a:noAutofit/>
          </a:bodyPr>
          <a:lstStyle>
            <a:lvl1pPr algn="ctr">
              <a:defRPr baseline="0">
                <a:solidFill>
                  <a:schemeClr val="tx2"/>
                </a:solidFill>
              </a:defRPr>
            </a:lvl1pPr>
          </a:lstStyle>
          <a:p>
            <a:r>
              <a:rPr lang="en-US" dirty="0"/>
              <a:t>Click to Edit Title</a:t>
            </a:r>
          </a:p>
        </p:txBody>
      </p:sp>
      <p:sp>
        <p:nvSpPr>
          <p:cNvPr id="4" name="Slide Number Placeholder 2"/>
          <p:cNvSpPr>
            <a:spLocks noGrp="1"/>
          </p:cNvSpPr>
          <p:nvPr>
            <p:ph type="sldNum" sz="quarter" idx="11"/>
          </p:nvPr>
        </p:nvSpPr>
        <p:spPr/>
        <p:txBody>
          <a:bodyPr/>
          <a:lstStyle/>
          <a:p>
            <a:fld id="{4C53E39F-8AFF-46C5-A5F5-5EDD0BF5D457}" type="slidenum">
              <a:rPr lang="en-US" smtClean="0"/>
              <a:t>‹#›</a:t>
            </a:fld>
            <a:endParaRPr lang="en-US" dirty="0"/>
          </a:p>
        </p:txBody>
      </p:sp>
    </p:spTree>
    <p:extLst>
      <p:ext uri="{BB962C8B-B14F-4D97-AF65-F5344CB8AC3E}">
        <p14:creationId xmlns:p14="http://schemas.microsoft.com/office/powerpoint/2010/main" val="3399195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26364" y="192024"/>
            <a:ext cx="7891272" cy="457200"/>
          </a:xfrm>
        </p:spPr>
        <p:txBody>
          <a:bodyPr>
            <a:noAutofit/>
          </a:bodyPr>
          <a:lstStyle>
            <a:lvl1pPr algn="ctr">
              <a:defRPr baseline="0">
                <a:solidFill>
                  <a:schemeClr val="tx2"/>
                </a:solidFill>
              </a:defRPr>
            </a:lvl1pPr>
          </a:lstStyle>
          <a:p>
            <a:r>
              <a:rPr lang="en-US" dirty="0"/>
              <a:t>Click to Edit Title</a:t>
            </a:r>
          </a:p>
        </p:txBody>
      </p:sp>
      <p:sp>
        <p:nvSpPr>
          <p:cNvPr id="5" name="Text Placeholder 2"/>
          <p:cNvSpPr>
            <a:spLocks noGrp="1"/>
          </p:cNvSpPr>
          <p:nvPr>
            <p:ph type="body" sz="quarter" idx="3" hasCustomPrompt="1"/>
          </p:nvPr>
        </p:nvSpPr>
        <p:spPr>
          <a:xfrm>
            <a:off x="627641" y="640080"/>
            <a:ext cx="7891272" cy="274320"/>
          </a:xfrm>
        </p:spPr>
        <p:txBody>
          <a:bodyPr wrap="square" anchor="t" anchorCtr="0">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subtitle</a:t>
            </a:r>
          </a:p>
        </p:txBody>
      </p:sp>
      <p:sp>
        <p:nvSpPr>
          <p:cNvPr id="6" name="Content Placeholder 3"/>
          <p:cNvSpPr>
            <a:spLocks noGrp="1"/>
          </p:cNvSpPr>
          <p:nvPr>
            <p:ph sz="quarter" idx="4" hasCustomPrompt="1"/>
          </p:nvPr>
        </p:nvSpPr>
        <p:spPr>
          <a:xfrm>
            <a:off x="627641" y="1131947"/>
            <a:ext cx="3886200" cy="3639312"/>
          </a:xfrm>
        </p:spPr>
        <p:txBody>
          <a:bodyPr wrap="square" anchor="t" anchorCtr="0">
            <a:noAutofit/>
          </a:bodyPr>
          <a:lstStyle>
            <a:lvl1pPr marL="0" marR="0" indent="0" algn="l" defTabSz="365760" rtl="0" eaLnBrk="1" fontAlgn="auto" latinLnBrk="0" hangingPunct="1">
              <a:lnSpc>
                <a:spcPts val="2000"/>
              </a:lnSpc>
              <a:spcBef>
                <a:spcPts val="600"/>
              </a:spcBef>
              <a:spcAft>
                <a:spcPts val="0"/>
              </a:spcAft>
              <a:buClr>
                <a:srgbClr val="0074BE"/>
              </a:buClr>
              <a:buSzPct val="80000"/>
              <a:buFontTx/>
              <a:buNone/>
              <a:tabLst/>
              <a:defRPr sz="2000" baseline="0">
                <a:solidFill>
                  <a:schemeClr val="tx2"/>
                </a:solidFill>
                <a:latin typeface="+mn-lt"/>
              </a:defRPr>
            </a:lvl1pPr>
            <a:lvl2pPr marL="182563" marR="0" indent="-182563" algn="l" defTabSz="365760" rtl="0" eaLnBrk="1" fontAlgn="auto" latinLnBrk="0" hangingPunct="1">
              <a:lnSpc>
                <a:spcPts val="2000"/>
              </a:lnSpc>
              <a:spcBef>
                <a:spcPts val="600"/>
              </a:spcBef>
              <a:spcAft>
                <a:spcPts val="0"/>
              </a:spcAft>
              <a:buClr>
                <a:schemeClr val="tx1"/>
              </a:buClr>
              <a:buSzPct val="80000"/>
              <a:buFont typeface="Arial" panose="020B0604020202020204" pitchFamily="34" charset="0"/>
              <a:buChar char="•"/>
              <a:tabLst/>
              <a:defRPr sz="1800" baseline="0">
                <a:latin typeface="+mn-lt"/>
              </a:defRPr>
            </a:lvl2pPr>
            <a:lvl3pPr marL="396875" marR="0" indent="-182563" algn="l" defTabSz="365760" rtl="0" eaLnBrk="1" fontAlgn="auto" latinLnBrk="0" hangingPunct="1">
              <a:lnSpc>
                <a:spcPts val="2000"/>
              </a:lnSpc>
              <a:spcBef>
                <a:spcPts val="600"/>
              </a:spcBef>
              <a:spcAft>
                <a:spcPts val="0"/>
              </a:spcAft>
              <a:buClr>
                <a:srgbClr val="000000">
                  <a:lumMod val="65000"/>
                  <a:lumOff val="35000"/>
                </a:srgbClr>
              </a:buClr>
              <a:buSzPct val="80000"/>
              <a:buFont typeface="Arial" panose="020B0604020202020204" pitchFamily="34" charset="0"/>
              <a:buChar char="•"/>
              <a:tabLst/>
              <a:defRPr sz="1400" baseline="0">
                <a:latin typeface="+mn-lt"/>
              </a:defRPr>
            </a:lvl3pPr>
            <a:lvl4pPr marL="628650" marR="0" indent="-182563" algn="l" defTabSz="365760" rtl="0" eaLnBrk="1" fontAlgn="auto" latinLnBrk="0" hangingPunct="1">
              <a:lnSpc>
                <a:spcPts val="2000"/>
              </a:lnSpc>
              <a:spcBef>
                <a:spcPts val="600"/>
              </a:spcBef>
              <a:spcAft>
                <a:spcPts val="0"/>
              </a:spcAft>
              <a:buClr>
                <a:srgbClr val="000000">
                  <a:lumMod val="65000"/>
                  <a:lumOff val="35000"/>
                </a:srgbClr>
              </a:buClr>
              <a:buSzPct val="100000"/>
              <a:buFont typeface="Calibri" panose="020F0502020204030204" pitchFamily="34" charset="0"/>
              <a:buChar char="-"/>
              <a:tabLst/>
              <a:defRPr sz="1200" baseline="0">
                <a:latin typeface="+mj-lt"/>
              </a:defRPr>
            </a:lvl4pPr>
            <a:lvl5pPr>
              <a:defRPr sz="1000" baseline="0">
                <a:latin typeface="+mj-lt"/>
              </a:defRPr>
            </a:lvl5pPr>
            <a:lvl6pPr>
              <a:defRPr sz="1600"/>
            </a:lvl6pPr>
            <a:lvl7pPr>
              <a:defRPr sz="1600"/>
            </a:lvl7pPr>
            <a:lvl8pPr>
              <a:defRPr sz="1600"/>
            </a:lvl8pPr>
            <a:lvl9pPr>
              <a:defRPr sz="1600"/>
            </a:lvl9p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dirty="0">
                <a:ln>
                  <a:noFill/>
                </a:ln>
                <a:solidFill>
                  <a:srgbClr val="04304B"/>
                </a:solidFill>
                <a:effectLst/>
                <a:uLnTx/>
                <a:uFillTx/>
                <a:latin typeface="+mn-lt"/>
                <a:ea typeface="+mn-ea"/>
                <a:cs typeface="+mn-cs"/>
              </a:rPr>
              <a:t>Click to add text or click an icon to add other content types.	</a:t>
            </a:r>
          </a:p>
          <a:p>
            <a:pPr marL="182563" marR="0" lvl="1"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a:pPr>
            <a:r>
              <a:rPr kumimoji="0" lang="en-US" sz="2000" b="0" i="0" u="none" strike="noStrike" kern="1200" cap="none" spc="0" normalizeH="0" baseline="0" noProof="0" dirty="0">
                <a:ln>
                  <a:noFill/>
                </a:ln>
                <a:solidFill>
                  <a:srgbClr val="000000">
                    <a:lumMod val="65000"/>
                    <a:lumOff val="35000"/>
                  </a:srgbClr>
                </a:solidFill>
                <a:effectLst/>
                <a:uLnTx/>
                <a:uFillTx/>
                <a:latin typeface="+mn-lt"/>
                <a:ea typeface="+mn-ea"/>
                <a:cs typeface="+mn-cs"/>
              </a:rPr>
              <a:t>First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r>
              <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rPr>
              <a:t>Second bullet</a:t>
            </a:r>
          </a:p>
          <a:p>
            <a:pPr marL="628650" marR="0" lvl="3"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a:pPr>
            <a:r>
              <a:rPr kumimoji="0" lang="en-US" sz="1600" b="0" i="0" u="none" strike="noStrike" kern="1200" cap="none" spc="0" normalizeH="0" baseline="0" noProof="0" dirty="0">
                <a:ln>
                  <a:noFill/>
                </a:ln>
                <a:solidFill>
                  <a:srgbClr val="000000">
                    <a:lumMod val="65000"/>
                    <a:lumOff val="35000"/>
                  </a:srgbClr>
                </a:solidFill>
                <a:effectLst/>
                <a:uLnTx/>
                <a:uFillTx/>
                <a:latin typeface="Calibri Light"/>
                <a:ea typeface="+mn-ea"/>
                <a:cs typeface="+mn-cs"/>
              </a:rPr>
              <a:t>Third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endPar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endParaRPr>
          </a:p>
        </p:txBody>
      </p:sp>
      <p:sp>
        <p:nvSpPr>
          <p:cNvPr id="7" name="Content Placeholder 4"/>
          <p:cNvSpPr>
            <a:spLocks noGrp="1"/>
          </p:cNvSpPr>
          <p:nvPr>
            <p:ph sz="quarter" idx="15" hasCustomPrompt="1"/>
          </p:nvPr>
        </p:nvSpPr>
        <p:spPr>
          <a:xfrm>
            <a:off x="4634121" y="1131947"/>
            <a:ext cx="3886200" cy="3639312"/>
          </a:xfrm>
        </p:spPr>
        <p:txBody>
          <a:bodyPr wrap="square">
            <a:noAutofit/>
          </a:bodyPr>
          <a:lstStyle>
            <a:lvl1pPr marL="0" marR="0" indent="0" algn="l" defTabSz="365760" rtl="0" eaLnBrk="1" fontAlgn="auto" latinLnBrk="0" hangingPunct="1">
              <a:lnSpc>
                <a:spcPts val="2000"/>
              </a:lnSpc>
              <a:spcBef>
                <a:spcPts val="600"/>
              </a:spcBef>
              <a:spcAft>
                <a:spcPts val="0"/>
              </a:spcAft>
              <a:buClr>
                <a:srgbClr val="0074BE"/>
              </a:buClr>
              <a:buSzPct val="80000"/>
              <a:buFontTx/>
              <a:buNone/>
              <a:tabLst/>
              <a:defRPr sz="2000" baseline="0">
                <a:solidFill>
                  <a:schemeClr val="tx2"/>
                </a:solidFill>
                <a:latin typeface="+mn-lt"/>
              </a:defRPr>
            </a:lvl1pPr>
            <a:lvl2pPr marL="457200" marR="0" indent="-457200" algn="l" defTabSz="365760" rtl="0" eaLnBrk="1" fontAlgn="auto" latinLnBrk="0" hangingPunct="1">
              <a:lnSpc>
                <a:spcPts val="2000"/>
              </a:lnSpc>
              <a:spcBef>
                <a:spcPts val="600"/>
              </a:spcBef>
              <a:spcAft>
                <a:spcPts val="0"/>
              </a:spcAft>
              <a:buClr>
                <a:schemeClr val="tx1"/>
              </a:buClr>
              <a:buSzPct val="80000"/>
              <a:buFont typeface="+mj-lt"/>
              <a:buAutoNum type="arabicPeriod"/>
              <a:tabLst/>
              <a:defRPr baseline="0">
                <a:latin typeface="+mn-lt"/>
              </a:defRPr>
            </a:lvl2pPr>
            <a:lvl3pPr marL="396875" marR="0" indent="-182563" algn="l" defTabSz="365760" rtl="0" eaLnBrk="1" fontAlgn="auto" latinLnBrk="0" hangingPunct="1">
              <a:lnSpc>
                <a:spcPts val="2000"/>
              </a:lnSpc>
              <a:spcBef>
                <a:spcPts val="600"/>
              </a:spcBef>
              <a:spcAft>
                <a:spcPts val="0"/>
              </a:spcAft>
              <a:buClr>
                <a:srgbClr val="000000">
                  <a:lumMod val="65000"/>
                  <a:lumOff val="35000"/>
                </a:srgbClr>
              </a:buClr>
              <a:buSzPct val="80000"/>
              <a:buFont typeface="Arial" panose="020B0604020202020204" pitchFamily="34" charset="0"/>
              <a:buChar char="•"/>
              <a:tabLst/>
              <a:defRPr baseline="0">
                <a:latin typeface="+mn-lt"/>
              </a:defRPr>
            </a:lvl3pPr>
            <a:lvl4pPr marL="628650" marR="0" indent="-182563" algn="l" defTabSz="365760" rtl="0" eaLnBrk="1" fontAlgn="auto" latinLnBrk="0" hangingPunct="1">
              <a:lnSpc>
                <a:spcPts val="2000"/>
              </a:lnSpc>
              <a:spcBef>
                <a:spcPts val="600"/>
              </a:spcBef>
              <a:spcAft>
                <a:spcPts val="0"/>
              </a:spcAft>
              <a:buClr>
                <a:srgbClr val="000000">
                  <a:lumMod val="65000"/>
                  <a:lumOff val="35000"/>
                </a:srgbClr>
              </a:buClr>
              <a:buSzPct val="100000"/>
              <a:buFont typeface="Calibri" panose="020F0502020204030204" pitchFamily="34" charset="0"/>
              <a:buChar char="-"/>
              <a:tabLst/>
              <a:defRPr baseline="0">
                <a:latin typeface="+mj-lt"/>
              </a:defRPr>
            </a:lvl4pPr>
            <a:lvl5pPr>
              <a:defRPr baseline="0">
                <a:latin typeface="+mj-lt"/>
              </a:defRPr>
            </a:lvl5p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dirty="0">
                <a:ln>
                  <a:noFill/>
                </a:ln>
                <a:solidFill>
                  <a:srgbClr val="04304B"/>
                </a:solidFill>
                <a:effectLst/>
                <a:uLnTx/>
                <a:uFillTx/>
                <a:latin typeface="+mn-lt"/>
                <a:ea typeface="+mn-ea"/>
                <a:cs typeface="+mn-cs"/>
              </a:rPr>
              <a:t>Click to add text or click an icon to add other content types.	</a:t>
            </a:r>
          </a:p>
          <a:p>
            <a:pPr marL="182563" marR="0" lvl="1"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a:pPr>
            <a:r>
              <a:rPr kumimoji="0" lang="en-US" sz="2000" b="0" i="0" u="none" strike="noStrike" kern="1200" cap="none" spc="0" normalizeH="0" baseline="0" noProof="0" dirty="0">
                <a:ln>
                  <a:noFill/>
                </a:ln>
                <a:solidFill>
                  <a:srgbClr val="000000">
                    <a:lumMod val="65000"/>
                    <a:lumOff val="35000"/>
                  </a:srgbClr>
                </a:solidFill>
                <a:effectLst/>
                <a:uLnTx/>
                <a:uFillTx/>
                <a:latin typeface="+mn-lt"/>
                <a:ea typeface="+mn-ea"/>
                <a:cs typeface="+mn-cs"/>
              </a:rPr>
              <a:t>First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r>
              <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rPr>
              <a:t>Second bullet</a:t>
            </a:r>
          </a:p>
          <a:p>
            <a:pPr marL="628650" marR="0" lvl="3"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a:pPr>
            <a:r>
              <a:rPr kumimoji="0" lang="en-US" sz="1600" b="0" i="0" u="none" strike="noStrike" kern="1200" cap="none" spc="0" normalizeH="0" baseline="0" noProof="0" dirty="0">
                <a:ln>
                  <a:noFill/>
                </a:ln>
                <a:solidFill>
                  <a:srgbClr val="000000">
                    <a:lumMod val="65000"/>
                    <a:lumOff val="35000"/>
                  </a:srgbClr>
                </a:solidFill>
                <a:effectLst/>
                <a:uLnTx/>
                <a:uFillTx/>
                <a:latin typeface="Calibri Light"/>
                <a:ea typeface="+mn-ea"/>
                <a:cs typeface="+mn-cs"/>
              </a:rPr>
              <a:t>Third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endPar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endParaRPr>
          </a:p>
        </p:txBody>
      </p:sp>
      <p:sp>
        <p:nvSpPr>
          <p:cNvPr id="4" name="Slide Number Placeholder 5"/>
          <p:cNvSpPr>
            <a:spLocks noGrp="1"/>
          </p:cNvSpPr>
          <p:nvPr>
            <p:ph type="sldNum" sz="quarter" idx="17"/>
          </p:nvPr>
        </p:nvSpPr>
        <p:spPr/>
        <p:txBody>
          <a:bodyPr/>
          <a:lstStyle/>
          <a:p>
            <a:fld id="{4C53E39F-8AFF-46C5-A5F5-5EDD0BF5D457}" type="slidenum">
              <a:rPr lang="en-US" smtClean="0"/>
              <a:t>‹#›</a:t>
            </a:fld>
            <a:endParaRPr lang="en-US" dirty="0"/>
          </a:p>
        </p:txBody>
      </p:sp>
    </p:spTree>
    <p:extLst>
      <p:ext uri="{BB962C8B-B14F-4D97-AF65-F5344CB8AC3E}">
        <p14:creationId xmlns:p14="http://schemas.microsoft.com/office/powerpoint/2010/main" val="4082045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26364" y="192024"/>
            <a:ext cx="7891272" cy="457200"/>
          </a:xfrm>
        </p:spPr>
        <p:txBody>
          <a:bodyPr>
            <a:noAutofit/>
          </a:bodyPr>
          <a:lstStyle>
            <a:lvl1pPr algn="ctr">
              <a:defRPr baseline="0">
                <a:solidFill>
                  <a:schemeClr val="tx2"/>
                </a:solidFill>
              </a:defRPr>
            </a:lvl1pPr>
          </a:lstStyle>
          <a:p>
            <a:r>
              <a:rPr lang="en-US" dirty="0"/>
              <a:t>Click to Edit Title</a:t>
            </a:r>
          </a:p>
        </p:txBody>
      </p:sp>
      <p:sp>
        <p:nvSpPr>
          <p:cNvPr id="5" name="Text Placeholder 2"/>
          <p:cNvSpPr>
            <a:spLocks noGrp="1"/>
          </p:cNvSpPr>
          <p:nvPr>
            <p:ph type="body" sz="quarter" idx="3" hasCustomPrompt="1"/>
          </p:nvPr>
        </p:nvSpPr>
        <p:spPr>
          <a:xfrm>
            <a:off x="626364" y="640080"/>
            <a:ext cx="7891272" cy="274320"/>
          </a:xfrm>
        </p:spPr>
        <p:txBody>
          <a:bodyPr wrap="square" anchor="t" anchorCtr="0">
            <a:noAutofit/>
          </a:bodyPr>
          <a:lstStyle>
            <a:lvl1pPr marL="0" indent="0" algn="ctr">
              <a:lnSpc>
                <a:spcPct val="100000"/>
              </a:lnSpc>
              <a:spcBef>
                <a:spcPts val="0"/>
              </a:spcBef>
              <a:buFont typeface="Arial" pitchFamily="34" charset="0"/>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subtitle</a:t>
            </a:r>
          </a:p>
        </p:txBody>
      </p:sp>
      <p:sp>
        <p:nvSpPr>
          <p:cNvPr id="6" name="Content Placeholder 3"/>
          <p:cNvSpPr>
            <a:spLocks noGrp="1"/>
          </p:cNvSpPr>
          <p:nvPr>
            <p:ph sz="quarter" idx="4" hasCustomPrompt="1"/>
          </p:nvPr>
        </p:nvSpPr>
        <p:spPr>
          <a:xfrm>
            <a:off x="627641" y="1131947"/>
            <a:ext cx="3886200" cy="3639312"/>
          </a:xfrm>
        </p:spPr>
        <p:txBody>
          <a:bodyPr wrap="square" anchor="t" anchorCtr="0">
            <a:noAutofit/>
          </a:bodyPr>
          <a:lstStyle>
            <a:lvl1pPr>
              <a:buClr>
                <a:schemeClr val="bg1"/>
              </a:buClr>
              <a:buSzPct val="80000"/>
              <a:defRPr sz="2000" baseline="0">
                <a:solidFill>
                  <a:schemeClr val="bg1"/>
                </a:solidFill>
                <a:latin typeface="+mn-lt"/>
              </a:defRPr>
            </a:lvl1pPr>
            <a:lvl2pPr>
              <a:buClr>
                <a:schemeClr val="bg1"/>
              </a:buClr>
              <a:buSzPct val="80000"/>
              <a:defRPr sz="2000" baseline="0">
                <a:solidFill>
                  <a:schemeClr val="bg1"/>
                </a:solidFill>
                <a:latin typeface="+mn-lt"/>
              </a:defRPr>
            </a:lvl2pPr>
            <a:lvl3pPr>
              <a:buClr>
                <a:schemeClr val="bg1"/>
              </a:buClr>
              <a:buSzPct val="80000"/>
              <a:defRPr sz="1800" baseline="0">
                <a:solidFill>
                  <a:schemeClr val="bg1"/>
                </a:solidFill>
                <a:latin typeface="+mn-lt"/>
              </a:defRPr>
            </a:lvl3pPr>
            <a:lvl4pPr>
              <a:buClr>
                <a:schemeClr val="bg1"/>
              </a:buClr>
              <a:buSzPct val="100000"/>
              <a:defRPr sz="1600" baseline="0">
                <a:solidFill>
                  <a:schemeClr val="bg1"/>
                </a:solidFill>
                <a:latin typeface="+mn-lt"/>
              </a:defRPr>
            </a:lvl4pPr>
            <a:lvl5pPr marL="914400" indent="-182880">
              <a:buClr>
                <a:schemeClr val="bg1"/>
              </a:buClr>
              <a:buSzPct val="100000"/>
              <a:defRPr sz="1000" baseline="0">
                <a:solidFill>
                  <a:schemeClr val="bg1"/>
                </a:solidFill>
                <a:latin typeface="+mj-lt"/>
              </a:defRPr>
            </a:lvl5pPr>
            <a:lvl6pPr>
              <a:defRPr sz="1600"/>
            </a:lvl6pPr>
            <a:lvl7pPr>
              <a:defRPr sz="1600"/>
            </a:lvl7pPr>
            <a:lvl8pPr>
              <a:defRPr sz="1600"/>
            </a:lvl8pPr>
            <a:lvl9pPr>
              <a:defRPr sz="1600"/>
            </a:lvl9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7" name="Content Placeholder 4"/>
          <p:cNvSpPr>
            <a:spLocks noGrp="1"/>
          </p:cNvSpPr>
          <p:nvPr>
            <p:ph sz="quarter" idx="15" hasCustomPrompt="1"/>
          </p:nvPr>
        </p:nvSpPr>
        <p:spPr>
          <a:xfrm>
            <a:off x="4634121" y="1174479"/>
            <a:ext cx="3886200" cy="3639312"/>
          </a:xfrm>
        </p:spPr>
        <p:txBody>
          <a:bodyPr vert="horz" wrap="square" lIns="0" tIns="0" rIns="0" bIns="0" rtlCol="0" anchor="t" anchorCtr="0">
            <a:noAutofit/>
          </a:bodyPr>
          <a:lstStyle>
            <a:lvl1pPr>
              <a:lnSpc>
                <a:spcPts val="2000"/>
              </a:lnSpc>
              <a:spcBef>
                <a:spcPts val="600"/>
              </a:spcBef>
              <a:buClr>
                <a:schemeClr val="bg1"/>
              </a:buClr>
              <a:defRPr lang="en-US" dirty="0" smtClean="0">
                <a:solidFill>
                  <a:schemeClr val="bg1"/>
                </a:solidFill>
              </a:defRPr>
            </a:lvl1pPr>
            <a:lvl2pPr marL="182880" indent="-182880" defTabSz="365760">
              <a:lnSpc>
                <a:spcPts val="2000"/>
              </a:lnSpc>
              <a:spcBef>
                <a:spcPts val="600"/>
              </a:spcBef>
              <a:buClr>
                <a:schemeClr val="bg1"/>
              </a:buClr>
              <a:buFont typeface="Arial" panose="020B0604020202020204" pitchFamily="34" charset="0"/>
              <a:buChar char="•"/>
              <a:defRPr lang="en-US" sz="2000" dirty="0" smtClean="0">
                <a:solidFill>
                  <a:schemeClr val="bg1"/>
                </a:solidFill>
                <a:latin typeface="+mn-lt"/>
              </a:defRPr>
            </a:lvl2pPr>
            <a:lvl3pPr marL="365760" indent="-182880" defTabSz="365760">
              <a:lnSpc>
                <a:spcPts val="2000"/>
              </a:lnSpc>
              <a:spcBef>
                <a:spcPts val="600"/>
              </a:spcBef>
              <a:buClr>
                <a:schemeClr val="bg1"/>
              </a:buClr>
              <a:buSzPct val="80000"/>
              <a:buFont typeface="Arial" panose="020B0604020202020204" pitchFamily="34" charset="0"/>
              <a:buChar char="•"/>
              <a:defRPr lang="en-US" sz="1800" dirty="0" smtClean="0">
                <a:solidFill>
                  <a:schemeClr val="bg1"/>
                </a:solidFill>
                <a:latin typeface="+mn-lt"/>
              </a:defRPr>
            </a:lvl3pPr>
            <a:lvl4pPr marL="548640" defTabSz="365760">
              <a:lnSpc>
                <a:spcPts val="2000"/>
              </a:lnSpc>
              <a:spcBef>
                <a:spcPts val="600"/>
              </a:spcBef>
              <a:buClr>
                <a:schemeClr val="bg1"/>
              </a:buClr>
              <a:defRPr lang="en-US" sz="1600" dirty="0" smtClean="0">
                <a:solidFill>
                  <a:schemeClr val="bg1"/>
                </a:solidFill>
                <a:latin typeface="+mn-lt"/>
              </a:defRPr>
            </a:lvl4pPr>
            <a:lvl5pPr marL="731520" indent="-182880" defTabSz="365760">
              <a:buClr>
                <a:schemeClr val="bg1"/>
              </a:buClr>
              <a:defRPr lang="en-US" sz="1200" dirty="0">
                <a:solidFill>
                  <a:schemeClr val="bg1"/>
                </a:solidFill>
                <a:latin typeface="+mj-lt"/>
              </a:defRPr>
            </a:lvl5pPr>
            <a:lvl6pPr marL="914400" indent="-182880" defTabSz="365760">
              <a:buClr>
                <a:schemeClr val="bg1"/>
              </a:buClr>
              <a:buSzPct val="100000"/>
              <a:buFont typeface="Calibri" panose="020F0502020204030204" pitchFamily="34" charset="0"/>
              <a:buChar char="-"/>
              <a:defRPr>
                <a:solidFill>
                  <a:schemeClr val="bg1"/>
                </a:solidFill>
                <a:latin typeface="+mj-lt"/>
              </a:defRPr>
            </a:lvl6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4" name="Slide Number Placeholder 5"/>
          <p:cNvSpPr>
            <a:spLocks noGrp="1"/>
          </p:cNvSpPr>
          <p:nvPr>
            <p:ph type="sldNum" sz="quarter" idx="17"/>
          </p:nvPr>
        </p:nvSpPr>
        <p:spPr/>
        <p:txBody>
          <a:bodyPr/>
          <a:lstStyle/>
          <a:p>
            <a:fld id="{4C53E39F-8AFF-46C5-A5F5-5EDD0BF5D457}" type="slidenum">
              <a:rPr lang="en-US" smtClean="0"/>
              <a:t>‹#›</a:t>
            </a:fld>
            <a:endParaRPr lang="en-US" dirty="0"/>
          </a:p>
        </p:txBody>
      </p:sp>
    </p:spTree>
    <p:extLst>
      <p:ext uri="{BB962C8B-B14F-4D97-AF65-F5344CB8AC3E}">
        <p14:creationId xmlns:p14="http://schemas.microsoft.com/office/powerpoint/2010/main" val="1916941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28887"/>
            <a:ext cx="3127248" cy="369332"/>
          </a:xfrm>
        </p:spPr>
        <p:txBody>
          <a:bodyPr lIns="0" rIns="0" anchor="t" anchorCtr="0">
            <a:noAutofit/>
          </a:bodyPr>
          <a:lstStyle>
            <a:lvl1pPr algn="ctr" defTabSz="182880">
              <a:spcBef>
                <a:spcPts val="0"/>
              </a:spcBef>
              <a:defRPr sz="1800" baseline="0">
                <a:solidFill>
                  <a:schemeClr val="bg1"/>
                </a:solidFill>
                <a:effectLst/>
                <a:latin typeface="+mj-lt"/>
              </a:defRPr>
            </a:lvl1pPr>
          </a:lstStyle>
          <a:p>
            <a:r>
              <a:rPr lang="en-US" dirty="0"/>
              <a:t>Click to Edit Title</a:t>
            </a:r>
          </a:p>
        </p:txBody>
      </p:sp>
      <p:sp>
        <p:nvSpPr>
          <p:cNvPr id="16" name="Text Placeholder 2"/>
          <p:cNvSpPr>
            <a:spLocks noGrp="1"/>
          </p:cNvSpPr>
          <p:nvPr>
            <p:ph type="body" sz="quarter" idx="11" hasCustomPrompt="1"/>
          </p:nvPr>
        </p:nvSpPr>
        <p:spPr>
          <a:xfrm>
            <a:off x="3127248" y="192024"/>
            <a:ext cx="6016752" cy="430887"/>
          </a:xfrm>
        </p:spPr>
        <p:txBody>
          <a:bodyPr wrap="square" lIns="91440" rIns="0" anchor="t" anchorCtr="0">
            <a:noAutofit/>
          </a:bodyPr>
          <a:lstStyle>
            <a:lvl1pPr marL="0" indent="0" algn="l" defTabSz="182880">
              <a:lnSpc>
                <a:spcPct val="100000"/>
              </a:lnSpc>
              <a:spcBef>
                <a:spcPts val="0"/>
              </a:spcBef>
              <a:buFont typeface="Arial" pitchFamily="34" charset="0"/>
              <a:buNone/>
              <a:defRPr sz="2200" b="0" i="0" cap="none" baseline="0">
                <a:solidFill>
                  <a:schemeClr val="tx2"/>
                </a:solidFill>
                <a:effectLst/>
                <a:latin typeface="+mj-lt"/>
              </a:defRPr>
            </a:lvl1pPr>
            <a:lvl2pPr marL="0" indent="0" algn="r">
              <a:buFontTx/>
              <a:buNone/>
              <a:defRPr sz="1400" b="1">
                <a:solidFill>
                  <a:schemeClr val="bg1"/>
                </a:solidFill>
              </a:defRPr>
            </a:lvl2pPr>
            <a:lvl3pPr marL="182880" indent="0" algn="r">
              <a:buFontTx/>
              <a:buNone/>
              <a:defRPr sz="1400" b="1">
                <a:solidFill>
                  <a:schemeClr val="bg1"/>
                </a:solidFill>
              </a:defRPr>
            </a:lvl3pPr>
            <a:lvl4pPr marL="365760" indent="0" algn="r">
              <a:buFontTx/>
              <a:buNone/>
              <a:defRPr sz="1400" b="1">
                <a:solidFill>
                  <a:schemeClr val="bg1"/>
                </a:solidFill>
              </a:defRPr>
            </a:lvl4pPr>
            <a:lvl5pPr marL="548640" indent="0" algn="r">
              <a:buFontTx/>
              <a:buNone/>
              <a:defRPr sz="1400" b="1">
                <a:solidFill>
                  <a:schemeClr val="bg1"/>
                </a:solidFill>
              </a:defRPr>
            </a:lvl5pPr>
          </a:lstStyle>
          <a:p>
            <a:pPr lvl="0"/>
            <a:r>
              <a:rPr lang="en-US" dirty="0"/>
              <a:t>Click to Edit Subtitle</a:t>
            </a:r>
          </a:p>
        </p:txBody>
      </p:sp>
      <p:sp>
        <p:nvSpPr>
          <p:cNvPr id="5" name="Content Placeholder 3"/>
          <p:cNvSpPr>
            <a:spLocks noGrp="1"/>
          </p:cNvSpPr>
          <p:nvPr>
            <p:ph sz="quarter" idx="14" hasCustomPrompt="1"/>
          </p:nvPr>
        </p:nvSpPr>
        <p:spPr>
          <a:xfrm>
            <a:off x="3127248" y="636359"/>
            <a:ext cx="6016752" cy="4507141"/>
          </a:xfrm>
        </p:spPr>
        <p:txBody>
          <a:bodyPr vert="horz" wrap="square" lIns="91440" tIns="0" rIns="0" bIns="0" rtlCol="0" anchor="t" anchorCtr="0">
            <a:noAutofit/>
          </a:bodyPr>
          <a:lstStyle>
            <a:lvl1pPr>
              <a:defRPr lang="en-US" dirty="0" smtClean="0">
                <a:latin typeface="+mn-lt"/>
              </a:defRPr>
            </a:lvl1pPr>
            <a:lvl2pPr>
              <a:defRPr lang="en-US" dirty="0" smtClean="0">
                <a:latin typeface="+mn-lt"/>
              </a:defRPr>
            </a:lvl2pPr>
            <a:lvl3pPr>
              <a:defRPr lang="en-US" dirty="0" smtClean="0">
                <a:latin typeface="+mn-lt"/>
              </a:defRPr>
            </a:lvl3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12" name="Text Placeholder 4"/>
          <p:cNvSpPr>
            <a:spLocks noGrp="1"/>
          </p:cNvSpPr>
          <p:nvPr>
            <p:ph type="body" sz="quarter" idx="13" hasCustomPrompt="1"/>
          </p:nvPr>
        </p:nvSpPr>
        <p:spPr>
          <a:xfrm>
            <a:off x="411480" y="996694"/>
            <a:ext cx="2304288" cy="615553"/>
          </a:xfrm>
        </p:spPr>
        <p:txBody>
          <a:bodyPr wrap="square" anchor="t" anchorCtr="0">
            <a:noAutofit/>
          </a:bodyPr>
          <a:lstStyle>
            <a:lvl1pPr marL="0" indent="-182880" algn="l">
              <a:buFont typeface="Arial" pitchFamily="34" charset="0"/>
              <a:buNone/>
              <a:defRPr sz="2000" b="0" cap="none" baseline="0">
                <a:solidFill>
                  <a:schemeClr val="bg1"/>
                </a:solidFill>
                <a:effectLst/>
                <a:latin typeface="+mn-lt"/>
              </a:defRPr>
            </a:lvl1pPr>
          </a:lstStyle>
          <a:p>
            <a:pPr lvl="0"/>
            <a:r>
              <a:rPr lang="en-US" dirty="0"/>
              <a:t>Click to edit caption text</a:t>
            </a:r>
          </a:p>
        </p:txBody>
      </p:sp>
      <p:sp>
        <p:nvSpPr>
          <p:cNvPr id="4" name="Slide Number Placeholder 5"/>
          <p:cNvSpPr>
            <a:spLocks noGrp="1"/>
          </p:cNvSpPr>
          <p:nvPr>
            <p:ph type="sldNum" sz="quarter" idx="16"/>
          </p:nvPr>
        </p:nvSpPr>
        <p:spPr/>
        <p:txBody>
          <a:bodyPr/>
          <a:lstStyle/>
          <a:p>
            <a:fld id="{4C53E39F-8AFF-46C5-A5F5-5EDD0BF5D457}" type="slidenum">
              <a:rPr lang="en-US" smtClean="0"/>
              <a:t>‹#›</a:t>
            </a:fld>
            <a:endParaRPr lang="en-US" dirty="0"/>
          </a:p>
        </p:txBody>
      </p:sp>
    </p:spTree>
    <p:extLst>
      <p:ext uri="{BB962C8B-B14F-4D97-AF65-F5344CB8AC3E}">
        <p14:creationId xmlns:p14="http://schemas.microsoft.com/office/powerpoint/2010/main" val="1357684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ase Study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92024"/>
            <a:ext cx="6016752" cy="430887"/>
          </a:xfrm>
        </p:spPr>
        <p:txBody>
          <a:bodyPr lIns="0" rIns="0" anchor="t" anchorCtr="0">
            <a:noAutofit/>
          </a:bodyPr>
          <a:lstStyle>
            <a:lvl1pPr algn="ctr">
              <a:defRPr sz="2200" baseline="0">
                <a:solidFill>
                  <a:schemeClr val="tx2"/>
                </a:solidFill>
              </a:defRPr>
            </a:lvl1pPr>
          </a:lstStyle>
          <a:p>
            <a:r>
              <a:rPr lang="en-US" dirty="0"/>
              <a:t>Click to Edit Title</a:t>
            </a:r>
          </a:p>
        </p:txBody>
      </p:sp>
      <p:sp>
        <p:nvSpPr>
          <p:cNvPr id="21" name="Text Placeholder 2"/>
          <p:cNvSpPr>
            <a:spLocks noGrp="1"/>
          </p:cNvSpPr>
          <p:nvPr>
            <p:ph type="body" sz="quarter" idx="11" hasCustomPrompt="1"/>
          </p:nvPr>
        </p:nvSpPr>
        <p:spPr>
          <a:xfrm>
            <a:off x="0" y="637660"/>
            <a:ext cx="6016752" cy="274320"/>
          </a:xfrm>
        </p:spPr>
        <p:txBody>
          <a:bodyPr wrap="square" lIns="0" rIns="0" anchor="t" anchorCtr="0">
            <a:noAutofit/>
          </a:bodyPr>
          <a:lstStyle>
            <a:lvl1pPr marL="0" indent="0" algn="ctr">
              <a:lnSpc>
                <a:spcPct val="100000"/>
              </a:lnSpc>
              <a:spcBef>
                <a:spcPts val="0"/>
              </a:spcBef>
              <a:buFont typeface="Arial" pitchFamily="34" charset="0"/>
              <a:buNone/>
              <a:defRPr sz="1800" b="0" cap="none" baseline="0">
                <a:solidFill>
                  <a:schemeClr val="accent1"/>
                </a:solidFill>
                <a:effectLst/>
                <a:latin typeface="+mj-lt"/>
              </a:defRPr>
            </a:lvl1pPr>
          </a:lstStyle>
          <a:p>
            <a:pPr lvl="0"/>
            <a:r>
              <a:rPr lang="en-US" dirty="0"/>
              <a:t>Click to edit subtitle</a:t>
            </a:r>
          </a:p>
        </p:txBody>
      </p:sp>
      <p:sp>
        <p:nvSpPr>
          <p:cNvPr id="5" name="Content Placeholder 3"/>
          <p:cNvSpPr>
            <a:spLocks noGrp="1"/>
          </p:cNvSpPr>
          <p:nvPr>
            <p:ph sz="quarter" idx="15" hasCustomPrompt="1"/>
          </p:nvPr>
        </p:nvSpPr>
        <p:spPr>
          <a:xfrm>
            <a:off x="0" y="920337"/>
            <a:ext cx="6016752" cy="4215653"/>
          </a:xfrm>
        </p:spPr>
        <p:txBody>
          <a:bodyPr wrap="square" lIns="91440" rIns="0" bIns="0" anchor="t" anchorCtr="0">
            <a:noAutofit/>
          </a:bodyPr>
          <a:lstStyle>
            <a:lvl1pPr>
              <a:defRPr sz="2000" baseline="0">
                <a:solidFill>
                  <a:schemeClr val="tx2"/>
                </a:solidFill>
              </a:defRPr>
            </a:lvl1pPr>
            <a:lvl2pPr>
              <a:defRPr baseline="0"/>
            </a:lvl2pPr>
            <a:lvl3pPr>
              <a:defRPr baseline="0"/>
            </a:lvl3pPr>
            <a:lvl4pPr>
              <a:defRPr baseline="0"/>
            </a:lvl4pPr>
            <a:lvl5pPr>
              <a:defRPr baseline="0"/>
            </a:lvl5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15" name="Text Placeholder 4"/>
          <p:cNvSpPr>
            <a:spLocks noGrp="1"/>
          </p:cNvSpPr>
          <p:nvPr>
            <p:ph type="body" sz="half" idx="13" hasCustomPrompt="1"/>
          </p:nvPr>
        </p:nvSpPr>
        <p:spPr>
          <a:xfrm flipH="1">
            <a:off x="6016752" y="228600"/>
            <a:ext cx="3127247" cy="369332"/>
          </a:xfrm>
        </p:spPr>
        <p:txBody>
          <a:bodyPr lIns="91440" anchor="t" anchorCtr="0">
            <a:noAutofit/>
          </a:bodyPr>
          <a:lstStyle>
            <a:lvl1pPr marL="0" indent="0" algn="ctr" defTabSz="182880">
              <a:lnSpc>
                <a:spcPct val="100000"/>
              </a:lnSpc>
              <a:spcBef>
                <a:spcPts val="0"/>
              </a:spcBef>
              <a:buFont typeface="Arial" pitchFamily="34" charset="0"/>
              <a:buNone/>
              <a:defRPr sz="1800" b="0" cap="none" baseline="0">
                <a:solidFill>
                  <a:schemeClr val="bg1"/>
                </a:solidFill>
                <a:effectLst/>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Heading</a:t>
            </a:r>
          </a:p>
        </p:txBody>
      </p:sp>
      <p:sp>
        <p:nvSpPr>
          <p:cNvPr id="18" name="Text Placeholder 5"/>
          <p:cNvSpPr>
            <a:spLocks noGrp="1"/>
          </p:cNvSpPr>
          <p:nvPr>
            <p:ph type="body" sz="quarter" idx="14" hasCustomPrompt="1"/>
          </p:nvPr>
        </p:nvSpPr>
        <p:spPr>
          <a:xfrm>
            <a:off x="6428232" y="997228"/>
            <a:ext cx="2304288" cy="3154680"/>
          </a:xfrm>
        </p:spPr>
        <p:txBody>
          <a:bodyPr wrap="square" anchor="t" anchorCtr="0">
            <a:noAutofit/>
          </a:bodyPr>
          <a:lstStyle>
            <a:lvl1pPr marL="0" indent="-182880" algn="l">
              <a:buFont typeface="Arial" pitchFamily="34" charset="0"/>
              <a:buNone/>
              <a:defRPr sz="2000" b="0" cap="none" baseline="0">
                <a:solidFill>
                  <a:schemeClr val="bg1"/>
                </a:solidFill>
              </a:defRPr>
            </a:lvl1pPr>
            <a:lvl2pPr marL="0" indent="0">
              <a:buFontTx/>
              <a:buNone/>
              <a:defRPr/>
            </a:lvl2pPr>
            <a:lvl3pPr marL="182880" indent="0">
              <a:buFontTx/>
              <a:buNone/>
              <a:defRPr/>
            </a:lvl3pPr>
            <a:lvl4pPr marL="365760" indent="0">
              <a:buFontTx/>
              <a:buNone/>
              <a:defRPr/>
            </a:lvl4pPr>
            <a:lvl5pPr marL="548640" indent="0">
              <a:buFontTx/>
              <a:buNone/>
              <a:defRPr/>
            </a:lvl5pPr>
          </a:lstStyle>
          <a:p>
            <a:pPr lvl="0"/>
            <a:r>
              <a:rPr lang="en-US" dirty="0"/>
              <a:t>Click to edit caption text</a:t>
            </a:r>
          </a:p>
        </p:txBody>
      </p:sp>
      <p:sp>
        <p:nvSpPr>
          <p:cNvPr id="6" name="Slide Number Placeholder 6"/>
          <p:cNvSpPr>
            <a:spLocks noGrp="1"/>
          </p:cNvSpPr>
          <p:nvPr>
            <p:ph type="sldNum" sz="quarter" idx="17"/>
          </p:nvPr>
        </p:nvSpPr>
        <p:spPr/>
        <p:txBody>
          <a:bodyPr/>
          <a:lstStyle/>
          <a:p>
            <a:fld id="{4C53E39F-8AFF-46C5-A5F5-5EDD0BF5D457}" type="slidenum">
              <a:rPr lang="en-US" smtClean="0"/>
              <a:t>‹#›</a:t>
            </a:fld>
            <a:endParaRPr lang="en-US" dirty="0"/>
          </a:p>
        </p:txBody>
      </p:sp>
      <p:pic>
        <p:nvPicPr>
          <p:cNvPr id="3"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859109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21" Type="http://schemas.openxmlformats.org/officeDocument/2006/relationships/slideLayout" Target="../slideLayouts/slideLayout43.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23" Type="http://schemas.openxmlformats.org/officeDocument/2006/relationships/theme" Target="../theme/theme2.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xfrm>
            <a:off x="4114800" y="4754880"/>
            <a:ext cx="914400" cy="230832"/>
          </a:xfrm>
          <a:prstGeom prst="rect">
            <a:avLst/>
          </a:prstGeom>
        </p:spPr>
        <p:txBody>
          <a:bodyPr vert="horz" lIns="91440" tIns="45720" rIns="91440" bIns="45720" rtlCol="0" anchor="b">
            <a:spAutoFit/>
          </a:bodyPr>
          <a:lstStyle>
            <a:lvl1pPr algn="ctr" defTabSz="182880">
              <a:defRPr sz="900">
                <a:solidFill>
                  <a:schemeClr val="bg1">
                    <a:lumMod val="65000"/>
                  </a:schemeClr>
                </a:solidFill>
                <a:latin typeface="+mn-lt"/>
              </a:defRPr>
            </a:lvl1pPr>
          </a:lstStyle>
          <a:p>
            <a:fld id="{4C53E39F-8AFF-46C5-A5F5-5EDD0BF5D457}" type="slidenum">
              <a:rPr lang="en-US" smtClean="0"/>
              <a:t>‹#›</a:t>
            </a:fld>
            <a:endParaRPr lang="en-US" dirty="0"/>
          </a:p>
        </p:txBody>
      </p:sp>
      <p:sp>
        <p:nvSpPr>
          <p:cNvPr id="5" name="Title Placeholder 1"/>
          <p:cNvSpPr>
            <a:spLocks noGrp="1"/>
          </p:cNvSpPr>
          <p:nvPr>
            <p:ph type="title"/>
          </p:nvPr>
        </p:nvSpPr>
        <p:spPr>
          <a:xfrm>
            <a:off x="626364" y="192024"/>
            <a:ext cx="7891272" cy="457200"/>
          </a:xfrm>
          <a:prstGeom prst="rect">
            <a:avLst/>
          </a:prstGeom>
        </p:spPr>
        <p:txBody>
          <a:bodyPr vert="horz" wrap="square" lIns="0" tIns="0" rIns="0" bIns="0" rtlCol="0" anchor="t" anchorCtr="0">
            <a:noAutofit/>
          </a:bodyPr>
          <a:lstStyle/>
          <a:p>
            <a:pPr lvl="0"/>
            <a:r>
              <a:rPr lang="en-US"/>
              <a:t>Click to edit Master title style</a:t>
            </a:r>
            <a:endParaRPr lang="en-US" dirty="0"/>
          </a:p>
        </p:txBody>
      </p:sp>
      <p:sp>
        <p:nvSpPr>
          <p:cNvPr id="3" name="Text Placeholder 2"/>
          <p:cNvSpPr>
            <a:spLocks noGrp="1"/>
          </p:cNvSpPr>
          <p:nvPr>
            <p:ph type="body" idx="1"/>
          </p:nvPr>
        </p:nvSpPr>
        <p:spPr>
          <a:xfrm>
            <a:off x="626364" y="805297"/>
            <a:ext cx="7891272" cy="3639312"/>
          </a:xfrm>
          <a:prstGeom prst="rect">
            <a:avLst/>
          </a:prstGeom>
        </p:spPr>
        <p:txBody>
          <a:bodyPr vert="horz" lIns="0" tIns="0" rIns="0" bIns="0" rtlCol="0" anchor="t" anchorCtr="0">
            <a:noAutofit/>
          </a:body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dirty="0">
                <a:ln>
                  <a:noFill/>
                </a:ln>
                <a:solidFill>
                  <a:srgbClr val="04304B"/>
                </a:solidFill>
                <a:effectLst/>
                <a:uLnTx/>
                <a:uFillTx/>
                <a:latin typeface="+mn-lt"/>
                <a:ea typeface="+mn-ea"/>
                <a:cs typeface="+mn-cs"/>
              </a:rPr>
              <a:t>Click to add text or click an icon to add other content types.	</a:t>
            </a:r>
          </a:p>
          <a:p>
            <a:pPr marL="182563" marR="0" lvl="1"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a:pPr>
            <a:r>
              <a:rPr kumimoji="0" lang="en-US" sz="2000" b="0" i="0" u="none" strike="noStrike" kern="1200" cap="none" spc="0" normalizeH="0" baseline="0" noProof="0" dirty="0">
                <a:ln>
                  <a:noFill/>
                </a:ln>
                <a:solidFill>
                  <a:srgbClr val="000000">
                    <a:lumMod val="65000"/>
                    <a:lumOff val="35000"/>
                  </a:srgbClr>
                </a:solidFill>
                <a:effectLst/>
                <a:uLnTx/>
                <a:uFillTx/>
                <a:latin typeface="+mn-lt"/>
                <a:ea typeface="+mn-ea"/>
                <a:cs typeface="+mn-cs"/>
              </a:rPr>
              <a:t>First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r>
              <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rPr>
              <a:t>Second bullet</a:t>
            </a:r>
          </a:p>
          <a:p>
            <a:pPr marL="628650" marR="0" lvl="3"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a:pPr>
            <a:r>
              <a:rPr kumimoji="0" lang="en-US" sz="1600" b="0" i="0" u="none" strike="noStrike" kern="1200" cap="none" spc="0" normalizeH="0" baseline="0" noProof="0" dirty="0">
                <a:ln>
                  <a:noFill/>
                </a:ln>
                <a:solidFill>
                  <a:srgbClr val="000000">
                    <a:lumMod val="65000"/>
                    <a:lumOff val="35000"/>
                  </a:srgbClr>
                </a:solidFill>
                <a:effectLst/>
                <a:uLnTx/>
                <a:uFillTx/>
                <a:latin typeface="+mn-lt"/>
                <a:ea typeface="+mn-ea"/>
                <a:cs typeface="+mn-cs"/>
              </a:rPr>
              <a:t>Third bullet</a:t>
            </a:r>
          </a:p>
          <a:p>
            <a:pPr lvl="2"/>
            <a:endParaRPr lang="en-US" dirty="0"/>
          </a:p>
        </p:txBody>
      </p:sp>
      <p:sp>
        <p:nvSpPr>
          <p:cNvPr id="8"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20"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dirty="0">
                <a:ln>
                  <a:noFill/>
                </a:ln>
                <a:solidFill>
                  <a:schemeClr val="bg1">
                    <a:lumMod val="85000"/>
                  </a:schemeClr>
                </a:solidFill>
                <a:effectLst/>
                <a:uLnTx/>
                <a:uFillTx/>
                <a:latin typeface="+mn-lt"/>
                <a:ea typeface="Calibri" charset="0"/>
                <a:cs typeface="Arial" panose="020B0604020202020204" pitchFamily="34" charset="0"/>
              </a:rPr>
              <a:t>Copyright © SAS Institute Inc. All rights reserved.</a:t>
            </a:r>
          </a:p>
        </p:txBody>
      </p:sp>
      <p:grpSp>
        <p:nvGrpSpPr>
          <p:cNvPr id="9" name="Group 8"/>
          <p:cNvGrpSpPr/>
          <p:nvPr/>
        </p:nvGrpSpPr>
        <p:grpSpPr>
          <a:xfrm>
            <a:off x="8425797" y="4765184"/>
            <a:ext cx="526892" cy="220528"/>
            <a:chOff x="6145213" y="4384676"/>
            <a:chExt cx="1582738" cy="649287"/>
          </a:xfrm>
          <a:solidFill>
            <a:schemeClr val="tx2"/>
          </a:solidFill>
        </p:grpSpPr>
        <p:sp>
          <p:nvSpPr>
            <p:cNvPr id="10"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SlideNumber"/>
          <p:cNvSpPr txBox="1"/>
          <p:nvPr/>
        </p:nvSpPr>
        <p:spPr>
          <a:xfrm flipH="1">
            <a:off x="4177284" y="4749787"/>
            <a:ext cx="780288" cy="230832"/>
          </a:xfrm>
          <a:prstGeom prst="rect">
            <a:avLst/>
          </a:prstGeom>
          <a:noFill/>
        </p:spPr>
        <p:txBody>
          <a:bodyPr wrap="square" rtlCol="0" anchor="b" anchorCtr="0">
            <a:spAutoFit/>
          </a:bodyPr>
          <a:lstStyle/>
          <a:p>
            <a:pPr algn="ctr"/>
            <a:fld id="{8E6CD2D8-590E-4113-A3C8-855D1601C924}" type="slidenum">
              <a:rPr lang="en-US" altLang="en-US" sz="900" b="1" smtClean="0">
                <a:solidFill>
                  <a:schemeClr val="bg1">
                    <a:lumMod val="65000"/>
                  </a:schemeClr>
                </a:solidFill>
              </a:rPr>
              <a:pPr algn="ctr"/>
              <a:t>‹#›</a:t>
            </a:fld>
            <a:endParaRPr lang="en-US" sz="900" dirty="0">
              <a:solidFill>
                <a:schemeClr val="bg1">
                  <a:lumMod val="65000"/>
                </a:schemeClr>
              </a:solidFill>
            </a:endParaRPr>
          </a:p>
        </p:txBody>
      </p:sp>
    </p:spTree>
    <p:extLst>
      <p:ext uri="{BB962C8B-B14F-4D97-AF65-F5344CB8AC3E}">
        <p14:creationId xmlns:p14="http://schemas.microsoft.com/office/powerpoint/2010/main" val="1161214483"/>
      </p:ext>
    </p:extLst>
  </p:cSld>
  <p:clrMap bg1="lt1" tx1="dk1" bg2="lt2" tx2="dk2" accent1="accent1" accent2="accent2" accent3="accent3" accent4="accent4" accent5="accent5" accent6="accent6" hlink="hlink" folHlink="folHlink"/>
  <p:sldLayoutIdLst>
    <p:sldLayoutId id="2147487356" r:id="rId1"/>
    <p:sldLayoutId id="2147487357" r:id="rId2"/>
    <p:sldLayoutId id="2147487358" r:id="rId3"/>
    <p:sldLayoutId id="2147487359" r:id="rId4"/>
    <p:sldLayoutId id="2147487360" r:id="rId5"/>
    <p:sldLayoutId id="2147487361" r:id="rId6"/>
    <p:sldLayoutId id="2147487362" r:id="rId7"/>
    <p:sldLayoutId id="2147487363" r:id="rId8"/>
    <p:sldLayoutId id="2147487364" r:id="rId9"/>
    <p:sldLayoutId id="2147487365" r:id="rId10"/>
    <p:sldLayoutId id="2147487366" r:id="rId11"/>
    <p:sldLayoutId id="2147487367" r:id="rId12"/>
    <p:sldLayoutId id="2147487368" r:id="rId13"/>
    <p:sldLayoutId id="2147487369" r:id="rId14"/>
    <p:sldLayoutId id="2147487370" r:id="rId15"/>
    <p:sldLayoutId id="2147487371" r:id="rId16"/>
    <p:sldLayoutId id="2147487372" r:id="rId17"/>
    <p:sldLayoutId id="2147487373" r:id="rId18"/>
    <p:sldLayoutId id="2147487374" r:id="rId19"/>
    <p:sldLayoutId id="2147487375" r:id="rId20"/>
    <p:sldLayoutId id="2147487376" r:id="rId21"/>
    <p:sldLayoutId id="2147487377" r:id="rId22"/>
  </p:sldLayoutIdLst>
  <p:hf sldNum="0" hdr="0" ftr="0" dt="0"/>
  <p:txStyles>
    <p:titleStyle>
      <a:lvl1pPr algn="ctr" defTabSz="182880" rtl="0" eaLnBrk="1" latinLnBrk="0" hangingPunct="1">
        <a:lnSpc>
          <a:spcPct val="100000"/>
        </a:lnSpc>
        <a:spcBef>
          <a:spcPct val="0"/>
        </a:spcBef>
        <a:buNone/>
        <a:defRPr lang="en-US" sz="2800" b="0" i="0" u="none" kern="1200" cap="none" baseline="0" dirty="0">
          <a:solidFill>
            <a:schemeClr val="tx2"/>
          </a:solidFill>
          <a:latin typeface="+mj-lt"/>
          <a:ea typeface="+mj-ea"/>
          <a:cs typeface="+mj-cs"/>
        </a:defRPr>
      </a:lvl1pPr>
    </p:titleStyle>
    <p:bodyStyle>
      <a:lvl1pPr marL="0" marR="0" indent="0" algn="l" defTabSz="365760" rtl="0" eaLnBrk="1" fontAlgn="auto" latinLnBrk="0" hangingPunct="1">
        <a:lnSpc>
          <a:spcPct val="100000"/>
        </a:lnSpc>
        <a:spcBef>
          <a:spcPts val="600"/>
        </a:spcBef>
        <a:spcAft>
          <a:spcPts val="0"/>
        </a:spcAft>
        <a:buClr>
          <a:srgbClr val="0074BE"/>
        </a:buClr>
        <a:buSzPct val="80000"/>
        <a:buFontTx/>
        <a:buNone/>
        <a:tabLst/>
        <a:defRPr sz="2000" b="0" kern="1200" cap="none" baseline="0">
          <a:solidFill>
            <a:schemeClr val="tx1"/>
          </a:solidFill>
          <a:latin typeface="+mn-lt"/>
          <a:ea typeface="+mn-ea"/>
          <a:cs typeface="+mn-cs"/>
        </a:defRPr>
      </a:lvl1pPr>
      <a:lvl2pPr marL="182563" marR="0"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sz="2000" b="0" i="0" u="none" kern="1200" baseline="0">
          <a:solidFill>
            <a:schemeClr val="tx1"/>
          </a:solidFill>
          <a:latin typeface="+mn-lt"/>
          <a:ea typeface="+mn-ea"/>
          <a:cs typeface="+mn-cs"/>
        </a:defRPr>
      </a:lvl2pPr>
      <a:lvl3pPr marL="396875" marR="0" indent="-182563" algn="l" defTabSz="365760" rtl="0" eaLnBrk="1" fontAlgn="auto" latinLnBrk="0" hangingPunct="1">
        <a:lnSpc>
          <a:spcPct val="100000"/>
        </a:lnSpc>
        <a:spcBef>
          <a:spcPts val="600"/>
        </a:spcBef>
        <a:spcAft>
          <a:spcPts val="0"/>
        </a:spcAft>
        <a:buClr>
          <a:schemeClr val="tx2"/>
        </a:buClr>
        <a:buSzPct val="80000"/>
        <a:buFont typeface="Arial" panose="020B0604020202020204" pitchFamily="34" charset="0"/>
        <a:buChar char="•"/>
        <a:tabLst/>
        <a:defRPr sz="1800" kern="1200" baseline="0">
          <a:solidFill>
            <a:schemeClr val="tx1"/>
          </a:solidFill>
          <a:latin typeface="+mn-lt"/>
          <a:ea typeface="+mn-ea"/>
          <a:cs typeface="+mn-cs"/>
        </a:defRPr>
      </a:lvl3pPr>
      <a:lvl4pPr marL="628650" marR="0"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sz="1600" kern="1200" baseline="0">
          <a:solidFill>
            <a:schemeClr val="tx1"/>
          </a:solidFill>
          <a:latin typeface="+mn-lt"/>
          <a:ea typeface="+mn-ea"/>
          <a:cs typeface="+mn-cs"/>
        </a:defRPr>
      </a:lvl4pPr>
      <a:lvl5pPr marL="91440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7" pos="384" userDrawn="1">
          <p15:clr>
            <a:srgbClr val="F26B43"/>
          </p15:clr>
        </p15:guide>
        <p15:guide id="8" orient="horz" pos="660" userDrawn="1">
          <p15:clr>
            <a:srgbClr val="F26B43"/>
          </p15:clr>
        </p15:guide>
        <p15:guide id="9" orient="horz" pos="324" userDrawn="1">
          <p15:clr>
            <a:srgbClr val="F26B43"/>
          </p15:clr>
        </p15:guide>
        <p15:guide id="10" orient="horz" pos="5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xfrm>
            <a:off x="4114800" y="4754880"/>
            <a:ext cx="914400" cy="230832"/>
          </a:xfrm>
          <a:prstGeom prst="rect">
            <a:avLst/>
          </a:prstGeom>
        </p:spPr>
        <p:txBody>
          <a:bodyPr vert="horz" lIns="91440" tIns="45720" rIns="91440" bIns="45720" rtlCol="0" anchor="b">
            <a:spAutoFit/>
          </a:bodyPr>
          <a:lstStyle>
            <a:lvl1pPr algn="ctr" defTabSz="182880">
              <a:defRPr sz="900">
                <a:solidFill>
                  <a:schemeClr val="bg1">
                    <a:lumMod val="65000"/>
                  </a:schemeClr>
                </a:solidFill>
                <a:latin typeface="+mn-lt"/>
              </a:defRPr>
            </a:lvl1pPr>
          </a:lstStyle>
          <a:p>
            <a:fld id="{4C53E39F-8AFF-46C5-A5F5-5EDD0BF5D457}" type="slidenum">
              <a:rPr lang="en-US" smtClean="0"/>
              <a:t>‹#›</a:t>
            </a:fld>
            <a:endParaRPr lang="en-US" dirty="0"/>
          </a:p>
        </p:txBody>
      </p:sp>
      <p:sp>
        <p:nvSpPr>
          <p:cNvPr id="5" name="Title Placeholder 1"/>
          <p:cNvSpPr>
            <a:spLocks noGrp="1"/>
          </p:cNvSpPr>
          <p:nvPr>
            <p:ph type="title"/>
          </p:nvPr>
        </p:nvSpPr>
        <p:spPr>
          <a:xfrm>
            <a:off x="626364" y="192024"/>
            <a:ext cx="7891272" cy="457200"/>
          </a:xfrm>
          <a:prstGeom prst="rect">
            <a:avLst/>
          </a:prstGeom>
        </p:spPr>
        <p:txBody>
          <a:bodyPr vert="horz" wrap="square" lIns="0" tIns="0" rIns="0" bIns="0" rtlCol="0" anchor="t" anchorCtr="0">
            <a:noAutofit/>
          </a:bodyPr>
          <a:lstStyle/>
          <a:p>
            <a:pPr lvl="0"/>
            <a:r>
              <a:rPr lang="en-US"/>
              <a:t>Click to edit Master title style</a:t>
            </a:r>
            <a:endParaRPr lang="en-US" dirty="0"/>
          </a:p>
        </p:txBody>
      </p:sp>
      <p:sp>
        <p:nvSpPr>
          <p:cNvPr id="3" name="Text Placeholder 2"/>
          <p:cNvSpPr>
            <a:spLocks noGrp="1"/>
          </p:cNvSpPr>
          <p:nvPr>
            <p:ph type="body" idx="1"/>
          </p:nvPr>
        </p:nvSpPr>
        <p:spPr>
          <a:xfrm>
            <a:off x="626364" y="805297"/>
            <a:ext cx="7891272" cy="3639312"/>
          </a:xfrm>
          <a:prstGeom prst="rect">
            <a:avLst/>
          </a:prstGeom>
        </p:spPr>
        <p:txBody>
          <a:bodyPr vert="horz" lIns="0" tIns="0" rIns="0" bIns="0" rtlCol="0" anchor="t" anchorCtr="0">
            <a:noAutofit/>
          </a:body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dirty="0">
                <a:ln>
                  <a:noFill/>
                </a:ln>
                <a:solidFill>
                  <a:srgbClr val="04304B"/>
                </a:solidFill>
                <a:effectLst/>
                <a:uLnTx/>
                <a:uFillTx/>
                <a:latin typeface="+mn-lt"/>
                <a:ea typeface="+mn-ea"/>
                <a:cs typeface="+mn-cs"/>
              </a:rPr>
              <a:t>Click to add text or click an icon to add other content types.	</a:t>
            </a:r>
          </a:p>
          <a:p>
            <a:pPr marL="182563" marR="0" lvl="1"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a:pPr>
            <a:r>
              <a:rPr kumimoji="0" lang="en-US" sz="2000" b="0" i="0" u="none" strike="noStrike" kern="1200" cap="none" spc="0" normalizeH="0" baseline="0" noProof="0" dirty="0">
                <a:ln>
                  <a:noFill/>
                </a:ln>
                <a:solidFill>
                  <a:srgbClr val="000000">
                    <a:lumMod val="65000"/>
                    <a:lumOff val="35000"/>
                  </a:srgbClr>
                </a:solidFill>
                <a:effectLst/>
                <a:uLnTx/>
                <a:uFillTx/>
                <a:latin typeface="+mn-lt"/>
                <a:ea typeface="+mn-ea"/>
                <a:cs typeface="+mn-cs"/>
              </a:rPr>
              <a:t>First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r>
              <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rPr>
              <a:t>Second bullet</a:t>
            </a:r>
          </a:p>
          <a:p>
            <a:pPr marL="628650" marR="0" lvl="3"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a:pPr>
            <a:r>
              <a:rPr kumimoji="0" lang="en-US" sz="1600" b="0" i="0" u="none" strike="noStrike" kern="1200" cap="none" spc="0" normalizeH="0" baseline="0" noProof="0" dirty="0">
                <a:ln>
                  <a:noFill/>
                </a:ln>
                <a:solidFill>
                  <a:srgbClr val="000000">
                    <a:lumMod val="65000"/>
                    <a:lumOff val="35000"/>
                  </a:srgbClr>
                </a:solidFill>
                <a:effectLst/>
                <a:uLnTx/>
                <a:uFillTx/>
                <a:latin typeface="+mn-lt"/>
                <a:ea typeface="+mn-ea"/>
                <a:cs typeface="+mn-cs"/>
              </a:rPr>
              <a:t>Third bullet</a:t>
            </a:r>
          </a:p>
          <a:p>
            <a:pPr lvl="2"/>
            <a:endParaRPr lang="en-US" dirty="0"/>
          </a:p>
        </p:txBody>
      </p:sp>
      <p:sp>
        <p:nvSpPr>
          <p:cNvPr id="8"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20"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dirty="0">
                <a:ln>
                  <a:noFill/>
                </a:ln>
                <a:solidFill>
                  <a:schemeClr val="bg1">
                    <a:lumMod val="85000"/>
                  </a:schemeClr>
                </a:solidFill>
                <a:effectLst/>
                <a:uLnTx/>
                <a:uFillTx/>
                <a:latin typeface="+mn-lt"/>
                <a:ea typeface="Calibri" charset="0"/>
                <a:cs typeface="Arial" panose="020B0604020202020204" pitchFamily="34" charset="0"/>
              </a:rPr>
              <a:t>Copyright © SAS Institute Inc. All rights reserved.</a:t>
            </a:r>
          </a:p>
        </p:txBody>
      </p:sp>
      <p:grpSp>
        <p:nvGrpSpPr>
          <p:cNvPr id="9" name="Group 8"/>
          <p:cNvGrpSpPr/>
          <p:nvPr/>
        </p:nvGrpSpPr>
        <p:grpSpPr>
          <a:xfrm>
            <a:off x="8425797" y="4765184"/>
            <a:ext cx="526892" cy="220528"/>
            <a:chOff x="6145213" y="4384676"/>
            <a:chExt cx="1582738" cy="649287"/>
          </a:xfrm>
          <a:solidFill>
            <a:schemeClr val="tx2"/>
          </a:solidFill>
        </p:grpSpPr>
        <p:sp>
          <p:nvSpPr>
            <p:cNvPr id="10"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SlideNumber"/>
          <p:cNvSpPr txBox="1"/>
          <p:nvPr/>
        </p:nvSpPr>
        <p:spPr>
          <a:xfrm flipH="1">
            <a:off x="4177284" y="4749787"/>
            <a:ext cx="780288" cy="230832"/>
          </a:xfrm>
          <a:prstGeom prst="rect">
            <a:avLst/>
          </a:prstGeom>
          <a:noFill/>
        </p:spPr>
        <p:txBody>
          <a:bodyPr wrap="square" rtlCol="0" anchor="b" anchorCtr="0">
            <a:spAutoFit/>
          </a:bodyPr>
          <a:lstStyle/>
          <a:p>
            <a:pPr algn="ctr"/>
            <a:fld id="{8E6CD2D8-590E-4113-A3C8-855D1601C924}" type="slidenum">
              <a:rPr lang="en-US" altLang="en-US" sz="900" b="1" smtClean="0">
                <a:solidFill>
                  <a:schemeClr val="bg1">
                    <a:lumMod val="65000"/>
                  </a:schemeClr>
                </a:solidFill>
              </a:rPr>
              <a:pPr algn="ctr"/>
              <a:t>‹#›</a:t>
            </a:fld>
            <a:endParaRPr lang="en-US" sz="900" dirty="0">
              <a:solidFill>
                <a:schemeClr val="bg1">
                  <a:lumMod val="65000"/>
                </a:schemeClr>
              </a:solidFill>
            </a:endParaRPr>
          </a:p>
        </p:txBody>
      </p:sp>
    </p:spTree>
    <p:extLst>
      <p:ext uri="{BB962C8B-B14F-4D97-AF65-F5344CB8AC3E}">
        <p14:creationId xmlns:p14="http://schemas.microsoft.com/office/powerpoint/2010/main" val="2859219960"/>
      </p:ext>
    </p:extLst>
  </p:cSld>
  <p:clrMap bg1="lt1" tx1="dk1" bg2="lt2" tx2="dk2" accent1="accent1" accent2="accent2" accent3="accent3" accent4="accent4" accent5="accent5" accent6="accent6" hlink="hlink" folHlink="folHlink"/>
  <p:sldLayoutIdLst>
    <p:sldLayoutId id="2147487379" r:id="rId1"/>
    <p:sldLayoutId id="2147487380" r:id="rId2"/>
    <p:sldLayoutId id="2147487381" r:id="rId3"/>
    <p:sldLayoutId id="2147487382" r:id="rId4"/>
    <p:sldLayoutId id="2147487383" r:id="rId5"/>
    <p:sldLayoutId id="2147487384" r:id="rId6"/>
    <p:sldLayoutId id="2147487385" r:id="rId7"/>
    <p:sldLayoutId id="2147487386" r:id="rId8"/>
    <p:sldLayoutId id="2147487387" r:id="rId9"/>
    <p:sldLayoutId id="2147487388" r:id="rId10"/>
    <p:sldLayoutId id="2147487389" r:id="rId11"/>
    <p:sldLayoutId id="2147487390" r:id="rId12"/>
    <p:sldLayoutId id="2147487391" r:id="rId13"/>
    <p:sldLayoutId id="2147487392" r:id="rId14"/>
    <p:sldLayoutId id="2147487393" r:id="rId15"/>
    <p:sldLayoutId id="2147487394" r:id="rId16"/>
    <p:sldLayoutId id="2147487395" r:id="rId17"/>
    <p:sldLayoutId id="2147487396" r:id="rId18"/>
    <p:sldLayoutId id="2147487397" r:id="rId19"/>
    <p:sldLayoutId id="2147487398" r:id="rId20"/>
    <p:sldLayoutId id="2147487399" r:id="rId21"/>
    <p:sldLayoutId id="2147487400" r:id="rId22"/>
  </p:sldLayoutIdLst>
  <p:hf sldNum="0" hdr="0" ftr="0" dt="0"/>
  <p:txStyles>
    <p:titleStyle>
      <a:lvl1pPr algn="ctr" defTabSz="182880" rtl="0" eaLnBrk="1" latinLnBrk="0" hangingPunct="1">
        <a:lnSpc>
          <a:spcPct val="100000"/>
        </a:lnSpc>
        <a:spcBef>
          <a:spcPct val="0"/>
        </a:spcBef>
        <a:buNone/>
        <a:defRPr lang="en-US" sz="2800" b="0" i="0" u="none" kern="1200" cap="none" baseline="0" dirty="0">
          <a:solidFill>
            <a:schemeClr val="tx2"/>
          </a:solidFill>
          <a:latin typeface="+mj-lt"/>
          <a:ea typeface="+mj-ea"/>
          <a:cs typeface="+mj-cs"/>
        </a:defRPr>
      </a:lvl1pPr>
    </p:titleStyle>
    <p:bodyStyle>
      <a:lvl1pPr marL="0" marR="0" indent="0" algn="l" defTabSz="365760" rtl="0" eaLnBrk="1" fontAlgn="auto" latinLnBrk="0" hangingPunct="1">
        <a:lnSpc>
          <a:spcPct val="100000"/>
        </a:lnSpc>
        <a:spcBef>
          <a:spcPts val="600"/>
        </a:spcBef>
        <a:spcAft>
          <a:spcPts val="0"/>
        </a:spcAft>
        <a:buClr>
          <a:srgbClr val="0074BE"/>
        </a:buClr>
        <a:buSzPct val="80000"/>
        <a:buFontTx/>
        <a:buNone/>
        <a:tabLst/>
        <a:defRPr sz="2000" b="0" kern="1200" cap="none" baseline="0">
          <a:solidFill>
            <a:schemeClr val="tx1"/>
          </a:solidFill>
          <a:latin typeface="+mn-lt"/>
          <a:ea typeface="+mn-ea"/>
          <a:cs typeface="+mn-cs"/>
        </a:defRPr>
      </a:lvl1pPr>
      <a:lvl2pPr marL="182563" marR="0"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sz="2000" b="0" i="0" u="none" kern="1200" baseline="0">
          <a:solidFill>
            <a:schemeClr val="tx1"/>
          </a:solidFill>
          <a:latin typeface="+mn-lt"/>
          <a:ea typeface="+mn-ea"/>
          <a:cs typeface="+mn-cs"/>
        </a:defRPr>
      </a:lvl2pPr>
      <a:lvl3pPr marL="396875" marR="0" indent="-182563" algn="l" defTabSz="365760" rtl="0" eaLnBrk="1" fontAlgn="auto" latinLnBrk="0" hangingPunct="1">
        <a:lnSpc>
          <a:spcPct val="100000"/>
        </a:lnSpc>
        <a:spcBef>
          <a:spcPts val="600"/>
        </a:spcBef>
        <a:spcAft>
          <a:spcPts val="0"/>
        </a:spcAft>
        <a:buClr>
          <a:schemeClr val="tx2"/>
        </a:buClr>
        <a:buSzPct val="80000"/>
        <a:buFont typeface="Arial" panose="020B0604020202020204" pitchFamily="34" charset="0"/>
        <a:buChar char="•"/>
        <a:tabLst/>
        <a:defRPr sz="1800" kern="1200" baseline="0">
          <a:solidFill>
            <a:schemeClr val="tx1"/>
          </a:solidFill>
          <a:latin typeface="+mn-lt"/>
          <a:ea typeface="+mn-ea"/>
          <a:cs typeface="+mn-cs"/>
        </a:defRPr>
      </a:lvl3pPr>
      <a:lvl4pPr marL="628650" marR="0"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sz="1600" kern="1200" baseline="0">
          <a:solidFill>
            <a:schemeClr val="tx1"/>
          </a:solidFill>
          <a:latin typeface="+mn-lt"/>
          <a:ea typeface="+mn-ea"/>
          <a:cs typeface="+mn-cs"/>
        </a:defRPr>
      </a:lvl4pPr>
      <a:lvl5pPr marL="91440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7" pos="384" userDrawn="1">
          <p15:clr>
            <a:srgbClr val="F26B43"/>
          </p15:clr>
        </p15:guide>
        <p15:guide id="8" orient="horz" pos="660" userDrawn="1">
          <p15:clr>
            <a:srgbClr val="F26B43"/>
          </p15:clr>
        </p15:guide>
        <p15:guide id="9" orient="horz" pos="324" userDrawn="1">
          <p15:clr>
            <a:srgbClr val="F26B43"/>
          </p15:clr>
        </p15:guide>
        <p15:guide id="10" orient="horz" pos="5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3.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4.xml"/><Relationship Id="rId1" Type="http://schemas.openxmlformats.org/officeDocument/2006/relationships/tags" Target="../tags/tag4.xml"/></Relationships>
</file>

<file path=ppt/slides/_rels/slide12.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notesSlide" Target="../notesSlides/notesSlide12.xml"/><Relationship Id="rId5" Type="http://schemas.openxmlformats.org/officeDocument/2006/relationships/slideLayout" Target="../slideLayouts/slideLayout44.xml"/><Relationship Id="rId4" Type="http://schemas.openxmlformats.org/officeDocument/2006/relationships/tags" Target="../tags/tag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4.xml"/><Relationship Id="rId1" Type="http://schemas.openxmlformats.org/officeDocument/2006/relationships/tags" Target="../tags/tag9.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4.xml"/><Relationship Id="rId1" Type="http://schemas.openxmlformats.org/officeDocument/2006/relationships/tags" Target="../tags/tag10.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4.xml"/><Relationship Id="rId1" Type="http://schemas.openxmlformats.org/officeDocument/2006/relationships/tags" Target="../tags/tag11.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44.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image" Target="../media/image14.png"/><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notesSlide" Target="../notesSlides/notesSlide20.xml"/><Relationship Id="rId4"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6.xml"/><Relationship Id="rId1" Type="http://schemas.openxmlformats.org/officeDocument/2006/relationships/tags" Target="../tags/tag1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44.xml"/><Relationship Id="rId2" Type="http://schemas.openxmlformats.org/officeDocument/2006/relationships/tags" Target="../tags/tag19.xml"/><Relationship Id="rId1" Type="http://schemas.openxmlformats.org/officeDocument/2006/relationships/tags" Target="../tags/tag18.xml"/><Relationship Id="rId4"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44.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3.xml"/><Relationship Id="rId1" Type="http://schemas.openxmlformats.org/officeDocument/2006/relationships/tags" Target="../tags/tag2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6.xml"/><Relationship Id="rId1" Type="http://schemas.openxmlformats.org/officeDocument/2006/relationships/tags" Target="../tags/tag23.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37.xml"/><Relationship Id="rId1" Type="http://schemas.openxmlformats.org/officeDocument/2006/relationships/tags" Target="../tags/tag24.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6.xml"/><Relationship Id="rId1" Type="http://schemas.openxmlformats.org/officeDocument/2006/relationships/tags" Target="../tags/tag25.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6.xml"/><Relationship Id="rId1" Type="http://schemas.openxmlformats.org/officeDocument/2006/relationships/tags" Target="../tags/tag26.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6.xml"/><Relationship Id="rId1" Type="http://schemas.openxmlformats.org/officeDocument/2006/relationships/tags" Target="../tags/tag27.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 Id="rId5" Type="http://schemas.openxmlformats.org/officeDocument/2006/relationships/notesSlide" Target="../notesSlides/notesSlide30.xml"/><Relationship Id="rId4" Type="http://schemas.openxmlformats.org/officeDocument/2006/relationships/slideLayout" Target="../slideLayouts/slideLayout26.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tags" Target="../tags/tag32.xml"/><Relationship Id="rId1" Type="http://schemas.openxmlformats.org/officeDocument/2006/relationships/tags" Target="../tags/tag31.xml"/><Relationship Id="rId4"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4.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44.xml"/><Relationship Id="rId2" Type="http://schemas.openxmlformats.org/officeDocument/2006/relationships/tags" Target="../tags/tag35.xml"/><Relationship Id="rId1" Type="http://schemas.openxmlformats.org/officeDocument/2006/relationships/tags" Target="../tags/tag34.xml"/><Relationship Id="rId4"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44.xml"/><Relationship Id="rId2" Type="http://schemas.openxmlformats.org/officeDocument/2006/relationships/tags" Target="../tags/tag37.xml"/><Relationship Id="rId1" Type="http://schemas.openxmlformats.org/officeDocument/2006/relationships/tags" Target="../tags/tag36.xml"/><Relationship Id="rId4"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4.xml"/><Relationship Id="rId1" Type="http://schemas.openxmlformats.org/officeDocument/2006/relationships/tags" Target="../tags/tag38.xml"/><Relationship Id="rId4" Type="http://schemas.openxmlformats.org/officeDocument/2006/relationships/image" Target="../media/image20.tmp"/></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4.xml"/><Relationship Id="rId1" Type="http://schemas.openxmlformats.org/officeDocument/2006/relationships/tags" Target="../tags/tag39.xml"/><Relationship Id="rId4" Type="http://schemas.openxmlformats.org/officeDocument/2006/relationships/image" Target="../media/image21.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37.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tags" Target="../tags/tag42.xml"/><Relationship Id="rId5" Type="http://schemas.openxmlformats.org/officeDocument/2006/relationships/notesSlide" Target="../notesSlides/notesSlide41.xml"/><Relationship Id="rId4" Type="http://schemas.openxmlformats.org/officeDocument/2006/relationships/slideLayout" Target="../slideLayouts/slideLayout26.xml"/></Relationships>
</file>

<file path=ppt/slides/_rels/slide42.xml.rels><?xml version="1.0" encoding="UTF-8" standalone="yes"?>
<Relationships xmlns="http://schemas.openxmlformats.org/package/2006/relationships"><Relationship Id="rId3" Type="http://schemas.openxmlformats.org/officeDocument/2006/relationships/tags" Target="../tags/tag47.xml"/><Relationship Id="rId7" Type="http://schemas.openxmlformats.org/officeDocument/2006/relationships/image" Target="../media/image23.png"/><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image" Target="../media/image22.png"/><Relationship Id="rId5" Type="http://schemas.openxmlformats.org/officeDocument/2006/relationships/notesSlide" Target="../notesSlides/notesSlide42.xml"/><Relationship Id="rId4" Type="http://schemas.openxmlformats.org/officeDocument/2006/relationships/slideLayout" Target="../slideLayouts/slideLayout26.xml"/></Relationships>
</file>

<file path=ppt/slides/_rels/slide43.xml.rels><?xml version="1.0" encoding="UTF-8" standalone="yes"?>
<Relationships xmlns="http://schemas.openxmlformats.org/package/2006/relationships"><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notesSlide" Target="../notesSlides/notesSlide43.xml"/><Relationship Id="rId5" Type="http://schemas.openxmlformats.org/officeDocument/2006/relationships/slideLayout" Target="../slideLayouts/slideLayout26.xml"/><Relationship Id="rId4" Type="http://schemas.openxmlformats.org/officeDocument/2006/relationships/tags" Target="../tags/tag51.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37.xml"/><Relationship Id="rId2" Type="http://schemas.openxmlformats.org/officeDocument/2006/relationships/tags" Target="../tags/tag53.xml"/><Relationship Id="rId1" Type="http://schemas.openxmlformats.org/officeDocument/2006/relationships/tags" Target="../tags/tag52.xml"/><Relationship Id="rId4"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44.xml"/><Relationship Id="rId1" Type="http://schemas.openxmlformats.org/officeDocument/2006/relationships/tags" Target="../tags/tag54.xml"/></Relationships>
</file>

<file path=ppt/slides/_rels/slide46.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notesSlide" Target="../notesSlides/notesSlide46.xml"/><Relationship Id="rId4"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43.xml"/><Relationship Id="rId1" Type="http://schemas.openxmlformats.org/officeDocument/2006/relationships/tags" Target="../tags/tag5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6.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tags" Target="../tags/tag60.xml"/><Relationship Id="rId1" Type="http://schemas.openxmlformats.org/officeDocument/2006/relationships/tags" Target="../tags/tag59.xml"/><Relationship Id="rId4"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tags" Target="../tags/tag62.xml"/><Relationship Id="rId1" Type="http://schemas.openxmlformats.org/officeDocument/2006/relationships/tags" Target="../tags/tag61.xml"/><Relationship Id="rId4"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37.xml"/><Relationship Id="rId2" Type="http://schemas.openxmlformats.org/officeDocument/2006/relationships/tags" Target="../tags/tag64.xml"/><Relationship Id="rId1" Type="http://schemas.openxmlformats.org/officeDocument/2006/relationships/tags" Target="../tags/tag63.xml"/><Relationship Id="rId4"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44.xml"/><Relationship Id="rId2" Type="http://schemas.openxmlformats.org/officeDocument/2006/relationships/tags" Target="../tags/tag66.xml"/><Relationship Id="rId1" Type="http://schemas.openxmlformats.org/officeDocument/2006/relationships/tags" Target="../tags/tag65.xml"/><Relationship Id="rId4"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tags" Target="../tags/tag67.xml"/><Relationship Id="rId5" Type="http://schemas.openxmlformats.org/officeDocument/2006/relationships/notesSlide" Target="../notesSlides/notesSlide53.xml"/><Relationship Id="rId4" Type="http://schemas.openxmlformats.org/officeDocument/2006/relationships/slideLayout" Target="../slideLayouts/slideLayout44.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tags" Target="../tags/tag71.xml"/><Relationship Id="rId1" Type="http://schemas.openxmlformats.org/officeDocument/2006/relationships/tags" Target="../tags/tag70.xml"/><Relationship Id="rId4"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37.xml"/><Relationship Id="rId1" Type="http://schemas.openxmlformats.org/officeDocument/2006/relationships/tags" Target="../tags/tag72.xml"/></Relationships>
</file>

<file path=ppt/slides/_rels/slide56.xml.rels><?xml version="1.0" encoding="UTF-8" standalone="yes"?>
<Relationships xmlns="http://schemas.openxmlformats.org/package/2006/relationships"><Relationship Id="rId3" Type="http://schemas.openxmlformats.org/officeDocument/2006/relationships/hyperlink" Target="http://support.sas.com/training/us/paths/dmgt.html#acc" TargetMode="External"/><Relationship Id="rId2" Type="http://schemas.openxmlformats.org/officeDocument/2006/relationships/notesSlide" Target="../notesSlides/notesSlide56.xml"/><Relationship Id="rId1" Type="http://schemas.openxmlformats.org/officeDocument/2006/relationships/slideLayout" Target="../slideLayouts/slideLayout25.xml"/><Relationship Id="rId4" Type="http://schemas.openxmlformats.org/officeDocument/2006/relationships/hyperlink" Target="https://support.sas.com/documentation/onlinedoc/access/" TargetMode="Externa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33.xml"/><Relationship Id="rId1" Type="http://schemas.openxmlformats.org/officeDocument/2006/relationships/tags" Target="../tags/tag73.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36.xml"/><Relationship Id="rId1" Type="http://schemas.openxmlformats.org/officeDocument/2006/relationships/tags" Target="../tags/tag74.xml"/></Relationships>
</file>

<file path=ppt/slides/_rels/slide5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9.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24.xml"/><Relationship Id="rId1" Type="http://schemas.openxmlformats.org/officeDocument/2006/relationships/tags" Target="../tags/tag75.xml"/><Relationship Id="rId4" Type="http://schemas.openxmlformats.org/officeDocument/2006/relationships/image" Target="../media/image24.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4.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4.xml"/><Relationship Id="rId1" Type="http://schemas.openxmlformats.org/officeDocument/2006/relationships/tags" Target="../tags/tag7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4.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4.xml"/><Relationship Id="rId1" Type="http://schemas.openxmlformats.org/officeDocument/2006/relationships/tags" Target="../tags/tag77.xml"/></Relationships>
</file>

<file path=ppt/slides/_rels/slide6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5.xml"/><Relationship Id="rId1" Type="http://schemas.openxmlformats.org/officeDocument/2006/relationships/slideLayout" Target="../slideLayouts/slideLayout24.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24.xml"/><Relationship Id="rId1" Type="http://schemas.openxmlformats.org/officeDocument/2006/relationships/tags" Target="../tags/tag78.xml"/><Relationship Id="rId4" Type="http://schemas.openxmlformats.org/officeDocument/2006/relationships/image" Target="../media/image25.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4.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24.xml"/><Relationship Id="rId1" Type="http://schemas.openxmlformats.org/officeDocument/2006/relationships/tags" Target="../tags/tag79.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24.xml"/><Relationship Id="rId1" Type="http://schemas.openxmlformats.org/officeDocument/2006/relationships/tags" Target="../tags/tag80.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4.xml"/></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82.xml"/><Relationship Id="rId1" Type="http://schemas.openxmlformats.org/officeDocument/2006/relationships/tags" Target="../tags/tag81.xml"/><Relationship Id="rId4"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4.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24.xml"/><Relationship Id="rId1" Type="http://schemas.openxmlformats.org/officeDocument/2006/relationships/tags" Target="../tags/tag83.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24.xml"/><Relationship Id="rId1" Type="http://schemas.openxmlformats.org/officeDocument/2006/relationships/tags" Target="../tags/tag84.xml"/></Relationships>
</file>

<file path=ppt/slides/_rels/slide76.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86.xml"/><Relationship Id="rId1" Type="http://schemas.openxmlformats.org/officeDocument/2006/relationships/tags" Target="../tags/tag85.xml"/><Relationship Id="rId4"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4.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24.xml"/><Relationship Id="rId1" Type="http://schemas.openxmlformats.org/officeDocument/2006/relationships/tags" Target="../tags/tag8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Organizer"/>
          <p:cNvSpPr>
            <a:spLocks noGrp="1"/>
          </p:cNvSpPr>
          <p:nvPr>
            <p:ph type="title"/>
          </p:nvPr>
        </p:nvSpPr>
        <p:spPr>
          <a:xfrm>
            <a:off x="0" y="268128"/>
            <a:ext cx="9144000" cy="492443"/>
          </a:xfrm>
        </p:spPr>
        <p:txBody>
          <a:bodyPr/>
          <a:lstStyle/>
          <a:p>
            <a:r>
              <a:rPr lang="en-US" dirty="0"/>
              <a:t>Lesson 2: Accessing Data</a:t>
            </a:r>
            <a:endParaRPr lang="en-US" sz="2400" baseline="40000" dirty="0"/>
          </a:p>
        </p:txBody>
      </p:sp>
      <p:graphicFrame>
        <p:nvGraphicFramePr>
          <p:cNvPr id="3" name="Group Organizer"/>
          <p:cNvGraphicFramePr>
            <a:graphicFrameLocks noGrp="1"/>
          </p:cNvGraphicFramePr>
          <p:nvPr>
            <p:extLst>
              <p:ext uri="{D42A27DB-BD31-4B8C-83A1-F6EECF244321}">
                <p14:modId xmlns:p14="http://schemas.microsoft.com/office/powerpoint/2010/main" val="36149231"/>
              </p:ext>
            </p:extLst>
          </p:nvPr>
        </p:nvGraphicFramePr>
        <p:xfrm>
          <a:off x="1524000" y="1001235"/>
          <a:ext cx="6096000" cy="3492501"/>
        </p:xfrm>
        <a:graphic>
          <a:graphicData uri="http://schemas.openxmlformats.org/drawingml/2006/table">
            <a:tbl>
              <a:tblPr firstRow="1" bandRow="1">
                <a:tableStyleId>{D7AC3CCA-C797-4891-BE02-D94E43425B78}</a:tableStyleId>
              </a:tblPr>
              <a:tblGrid>
                <a:gridCol w="6096000">
                  <a:extLst>
                    <a:ext uri="{9D8B030D-6E8A-4147-A177-3AD203B41FA5}">
                      <a16:colId xmlns:a16="http://schemas.microsoft.com/office/drawing/2014/main" val="20000"/>
                    </a:ext>
                  </a:extLst>
                </a:gridCol>
              </a:tblGrid>
              <a:tr h="1164167">
                <a:tc>
                  <a:txBody>
                    <a:bodyPr/>
                    <a:lstStyle/>
                    <a:p>
                      <a:r>
                        <a:rPr lang="en-US" b="0" dirty="0">
                          <a:solidFill>
                            <a:schemeClr val="bg1"/>
                          </a:solidFill>
                        </a:rPr>
                        <a:t>2.1 Understanding SAS Data</a:t>
                      </a: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0"/>
                  </a:ext>
                </a:extLst>
              </a:tr>
              <a:tr h="11641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2.2 Accessing Data through Libraries</a:t>
                      </a: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64A74"/>
                    </a:solidFill>
                  </a:tcPr>
                </a:tc>
                <a:extLst>
                  <a:ext uri="{0D108BD9-81ED-4DB2-BD59-A6C34878D82A}">
                    <a16:rowId xmlns:a16="http://schemas.microsoft.com/office/drawing/2014/main" val="10001"/>
                  </a:ext>
                </a:extLst>
              </a:tr>
              <a:tr h="11641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2.3 Importing Data into SAS</a:t>
                      </a: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1782941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058173" y="1177086"/>
            <a:ext cx="1460739" cy="2921478"/>
            <a:chOff x="1058173" y="1177086"/>
            <a:chExt cx="1460739" cy="2921478"/>
          </a:xfrm>
        </p:grpSpPr>
        <p:sp>
          <p:nvSpPr>
            <p:cNvPr id="8" name="Freeform 7"/>
            <p:cNvSpPr/>
            <p:nvPr/>
          </p:nvSpPr>
          <p:spPr>
            <a:xfrm>
              <a:off x="1058173" y="1177086"/>
              <a:ext cx="1460739" cy="876443"/>
            </a:xfrm>
            <a:custGeom>
              <a:avLst/>
              <a:gdLst>
                <a:gd name="connsiteX0" fmla="*/ 0 w 1460739"/>
                <a:gd name="connsiteY0" fmla="*/ 0 h 876443"/>
                <a:gd name="connsiteX1" fmla="*/ 1460739 w 1460739"/>
                <a:gd name="connsiteY1" fmla="*/ 0 h 876443"/>
                <a:gd name="connsiteX2" fmla="*/ 1460739 w 1460739"/>
                <a:gd name="connsiteY2" fmla="*/ 876443 h 876443"/>
                <a:gd name="connsiteX3" fmla="*/ 0 w 1460739"/>
                <a:gd name="connsiteY3" fmla="*/ 876443 h 876443"/>
                <a:gd name="connsiteX4" fmla="*/ 0 w 1460739"/>
                <a:gd name="connsiteY4" fmla="*/ 0 h 876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0739" h="876443">
                  <a:moveTo>
                    <a:pt x="0" y="0"/>
                  </a:moveTo>
                  <a:lnTo>
                    <a:pt x="1460739" y="0"/>
                  </a:lnTo>
                  <a:lnTo>
                    <a:pt x="1460739" y="876443"/>
                  </a:lnTo>
                  <a:lnTo>
                    <a:pt x="0" y="876443"/>
                  </a:lnTo>
                  <a:lnTo>
                    <a:pt x="0" y="0"/>
                  </a:lnTo>
                  <a:close/>
                </a:path>
              </a:pathLst>
            </a:custGeom>
            <a:solidFill>
              <a:schemeClr val="bg2">
                <a:lumMod val="50000"/>
              </a:schemeClr>
            </a:solidFill>
          </p:spPr>
          <p:style>
            <a:lnRef idx="3">
              <a:schemeClr val="lt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2800" kern="1200" dirty="0"/>
                <a:t>Name</a:t>
              </a:r>
            </a:p>
          </p:txBody>
        </p:sp>
        <p:sp>
          <p:nvSpPr>
            <p:cNvPr id="9" name="Freeform 8"/>
            <p:cNvSpPr/>
            <p:nvPr/>
          </p:nvSpPr>
          <p:spPr>
            <a:xfrm>
              <a:off x="1058173" y="2199603"/>
              <a:ext cx="1460739" cy="876443"/>
            </a:xfrm>
            <a:custGeom>
              <a:avLst/>
              <a:gdLst>
                <a:gd name="connsiteX0" fmla="*/ 0 w 1460739"/>
                <a:gd name="connsiteY0" fmla="*/ 0 h 876443"/>
                <a:gd name="connsiteX1" fmla="*/ 1460739 w 1460739"/>
                <a:gd name="connsiteY1" fmla="*/ 0 h 876443"/>
                <a:gd name="connsiteX2" fmla="*/ 1460739 w 1460739"/>
                <a:gd name="connsiteY2" fmla="*/ 876443 h 876443"/>
                <a:gd name="connsiteX3" fmla="*/ 0 w 1460739"/>
                <a:gd name="connsiteY3" fmla="*/ 876443 h 876443"/>
                <a:gd name="connsiteX4" fmla="*/ 0 w 1460739"/>
                <a:gd name="connsiteY4" fmla="*/ 0 h 876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0739" h="876443">
                  <a:moveTo>
                    <a:pt x="0" y="0"/>
                  </a:moveTo>
                  <a:lnTo>
                    <a:pt x="1460739" y="0"/>
                  </a:lnTo>
                  <a:lnTo>
                    <a:pt x="1460739" y="876443"/>
                  </a:lnTo>
                  <a:lnTo>
                    <a:pt x="0" y="876443"/>
                  </a:lnTo>
                  <a:lnTo>
                    <a:pt x="0" y="0"/>
                  </a:lnTo>
                  <a:close/>
                </a:path>
              </a:pathLst>
            </a:custGeom>
          </p:spPr>
          <p:style>
            <a:lnRef idx="3">
              <a:schemeClr val="lt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2800" kern="1200" dirty="0"/>
                <a:t>Type</a:t>
              </a:r>
            </a:p>
          </p:txBody>
        </p:sp>
        <p:sp>
          <p:nvSpPr>
            <p:cNvPr id="10" name="Freeform 9"/>
            <p:cNvSpPr/>
            <p:nvPr/>
          </p:nvSpPr>
          <p:spPr>
            <a:xfrm>
              <a:off x="1058173" y="3222121"/>
              <a:ext cx="1460739" cy="876443"/>
            </a:xfrm>
            <a:custGeom>
              <a:avLst/>
              <a:gdLst>
                <a:gd name="connsiteX0" fmla="*/ 0 w 1460739"/>
                <a:gd name="connsiteY0" fmla="*/ 0 h 876443"/>
                <a:gd name="connsiteX1" fmla="*/ 1460739 w 1460739"/>
                <a:gd name="connsiteY1" fmla="*/ 0 h 876443"/>
                <a:gd name="connsiteX2" fmla="*/ 1460739 w 1460739"/>
                <a:gd name="connsiteY2" fmla="*/ 876443 h 876443"/>
                <a:gd name="connsiteX3" fmla="*/ 0 w 1460739"/>
                <a:gd name="connsiteY3" fmla="*/ 876443 h 876443"/>
                <a:gd name="connsiteX4" fmla="*/ 0 w 1460739"/>
                <a:gd name="connsiteY4" fmla="*/ 0 h 876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0739" h="876443">
                  <a:moveTo>
                    <a:pt x="0" y="0"/>
                  </a:moveTo>
                  <a:lnTo>
                    <a:pt x="1460739" y="0"/>
                  </a:lnTo>
                  <a:lnTo>
                    <a:pt x="1460739" y="876443"/>
                  </a:lnTo>
                  <a:lnTo>
                    <a:pt x="0" y="876443"/>
                  </a:lnTo>
                  <a:lnTo>
                    <a:pt x="0" y="0"/>
                  </a:lnTo>
                  <a:close/>
                </a:path>
              </a:pathLst>
            </a:custGeom>
          </p:spPr>
          <p:style>
            <a:lnRef idx="3">
              <a:schemeClr val="lt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2800" kern="1200" dirty="0"/>
                <a:t>Length</a:t>
              </a:r>
            </a:p>
          </p:txBody>
        </p:sp>
      </p:grpSp>
      <p:sp>
        <p:nvSpPr>
          <p:cNvPr id="21" name="Freeform 20"/>
          <p:cNvSpPr/>
          <p:nvPr/>
        </p:nvSpPr>
        <p:spPr>
          <a:xfrm>
            <a:off x="2534327" y="854059"/>
            <a:ext cx="3893368" cy="3272345"/>
          </a:xfrm>
          <a:custGeom>
            <a:avLst/>
            <a:gdLst>
              <a:gd name="connsiteX0" fmla="*/ 431671 w 3875756"/>
              <a:gd name="connsiteY0" fmla="*/ 4642 h 3272345"/>
              <a:gd name="connsiteX1" fmla="*/ 3875756 w 3875756"/>
              <a:gd name="connsiteY1" fmla="*/ 0 h 3272345"/>
              <a:gd name="connsiteX2" fmla="*/ 3875756 w 3875756"/>
              <a:gd name="connsiteY2" fmla="*/ 3272345 h 3272345"/>
              <a:gd name="connsiteX3" fmla="*/ 431671 w 3875756"/>
              <a:gd name="connsiteY3" fmla="*/ 3267703 h 3272345"/>
              <a:gd name="connsiteX4" fmla="*/ 431671 w 3875756"/>
              <a:gd name="connsiteY4" fmla="*/ 1369279 h 3272345"/>
              <a:gd name="connsiteX5" fmla="*/ 0 w 3875756"/>
              <a:gd name="connsiteY5" fmla="*/ 816926 h 3272345"/>
              <a:gd name="connsiteX6" fmla="*/ 436313 w 3875756"/>
              <a:gd name="connsiteY6" fmla="*/ 255289 h 3272345"/>
              <a:gd name="connsiteX7" fmla="*/ 431671 w 3875756"/>
              <a:gd name="connsiteY7" fmla="*/ 4642 h 3272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75756" h="3272345">
                <a:moveTo>
                  <a:pt x="431671" y="4642"/>
                </a:moveTo>
                <a:lnTo>
                  <a:pt x="3875756" y="0"/>
                </a:lnTo>
                <a:lnTo>
                  <a:pt x="3875756" y="3272345"/>
                </a:lnTo>
                <a:lnTo>
                  <a:pt x="431671" y="3267703"/>
                </a:lnTo>
                <a:lnTo>
                  <a:pt x="431671" y="1369279"/>
                </a:lnTo>
                <a:lnTo>
                  <a:pt x="0" y="816926"/>
                </a:lnTo>
                <a:lnTo>
                  <a:pt x="436313" y="255289"/>
                </a:lnTo>
                <a:cubicBezTo>
                  <a:pt x="434766" y="171740"/>
                  <a:pt x="433218" y="88191"/>
                  <a:pt x="431671" y="4642"/>
                </a:cubicBezTo>
                <a:close/>
              </a:path>
            </a:pathLst>
          </a:custGeom>
          <a:solidFill>
            <a:srgbClr val="FFFFFF"/>
          </a:solidFill>
          <a:ln w="1905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title"/>
          </p:nvPr>
        </p:nvSpPr>
        <p:spPr/>
        <p:txBody>
          <a:bodyPr/>
          <a:lstStyle/>
          <a:p>
            <a:r>
              <a:rPr lang="en-US" dirty="0"/>
              <a:t>Required Column Attributes: Name</a:t>
            </a:r>
          </a:p>
        </p:txBody>
      </p:sp>
      <p:sp>
        <p:nvSpPr>
          <p:cNvPr id="6" name="TextBox 5"/>
          <p:cNvSpPr txBox="1"/>
          <p:nvPr/>
        </p:nvSpPr>
        <p:spPr>
          <a:xfrm>
            <a:off x="3252535" y="1697186"/>
            <a:ext cx="2848848" cy="646331"/>
          </a:xfrm>
          <a:prstGeom prst="rect">
            <a:avLst/>
          </a:prstGeom>
          <a:solidFill>
            <a:srgbClr val="D7EAA0"/>
          </a:solidFill>
          <a:ln w="12700">
            <a:solidFill>
              <a:srgbClr val="000000"/>
            </a:solidFill>
          </a:ln>
        </p:spPr>
        <p:txBody>
          <a:bodyPr wrap="square" rtlCol="0">
            <a:spAutoFit/>
          </a:bodyPr>
          <a:lstStyle/>
          <a:p>
            <a:pPr algn="ctr"/>
            <a:r>
              <a:rPr lang="en-US" sz="1800" dirty="0"/>
              <a:t>starts with a letter or underscore</a:t>
            </a:r>
          </a:p>
        </p:txBody>
      </p:sp>
      <p:sp>
        <p:nvSpPr>
          <p:cNvPr id="15" name="TextBox 14"/>
          <p:cNvSpPr txBox="1"/>
          <p:nvPr/>
        </p:nvSpPr>
        <p:spPr>
          <a:xfrm>
            <a:off x="3256622" y="1165287"/>
            <a:ext cx="2857247" cy="369332"/>
          </a:xfrm>
          <a:prstGeom prst="rect">
            <a:avLst/>
          </a:prstGeom>
          <a:solidFill>
            <a:srgbClr val="D7EAA0"/>
          </a:solidFill>
          <a:ln w="12700">
            <a:solidFill>
              <a:srgbClr val="000000"/>
            </a:solidFill>
          </a:ln>
        </p:spPr>
        <p:txBody>
          <a:bodyPr wrap="square" rtlCol="0">
            <a:spAutoFit/>
          </a:bodyPr>
          <a:lstStyle/>
          <a:p>
            <a:pPr algn="ctr"/>
            <a:r>
              <a:rPr lang="en-US" sz="1800" dirty="0"/>
              <a:t>1 – 32 characters</a:t>
            </a:r>
          </a:p>
        </p:txBody>
      </p:sp>
      <p:sp>
        <p:nvSpPr>
          <p:cNvPr id="16" name="TextBox 15"/>
          <p:cNvSpPr txBox="1"/>
          <p:nvPr/>
        </p:nvSpPr>
        <p:spPr>
          <a:xfrm>
            <a:off x="3252535" y="3287997"/>
            <a:ext cx="2857247" cy="646331"/>
          </a:xfrm>
          <a:prstGeom prst="rect">
            <a:avLst/>
          </a:prstGeom>
          <a:solidFill>
            <a:srgbClr val="D7EAA0"/>
          </a:solidFill>
          <a:ln w="12700">
            <a:solidFill>
              <a:srgbClr val="000000"/>
            </a:solidFill>
          </a:ln>
        </p:spPr>
        <p:txBody>
          <a:bodyPr wrap="square" rtlCol="0">
            <a:spAutoFit/>
          </a:bodyPr>
          <a:lstStyle/>
          <a:p>
            <a:pPr algn="ctr"/>
            <a:r>
              <a:rPr lang="en-US" sz="1800" dirty="0"/>
              <a:t>can be uppercase, lowercase, or mixed case</a:t>
            </a:r>
          </a:p>
        </p:txBody>
      </p:sp>
      <p:sp>
        <p:nvSpPr>
          <p:cNvPr id="13" name="TextBox 12"/>
          <p:cNvSpPr txBox="1"/>
          <p:nvPr/>
        </p:nvSpPr>
        <p:spPr>
          <a:xfrm>
            <a:off x="3252535" y="2483530"/>
            <a:ext cx="2848848" cy="646331"/>
          </a:xfrm>
          <a:prstGeom prst="rect">
            <a:avLst/>
          </a:prstGeom>
          <a:solidFill>
            <a:srgbClr val="D7EAA0"/>
          </a:solidFill>
          <a:ln w="12700">
            <a:solidFill>
              <a:srgbClr val="000000"/>
            </a:solidFill>
          </a:ln>
        </p:spPr>
        <p:txBody>
          <a:bodyPr wrap="square" rtlCol="0">
            <a:spAutoFit/>
          </a:bodyPr>
          <a:lstStyle/>
          <a:p>
            <a:pPr algn="ctr"/>
            <a:r>
              <a:rPr lang="en-US" sz="1800" dirty="0"/>
              <a:t>continues with letters, numbers, or underscores</a:t>
            </a:r>
          </a:p>
        </p:txBody>
      </p:sp>
    </p:spTree>
    <p:extLst>
      <p:ext uri="{BB962C8B-B14F-4D97-AF65-F5344CB8AC3E}">
        <p14:creationId xmlns:p14="http://schemas.microsoft.com/office/powerpoint/2010/main" val="936499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PollTitle"/>
          <p:cNvSpPr>
            <a:spLocks noGrp="1" noChangeArrowheads="1"/>
          </p:cNvSpPr>
          <p:nvPr>
            <p:ph type="title"/>
          </p:nvPr>
        </p:nvSpPr>
        <p:spPr>
          <a:prstGeom prst="rect">
            <a:avLst/>
          </a:prstGeom>
        </p:spPr>
        <p:txBody>
          <a:bodyPr rtlCol="0">
            <a:noAutofit/>
          </a:bodyPr>
          <a:lstStyle/>
          <a:p>
            <a:pPr defTabSz="182876">
              <a:defRPr/>
            </a:pPr>
            <a:r>
              <a:rPr lang="en-US" altLang="en-US">
                <a:solidFill>
                  <a:srgbClr val="04304B"/>
                </a:solidFill>
              </a:rPr>
              <a:t>2.01 Multiple </a:t>
            </a:r>
            <a:r>
              <a:rPr lang="en-US" altLang="en-US" dirty="0">
                <a:solidFill>
                  <a:srgbClr val="04304B"/>
                </a:solidFill>
              </a:rPr>
              <a:t>Answer </a:t>
            </a:r>
            <a:r>
              <a:rPr lang="en-US" altLang="en-US" dirty="0">
                <a:solidFill>
                  <a:schemeClr val="tx2"/>
                </a:solidFill>
              </a:rPr>
              <a:t>Question</a:t>
            </a:r>
          </a:p>
        </p:txBody>
      </p:sp>
      <p:sp>
        <p:nvSpPr>
          <p:cNvPr id="15363" name="PollQuestion"/>
          <p:cNvSpPr>
            <a:spLocks noGrp="1" noChangeArrowheads="1"/>
          </p:cNvSpPr>
          <p:nvPr>
            <p:ph idx="1"/>
          </p:nvPr>
        </p:nvSpPr>
        <p:spPr>
          <a:prstGeom prst="rect">
            <a:avLst/>
          </a:prstGeom>
        </p:spPr>
        <p:txBody>
          <a:bodyPr rtlCol="0">
            <a:noAutofit/>
          </a:bodyPr>
          <a:lstStyle/>
          <a:p>
            <a:pPr defTabSz="365751">
              <a:defRPr/>
            </a:pPr>
            <a:r>
              <a:rPr lang="en-US" altLang="en-US" dirty="0"/>
              <a:t>Which column names are valid? (Select all that apply.)</a:t>
            </a:r>
          </a:p>
          <a:p>
            <a:pPr defTabSz="365751">
              <a:defRPr/>
            </a:pPr>
            <a:endParaRPr lang="en-US" altLang="en-US" dirty="0"/>
          </a:p>
          <a:p>
            <a:pPr marL="329184" lvl="1" indent="-329184" defTabSz="365751">
              <a:buClrTx/>
              <a:buSzPct val="100000"/>
              <a:buFont typeface="+mj-lt"/>
              <a:buAutoNum type="alphaLcPeriod"/>
              <a:defRPr/>
            </a:pPr>
            <a:r>
              <a:rPr lang="en-US" altLang="en-US" dirty="0"/>
              <a:t> </a:t>
            </a:r>
            <a:r>
              <a:rPr lang="en-US" altLang="en-US" b="1" dirty="0"/>
              <a:t>month6</a:t>
            </a:r>
          </a:p>
          <a:p>
            <a:pPr marL="329184" lvl="1" indent="-329184" defTabSz="365751">
              <a:buClrTx/>
              <a:buSzPct val="100000"/>
              <a:buFont typeface="+mj-lt"/>
              <a:buAutoNum type="alphaLcPeriod"/>
              <a:defRPr/>
            </a:pPr>
            <a:r>
              <a:rPr lang="en-US" altLang="en-US" dirty="0"/>
              <a:t> </a:t>
            </a:r>
            <a:r>
              <a:rPr lang="en-US" altLang="en-US" b="1" dirty="0"/>
              <a:t>6month</a:t>
            </a:r>
          </a:p>
          <a:p>
            <a:pPr marL="329184" lvl="1" indent="-329184" defTabSz="365751">
              <a:buClrTx/>
              <a:buSzPct val="100000"/>
              <a:buFont typeface="+mj-lt"/>
              <a:buAutoNum type="alphaLcPeriod"/>
              <a:defRPr/>
            </a:pPr>
            <a:r>
              <a:rPr lang="en-US" altLang="en-US" dirty="0"/>
              <a:t> </a:t>
            </a:r>
            <a:r>
              <a:rPr lang="en-US" altLang="en-US" b="1" dirty="0"/>
              <a:t>month#6</a:t>
            </a:r>
          </a:p>
          <a:p>
            <a:pPr marL="329184" lvl="1" indent="-329184" defTabSz="365751">
              <a:buClrTx/>
              <a:buSzPct val="100000"/>
              <a:buFont typeface="+mj-lt"/>
              <a:buAutoNum type="alphaLcPeriod"/>
              <a:defRPr/>
            </a:pPr>
            <a:r>
              <a:rPr lang="en-US" altLang="en-US" dirty="0"/>
              <a:t> </a:t>
            </a:r>
            <a:r>
              <a:rPr lang="en-US" altLang="en-US" b="1" dirty="0"/>
              <a:t>month 6</a:t>
            </a:r>
          </a:p>
          <a:p>
            <a:pPr marL="329184" lvl="1" indent="-329184" defTabSz="365751">
              <a:buClrTx/>
              <a:buSzPct val="100000"/>
              <a:buFont typeface="+mj-lt"/>
              <a:buAutoNum type="alphaLcPeriod"/>
              <a:defRPr/>
            </a:pPr>
            <a:r>
              <a:rPr lang="en-US" altLang="en-US" dirty="0"/>
              <a:t> </a:t>
            </a:r>
            <a:r>
              <a:rPr lang="en-US" altLang="en-US" b="1" dirty="0"/>
              <a:t>month_6</a:t>
            </a:r>
          </a:p>
          <a:p>
            <a:pPr marL="329184" lvl="1" indent="-329184" defTabSz="365751">
              <a:buClrTx/>
              <a:buSzPct val="100000"/>
              <a:buFont typeface="+mj-lt"/>
              <a:buAutoNum type="alphaLcPeriod"/>
              <a:defRPr/>
            </a:pPr>
            <a:r>
              <a:rPr lang="en-US" altLang="en-US" dirty="0"/>
              <a:t> </a:t>
            </a:r>
            <a:r>
              <a:rPr lang="en-US" altLang="en-US" b="1" dirty="0"/>
              <a:t>Month6</a:t>
            </a:r>
          </a:p>
          <a:p>
            <a:pPr defTabSz="365751">
              <a:defRPr/>
            </a:pPr>
            <a:endParaRPr lang="en-US" altLang="en-US" dirty="0"/>
          </a:p>
        </p:txBody>
      </p:sp>
    </p:spTree>
    <p:custDataLst>
      <p:tags r:id="rId1"/>
    </p:custData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PollTitle"/>
          <p:cNvSpPr>
            <a:spLocks noGrp="1" noChangeArrowheads="1"/>
          </p:cNvSpPr>
          <p:nvPr>
            <p:ph type="title"/>
          </p:nvPr>
        </p:nvSpPr>
        <p:spPr>
          <a:prstGeom prst="rect">
            <a:avLst/>
          </a:prstGeom>
        </p:spPr>
        <p:txBody>
          <a:bodyPr rtlCol="0">
            <a:noAutofit/>
          </a:bodyPr>
          <a:lstStyle/>
          <a:p>
            <a:pPr defTabSz="182876">
              <a:defRPr/>
            </a:pPr>
            <a:r>
              <a:rPr lang="en-US" altLang="en-US">
                <a:solidFill>
                  <a:srgbClr val="04304B"/>
                </a:solidFill>
              </a:rPr>
              <a:t>2.01 </a:t>
            </a:r>
            <a:r>
              <a:rPr altLang="en-US">
                <a:solidFill>
                  <a:srgbClr val="04304B"/>
                </a:solidFill>
              </a:rPr>
              <a:t>Multiple </a:t>
            </a:r>
            <a:r>
              <a:rPr altLang="en-US" dirty="0">
                <a:solidFill>
                  <a:srgbClr val="04304B"/>
                </a:solidFill>
              </a:rPr>
              <a:t>Answer </a:t>
            </a:r>
            <a:r>
              <a:rPr lang="en-US" altLang="en-US" dirty="0">
                <a:solidFill>
                  <a:srgbClr val="04304B"/>
                </a:solidFill>
              </a:rPr>
              <a:t>Question – Correct Answers</a:t>
            </a:r>
            <a:endParaRPr altLang="en-US" dirty="0">
              <a:solidFill>
                <a:srgbClr val="04304B"/>
              </a:solidFill>
            </a:endParaRPr>
          </a:p>
        </p:txBody>
      </p:sp>
      <p:sp>
        <p:nvSpPr>
          <p:cNvPr id="11" name="PollQuestion">
            <a:extLst>
              <a:ext uri="{FF2B5EF4-FFF2-40B4-BE49-F238E27FC236}">
                <a16:creationId xmlns:a16="http://schemas.microsoft.com/office/drawing/2014/main" id="{912BAE5C-C67A-4FE6-9D8F-D5A816B30E62}"/>
              </a:ext>
            </a:extLst>
          </p:cNvPr>
          <p:cNvSpPr>
            <a:spLocks noGrp="1" noChangeArrowheads="1"/>
          </p:cNvSpPr>
          <p:nvPr>
            <p:ph idx="1"/>
          </p:nvPr>
        </p:nvSpPr>
        <p:spPr>
          <a:prstGeom prst="rect">
            <a:avLst/>
          </a:prstGeom>
        </p:spPr>
        <p:txBody>
          <a:bodyPr rtlCol="0">
            <a:noAutofit/>
          </a:bodyPr>
          <a:lstStyle/>
          <a:p>
            <a:pPr defTabSz="365751">
              <a:defRPr/>
            </a:pPr>
            <a:r>
              <a:rPr lang="en-US" altLang="en-US" dirty="0"/>
              <a:t>Which column names are valid? (Select all that apply.)</a:t>
            </a:r>
          </a:p>
          <a:p>
            <a:pPr defTabSz="365751">
              <a:defRPr/>
            </a:pPr>
            <a:endParaRPr lang="en-US" altLang="en-US" dirty="0"/>
          </a:p>
          <a:p>
            <a:pPr marL="329184" lvl="1" indent="-329184" defTabSz="365751">
              <a:buClrTx/>
              <a:buSzPct val="100000"/>
              <a:buFont typeface="+mj-lt"/>
              <a:buAutoNum type="alphaLcPeriod"/>
              <a:defRPr/>
            </a:pPr>
            <a:r>
              <a:rPr lang="en-US" altLang="en-US" dirty="0"/>
              <a:t> </a:t>
            </a:r>
            <a:r>
              <a:rPr lang="en-US" altLang="en-US" b="1" dirty="0"/>
              <a:t>month6</a:t>
            </a:r>
          </a:p>
          <a:p>
            <a:pPr marL="329184" lvl="1" indent="-329184" defTabSz="365751">
              <a:buClrTx/>
              <a:buSzPct val="100000"/>
              <a:buFont typeface="+mj-lt"/>
              <a:buAutoNum type="alphaLcPeriod"/>
              <a:defRPr/>
            </a:pPr>
            <a:r>
              <a:rPr lang="en-US" altLang="en-US" dirty="0"/>
              <a:t> </a:t>
            </a:r>
            <a:r>
              <a:rPr lang="en-US" altLang="en-US" b="1" dirty="0"/>
              <a:t>6month</a:t>
            </a:r>
          </a:p>
          <a:p>
            <a:pPr marL="329184" lvl="1" indent="-329184" defTabSz="365751">
              <a:buClrTx/>
              <a:buSzPct val="100000"/>
              <a:buFont typeface="+mj-lt"/>
              <a:buAutoNum type="alphaLcPeriod"/>
              <a:defRPr/>
            </a:pPr>
            <a:r>
              <a:rPr lang="en-US" altLang="en-US" dirty="0"/>
              <a:t> </a:t>
            </a:r>
            <a:r>
              <a:rPr lang="en-US" altLang="en-US" b="1" dirty="0"/>
              <a:t>month#6</a:t>
            </a:r>
          </a:p>
          <a:p>
            <a:pPr marL="329184" lvl="1" indent="-329184" defTabSz="365751">
              <a:buClrTx/>
              <a:buSzPct val="100000"/>
              <a:buFont typeface="+mj-lt"/>
              <a:buAutoNum type="alphaLcPeriod"/>
              <a:defRPr/>
            </a:pPr>
            <a:r>
              <a:rPr lang="en-US" altLang="en-US" dirty="0"/>
              <a:t> </a:t>
            </a:r>
            <a:r>
              <a:rPr lang="en-US" altLang="en-US" b="1" dirty="0"/>
              <a:t>month 6</a:t>
            </a:r>
          </a:p>
          <a:p>
            <a:pPr marL="329184" lvl="1" indent="-329184" defTabSz="365751">
              <a:buClrTx/>
              <a:buSzPct val="100000"/>
              <a:buFont typeface="+mj-lt"/>
              <a:buAutoNum type="alphaLcPeriod"/>
              <a:defRPr/>
            </a:pPr>
            <a:r>
              <a:rPr lang="en-US" altLang="en-US" dirty="0"/>
              <a:t> </a:t>
            </a:r>
            <a:r>
              <a:rPr lang="en-US" altLang="en-US" b="1" dirty="0"/>
              <a:t>month_6</a:t>
            </a:r>
          </a:p>
          <a:p>
            <a:pPr marL="329184" lvl="1" indent="-329184" defTabSz="365751">
              <a:buClrTx/>
              <a:buSzPct val="100000"/>
              <a:buFont typeface="+mj-lt"/>
              <a:buAutoNum type="alphaLcPeriod"/>
              <a:defRPr/>
            </a:pPr>
            <a:r>
              <a:rPr lang="en-US" altLang="en-US" dirty="0"/>
              <a:t> </a:t>
            </a:r>
            <a:r>
              <a:rPr lang="en-US" altLang="en-US" b="1" dirty="0"/>
              <a:t>Month6</a:t>
            </a:r>
          </a:p>
          <a:p>
            <a:pPr defTabSz="365751">
              <a:defRPr/>
            </a:pPr>
            <a:endParaRPr lang="en-US" altLang="en-US" dirty="0"/>
          </a:p>
        </p:txBody>
      </p:sp>
      <p:sp>
        <p:nvSpPr>
          <p:cNvPr id="2" name="Oval 1"/>
          <p:cNvSpPr/>
          <p:nvPr>
            <p:custDataLst>
              <p:tags r:id="rId2"/>
            </p:custDataLst>
          </p:nvPr>
        </p:nvSpPr>
        <p:spPr>
          <a:xfrm>
            <a:off x="527522" y="3454452"/>
            <a:ext cx="338328" cy="338328"/>
          </a:xfrm>
          <a:prstGeom prst="ellipse">
            <a:avLst/>
          </a:prstGeom>
          <a:noFill/>
          <a:ln w="19050" cap="flat" cmpd="sng" algn="ctr">
            <a:solidFill>
              <a:srgbClr val="DB385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5" name="Oval 4"/>
          <p:cNvSpPr/>
          <p:nvPr>
            <p:custDataLst>
              <p:tags r:id="rId3"/>
            </p:custDataLst>
          </p:nvPr>
        </p:nvSpPr>
        <p:spPr>
          <a:xfrm>
            <a:off x="536853" y="3092804"/>
            <a:ext cx="338328" cy="338328"/>
          </a:xfrm>
          <a:prstGeom prst="ellipse">
            <a:avLst/>
          </a:prstGeom>
          <a:noFill/>
          <a:ln w="19050" cap="flat" cmpd="sng" algn="ctr">
            <a:solidFill>
              <a:srgbClr val="DB385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6" name="Oval 5"/>
          <p:cNvSpPr/>
          <p:nvPr>
            <p:custDataLst>
              <p:tags r:id="rId4"/>
            </p:custDataLst>
          </p:nvPr>
        </p:nvSpPr>
        <p:spPr>
          <a:xfrm>
            <a:off x="527522" y="1593323"/>
            <a:ext cx="338328" cy="338328"/>
          </a:xfrm>
          <a:prstGeom prst="ellipse">
            <a:avLst/>
          </a:prstGeom>
          <a:noFill/>
          <a:ln w="19050" cap="flat" cmpd="sng" algn="ctr">
            <a:solidFill>
              <a:srgbClr val="DB385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8" name="Oval Callout 7"/>
          <p:cNvSpPr/>
          <p:nvPr/>
        </p:nvSpPr>
        <p:spPr>
          <a:xfrm>
            <a:off x="5997394" y="2466870"/>
            <a:ext cx="2986807" cy="1489492"/>
          </a:xfrm>
          <a:prstGeom prst="wedgeEllipseCallout">
            <a:avLst/>
          </a:prstGeom>
          <a:ln>
            <a:solidFill>
              <a:schemeClr val="accent4"/>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800" b="1" dirty="0"/>
              <a:t>Month6</a:t>
            </a:r>
            <a:r>
              <a:rPr lang="en-US" sz="1800" dirty="0"/>
              <a:t> and </a:t>
            </a:r>
            <a:r>
              <a:rPr lang="en-US" sz="1800" b="1" dirty="0"/>
              <a:t>month6</a:t>
            </a:r>
            <a:r>
              <a:rPr lang="en-US" sz="1800" dirty="0"/>
              <a:t> are actually the same column name.</a:t>
            </a:r>
          </a:p>
        </p:txBody>
      </p:sp>
      <p:sp>
        <p:nvSpPr>
          <p:cNvPr id="9" name="Freeform 16"/>
          <p:cNvSpPr>
            <a:spLocks noChangeAspect="1" noEditPoints="1"/>
          </p:cNvSpPr>
          <p:nvPr/>
        </p:nvSpPr>
        <p:spPr bwMode="auto">
          <a:xfrm>
            <a:off x="6061839" y="4036851"/>
            <a:ext cx="762438" cy="826429"/>
          </a:xfrm>
          <a:custGeom>
            <a:avLst/>
            <a:gdLst>
              <a:gd name="T0" fmla="*/ 344 w 5314"/>
              <a:gd name="T1" fmla="*/ 4383 h 5760"/>
              <a:gd name="T2" fmla="*/ 1013 w 5314"/>
              <a:gd name="T3" fmla="*/ 4905 h 5760"/>
              <a:gd name="T4" fmla="*/ 651 w 5314"/>
              <a:gd name="T5" fmla="*/ 3494 h 5760"/>
              <a:gd name="T6" fmla="*/ 4911 w 5314"/>
              <a:gd name="T7" fmla="*/ 3428 h 5760"/>
              <a:gd name="T8" fmla="*/ 4453 w 5314"/>
              <a:gd name="T9" fmla="*/ 4734 h 5760"/>
              <a:gd name="T10" fmla="*/ 4996 w 5314"/>
              <a:gd name="T11" fmla="*/ 4634 h 5760"/>
              <a:gd name="T12" fmla="*/ 3380 w 5314"/>
              <a:gd name="T13" fmla="*/ 2817 h 5760"/>
              <a:gd name="T14" fmla="*/ 3416 w 5314"/>
              <a:gd name="T15" fmla="*/ 3203 h 5760"/>
              <a:gd name="T16" fmla="*/ 3074 w 5314"/>
              <a:gd name="T17" fmla="*/ 3020 h 5760"/>
              <a:gd name="T18" fmla="*/ 2297 w 5314"/>
              <a:gd name="T19" fmla="*/ 2817 h 5760"/>
              <a:gd name="T20" fmla="*/ 2334 w 5314"/>
              <a:gd name="T21" fmla="*/ 3203 h 5760"/>
              <a:gd name="T22" fmla="*/ 1992 w 5314"/>
              <a:gd name="T23" fmla="*/ 3020 h 5760"/>
              <a:gd name="T24" fmla="*/ 204 w 5314"/>
              <a:gd name="T25" fmla="*/ 2658 h 5760"/>
              <a:gd name="T26" fmla="*/ 442 w 5314"/>
              <a:gd name="T27" fmla="*/ 3285 h 5760"/>
              <a:gd name="T28" fmla="*/ 318 w 5314"/>
              <a:gd name="T29" fmla="*/ 2562 h 5760"/>
              <a:gd name="T30" fmla="*/ 5106 w 5314"/>
              <a:gd name="T31" fmla="*/ 3039 h 5760"/>
              <a:gd name="T32" fmla="*/ 4888 w 5314"/>
              <a:gd name="T33" fmla="*/ 2444 h 5760"/>
              <a:gd name="T34" fmla="*/ 3729 w 5314"/>
              <a:gd name="T35" fmla="*/ 1944 h 5760"/>
              <a:gd name="T36" fmla="*/ 2154 w 5314"/>
              <a:gd name="T37" fmla="*/ 2697 h 5760"/>
              <a:gd name="T38" fmla="*/ 829 w 5314"/>
              <a:gd name="T39" fmla="*/ 3917 h 5760"/>
              <a:gd name="T40" fmla="*/ 1507 w 5314"/>
              <a:gd name="T41" fmla="*/ 5194 h 5760"/>
              <a:gd name="T42" fmla="*/ 2858 w 5314"/>
              <a:gd name="T43" fmla="*/ 5589 h 5760"/>
              <a:gd name="T44" fmla="*/ 4136 w 5314"/>
              <a:gd name="T45" fmla="*/ 4913 h 5760"/>
              <a:gd name="T46" fmla="*/ 4530 w 5314"/>
              <a:gd name="T47" fmla="*/ 1803 h 5760"/>
              <a:gd name="T48" fmla="*/ 4427 w 5314"/>
              <a:gd name="T49" fmla="*/ 1206 h 5760"/>
              <a:gd name="T50" fmla="*/ 4841 w 5314"/>
              <a:gd name="T51" fmla="*/ 2252 h 5760"/>
              <a:gd name="T52" fmla="*/ 4874 w 5314"/>
              <a:gd name="T53" fmla="*/ 1534 h 5760"/>
              <a:gd name="T54" fmla="*/ 2702 w 5314"/>
              <a:gd name="T55" fmla="*/ 1334 h 5760"/>
              <a:gd name="T56" fmla="*/ 1189 w 5314"/>
              <a:gd name="T57" fmla="*/ 2091 h 5760"/>
              <a:gd name="T58" fmla="*/ 335 w 5314"/>
              <a:gd name="T59" fmla="*/ 2395 h 5760"/>
              <a:gd name="T60" fmla="*/ 1332 w 5314"/>
              <a:gd name="T61" fmla="*/ 2578 h 5760"/>
              <a:gd name="T62" fmla="*/ 2873 w 5314"/>
              <a:gd name="T63" fmla="*/ 2297 h 5760"/>
              <a:gd name="T64" fmla="*/ 4005 w 5314"/>
              <a:gd name="T65" fmla="*/ 1452 h 5760"/>
              <a:gd name="T66" fmla="*/ 4223 w 5314"/>
              <a:gd name="T67" fmla="*/ 904 h 5760"/>
              <a:gd name="T68" fmla="*/ 3251 w 5314"/>
              <a:gd name="T69" fmla="*/ 770 h 5760"/>
              <a:gd name="T70" fmla="*/ 3933 w 5314"/>
              <a:gd name="T71" fmla="*/ 675 h 5760"/>
              <a:gd name="T72" fmla="*/ 3305 w 5314"/>
              <a:gd name="T73" fmla="*/ 325 h 5760"/>
              <a:gd name="T74" fmla="*/ 2083 w 5314"/>
              <a:gd name="T75" fmla="*/ 613 h 5760"/>
              <a:gd name="T76" fmla="*/ 862 w 5314"/>
              <a:gd name="T77" fmla="*/ 1475 h 5760"/>
              <a:gd name="T78" fmla="*/ 587 w 5314"/>
              <a:gd name="T79" fmla="*/ 2018 h 5760"/>
              <a:gd name="T80" fmla="*/ 1835 w 5314"/>
              <a:gd name="T81" fmla="*/ 1693 h 5760"/>
              <a:gd name="T82" fmla="*/ 3008 w 5314"/>
              <a:gd name="T83" fmla="*/ 799 h 5760"/>
              <a:gd name="T84" fmla="*/ 2245 w 5314"/>
              <a:gd name="T85" fmla="*/ 211 h 5760"/>
              <a:gd name="T86" fmla="*/ 854 w 5314"/>
              <a:gd name="T87" fmla="*/ 1051 h 5760"/>
              <a:gd name="T88" fmla="*/ 953 w 5314"/>
              <a:gd name="T89" fmla="*/ 1147 h 5760"/>
              <a:gd name="T90" fmla="*/ 2435 w 5314"/>
              <a:gd name="T91" fmla="*/ 314 h 5760"/>
              <a:gd name="T92" fmla="*/ 3032 w 5314"/>
              <a:gd name="T93" fmla="*/ 21 h 5760"/>
              <a:gd name="T94" fmla="*/ 4549 w 5314"/>
              <a:gd name="T95" fmla="*/ 792 h 5760"/>
              <a:gd name="T96" fmla="*/ 5293 w 5314"/>
              <a:gd name="T97" fmla="*/ 2365 h 5760"/>
              <a:gd name="T98" fmla="*/ 5274 w 5314"/>
              <a:gd name="T99" fmla="*/ 3863 h 5760"/>
              <a:gd name="T100" fmla="*/ 5014 w 5314"/>
              <a:gd name="T101" fmla="*/ 5112 h 5760"/>
              <a:gd name="T102" fmla="*/ 3839 w 5314"/>
              <a:gd name="T103" fmla="*/ 5409 h 5760"/>
              <a:gd name="T104" fmla="*/ 2498 w 5314"/>
              <a:gd name="T105" fmla="*/ 5755 h 5760"/>
              <a:gd name="T106" fmla="*/ 1344 w 5314"/>
              <a:gd name="T107" fmla="*/ 5277 h 5760"/>
              <a:gd name="T108" fmla="*/ 220 w 5314"/>
              <a:gd name="T109" fmla="*/ 4610 h 5760"/>
              <a:gd name="T110" fmla="*/ 103 w 5314"/>
              <a:gd name="T111" fmla="*/ 3309 h 5760"/>
              <a:gd name="T112" fmla="*/ 42 w 5314"/>
              <a:gd name="T113" fmla="*/ 2623 h 5760"/>
              <a:gd name="T114" fmla="*/ 569 w 5314"/>
              <a:gd name="T115" fmla="*/ 1157 h 5760"/>
              <a:gd name="T116" fmla="*/ 1919 w 5314"/>
              <a:gd name="T117" fmla="*/ 127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314" h="5760">
                <a:moveTo>
                  <a:pt x="269" y="3372"/>
                </a:moveTo>
                <a:lnTo>
                  <a:pt x="271" y="3454"/>
                </a:lnTo>
                <a:lnTo>
                  <a:pt x="272" y="3543"/>
                </a:lnTo>
                <a:lnTo>
                  <a:pt x="276" y="3638"/>
                </a:lnTo>
                <a:lnTo>
                  <a:pt x="281" y="3737"/>
                </a:lnTo>
                <a:lnTo>
                  <a:pt x="288" y="3840"/>
                </a:lnTo>
                <a:lnTo>
                  <a:pt x="295" y="3946"/>
                </a:lnTo>
                <a:lnTo>
                  <a:pt x="304" y="4055"/>
                </a:lnTo>
                <a:lnTo>
                  <a:pt x="316" y="4165"/>
                </a:lnTo>
                <a:lnTo>
                  <a:pt x="328" y="4275"/>
                </a:lnTo>
                <a:lnTo>
                  <a:pt x="344" y="4383"/>
                </a:lnTo>
                <a:lnTo>
                  <a:pt x="363" y="4488"/>
                </a:lnTo>
                <a:lnTo>
                  <a:pt x="384" y="4592"/>
                </a:lnTo>
                <a:lnTo>
                  <a:pt x="407" y="4690"/>
                </a:lnTo>
                <a:lnTo>
                  <a:pt x="433" y="4786"/>
                </a:lnTo>
                <a:lnTo>
                  <a:pt x="464" y="4873"/>
                </a:lnTo>
                <a:lnTo>
                  <a:pt x="498" y="4955"/>
                </a:lnTo>
                <a:lnTo>
                  <a:pt x="534" y="5029"/>
                </a:lnTo>
                <a:lnTo>
                  <a:pt x="574" y="5093"/>
                </a:lnTo>
                <a:lnTo>
                  <a:pt x="1175" y="5107"/>
                </a:lnTo>
                <a:lnTo>
                  <a:pt x="1089" y="5008"/>
                </a:lnTo>
                <a:lnTo>
                  <a:pt x="1013" y="4905"/>
                </a:lnTo>
                <a:lnTo>
                  <a:pt x="941" y="4795"/>
                </a:lnTo>
                <a:lnTo>
                  <a:pt x="878" y="4681"/>
                </a:lnTo>
                <a:lnTo>
                  <a:pt x="822" y="4563"/>
                </a:lnTo>
                <a:lnTo>
                  <a:pt x="773" y="4439"/>
                </a:lnTo>
                <a:lnTo>
                  <a:pt x="733" y="4313"/>
                </a:lnTo>
                <a:lnTo>
                  <a:pt x="702" y="4182"/>
                </a:lnTo>
                <a:lnTo>
                  <a:pt x="677" y="4049"/>
                </a:lnTo>
                <a:lnTo>
                  <a:pt x="663" y="3913"/>
                </a:lnTo>
                <a:lnTo>
                  <a:pt x="660" y="3775"/>
                </a:lnTo>
                <a:lnTo>
                  <a:pt x="660" y="3493"/>
                </a:lnTo>
                <a:lnTo>
                  <a:pt x="651" y="3494"/>
                </a:lnTo>
                <a:lnTo>
                  <a:pt x="642" y="3494"/>
                </a:lnTo>
                <a:lnTo>
                  <a:pt x="560" y="3489"/>
                </a:lnTo>
                <a:lnTo>
                  <a:pt x="482" y="3473"/>
                </a:lnTo>
                <a:lnTo>
                  <a:pt x="405" y="3447"/>
                </a:lnTo>
                <a:lnTo>
                  <a:pt x="333" y="3414"/>
                </a:lnTo>
                <a:lnTo>
                  <a:pt x="269" y="3372"/>
                </a:lnTo>
                <a:close/>
                <a:moveTo>
                  <a:pt x="5139" y="3276"/>
                </a:moveTo>
                <a:lnTo>
                  <a:pt x="5089" y="3323"/>
                </a:lnTo>
                <a:lnTo>
                  <a:pt x="5033" y="3365"/>
                </a:lnTo>
                <a:lnTo>
                  <a:pt x="4974" y="3400"/>
                </a:lnTo>
                <a:lnTo>
                  <a:pt x="4911" y="3428"/>
                </a:lnTo>
                <a:lnTo>
                  <a:pt x="4843" y="3447"/>
                </a:lnTo>
                <a:lnTo>
                  <a:pt x="4773" y="3461"/>
                </a:lnTo>
                <a:lnTo>
                  <a:pt x="4700" y="3465"/>
                </a:lnTo>
                <a:lnTo>
                  <a:pt x="4700" y="3777"/>
                </a:lnTo>
                <a:lnTo>
                  <a:pt x="4694" y="3924"/>
                </a:lnTo>
                <a:lnTo>
                  <a:pt x="4679" y="4069"/>
                </a:lnTo>
                <a:lnTo>
                  <a:pt x="4652" y="4210"/>
                </a:lnTo>
                <a:lnTo>
                  <a:pt x="4616" y="4348"/>
                </a:lnTo>
                <a:lnTo>
                  <a:pt x="4570" y="4481"/>
                </a:lnTo>
                <a:lnTo>
                  <a:pt x="4516" y="4610"/>
                </a:lnTo>
                <a:lnTo>
                  <a:pt x="4453" y="4734"/>
                </a:lnTo>
                <a:lnTo>
                  <a:pt x="4382" y="4852"/>
                </a:lnTo>
                <a:lnTo>
                  <a:pt x="4302" y="4966"/>
                </a:lnTo>
                <a:lnTo>
                  <a:pt x="4216" y="5074"/>
                </a:lnTo>
                <a:lnTo>
                  <a:pt x="4122" y="5175"/>
                </a:lnTo>
                <a:lnTo>
                  <a:pt x="4776" y="5193"/>
                </a:lnTo>
                <a:lnTo>
                  <a:pt x="4820" y="5126"/>
                </a:lnTo>
                <a:lnTo>
                  <a:pt x="4860" y="5050"/>
                </a:lnTo>
                <a:lnTo>
                  <a:pt x="4899" y="4962"/>
                </a:lnTo>
                <a:lnTo>
                  <a:pt x="4933" y="4865"/>
                </a:lnTo>
                <a:lnTo>
                  <a:pt x="4967" y="4755"/>
                </a:lnTo>
                <a:lnTo>
                  <a:pt x="4996" y="4634"/>
                </a:lnTo>
                <a:lnTo>
                  <a:pt x="5024" y="4502"/>
                </a:lnTo>
                <a:lnTo>
                  <a:pt x="5049" y="4360"/>
                </a:lnTo>
                <a:lnTo>
                  <a:pt x="5071" y="4207"/>
                </a:lnTo>
                <a:lnTo>
                  <a:pt x="5091" y="4042"/>
                </a:lnTo>
                <a:lnTo>
                  <a:pt x="5106" y="3866"/>
                </a:lnTo>
                <a:lnTo>
                  <a:pt x="5120" y="3681"/>
                </a:lnTo>
                <a:lnTo>
                  <a:pt x="5131" y="3484"/>
                </a:lnTo>
                <a:lnTo>
                  <a:pt x="5139" y="3276"/>
                </a:lnTo>
                <a:close/>
                <a:moveTo>
                  <a:pt x="3294" y="2800"/>
                </a:moveTo>
                <a:lnTo>
                  <a:pt x="3338" y="2805"/>
                </a:lnTo>
                <a:lnTo>
                  <a:pt x="3380" y="2817"/>
                </a:lnTo>
                <a:lnTo>
                  <a:pt x="3416" y="2838"/>
                </a:lnTo>
                <a:lnTo>
                  <a:pt x="3450" y="2864"/>
                </a:lnTo>
                <a:lnTo>
                  <a:pt x="3476" y="2897"/>
                </a:lnTo>
                <a:lnTo>
                  <a:pt x="3497" y="2934"/>
                </a:lnTo>
                <a:lnTo>
                  <a:pt x="3509" y="2976"/>
                </a:lnTo>
                <a:lnTo>
                  <a:pt x="3514" y="3020"/>
                </a:lnTo>
                <a:lnTo>
                  <a:pt x="3509" y="3065"/>
                </a:lnTo>
                <a:lnTo>
                  <a:pt x="3497" y="3105"/>
                </a:lnTo>
                <a:lnTo>
                  <a:pt x="3476" y="3144"/>
                </a:lnTo>
                <a:lnTo>
                  <a:pt x="3450" y="3175"/>
                </a:lnTo>
                <a:lnTo>
                  <a:pt x="3416" y="3203"/>
                </a:lnTo>
                <a:lnTo>
                  <a:pt x="3380" y="3222"/>
                </a:lnTo>
                <a:lnTo>
                  <a:pt x="3338" y="3236"/>
                </a:lnTo>
                <a:lnTo>
                  <a:pt x="3294" y="3240"/>
                </a:lnTo>
                <a:lnTo>
                  <a:pt x="3249" y="3236"/>
                </a:lnTo>
                <a:lnTo>
                  <a:pt x="3209" y="3222"/>
                </a:lnTo>
                <a:lnTo>
                  <a:pt x="3170" y="3203"/>
                </a:lnTo>
                <a:lnTo>
                  <a:pt x="3139" y="3175"/>
                </a:lnTo>
                <a:lnTo>
                  <a:pt x="3111" y="3144"/>
                </a:lnTo>
                <a:lnTo>
                  <a:pt x="3092" y="3105"/>
                </a:lnTo>
                <a:lnTo>
                  <a:pt x="3078" y="3065"/>
                </a:lnTo>
                <a:lnTo>
                  <a:pt x="3074" y="3020"/>
                </a:lnTo>
                <a:lnTo>
                  <a:pt x="3078" y="2976"/>
                </a:lnTo>
                <a:lnTo>
                  <a:pt x="3092" y="2934"/>
                </a:lnTo>
                <a:lnTo>
                  <a:pt x="3111" y="2897"/>
                </a:lnTo>
                <a:lnTo>
                  <a:pt x="3139" y="2864"/>
                </a:lnTo>
                <a:lnTo>
                  <a:pt x="3170" y="2838"/>
                </a:lnTo>
                <a:lnTo>
                  <a:pt x="3209" y="2817"/>
                </a:lnTo>
                <a:lnTo>
                  <a:pt x="3249" y="2805"/>
                </a:lnTo>
                <a:lnTo>
                  <a:pt x="3294" y="2800"/>
                </a:lnTo>
                <a:close/>
                <a:moveTo>
                  <a:pt x="2212" y="2800"/>
                </a:moveTo>
                <a:lnTo>
                  <a:pt x="2255" y="2805"/>
                </a:lnTo>
                <a:lnTo>
                  <a:pt x="2297" y="2817"/>
                </a:lnTo>
                <a:lnTo>
                  <a:pt x="2334" y="2838"/>
                </a:lnTo>
                <a:lnTo>
                  <a:pt x="2367" y="2864"/>
                </a:lnTo>
                <a:lnTo>
                  <a:pt x="2393" y="2897"/>
                </a:lnTo>
                <a:lnTo>
                  <a:pt x="2414" y="2934"/>
                </a:lnTo>
                <a:lnTo>
                  <a:pt x="2427" y="2976"/>
                </a:lnTo>
                <a:lnTo>
                  <a:pt x="2432" y="3020"/>
                </a:lnTo>
                <a:lnTo>
                  <a:pt x="2427" y="3065"/>
                </a:lnTo>
                <a:lnTo>
                  <a:pt x="2414" y="3105"/>
                </a:lnTo>
                <a:lnTo>
                  <a:pt x="2393" y="3144"/>
                </a:lnTo>
                <a:lnTo>
                  <a:pt x="2367" y="3175"/>
                </a:lnTo>
                <a:lnTo>
                  <a:pt x="2334" y="3203"/>
                </a:lnTo>
                <a:lnTo>
                  <a:pt x="2297" y="3222"/>
                </a:lnTo>
                <a:lnTo>
                  <a:pt x="2255" y="3236"/>
                </a:lnTo>
                <a:lnTo>
                  <a:pt x="2212" y="3240"/>
                </a:lnTo>
                <a:lnTo>
                  <a:pt x="2168" y="3236"/>
                </a:lnTo>
                <a:lnTo>
                  <a:pt x="2126" y="3222"/>
                </a:lnTo>
                <a:lnTo>
                  <a:pt x="2090" y="3203"/>
                </a:lnTo>
                <a:lnTo>
                  <a:pt x="2056" y="3175"/>
                </a:lnTo>
                <a:lnTo>
                  <a:pt x="2030" y="3144"/>
                </a:lnTo>
                <a:lnTo>
                  <a:pt x="2009" y="3105"/>
                </a:lnTo>
                <a:lnTo>
                  <a:pt x="1997" y="3065"/>
                </a:lnTo>
                <a:lnTo>
                  <a:pt x="1992" y="3020"/>
                </a:lnTo>
                <a:lnTo>
                  <a:pt x="1997" y="2976"/>
                </a:lnTo>
                <a:lnTo>
                  <a:pt x="2009" y="2934"/>
                </a:lnTo>
                <a:lnTo>
                  <a:pt x="2030" y="2897"/>
                </a:lnTo>
                <a:lnTo>
                  <a:pt x="2056" y="2864"/>
                </a:lnTo>
                <a:lnTo>
                  <a:pt x="2090" y="2838"/>
                </a:lnTo>
                <a:lnTo>
                  <a:pt x="2126" y="2817"/>
                </a:lnTo>
                <a:lnTo>
                  <a:pt x="2168" y="2805"/>
                </a:lnTo>
                <a:lnTo>
                  <a:pt x="2212" y="2800"/>
                </a:lnTo>
                <a:close/>
                <a:moveTo>
                  <a:pt x="274" y="2547"/>
                </a:moveTo>
                <a:lnTo>
                  <a:pt x="236" y="2601"/>
                </a:lnTo>
                <a:lnTo>
                  <a:pt x="204" y="2658"/>
                </a:lnTo>
                <a:lnTo>
                  <a:pt x="183" y="2721"/>
                </a:lnTo>
                <a:lnTo>
                  <a:pt x="169" y="2784"/>
                </a:lnTo>
                <a:lnTo>
                  <a:pt x="164" y="2850"/>
                </a:lnTo>
                <a:lnTo>
                  <a:pt x="169" y="2922"/>
                </a:lnTo>
                <a:lnTo>
                  <a:pt x="185" y="2988"/>
                </a:lnTo>
                <a:lnTo>
                  <a:pt x="209" y="3053"/>
                </a:lnTo>
                <a:lnTo>
                  <a:pt x="241" y="3110"/>
                </a:lnTo>
                <a:lnTo>
                  <a:pt x="281" y="3165"/>
                </a:lnTo>
                <a:lnTo>
                  <a:pt x="330" y="3212"/>
                </a:lnTo>
                <a:lnTo>
                  <a:pt x="382" y="3252"/>
                </a:lnTo>
                <a:lnTo>
                  <a:pt x="442" y="3285"/>
                </a:lnTo>
                <a:lnTo>
                  <a:pt x="505" y="3309"/>
                </a:lnTo>
                <a:lnTo>
                  <a:pt x="573" y="3323"/>
                </a:lnTo>
                <a:lnTo>
                  <a:pt x="642" y="3329"/>
                </a:lnTo>
                <a:lnTo>
                  <a:pt x="651" y="3329"/>
                </a:lnTo>
                <a:lnTo>
                  <a:pt x="660" y="3329"/>
                </a:lnTo>
                <a:lnTo>
                  <a:pt x="660" y="2655"/>
                </a:lnTo>
                <a:lnTo>
                  <a:pt x="576" y="2636"/>
                </a:lnTo>
                <a:lnTo>
                  <a:pt x="501" y="2616"/>
                </a:lnTo>
                <a:lnTo>
                  <a:pt x="433" y="2597"/>
                </a:lnTo>
                <a:lnTo>
                  <a:pt x="372" y="2580"/>
                </a:lnTo>
                <a:lnTo>
                  <a:pt x="318" y="2562"/>
                </a:lnTo>
                <a:lnTo>
                  <a:pt x="274" y="2547"/>
                </a:lnTo>
                <a:close/>
                <a:moveTo>
                  <a:pt x="4700" y="2400"/>
                </a:moveTo>
                <a:lnTo>
                  <a:pt x="4700" y="3301"/>
                </a:lnTo>
                <a:lnTo>
                  <a:pt x="4766" y="3295"/>
                </a:lnTo>
                <a:lnTo>
                  <a:pt x="4829" y="3281"/>
                </a:lnTo>
                <a:lnTo>
                  <a:pt x="4888" y="3259"/>
                </a:lnTo>
                <a:lnTo>
                  <a:pt x="4944" y="3227"/>
                </a:lnTo>
                <a:lnTo>
                  <a:pt x="4993" y="3189"/>
                </a:lnTo>
                <a:lnTo>
                  <a:pt x="5038" y="3145"/>
                </a:lnTo>
                <a:lnTo>
                  <a:pt x="5075" y="3095"/>
                </a:lnTo>
                <a:lnTo>
                  <a:pt x="5106" y="3039"/>
                </a:lnTo>
                <a:lnTo>
                  <a:pt x="5129" y="2979"/>
                </a:lnTo>
                <a:lnTo>
                  <a:pt x="5143" y="2917"/>
                </a:lnTo>
                <a:lnTo>
                  <a:pt x="5148" y="2850"/>
                </a:lnTo>
                <a:lnTo>
                  <a:pt x="5143" y="2784"/>
                </a:lnTo>
                <a:lnTo>
                  <a:pt x="5129" y="2721"/>
                </a:lnTo>
                <a:lnTo>
                  <a:pt x="5106" y="2662"/>
                </a:lnTo>
                <a:lnTo>
                  <a:pt x="5075" y="2606"/>
                </a:lnTo>
                <a:lnTo>
                  <a:pt x="5038" y="2555"/>
                </a:lnTo>
                <a:lnTo>
                  <a:pt x="4993" y="2512"/>
                </a:lnTo>
                <a:lnTo>
                  <a:pt x="4944" y="2473"/>
                </a:lnTo>
                <a:lnTo>
                  <a:pt x="4888" y="2444"/>
                </a:lnTo>
                <a:lnTo>
                  <a:pt x="4829" y="2419"/>
                </a:lnTo>
                <a:lnTo>
                  <a:pt x="4766" y="2405"/>
                </a:lnTo>
                <a:lnTo>
                  <a:pt x="4700" y="2400"/>
                </a:lnTo>
                <a:close/>
                <a:moveTo>
                  <a:pt x="4324" y="1337"/>
                </a:moveTo>
                <a:lnTo>
                  <a:pt x="4260" y="1416"/>
                </a:lnTo>
                <a:lnTo>
                  <a:pt x="4188" y="1499"/>
                </a:lnTo>
                <a:lnTo>
                  <a:pt x="4109" y="1585"/>
                </a:lnTo>
                <a:lnTo>
                  <a:pt x="4024" y="1674"/>
                </a:lnTo>
                <a:lnTo>
                  <a:pt x="3931" y="1763"/>
                </a:lnTo>
                <a:lnTo>
                  <a:pt x="3834" y="1854"/>
                </a:lnTo>
                <a:lnTo>
                  <a:pt x="3729" y="1944"/>
                </a:lnTo>
                <a:lnTo>
                  <a:pt x="3617" y="2033"/>
                </a:lnTo>
                <a:lnTo>
                  <a:pt x="3498" y="2121"/>
                </a:lnTo>
                <a:lnTo>
                  <a:pt x="3375" y="2206"/>
                </a:lnTo>
                <a:lnTo>
                  <a:pt x="3244" y="2288"/>
                </a:lnTo>
                <a:lnTo>
                  <a:pt x="3106" y="2365"/>
                </a:lnTo>
                <a:lnTo>
                  <a:pt x="2963" y="2438"/>
                </a:lnTo>
                <a:lnTo>
                  <a:pt x="2812" y="2505"/>
                </a:lnTo>
                <a:lnTo>
                  <a:pt x="2655" y="2564"/>
                </a:lnTo>
                <a:lnTo>
                  <a:pt x="2486" y="2618"/>
                </a:lnTo>
                <a:lnTo>
                  <a:pt x="2320" y="2662"/>
                </a:lnTo>
                <a:lnTo>
                  <a:pt x="2154" y="2697"/>
                </a:lnTo>
                <a:lnTo>
                  <a:pt x="1992" y="2721"/>
                </a:lnTo>
                <a:lnTo>
                  <a:pt x="1833" y="2739"/>
                </a:lnTo>
                <a:lnTo>
                  <a:pt x="1678" y="2747"/>
                </a:lnTo>
                <a:lnTo>
                  <a:pt x="1526" y="2751"/>
                </a:lnTo>
                <a:lnTo>
                  <a:pt x="1372" y="2747"/>
                </a:lnTo>
                <a:lnTo>
                  <a:pt x="1224" y="2739"/>
                </a:lnTo>
                <a:lnTo>
                  <a:pt x="1082" y="2726"/>
                </a:lnTo>
                <a:lnTo>
                  <a:pt x="950" y="2707"/>
                </a:lnTo>
                <a:lnTo>
                  <a:pt x="824" y="2688"/>
                </a:lnTo>
                <a:lnTo>
                  <a:pt x="824" y="3775"/>
                </a:lnTo>
                <a:lnTo>
                  <a:pt x="829" y="3917"/>
                </a:lnTo>
                <a:lnTo>
                  <a:pt x="845" y="4056"/>
                </a:lnTo>
                <a:lnTo>
                  <a:pt x="871" y="4191"/>
                </a:lnTo>
                <a:lnTo>
                  <a:pt x="908" y="4323"/>
                </a:lnTo>
                <a:lnTo>
                  <a:pt x="955" y="4451"/>
                </a:lnTo>
                <a:lnTo>
                  <a:pt x="1009" y="4575"/>
                </a:lnTo>
                <a:lnTo>
                  <a:pt x="1074" y="4694"/>
                </a:lnTo>
                <a:lnTo>
                  <a:pt x="1145" y="4805"/>
                </a:lnTo>
                <a:lnTo>
                  <a:pt x="1224" y="4913"/>
                </a:lnTo>
                <a:lnTo>
                  <a:pt x="1311" y="5013"/>
                </a:lnTo>
                <a:lnTo>
                  <a:pt x="1405" y="5107"/>
                </a:lnTo>
                <a:lnTo>
                  <a:pt x="1507" y="5194"/>
                </a:lnTo>
                <a:lnTo>
                  <a:pt x="1613" y="5275"/>
                </a:lnTo>
                <a:lnTo>
                  <a:pt x="1727" y="5346"/>
                </a:lnTo>
                <a:lnTo>
                  <a:pt x="1845" y="5409"/>
                </a:lnTo>
                <a:lnTo>
                  <a:pt x="1967" y="5465"/>
                </a:lnTo>
                <a:lnTo>
                  <a:pt x="2095" y="5510"/>
                </a:lnTo>
                <a:lnTo>
                  <a:pt x="2228" y="5547"/>
                </a:lnTo>
                <a:lnTo>
                  <a:pt x="2364" y="5573"/>
                </a:lnTo>
                <a:lnTo>
                  <a:pt x="2503" y="5589"/>
                </a:lnTo>
                <a:lnTo>
                  <a:pt x="2645" y="5596"/>
                </a:lnTo>
                <a:lnTo>
                  <a:pt x="2716" y="5596"/>
                </a:lnTo>
                <a:lnTo>
                  <a:pt x="2858" y="5589"/>
                </a:lnTo>
                <a:lnTo>
                  <a:pt x="2997" y="5573"/>
                </a:lnTo>
                <a:lnTo>
                  <a:pt x="3134" y="5547"/>
                </a:lnTo>
                <a:lnTo>
                  <a:pt x="3265" y="5510"/>
                </a:lnTo>
                <a:lnTo>
                  <a:pt x="3392" y="5465"/>
                </a:lnTo>
                <a:lnTo>
                  <a:pt x="3516" y="5411"/>
                </a:lnTo>
                <a:lnTo>
                  <a:pt x="3633" y="5346"/>
                </a:lnTo>
                <a:lnTo>
                  <a:pt x="3746" y="5275"/>
                </a:lnTo>
                <a:lnTo>
                  <a:pt x="3853" y="5194"/>
                </a:lnTo>
                <a:lnTo>
                  <a:pt x="3954" y="5109"/>
                </a:lnTo>
                <a:lnTo>
                  <a:pt x="4048" y="5015"/>
                </a:lnTo>
                <a:lnTo>
                  <a:pt x="4136" y="4913"/>
                </a:lnTo>
                <a:lnTo>
                  <a:pt x="4214" y="4807"/>
                </a:lnTo>
                <a:lnTo>
                  <a:pt x="4286" y="4694"/>
                </a:lnTo>
                <a:lnTo>
                  <a:pt x="4350" y="4577"/>
                </a:lnTo>
                <a:lnTo>
                  <a:pt x="4405" y="4453"/>
                </a:lnTo>
                <a:lnTo>
                  <a:pt x="4450" y="4325"/>
                </a:lnTo>
                <a:lnTo>
                  <a:pt x="4487" y="4193"/>
                </a:lnTo>
                <a:lnTo>
                  <a:pt x="4513" y="4058"/>
                </a:lnTo>
                <a:lnTo>
                  <a:pt x="4530" y="3919"/>
                </a:lnTo>
                <a:lnTo>
                  <a:pt x="4535" y="3777"/>
                </a:lnTo>
                <a:lnTo>
                  <a:pt x="4535" y="1889"/>
                </a:lnTo>
                <a:lnTo>
                  <a:pt x="4530" y="1803"/>
                </a:lnTo>
                <a:lnTo>
                  <a:pt x="4516" y="1718"/>
                </a:lnTo>
                <a:lnTo>
                  <a:pt x="4495" y="1635"/>
                </a:lnTo>
                <a:lnTo>
                  <a:pt x="4464" y="1555"/>
                </a:lnTo>
                <a:lnTo>
                  <a:pt x="4425" y="1478"/>
                </a:lnTo>
                <a:lnTo>
                  <a:pt x="4378" y="1405"/>
                </a:lnTo>
                <a:lnTo>
                  <a:pt x="4324" y="1337"/>
                </a:lnTo>
                <a:close/>
                <a:moveTo>
                  <a:pt x="4546" y="1037"/>
                </a:moveTo>
                <a:lnTo>
                  <a:pt x="4523" y="1072"/>
                </a:lnTo>
                <a:lnTo>
                  <a:pt x="4495" y="1112"/>
                </a:lnTo>
                <a:lnTo>
                  <a:pt x="4462" y="1157"/>
                </a:lnTo>
                <a:lnTo>
                  <a:pt x="4427" y="1206"/>
                </a:lnTo>
                <a:lnTo>
                  <a:pt x="4488" y="1279"/>
                </a:lnTo>
                <a:lnTo>
                  <a:pt x="4542" y="1356"/>
                </a:lnTo>
                <a:lnTo>
                  <a:pt x="4590" y="1437"/>
                </a:lnTo>
                <a:lnTo>
                  <a:pt x="4628" y="1522"/>
                </a:lnTo>
                <a:lnTo>
                  <a:pt x="4659" y="1611"/>
                </a:lnTo>
                <a:lnTo>
                  <a:pt x="4682" y="1702"/>
                </a:lnTo>
                <a:lnTo>
                  <a:pt x="4696" y="1794"/>
                </a:lnTo>
                <a:lnTo>
                  <a:pt x="4700" y="1889"/>
                </a:lnTo>
                <a:lnTo>
                  <a:pt x="4700" y="2236"/>
                </a:lnTo>
                <a:lnTo>
                  <a:pt x="4771" y="2239"/>
                </a:lnTo>
                <a:lnTo>
                  <a:pt x="4841" y="2252"/>
                </a:lnTo>
                <a:lnTo>
                  <a:pt x="4906" y="2273"/>
                </a:lnTo>
                <a:lnTo>
                  <a:pt x="4968" y="2299"/>
                </a:lnTo>
                <a:lnTo>
                  <a:pt x="5028" y="2332"/>
                </a:lnTo>
                <a:lnTo>
                  <a:pt x="5082" y="2372"/>
                </a:lnTo>
                <a:lnTo>
                  <a:pt x="5132" y="2417"/>
                </a:lnTo>
                <a:lnTo>
                  <a:pt x="5112" y="2260"/>
                </a:lnTo>
                <a:lnTo>
                  <a:pt x="5080" y="2109"/>
                </a:lnTo>
                <a:lnTo>
                  <a:pt x="5040" y="1958"/>
                </a:lnTo>
                <a:lnTo>
                  <a:pt x="4993" y="1814"/>
                </a:lnTo>
                <a:lnTo>
                  <a:pt x="4937" y="1672"/>
                </a:lnTo>
                <a:lnTo>
                  <a:pt x="4874" y="1534"/>
                </a:lnTo>
                <a:lnTo>
                  <a:pt x="4803" y="1403"/>
                </a:lnTo>
                <a:lnTo>
                  <a:pt x="4724" y="1276"/>
                </a:lnTo>
                <a:lnTo>
                  <a:pt x="4638" y="1154"/>
                </a:lnTo>
                <a:lnTo>
                  <a:pt x="4546" y="1037"/>
                </a:lnTo>
                <a:close/>
                <a:moveTo>
                  <a:pt x="3251" y="770"/>
                </a:moveTo>
                <a:lnTo>
                  <a:pt x="3177" y="859"/>
                </a:lnTo>
                <a:lnTo>
                  <a:pt x="3097" y="950"/>
                </a:lnTo>
                <a:lnTo>
                  <a:pt x="3010" y="1044"/>
                </a:lnTo>
                <a:lnTo>
                  <a:pt x="2914" y="1140"/>
                </a:lnTo>
                <a:lnTo>
                  <a:pt x="2811" y="1236"/>
                </a:lnTo>
                <a:lnTo>
                  <a:pt x="2702" y="1334"/>
                </a:lnTo>
                <a:lnTo>
                  <a:pt x="2584" y="1428"/>
                </a:lnTo>
                <a:lnTo>
                  <a:pt x="2460" y="1520"/>
                </a:lnTo>
                <a:lnTo>
                  <a:pt x="2327" y="1609"/>
                </a:lnTo>
                <a:lnTo>
                  <a:pt x="2189" y="1695"/>
                </a:lnTo>
                <a:lnTo>
                  <a:pt x="2039" y="1777"/>
                </a:lnTo>
                <a:lnTo>
                  <a:pt x="1891" y="1850"/>
                </a:lnTo>
                <a:lnTo>
                  <a:pt x="1744" y="1913"/>
                </a:lnTo>
                <a:lnTo>
                  <a:pt x="1599" y="1969"/>
                </a:lnTo>
                <a:lnTo>
                  <a:pt x="1458" y="2016"/>
                </a:lnTo>
                <a:lnTo>
                  <a:pt x="1322" y="2056"/>
                </a:lnTo>
                <a:lnTo>
                  <a:pt x="1189" y="2091"/>
                </a:lnTo>
                <a:lnTo>
                  <a:pt x="1063" y="2119"/>
                </a:lnTo>
                <a:lnTo>
                  <a:pt x="944" y="2140"/>
                </a:lnTo>
                <a:lnTo>
                  <a:pt x="833" y="2157"/>
                </a:lnTo>
                <a:lnTo>
                  <a:pt x="730" y="2171"/>
                </a:lnTo>
                <a:lnTo>
                  <a:pt x="635" y="2180"/>
                </a:lnTo>
                <a:lnTo>
                  <a:pt x="550" y="2187"/>
                </a:lnTo>
                <a:lnTo>
                  <a:pt x="477" y="2191"/>
                </a:lnTo>
                <a:lnTo>
                  <a:pt x="433" y="2250"/>
                </a:lnTo>
                <a:lnTo>
                  <a:pt x="395" y="2304"/>
                </a:lnTo>
                <a:lnTo>
                  <a:pt x="363" y="2353"/>
                </a:lnTo>
                <a:lnTo>
                  <a:pt x="335" y="2395"/>
                </a:lnTo>
                <a:lnTo>
                  <a:pt x="386" y="2410"/>
                </a:lnTo>
                <a:lnTo>
                  <a:pt x="445" y="2428"/>
                </a:lnTo>
                <a:lnTo>
                  <a:pt x="513" y="2447"/>
                </a:lnTo>
                <a:lnTo>
                  <a:pt x="590" y="2466"/>
                </a:lnTo>
                <a:lnTo>
                  <a:pt x="676" y="2487"/>
                </a:lnTo>
                <a:lnTo>
                  <a:pt x="768" y="2506"/>
                </a:lnTo>
                <a:lnTo>
                  <a:pt x="868" y="2526"/>
                </a:lnTo>
                <a:lnTo>
                  <a:pt x="976" y="2543"/>
                </a:lnTo>
                <a:lnTo>
                  <a:pt x="1088" y="2557"/>
                </a:lnTo>
                <a:lnTo>
                  <a:pt x="1206" y="2569"/>
                </a:lnTo>
                <a:lnTo>
                  <a:pt x="1332" y="2578"/>
                </a:lnTo>
                <a:lnTo>
                  <a:pt x="1459" y="2583"/>
                </a:lnTo>
                <a:lnTo>
                  <a:pt x="1592" y="2583"/>
                </a:lnTo>
                <a:lnTo>
                  <a:pt x="1730" y="2578"/>
                </a:lnTo>
                <a:lnTo>
                  <a:pt x="1870" y="2568"/>
                </a:lnTo>
                <a:lnTo>
                  <a:pt x="2013" y="2552"/>
                </a:lnTo>
                <a:lnTo>
                  <a:pt x="2158" y="2527"/>
                </a:lnTo>
                <a:lnTo>
                  <a:pt x="2304" y="2496"/>
                </a:lnTo>
                <a:lnTo>
                  <a:pt x="2451" y="2458"/>
                </a:lnTo>
                <a:lnTo>
                  <a:pt x="2601" y="2409"/>
                </a:lnTo>
                <a:lnTo>
                  <a:pt x="2739" y="2356"/>
                </a:lnTo>
                <a:lnTo>
                  <a:pt x="2873" y="2297"/>
                </a:lnTo>
                <a:lnTo>
                  <a:pt x="3003" y="2232"/>
                </a:lnTo>
                <a:lnTo>
                  <a:pt x="3127" y="2164"/>
                </a:lnTo>
                <a:lnTo>
                  <a:pt x="3247" y="2091"/>
                </a:lnTo>
                <a:lnTo>
                  <a:pt x="3361" y="2016"/>
                </a:lnTo>
                <a:lnTo>
                  <a:pt x="3469" y="1937"/>
                </a:lnTo>
                <a:lnTo>
                  <a:pt x="3572" y="1857"/>
                </a:lnTo>
                <a:lnTo>
                  <a:pt x="3670" y="1775"/>
                </a:lnTo>
                <a:lnTo>
                  <a:pt x="3762" y="1693"/>
                </a:lnTo>
                <a:lnTo>
                  <a:pt x="3848" y="1611"/>
                </a:lnTo>
                <a:lnTo>
                  <a:pt x="3930" y="1531"/>
                </a:lnTo>
                <a:lnTo>
                  <a:pt x="4005" y="1452"/>
                </a:lnTo>
                <a:lnTo>
                  <a:pt x="4075" y="1375"/>
                </a:lnTo>
                <a:lnTo>
                  <a:pt x="4139" y="1300"/>
                </a:lnTo>
                <a:lnTo>
                  <a:pt x="4197" y="1231"/>
                </a:lnTo>
                <a:lnTo>
                  <a:pt x="4251" y="1164"/>
                </a:lnTo>
                <a:lnTo>
                  <a:pt x="4298" y="1103"/>
                </a:lnTo>
                <a:lnTo>
                  <a:pt x="4338" y="1047"/>
                </a:lnTo>
                <a:lnTo>
                  <a:pt x="4373" y="997"/>
                </a:lnTo>
                <a:lnTo>
                  <a:pt x="4403" y="955"/>
                </a:lnTo>
                <a:lnTo>
                  <a:pt x="4352" y="939"/>
                </a:lnTo>
                <a:lnTo>
                  <a:pt x="4291" y="923"/>
                </a:lnTo>
                <a:lnTo>
                  <a:pt x="4223" y="904"/>
                </a:lnTo>
                <a:lnTo>
                  <a:pt x="4144" y="887"/>
                </a:lnTo>
                <a:lnTo>
                  <a:pt x="4059" y="867"/>
                </a:lnTo>
                <a:lnTo>
                  <a:pt x="3966" y="848"/>
                </a:lnTo>
                <a:lnTo>
                  <a:pt x="3867" y="831"/>
                </a:lnTo>
                <a:lnTo>
                  <a:pt x="3760" y="815"/>
                </a:lnTo>
                <a:lnTo>
                  <a:pt x="3649" y="801"/>
                </a:lnTo>
                <a:lnTo>
                  <a:pt x="3532" y="791"/>
                </a:lnTo>
                <a:lnTo>
                  <a:pt x="3408" y="782"/>
                </a:lnTo>
                <a:lnTo>
                  <a:pt x="3282" y="777"/>
                </a:lnTo>
                <a:lnTo>
                  <a:pt x="3265" y="775"/>
                </a:lnTo>
                <a:lnTo>
                  <a:pt x="3251" y="770"/>
                </a:lnTo>
                <a:close/>
                <a:moveTo>
                  <a:pt x="3561" y="325"/>
                </a:moveTo>
                <a:lnTo>
                  <a:pt x="3540" y="358"/>
                </a:lnTo>
                <a:lnTo>
                  <a:pt x="3516" y="398"/>
                </a:lnTo>
                <a:lnTo>
                  <a:pt x="3488" y="443"/>
                </a:lnTo>
                <a:lnTo>
                  <a:pt x="3453" y="496"/>
                </a:lnTo>
                <a:lnTo>
                  <a:pt x="3413" y="553"/>
                </a:lnTo>
                <a:lnTo>
                  <a:pt x="3369" y="614"/>
                </a:lnTo>
                <a:lnTo>
                  <a:pt x="3521" y="625"/>
                </a:lnTo>
                <a:lnTo>
                  <a:pt x="3668" y="637"/>
                </a:lnTo>
                <a:lnTo>
                  <a:pt x="3804" y="655"/>
                </a:lnTo>
                <a:lnTo>
                  <a:pt x="3933" y="675"/>
                </a:lnTo>
                <a:lnTo>
                  <a:pt x="4052" y="696"/>
                </a:lnTo>
                <a:lnTo>
                  <a:pt x="4158" y="719"/>
                </a:lnTo>
                <a:lnTo>
                  <a:pt x="4256" y="744"/>
                </a:lnTo>
                <a:lnTo>
                  <a:pt x="4151" y="658"/>
                </a:lnTo>
                <a:lnTo>
                  <a:pt x="4041" y="578"/>
                </a:lnTo>
                <a:lnTo>
                  <a:pt x="3926" y="504"/>
                </a:lnTo>
                <a:lnTo>
                  <a:pt x="3807" y="438"/>
                </a:lnTo>
                <a:lnTo>
                  <a:pt x="3687" y="379"/>
                </a:lnTo>
                <a:lnTo>
                  <a:pt x="3561" y="325"/>
                </a:lnTo>
                <a:close/>
                <a:moveTo>
                  <a:pt x="3369" y="321"/>
                </a:moveTo>
                <a:lnTo>
                  <a:pt x="3305" y="325"/>
                </a:lnTo>
                <a:lnTo>
                  <a:pt x="3228" y="332"/>
                </a:lnTo>
                <a:lnTo>
                  <a:pt x="3144" y="340"/>
                </a:lnTo>
                <a:lnTo>
                  <a:pt x="3050" y="353"/>
                </a:lnTo>
                <a:lnTo>
                  <a:pt x="2949" y="368"/>
                </a:lnTo>
                <a:lnTo>
                  <a:pt x="2839" y="387"/>
                </a:lnTo>
                <a:lnTo>
                  <a:pt x="2723" y="412"/>
                </a:lnTo>
                <a:lnTo>
                  <a:pt x="2603" y="440"/>
                </a:lnTo>
                <a:lnTo>
                  <a:pt x="2479" y="475"/>
                </a:lnTo>
                <a:lnTo>
                  <a:pt x="2350" y="513"/>
                </a:lnTo>
                <a:lnTo>
                  <a:pt x="2217" y="560"/>
                </a:lnTo>
                <a:lnTo>
                  <a:pt x="2083" y="613"/>
                </a:lnTo>
                <a:lnTo>
                  <a:pt x="1948" y="672"/>
                </a:lnTo>
                <a:lnTo>
                  <a:pt x="1812" y="738"/>
                </a:lnTo>
                <a:lnTo>
                  <a:pt x="1676" y="813"/>
                </a:lnTo>
                <a:lnTo>
                  <a:pt x="1550" y="888"/>
                </a:lnTo>
                <a:lnTo>
                  <a:pt x="1433" y="969"/>
                </a:lnTo>
                <a:lnTo>
                  <a:pt x="1322" y="1051"/>
                </a:lnTo>
                <a:lnTo>
                  <a:pt x="1217" y="1135"/>
                </a:lnTo>
                <a:lnTo>
                  <a:pt x="1119" y="1220"/>
                </a:lnTo>
                <a:lnTo>
                  <a:pt x="1026" y="1306"/>
                </a:lnTo>
                <a:lnTo>
                  <a:pt x="941" y="1391"/>
                </a:lnTo>
                <a:lnTo>
                  <a:pt x="862" y="1475"/>
                </a:lnTo>
                <a:lnTo>
                  <a:pt x="789" y="1559"/>
                </a:lnTo>
                <a:lnTo>
                  <a:pt x="721" y="1639"/>
                </a:lnTo>
                <a:lnTo>
                  <a:pt x="660" y="1716"/>
                </a:lnTo>
                <a:lnTo>
                  <a:pt x="606" y="1787"/>
                </a:lnTo>
                <a:lnTo>
                  <a:pt x="557" y="1855"/>
                </a:lnTo>
                <a:lnTo>
                  <a:pt x="513" y="1918"/>
                </a:lnTo>
                <a:lnTo>
                  <a:pt x="477" y="1976"/>
                </a:lnTo>
                <a:lnTo>
                  <a:pt x="447" y="2025"/>
                </a:lnTo>
                <a:lnTo>
                  <a:pt x="450" y="2026"/>
                </a:lnTo>
                <a:lnTo>
                  <a:pt x="513" y="2023"/>
                </a:lnTo>
                <a:lnTo>
                  <a:pt x="587" y="2018"/>
                </a:lnTo>
                <a:lnTo>
                  <a:pt x="669" y="2011"/>
                </a:lnTo>
                <a:lnTo>
                  <a:pt x="759" y="2000"/>
                </a:lnTo>
                <a:lnTo>
                  <a:pt x="857" y="1986"/>
                </a:lnTo>
                <a:lnTo>
                  <a:pt x="964" y="1967"/>
                </a:lnTo>
                <a:lnTo>
                  <a:pt x="1075" y="1946"/>
                </a:lnTo>
                <a:lnTo>
                  <a:pt x="1192" y="1918"/>
                </a:lnTo>
                <a:lnTo>
                  <a:pt x="1315" y="1887"/>
                </a:lnTo>
                <a:lnTo>
                  <a:pt x="1440" y="1848"/>
                </a:lnTo>
                <a:lnTo>
                  <a:pt x="1569" y="1803"/>
                </a:lnTo>
                <a:lnTo>
                  <a:pt x="1702" y="1752"/>
                </a:lnTo>
                <a:lnTo>
                  <a:pt x="1835" y="1693"/>
                </a:lnTo>
                <a:lnTo>
                  <a:pt x="1971" y="1627"/>
                </a:lnTo>
                <a:lnTo>
                  <a:pt x="2105" y="1553"/>
                </a:lnTo>
                <a:lnTo>
                  <a:pt x="2229" y="1477"/>
                </a:lnTo>
                <a:lnTo>
                  <a:pt x="2348" y="1396"/>
                </a:lnTo>
                <a:lnTo>
                  <a:pt x="2461" y="1314"/>
                </a:lnTo>
                <a:lnTo>
                  <a:pt x="2568" y="1229"/>
                </a:lnTo>
                <a:lnTo>
                  <a:pt x="2667" y="1143"/>
                </a:lnTo>
                <a:lnTo>
                  <a:pt x="2762" y="1056"/>
                </a:lnTo>
                <a:lnTo>
                  <a:pt x="2849" y="970"/>
                </a:lnTo>
                <a:lnTo>
                  <a:pt x="2933" y="883"/>
                </a:lnTo>
                <a:lnTo>
                  <a:pt x="3008" y="799"/>
                </a:lnTo>
                <a:lnTo>
                  <a:pt x="3078" y="717"/>
                </a:lnTo>
                <a:lnTo>
                  <a:pt x="3142" y="639"/>
                </a:lnTo>
                <a:lnTo>
                  <a:pt x="3200" y="566"/>
                </a:lnTo>
                <a:lnTo>
                  <a:pt x="3251" y="496"/>
                </a:lnTo>
                <a:lnTo>
                  <a:pt x="3296" y="431"/>
                </a:lnTo>
                <a:lnTo>
                  <a:pt x="3336" y="372"/>
                </a:lnTo>
                <a:lnTo>
                  <a:pt x="3369" y="321"/>
                </a:lnTo>
                <a:close/>
                <a:moveTo>
                  <a:pt x="2706" y="164"/>
                </a:moveTo>
                <a:lnTo>
                  <a:pt x="2551" y="169"/>
                </a:lnTo>
                <a:lnTo>
                  <a:pt x="2395" y="185"/>
                </a:lnTo>
                <a:lnTo>
                  <a:pt x="2245" y="211"/>
                </a:lnTo>
                <a:lnTo>
                  <a:pt x="2097" y="244"/>
                </a:lnTo>
                <a:lnTo>
                  <a:pt x="1952" y="290"/>
                </a:lnTo>
                <a:lnTo>
                  <a:pt x="1810" y="342"/>
                </a:lnTo>
                <a:lnTo>
                  <a:pt x="1672" y="403"/>
                </a:lnTo>
                <a:lnTo>
                  <a:pt x="1540" y="473"/>
                </a:lnTo>
                <a:lnTo>
                  <a:pt x="1412" y="552"/>
                </a:lnTo>
                <a:lnTo>
                  <a:pt x="1288" y="637"/>
                </a:lnTo>
                <a:lnTo>
                  <a:pt x="1171" y="730"/>
                </a:lnTo>
                <a:lnTo>
                  <a:pt x="1060" y="831"/>
                </a:lnTo>
                <a:lnTo>
                  <a:pt x="953" y="937"/>
                </a:lnTo>
                <a:lnTo>
                  <a:pt x="854" y="1051"/>
                </a:lnTo>
                <a:lnTo>
                  <a:pt x="759" y="1171"/>
                </a:lnTo>
                <a:lnTo>
                  <a:pt x="674" y="1297"/>
                </a:lnTo>
                <a:lnTo>
                  <a:pt x="595" y="1428"/>
                </a:lnTo>
                <a:lnTo>
                  <a:pt x="524" y="1564"/>
                </a:lnTo>
                <a:lnTo>
                  <a:pt x="461" y="1707"/>
                </a:lnTo>
                <a:lnTo>
                  <a:pt x="522" y="1623"/>
                </a:lnTo>
                <a:lnTo>
                  <a:pt x="592" y="1534"/>
                </a:lnTo>
                <a:lnTo>
                  <a:pt x="670" y="1440"/>
                </a:lnTo>
                <a:lnTo>
                  <a:pt x="756" y="1344"/>
                </a:lnTo>
                <a:lnTo>
                  <a:pt x="850" y="1246"/>
                </a:lnTo>
                <a:lnTo>
                  <a:pt x="953" y="1147"/>
                </a:lnTo>
                <a:lnTo>
                  <a:pt x="1063" y="1047"/>
                </a:lnTo>
                <a:lnTo>
                  <a:pt x="1184" y="950"/>
                </a:lnTo>
                <a:lnTo>
                  <a:pt x="1311" y="854"/>
                </a:lnTo>
                <a:lnTo>
                  <a:pt x="1447" y="759"/>
                </a:lnTo>
                <a:lnTo>
                  <a:pt x="1592" y="670"/>
                </a:lnTo>
                <a:lnTo>
                  <a:pt x="1737" y="592"/>
                </a:lnTo>
                <a:lnTo>
                  <a:pt x="1880" y="522"/>
                </a:lnTo>
                <a:lnTo>
                  <a:pt x="2023" y="459"/>
                </a:lnTo>
                <a:lnTo>
                  <a:pt x="2163" y="403"/>
                </a:lnTo>
                <a:lnTo>
                  <a:pt x="2301" y="356"/>
                </a:lnTo>
                <a:lnTo>
                  <a:pt x="2435" y="314"/>
                </a:lnTo>
                <a:lnTo>
                  <a:pt x="2566" y="278"/>
                </a:lnTo>
                <a:lnTo>
                  <a:pt x="2692" y="248"/>
                </a:lnTo>
                <a:lnTo>
                  <a:pt x="2812" y="223"/>
                </a:lnTo>
                <a:lnTo>
                  <a:pt x="2924" y="204"/>
                </a:lnTo>
                <a:lnTo>
                  <a:pt x="3031" y="189"/>
                </a:lnTo>
                <a:lnTo>
                  <a:pt x="2924" y="175"/>
                </a:lnTo>
                <a:lnTo>
                  <a:pt x="2816" y="168"/>
                </a:lnTo>
                <a:lnTo>
                  <a:pt x="2706" y="164"/>
                </a:lnTo>
                <a:close/>
                <a:moveTo>
                  <a:pt x="2706" y="0"/>
                </a:moveTo>
                <a:lnTo>
                  <a:pt x="2872" y="5"/>
                </a:lnTo>
                <a:lnTo>
                  <a:pt x="3032" y="21"/>
                </a:lnTo>
                <a:lnTo>
                  <a:pt x="3191" y="47"/>
                </a:lnTo>
                <a:lnTo>
                  <a:pt x="3348" y="82"/>
                </a:lnTo>
                <a:lnTo>
                  <a:pt x="3500" y="127"/>
                </a:lnTo>
                <a:lnTo>
                  <a:pt x="3649" y="182"/>
                </a:lnTo>
                <a:lnTo>
                  <a:pt x="3792" y="246"/>
                </a:lnTo>
                <a:lnTo>
                  <a:pt x="3931" y="318"/>
                </a:lnTo>
                <a:lnTo>
                  <a:pt x="4066" y="398"/>
                </a:lnTo>
                <a:lnTo>
                  <a:pt x="4195" y="485"/>
                </a:lnTo>
                <a:lnTo>
                  <a:pt x="4319" y="581"/>
                </a:lnTo>
                <a:lnTo>
                  <a:pt x="4438" y="682"/>
                </a:lnTo>
                <a:lnTo>
                  <a:pt x="4549" y="792"/>
                </a:lnTo>
                <a:lnTo>
                  <a:pt x="4654" y="909"/>
                </a:lnTo>
                <a:lnTo>
                  <a:pt x="4754" y="1032"/>
                </a:lnTo>
                <a:lnTo>
                  <a:pt x="4846" y="1161"/>
                </a:lnTo>
                <a:lnTo>
                  <a:pt x="4930" y="1295"/>
                </a:lnTo>
                <a:lnTo>
                  <a:pt x="5007" y="1435"/>
                </a:lnTo>
                <a:lnTo>
                  <a:pt x="5077" y="1578"/>
                </a:lnTo>
                <a:lnTo>
                  <a:pt x="5138" y="1728"/>
                </a:lnTo>
                <a:lnTo>
                  <a:pt x="5190" y="1882"/>
                </a:lnTo>
                <a:lnTo>
                  <a:pt x="5234" y="2039"/>
                </a:lnTo>
                <a:lnTo>
                  <a:pt x="5269" y="2201"/>
                </a:lnTo>
                <a:lnTo>
                  <a:pt x="5293" y="2365"/>
                </a:lnTo>
                <a:lnTo>
                  <a:pt x="5309" y="2533"/>
                </a:lnTo>
                <a:lnTo>
                  <a:pt x="5314" y="2704"/>
                </a:lnTo>
                <a:lnTo>
                  <a:pt x="5312" y="2824"/>
                </a:lnTo>
                <a:lnTo>
                  <a:pt x="5312" y="2948"/>
                </a:lnTo>
                <a:lnTo>
                  <a:pt x="5311" y="3075"/>
                </a:lnTo>
                <a:lnTo>
                  <a:pt x="5307" y="3205"/>
                </a:lnTo>
                <a:lnTo>
                  <a:pt x="5304" y="3334"/>
                </a:lnTo>
                <a:lnTo>
                  <a:pt x="5298" y="3466"/>
                </a:lnTo>
                <a:lnTo>
                  <a:pt x="5293" y="3599"/>
                </a:lnTo>
                <a:lnTo>
                  <a:pt x="5284" y="3732"/>
                </a:lnTo>
                <a:lnTo>
                  <a:pt x="5274" y="3863"/>
                </a:lnTo>
                <a:lnTo>
                  <a:pt x="5263" y="3994"/>
                </a:lnTo>
                <a:lnTo>
                  <a:pt x="5249" y="4123"/>
                </a:lnTo>
                <a:lnTo>
                  <a:pt x="5234" y="4248"/>
                </a:lnTo>
                <a:lnTo>
                  <a:pt x="5216" y="4372"/>
                </a:lnTo>
                <a:lnTo>
                  <a:pt x="5195" y="4493"/>
                </a:lnTo>
                <a:lnTo>
                  <a:pt x="5173" y="4610"/>
                </a:lnTo>
                <a:lnTo>
                  <a:pt x="5146" y="4721"/>
                </a:lnTo>
                <a:lnTo>
                  <a:pt x="5119" y="4828"/>
                </a:lnTo>
                <a:lnTo>
                  <a:pt x="5085" y="4929"/>
                </a:lnTo>
                <a:lnTo>
                  <a:pt x="5052" y="5023"/>
                </a:lnTo>
                <a:lnTo>
                  <a:pt x="5014" y="5112"/>
                </a:lnTo>
                <a:lnTo>
                  <a:pt x="4972" y="5193"/>
                </a:lnTo>
                <a:lnTo>
                  <a:pt x="4926" y="5264"/>
                </a:lnTo>
                <a:lnTo>
                  <a:pt x="4878" y="5329"/>
                </a:lnTo>
                <a:lnTo>
                  <a:pt x="4858" y="5345"/>
                </a:lnTo>
                <a:lnTo>
                  <a:pt x="4837" y="5355"/>
                </a:lnTo>
                <a:lnTo>
                  <a:pt x="4815" y="5359"/>
                </a:lnTo>
                <a:lnTo>
                  <a:pt x="4813" y="5359"/>
                </a:lnTo>
                <a:lnTo>
                  <a:pt x="3956" y="5336"/>
                </a:lnTo>
                <a:lnTo>
                  <a:pt x="3949" y="5334"/>
                </a:lnTo>
                <a:lnTo>
                  <a:pt x="3944" y="5332"/>
                </a:lnTo>
                <a:lnTo>
                  <a:pt x="3839" y="5409"/>
                </a:lnTo>
                <a:lnTo>
                  <a:pt x="3731" y="5481"/>
                </a:lnTo>
                <a:lnTo>
                  <a:pt x="3617" y="5544"/>
                </a:lnTo>
                <a:lnTo>
                  <a:pt x="3498" y="5599"/>
                </a:lnTo>
                <a:lnTo>
                  <a:pt x="3376" y="5647"/>
                </a:lnTo>
                <a:lnTo>
                  <a:pt x="3251" y="5687"/>
                </a:lnTo>
                <a:lnTo>
                  <a:pt x="3121" y="5718"/>
                </a:lnTo>
                <a:lnTo>
                  <a:pt x="2989" y="5741"/>
                </a:lnTo>
                <a:lnTo>
                  <a:pt x="2854" y="5755"/>
                </a:lnTo>
                <a:lnTo>
                  <a:pt x="2716" y="5760"/>
                </a:lnTo>
                <a:lnTo>
                  <a:pt x="2645" y="5760"/>
                </a:lnTo>
                <a:lnTo>
                  <a:pt x="2498" y="5755"/>
                </a:lnTo>
                <a:lnTo>
                  <a:pt x="2353" y="5739"/>
                </a:lnTo>
                <a:lnTo>
                  <a:pt x="2212" y="5713"/>
                </a:lnTo>
                <a:lnTo>
                  <a:pt x="2074" y="5676"/>
                </a:lnTo>
                <a:lnTo>
                  <a:pt x="1941" y="5631"/>
                </a:lnTo>
                <a:lnTo>
                  <a:pt x="1812" y="5577"/>
                </a:lnTo>
                <a:lnTo>
                  <a:pt x="1688" y="5514"/>
                </a:lnTo>
                <a:lnTo>
                  <a:pt x="1569" y="5442"/>
                </a:lnTo>
                <a:lnTo>
                  <a:pt x="1454" y="5362"/>
                </a:lnTo>
                <a:lnTo>
                  <a:pt x="1348" y="5277"/>
                </a:lnTo>
                <a:lnTo>
                  <a:pt x="1346" y="5277"/>
                </a:lnTo>
                <a:lnTo>
                  <a:pt x="1344" y="5277"/>
                </a:lnTo>
                <a:lnTo>
                  <a:pt x="531" y="5257"/>
                </a:lnTo>
                <a:lnTo>
                  <a:pt x="506" y="5254"/>
                </a:lnTo>
                <a:lnTo>
                  <a:pt x="485" y="5243"/>
                </a:lnTo>
                <a:lnTo>
                  <a:pt x="468" y="5226"/>
                </a:lnTo>
                <a:lnTo>
                  <a:pt x="421" y="5161"/>
                </a:lnTo>
                <a:lnTo>
                  <a:pt x="379" y="5086"/>
                </a:lnTo>
                <a:lnTo>
                  <a:pt x="339" y="5004"/>
                </a:lnTo>
                <a:lnTo>
                  <a:pt x="304" y="4915"/>
                </a:lnTo>
                <a:lnTo>
                  <a:pt x="272" y="4819"/>
                </a:lnTo>
                <a:lnTo>
                  <a:pt x="244" y="4716"/>
                </a:lnTo>
                <a:lnTo>
                  <a:pt x="220" y="4610"/>
                </a:lnTo>
                <a:lnTo>
                  <a:pt x="197" y="4498"/>
                </a:lnTo>
                <a:lnTo>
                  <a:pt x="178" y="4385"/>
                </a:lnTo>
                <a:lnTo>
                  <a:pt x="162" y="4266"/>
                </a:lnTo>
                <a:lnTo>
                  <a:pt x="148" y="4145"/>
                </a:lnTo>
                <a:lnTo>
                  <a:pt x="136" y="4025"/>
                </a:lnTo>
                <a:lnTo>
                  <a:pt x="127" y="3903"/>
                </a:lnTo>
                <a:lnTo>
                  <a:pt x="119" y="3781"/>
                </a:lnTo>
                <a:lnTo>
                  <a:pt x="113" y="3660"/>
                </a:lnTo>
                <a:lnTo>
                  <a:pt x="108" y="3540"/>
                </a:lnTo>
                <a:lnTo>
                  <a:pt x="105" y="3423"/>
                </a:lnTo>
                <a:lnTo>
                  <a:pt x="103" y="3309"/>
                </a:lnTo>
                <a:lnTo>
                  <a:pt x="101" y="3199"/>
                </a:lnTo>
                <a:lnTo>
                  <a:pt x="101" y="3198"/>
                </a:lnTo>
                <a:lnTo>
                  <a:pt x="101" y="3196"/>
                </a:lnTo>
                <a:lnTo>
                  <a:pt x="66" y="3135"/>
                </a:lnTo>
                <a:lnTo>
                  <a:pt x="38" y="3069"/>
                </a:lnTo>
                <a:lnTo>
                  <a:pt x="17" y="2999"/>
                </a:lnTo>
                <a:lnTo>
                  <a:pt x="3" y="2925"/>
                </a:lnTo>
                <a:lnTo>
                  <a:pt x="0" y="2850"/>
                </a:lnTo>
                <a:lnTo>
                  <a:pt x="5" y="2772"/>
                </a:lnTo>
                <a:lnTo>
                  <a:pt x="19" y="2697"/>
                </a:lnTo>
                <a:lnTo>
                  <a:pt x="42" y="2623"/>
                </a:lnTo>
                <a:lnTo>
                  <a:pt x="73" y="2552"/>
                </a:lnTo>
                <a:lnTo>
                  <a:pt x="113" y="2486"/>
                </a:lnTo>
                <a:lnTo>
                  <a:pt x="119" y="2377"/>
                </a:lnTo>
                <a:lnTo>
                  <a:pt x="143" y="2210"/>
                </a:lnTo>
                <a:lnTo>
                  <a:pt x="178" y="2046"/>
                </a:lnTo>
                <a:lnTo>
                  <a:pt x="222" y="1885"/>
                </a:lnTo>
                <a:lnTo>
                  <a:pt x="274" y="1730"/>
                </a:lnTo>
                <a:lnTo>
                  <a:pt x="337" y="1580"/>
                </a:lnTo>
                <a:lnTo>
                  <a:pt x="405" y="1433"/>
                </a:lnTo>
                <a:lnTo>
                  <a:pt x="484" y="1292"/>
                </a:lnTo>
                <a:lnTo>
                  <a:pt x="569" y="1157"/>
                </a:lnTo>
                <a:lnTo>
                  <a:pt x="662" y="1028"/>
                </a:lnTo>
                <a:lnTo>
                  <a:pt x="761" y="906"/>
                </a:lnTo>
                <a:lnTo>
                  <a:pt x="868" y="789"/>
                </a:lnTo>
                <a:lnTo>
                  <a:pt x="979" y="679"/>
                </a:lnTo>
                <a:lnTo>
                  <a:pt x="1098" y="578"/>
                </a:lnTo>
                <a:lnTo>
                  <a:pt x="1222" y="482"/>
                </a:lnTo>
                <a:lnTo>
                  <a:pt x="1353" y="394"/>
                </a:lnTo>
                <a:lnTo>
                  <a:pt x="1487" y="314"/>
                </a:lnTo>
                <a:lnTo>
                  <a:pt x="1625" y="243"/>
                </a:lnTo>
                <a:lnTo>
                  <a:pt x="1770" y="180"/>
                </a:lnTo>
                <a:lnTo>
                  <a:pt x="1919" y="127"/>
                </a:lnTo>
                <a:lnTo>
                  <a:pt x="2069" y="82"/>
                </a:lnTo>
                <a:lnTo>
                  <a:pt x="2224" y="47"/>
                </a:lnTo>
                <a:lnTo>
                  <a:pt x="2383" y="21"/>
                </a:lnTo>
                <a:lnTo>
                  <a:pt x="2544" y="5"/>
                </a:lnTo>
                <a:lnTo>
                  <a:pt x="270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custDataLst>
      <p:tags r:id="rId1"/>
    </p:custDataLst>
    <p:extLst>
      <p:ext uri="{BB962C8B-B14F-4D97-AF65-F5344CB8AC3E}">
        <p14:creationId xmlns:p14="http://schemas.microsoft.com/office/powerpoint/2010/main" val="376419735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058173" y="1177086"/>
            <a:ext cx="1460739" cy="2921478"/>
            <a:chOff x="1058173" y="1177086"/>
            <a:chExt cx="1460739" cy="2921478"/>
          </a:xfrm>
        </p:grpSpPr>
        <p:sp>
          <p:nvSpPr>
            <p:cNvPr id="8" name="Freeform 7"/>
            <p:cNvSpPr/>
            <p:nvPr/>
          </p:nvSpPr>
          <p:spPr>
            <a:xfrm>
              <a:off x="1058173" y="1177086"/>
              <a:ext cx="1460739" cy="876443"/>
            </a:xfrm>
            <a:custGeom>
              <a:avLst/>
              <a:gdLst>
                <a:gd name="connsiteX0" fmla="*/ 0 w 1460739"/>
                <a:gd name="connsiteY0" fmla="*/ 0 h 876443"/>
                <a:gd name="connsiteX1" fmla="*/ 1460739 w 1460739"/>
                <a:gd name="connsiteY1" fmla="*/ 0 h 876443"/>
                <a:gd name="connsiteX2" fmla="*/ 1460739 w 1460739"/>
                <a:gd name="connsiteY2" fmla="*/ 876443 h 876443"/>
                <a:gd name="connsiteX3" fmla="*/ 0 w 1460739"/>
                <a:gd name="connsiteY3" fmla="*/ 876443 h 876443"/>
                <a:gd name="connsiteX4" fmla="*/ 0 w 1460739"/>
                <a:gd name="connsiteY4" fmla="*/ 0 h 876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0739" h="876443">
                  <a:moveTo>
                    <a:pt x="0" y="0"/>
                  </a:moveTo>
                  <a:lnTo>
                    <a:pt x="1460739" y="0"/>
                  </a:lnTo>
                  <a:lnTo>
                    <a:pt x="1460739" y="876443"/>
                  </a:lnTo>
                  <a:lnTo>
                    <a:pt x="0" y="876443"/>
                  </a:lnTo>
                  <a:lnTo>
                    <a:pt x="0" y="0"/>
                  </a:lnTo>
                  <a:close/>
                </a:path>
              </a:pathLst>
            </a:custGeom>
            <a:solidFill>
              <a:srgbClr val="04304B"/>
            </a:solidFill>
          </p:spPr>
          <p:style>
            <a:lnRef idx="3">
              <a:schemeClr val="lt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2800" kern="1200" dirty="0"/>
                <a:t>Name</a:t>
              </a:r>
            </a:p>
          </p:txBody>
        </p:sp>
        <p:sp>
          <p:nvSpPr>
            <p:cNvPr id="9" name="Freeform 8"/>
            <p:cNvSpPr/>
            <p:nvPr/>
          </p:nvSpPr>
          <p:spPr>
            <a:xfrm>
              <a:off x="1058173" y="2199603"/>
              <a:ext cx="1460739" cy="876443"/>
            </a:xfrm>
            <a:custGeom>
              <a:avLst/>
              <a:gdLst>
                <a:gd name="connsiteX0" fmla="*/ 0 w 1460739"/>
                <a:gd name="connsiteY0" fmla="*/ 0 h 876443"/>
                <a:gd name="connsiteX1" fmla="*/ 1460739 w 1460739"/>
                <a:gd name="connsiteY1" fmla="*/ 0 h 876443"/>
                <a:gd name="connsiteX2" fmla="*/ 1460739 w 1460739"/>
                <a:gd name="connsiteY2" fmla="*/ 876443 h 876443"/>
                <a:gd name="connsiteX3" fmla="*/ 0 w 1460739"/>
                <a:gd name="connsiteY3" fmla="*/ 876443 h 876443"/>
                <a:gd name="connsiteX4" fmla="*/ 0 w 1460739"/>
                <a:gd name="connsiteY4" fmla="*/ 0 h 876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0739" h="876443">
                  <a:moveTo>
                    <a:pt x="0" y="0"/>
                  </a:moveTo>
                  <a:lnTo>
                    <a:pt x="1460739" y="0"/>
                  </a:lnTo>
                  <a:lnTo>
                    <a:pt x="1460739" y="876443"/>
                  </a:lnTo>
                  <a:lnTo>
                    <a:pt x="0" y="876443"/>
                  </a:lnTo>
                  <a:lnTo>
                    <a:pt x="0" y="0"/>
                  </a:lnTo>
                  <a:close/>
                </a:path>
              </a:pathLst>
            </a:custGeom>
            <a:solidFill>
              <a:schemeClr val="bg2">
                <a:lumMod val="50000"/>
              </a:schemeClr>
            </a:solidFill>
          </p:spPr>
          <p:style>
            <a:lnRef idx="3">
              <a:schemeClr val="lt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2800" kern="1200" dirty="0"/>
                <a:t>Type</a:t>
              </a:r>
            </a:p>
          </p:txBody>
        </p:sp>
        <p:sp>
          <p:nvSpPr>
            <p:cNvPr id="10" name="Freeform 9"/>
            <p:cNvSpPr/>
            <p:nvPr/>
          </p:nvSpPr>
          <p:spPr>
            <a:xfrm>
              <a:off x="1058173" y="3222121"/>
              <a:ext cx="1460739" cy="876443"/>
            </a:xfrm>
            <a:custGeom>
              <a:avLst/>
              <a:gdLst>
                <a:gd name="connsiteX0" fmla="*/ 0 w 1460739"/>
                <a:gd name="connsiteY0" fmla="*/ 0 h 876443"/>
                <a:gd name="connsiteX1" fmla="*/ 1460739 w 1460739"/>
                <a:gd name="connsiteY1" fmla="*/ 0 h 876443"/>
                <a:gd name="connsiteX2" fmla="*/ 1460739 w 1460739"/>
                <a:gd name="connsiteY2" fmla="*/ 876443 h 876443"/>
                <a:gd name="connsiteX3" fmla="*/ 0 w 1460739"/>
                <a:gd name="connsiteY3" fmla="*/ 876443 h 876443"/>
                <a:gd name="connsiteX4" fmla="*/ 0 w 1460739"/>
                <a:gd name="connsiteY4" fmla="*/ 0 h 876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0739" h="876443">
                  <a:moveTo>
                    <a:pt x="0" y="0"/>
                  </a:moveTo>
                  <a:lnTo>
                    <a:pt x="1460739" y="0"/>
                  </a:lnTo>
                  <a:lnTo>
                    <a:pt x="1460739" y="876443"/>
                  </a:lnTo>
                  <a:lnTo>
                    <a:pt x="0" y="876443"/>
                  </a:lnTo>
                  <a:lnTo>
                    <a:pt x="0" y="0"/>
                  </a:lnTo>
                  <a:close/>
                </a:path>
              </a:pathLst>
            </a:custGeom>
          </p:spPr>
          <p:style>
            <a:lnRef idx="3">
              <a:schemeClr val="lt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2800" kern="1200" dirty="0"/>
                <a:t>Length</a:t>
              </a:r>
            </a:p>
          </p:txBody>
        </p:sp>
      </p:grpSp>
      <p:sp>
        <p:nvSpPr>
          <p:cNvPr id="4" name="Freeform 3"/>
          <p:cNvSpPr/>
          <p:nvPr/>
        </p:nvSpPr>
        <p:spPr>
          <a:xfrm>
            <a:off x="2536317" y="1040892"/>
            <a:ext cx="5610225" cy="3133725"/>
          </a:xfrm>
          <a:custGeom>
            <a:avLst/>
            <a:gdLst>
              <a:gd name="connsiteX0" fmla="*/ 438150 w 5610225"/>
              <a:gd name="connsiteY0" fmla="*/ 0 h 3133725"/>
              <a:gd name="connsiteX1" fmla="*/ 5610225 w 5610225"/>
              <a:gd name="connsiteY1" fmla="*/ 0 h 3133725"/>
              <a:gd name="connsiteX2" fmla="*/ 5610225 w 5610225"/>
              <a:gd name="connsiteY2" fmla="*/ 3133725 h 3133725"/>
              <a:gd name="connsiteX3" fmla="*/ 447675 w 5610225"/>
              <a:gd name="connsiteY3" fmla="*/ 3133725 h 3133725"/>
              <a:gd name="connsiteX4" fmla="*/ 447675 w 5610225"/>
              <a:gd name="connsiteY4" fmla="*/ 2095500 h 3133725"/>
              <a:gd name="connsiteX5" fmla="*/ 0 w 5610225"/>
              <a:gd name="connsiteY5" fmla="*/ 1647825 h 3133725"/>
              <a:gd name="connsiteX6" fmla="*/ 428625 w 5610225"/>
              <a:gd name="connsiteY6" fmla="*/ 1219200 h 3133725"/>
              <a:gd name="connsiteX7" fmla="*/ 438150 w 5610225"/>
              <a:gd name="connsiteY7" fmla="*/ 0 h 3133725"/>
              <a:gd name="connsiteX0" fmla="*/ 438150 w 5610225"/>
              <a:gd name="connsiteY0" fmla="*/ 0 h 3133725"/>
              <a:gd name="connsiteX1" fmla="*/ 5610225 w 5610225"/>
              <a:gd name="connsiteY1" fmla="*/ 0 h 3133725"/>
              <a:gd name="connsiteX2" fmla="*/ 5610225 w 5610225"/>
              <a:gd name="connsiteY2" fmla="*/ 3133725 h 3133725"/>
              <a:gd name="connsiteX3" fmla="*/ 447675 w 5610225"/>
              <a:gd name="connsiteY3" fmla="*/ 3133725 h 3133725"/>
              <a:gd name="connsiteX4" fmla="*/ 447675 w 5610225"/>
              <a:gd name="connsiteY4" fmla="*/ 2095500 h 3133725"/>
              <a:gd name="connsiteX5" fmla="*/ 0 w 5610225"/>
              <a:gd name="connsiteY5" fmla="*/ 1647825 h 3133725"/>
              <a:gd name="connsiteX6" fmla="*/ 428625 w 5610225"/>
              <a:gd name="connsiteY6" fmla="*/ 1219200 h 3133725"/>
              <a:gd name="connsiteX7" fmla="*/ 438150 w 5610225"/>
              <a:gd name="connsiteY7" fmla="*/ 0 h 3133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10225" h="3133725">
                <a:moveTo>
                  <a:pt x="438150" y="0"/>
                </a:moveTo>
                <a:lnTo>
                  <a:pt x="5610225" y="0"/>
                </a:lnTo>
                <a:lnTo>
                  <a:pt x="5610225" y="3133725"/>
                </a:lnTo>
                <a:lnTo>
                  <a:pt x="447675" y="3133725"/>
                </a:lnTo>
                <a:lnTo>
                  <a:pt x="447675" y="2095500"/>
                </a:lnTo>
                <a:lnTo>
                  <a:pt x="0" y="1647825"/>
                </a:lnTo>
                <a:lnTo>
                  <a:pt x="428625" y="1219200"/>
                </a:lnTo>
                <a:lnTo>
                  <a:pt x="438150" y="0"/>
                </a:lnTo>
                <a:close/>
              </a:path>
            </a:pathLst>
          </a:custGeom>
          <a:solidFill>
            <a:srgbClr val="FFFFFF"/>
          </a:solidFill>
          <a:ln w="1905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title"/>
          </p:nvPr>
        </p:nvSpPr>
        <p:spPr/>
        <p:txBody>
          <a:bodyPr/>
          <a:lstStyle/>
          <a:p>
            <a:r>
              <a:rPr lang="en-US" dirty="0"/>
              <a:t>Required Column Attributes: Type</a:t>
            </a:r>
          </a:p>
        </p:txBody>
      </p:sp>
      <p:sp>
        <p:nvSpPr>
          <p:cNvPr id="13" name="TextBox 12"/>
          <p:cNvSpPr txBox="1"/>
          <p:nvPr/>
        </p:nvSpPr>
        <p:spPr>
          <a:xfrm>
            <a:off x="5856208" y="1859064"/>
            <a:ext cx="2118762" cy="1200329"/>
          </a:xfrm>
          <a:prstGeom prst="rect">
            <a:avLst/>
          </a:prstGeom>
          <a:solidFill>
            <a:srgbClr val="D7EAA0"/>
          </a:solidFill>
          <a:ln w="12700">
            <a:solidFill>
              <a:srgbClr val="000000"/>
            </a:solidFill>
          </a:ln>
        </p:spPr>
        <p:txBody>
          <a:bodyPr wrap="square" rtlCol="0">
            <a:spAutoFit/>
          </a:bodyPr>
          <a:lstStyle/>
          <a:p>
            <a:pPr marL="285750" indent="-285750">
              <a:buFont typeface="Arial" panose="020B0604020202020204" pitchFamily="34" charset="0"/>
              <a:buChar char="•"/>
            </a:pPr>
            <a:r>
              <a:rPr lang="en-US" sz="1800" dirty="0"/>
              <a:t>letters</a:t>
            </a:r>
          </a:p>
          <a:p>
            <a:pPr marL="285750" indent="-285750">
              <a:buFont typeface="Arial" panose="020B0604020202020204" pitchFamily="34" charset="0"/>
              <a:buChar char="•"/>
            </a:pPr>
            <a:r>
              <a:rPr lang="en-US" sz="1800" dirty="0"/>
              <a:t>numbers</a:t>
            </a:r>
          </a:p>
          <a:p>
            <a:pPr marL="285750" indent="-285750">
              <a:buFont typeface="Arial" panose="020B0604020202020204" pitchFamily="34" charset="0"/>
              <a:buChar char="•"/>
            </a:pPr>
            <a:r>
              <a:rPr lang="en-US" sz="1800" dirty="0"/>
              <a:t>special characters</a:t>
            </a:r>
          </a:p>
          <a:p>
            <a:pPr marL="285750" indent="-285750">
              <a:buFont typeface="Arial" panose="020B0604020202020204" pitchFamily="34" charset="0"/>
              <a:buChar char="•"/>
            </a:pPr>
            <a:r>
              <a:rPr lang="en-US" sz="1800" dirty="0"/>
              <a:t>blanks</a:t>
            </a:r>
          </a:p>
        </p:txBody>
      </p:sp>
      <p:sp>
        <p:nvSpPr>
          <p:cNvPr id="14" name="TextBox 13"/>
          <p:cNvSpPr txBox="1"/>
          <p:nvPr/>
        </p:nvSpPr>
        <p:spPr>
          <a:xfrm>
            <a:off x="3189906" y="1859064"/>
            <a:ext cx="2490266" cy="1200329"/>
          </a:xfrm>
          <a:prstGeom prst="rect">
            <a:avLst/>
          </a:prstGeom>
          <a:solidFill>
            <a:srgbClr val="D7EAA0"/>
          </a:solidFill>
          <a:ln w="12700">
            <a:solidFill>
              <a:srgbClr val="000000"/>
            </a:solidFill>
          </a:ln>
        </p:spPr>
        <p:txBody>
          <a:bodyPr wrap="square" rtlCol="0">
            <a:spAutoFit/>
          </a:bodyPr>
          <a:lstStyle/>
          <a:p>
            <a:pPr marL="285750" indent="-285750">
              <a:buFont typeface="Arial" panose="020B0604020202020204" pitchFamily="34" charset="0"/>
              <a:buChar char="•"/>
            </a:pPr>
            <a:r>
              <a:rPr lang="en-US" sz="1800" dirty="0"/>
              <a:t>digits 0 – 9 </a:t>
            </a:r>
          </a:p>
          <a:p>
            <a:pPr marL="285750" indent="-285750">
              <a:buFont typeface="Arial" panose="020B0604020202020204" pitchFamily="34" charset="0"/>
              <a:buChar char="•"/>
            </a:pPr>
            <a:r>
              <a:rPr lang="en-US" sz="1800" dirty="0"/>
              <a:t>minus sign</a:t>
            </a:r>
          </a:p>
          <a:p>
            <a:pPr marL="285750" indent="-285750">
              <a:buFont typeface="Arial" panose="020B0604020202020204" pitchFamily="34" charset="0"/>
              <a:buChar char="•"/>
            </a:pPr>
            <a:r>
              <a:rPr lang="en-US" sz="1800" dirty="0"/>
              <a:t>decimal point</a:t>
            </a:r>
          </a:p>
          <a:p>
            <a:pPr marL="285750" indent="-285750">
              <a:buFont typeface="Arial" panose="020B0604020202020204" pitchFamily="34" charset="0"/>
              <a:buChar char="•"/>
            </a:pPr>
            <a:r>
              <a:rPr lang="en-US" sz="1800" dirty="0"/>
              <a:t>scientific notation (E)</a:t>
            </a:r>
          </a:p>
        </p:txBody>
      </p:sp>
      <p:sp>
        <p:nvSpPr>
          <p:cNvPr id="18" name="Rounded Rectangle 17"/>
          <p:cNvSpPr/>
          <p:nvPr/>
        </p:nvSpPr>
        <p:spPr>
          <a:xfrm>
            <a:off x="3751432" y="1250614"/>
            <a:ext cx="1367214" cy="507817"/>
          </a:xfrm>
          <a:prstGeom prst="roundRect">
            <a:avLst/>
          </a:prstGeom>
          <a:solidFill>
            <a:srgbClr val="1B86C0"/>
          </a:solidFill>
          <a:ln w="38100" cap="flat" cmpd="sng" algn="ctr">
            <a:solidFill>
              <a:srgbClr val="C0E3F6"/>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2200" b="1" dirty="0">
                <a:solidFill>
                  <a:schemeClr val="bg1"/>
                </a:solidFill>
              </a:rPr>
              <a:t>Numeric</a:t>
            </a:r>
          </a:p>
        </p:txBody>
      </p:sp>
      <p:sp>
        <p:nvSpPr>
          <p:cNvPr id="19" name="Rounded Rectangle 18"/>
          <p:cNvSpPr/>
          <p:nvPr/>
        </p:nvSpPr>
        <p:spPr>
          <a:xfrm>
            <a:off x="6231981" y="1250614"/>
            <a:ext cx="1367215" cy="507817"/>
          </a:xfrm>
          <a:prstGeom prst="roundRect">
            <a:avLst/>
          </a:prstGeom>
          <a:solidFill>
            <a:srgbClr val="1B86C0"/>
          </a:solidFill>
          <a:ln w="38100" cap="flat" cmpd="sng" algn="ctr">
            <a:solidFill>
              <a:srgbClr val="C0E3F6"/>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2200" b="1" dirty="0">
                <a:solidFill>
                  <a:schemeClr val="bg1"/>
                </a:solidFill>
              </a:rPr>
              <a:t>Character</a:t>
            </a:r>
          </a:p>
        </p:txBody>
      </p:sp>
      <p:sp>
        <p:nvSpPr>
          <p:cNvPr id="3" name="TextBox 2"/>
          <p:cNvSpPr txBox="1"/>
          <p:nvPr/>
        </p:nvSpPr>
        <p:spPr>
          <a:xfrm>
            <a:off x="3691533" y="3206520"/>
            <a:ext cx="669230" cy="307777"/>
          </a:xfrm>
          <a:prstGeom prst="rect">
            <a:avLst/>
          </a:prstGeom>
          <a:solidFill>
            <a:srgbClr val="FBCDA6"/>
          </a:solidFill>
          <a:ln>
            <a:solidFill>
              <a:schemeClr val="tx1"/>
            </a:solidFill>
          </a:ln>
        </p:spPr>
        <p:txBody>
          <a:bodyPr wrap="square" rtlCol="0">
            <a:spAutoFit/>
          </a:bodyPr>
          <a:lstStyle/>
          <a:p>
            <a:r>
              <a:rPr lang="en-US" sz="1400" dirty="0"/>
              <a:t>20568</a:t>
            </a:r>
          </a:p>
        </p:txBody>
      </p:sp>
      <p:sp>
        <p:nvSpPr>
          <p:cNvPr id="15" name="TextBox 14"/>
          <p:cNvSpPr txBox="1"/>
          <p:nvPr/>
        </p:nvSpPr>
        <p:spPr>
          <a:xfrm>
            <a:off x="4464340" y="3200249"/>
            <a:ext cx="669230" cy="307777"/>
          </a:xfrm>
          <a:prstGeom prst="rect">
            <a:avLst/>
          </a:prstGeom>
          <a:solidFill>
            <a:srgbClr val="FBCDA6"/>
          </a:solidFill>
          <a:ln>
            <a:solidFill>
              <a:schemeClr val="tx1"/>
            </a:solidFill>
          </a:ln>
        </p:spPr>
        <p:txBody>
          <a:bodyPr wrap="square" rtlCol="0">
            <a:spAutoFit/>
          </a:bodyPr>
          <a:lstStyle/>
          <a:p>
            <a:r>
              <a:rPr lang="en-US" sz="1400" dirty="0"/>
              <a:t>-25.43</a:t>
            </a:r>
          </a:p>
        </p:txBody>
      </p:sp>
      <p:sp>
        <p:nvSpPr>
          <p:cNvPr id="17" name="TextBox 16"/>
          <p:cNvSpPr txBox="1"/>
          <p:nvPr/>
        </p:nvSpPr>
        <p:spPr>
          <a:xfrm>
            <a:off x="4109195" y="3591331"/>
            <a:ext cx="669230" cy="307777"/>
          </a:xfrm>
          <a:prstGeom prst="rect">
            <a:avLst/>
          </a:prstGeom>
          <a:solidFill>
            <a:srgbClr val="FBCDA6"/>
          </a:solidFill>
          <a:ln>
            <a:solidFill>
              <a:schemeClr val="tx1"/>
            </a:solidFill>
          </a:ln>
        </p:spPr>
        <p:txBody>
          <a:bodyPr wrap="square" rtlCol="0">
            <a:spAutoFit/>
          </a:bodyPr>
          <a:lstStyle/>
          <a:p>
            <a:r>
              <a:rPr lang="en-US" sz="1400" dirty="0"/>
              <a:t>20E5</a:t>
            </a:r>
          </a:p>
        </p:txBody>
      </p:sp>
      <p:sp>
        <p:nvSpPr>
          <p:cNvPr id="20" name="TextBox 19"/>
          <p:cNvSpPr txBox="1"/>
          <p:nvPr/>
        </p:nvSpPr>
        <p:spPr>
          <a:xfrm>
            <a:off x="5856208" y="3200249"/>
            <a:ext cx="442634" cy="307777"/>
          </a:xfrm>
          <a:prstGeom prst="rect">
            <a:avLst/>
          </a:prstGeom>
          <a:solidFill>
            <a:srgbClr val="FBCDA6"/>
          </a:solidFill>
          <a:ln>
            <a:solidFill>
              <a:schemeClr val="tx1"/>
            </a:solidFill>
          </a:ln>
        </p:spPr>
        <p:txBody>
          <a:bodyPr wrap="square" rtlCol="0">
            <a:spAutoFit/>
          </a:bodyPr>
          <a:lstStyle/>
          <a:p>
            <a:r>
              <a:rPr lang="en-US" sz="1400" dirty="0"/>
              <a:t>CA</a:t>
            </a:r>
          </a:p>
        </p:txBody>
      </p:sp>
      <p:sp>
        <p:nvSpPr>
          <p:cNvPr id="22" name="TextBox 21"/>
          <p:cNvSpPr txBox="1"/>
          <p:nvPr/>
        </p:nvSpPr>
        <p:spPr>
          <a:xfrm>
            <a:off x="6391383" y="3200249"/>
            <a:ext cx="901975" cy="307777"/>
          </a:xfrm>
          <a:prstGeom prst="rect">
            <a:avLst/>
          </a:prstGeom>
          <a:solidFill>
            <a:srgbClr val="FBCDA6"/>
          </a:solidFill>
          <a:ln>
            <a:solidFill>
              <a:schemeClr val="tx1"/>
            </a:solidFill>
          </a:ln>
        </p:spPr>
        <p:txBody>
          <a:bodyPr wrap="square" rtlCol="0">
            <a:spAutoFit/>
          </a:bodyPr>
          <a:lstStyle/>
          <a:p>
            <a:r>
              <a:rPr lang="en-US" sz="1400" dirty="0"/>
              <a:t>555-1212</a:t>
            </a:r>
          </a:p>
        </p:txBody>
      </p:sp>
      <p:sp>
        <p:nvSpPr>
          <p:cNvPr id="24" name="TextBox 23"/>
          <p:cNvSpPr txBox="1"/>
          <p:nvPr/>
        </p:nvSpPr>
        <p:spPr>
          <a:xfrm>
            <a:off x="7370403" y="3200249"/>
            <a:ext cx="653762" cy="307777"/>
          </a:xfrm>
          <a:prstGeom prst="rect">
            <a:avLst/>
          </a:prstGeom>
          <a:solidFill>
            <a:srgbClr val="FBCDA6"/>
          </a:solidFill>
          <a:ln>
            <a:solidFill>
              <a:schemeClr val="tx1"/>
            </a:solidFill>
          </a:ln>
        </p:spPr>
        <p:txBody>
          <a:bodyPr wrap="square" rtlCol="0">
            <a:spAutoFit/>
          </a:bodyPr>
          <a:lstStyle/>
          <a:p>
            <a:r>
              <a:rPr lang="en-US" sz="1400" dirty="0"/>
              <a:t>20568</a:t>
            </a:r>
          </a:p>
        </p:txBody>
      </p:sp>
      <p:sp>
        <p:nvSpPr>
          <p:cNvPr id="25" name="TextBox 24"/>
          <p:cNvSpPr txBox="1"/>
          <p:nvPr/>
        </p:nvSpPr>
        <p:spPr>
          <a:xfrm>
            <a:off x="6123072" y="3594727"/>
            <a:ext cx="1585031" cy="307777"/>
          </a:xfrm>
          <a:prstGeom prst="rect">
            <a:avLst/>
          </a:prstGeom>
          <a:solidFill>
            <a:srgbClr val="FBCDA6"/>
          </a:solidFill>
          <a:ln>
            <a:solidFill>
              <a:schemeClr val="tx1"/>
            </a:solidFill>
          </a:ln>
        </p:spPr>
        <p:txBody>
          <a:bodyPr wrap="square" rtlCol="0">
            <a:spAutoFit/>
          </a:bodyPr>
          <a:lstStyle/>
          <a:p>
            <a:r>
              <a:rPr lang="en-US" sz="1400" dirty="0"/>
              <a:t>#Love this product!</a:t>
            </a:r>
          </a:p>
        </p:txBody>
      </p:sp>
    </p:spTree>
    <p:extLst>
      <p:ext uri="{BB962C8B-B14F-4D97-AF65-F5344CB8AC3E}">
        <p14:creationId xmlns:p14="http://schemas.microsoft.com/office/powerpoint/2010/main" val="1436489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058173" y="1177086"/>
            <a:ext cx="1460739" cy="2921478"/>
            <a:chOff x="1058173" y="1177086"/>
            <a:chExt cx="1460739" cy="2921478"/>
          </a:xfrm>
        </p:grpSpPr>
        <p:sp>
          <p:nvSpPr>
            <p:cNvPr id="8" name="Freeform 7"/>
            <p:cNvSpPr/>
            <p:nvPr/>
          </p:nvSpPr>
          <p:spPr>
            <a:xfrm>
              <a:off x="1058173" y="1177086"/>
              <a:ext cx="1460739" cy="876443"/>
            </a:xfrm>
            <a:custGeom>
              <a:avLst/>
              <a:gdLst>
                <a:gd name="connsiteX0" fmla="*/ 0 w 1460739"/>
                <a:gd name="connsiteY0" fmla="*/ 0 h 876443"/>
                <a:gd name="connsiteX1" fmla="*/ 1460739 w 1460739"/>
                <a:gd name="connsiteY1" fmla="*/ 0 h 876443"/>
                <a:gd name="connsiteX2" fmla="*/ 1460739 w 1460739"/>
                <a:gd name="connsiteY2" fmla="*/ 876443 h 876443"/>
                <a:gd name="connsiteX3" fmla="*/ 0 w 1460739"/>
                <a:gd name="connsiteY3" fmla="*/ 876443 h 876443"/>
                <a:gd name="connsiteX4" fmla="*/ 0 w 1460739"/>
                <a:gd name="connsiteY4" fmla="*/ 0 h 876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0739" h="876443">
                  <a:moveTo>
                    <a:pt x="0" y="0"/>
                  </a:moveTo>
                  <a:lnTo>
                    <a:pt x="1460739" y="0"/>
                  </a:lnTo>
                  <a:lnTo>
                    <a:pt x="1460739" y="876443"/>
                  </a:lnTo>
                  <a:lnTo>
                    <a:pt x="0" y="876443"/>
                  </a:lnTo>
                  <a:lnTo>
                    <a:pt x="0" y="0"/>
                  </a:lnTo>
                  <a:close/>
                </a:path>
              </a:pathLst>
            </a:custGeom>
            <a:solidFill>
              <a:srgbClr val="04304B"/>
            </a:solidFill>
          </p:spPr>
          <p:style>
            <a:lnRef idx="3">
              <a:schemeClr val="lt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2800" kern="1200" dirty="0"/>
                <a:t>Name</a:t>
              </a:r>
            </a:p>
          </p:txBody>
        </p:sp>
        <p:sp>
          <p:nvSpPr>
            <p:cNvPr id="9" name="Freeform 8"/>
            <p:cNvSpPr/>
            <p:nvPr/>
          </p:nvSpPr>
          <p:spPr>
            <a:xfrm>
              <a:off x="1058173" y="2199603"/>
              <a:ext cx="1460739" cy="876443"/>
            </a:xfrm>
            <a:custGeom>
              <a:avLst/>
              <a:gdLst>
                <a:gd name="connsiteX0" fmla="*/ 0 w 1460739"/>
                <a:gd name="connsiteY0" fmla="*/ 0 h 876443"/>
                <a:gd name="connsiteX1" fmla="*/ 1460739 w 1460739"/>
                <a:gd name="connsiteY1" fmla="*/ 0 h 876443"/>
                <a:gd name="connsiteX2" fmla="*/ 1460739 w 1460739"/>
                <a:gd name="connsiteY2" fmla="*/ 876443 h 876443"/>
                <a:gd name="connsiteX3" fmla="*/ 0 w 1460739"/>
                <a:gd name="connsiteY3" fmla="*/ 876443 h 876443"/>
                <a:gd name="connsiteX4" fmla="*/ 0 w 1460739"/>
                <a:gd name="connsiteY4" fmla="*/ 0 h 876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0739" h="876443">
                  <a:moveTo>
                    <a:pt x="0" y="0"/>
                  </a:moveTo>
                  <a:lnTo>
                    <a:pt x="1460739" y="0"/>
                  </a:lnTo>
                  <a:lnTo>
                    <a:pt x="1460739" y="876443"/>
                  </a:lnTo>
                  <a:lnTo>
                    <a:pt x="0" y="876443"/>
                  </a:lnTo>
                  <a:lnTo>
                    <a:pt x="0" y="0"/>
                  </a:lnTo>
                  <a:close/>
                </a:path>
              </a:pathLst>
            </a:custGeom>
            <a:solidFill>
              <a:schemeClr val="bg2">
                <a:lumMod val="50000"/>
              </a:schemeClr>
            </a:solidFill>
          </p:spPr>
          <p:style>
            <a:lnRef idx="3">
              <a:schemeClr val="lt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2800" kern="1200" dirty="0"/>
                <a:t>Type</a:t>
              </a:r>
            </a:p>
          </p:txBody>
        </p:sp>
        <p:sp>
          <p:nvSpPr>
            <p:cNvPr id="10" name="Freeform 9"/>
            <p:cNvSpPr/>
            <p:nvPr/>
          </p:nvSpPr>
          <p:spPr>
            <a:xfrm>
              <a:off x="1058173" y="3222121"/>
              <a:ext cx="1460739" cy="876443"/>
            </a:xfrm>
            <a:custGeom>
              <a:avLst/>
              <a:gdLst>
                <a:gd name="connsiteX0" fmla="*/ 0 w 1460739"/>
                <a:gd name="connsiteY0" fmla="*/ 0 h 876443"/>
                <a:gd name="connsiteX1" fmla="*/ 1460739 w 1460739"/>
                <a:gd name="connsiteY1" fmla="*/ 0 h 876443"/>
                <a:gd name="connsiteX2" fmla="*/ 1460739 w 1460739"/>
                <a:gd name="connsiteY2" fmla="*/ 876443 h 876443"/>
                <a:gd name="connsiteX3" fmla="*/ 0 w 1460739"/>
                <a:gd name="connsiteY3" fmla="*/ 876443 h 876443"/>
                <a:gd name="connsiteX4" fmla="*/ 0 w 1460739"/>
                <a:gd name="connsiteY4" fmla="*/ 0 h 876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0739" h="876443">
                  <a:moveTo>
                    <a:pt x="0" y="0"/>
                  </a:moveTo>
                  <a:lnTo>
                    <a:pt x="1460739" y="0"/>
                  </a:lnTo>
                  <a:lnTo>
                    <a:pt x="1460739" y="876443"/>
                  </a:lnTo>
                  <a:lnTo>
                    <a:pt x="0" y="876443"/>
                  </a:lnTo>
                  <a:lnTo>
                    <a:pt x="0" y="0"/>
                  </a:lnTo>
                  <a:close/>
                </a:path>
              </a:pathLst>
            </a:custGeom>
          </p:spPr>
          <p:style>
            <a:lnRef idx="3">
              <a:schemeClr val="lt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2800" kern="1200" dirty="0"/>
                <a:t>Length</a:t>
              </a:r>
            </a:p>
          </p:txBody>
        </p:sp>
      </p:grpSp>
      <p:sp>
        <p:nvSpPr>
          <p:cNvPr id="16" name="Freeform 15"/>
          <p:cNvSpPr/>
          <p:nvPr/>
        </p:nvSpPr>
        <p:spPr>
          <a:xfrm>
            <a:off x="2518912" y="1346962"/>
            <a:ext cx="4933448" cy="2303930"/>
          </a:xfrm>
          <a:custGeom>
            <a:avLst/>
            <a:gdLst>
              <a:gd name="connsiteX0" fmla="*/ 457200 w 5048864"/>
              <a:gd name="connsiteY0" fmla="*/ 0 h 3254478"/>
              <a:gd name="connsiteX1" fmla="*/ 5048864 w 5048864"/>
              <a:gd name="connsiteY1" fmla="*/ 0 h 3254478"/>
              <a:gd name="connsiteX2" fmla="*/ 5048864 w 5048864"/>
              <a:gd name="connsiteY2" fmla="*/ 3249562 h 3254478"/>
              <a:gd name="connsiteX3" fmla="*/ 462116 w 5048864"/>
              <a:gd name="connsiteY3" fmla="*/ 3254478 h 3254478"/>
              <a:gd name="connsiteX4" fmla="*/ 457200 w 5048864"/>
              <a:gd name="connsiteY4" fmla="*/ 2458065 h 3254478"/>
              <a:gd name="connsiteX5" fmla="*/ 0 w 5048864"/>
              <a:gd name="connsiteY5" fmla="*/ 1877962 h 3254478"/>
              <a:gd name="connsiteX6" fmla="*/ 457200 w 5048864"/>
              <a:gd name="connsiteY6" fmla="*/ 1312607 h 3254478"/>
              <a:gd name="connsiteX7" fmla="*/ 457200 w 5048864"/>
              <a:gd name="connsiteY7" fmla="*/ 0 h 325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48864" h="3254478">
                <a:moveTo>
                  <a:pt x="457200" y="0"/>
                </a:moveTo>
                <a:lnTo>
                  <a:pt x="5048864" y="0"/>
                </a:lnTo>
                <a:lnTo>
                  <a:pt x="5048864" y="3249562"/>
                </a:lnTo>
                <a:lnTo>
                  <a:pt x="462116" y="3254478"/>
                </a:lnTo>
                <a:cubicBezTo>
                  <a:pt x="460477" y="2989007"/>
                  <a:pt x="458839" y="2723536"/>
                  <a:pt x="457200" y="2458065"/>
                </a:cubicBezTo>
                <a:lnTo>
                  <a:pt x="0" y="1877962"/>
                </a:lnTo>
                <a:lnTo>
                  <a:pt x="457200" y="1312607"/>
                </a:lnTo>
                <a:cubicBezTo>
                  <a:pt x="458839" y="873433"/>
                  <a:pt x="460477" y="434258"/>
                  <a:pt x="457200" y="0"/>
                </a:cubicBezTo>
                <a:close/>
              </a:path>
            </a:pathLst>
          </a:custGeom>
          <a:solidFill>
            <a:srgbClr val="FFFFFF"/>
          </a:solidFill>
          <a:ln w="1905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title"/>
          </p:nvPr>
        </p:nvSpPr>
        <p:spPr/>
        <p:txBody>
          <a:bodyPr/>
          <a:lstStyle/>
          <a:p>
            <a:r>
              <a:rPr lang="en-US" dirty="0"/>
              <a:t>Required Column Attributes: Type</a:t>
            </a:r>
          </a:p>
        </p:txBody>
      </p:sp>
      <p:sp>
        <p:nvSpPr>
          <p:cNvPr id="3" name="TextBox 2"/>
          <p:cNvSpPr txBox="1"/>
          <p:nvPr/>
        </p:nvSpPr>
        <p:spPr>
          <a:xfrm>
            <a:off x="3460446" y="2461864"/>
            <a:ext cx="3728906" cy="1015663"/>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01Jan1959   01Jan1960   01Jan1961</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-365          0         366</a:t>
            </a:r>
          </a:p>
          <a:p>
            <a:endParaRPr lang="en-US" dirty="0"/>
          </a:p>
        </p:txBody>
      </p:sp>
      <p:cxnSp>
        <p:nvCxnSpPr>
          <p:cNvPr id="5" name="Straight Arrow Connector 4"/>
          <p:cNvCxnSpPr/>
          <p:nvPr/>
        </p:nvCxnSpPr>
        <p:spPr>
          <a:xfrm>
            <a:off x="3567654" y="2828042"/>
            <a:ext cx="3401444" cy="0"/>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5230537" y="2766385"/>
            <a:ext cx="123313" cy="123313"/>
          </a:xfrm>
          <a:prstGeom prst="ellipse">
            <a:avLst/>
          </a:prstGeom>
          <a:solidFill>
            <a:schemeClr val="accent1"/>
          </a:solidFill>
          <a:ln w="38100" cap="flat" cmpd="sng" algn="ctr">
            <a:solidFill>
              <a:schemeClr val="accent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17" name="Rounded Rectangle 16"/>
          <p:cNvSpPr/>
          <p:nvPr/>
        </p:nvSpPr>
        <p:spPr>
          <a:xfrm>
            <a:off x="3289150" y="1572400"/>
            <a:ext cx="1367214" cy="507817"/>
          </a:xfrm>
          <a:prstGeom prst="roundRect">
            <a:avLst/>
          </a:prstGeom>
          <a:solidFill>
            <a:srgbClr val="1B86C0"/>
          </a:solidFill>
          <a:ln w="38100" cap="flat" cmpd="sng" algn="ctr">
            <a:solidFill>
              <a:srgbClr val="C0E3F6"/>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2200" b="1" dirty="0">
                <a:solidFill>
                  <a:schemeClr val="bg1"/>
                </a:solidFill>
              </a:rPr>
              <a:t>Numeric</a:t>
            </a:r>
          </a:p>
        </p:txBody>
      </p:sp>
      <p:sp>
        <p:nvSpPr>
          <p:cNvPr id="37" name="Rounded Rectangle 36"/>
          <p:cNvSpPr/>
          <p:nvPr/>
        </p:nvSpPr>
        <p:spPr>
          <a:xfrm>
            <a:off x="4588393" y="1919194"/>
            <a:ext cx="1367214" cy="507817"/>
          </a:xfrm>
          <a:prstGeom prst="roundRect">
            <a:avLst/>
          </a:prstGeom>
          <a:solidFill>
            <a:srgbClr val="C0E3F6"/>
          </a:solidFill>
          <a:ln w="38100" cap="flat" cmpd="sng" algn="ctr">
            <a:solidFill>
              <a:srgbClr val="C0E3F6"/>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2200" b="1" dirty="0">
                <a:solidFill>
                  <a:schemeClr val="tx1">
                    <a:lumMod val="75000"/>
                    <a:lumOff val="25000"/>
                  </a:schemeClr>
                </a:solidFill>
              </a:rPr>
              <a:t>SAS Dates</a:t>
            </a:r>
          </a:p>
        </p:txBody>
      </p:sp>
      <p:sp>
        <p:nvSpPr>
          <p:cNvPr id="14" name="Oval Callout 13"/>
          <p:cNvSpPr/>
          <p:nvPr/>
        </p:nvSpPr>
        <p:spPr>
          <a:xfrm>
            <a:off x="6512767" y="2817485"/>
            <a:ext cx="2471434" cy="1489492"/>
          </a:xfrm>
          <a:prstGeom prst="wedgeEllipseCallout">
            <a:avLst/>
          </a:prstGeom>
          <a:ln>
            <a:solidFill>
              <a:schemeClr val="accent4"/>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88900" tIns="182880" rIns="88900" bIns="88900" numCol="1" spcCol="0" rtlCol="0" fromWordArt="0" anchor="ctr" anchorCtr="0" forceAA="0" compatLnSpc="1">
            <a:prstTxWarp prst="textNoShape">
              <a:avLst/>
            </a:prstTxWarp>
            <a:noAutofit/>
          </a:bodyPr>
          <a:lstStyle/>
          <a:p>
            <a:pPr algn="ctr"/>
            <a:r>
              <a:rPr lang="en-US" sz="1800" dirty="0"/>
              <a:t>Storing dates as numbers makes calculations easy!</a:t>
            </a:r>
          </a:p>
        </p:txBody>
      </p:sp>
      <p:sp>
        <p:nvSpPr>
          <p:cNvPr id="15" name="Freeform 16"/>
          <p:cNvSpPr>
            <a:spLocks noChangeAspect="1" noEditPoints="1"/>
          </p:cNvSpPr>
          <p:nvPr/>
        </p:nvSpPr>
        <p:spPr bwMode="auto">
          <a:xfrm>
            <a:off x="6227969" y="4098564"/>
            <a:ext cx="762438" cy="826429"/>
          </a:xfrm>
          <a:custGeom>
            <a:avLst/>
            <a:gdLst>
              <a:gd name="T0" fmla="*/ 344 w 5314"/>
              <a:gd name="T1" fmla="*/ 4383 h 5760"/>
              <a:gd name="T2" fmla="*/ 1013 w 5314"/>
              <a:gd name="T3" fmla="*/ 4905 h 5760"/>
              <a:gd name="T4" fmla="*/ 651 w 5314"/>
              <a:gd name="T5" fmla="*/ 3494 h 5760"/>
              <a:gd name="T6" fmla="*/ 4911 w 5314"/>
              <a:gd name="T7" fmla="*/ 3428 h 5760"/>
              <a:gd name="T8" fmla="*/ 4453 w 5314"/>
              <a:gd name="T9" fmla="*/ 4734 h 5760"/>
              <a:gd name="T10" fmla="*/ 4996 w 5314"/>
              <a:gd name="T11" fmla="*/ 4634 h 5760"/>
              <a:gd name="T12" fmla="*/ 3380 w 5314"/>
              <a:gd name="T13" fmla="*/ 2817 h 5760"/>
              <a:gd name="T14" fmla="*/ 3416 w 5314"/>
              <a:gd name="T15" fmla="*/ 3203 h 5760"/>
              <a:gd name="T16" fmla="*/ 3074 w 5314"/>
              <a:gd name="T17" fmla="*/ 3020 h 5760"/>
              <a:gd name="T18" fmla="*/ 2297 w 5314"/>
              <a:gd name="T19" fmla="*/ 2817 h 5760"/>
              <a:gd name="T20" fmla="*/ 2334 w 5314"/>
              <a:gd name="T21" fmla="*/ 3203 h 5760"/>
              <a:gd name="T22" fmla="*/ 1992 w 5314"/>
              <a:gd name="T23" fmla="*/ 3020 h 5760"/>
              <a:gd name="T24" fmla="*/ 204 w 5314"/>
              <a:gd name="T25" fmla="*/ 2658 h 5760"/>
              <a:gd name="T26" fmla="*/ 442 w 5314"/>
              <a:gd name="T27" fmla="*/ 3285 h 5760"/>
              <a:gd name="T28" fmla="*/ 318 w 5314"/>
              <a:gd name="T29" fmla="*/ 2562 h 5760"/>
              <a:gd name="T30" fmla="*/ 5106 w 5314"/>
              <a:gd name="T31" fmla="*/ 3039 h 5760"/>
              <a:gd name="T32" fmla="*/ 4888 w 5314"/>
              <a:gd name="T33" fmla="*/ 2444 h 5760"/>
              <a:gd name="T34" fmla="*/ 3729 w 5314"/>
              <a:gd name="T35" fmla="*/ 1944 h 5760"/>
              <a:gd name="T36" fmla="*/ 2154 w 5314"/>
              <a:gd name="T37" fmla="*/ 2697 h 5760"/>
              <a:gd name="T38" fmla="*/ 829 w 5314"/>
              <a:gd name="T39" fmla="*/ 3917 h 5760"/>
              <a:gd name="T40" fmla="*/ 1507 w 5314"/>
              <a:gd name="T41" fmla="*/ 5194 h 5760"/>
              <a:gd name="T42" fmla="*/ 2858 w 5314"/>
              <a:gd name="T43" fmla="*/ 5589 h 5760"/>
              <a:gd name="T44" fmla="*/ 4136 w 5314"/>
              <a:gd name="T45" fmla="*/ 4913 h 5760"/>
              <a:gd name="T46" fmla="*/ 4530 w 5314"/>
              <a:gd name="T47" fmla="*/ 1803 h 5760"/>
              <a:gd name="T48" fmla="*/ 4427 w 5314"/>
              <a:gd name="T49" fmla="*/ 1206 h 5760"/>
              <a:gd name="T50" fmla="*/ 4841 w 5314"/>
              <a:gd name="T51" fmla="*/ 2252 h 5760"/>
              <a:gd name="T52" fmla="*/ 4874 w 5314"/>
              <a:gd name="T53" fmla="*/ 1534 h 5760"/>
              <a:gd name="T54" fmla="*/ 2702 w 5314"/>
              <a:gd name="T55" fmla="*/ 1334 h 5760"/>
              <a:gd name="T56" fmla="*/ 1189 w 5314"/>
              <a:gd name="T57" fmla="*/ 2091 h 5760"/>
              <a:gd name="T58" fmla="*/ 335 w 5314"/>
              <a:gd name="T59" fmla="*/ 2395 h 5760"/>
              <a:gd name="T60" fmla="*/ 1332 w 5314"/>
              <a:gd name="T61" fmla="*/ 2578 h 5760"/>
              <a:gd name="T62" fmla="*/ 2873 w 5314"/>
              <a:gd name="T63" fmla="*/ 2297 h 5760"/>
              <a:gd name="T64" fmla="*/ 4005 w 5314"/>
              <a:gd name="T65" fmla="*/ 1452 h 5760"/>
              <a:gd name="T66" fmla="*/ 4223 w 5314"/>
              <a:gd name="T67" fmla="*/ 904 h 5760"/>
              <a:gd name="T68" fmla="*/ 3251 w 5314"/>
              <a:gd name="T69" fmla="*/ 770 h 5760"/>
              <a:gd name="T70" fmla="*/ 3933 w 5314"/>
              <a:gd name="T71" fmla="*/ 675 h 5760"/>
              <a:gd name="T72" fmla="*/ 3305 w 5314"/>
              <a:gd name="T73" fmla="*/ 325 h 5760"/>
              <a:gd name="T74" fmla="*/ 2083 w 5314"/>
              <a:gd name="T75" fmla="*/ 613 h 5760"/>
              <a:gd name="T76" fmla="*/ 862 w 5314"/>
              <a:gd name="T77" fmla="*/ 1475 h 5760"/>
              <a:gd name="T78" fmla="*/ 587 w 5314"/>
              <a:gd name="T79" fmla="*/ 2018 h 5760"/>
              <a:gd name="T80" fmla="*/ 1835 w 5314"/>
              <a:gd name="T81" fmla="*/ 1693 h 5760"/>
              <a:gd name="T82" fmla="*/ 3008 w 5314"/>
              <a:gd name="T83" fmla="*/ 799 h 5760"/>
              <a:gd name="T84" fmla="*/ 2245 w 5314"/>
              <a:gd name="T85" fmla="*/ 211 h 5760"/>
              <a:gd name="T86" fmla="*/ 854 w 5314"/>
              <a:gd name="T87" fmla="*/ 1051 h 5760"/>
              <a:gd name="T88" fmla="*/ 953 w 5314"/>
              <a:gd name="T89" fmla="*/ 1147 h 5760"/>
              <a:gd name="T90" fmla="*/ 2435 w 5314"/>
              <a:gd name="T91" fmla="*/ 314 h 5760"/>
              <a:gd name="T92" fmla="*/ 3032 w 5314"/>
              <a:gd name="T93" fmla="*/ 21 h 5760"/>
              <a:gd name="T94" fmla="*/ 4549 w 5314"/>
              <a:gd name="T95" fmla="*/ 792 h 5760"/>
              <a:gd name="T96" fmla="*/ 5293 w 5314"/>
              <a:gd name="T97" fmla="*/ 2365 h 5760"/>
              <a:gd name="T98" fmla="*/ 5274 w 5314"/>
              <a:gd name="T99" fmla="*/ 3863 h 5760"/>
              <a:gd name="T100" fmla="*/ 5014 w 5314"/>
              <a:gd name="T101" fmla="*/ 5112 h 5760"/>
              <a:gd name="T102" fmla="*/ 3839 w 5314"/>
              <a:gd name="T103" fmla="*/ 5409 h 5760"/>
              <a:gd name="T104" fmla="*/ 2498 w 5314"/>
              <a:gd name="T105" fmla="*/ 5755 h 5760"/>
              <a:gd name="T106" fmla="*/ 1344 w 5314"/>
              <a:gd name="T107" fmla="*/ 5277 h 5760"/>
              <a:gd name="T108" fmla="*/ 220 w 5314"/>
              <a:gd name="T109" fmla="*/ 4610 h 5760"/>
              <a:gd name="T110" fmla="*/ 103 w 5314"/>
              <a:gd name="T111" fmla="*/ 3309 h 5760"/>
              <a:gd name="T112" fmla="*/ 42 w 5314"/>
              <a:gd name="T113" fmla="*/ 2623 h 5760"/>
              <a:gd name="T114" fmla="*/ 569 w 5314"/>
              <a:gd name="T115" fmla="*/ 1157 h 5760"/>
              <a:gd name="T116" fmla="*/ 1919 w 5314"/>
              <a:gd name="T117" fmla="*/ 127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314" h="5760">
                <a:moveTo>
                  <a:pt x="269" y="3372"/>
                </a:moveTo>
                <a:lnTo>
                  <a:pt x="271" y="3454"/>
                </a:lnTo>
                <a:lnTo>
                  <a:pt x="272" y="3543"/>
                </a:lnTo>
                <a:lnTo>
                  <a:pt x="276" y="3638"/>
                </a:lnTo>
                <a:lnTo>
                  <a:pt x="281" y="3737"/>
                </a:lnTo>
                <a:lnTo>
                  <a:pt x="288" y="3840"/>
                </a:lnTo>
                <a:lnTo>
                  <a:pt x="295" y="3946"/>
                </a:lnTo>
                <a:lnTo>
                  <a:pt x="304" y="4055"/>
                </a:lnTo>
                <a:lnTo>
                  <a:pt x="316" y="4165"/>
                </a:lnTo>
                <a:lnTo>
                  <a:pt x="328" y="4275"/>
                </a:lnTo>
                <a:lnTo>
                  <a:pt x="344" y="4383"/>
                </a:lnTo>
                <a:lnTo>
                  <a:pt x="363" y="4488"/>
                </a:lnTo>
                <a:lnTo>
                  <a:pt x="384" y="4592"/>
                </a:lnTo>
                <a:lnTo>
                  <a:pt x="407" y="4690"/>
                </a:lnTo>
                <a:lnTo>
                  <a:pt x="433" y="4786"/>
                </a:lnTo>
                <a:lnTo>
                  <a:pt x="464" y="4873"/>
                </a:lnTo>
                <a:lnTo>
                  <a:pt x="498" y="4955"/>
                </a:lnTo>
                <a:lnTo>
                  <a:pt x="534" y="5029"/>
                </a:lnTo>
                <a:lnTo>
                  <a:pt x="574" y="5093"/>
                </a:lnTo>
                <a:lnTo>
                  <a:pt x="1175" y="5107"/>
                </a:lnTo>
                <a:lnTo>
                  <a:pt x="1089" y="5008"/>
                </a:lnTo>
                <a:lnTo>
                  <a:pt x="1013" y="4905"/>
                </a:lnTo>
                <a:lnTo>
                  <a:pt x="941" y="4795"/>
                </a:lnTo>
                <a:lnTo>
                  <a:pt x="878" y="4681"/>
                </a:lnTo>
                <a:lnTo>
                  <a:pt x="822" y="4563"/>
                </a:lnTo>
                <a:lnTo>
                  <a:pt x="773" y="4439"/>
                </a:lnTo>
                <a:lnTo>
                  <a:pt x="733" y="4313"/>
                </a:lnTo>
                <a:lnTo>
                  <a:pt x="702" y="4182"/>
                </a:lnTo>
                <a:lnTo>
                  <a:pt x="677" y="4049"/>
                </a:lnTo>
                <a:lnTo>
                  <a:pt x="663" y="3913"/>
                </a:lnTo>
                <a:lnTo>
                  <a:pt x="660" y="3775"/>
                </a:lnTo>
                <a:lnTo>
                  <a:pt x="660" y="3493"/>
                </a:lnTo>
                <a:lnTo>
                  <a:pt x="651" y="3494"/>
                </a:lnTo>
                <a:lnTo>
                  <a:pt x="642" y="3494"/>
                </a:lnTo>
                <a:lnTo>
                  <a:pt x="560" y="3489"/>
                </a:lnTo>
                <a:lnTo>
                  <a:pt x="482" y="3473"/>
                </a:lnTo>
                <a:lnTo>
                  <a:pt x="405" y="3447"/>
                </a:lnTo>
                <a:lnTo>
                  <a:pt x="333" y="3414"/>
                </a:lnTo>
                <a:lnTo>
                  <a:pt x="269" y="3372"/>
                </a:lnTo>
                <a:close/>
                <a:moveTo>
                  <a:pt x="5139" y="3276"/>
                </a:moveTo>
                <a:lnTo>
                  <a:pt x="5089" y="3323"/>
                </a:lnTo>
                <a:lnTo>
                  <a:pt x="5033" y="3365"/>
                </a:lnTo>
                <a:lnTo>
                  <a:pt x="4974" y="3400"/>
                </a:lnTo>
                <a:lnTo>
                  <a:pt x="4911" y="3428"/>
                </a:lnTo>
                <a:lnTo>
                  <a:pt x="4843" y="3447"/>
                </a:lnTo>
                <a:lnTo>
                  <a:pt x="4773" y="3461"/>
                </a:lnTo>
                <a:lnTo>
                  <a:pt x="4700" y="3465"/>
                </a:lnTo>
                <a:lnTo>
                  <a:pt x="4700" y="3777"/>
                </a:lnTo>
                <a:lnTo>
                  <a:pt x="4694" y="3924"/>
                </a:lnTo>
                <a:lnTo>
                  <a:pt x="4679" y="4069"/>
                </a:lnTo>
                <a:lnTo>
                  <a:pt x="4652" y="4210"/>
                </a:lnTo>
                <a:lnTo>
                  <a:pt x="4616" y="4348"/>
                </a:lnTo>
                <a:lnTo>
                  <a:pt x="4570" y="4481"/>
                </a:lnTo>
                <a:lnTo>
                  <a:pt x="4516" y="4610"/>
                </a:lnTo>
                <a:lnTo>
                  <a:pt x="4453" y="4734"/>
                </a:lnTo>
                <a:lnTo>
                  <a:pt x="4382" y="4852"/>
                </a:lnTo>
                <a:lnTo>
                  <a:pt x="4302" y="4966"/>
                </a:lnTo>
                <a:lnTo>
                  <a:pt x="4216" y="5074"/>
                </a:lnTo>
                <a:lnTo>
                  <a:pt x="4122" y="5175"/>
                </a:lnTo>
                <a:lnTo>
                  <a:pt x="4776" y="5193"/>
                </a:lnTo>
                <a:lnTo>
                  <a:pt x="4820" y="5126"/>
                </a:lnTo>
                <a:lnTo>
                  <a:pt x="4860" y="5050"/>
                </a:lnTo>
                <a:lnTo>
                  <a:pt x="4899" y="4962"/>
                </a:lnTo>
                <a:lnTo>
                  <a:pt x="4933" y="4865"/>
                </a:lnTo>
                <a:lnTo>
                  <a:pt x="4967" y="4755"/>
                </a:lnTo>
                <a:lnTo>
                  <a:pt x="4996" y="4634"/>
                </a:lnTo>
                <a:lnTo>
                  <a:pt x="5024" y="4502"/>
                </a:lnTo>
                <a:lnTo>
                  <a:pt x="5049" y="4360"/>
                </a:lnTo>
                <a:lnTo>
                  <a:pt x="5071" y="4207"/>
                </a:lnTo>
                <a:lnTo>
                  <a:pt x="5091" y="4042"/>
                </a:lnTo>
                <a:lnTo>
                  <a:pt x="5106" y="3866"/>
                </a:lnTo>
                <a:lnTo>
                  <a:pt x="5120" y="3681"/>
                </a:lnTo>
                <a:lnTo>
                  <a:pt x="5131" y="3484"/>
                </a:lnTo>
                <a:lnTo>
                  <a:pt x="5139" y="3276"/>
                </a:lnTo>
                <a:close/>
                <a:moveTo>
                  <a:pt x="3294" y="2800"/>
                </a:moveTo>
                <a:lnTo>
                  <a:pt x="3338" y="2805"/>
                </a:lnTo>
                <a:lnTo>
                  <a:pt x="3380" y="2817"/>
                </a:lnTo>
                <a:lnTo>
                  <a:pt x="3416" y="2838"/>
                </a:lnTo>
                <a:lnTo>
                  <a:pt x="3450" y="2864"/>
                </a:lnTo>
                <a:lnTo>
                  <a:pt x="3476" y="2897"/>
                </a:lnTo>
                <a:lnTo>
                  <a:pt x="3497" y="2934"/>
                </a:lnTo>
                <a:lnTo>
                  <a:pt x="3509" y="2976"/>
                </a:lnTo>
                <a:lnTo>
                  <a:pt x="3514" y="3020"/>
                </a:lnTo>
                <a:lnTo>
                  <a:pt x="3509" y="3065"/>
                </a:lnTo>
                <a:lnTo>
                  <a:pt x="3497" y="3105"/>
                </a:lnTo>
                <a:lnTo>
                  <a:pt x="3476" y="3144"/>
                </a:lnTo>
                <a:lnTo>
                  <a:pt x="3450" y="3175"/>
                </a:lnTo>
                <a:lnTo>
                  <a:pt x="3416" y="3203"/>
                </a:lnTo>
                <a:lnTo>
                  <a:pt x="3380" y="3222"/>
                </a:lnTo>
                <a:lnTo>
                  <a:pt x="3338" y="3236"/>
                </a:lnTo>
                <a:lnTo>
                  <a:pt x="3294" y="3240"/>
                </a:lnTo>
                <a:lnTo>
                  <a:pt x="3249" y="3236"/>
                </a:lnTo>
                <a:lnTo>
                  <a:pt x="3209" y="3222"/>
                </a:lnTo>
                <a:lnTo>
                  <a:pt x="3170" y="3203"/>
                </a:lnTo>
                <a:lnTo>
                  <a:pt x="3139" y="3175"/>
                </a:lnTo>
                <a:lnTo>
                  <a:pt x="3111" y="3144"/>
                </a:lnTo>
                <a:lnTo>
                  <a:pt x="3092" y="3105"/>
                </a:lnTo>
                <a:lnTo>
                  <a:pt x="3078" y="3065"/>
                </a:lnTo>
                <a:lnTo>
                  <a:pt x="3074" y="3020"/>
                </a:lnTo>
                <a:lnTo>
                  <a:pt x="3078" y="2976"/>
                </a:lnTo>
                <a:lnTo>
                  <a:pt x="3092" y="2934"/>
                </a:lnTo>
                <a:lnTo>
                  <a:pt x="3111" y="2897"/>
                </a:lnTo>
                <a:lnTo>
                  <a:pt x="3139" y="2864"/>
                </a:lnTo>
                <a:lnTo>
                  <a:pt x="3170" y="2838"/>
                </a:lnTo>
                <a:lnTo>
                  <a:pt x="3209" y="2817"/>
                </a:lnTo>
                <a:lnTo>
                  <a:pt x="3249" y="2805"/>
                </a:lnTo>
                <a:lnTo>
                  <a:pt x="3294" y="2800"/>
                </a:lnTo>
                <a:close/>
                <a:moveTo>
                  <a:pt x="2212" y="2800"/>
                </a:moveTo>
                <a:lnTo>
                  <a:pt x="2255" y="2805"/>
                </a:lnTo>
                <a:lnTo>
                  <a:pt x="2297" y="2817"/>
                </a:lnTo>
                <a:lnTo>
                  <a:pt x="2334" y="2838"/>
                </a:lnTo>
                <a:lnTo>
                  <a:pt x="2367" y="2864"/>
                </a:lnTo>
                <a:lnTo>
                  <a:pt x="2393" y="2897"/>
                </a:lnTo>
                <a:lnTo>
                  <a:pt x="2414" y="2934"/>
                </a:lnTo>
                <a:lnTo>
                  <a:pt x="2427" y="2976"/>
                </a:lnTo>
                <a:lnTo>
                  <a:pt x="2432" y="3020"/>
                </a:lnTo>
                <a:lnTo>
                  <a:pt x="2427" y="3065"/>
                </a:lnTo>
                <a:lnTo>
                  <a:pt x="2414" y="3105"/>
                </a:lnTo>
                <a:lnTo>
                  <a:pt x="2393" y="3144"/>
                </a:lnTo>
                <a:lnTo>
                  <a:pt x="2367" y="3175"/>
                </a:lnTo>
                <a:lnTo>
                  <a:pt x="2334" y="3203"/>
                </a:lnTo>
                <a:lnTo>
                  <a:pt x="2297" y="3222"/>
                </a:lnTo>
                <a:lnTo>
                  <a:pt x="2255" y="3236"/>
                </a:lnTo>
                <a:lnTo>
                  <a:pt x="2212" y="3240"/>
                </a:lnTo>
                <a:lnTo>
                  <a:pt x="2168" y="3236"/>
                </a:lnTo>
                <a:lnTo>
                  <a:pt x="2126" y="3222"/>
                </a:lnTo>
                <a:lnTo>
                  <a:pt x="2090" y="3203"/>
                </a:lnTo>
                <a:lnTo>
                  <a:pt x="2056" y="3175"/>
                </a:lnTo>
                <a:lnTo>
                  <a:pt x="2030" y="3144"/>
                </a:lnTo>
                <a:lnTo>
                  <a:pt x="2009" y="3105"/>
                </a:lnTo>
                <a:lnTo>
                  <a:pt x="1997" y="3065"/>
                </a:lnTo>
                <a:lnTo>
                  <a:pt x="1992" y="3020"/>
                </a:lnTo>
                <a:lnTo>
                  <a:pt x="1997" y="2976"/>
                </a:lnTo>
                <a:lnTo>
                  <a:pt x="2009" y="2934"/>
                </a:lnTo>
                <a:lnTo>
                  <a:pt x="2030" y="2897"/>
                </a:lnTo>
                <a:lnTo>
                  <a:pt x="2056" y="2864"/>
                </a:lnTo>
                <a:lnTo>
                  <a:pt x="2090" y="2838"/>
                </a:lnTo>
                <a:lnTo>
                  <a:pt x="2126" y="2817"/>
                </a:lnTo>
                <a:lnTo>
                  <a:pt x="2168" y="2805"/>
                </a:lnTo>
                <a:lnTo>
                  <a:pt x="2212" y="2800"/>
                </a:lnTo>
                <a:close/>
                <a:moveTo>
                  <a:pt x="274" y="2547"/>
                </a:moveTo>
                <a:lnTo>
                  <a:pt x="236" y="2601"/>
                </a:lnTo>
                <a:lnTo>
                  <a:pt x="204" y="2658"/>
                </a:lnTo>
                <a:lnTo>
                  <a:pt x="183" y="2721"/>
                </a:lnTo>
                <a:lnTo>
                  <a:pt x="169" y="2784"/>
                </a:lnTo>
                <a:lnTo>
                  <a:pt x="164" y="2850"/>
                </a:lnTo>
                <a:lnTo>
                  <a:pt x="169" y="2922"/>
                </a:lnTo>
                <a:lnTo>
                  <a:pt x="185" y="2988"/>
                </a:lnTo>
                <a:lnTo>
                  <a:pt x="209" y="3053"/>
                </a:lnTo>
                <a:lnTo>
                  <a:pt x="241" y="3110"/>
                </a:lnTo>
                <a:lnTo>
                  <a:pt x="281" y="3165"/>
                </a:lnTo>
                <a:lnTo>
                  <a:pt x="330" y="3212"/>
                </a:lnTo>
                <a:lnTo>
                  <a:pt x="382" y="3252"/>
                </a:lnTo>
                <a:lnTo>
                  <a:pt x="442" y="3285"/>
                </a:lnTo>
                <a:lnTo>
                  <a:pt x="505" y="3309"/>
                </a:lnTo>
                <a:lnTo>
                  <a:pt x="573" y="3323"/>
                </a:lnTo>
                <a:lnTo>
                  <a:pt x="642" y="3329"/>
                </a:lnTo>
                <a:lnTo>
                  <a:pt x="651" y="3329"/>
                </a:lnTo>
                <a:lnTo>
                  <a:pt x="660" y="3329"/>
                </a:lnTo>
                <a:lnTo>
                  <a:pt x="660" y="2655"/>
                </a:lnTo>
                <a:lnTo>
                  <a:pt x="576" y="2636"/>
                </a:lnTo>
                <a:lnTo>
                  <a:pt x="501" y="2616"/>
                </a:lnTo>
                <a:lnTo>
                  <a:pt x="433" y="2597"/>
                </a:lnTo>
                <a:lnTo>
                  <a:pt x="372" y="2580"/>
                </a:lnTo>
                <a:lnTo>
                  <a:pt x="318" y="2562"/>
                </a:lnTo>
                <a:lnTo>
                  <a:pt x="274" y="2547"/>
                </a:lnTo>
                <a:close/>
                <a:moveTo>
                  <a:pt x="4700" y="2400"/>
                </a:moveTo>
                <a:lnTo>
                  <a:pt x="4700" y="3301"/>
                </a:lnTo>
                <a:lnTo>
                  <a:pt x="4766" y="3295"/>
                </a:lnTo>
                <a:lnTo>
                  <a:pt x="4829" y="3281"/>
                </a:lnTo>
                <a:lnTo>
                  <a:pt x="4888" y="3259"/>
                </a:lnTo>
                <a:lnTo>
                  <a:pt x="4944" y="3227"/>
                </a:lnTo>
                <a:lnTo>
                  <a:pt x="4993" y="3189"/>
                </a:lnTo>
                <a:lnTo>
                  <a:pt x="5038" y="3145"/>
                </a:lnTo>
                <a:lnTo>
                  <a:pt x="5075" y="3095"/>
                </a:lnTo>
                <a:lnTo>
                  <a:pt x="5106" y="3039"/>
                </a:lnTo>
                <a:lnTo>
                  <a:pt x="5129" y="2979"/>
                </a:lnTo>
                <a:lnTo>
                  <a:pt x="5143" y="2917"/>
                </a:lnTo>
                <a:lnTo>
                  <a:pt x="5148" y="2850"/>
                </a:lnTo>
                <a:lnTo>
                  <a:pt x="5143" y="2784"/>
                </a:lnTo>
                <a:lnTo>
                  <a:pt x="5129" y="2721"/>
                </a:lnTo>
                <a:lnTo>
                  <a:pt x="5106" y="2662"/>
                </a:lnTo>
                <a:lnTo>
                  <a:pt x="5075" y="2606"/>
                </a:lnTo>
                <a:lnTo>
                  <a:pt x="5038" y="2555"/>
                </a:lnTo>
                <a:lnTo>
                  <a:pt x="4993" y="2512"/>
                </a:lnTo>
                <a:lnTo>
                  <a:pt x="4944" y="2473"/>
                </a:lnTo>
                <a:lnTo>
                  <a:pt x="4888" y="2444"/>
                </a:lnTo>
                <a:lnTo>
                  <a:pt x="4829" y="2419"/>
                </a:lnTo>
                <a:lnTo>
                  <a:pt x="4766" y="2405"/>
                </a:lnTo>
                <a:lnTo>
                  <a:pt x="4700" y="2400"/>
                </a:lnTo>
                <a:close/>
                <a:moveTo>
                  <a:pt x="4324" y="1337"/>
                </a:moveTo>
                <a:lnTo>
                  <a:pt x="4260" y="1416"/>
                </a:lnTo>
                <a:lnTo>
                  <a:pt x="4188" y="1499"/>
                </a:lnTo>
                <a:lnTo>
                  <a:pt x="4109" y="1585"/>
                </a:lnTo>
                <a:lnTo>
                  <a:pt x="4024" y="1674"/>
                </a:lnTo>
                <a:lnTo>
                  <a:pt x="3931" y="1763"/>
                </a:lnTo>
                <a:lnTo>
                  <a:pt x="3834" y="1854"/>
                </a:lnTo>
                <a:lnTo>
                  <a:pt x="3729" y="1944"/>
                </a:lnTo>
                <a:lnTo>
                  <a:pt x="3617" y="2033"/>
                </a:lnTo>
                <a:lnTo>
                  <a:pt x="3498" y="2121"/>
                </a:lnTo>
                <a:lnTo>
                  <a:pt x="3375" y="2206"/>
                </a:lnTo>
                <a:lnTo>
                  <a:pt x="3244" y="2288"/>
                </a:lnTo>
                <a:lnTo>
                  <a:pt x="3106" y="2365"/>
                </a:lnTo>
                <a:lnTo>
                  <a:pt x="2963" y="2438"/>
                </a:lnTo>
                <a:lnTo>
                  <a:pt x="2812" y="2505"/>
                </a:lnTo>
                <a:lnTo>
                  <a:pt x="2655" y="2564"/>
                </a:lnTo>
                <a:lnTo>
                  <a:pt x="2486" y="2618"/>
                </a:lnTo>
                <a:lnTo>
                  <a:pt x="2320" y="2662"/>
                </a:lnTo>
                <a:lnTo>
                  <a:pt x="2154" y="2697"/>
                </a:lnTo>
                <a:lnTo>
                  <a:pt x="1992" y="2721"/>
                </a:lnTo>
                <a:lnTo>
                  <a:pt x="1833" y="2739"/>
                </a:lnTo>
                <a:lnTo>
                  <a:pt x="1678" y="2747"/>
                </a:lnTo>
                <a:lnTo>
                  <a:pt x="1526" y="2751"/>
                </a:lnTo>
                <a:lnTo>
                  <a:pt x="1372" y="2747"/>
                </a:lnTo>
                <a:lnTo>
                  <a:pt x="1224" y="2739"/>
                </a:lnTo>
                <a:lnTo>
                  <a:pt x="1082" y="2726"/>
                </a:lnTo>
                <a:lnTo>
                  <a:pt x="950" y="2707"/>
                </a:lnTo>
                <a:lnTo>
                  <a:pt x="824" y="2688"/>
                </a:lnTo>
                <a:lnTo>
                  <a:pt x="824" y="3775"/>
                </a:lnTo>
                <a:lnTo>
                  <a:pt x="829" y="3917"/>
                </a:lnTo>
                <a:lnTo>
                  <a:pt x="845" y="4056"/>
                </a:lnTo>
                <a:lnTo>
                  <a:pt x="871" y="4191"/>
                </a:lnTo>
                <a:lnTo>
                  <a:pt x="908" y="4323"/>
                </a:lnTo>
                <a:lnTo>
                  <a:pt x="955" y="4451"/>
                </a:lnTo>
                <a:lnTo>
                  <a:pt x="1009" y="4575"/>
                </a:lnTo>
                <a:lnTo>
                  <a:pt x="1074" y="4694"/>
                </a:lnTo>
                <a:lnTo>
                  <a:pt x="1145" y="4805"/>
                </a:lnTo>
                <a:lnTo>
                  <a:pt x="1224" y="4913"/>
                </a:lnTo>
                <a:lnTo>
                  <a:pt x="1311" y="5013"/>
                </a:lnTo>
                <a:lnTo>
                  <a:pt x="1405" y="5107"/>
                </a:lnTo>
                <a:lnTo>
                  <a:pt x="1507" y="5194"/>
                </a:lnTo>
                <a:lnTo>
                  <a:pt x="1613" y="5275"/>
                </a:lnTo>
                <a:lnTo>
                  <a:pt x="1727" y="5346"/>
                </a:lnTo>
                <a:lnTo>
                  <a:pt x="1845" y="5409"/>
                </a:lnTo>
                <a:lnTo>
                  <a:pt x="1967" y="5465"/>
                </a:lnTo>
                <a:lnTo>
                  <a:pt x="2095" y="5510"/>
                </a:lnTo>
                <a:lnTo>
                  <a:pt x="2228" y="5547"/>
                </a:lnTo>
                <a:lnTo>
                  <a:pt x="2364" y="5573"/>
                </a:lnTo>
                <a:lnTo>
                  <a:pt x="2503" y="5589"/>
                </a:lnTo>
                <a:lnTo>
                  <a:pt x="2645" y="5596"/>
                </a:lnTo>
                <a:lnTo>
                  <a:pt x="2716" y="5596"/>
                </a:lnTo>
                <a:lnTo>
                  <a:pt x="2858" y="5589"/>
                </a:lnTo>
                <a:lnTo>
                  <a:pt x="2997" y="5573"/>
                </a:lnTo>
                <a:lnTo>
                  <a:pt x="3134" y="5547"/>
                </a:lnTo>
                <a:lnTo>
                  <a:pt x="3265" y="5510"/>
                </a:lnTo>
                <a:lnTo>
                  <a:pt x="3392" y="5465"/>
                </a:lnTo>
                <a:lnTo>
                  <a:pt x="3516" y="5411"/>
                </a:lnTo>
                <a:lnTo>
                  <a:pt x="3633" y="5346"/>
                </a:lnTo>
                <a:lnTo>
                  <a:pt x="3746" y="5275"/>
                </a:lnTo>
                <a:lnTo>
                  <a:pt x="3853" y="5194"/>
                </a:lnTo>
                <a:lnTo>
                  <a:pt x="3954" y="5109"/>
                </a:lnTo>
                <a:lnTo>
                  <a:pt x="4048" y="5015"/>
                </a:lnTo>
                <a:lnTo>
                  <a:pt x="4136" y="4913"/>
                </a:lnTo>
                <a:lnTo>
                  <a:pt x="4214" y="4807"/>
                </a:lnTo>
                <a:lnTo>
                  <a:pt x="4286" y="4694"/>
                </a:lnTo>
                <a:lnTo>
                  <a:pt x="4350" y="4577"/>
                </a:lnTo>
                <a:lnTo>
                  <a:pt x="4405" y="4453"/>
                </a:lnTo>
                <a:lnTo>
                  <a:pt x="4450" y="4325"/>
                </a:lnTo>
                <a:lnTo>
                  <a:pt x="4487" y="4193"/>
                </a:lnTo>
                <a:lnTo>
                  <a:pt x="4513" y="4058"/>
                </a:lnTo>
                <a:lnTo>
                  <a:pt x="4530" y="3919"/>
                </a:lnTo>
                <a:lnTo>
                  <a:pt x="4535" y="3777"/>
                </a:lnTo>
                <a:lnTo>
                  <a:pt x="4535" y="1889"/>
                </a:lnTo>
                <a:lnTo>
                  <a:pt x="4530" y="1803"/>
                </a:lnTo>
                <a:lnTo>
                  <a:pt x="4516" y="1718"/>
                </a:lnTo>
                <a:lnTo>
                  <a:pt x="4495" y="1635"/>
                </a:lnTo>
                <a:lnTo>
                  <a:pt x="4464" y="1555"/>
                </a:lnTo>
                <a:lnTo>
                  <a:pt x="4425" y="1478"/>
                </a:lnTo>
                <a:lnTo>
                  <a:pt x="4378" y="1405"/>
                </a:lnTo>
                <a:lnTo>
                  <a:pt x="4324" y="1337"/>
                </a:lnTo>
                <a:close/>
                <a:moveTo>
                  <a:pt x="4546" y="1037"/>
                </a:moveTo>
                <a:lnTo>
                  <a:pt x="4523" y="1072"/>
                </a:lnTo>
                <a:lnTo>
                  <a:pt x="4495" y="1112"/>
                </a:lnTo>
                <a:lnTo>
                  <a:pt x="4462" y="1157"/>
                </a:lnTo>
                <a:lnTo>
                  <a:pt x="4427" y="1206"/>
                </a:lnTo>
                <a:lnTo>
                  <a:pt x="4488" y="1279"/>
                </a:lnTo>
                <a:lnTo>
                  <a:pt x="4542" y="1356"/>
                </a:lnTo>
                <a:lnTo>
                  <a:pt x="4590" y="1437"/>
                </a:lnTo>
                <a:lnTo>
                  <a:pt x="4628" y="1522"/>
                </a:lnTo>
                <a:lnTo>
                  <a:pt x="4659" y="1611"/>
                </a:lnTo>
                <a:lnTo>
                  <a:pt x="4682" y="1702"/>
                </a:lnTo>
                <a:lnTo>
                  <a:pt x="4696" y="1794"/>
                </a:lnTo>
                <a:lnTo>
                  <a:pt x="4700" y="1889"/>
                </a:lnTo>
                <a:lnTo>
                  <a:pt x="4700" y="2236"/>
                </a:lnTo>
                <a:lnTo>
                  <a:pt x="4771" y="2239"/>
                </a:lnTo>
                <a:lnTo>
                  <a:pt x="4841" y="2252"/>
                </a:lnTo>
                <a:lnTo>
                  <a:pt x="4906" y="2273"/>
                </a:lnTo>
                <a:lnTo>
                  <a:pt x="4968" y="2299"/>
                </a:lnTo>
                <a:lnTo>
                  <a:pt x="5028" y="2332"/>
                </a:lnTo>
                <a:lnTo>
                  <a:pt x="5082" y="2372"/>
                </a:lnTo>
                <a:lnTo>
                  <a:pt x="5132" y="2417"/>
                </a:lnTo>
                <a:lnTo>
                  <a:pt x="5112" y="2260"/>
                </a:lnTo>
                <a:lnTo>
                  <a:pt x="5080" y="2109"/>
                </a:lnTo>
                <a:lnTo>
                  <a:pt x="5040" y="1958"/>
                </a:lnTo>
                <a:lnTo>
                  <a:pt x="4993" y="1814"/>
                </a:lnTo>
                <a:lnTo>
                  <a:pt x="4937" y="1672"/>
                </a:lnTo>
                <a:lnTo>
                  <a:pt x="4874" y="1534"/>
                </a:lnTo>
                <a:lnTo>
                  <a:pt x="4803" y="1403"/>
                </a:lnTo>
                <a:lnTo>
                  <a:pt x="4724" y="1276"/>
                </a:lnTo>
                <a:lnTo>
                  <a:pt x="4638" y="1154"/>
                </a:lnTo>
                <a:lnTo>
                  <a:pt x="4546" y="1037"/>
                </a:lnTo>
                <a:close/>
                <a:moveTo>
                  <a:pt x="3251" y="770"/>
                </a:moveTo>
                <a:lnTo>
                  <a:pt x="3177" y="859"/>
                </a:lnTo>
                <a:lnTo>
                  <a:pt x="3097" y="950"/>
                </a:lnTo>
                <a:lnTo>
                  <a:pt x="3010" y="1044"/>
                </a:lnTo>
                <a:lnTo>
                  <a:pt x="2914" y="1140"/>
                </a:lnTo>
                <a:lnTo>
                  <a:pt x="2811" y="1236"/>
                </a:lnTo>
                <a:lnTo>
                  <a:pt x="2702" y="1334"/>
                </a:lnTo>
                <a:lnTo>
                  <a:pt x="2584" y="1428"/>
                </a:lnTo>
                <a:lnTo>
                  <a:pt x="2460" y="1520"/>
                </a:lnTo>
                <a:lnTo>
                  <a:pt x="2327" y="1609"/>
                </a:lnTo>
                <a:lnTo>
                  <a:pt x="2189" y="1695"/>
                </a:lnTo>
                <a:lnTo>
                  <a:pt x="2039" y="1777"/>
                </a:lnTo>
                <a:lnTo>
                  <a:pt x="1891" y="1850"/>
                </a:lnTo>
                <a:lnTo>
                  <a:pt x="1744" y="1913"/>
                </a:lnTo>
                <a:lnTo>
                  <a:pt x="1599" y="1969"/>
                </a:lnTo>
                <a:lnTo>
                  <a:pt x="1458" y="2016"/>
                </a:lnTo>
                <a:lnTo>
                  <a:pt x="1322" y="2056"/>
                </a:lnTo>
                <a:lnTo>
                  <a:pt x="1189" y="2091"/>
                </a:lnTo>
                <a:lnTo>
                  <a:pt x="1063" y="2119"/>
                </a:lnTo>
                <a:lnTo>
                  <a:pt x="944" y="2140"/>
                </a:lnTo>
                <a:lnTo>
                  <a:pt x="833" y="2157"/>
                </a:lnTo>
                <a:lnTo>
                  <a:pt x="730" y="2171"/>
                </a:lnTo>
                <a:lnTo>
                  <a:pt x="635" y="2180"/>
                </a:lnTo>
                <a:lnTo>
                  <a:pt x="550" y="2187"/>
                </a:lnTo>
                <a:lnTo>
                  <a:pt x="477" y="2191"/>
                </a:lnTo>
                <a:lnTo>
                  <a:pt x="433" y="2250"/>
                </a:lnTo>
                <a:lnTo>
                  <a:pt x="395" y="2304"/>
                </a:lnTo>
                <a:lnTo>
                  <a:pt x="363" y="2353"/>
                </a:lnTo>
                <a:lnTo>
                  <a:pt x="335" y="2395"/>
                </a:lnTo>
                <a:lnTo>
                  <a:pt x="386" y="2410"/>
                </a:lnTo>
                <a:lnTo>
                  <a:pt x="445" y="2428"/>
                </a:lnTo>
                <a:lnTo>
                  <a:pt x="513" y="2447"/>
                </a:lnTo>
                <a:lnTo>
                  <a:pt x="590" y="2466"/>
                </a:lnTo>
                <a:lnTo>
                  <a:pt x="676" y="2487"/>
                </a:lnTo>
                <a:lnTo>
                  <a:pt x="768" y="2506"/>
                </a:lnTo>
                <a:lnTo>
                  <a:pt x="868" y="2526"/>
                </a:lnTo>
                <a:lnTo>
                  <a:pt x="976" y="2543"/>
                </a:lnTo>
                <a:lnTo>
                  <a:pt x="1088" y="2557"/>
                </a:lnTo>
                <a:lnTo>
                  <a:pt x="1206" y="2569"/>
                </a:lnTo>
                <a:lnTo>
                  <a:pt x="1332" y="2578"/>
                </a:lnTo>
                <a:lnTo>
                  <a:pt x="1459" y="2583"/>
                </a:lnTo>
                <a:lnTo>
                  <a:pt x="1592" y="2583"/>
                </a:lnTo>
                <a:lnTo>
                  <a:pt x="1730" y="2578"/>
                </a:lnTo>
                <a:lnTo>
                  <a:pt x="1870" y="2568"/>
                </a:lnTo>
                <a:lnTo>
                  <a:pt x="2013" y="2552"/>
                </a:lnTo>
                <a:lnTo>
                  <a:pt x="2158" y="2527"/>
                </a:lnTo>
                <a:lnTo>
                  <a:pt x="2304" y="2496"/>
                </a:lnTo>
                <a:lnTo>
                  <a:pt x="2451" y="2458"/>
                </a:lnTo>
                <a:lnTo>
                  <a:pt x="2601" y="2409"/>
                </a:lnTo>
                <a:lnTo>
                  <a:pt x="2739" y="2356"/>
                </a:lnTo>
                <a:lnTo>
                  <a:pt x="2873" y="2297"/>
                </a:lnTo>
                <a:lnTo>
                  <a:pt x="3003" y="2232"/>
                </a:lnTo>
                <a:lnTo>
                  <a:pt x="3127" y="2164"/>
                </a:lnTo>
                <a:lnTo>
                  <a:pt x="3247" y="2091"/>
                </a:lnTo>
                <a:lnTo>
                  <a:pt x="3361" y="2016"/>
                </a:lnTo>
                <a:lnTo>
                  <a:pt x="3469" y="1937"/>
                </a:lnTo>
                <a:lnTo>
                  <a:pt x="3572" y="1857"/>
                </a:lnTo>
                <a:lnTo>
                  <a:pt x="3670" y="1775"/>
                </a:lnTo>
                <a:lnTo>
                  <a:pt x="3762" y="1693"/>
                </a:lnTo>
                <a:lnTo>
                  <a:pt x="3848" y="1611"/>
                </a:lnTo>
                <a:lnTo>
                  <a:pt x="3930" y="1531"/>
                </a:lnTo>
                <a:lnTo>
                  <a:pt x="4005" y="1452"/>
                </a:lnTo>
                <a:lnTo>
                  <a:pt x="4075" y="1375"/>
                </a:lnTo>
                <a:lnTo>
                  <a:pt x="4139" y="1300"/>
                </a:lnTo>
                <a:lnTo>
                  <a:pt x="4197" y="1231"/>
                </a:lnTo>
                <a:lnTo>
                  <a:pt x="4251" y="1164"/>
                </a:lnTo>
                <a:lnTo>
                  <a:pt x="4298" y="1103"/>
                </a:lnTo>
                <a:lnTo>
                  <a:pt x="4338" y="1047"/>
                </a:lnTo>
                <a:lnTo>
                  <a:pt x="4373" y="997"/>
                </a:lnTo>
                <a:lnTo>
                  <a:pt x="4403" y="955"/>
                </a:lnTo>
                <a:lnTo>
                  <a:pt x="4352" y="939"/>
                </a:lnTo>
                <a:lnTo>
                  <a:pt x="4291" y="923"/>
                </a:lnTo>
                <a:lnTo>
                  <a:pt x="4223" y="904"/>
                </a:lnTo>
                <a:lnTo>
                  <a:pt x="4144" y="887"/>
                </a:lnTo>
                <a:lnTo>
                  <a:pt x="4059" y="867"/>
                </a:lnTo>
                <a:lnTo>
                  <a:pt x="3966" y="848"/>
                </a:lnTo>
                <a:lnTo>
                  <a:pt x="3867" y="831"/>
                </a:lnTo>
                <a:lnTo>
                  <a:pt x="3760" y="815"/>
                </a:lnTo>
                <a:lnTo>
                  <a:pt x="3649" y="801"/>
                </a:lnTo>
                <a:lnTo>
                  <a:pt x="3532" y="791"/>
                </a:lnTo>
                <a:lnTo>
                  <a:pt x="3408" y="782"/>
                </a:lnTo>
                <a:lnTo>
                  <a:pt x="3282" y="777"/>
                </a:lnTo>
                <a:lnTo>
                  <a:pt x="3265" y="775"/>
                </a:lnTo>
                <a:lnTo>
                  <a:pt x="3251" y="770"/>
                </a:lnTo>
                <a:close/>
                <a:moveTo>
                  <a:pt x="3561" y="325"/>
                </a:moveTo>
                <a:lnTo>
                  <a:pt x="3540" y="358"/>
                </a:lnTo>
                <a:lnTo>
                  <a:pt x="3516" y="398"/>
                </a:lnTo>
                <a:lnTo>
                  <a:pt x="3488" y="443"/>
                </a:lnTo>
                <a:lnTo>
                  <a:pt x="3453" y="496"/>
                </a:lnTo>
                <a:lnTo>
                  <a:pt x="3413" y="553"/>
                </a:lnTo>
                <a:lnTo>
                  <a:pt x="3369" y="614"/>
                </a:lnTo>
                <a:lnTo>
                  <a:pt x="3521" y="625"/>
                </a:lnTo>
                <a:lnTo>
                  <a:pt x="3668" y="637"/>
                </a:lnTo>
                <a:lnTo>
                  <a:pt x="3804" y="655"/>
                </a:lnTo>
                <a:lnTo>
                  <a:pt x="3933" y="675"/>
                </a:lnTo>
                <a:lnTo>
                  <a:pt x="4052" y="696"/>
                </a:lnTo>
                <a:lnTo>
                  <a:pt x="4158" y="719"/>
                </a:lnTo>
                <a:lnTo>
                  <a:pt x="4256" y="744"/>
                </a:lnTo>
                <a:lnTo>
                  <a:pt x="4151" y="658"/>
                </a:lnTo>
                <a:lnTo>
                  <a:pt x="4041" y="578"/>
                </a:lnTo>
                <a:lnTo>
                  <a:pt x="3926" y="504"/>
                </a:lnTo>
                <a:lnTo>
                  <a:pt x="3807" y="438"/>
                </a:lnTo>
                <a:lnTo>
                  <a:pt x="3687" y="379"/>
                </a:lnTo>
                <a:lnTo>
                  <a:pt x="3561" y="325"/>
                </a:lnTo>
                <a:close/>
                <a:moveTo>
                  <a:pt x="3369" y="321"/>
                </a:moveTo>
                <a:lnTo>
                  <a:pt x="3305" y="325"/>
                </a:lnTo>
                <a:lnTo>
                  <a:pt x="3228" y="332"/>
                </a:lnTo>
                <a:lnTo>
                  <a:pt x="3144" y="340"/>
                </a:lnTo>
                <a:lnTo>
                  <a:pt x="3050" y="353"/>
                </a:lnTo>
                <a:lnTo>
                  <a:pt x="2949" y="368"/>
                </a:lnTo>
                <a:lnTo>
                  <a:pt x="2839" y="387"/>
                </a:lnTo>
                <a:lnTo>
                  <a:pt x="2723" y="412"/>
                </a:lnTo>
                <a:lnTo>
                  <a:pt x="2603" y="440"/>
                </a:lnTo>
                <a:lnTo>
                  <a:pt x="2479" y="475"/>
                </a:lnTo>
                <a:lnTo>
                  <a:pt x="2350" y="513"/>
                </a:lnTo>
                <a:lnTo>
                  <a:pt x="2217" y="560"/>
                </a:lnTo>
                <a:lnTo>
                  <a:pt x="2083" y="613"/>
                </a:lnTo>
                <a:lnTo>
                  <a:pt x="1948" y="672"/>
                </a:lnTo>
                <a:lnTo>
                  <a:pt x="1812" y="738"/>
                </a:lnTo>
                <a:lnTo>
                  <a:pt x="1676" y="813"/>
                </a:lnTo>
                <a:lnTo>
                  <a:pt x="1550" y="888"/>
                </a:lnTo>
                <a:lnTo>
                  <a:pt x="1433" y="969"/>
                </a:lnTo>
                <a:lnTo>
                  <a:pt x="1322" y="1051"/>
                </a:lnTo>
                <a:lnTo>
                  <a:pt x="1217" y="1135"/>
                </a:lnTo>
                <a:lnTo>
                  <a:pt x="1119" y="1220"/>
                </a:lnTo>
                <a:lnTo>
                  <a:pt x="1026" y="1306"/>
                </a:lnTo>
                <a:lnTo>
                  <a:pt x="941" y="1391"/>
                </a:lnTo>
                <a:lnTo>
                  <a:pt x="862" y="1475"/>
                </a:lnTo>
                <a:lnTo>
                  <a:pt x="789" y="1559"/>
                </a:lnTo>
                <a:lnTo>
                  <a:pt x="721" y="1639"/>
                </a:lnTo>
                <a:lnTo>
                  <a:pt x="660" y="1716"/>
                </a:lnTo>
                <a:lnTo>
                  <a:pt x="606" y="1787"/>
                </a:lnTo>
                <a:lnTo>
                  <a:pt x="557" y="1855"/>
                </a:lnTo>
                <a:lnTo>
                  <a:pt x="513" y="1918"/>
                </a:lnTo>
                <a:lnTo>
                  <a:pt x="477" y="1976"/>
                </a:lnTo>
                <a:lnTo>
                  <a:pt x="447" y="2025"/>
                </a:lnTo>
                <a:lnTo>
                  <a:pt x="450" y="2026"/>
                </a:lnTo>
                <a:lnTo>
                  <a:pt x="513" y="2023"/>
                </a:lnTo>
                <a:lnTo>
                  <a:pt x="587" y="2018"/>
                </a:lnTo>
                <a:lnTo>
                  <a:pt x="669" y="2011"/>
                </a:lnTo>
                <a:lnTo>
                  <a:pt x="759" y="2000"/>
                </a:lnTo>
                <a:lnTo>
                  <a:pt x="857" y="1986"/>
                </a:lnTo>
                <a:lnTo>
                  <a:pt x="964" y="1967"/>
                </a:lnTo>
                <a:lnTo>
                  <a:pt x="1075" y="1946"/>
                </a:lnTo>
                <a:lnTo>
                  <a:pt x="1192" y="1918"/>
                </a:lnTo>
                <a:lnTo>
                  <a:pt x="1315" y="1887"/>
                </a:lnTo>
                <a:lnTo>
                  <a:pt x="1440" y="1848"/>
                </a:lnTo>
                <a:lnTo>
                  <a:pt x="1569" y="1803"/>
                </a:lnTo>
                <a:lnTo>
                  <a:pt x="1702" y="1752"/>
                </a:lnTo>
                <a:lnTo>
                  <a:pt x="1835" y="1693"/>
                </a:lnTo>
                <a:lnTo>
                  <a:pt x="1971" y="1627"/>
                </a:lnTo>
                <a:lnTo>
                  <a:pt x="2105" y="1553"/>
                </a:lnTo>
                <a:lnTo>
                  <a:pt x="2229" y="1477"/>
                </a:lnTo>
                <a:lnTo>
                  <a:pt x="2348" y="1396"/>
                </a:lnTo>
                <a:lnTo>
                  <a:pt x="2461" y="1314"/>
                </a:lnTo>
                <a:lnTo>
                  <a:pt x="2568" y="1229"/>
                </a:lnTo>
                <a:lnTo>
                  <a:pt x="2667" y="1143"/>
                </a:lnTo>
                <a:lnTo>
                  <a:pt x="2762" y="1056"/>
                </a:lnTo>
                <a:lnTo>
                  <a:pt x="2849" y="970"/>
                </a:lnTo>
                <a:lnTo>
                  <a:pt x="2933" y="883"/>
                </a:lnTo>
                <a:lnTo>
                  <a:pt x="3008" y="799"/>
                </a:lnTo>
                <a:lnTo>
                  <a:pt x="3078" y="717"/>
                </a:lnTo>
                <a:lnTo>
                  <a:pt x="3142" y="639"/>
                </a:lnTo>
                <a:lnTo>
                  <a:pt x="3200" y="566"/>
                </a:lnTo>
                <a:lnTo>
                  <a:pt x="3251" y="496"/>
                </a:lnTo>
                <a:lnTo>
                  <a:pt x="3296" y="431"/>
                </a:lnTo>
                <a:lnTo>
                  <a:pt x="3336" y="372"/>
                </a:lnTo>
                <a:lnTo>
                  <a:pt x="3369" y="321"/>
                </a:lnTo>
                <a:close/>
                <a:moveTo>
                  <a:pt x="2706" y="164"/>
                </a:moveTo>
                <a:lnTo>
                  <a:pt x="2551" y="169"/>
                </a:lnTo>
                <a:lnTo>
                  <a:pt x="2395" y="185"/>
                </a:lnTo>
                <a:lnTo>
                  <a:pt x="2245" y="211"/>
                </a:lnTo>
                <a:lnTo>
                  <a:pt x="2097" y="244"/>
                </a:lnTo>
                <a:lnTo>
                  <a:pt x="1952" y="290"/>
                </a:lnTo>
                <a:lnTo>
                  <a:pt x="1810" y="342"/>
                </a:lnTo>
                <a:lnTo>
                  <a:pt x="1672" y="403"/>
                </a:lnTo>
                <a:lnTo>
                  <a:pt x="1540" y="473"/>
                </a:lnTo>
                <a:lnTo>
                  <a:pt x="1412" y="552"/>
                </a:lnTo>
                <a:lnTo>
                  <a:pt x="1288" y="637"/>
                </a:lnTo>
                <a:lnTo>
                  <a:pt x="1171" y="730"/>
                </a:lnTo>
                <a:lnTo>
                  <a:pt x="1060" y="831"/>
                </a:lnTo>
                <a:lnTo>
                  <a:pt x="953" y="937"/>
                </a:lnTo>
                <a:lnTo>
                  <a:pt x="854" y="1051"/>
                </a:lnTo>
                <a:lnTo>
                  <a:pt x="759" y="1171"/>
                </a:lnTo>
                <a:lnTo>
                  <a:pt x="674" y="1297"/>
                </a:lnTo>
                <a:lnTo>
                  <a:pt x="595" y="1428"/>
                </a:lnTo>
                <a:lnTo>
                  <a:pt x="524" y="1564"/>
                </a:lnTo>
                <a:lnTo>
                  <a:pt x="461" y="1707"/>
                </a:lnTo>
                <a:lnTo>
                  <a:pt x="522" y="1623"/>
                </a:lnTo>
                <a:lnTo>
                  <a:pt x="592" y="1534"/>
                </a:lnTo>
                <a:lnTo>
                  <a:pt x="670" y="1440"/>
                </a:lnTo>
                <a:lnTo>
                  <a:pt x="756" y="1344"/>
                </a:lnTo>
                <a:lnTo>
                  <a:pt x="850" y="1246"/>
                </a:lnTo>
                <a:lnTo>
                  <a:pt x="953" y="1147"/>
                </a:lnTo>
                <a:lnTo>
                  <a:pt x="1063" y="1047"/>
                </a:lnTo>
                <a:lnTo>
                  <a:pt x="1184" y="950"/>
                </a:lnTo>
                <a:lnTo>
                  <a:pt x="1311" y="854"/>
                </a:lnTo>
                <a:lnTo>
                  <a:pt x="1447" y="759"/>
                </a:lnTo>
                <a:lnTo>
                  <a:pt x="1592" y="670"/>
                </a:lnTo>
                <a:lnTo>
                  <a:pt x="1737" y="592"/>
                </a:lnTo>
                <a:lnTo>
                  <a:pt x="1880" y="522"/>
                </a:lnTo>
                <a:lnTo>
                  <a:pt x="2023" y="459"/>
                </a:lnTo>
                <a:lnTo>
                  <a:pt x="2163" y="403"/>
                </a:lnTo>
                <a:lnTo>
                  <a:pt x="2301" y="356"/>
                </a:lnTo>
                <a:lnTo>
                  <a:pt x="2435" y="314"/>
                </a:lnTo>
                <a:lnTo>
                  <a:pt x="2566" y="278"/>
                </a:lnTo>
                <a:lnTo>
                  <a:pt x="2692" y="248"/>
                </a:lnTo>
                <a:lnTo>
                  <a:pt x="2812" y="223"/>
                </a:lnTo>
                <a:lnTo>
                  <a:pt x="2924" y="204"/>
                </a:lnTo>
                <a:lnTo>
                  <a:pt x="3031" y="189"/>
                </a:lnTo>
                <a:lnTo>
                  <a:pt x="2924" y="175"/>
                </a:lnTo>
                <a:lnTo>
                  <a:pt x="2816" y="168"/>
                </a:lnTo>
                <a:lnTo>
                  <a:pt x="2706" y="164"/>
                </a:lnTo>
                <a:close/>
                <a:moveTo>
                  <a:pt x="2706" y="0"/>
                </a:moveTo>
                <a:lnTo>
                  <a:pt x="2872" y="5"/>
                </a:lnTo>
                <a:lnTo>
                  <a:pt x="3032" y="21"/>
                </a:lnTo>
                <a:lnTo>
                  <a:pt x="3191" y="47"/>
                </a:lnTo>
                <a:lnTo>
                  <a:pt x="3348" y="82"/>
                </a:lnTo>
                <a:lnTo>
                  <a:pt x="3500" y="127"/>
                </a:lnTo>
                <a:lnTo>
                  <a:pt x="3649" y="182"/>
                </a:lnTo>
                <a:lnTo>
                  <a:pt x="3792" y="246"/>
                </a:lnTo>
                <a:lnTo>
                  <a:pt x="3931" y="318"/>
                </a:lnTo>
                <a:lnTo>
                  <a:pt x="4066" y="398"/>
                </a:lnTo>
                <a:lnTo>
                  <a:pt x="4195" y="485"/>
                </a:lnTo>
                <a:lnTo>
                  <a:pt x="4319" y="581"/>
                </a:lnTo>
                <a:lnTo>
                  <a:pt x="4438" y="682"/>
                </a:lnTo>
                <a:lnTo>
                  <a:pt x="4549" y="792"/>
                </a:lnTo>
                <a:lnTo>
                  <a:pt x="4654" y="909"/>
                </a:lnTo>
                <a:lnTo>
                  <a:pt x="4754" y="1032"/>
                </a:lnTo>
                <a:lnTo>
                  <a:pt x="4846" y="1161"/>
                </a:lnTo>
                <a:lnTo>
                  <a:pt x="4930" y="1295"/>
                </a:lnTo>
                <a:lnTo>
                  <a:pt x="5007" y="1435"/>
                </a:lnTo>
                <a:lnTo>
                  <a:pt x="5077" y="1578"/>
                </a:lnTo>
                <a:lnTo>
                  <a:pt x="5138" y="1728"/>
                </a:lnTo>
                <a:lnTo>
                  <a:pt x="5190" y="1882"/>
                </a:lnTo>
                <a:lnTo>
                  <a:pt x="5234" y="2039"/>
                </a:lnTo>
                <a:lnTo>
                  <a:pt x="5269" y="2201"/>
                </a:lnTo>
                <a:lnTo>
                  <a:pt x="5293" y="2365"/>
                </a:lnTo>
                <a:lnTo>
                  <a:pt x="5309" y="2533"/>
                </a:lnTo>
                <a:lnTo>
                  <a:pt x="5314" y="2704"/>
                </a:lnTo>
                <a:lnTo>
                  <a:pt x="5312" y="2824"/>
                </a:lnTo>
                <a:lnTo>
                  <a:pt x="5312" y="2948"/>
                </a:lnTo>
                <a:lnTo>
                  <a:pt x="5311" y="3075"/>
                </a:lnTo>
                <a:lnTo>
                  <a:pt x="5307" y="3205"/>
                </a:lnTo>
                <a:lnTo>
                  <a:pt x="5304" y="3334"/>
                </a:lnTo>
                <a:lnTo>
                  <a:pt x="5298" y="3466"/>
                </a:lnTo>
                <a:lnTo>
                  <a:pt x="5293" y="3599"/>
                </a:lnTo>
                <a:lnTo>
                  <a:pt x="5284" y="3732"/>
                </a:lnTo>
                <a:lnTo>
                  <a:pt x="5274" y="3863"/>
                </a:lnTo>
                <a:lnTo>
                  <a:pt x="5263" y="3994"/>
                </a:lnTo>
                <a:lnTo>
                  <a:pt x="5249" y="4123"/>
                </a:lnTo>
                <a:lnTo>
                  <a:pt x="5234" y="4248"/>
                </a:lnTo>
                <a:lnTo>
                  <a:pt x="5216" y="4372"/>
                </a:lnTo>
                <a:lnTo>
                  <a:pt x="5195" y="4493"/>
                </a:lnTo>
                <a:lnTo>
                  <a:pt x="5173" y="4610"/>
                </a:lnTo>
                <a:lnTo>
                  <a:pt x="5146" y="4721"/>
                </a:lnTo>
                <a:lnTo>
                  <a:pt x="5119" y="4828"/>
                </a:lnTo>
                <a:lnTo>
                  <a:pt x="5085" y="4929"/>
                </a:lnTo>
                <a:lnTo>
                  <a:pt x="5052" y="5023"/>
                </a:lnTo>
                <a:lnTo>
                  <a:pt x="5014" y="5112"/>
                </a:lnTo>
                <a:lnTo>
                  <a:pt x="4972" y="5193"/>
                </a:lnTo>
                <a:lnTo>
                  <a:pt x="4926" y="5264"/>
                </a:lnTo>
                <a:lnTo>
                  <a:pt x="4878" y="5329"/>
                </a:lnTo>
                <a:lnTo>
                  <a:pt x="4858" y="5345"/>
                </a:lnTo>
                <a:lnTo>
                  <a:pt x="4837" y="5355"/>
                </a:lnTo>
                <a:lnTo>
                  <a:pt x="4815" y="5359"/>
                </a:lnTo>
                <a:lnTo>
                  <a:pt x="4813" y="5359"/>
                </a:lnTo>
                <a:lnTo>
                  <a:pt x="3956" y="5336"/>
                </a:lnTo>
                <a:lnTo>
                  <a:pt x="3949" y="5334"/>
                </a:lnTo>
                <a:lnTo>
                  <a:pt x="3944" y="5332"/>
                </a:lnTo>
                <a:lnTo>
                  <a:pt x="3839" y="5409"/>
                </a:lnTo>
                <a:lnTo>
                  <a:pt x="3731" y="5481"/>
                </a:lnTo>
                <a:lnTo>
                  <a:pt x="3617" y="5544"/>
                </a:lnTo>
                <a:lnTo>
                  <a:pt x="3498" y="5599"/>
                </a:lnTo>
                <a:lnTo>
                  <a:pt x="3376" y="5647"/>
                </a:lnTo>
                <a:lnTo>
                  <a:pt x="3251" y="5687"/>
                </a:lnTo>
                <a:lnTo>
                  <a:pt x="3121" y="5718"/>
                </a:lnTo>
                <a:lnTo>
                  <a:pt x="2989" y="5741"/>
                </a:lnTo>
                <a:lnTo>
                  <a:pt x="2854" y="5755"/>
                </a:lnTo>
                <a:lnTo>
                  <a:pt x="2716" y="5760"/>
                </a:lnTo>
                <a:lnTo>
                  <a:pt x="2645" y="5760"/>
                </a:lnTo>
                <a:lnTo>
                  <a:pt x="2498" y="5755"/>
                </a:lnTo>
                <a:lnTo>
                  <a:pt x="2353" y="5739"/>
                </a:lnTo>
                <a:lnTo>
                  <a:pt x="2212" y="5713"/>
                </a:lnTo>
                <a:lnTo>
                  <a:pt x="2074" y="5676"/>
                </a:lnTo>
                <a:lnTo>
                  <a:pt x="1941" y="5631"/>
                </a:lnTo>
                <a:lnTo>
                  <a:pt x="1812" y="5577"/>
                </a:lnTo>
                <a:lnTo>
                  <a:pt x="1688" y="5514"/>
                </a:lnTo>
                <a:lnTo>
                  <a:pt x="1569" y="5442"/>
                </a:lnTo>
                <a:lnTo>
                  <a:pt x="1454" y="5362"/>
                </a:lnTo>
                <a:lnTo>
                  <a:pt x="1348" y="5277"/>
                </a:lnTo>
                <a:lnTo>
                  <a:pt x="1346" y="5277"/>
                </a:lnTo>
                <a:lnTo>
                  <a:pt x="1344" y="5277"/>
                </a:lnTo>
                <a:lnTo>
                  <a:pt x="531" y="5257"/>
                </a:lnTo>
                <a:lnTo>
                  <a:pt x="506" y="5254"/>
                </a:lnTo>
                <a:lnTo>
                  <a:pt x="485" y="5243"/>
                </a:lnTo>
                <a:lnTo>
                  <a:pt x="468" y="5226"/>
                </a:lnTo>
                <a:lnTo>
                  <a:pt x="421" y="5161"/>
                </a:lnTo>
                <a:lnTo>
                  <a:pt x="379" y="5086"/>
                </a:lnTo>
                <a:lnTo>
                  <a:pt x="339" y="5004"/>
                </a:lnTo>
                <a:lnTo>
                  <a:pt x="304" y="4915"/>
                </a:lnTo>
                <a:lnTo>
                  <a:pt x="272" y="4819"/>
                </a:lnTo>
                <a:lnTo>
                  <a:pt x="244" y="4716"/>
                </a:lnTo>
                <a:lnTo>
                  <a:pt x="220" y="4610"/>
                </a:lnTo>
                <a:lnTo>
                  <a:pt x="197" y="4498"/>
                </a:lnTo>
                <a:lnTo>
                  <a:pt x="178" y="4385"/>
                </a:lnTo>
                <a:lnTo>
                  <a:pt x="162" y="4266"/>
                </a:lnTo>
                <a:lnTo>
                  <a:pt x="148" y="4145"/>
                </a:lnTo>
                <a:lnTo>
                  <a:pt x="136" y="4025"/>
                </a:lnTo>
                <a:lnTo>
                  <a:pt x="127" y="3903"/>
                </a:lnTo>
                <a:lnTo>
                  <a:pt x="119" y="3781"/>
                </a:lnTo>
                <a:lnTo>
                  <a:pt x="113" y="3660"/>
                </a:lnTo>
                <a:lnTo>
                  <a:pt x="108" y="3540"/>
                </a:lnTo>
                <a:lnTo>
                  <a:pt x="105" y="3423"/>
                </a:lnTo>
                <a:lnTo>
                  <a:pt x="103" y="3309"/>
                </a:lnTo>
                <a:lnTo>
                  <a:pt x="101" y="3199"/>
                </a:lnTo>
                <a:lnTo>
                  <a:pt x="101" y="3198"/>
                </a:lnTo>
                <a:lnTo>
                  <a:pt x="101" y="3196"/>
                </a:lnTo>
                <a:lnTo>
                  <a:pt x="66" y="3135"/>
                </a:lnTo>
                <a:lnTo>
                  <a:pt x="38" y="3069"/>
                </a:lnTo>
                <a:lnTo>
                  <a:pt x="17" y="2999"/>
                </a:lnTo>
                <a:lnTo>
                  <a:pt x="3" y="2925"/>
                </a:lnTo>
                <a:lnTo>
                  <a:pt x="0" y="2850"/>
                </a:lnTo>
                <a:lnTo>
                  <a:pt x="5" y="2772"/>
                </a:lnTo>
                <a:lnTo>
                  <a:pt x="19" y="2697"/>
                </a:lnTo>
                <a:lnTo>
                  <a:pt x="42" y="2623"/>
                </a:lnTo>
                <a:lnTo>
                  <a:pt x="73" y="2552"/>
                </a:lnTo>
                <a:lnTo>
                  <a:pt x="113" y="2486"/>
                </a:lnTo>
                <a:lnTo>
                  <a:pt x="119" y="2377"/>
                </a:lnTo>
                <a:lnTo>
                  <a:pt x="143" y="2210"/>
                </a:lnTo>
                <a:lnTo>
                  <a:pt x="178" y="2046"/>
                </a:lnTo>
                <a:lnTo>
                  <a:pt x="222" y="1885"/>
                </a:lnTo>
                <a:lnTo>
                  <a:pt x="274" y="1730"/>
                </a:lnTo>
                <a:lnTo>
                  <a:pt x="337" y="1580"/>
                </a:lnTo>
                <a:lnTo>
                  <a:pt x="405" y="1433"/>
                </a:lnTo>
                <a:lnTo>
                  <a:pt x="484" y="1292"/>
                </a:lnTo>
                <a:lnTo>
                  <a:pt x="569" y="1157"/>
                </a:lnTo>
                <a:lnTo>
                  <a:pt x="662" y="1028"/>
                </a:lnTo>
                <a:lnTo>
                  <a:pt x="761" y="906"/>
                </a:lnTo>
                <a:lnTo>
                  <a:pt x="868" y="789"/>
                </a:lnTo>
                <a:lnTo>
                  <a:pt x="979" y="679"/>
                </a:lnTo>
                <a:lnTo>
                  <a:pt x="1098" y="578"/>
                </a:lnTo>
                <a:lnTo>
                  <a:pt x="1222" y="482"/>
                </a:lnTo>
                <a:lnTo>
                  <a:pt x="1353" y="394"/>
                </a:lnTo>
                <a:lnTo>
                  <a:pt x="1487" y="314"/>
                </a:lnTo>
                <a:lnTo>
                  <a:pt x="1625" y="243"/>
                </a:lnTo>
                <a:lnTo>
                  <a:pt x="1770" y="180"/>
                </a:lnTo>
                <a:lnTo>
                  <a:pt x="1919" y="127"/>
                </a:lnTo>
                <a:lnTo>
                  <a:pt x="2069" y="82"/>
                </a:lnTo>
                <a:lnTo>
                  <a:pt x="2224" y="47"/>
                </a:lnTo>
                <a:lnTo>
                  <a:pt x="2383" y="21"/>
                </a:lnTo>
                <a:lnTo>
                  <a:pt x="2544" y="5"/>
                </a:lnTo>
                <a:lnTo>
                  <a:pt x="270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1112991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058173" y="1177086"/>
            <a:ext cx="1460739" cy="2921478"/>
            <a:chOff x="1058173" y="1177086"/>
            <a:chExt cx="1460739" cy="2921478"/>
          </a:xfrm>
        </p:grpSpPr>
        <p:sp>
          <p:nvSpPr>
            <p:cNvPr id="8" name="Freeform 7"/>
            <p:cNvSpPr/>
            <p:nvPr/>
          </p:nvSpPr>
          <p:spPr>
            <a:xfrm>
              <a:off x="1058173" y="1177086"/>
              <a:ext cx="1460739" cy="876443"/>
            </a:xfrm>
            <a:custGeom>
              <a:avLst/>
              <a:gdLst>
                <a:gd name="connsiteX0" fmla="*/ 0 w 1460739"/>
                <a:gd name="connsiteY0" fmla="*/ 0 h 876443"/>
                <a:gd name="connsiteX1" fmla="*/ 1460739 w 1460739"/>
                <a:gd name="connsiteY1" fmla="*/ 0 h 876443"/>
                <a:gd name="connsiteX2" fmla="*/ 1460739 w 1460739"/>
                <a:gd name="connsiteY2" fmla="*/ 876443 h 876443"/>
                <a:gd name="connsiteX3" fmla="*/ 0 w 1460739"/>
                <a:gd name="connsiteY3" fmla="*/ 876443 h 876443"/>
                <a:gd name="connsiteX4" fmla="*/ 0 w 1460739"/>
                <a:gd name="connsiteY4" fmla="*/ 0 h 876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0739" h="876443">
                  <a:moveTo>
                    <a:pt x="0" y="0"/>
                  </a:moveTo>
                  <a:lnTo>
                    <a:pt x="1460739" y="0"/>
                  </a:lnTo>
                  <a:lnTo>
                    <a:pt x="1460739" y="876443"/>
                  </a:lnTo>
                  <a:lnTo>
                    <a:pt x="0" y="876443"/>
                  </a:lnTo>
                  <a:lnTo>
                    <a:pt x="0" y="0"/>
                  </a:lnTo>
                  <a:close/>
                </a:path>
              </a:pathLst>
            </a:custGeom>
            <a:solidFill>
              <a:srgbClr val="04304B"/>
            </a:solidFill>
          </p:spPr>
          <p:style>
            <a:lnRef idx="3">
              <a:schemeClr val="lt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2800" kern="1200" dirty="0"/>
                <a:t>Name</a:t>
              </a:r>
            </a:p>
          </p:txBody>
        </p:sp>
        <p:sp>
          <p:nvSpPr>
            <p:cNvPr id="9" name="Freeform 8"/>
            <p:cNvSpPr/>
            <p:nvPr/>
          </p:nvSpPr>
          <p:spPr>
            <a:xfrm>
              <a:off x="1058173" y="2199603"/>
              <a:ext cx="1460739" cy="876443"/>
            </a:xfrm>
            <a:custGeom>
              <a:avLst/>
              <a:gdLst>
                <a:gd name="connsiteX0" fmla="*/ 0 w 1460739"/>
                <a:gd name="connsiteY0" fmla="*/ 0 h 876443"/>
                <a:gd name="connsiteX1" fmla="*/ 1460739 w 1460739"/>
                <a:gd name="connsiteY1" fmla="*/ 0 h 876443"/>
                <a:gd name="connsiteX2" fmla="*/ 1460739 w 1460739"/>
                <a:gd name="connsiteY2" fmla="*/ 876443 h 876443"/>
                <a:gd name="connsiteX3" fmla="*/ 0 w 1460739"/>
                <a:gd name="connsiteY3" fmla="*/ 876443 h 876443"/>
                <a:gd name="connsiteX4" fmla="*/ 0 w 1460739"/>
                <a:gd name="connsiteY4" fmla="*/ 0 h 876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0739" h="876443">
                  <a:moveTo>
                    <a:pt x="0" y="0"/>
                  </a:moveTo>
                  <a:lnTo>
                    <a:pt x="1460739" y="0"/>
                  </a:lnTo>
                  <a:lnTo>
                    <a:pt x="1460739" y="876443"/>
                  </a:lnTo>
                  <a:lnTo>
                    <a:pt x="0" y="876443"/>
                  </a:lnTo>
                  <a:lnTo>
                    <a:pt x="0" y="0"/>
                  </a:lnTo>
                  <a:close/>
                </a:path>
              </a:pathLst>
            </a:custGeom>
            <a:solidFill>
              <a:schemeClr val="tx2"/>
            </a:solidFill>
          </p:spPr>
          <p:style>
            <a:lnRef idx="3">
              <a:schemeClr val="lt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2800" kern="1200" dirty="0"/>
                <a:t>Type</a:t>
              </a:r>
            </a:p>
          </p:txBody>
        </p:sp>
        <p:sp>
          <p:nvSpPr>
            <p:cNvPr id="10" name="Freeform 9"/>
            <p:cNvSpPr/>
            <p:nvPr/>
          </p:nvSpPr>
          <p:spPr>
            <a:xfrm>
              <a:off x="1058173" y="3222121"/>
              <a:ext cx="1460739" cy="876443"/>
            </a:xfrm>
            <a:custGeom>
              <a:avLst/>
              <a:gdLst>
                <a:gd name="connsiteX0" fmla="*/ 0 w 1460739"/>
                <a:gd name="connsiteY0" fmla="*/ 0 h 876443"/>
                <a:gd name="connsiteX1" fmla="*/ 1460739 w 1460739"/>
                <a:gd name="connsiteY1" fmla="*/ 0 h 876443"/>
                <a:gd name="connsiteX2" fmla="*/ 1460739 w 1460739"/>
                <a:gd name="connsiteY2" fmla="*/ 876443 h 876443"/>
                <a:gd name="connsiteX3" fmla="*/ 0 w 1460739"/>
                <a:gd name="connsiteY3" fmla="*/ 876443 h 876443"/>
                <a:gd name="connsiteX4" fmla="*/ 0 w 1460739"/>
                <a:gd name="connsiteY4" fmla="*/ 0 h 876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0739" h="876443">
                  <a:moveTo>
                    <a:pt x="0" y="0"/>
                  </a:moveTo>
                  <a:lnTo>
                    <a:pt x="1460739" y="0"/>
                  </a:lnTo>
                  <a:lnTo>
                    <a:pt x="1460739" y="876443"/>
                  </a:lnTo>
                  <a:lnTo>
                    <a:pt x="0" y="876443"/>
                  </a:lnTo>
                  <a:lnTo>
                    <a:pt x="0" y="0"/>
                  </a:lnTo>
                  <a:close/>
                </a:path>
              </a:pathLst>
            </a:custGeom>
            <a:solidFill>
              <a:schemeClr val="bg2">
                <a:lumMod val="50000"/>
              </a:schemeClr>
            </a:solidFill>
          </p:spPr>
          <p:style>
            <a:lnRef idx="3">
              <a:schemeClr val="lt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2800" kern="1200" dirty="0"/>
                <a:t>Length</a:t>
              </a:r>
            </a:p>
          </p:txBody>
        </p:sp>
      </p:grpSp>
      <p:sp>
        <p:nvSpPr>
          <p:cNvPr id="18" name="Freeform 17"/>
          <p:cNvSpPr/>
          <p:nvPr/>
        </p:nvSpPr>
        <p:spPr>
          <a:xfrm>
            <a:off x="2518912" y="1865637"/>
            <a:ext cx="5266935" cy="2420817"/>
          </a:xfrm>
          <a:custGeom>
            <a:avLst/>
            <a:gdLst>
              <a:gd name="connsiteX0" fmla="*/ 426128 w 4909351"/>
              <a:gd name="connsiteY0" fmla="*/ 0 h 3417903"/>
              <a:gd name="connsiteX1" fmla="*/ 4909351 w 4909351"/>
              <a:gd name="connsiteY1" fmla="*/ 0 h 3417903"/>
              <a:gd name="connsiteX2" fmla="*/ 4909351 w 4909351"/>
              <a:gd name="connsiteY2" fmla="*/ 3417903 h 3417903"/>
              <a:gd name="connsiteX3" fmla="*/ 435006 w 4909351"/>
              <a:gd name="connsiteY3" fmla="*/ 3417903 h 3417903"/>
              <a:gd name="connsiteX4" fmla="*/ 435006 w 4909351"/>
              <a:gd name="connsiteY4" fmla="*/ 3160450 h 3417903"/>
              <a:gd name="connsiteX5" fmla="*/ 0 w 4909351"/>
              <a:gd name="connsiteY5" fmla="*/ 2565646 h 3417903"/>
              <a:gd name="connsiteX6" fmla="*/ 435006 w 4909351"/>
              <a:gd name="connsiteY6" fmla="*/ 1988598 h 3417903"/>
              <a:gd name="connsiteX7" fmla="*/ 426128 w 4909351"/>
              <a:gd name="connsiteY7" fmla="*/ 0 h 3417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09351" h="3417903">
                <a:moveTo>
                  <a:pt x="426128" y="0"/>
                </a:moveTo>
                <a:lnTo>
                  <a:pt x="4909351" y="0"/>
                </a:lnTo>
                <a:lnTo>
                  <a:pt x="4909351" y="3417903"/>
                </a:lnTo>
                <a:lnTo>
                  <a:pt x="435006" y="3417903"/>
                </a:lnTo>
                <a:lnTo>
                  <a:pt x="435006" y="3160450"/>
                </a:lnTo>
                <a:lnTo>
                  <a:pt x="0" y="2565646"/>
                </a:lnTo>
                <a:lnTo>
                  <a:pt x="435006" y="1988598"/>
                </a:lnTo>
                <a:cubicBezTo>
                  <a:pt x="432047" y="1325732"/>
                  <a:pt x="429087" y="662866"/>
                  <a:pt x="426128" y="0"/>
                </a:cubicBezTo>
                <a:close/>
              </a:path>
            </a:pathLst>
          </a:custGeom>
          <a:solidFill>
            <a:srgbClr val="FFFFFF"/>
          </a:solidFill>
          <a:ln w="1905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title"/>
          </p:nvPr>
        </p:nvSpPr>
        <p:spPr/>
        <p:txBody>
          <a:bodyPr/>
          <a:lstStyle/>
          <a:p>
            <a:r>
              <a:rPr lang="en-US" dirty="0"/>
              <a:t>Required Column Attributes: Length</a:t>
            </a:r>
          </a:p>
        </p:txBody>
      </p:sp>
      <p:sp>
        <p:nvSpPr>
          <p:cNvPr id="5" name="TextBox 4"/>
          <p:cNvSpPr txBox="1"/>
          <p:nvPr/>
        </p:nvSpPr>
        <p:spPr>
          <a:xfrm>
            <a:off x="5459110" y="2985472"/>
            <a:ext cx="2172095" cy="615553"/>
          </a:xfrm>
          <a:prstGeom prst="rect">
            <a:avLst/>
          </a:prstGeom>
          <a:solidFill>
            <a:srgbClr val="D7EAA0"/>
          </a:solidFill>
          <a:ln>
            <a:solidFill>
              <a:schemeClr val="tx1"/>
            </a:solidFill>
          </a:ln>
        </p:spPr>
        <p:txBody>
          <a:bodyPr wrap="square" rtlCol="0">
            <a:spAutoFit/>
          </a:bodyPr>
          <a:lstStyle/>
          <a:p>
            <a:r>
              <a:rPr lang="en-US" sz="1800" dirty="0"/>
              <a:t>1 - 32,767 bytes </a:t>
            </a:r>
            <a:br>
              <a:rPr lang="en-US" sz="1800" dirty="0"/>
            </a:br>
            <a:r>
              <a:rPr lang="en-US" sz="1600" dirty="0"/>
              <a:t>(1 byte = one character)</a:t>
            </a:r>
          </a:p>
        </p:txBody>
      </p:sp>
      <p:sp>
        <p:nvSpPr>
          <p:cNvPr id="6" name="TextBox 5"/>
          <p:cNvSpPr txBox="1"/>
          <p:nvPr/>
        </p:nvSpPr>
        <p:spPr>
          <a:xfrm>
            <a:off x="3114384" y="2987342"/>
            <a:ext cx="2002222" cy="615553"/>
          </a:xfrm>
          <a:prstGeom prst="rect">
            <a:avLst/>
          </a:prstGeom>
          <a:solidFill>
            <a:srgbClr val="D7EAA0"/>
          </a:solidFill>
          <a:ln>
            <a:solidFill>
              <a:schemeClr val="tx1"/>
            </a:solidFill>
          </a:ln>
        </p:spPr>
        <p:txBody>
          <a:bodyPr wrap="square" rtlCol="0">
            <a:spAutoFit/>
          </a:bodyPr>
          <a:lstStyle/>
          <a:p>
            <a:r>
              <a:rPr lang="en-US" sz="1800" dirty="0"/>
              <a:t>8 bytes</a:t>
            </a:r>
            <a:br>
              <a:rPr lang="en-US" sz="1800" dirty="0"/>
            </a:br>
            <a:r>
              <a:rPr lang="en-US" sz="1600" dirty="0"/>
              <a:t>(~16 significant digits)</a:t>
            </a:r>
          </a:p>
        </p:txBody>
      </p:sp>
      <p:sp>
        <p:nvSpPr>
          <p:cNvPr id="16" name="Rounded Rectangle 15"/>
          <p:cNvSpPr/>
          <p:nvPr/>
        </p:nvSpPr>
        <p:spPr>
          <a:xfrm>
            <a:off x="3373256" y="2213337"/>
            <a:ext cx="1367214" cy="507817"/>
          </a:xfrm>
          <a:prstGeom prst="roundRect">
            <a:avLst/>
          </a:prstGeom>
          <a:solidFill>
            <a:srgbClr val="C0E3F6"/>
          </a:solidFill>
          <a:ln w="38100" cap="flat" cmpd="sng" algn="ctr">
            <a:solidFill>
              <a:srgbClr val="C0E3F6"/>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2200" b="1" dirty="0">
                <a:solidFill>
                  <a:schemeClr val="tx1">
                    <a:lumMod val="75000"/>
                    <a:lumOff val="25000"/>
                  </a:schemeClr>
                </a:solidFill>
              </a:rPr>
              <a:t>Numeric</a:t>
            </a:r>
          </a:p>
        </p:txBody>
      </p:sp>
      <p:sp>
        <p:nvSpPr>
          <p:cNvPr id="17" name="Rounded Rectangle 16"/>
          <p:cNvSpPr/>
          <p:nvPr/>
        </p:nvSpPr>
        <p:spPr>
          <a:xfrm>
            <a:off x="5624326" y="2207136"/>
            <a:ext cx="1367215" cy="507817"/>
          </a:xfrm>
          <a:prstGeom prst="roundRect">
            <a:avLst/>
          </a:prstGeom>
          <a:solidFill>
            <a:srgbClr val="C0E3F6"/>
          </a:solidFill>
          <a:ln w="38100" cap="flat" cmpd="sng" algn="ctr">
            <a:solidFill>
              <a:srgbClr val="C0E3F6"/>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2200" b="1" dirty="0">
                <a:solidFill>
                  <a:schemeClr val="tx1">
                    <a:lumMod val="75000"/>
                    <a:lumOff val="25000"/>
                  </a:schemeClr>
                </a:solidFill>
              </a:rPr>
              <a:t>Character</a:t>
            </a:r>
          </a:p>
        </p:txBody>
      </p:sp>
    </p:spTree>
    <p:extLst>
      <p:ext uri="{BB962C8B-B14F-4D97-AF65-F5344CB8AC3E}">
        <p14:creationId xmlns:p14="http://schemas.microsoft.com/office/powerpoint/2010/main" val="2985247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PollTitle"/>
          <p:cNvSpPr>
            <a:spLocks noGrp="1" noChangeArrowheads="1"/>
          </p:cNvSpPr>
          <p:nvPr>
            <p:ph type="title"/>
          </p:nvPr>
        </p:nvSpPr>
        <p:spPr/>
        <p:txBody>
          <a:bodyPr/>
          <a:lstStyle/>
          <a:p>
            <a:r>
              <a:rPr lang="en-US" altLang="en-US"/>
              <a:t>2.02 Activity</a:t>
            </a:r>
            <a:endParaRPr lang="en-US" altLang="en-US" dirty="0"/>
          </a:p>
        </p:txBody>
      </p:sp>
      <p:sp>
        <p:nvSpPr>
          <p:cNvPr id="4" name="Content Placeholder 3">
            <a:extLst>
              <a:ext uri="{FF2B5EF4-FFF2-40B4-BE49-F238E27FC236}">
                <a16:creationId xmlns:a16="http://schemas.microsoft.com/office/drawing/2014/main" id="{05A7A874-2135-403C-B514-2DCA579F1E61}"/>
              </a:ext>
            </a:extLst>
          </p:cNvPr>
          <p:cNvSpPr>
            <a:spLocks noGrp="1"/>
          </p:cNvSpPr>
          <p:nvPr>
            <p:ph idx="1"/>
          </p:nvPr>
        </p:nvSpPr>
        <p:spPr/>
        <p:txBody>
          <a:bodyPr/>
          <a:lstStyle/>
          <a:p>
            <a:pPr marL="457200" indent="-457200">
              <a:buClrTx/>
              <a:buSzPct val="100000"/>
              <a:buFont typeface="+mj-lt"/>
              <a:buAutoNum type="arabicPeriod"/>
            </a:pPr>
            <a:r>
              <a:rPr lang="en-US" altLang="en-US" dirty="0"/>
              <a:t>Navigate to the location of your course files and open the </a:t>
            </a:r>
            <a:r>
              <a:rPr lang="en-US" altLang="en-US" b="1" dirty="0"/>
              <a:t>data</a:t>
            </a:r>
            <a:r>
              <a:rPr lang="en-US" altLang="en-US" dirty="0"/>
              <a:t> folder.</a:t>
            </a:r>
            <a:br>
              <a:rPr lang="en-US" altLang="en-US" dirty="0"/>
            </a:br>
            <a:r>
              <a:rPr lang="en-US" altLang="en-US" dirty="0"/>
              <a:t>Enterprise Guide: Expand </a:t>
            </a:r>
            <a:r>
              <a:rPr lang="en-US" altLang="en-US" b="1" dirty="0"/>
              <a:t>Servers</a:t>
            </a:r>
            <a:r>
              <a:rPr lang="en-US" altLang="en-US" dirty="0"/>
              <a:t> </a:t>
            </a:r>
            <a:r>
              <a:rPr lang="en-US" altLang="en-US" dirty="0">
                <a:sym typeface="Wingdings" panose="05000000000000000000" pitchFamily="2" charset="2"/>
              </a:rPr>
              <a:t> </a:t>
            </a:r>
            <a:r>
              <a:rPr lang="en-US" altLang="en-US" b="1" dirty="0">
                <a:sym typeface="Wingdings" panose="05000000000000000000" pitchFamily="2" charset="2"/>
              </a:rPr>
              <a:t>Local</a:t>
            </a:r>
            <a:r>
              <a:rPr lang="en-US" altLang="en-US" dirty="0">
                <a:sym typeface="Wingdings" panose="05000000000000000000" pitchFamily="2" charset="2"/>
              </a:rPr>
              <a:t>  </a:t>
            </a:r>
            <a:r>
              <a:rPr lang="en-US" altLang="en-US" b="1" dirty="0">
                <a:sym typeface="Wingdings" panose="05000000000000000000" pitchFamily="2" charset="2"/>
              </a:rPr>
              <a:t>Files</a:t>
            </a:r>
            <a:r>
              <a:rPr lang="en-US" altLang="en-US" dirty="0">
                <a:sym typeface="Wingdings" panose="05000000000000000000" pitchFamily="2" charset="2"/>
              </a:rPr>
              <a:t>.</a:t>
            </a:r>
            <a:br>
              <a:rPr lang="en-US" altLang="en-US" dirty="0">
                <a:sym typeface="Wingdings" panose="05000000000000000000" pitchFamily="2" charset="2"/>
              </a:rPr>
            </a:br>
            <a:r>
              <a:rPr lang="en-US" altLang="en-US" dirty="0">
                <a:sym typeface="Wingdings" panose="05000000000000000000" pitchFamily="2" charset="2"/>
              </a:rPr>
              <a:t>SAS Studio: Expand </a:t>
            </a:r>
            <a:r>
              <a:rPr lang="en-US" altLang="en-US" b="1" dirty="0">
                <a:sym typeface="Wingdings" panose="05000000000000000000" pitchFamily="2" charset="2"/>
              </a:rPr>
              <a:t>Files and Folders</a:t>
            </a:r>
            <a:r>
              <a:rPr lang="en-US" altLang="en-US" dirty="0">
                <a:sym typeface="Wingdings" panose="05000000000000000000" pitchFamily="2" charset="2"/>
              </a:rPr>
              <a:t>.</a:t>
            </a:r>
            <a:endParaRPr lang="en-US" altLang="en-US" dirty="0"/>
          </a:p>
          <a:p>
            <a:pPr marL="457200" indent="-457200">
              <a:buClrTx/>
              <a:buSzPct val="100000"/>
              <a:buFont typeface="+mj-lt"/>
              <a:buAutoNum type="arabicPeriod"/>
            </a:pPr>
            <a:r>
              <a:rPr lang="en-US" altLang="en-US" dirty="0"/>
              <a:t>Double-click the </a:t>
            </a:r>
            <a:r>
              <a:rPr lang="en-US" altLang="en-US" b="1" dirty="0"/>
              <a:t>storm_summary.sas7bdat</a:t>
            </a:r>
            <a:r>
              <a:rPr lang="en-US" altLang="en-US" dirty="0"/>
              <a:t> SAS table to view it.</a:t>
            </a:r>
          </a:p>
          <a:p>
            <a:pPr marL="457200" indent="-457200">
              <a:buFont typeface="+mj-lt"/>
              <a:buAutoNum type="arabicPeriod"/>
            </a:pPr>
            <a:endParaRPr lang="en-US" altLang="en-US" dirty="0"/>
          </a:p>
          <a:p>
            <a:r>
              <a:rPr lang="en-US" altLang="en-US" dirty="0"/>
              <a:t>How are missing character and numeric values represented in the data?</a:t>
            </a:r>
          </a:p>
          <a:p>
            <a:endParaRPr lang="en-US" dirty="0"/>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PollTitle"/>
          <p:cNvSpPr>
            <a:spLocks noGrp="1" noChangeArrowheads="1"/>
          </p:cNvSpPr>
          <p:nvPr>
            <p:ph type="title"/>
          </p:nvPr>
        </p:nvSpPr>
        <p:spPr/>
        <p:txBody>
          <a:bodyPr/>
          <a:lstStyle/>
          <a:p>
            <a:r>
              <a:rPr lang="en-US" altLang="en-US"/>
              <a:t>2.02 Activity – Correct Answer</a:t>
            </a:r>
            <a:endParaRPr lang="en-US" altLang="en-US" dirty="0"/>
          </a:p>
        </p:txBody>
      </p:sp>
      <p:sp>
        <p:nvSpPr>
          <p:cNvPr id="4" name="Content Placeholder 3">
            <a:extLst>
              <a:ext uri="{FF2B5EF4-FFF2-40B4-BE49-F238E27FC236}">
                <a16:creationId xmlns:a16="http://schemas.microsoft.com/office/drawing/2014/main" id="{6BBC285A-E1CA-486A-92C8-A2674CB09C2D}"/>
              </a:ext>
            </a:extLst>
          </p:cNvPr>
          <p:cNvSpPr>
            <a:spLocks noGrp="1"/>
          </p:cNvSpPr>
          <p:nvPr>
            <p:ph idx="1"/>
          </p:nvPr>
        </p:nvSpPr>
        <p:spPr/>
        <p:txBody>
          <a:bodyPr/>
          <a:lstStyle/>
          <a:p>
            <a:pPr marL="457200" indent="-457200">
              <a:buClrTx/>
              <a:buSzPct val="100000"/>
              <a:buFont typeface="+mj-lt"/>
              <a:buAutoNum type="arabicPeriod"/>
            </a:pPr>
            <a:r>
              <a:rPr lang="en-US" altLang="en-US" dirty="0"/>
              <a:t>Navigate to the location of your course files and open the </a:t>
            </a:r>
            <a:r>
              <a:rPr lang="en-US" altLang="en-US" b="1" dirty="0"/>
              <a:t>data</a:t>
            </a:r>
            <a:r>
              <a:rPr lang="en-US" altLang="en-US" dirty="0"/>
              <a:t> folder.</a:t>
            </a:r>
            <a:br>
              <a:rPr lang="en-US" altLang="en-US" dirty="0"/>
            </a:br>
            <a:r>
              <a:rPr lang="en-US" altLang="en-US" dirty="0"/>
              <a:t>Enterprise Guide: Expand </a:t>
            </a:r>
            <a:r>
              <a:rPr lang="en-US" altLang="en-US" b="1" dirty="0"/>
              <a:t>Servers</a:t>
            </a:r>
            <a:r>
              <a:rPr lang="en-US" altLang="en-US" dirty="0"/>
              <a:t> </a:t>
            </a:r>
            <a:r>
              <a:rPr lang="en-US" altLang="en-US" dirty="0">
                <a:sym typeface="Wingdings" panose="05000000000000000000" pitchFamily="2" charset="2"/>
              </a:rPr>
              <a:t> </a:t>
            </a:r>
            <a:r>
              <a:rPr lang="en-US" altLang="en-US" b="1" dirty="0">
                <a:sym typeface="Wingdings" panose="05000000000000000000" pitchFamily="2" charset="2"/>
              </a:rPr>
              <a:t>Local</a:t>
            </a:r>
            <a:r>
              <a:rPr lang="en-US" altLang="en-US" dirty="0">
                <a:sym typeface="Wingdings" panose="05000000000000000000" pitchFamily="2" charset="2"/>
              </a:rPr>
              <a:t>  </a:t>
            </a:r>
            <a:r>
              <a:rPr lang="en-US" altLang="en-US" b="1" dirty="0">
                <a:sym typeface="Wingdings" panose="05000000000000000000" pitchFamily="2" charset="2"/>
              </a:rPr>
              <a:t>Files</a:t>
            </a:r>
            <a:br>
              <a:rPr lang="en-US" altLang="en-US" dirty="0">
                <a:sym typeface="Wingdings" panose="05000000000000000000" pitchFamily="2" charset="2"/>
              </a:rPr>
            </a:br>
            <a:r>
              <a:rPr lang="en-US" altLang="en-US" dirty="0">
                <a:sym typeface="Wingdings" panose="05000000000000000000" pitchFamily="2" charset="2"/>
              </a:rPr>
              <a:t>SAS Studio: Expand </a:t>
            </a:r>
            <a:r>
              <a:rPr lang="en-US" altLang="en-US" b="1" dirty="0">
                <a:sym typeface="Wingdings" panose="05000000000000000000" pitchFamily="2" charset="2"/>
              </a:rPr>
              <a:t>Files and Folders</a:t>
            </a:r>
          </a:p>
          <a:p>
            <a:pPr marL="457200" indent="-457200">
              <a:buClrTx/>
              <a:buSzPct val="100000"/>
              <a:buFont typeface="+mj-lt"/>
              <a:buAutoNum type="arabicPeriod"/>
            </a:pPr>
            <a:r>
              <a:rPr lang="en-US" altLang="en-US" dirty="0"/>
              <a:t>Double-click the </a:t>
            </a:r>
            <a:r>
              <a:rPr lang="en-US" altLang="en-US" b="1" dirty="0"/>
              <a:t>storm_summary.sas7bdat</a:t>
            </a:r>
            <a:r>
              <a:rPr lang="en-US" altLang="en-US" dirty="0"/>
              <a:t> SAS table to view it.</a:t>
            </a:r>
          </a:p>
          <a:p>
            <a:pPr marL="457200" indent="-457200">
              <a:buFont typeface="+mj-lt"/>
              <a:buAutoNum type="arabicPeriod"/>
            </a:pPr>
            <a:endParaRPr lang="en-US" altLang="en-US" dirty="0"/>
          </a:p>
          <a:p>
            <a:r>
              <a:rPr lang="en-US" altLang="en-US" dirty="0"/>
              <a:t>How are missing character and numeric values represented in the data?</a:t>
            </a:r>
          </a:p>
          <a:p>
            <a:endParaRPr lang="en-US" dirty="0"/>
          </a:p>
        </p:txBody>
      </p:sp>
      <p:pic>
        <p:nvPicPr>
          <p:cNvPr id="5" name="Picture 4"/>
          <p:cNvPicPr>
            <a:picLocks noChangeAspect="1"/>
          </p:cNvPicPr>
          <p:nvPr/>
        </p:nvPicPr>
        <p:blipFill>
          <a:blip r:embed="rId4"/>
          <a:stretch>
            <a:fillRect/>
          </a:stretch>
        </p:blipFill>
        <p:spPr>
          <a:xfrm>
            <a:off x="2522312" y="3051712"/>
            <a:ext cx="4104762" cy="885714"/>
          </a:xfrm>
          <a:prstGeom prst="rect">
            <a:avLst/>
          </a:prstGeom>
        </p:spPr>
      </p:pic>
      <p:sp>
        <p:nvSpPr>
          <p:cNvPr id="6" name="Line Callout 1 5"/>
          <p:cNvSpPr/>
          <p:nvPr/>
        </p:nvSpPr>
        <p:spPr>
          <a:xfrm flipH="1">
            <a:off x="1942374" y="4029866"/>
            <a:ext cx="1263116" cy="609600"/>
          </a:xfrm>
          <a:prstGeom prst="borderCallout1">
            <a:avLst>
              <a:gd name="adj1" fmla="val 18750"/>
              <a:gd name="adj2" fmla="val 0"/>
              <a:gd name="adj3" fmla="val -83074"/>
              <a:gd name="adj4" fmla="val -22011"/>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800" dirty="0">
                <a:solidFill>
                  <a:srgbClr val="000000"/>
                </a:solidFill>
              </a:rPr>
              <a:t>blank for character</a:t>
            </a:r>
          </a:p>
        </p:txBody>
      </p:sp>
      <p:sp>
        <p:nvSpPr>
          <p:cNvPr id="7" name="Line Callout 1 6"/>
          <p:cNvSpPr/>
          <p:nvPr/>
        </p:nvSpPr>
        <p:spPr>
          <a:xfrm flipH="1">
            <a:off x="4601835" y="4029866"/>
            <a:ext cx="1263116" cy="609600"/>
          </a:xfrm>
          <a:prstGeom prst="borderCallout1">
            <a:avLst>
              <a:gd name="adj1" fmla="val 18750"/>
              <a:gd name="adj2" fmla="val 0"/>
              <a:gd name="adj3" fmla="val -83074"/>
              <a:gd name="adj4" fmla="val -22011"/>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800" dirty="0">
                <a:solidFill>
                  <a:srgbClr val="000000"/>
                </a:solidFill>
              </a:rPr>
              <a:t>period for numeric</a:t>
            </a:r>
          </a:p>
        </p:txBody>
      </p:sp>
    </p:spTree>
    <p:custDataLst>
      <p:tags r:id="rId1"/>
    </p:custDataLst>
    <p:extLst>
      <p:ext uri="{BB962C8B-B14F-4D97-AF65-F5344CB8AC3E}">
        <p14:creationId xmlns:p14="http://schemas.microsoft.com/office/powerpoint/2010/main" val="19447575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PollTitle"/>
          <p:cNvSpPr>
            <a:spLocks noGrp="1" noChangeArrowheads="1"/>
          </p:cNvSpPr>
          <p:nvPr>
            <p:ph type="title"/>
          </p:nvPr>
        </p:nvSpPr>
        <p:spPr>
          <a:prstGeom prst="rect">
            <a:avLst/>
          </a:prstGeom>
        </p:spPr>
        <p:txBody>
          <a:bodyPr/>
          <a:lstStyle/>
          <a:p>
            <a:pPr defTabSz="182876">
              <a:defRPr/>
            </a:pPr>
            <a:r>
              <a:rPr lang="en-US" altLang="en-US">
                <a:solidFill>
                  <a:schemeClr val="tx2"/>
                </a:solidFill>
                <a:latin typeface="Calibri" panose="020F0502020204030204" pitchFamily="34" charset="0"/>
              </a:rPr>
              <a:t>2.03 Question</a:t>
            </a:r>
            <a:endParaRPr altLang="en-US" dirty="0">
              <a:solidFill>
                <a:schemeClr val="tx2"/>
              </a:solidFill>
              <a:latin typeface="Calibri" panose="020F0502020204030204" pitchFamily="34" charset="0"/>
            </a:endParaRPr>
          </a:p>
        </p:txBody>
      </p:sp>
      <p:sp>
        <p:nvSpPr>
          <p:cNvPr id="15363" name="PollQuestion"/>
          <p:cNvSpPr>
            <a:spLocks noGrp="1" noChangeArrowheads="1"/>
          </p:cNvSpPr>
          <p:nvPr>
            <p:ph idx="1"/>
          </p:nvPr>
        </p:nvSpPr>
        <p:spPr>
          <a:prstGeom prst="rect">
            <a:avLst/>
          </a:prstGeom>
        </p:spPr>
        <p:txBody>
          <a:bodyPr/>
          <a:lstStyle/>
          <a:p>
            <a:pPr defTabSz="365751">
              <a:defRPr/>
            </a:pPr>
            <a:r>
              <a:rPr lang="en-US" dirty="0"/>
              <a:t>Click </a:t>
            </a:r>
            <a:r>
              <a:rPr lang="en-US" b="1" dirty="0"/>
              <a:t>Table Properties </a:t>
            </a:r>
            <a:r>
              <a:rPr lang="en-US" dirty="0"/>
              <a:t>       above the </a:t>
            </a:r>
            <a:r>
              <a:rPr lang="en-US" altLang="en-US" b="1" dirty="0" err="1"/>
              <a:t>storm_summary</a:t>
            </a:r>
            <a:r>
              <a:rPr lang="en-US" altLang="en-US" b="1" dirty="0"/>
              <a:t> </a:t>
            </a:r>
            <a:r>
              <a:rPr lang="en-US" dirty="0"/>
              <a:t>data to view the table and column attributes. </a:t>
            </a:r>
            <a:r>
              <a:rPr lang="en-US" altLang="en-US" dirty="0"/>
              <a:t>Examine the length of the </a:t>
            </a:r>
            <a:r>
              <a:rPr lang="en-US" altLang="en-US" b="1" dirty="0"/>
              <a:t>Basin </a:t>
            </a:r>
            <a:r>
              <a:rPr lang="en-US" altLang="en-US" dirty="0"/>
              <a:t>column. Could </a:t>
            </a:r>
            <a:r>
              <a:rPr lang="en-US" altLang="en-US" i="1" dirty="0"/>
              <a:t>East Pacific</a:t>
            </a:r>
            <a:r>
              <a:rPr lang="en-US" altLang="en-US" b="1" dirty="0"/>
              <a:t> </a:t>
            </a:r>
            <a:r>
              <a:rPr lang="en-US" altLang="en-US" dirty="0"/>
              <a:t>be properly stored as a data value in the </a:t>
            </a:r>
            <a:r>
              <a:rPr lang="en-US" altLang="en-US" b="1" dirty="0"/>
              <a:t>Basin </a:t>
            </a:r>
            <a:r>
              <a:rPr lang="en-US" altLang="en-US" dirty="0"/>
              <a:t>column?</a:t>
            </a:r>
          </a:p>
          <a:p>
            <a:pPr defTabSz="365751">
              <a:defRPr/>
            </a:pPr>
            <a:endParaRPr lang="en-US" altLang="en-US" dirty="0"/>
          </a:p>
          <a:p>
            <a:pPr defTabSz="365751">
              <a:defRPr/>
            </a:pPr>
            <a:r>
              <a:rPr lang="en-US" altLang="en-US" dirty="0">
                <a:sym typeface="Wingdings" panose="05000000000000000000" pitchFamily="2" charset="2"/>
              </a:rPr>
              <a:t>  </a:t>
            </a:r>
            <a:r>
              <a:rPr lang="en-US" altLang="en-US" dirty="0"/>
              <a:t>Yes</a:t>
            </a:r>
          </a:p>
          <a:p>
            <a:pPr defTabSz="365751">
              <a:defRPr/>
            </a:pPr>
            <a:r>
              <a:rPr lang="en-US" altLang="en-US" dirty="0">
                <a:sym typeface="Wingdings" panose="05000000000000000000" pitchFamily="2" charset="2"/>
              </a:rPr>
              <a:t></a:t>
            </a:r>
            <a:r>
              <a:rPr lang="en-US" altLang="en-US" dirty="0"/>
              <a:t>  No</a:t>
            </a:r>
          </a:p>
        </p:txBody>
      </p:sp>
      <p:pic>
        <p:nvPicPr>
          <p:cNvPr id="3" name="Picture 2">
            <a:extLst>
              <a:ext uri="{FF2B5EF4-FFF2-40B4-BE49-F238E27FC236}">
                <a16:creationId xmlns:a16="http://schemas.microsoft.com/office/drawing/2014/main" id="{C91BD1E4-9D2F-4991-8C03-793CAB83C0D9}"/>
              </a:ext>
            </a:extLst>
          </p:cNvPr>
          <p:cNvPicPr>
            <a:picLocks noChangeAspect="1"/>
          </p:cNvPicPr>
          <p:nvPr/>
        </p:nvPicPr>
        <p:blipFill>
          <a:blip r:embed="rId4"/>
          <a:stretch>
            <a:fillRect/>
          </a:stretch>
        </p:blipFill>
        <p:spPr>
          <a:xfrm>
            <a:off x="2861216" y="763627"/>
            <a:ext cx="294677" cy="331512"/>
          </a:xfrm>
          <a:prstGeom prst="rect">
            <a:avLst/>
          </a:prstGeom>
          <a:ln w="12700">
            <a:solidFill>
              <a:schemeClr val="tx1"/>
            </a:solidFill>
          </a:ln>
        </p:spPr>
      </p:pic>
    </p:spTree>
    <p:custDataLst>
      <p:tags r:id="rId1"/>
    </p:custData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PollTitle"/>
          <p:cNvSpPr>
            <a:spLocks noGrp="1" noChangeArrowheads="1"/>
          </p:cNvSpPr>
          <p:nvPr>
            <p:ph type="title"/>
          </p:nvPr>
        </p:nvSpPr>
        <p:spPr>
          <a:prstGeom prst="rect">
            <a:avLst/>
          </a:prstGeom>
        </p:spPr>
        <p:txBody>
          <a:bodyPr/>
          <a:lstStyle/>
          <a:p>
            <a:pPr defTabSz="182876">
              <a:defRPr/>
            </a:pPr>
            <a:r>
              <a:rPr lang="en-US" altLang="en-US">
                <a:solidFill>
                  <a:schemeClr val="tx2"/>
                </a:solidFill>
                <a:latin typeface="Calibri" panose="020F0502020204030204" pitchFamily="34" charset="0"/>
              </a:rPr>
              <a:t>2.03 Question </a:t>
            </a:r>
            <a:r>
              <a:rPr lang="en-US" altLang="en-US" dirty="0">
                <a:solidFill>
                  <a:schemeClr val="tx2"/>
                </a:solidFill>
                <a:latin typeface="Calibri" panose="020F0502020204030204" pitchFamily="34" charset="0"/>
              </a:rPr>
              <a:t>– Correct Answer</a:t>
            </a:r>
            <a:endParaRPr altLang="en-US" dirty="0">
              <a:solidFill>
                <a:schemeClr val="tx2"/>
              </a:solidFill>
              <a:latin typeface="Calibri" panose="020F0502020204030204" pitchFamily="34" charset="0"/>
            </a:endParaRPr>
          </a:p>
        </p:txBody>
      </p:sp>
      <p:sp>
        <p:nvSpPr>
          <p:cNvPr id="15363" name="PollQuestion"/>
          <p:cNvSpPr>
            <a:spLocks noGrp="1" noChangeArrowheads="1"/>
          </p:cNvSpPr>
          <p:nvPr>
            <p:ph idx="1"/>
          </p:nvPr>
        </p:nvSpPr>
        <p:spPr>
          <a:prstGeom prst="rect">
            <a:avLst/>
          </a:prstGeom>
        </p:spPr>
        <p:txBody>
          <a:bodyPr/>
          <a:lstStyle/>
          <a:p>
            <a:pPr defTabSz="365751">
              <a:defRPr/>
            </a:pPr>
            <a:r>
              <a:rPr lang="en-US" dirty="0"/>
              <a:t>Click </a:t>
            </a:r>
            <a:r>
              <a:rPr lang="en-US" b="1" dirty="0"/>
              <a:t>Table Properties   </a:t>
            </a:r>
            <a:r>
              <a:rPr lang="en-US" dirty="0"/>
              <a:t>     above the </a:t>
            </a:r>
            <a:r>
              <a:rPr lang="en-US" altLang="en-US" b="1" dirty="0"/>
              <a:t>storm_summary </a:t>
            </a:r>
            <a:r>
              <a:rPr lang="en-US" dirty="0"/>
              <a:t>data to view the table and column attributes. </a:t>
            </a:r>
            <a:r>
              <a:rPr lang="en-US" altLang="en-US" dirty="0"/>
              <a:t>Examine the length of the </a:t>
            </a:r>
            <a:r>
              <a:rPr lang="en-US" altLang="en-US" b="1" dirty="0"/>
              <a:t>Basin </a:t>
            </a:r>
            <a:r>
              <a:rPr lang="en-US" altLang="en-US" dirty="0"/>
              <a:t>column. Could </a:t>
            </a:r>
            <a:r>
              <a:rPr lang="en-US" altLang="en-US" i="1" dirty="0"/>
              <a:t>East Pacific</a:t>
            </a:r>
            <a:r>
              <a:rPr lang="en-US" altLang="en-US" b="1" dirty="0"/>
              <a:t> </a:t>
            </a:r>
            <a:r>
              <a:rPr lang="en-US" altLang="en-US" dirty="0"/>
              <a:t>be properly stored as a data value in the </a:t>
            </a:r>
            <a:r>
              <a:rPr lang="en-US" altLang="en-US" b="1" dirty="0"/>
              <a:t>Basin </a:t>
            </a:r>
            <a:r>
              <a:rPr lang="en-US" altLang="en-US" dirty="0"/>
              <a:t>column?</a:t>
            </a:r>
          </a:p>
          <a:p>
            <a:pPr defTabSz="365751">
              <a:defRPr/>
            </a:pPr>
            <a:endParaRPr lang="en-US" altLang="en-US" dirty="0"/>
          </a:p>
          <a:p>
            <a:pPr defTabSz="365751">
              <a:defRPr/>
            </a:pPr>
            <a:r>
              <a:rPr lang="en-US" altLang="en-US" dirty="0">
                <a:sym typeface="Wingdings" panose="05000000000000000000" pitchFamily="2" charset="2"/>
              </a:rPr>
              <a:t>  </a:t>
            </a:r>
            <a:r>
              <a:rPr lang="en-US" altLang="en-US" dirty="0"/>
              <a:t>Yes</a:t>
            </a:r>
          </a:p>
          <a:p>
            <a:pPr defTabSz="365751">
              <a:defRPr/>
            </a:pPr>
            <a:r>
              <a:rPr lang="en-US" altLang="en-US" dirty="0">
                <a:sym typeface="Wingdings" panose="05000000000000000000" pitchFamily="2" charset="2"/>
              </a:rPr>
              <a:t></a:t>
            </a:r>
            <a:r>
              <a:rPr lang="en-US" altLang="en-US" dirty="0"/>
              <a:t>  No</a:t>
            </a:r>
          </a:p>
        </p:txBody>
      </p:sp>
      <p:sp>
        <p:nvSpPr>
          <p:cNvPr id="6" name="Oval Callout 5"/>
          <p:cNvSpPr/>
          <p:nvPr/>
        </p:nvSpPr>
        <p:spPr>
          <a:xfrm>
            <a:off x="5579769" y="2362641"/>
            <a:ext cx="2975287" cy="1646293"/>
          </a:xfrm>
          <a:prstGeom prst="wedgeEllipseCallout">
            <a:avLst/>
          </a:prstGeom>
          <a:ln>
            <a:solidFill>
              <a:schemeClr val="accent4"/>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800" b="1" dirty="0"/>
              <a:t>Basin </a:t>
            </a:r>
            <a:r>
              <a:rPr lang="en-US" sz="1800" dirty="0"/>
              <a:t>is two bytes, so </a:t>
            </a:r>
            <a:r>
              <a:rPr lang="en-US" sz="1800" i="1" dirty="0"/>
              <a:t>East Pacific </a:t>
            </a:r>
            <a:r>
              <a:rPr lang="en-US" sz="1800" dirty="0"/>
              <a:t>would be truncated, and the value would be </a:t>
            </a:r>
            <a:r>
              <a:rPr lang="en-US" sz="1800" i="1" dirty="0"/>
              <a:t>Ea</a:t>
            </a:r>
            <a:r>
              <a:rPr lang="en-US" sz="1800" dirty="0"/>
              <a:t>.</a:t>
            </a:r>
          </a:p>
        </p:txBody>
      </p:sp>
      <p:sp>
        <p:nvSpPr>
          <p:cNvPr id="7" name="Freeform 16"/>
          <p:cNvSpPr>
            <a:spLocks noChangeAspect="1" noEditPoints="1"/>
          </p:cNvSpPr>
          <p:nvPr/>
        </p:nvSpPr>
        <p:spPr bwMode="auto">
          <a:xfrm>
            <a:off x="5514992" y="3939048"/>
            <a:ext cx="762438" cy="826429"/>
          </a:xfrm>
          <a:custGeom>
            <a:avLst/>
            <a:gdLst>
              <a:gd name="T0" fmla="*/ 344 w 5314"/>
              <a:gd name="T1" fmla="*/ 4383 h 5760"/>
              <a:gd name="T2" fmla="*/ 1013 w 5314"/>
              <a:gd name="T3" fmla="*/ 4905 h 5760"/>
              <a:gd name="T4" fmla="*/ 651 w 5314"/>
              <a:gd name="T5" fmla="*/ 3494 h 5760"/>
              <a:gd name="T6" fmla="*/ 4911 w 5314"/>
              <a:gd name="T7" fmla="*/ 3428 h 5760"/>
              <a:gd name="T8" fmla="*/ 4453 w 5314"/>
              <a:gd name="T9" fmla="*/ 4734 h 5760"/>
              <a:gd name="T10" fmla="*/ 4996 w 5314"/>
              <a:gd name="T11" fmla="*/ 4634 h 5760"/>
              <a:gd name="T12" fmla="*/ 3380 w 5314"/>
              <a:gd name="T13" fmla="*/ 2817 h 5760"/>
              <a:gd name="T14" fmla="*/ 3416 w 5314"/>
              <a:gd name="T15" fmla="*/ 3203 h 5760"/>
              <a:gd name="T16" fmla="*/ 3074 w 5314"/>
              <a:gd name="T17" fmla="*/ 3020 h 5760"/>
              <a:gd name="T18" fmla="*/ 2297 w 5314"/>
              <a:gd name="T19" fmla="*/ 2817 h 5760"/>
              <a:gd name="T20" fmla="*/ 2334 w 5314"/>
              <a:gd name="T21" fmla="*/ 3203 h 5760"/>
              <a:gd name="T22" fmla="*/ 1992 w 5314"/>
              <a:gd name="T23" fmla="*/ 3020 h 5760"/>
              <a:gd name="T24" fmla="*/ 204 w 5314"/>
              <a:gd name="T25" fmla="*/ 2658 h 5760"/>
              <a:gd name="T26" fmla="*/ 442 w 5314"/>
              <a:gd name="T27" fmla="*/ 3285 h 5760"/>
              <a:gd name="T28" fmla="*/ 318 w 5314"/>
              <a:gd name="T29" fmla="*/ 2562 h 5760"/>
              <a:gd name="T30" fmla="*/ 5106 w 5314"/>
              <a:gd name="T31" fmla="*/ 3039 h 5760"/>
              <a:gd name="T32" fmla="*/ 4888 w 5314"/>
              <a:gd name="T33" fmla="*/ 2444 h 5760"/>
              <a:gd name="T34" fmla="*/ 3729 w 5314"/>
              <a:gd name="T35" fmla="*/ 1944 h 5760"/>
              <a:gd name="T36" fmla="*/ 2154 w 5314"/>
              <a:gd name="T37" fmla="*/ 2697 h 5760"/>
              <a:gd name="T38" fmla="*/ 829 w 5314"/>
              <a:gd name="T39" fmla="*/ 3917 h 5760"/>
              <a:gd name="T40" fmla="*/ 1507 w 5314"/>
              <a:gd name="T41" fmla="*/ 5194 h 5760"/>
              <a:gd name="T42" fmla="*/ 2858 w 5314"/>
              <a:gd name="T43" fmla="*/ 5589 h 5760"/>
              <a:gd name="T44" fmla="*/ 4136 w 5314"/>
              <a:gd name="T45" fmla="*/ 4913 h 5760"/>
              <a:gd name="T46" fmla="*/ 4530 w 5314"/>
              <a:gd name="T47" fmla="*/ 1803 h 5760"/>
              <a:gd name="T48" fmla="*/ 4427 w 5314"/>
              <a:gd name="T49" fmla="*/ 1206 h 5760"/>
              <a:gd name="T50" fmla="*/ 4841 w 5314"/>
              <a:gd name="T51" fmla="*/ 2252 h 5760"/>
              <a:gd name="T52" fmla="*/ 4874 w 5314"/>
              <a:gd name="T53" fmla="*/ 1534 h 5760"/>
              <a:gd name="T54" fmla="*/ 2702 w 5314"/>
              <a:gd name="T55" fmla="*/ 1334 h 5760"/>
              <a:gd name="T56" fmla="*/ 1189 w 5314"/>
              <a:gd name="T57" fmla="*/ 2091 h 5760"/>
              <a:gd name="T58" fmla="*/ 335 w 5314"/>
              <a:gd name="T59" fmla="*/ 2395 h 5760"/>
              <a:gd name="T60" fmla="*/ 1332 w 5314"/>
              <a:gd name="T61" fmla="*/ 2578 h 5760"/>
              <a:gd name="T62" fmla="*/ 2873 w 5314"/>
              <a:gd name="T63" fmla="*/ 2297 h 5760"/>
              <a:gd name="T64" fmla="*/ 4005 w 5314"/>
              <a:gd name="T65" fmla="*/ 1452 h 5760"/>
              <a:gd name="T66" fmla="*/ 4223 w 5314"/>
              <a:gd name="T67" fmla="*/ 904 h 5760"/>
              <a:gd name="T68" fmla="*/ 3251 w 5314"/>
              <a:gd name="T69" fmla="*/ 770 h 5760"/>
              <a:gd name="T70" fmla="*/ 3933 w 5314"/>
              <a:gd name="T71" fmla="*/ 675 h 5760"/>
              <a:gd name="T72" fmla="*/ 3305 w 5314"/>
              <a:gd name="T73" fmla="*/ 325 h 5760"/>
              <a:gd name="T74" fmla="*/ 2083 w 5314"/>
              <a:gd name="T75" fmla="*/ 613 h 5760"/>
              <a:gd name="T76" fmla="*/ 862 w 5314"/>
              <a:gd name="T77" fmla="*/ 1475 h 5760"/>
              <a:gd name="T78" fmla="*/ 587 w 5314"/>
              <a:gd name="T79" fmla="*/ 2018 h 5760"/>
              <a:gd name="T80" fmla="*/ 1835 w 5314"/>
              <a:gd name="T81" fmla="*/ 1693 h 5760"/>
              <a:gd name="T82" fmla="*/ 3008 w 5314"/>
              <a:gd name="T83" fmla="*/ 799 h 5760"/>
              <a:gd name="T84" fmla="*/ 2245 w 5314"/>
              <a:gd name="T85" fmla="*/ 211 h 5760"/>
              <a:gd name="T86" fmla="*/ 854 w 5314"/>
              <a:gd name="T87" fmla="*/ 1051 h 5760"/>
              <a:gd name="T88" fmla="*/ 953 w 5314"/>
              <a:gd name="T89" fmla="*/ 1147 h 5760"/>
              <a:gd name="T90" fmla="*/ 2435 w 5314"/>
              <a:gd name="T91" fmla="*/ 314 h 5760"/>
              <a:gd name="T92" fmla="*/ 3032 w 5314"/>
              <a:gd name="T93" fmla="*/ 21 h 5760"/>
              <a:gd name="T94" fmla="*/ 4549 w 5314"/>
              <a:gd name="T95" fmla="*/ 792 h 5760"/>
              <a:gd name="T96" fmla="*/ 5293 w 5314"/>
              <a:gd name="T97" fmla="*/ 2365 h 5760"/>
              <a:gd name="T98" fmla="*/ 5274 w 5314"/>
              <a:gd name="T99" fmla="*/ 3863 h 5760"/>
              <a:gd name="T100" fmla="*/ 5014 w 5314"/>
              <a:gd name="T101" fmla="*/ 5112 h 5760"/>
              <a:gd name="T102" fmla="*/ 3839 w 5314"/>
              <a:gd name="T103" fmla="*/ 5409 h 5760"/>
              <a:gd name="T104" fmla="*/ 2498 w 5314"/>
              <a:gd name="T105" fmla="*/ 5755 h 5760"/>
              <a:gd name="T106" fmla="*/ 1344 w 5314"/>
              <a:gd name="T107" fmla="*/ 5277 h 5760"/>
              <a:gd name="T108" fmla="*/ 220 w 5314"/>
              <a:gd name="T109" fmla="*/ 4610 h 5760"/>
              <a:gd name="T110" fmla="*/ 103 w 5314"/>
              <a:gd name="T111" fmla="*/ 3309 h 5760"/>
              <a:gd name="T112" fmla="*/ 42 w 5314"/>
              <a:gd name="T113" fmla="*/ 2623 h 5760"/>
              <a:gd name="T114" fmla="*/ 569 w 5314"/>
              <a:gd name="T115" fmla="*/ 1157 h 5760"/>
              <a:gd name="T116" fmla="*/ 1919 w 5314"/>
              <a:gd name="T117" fmla="*/ 127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314" h="5760">
                <a:moveTo>
                  <a:pt x="269" y="3372"/>
                </a:moveTo>
                <a:lnTo>
                  <a:pt x="271" y="3454"/>
                </a:lnTo>
                <a:lnTo>
                  <a:pt x="272" y="3543"/>
                </a:lnTo>
                <a:lnTo>
                  <a:pt x="276" y="3638"/>
                </a:lnTo>
                <a:lnTo>
                  <a:pt x="281" y="3737"/>
                </a:lnTo>
                <a:lnTo>
                  <a:pt x="288" y="3840"/>
                </a:lnTo>
                <a:lnTo>
                  <a:pt x="295" y="3946"/>
                </a:lnTo>
                <a:lnTo>
                  <a:pt x="304" y="4055"/>
                </a:lnTo>
                <a:lnTo>
                  <a:pt x="316" y="4165"/>
                </a:lnTo>
                <a:lnTo>
                  <a:pt x="328" y="4275"/>
                </a:lnTo>
                <a:lnTo>
                  <a:pt x="344" y="4383"/>
                </a:lnTo>
                <a:lnTo>
                  <a:pt x="363" y="4488"/>
                </a:lnTo>
                <a:lnTo>
                  <a:pt x="384" y="4592"/>
                </a:lnTo>
                <a:lnTo>
                  <a:pt x="407" y="4690"/>
                </a:lnTo>
                <a:lnTo>
                  <a:pt x="433" y="4786"/>
                </a:lnTo>
                <a:lnTo>
                  <a:pt x="464" y="4873"/>
                </a:lnTo>
                <a:lnTo>
                  <a:pt x="498" y="4955"/>
                </a:lnTo>
                <a:lnTo>
                  <a:pt x="534" y="5029"/>
                </a:lnTo>
                <a:lnTo>
                  <a:pt x="574" y="5093"/>
                </a:lnTo>
                <a:lnTo>
                  <a:pt x="1175" y="5107"/>
                </a:lnTo>
                <a:lnTo>
                  <a:pt x="1089" y="5008"/>
                </a:lnTo>
                <a:lnTo>
                  <a:pt x="1013" y="4905"/>
                </a:lnTo>
                <a:lnTo>
                  <a:pt x="941" y="4795"/>
                </a:lnTo>
                <a:lnTo>
                  <a:pt x="878" y="4681"/>
                </a:lnTo>
                <a:lnTo>
                  <a:pt x="822" y="4563"/>
                </a:lnTo>
                <a:lnTo>
                  <a:pt x="773" y="4439"/>
                </a:lnTo>
                <a:lnTo>
                  <a:pt x="733" y="4313"/>
                </a:lnTo>
                <a:lnTo>
                  <a:pt x="702" y="4182"/>
                </a:lnTo>
                <a:lnTo>
                  <a:pt x="677" y="4049"/>
                </a:lnTo>
                <a:lnTo>
                  <a:pt x="663" y="3913"/>
                </a:lnTo>
                <a:lnTo>
                  <a:pt x="660" y="3775"/>
                </a:lnTo>
                <a:lnTo>
                  <a:pt x="660" y="3493"/>
                </a:lnTo>
                <a:lnTo>
                  <a:pt x="651" y="3494"/>
                </a:lnTo>
                <a:lnTo>
                  <a:pt x="642" y="3494"/>
                </a:lnTo>
                <a:lnTo>
                  <a:pt x="560" y="3489"/>
                </a:lnTo>
                <a:lnTo>
                  <a:pt x="482" y="3473"/>
                </a:lnTo>
                <a:lnTo>
                  <a:pt x="405" y="3447"/>
                </a:lnTo>
                <a:lnTo>
                  <a:pt x="333" y="3414"/>
                </a:lnTo>
                <a:lnTo>
                  <a:pt x="269" y="3372"/>
                </a:lnTo>
                <a:close/>
                <a:moveTo>
                  <a:pt x="5139" y="3276"/>
                </a:moveTo>
                <a:lnTo>
                  <a:pt x="5089" y="3323"/>
                </a:lnTo>
                <a:lnTo>
                  <a:pt x="5033" y="3365"/>
                </a:lnTo>
                <a:lnTo>
                  <a:pt x="4974" y="3400"/>
                </a:lnTo>
                <a:lnTo>
                  <a:pt x="4911" y="3428"/>
                </a:lnTo>
                <a:lnTo>
                  <a:pt x="4843" y="3447"/>
                </a:lnTo>
                <a:lnTo>
                  <a:pt x="4773" y="3461"/>
                </a:lnTo>
                <a:lnTo>
                  <a:pt x="4700" y="3465"/>
                </a:lnTo>
                <a:lnTo>
                  <a:pt x="4700" y="3777"/>
                </a:lnTo>
                <a:lnTo>
                  <a:pt x="4694" y="3924"/>
                </a:lnTo>
                <a:lnTo>
                  <a:pt x="4679" y="4069"/>
                </a:lnTo>
                <a:lnTo>
                  <a:pt x="4652" y="4210"/>
                </a:lnTo>
                <a:lnTo>
                  <a:pt x="4616" y="4348"/>
                </a:lnTo>
                <a:lnTo>
                  <a:pt x="4570" y="4481"/>
                </a:lnTo>
                <a:lnTo>
                  <a:pt x="4516" y="4610"/>
                </a:lnTo>
                <a:lnTo>
                  <a:pt x="4453" y="4734"/>
                </a:lnTo>
                <a:lnTo>
                  <a:pt x="4382" y="4852"/>
                </a:lnTo>
                <a:lnTo>
                  <a:pt x="4302" y="4966"/>
                </a:lnTo>
                <a:lnTo>
                  <a:pt x="4216" y="5074"/>
                </a:lnTo>
                <a:lnTo>
                  <a:pt x="4122" y="5175"/>
                </a:lnTo>
                <a:lnTo>
                  <a:pt x="4776" y="5193"/>
                </a:lnTo>
                <a:lnTo>
                  <a:pt x="4820" y="5126"/>
                </a:lnTo>
                <a:lnTo>
                  <a:pt x="4860" y="5050"/>
                </a:lnTo>
                <a:lnTo>
                  <a:pt x="4899" y="4962"/>
                </a:lnTo>
                <a:lnTo>
                  <a:pt x="4933" y="4865"/>
                </a:lnTo>
                <a:lnTo>
                  <a:pt x="4967" y="4755"/>
                </a:lnTo>
                <a:lnTo>
                  <a:pt x="4996" y="4634"/>
                </a:lnTo>
                <a:lnTo>
                  <a:pt x="5024" y="4502"/>
                </a:lnTo>
                <a:lnTo>
                  <a:pt x="5049" y="4360"/>
                </a:lnTo>
                <a:lnTo>
                  <a:pt x="5071" y="4207"/>
                </a:lnTo>
                <a:lnTo>
                  <a:pt x="5091" y="4042"/>
                </a:lnTo>
                <a:lnTo>
                  <a:pt x="5106" y="3866"/>
                </a:lnTo>
                <a:lnTo>
                  <a:pt x="5120" y="3681"/>
                </a:lnTo>
                <a:lnTo>
                  <a:pt x="5131" y="3484"/>
                </a:lnTo>
                <a:lnTo>
                  <a:pt x="5139" y="3276"/>
                </a:lnTo>
                <a:close/>
                <a:moveTo>
                  <a:pt x="3294" y="2800"/>
                </a:moveTo>
                <a:lnTo>
                  <a:pt x="3338" y="2805"/>
                </a:lnTo>
                <a:lnTo>
                  <a:pt x="3380" y="2817"/>
                </a:lnTo>
                <a:lnTo>
                  <a:pt x="3416" y="2838"/>
                </a:lnTo>
                <a:lnTo>
                  <a:pt x="3450" y="2864"/>
                </a:lnTo>
                <a:lnTo>
                  <a:pt x="3476" y="2897"/>
                </a:lnTo>
                <a:lnTo>
                  <a:pt x="3497" y="2934"/>
                </a:lnTo>
                <a:lnTo>
                  <a:pt x="3509" y="2976"/>
                </a:lnTo>
                <a:lnTo>
                  <a:pt x="3514" y="3020"/>
                </a:lnTo>
                <a:lnTo>
                  <a:pt x="3509" y="3065"/>
                </a:lnTo>
                <a:lnTo>
                  <a:pt x="3497" y="3105"/>
                </a:lnTo>
                <a:lnTo>
                  <a:pt x="3476" y="3144"/>
                </a:lnTo>
                <a:lnTo>
                  <a:pt x="3450" y="3175"/>
                </a:lnTo>
                <a:lnTo>
                  <a:pt x="3416" y="3203"/>
                </a:lnTo>
                <a:lnTo>
                  <a:pt x="3380" y="3222"/>
                </a:lnTo>
                <a:lnTo>
                  <a:pt x="3338" y="3236"/>
                </a:lnTo>
                <a:lnTo>
                  <a:pt x="3294" y="3240"/>
                </a:lnTo>
                <a:lnTo>
                  <a:pt x="3249" y="3236"/>
                </a:lnTo>
                <a:lnTo>
                  <a:pt x="3209" y="3222"/>
                </a:lnTo>
                <a:lnTo>
                  <a:pt x="3170" y="3203"/>
                </a:lnTo>
                <a:lnTo>
                  <a:pt x="3139" y="3175"/>
                </a:lnTo>
                <a:lnTo>
                  <a:pt x="3111" y="3144"/>
                </a:lnTo>
                <a:lnTo>
                  <a:pt x="3092" y="3105"/>
                </a:lnTo>
                <a:lnTo>
                  <a:pt x="3078" y="3065"/>
                </a:lnTo>
                <a:lnTo>
                  <a:pt x="3074" y="3020"/>
                </a:lnTo>
                <a:lnTo>
                  <a:pt x="3078" y="2976"/>
                </a:lnTo>
                <a:lnTo>
                  <a:pt x="3092" y="2934"/>
                </a:lnTo>
                <a:lnTo>
                  <a:pt x="3111" y="2897"/>
                </a:lnTo>
                <a:lnTo>
                  <a:pt x="3139" y="2864"/>
                </a:lnTo>
                <a:lnTo>
                  <a:pt x="3170" y="2838"/>
                </a:lnTo>
                <a:lnTo>
                  <a:pt x="3209" y="2817"/>
                </a:lnTo>
                <a:lnTo>
                  <a:pt x="3249" y="2805"/>
                </a:lnTo>
                <a:lnTo>
                  <a:pt x="3294" y="2800"/>
                </a:lnTo>
                <a:close/>
                <a:moveTo>
                  <a:pt x="2212" y="2800"/>
                </a:moveTo>
                <a:lnTo>
                  <a:pt x="2255" y="2805"/>
                </a:lnTo>
                <a:lnTo>
                  <a:pt x="2297" y="2817"/>
                </a:lnTo>
                <a:lnTo>
                  <a:pt x="2334" y="2838"/>
                </a:lnTo>
                <a:lnTo>
                  <a:pt x="2367" y="2864"/>
                </a:lnTo>
                <a:lnTo>
                  <a:pt x="2393" y="2897"/>
                </a:lnTo>
                <a:lnTo>
                  <a:pt x="2414" y="2934"/>
                </a:lnTo>
                <a:lnTo>
                  <a:pt x="2427" y="2976"/>
                </a:lnTo>
                <a:lnTo>
                  <a:pt x="2432" y="3020"/>
                </a:lnTo>
                <a:lnTo>
                  <a:pt x="2427" y="3065"/>
                </a:lnTo>
                <a:lnTo>
                  <a:pt x="2414" y="3105"/>
                </a:lnTo>
                <a:lnTo>
                  <a:pt x="2393" y="3144"/>
                </a:lnTo>
                <a:lnTo>
                  <a:pt x="2367" y="3175"/>
                </a:lnTo>
                <a:lnTo>
                  <a:pt x="2334" y="3203"/>
                </a:lnTo>
                <a:lnTo>
                  <a:pt x="2297" y="3222"/>
                </a:lnTo>
                <a:lnTo>
                  <a:pt x="2255" y="3236"/>
                </a:lnTo>
                <a:lnTo>
                  <a:pt x="2212" y="3240"/>
                </a:lnTo>
                <a:lnTo>
                  <a:pt x="2168" y="3236"/>
                </a:lnTo>
                <a:lnTo>
                  <a:pt x="2126" y="3222"/>
                </a:lnTo>
                <a:lnTo>
                  <a:pt x="2090" y="3203"/>
                </a:lnTo>
                <a:lnTo>
                  <a:pt x="2056" y="3175"/>
                </a:lnTo>
                <a:lnTo>
                  <a:pt x="2030" y="3144"/>
                </a:lnTo>
                <a:lnTo>
                  <a:pt x="2009" y="3105"/>
                </a:lnTo>
                <a:lnTo>
                  <a:pt x="1997" y="3065"/>
                </a:lnTo>
                <a:lnTo>
                  <a:pt x="1992" y="3020"/>
                </a:lnTo>
                <a:lnTo>
                  <a:pt x="1997" y="2976"/>
                </a:lnTo>
                <a:lnTo>
                  <a:pt x="2009" y="2934"/>
                </a:lnTo>
                <a:lnTo>
                  <a:pt x="2030" y="2897"/>
                </a:lnTo>
                <a:lnTo>
                  <a:pt x="2056" y="2864"/>
                </a:lnTo>
                <a:lnTo>
                  <a:pt x="2090" y="2838"/>
                </a:lnTo>
                <a:lnTo>
                  <a:pt x="2126" y="2817"/>
                </a:lnTo>
                <a:lnTo>
                  <a:pt x="2168" y="2805"/>
                </a:lnTo>
                <a:lnTo>
                  <a:pt x="2212" y="2800"/>
                </a:lnTo>
                <a:close/>
                <a:moveTo>
                  <a:pt x="274" y="2547"/>
                </a:moveTo>
                <a:lnTo>
                  <a:pt x="236" y="2601"/>
                </a:lnTo>
                <a:lnTo>
                  <a:pt x="204" y="2658"/>
                </a:lnTo>
                <a:lnTo>
                  <a:pt x="183" y="2721"/>
                </a:lnTo>
                <a:lnTo>
                  <a:pt x="169" y="2784"/>
                </a:lnTo>
                <a:lnTo>
                  <a:pt x="164" y="2850"/>
                </a:lnTo>
                <a:lnTo>
                  <a:pt x="169" y="2922"/>
                </a:lnTo>
                <a:lnTo>
                  <a:pt x="185" y="2988"/>
                </a:lnTo>
                <a:lnTo>
                  <a:pt x="209" y="3053"/>
                </a:lnTo>
                <a:lnTo>
                  <a:pt x="241" y="3110"/>
                </a:lnTo>
                <a:lnTo>
                  <a:pt x="281" y="3165"/>
                </a:lnTo>
                <a:lnTo>
                  <a:pt x="330" y="3212"/>
                </a:lnTo>
                <a:lnTo>
                  <a:pt x="382" y="3252"/>
                </a:lnTo>
                <a:lnTo>
                  <a:pt x="442" y="3285"/>
                </a:lnTo>
                <a:lnTo>
                  <a:pt x="505" y="3309"/>
                </a:lnTo>
                <a:lnTo>
                  <a:pt x="573" y="3323"/>
                </a:lnTo>
                <a:lnTo>
                  <a:pt x="642" y="3329"/>
                </a:lnTo>
                <a:lnTo>
                  <a:pt x="651" y="3329"/>
                </a:lnTo>
                <a:lnTo>
                  <a:pt x="660" y="3329"/>
                </a:lnTo>
                <a:lnTo>
                  <a:pt x="660" y="2655"/>
                </a:lnTo>
                <a:lnTo>
                  <a:pt x="576" y="2636"/>
                </a:lnTo>
                <a:lnTo>
                  <a:pt x="501" y="2616"/>
                </a:lnTo>
                <a:lnTo>
                  <a:pt x="433" y="2597"/>
                </a:lnTo>
                <a:lnTo>
                  <a:pt x="372" y="2580"/>
                </a:lnTo>
                <a:lnTo>
                  <a:pt x="318" y="2562"/>
                </a:lnTo>
                <a:lnTo>
                  <a:pt x="274" y="2547"/>
                </a:lnTo>
                <a:close/>
                <a:moveTo>
                  <a:pt x="4700" y="2400"/>
                </a:moveTo>
                <a:lnTo>
                  <a:pt x="4700" y="3301"/>
                </a:lnTo>
                <a:lnTo>
                  <a:pt x="4766" y="3295"/>
                </a:lnTo>
                <a:lnTo>
                  <a:pt x="4829" y="3281"/>
                </a:lnTo>
                <a:lnTo>
                  <a:pt x="4888" y="3259"/>
                </a:lnTo>
                <a:lnTo>
                  <a:pt x="4944" y="3227"/>
                </a:lnTo>
                <a:lnTo>
                  <a:pt x="4993" y="3189"/>
                </a:lnTo>
                <a:lnTo>
                  <a:pt x="5038" y="3145"/>
                </a:lnTo>
                <a:lnTo>
                  <a:pt x="5075" y="3095"/>
                </a:lnTo>
                <a:lnTo>
                  <a:pt x="5106" y="3039"/>
                </a:lnTo>
                <a:lnTo>
                  <a:pt x="5129" y="2979"/>
                </a:lnTo>
                <a:lnTo>
                  <a:pt x="5143" y="2917"/>
                </a:lnTo>
                <a:lnTo>
                  <a:pt x="5148" y="2850"/>
                </a:lnTo>
                <a:lnTo>
                  <a:pt x="5143" y="2784"/>
                </a:lnTo>
                <a:lnTo>
                  <a:pt x="5129" y="2721"/>
                </a:lnTo>
                <a:lnTo>
                  <a:pt x="5106" y="2662"/>
                </a:lnTo>
                <a:lnTo>
                  <a:pt x="5075" y="2606"/>
                </a:lnTo>
                <a:lnTo>
                  <a:pt x="5038" y="2555"/>
                </a:lnTo>
                <a:lnTo>
                  <a:pt x="4993" y="2512"/>
                </a:lnTo>
                <a:lnTo>
                  <a:pt x="4944" y="2473"/>
                </a:lnTo>
                <a:lnTo>
                  <a:pt x="4888" y="2444"/>
                </a:lnTo>
                <a:lnTo>
                  <a:pt x="4829" y="2419"/>
                </a:lnTo>
                <a:lnTo>
                  <a:pt x="4766" y="2405"/>
                </a:lnTo>
                <a:lnTo>
                  <a:pt x="4700" y="2400"/>
                </a:lnTo>
                <a:close/>
                <a:moveTo>
                  <a:pt x="4324" y="1337"/>
                </a:moveTo>
                <a:lnTo>
                  <a:pt x="4260" y="1416"/>
                </a:lnTo>
                <a:lnTo>
                  <a:pt x="4188" y="1499"/>
                </a:lnTo>
                <a:lnTo>
                  <a:pt x="4109" y="1585"/>
                </a:lnTo>
                <a:lnTo>
                  <a:pt x="4024" y="1674"/>
                </a:lnTo>
                <a:lnTo>
                  <a:pt x="3931" y="1763"/>
                </a:lnTo>
                <a:lnTo>
                  <a:pt x="3834" y="1854"/>
                </a:lnTo>
                <a:lnTo>
                  <a:pt x="3729" y="1944"/>
                </a:lnTo>
                <a:lnTo>
                  <a:pt x="3617" y="2033"/>
                </a:lnTo>
                <a:lnTo>
                  <a:pt x="3498" y="2121"/>
                </a:lnTo>
                <a:lnTo>
                  <a:pt x="3375" y="2206"/>
                </a:lnTo>
                <a:lnTo>
                  <a:pt x="3244" y="2288"/>
                </a:lnTo>
                <a:lnTo>
                  <a:pt x="3106" y="2365"/>
                </a:lnTo>
                <a:lnTo>
                  <a:pt x="2963" y="2438"/>
                </a:lnTo>
                <a:lnTo>
                  <a:pt x="2812" y="2505"/>
                </a:lnTo>
                <a:lnTo>
                  <a:pt x="2655" y="2564"/>
                </a:lnTo>
                <a:lnTo>
                  <a:pt x="2486" y="2618"/>
                </a:lnTo>
                <a:lnTo>
                  <a:pt x="2320" y="2662"/>
                </a:lnTo>
                <a:lnTo>
                  <a:pt x="2154" y="2697"/>
                </a:lnTo>
                <a:lnTo>
                  <a:pt x="1992" y="2721"/>
                </a:lnTo>
                <a:lnTo>
                  <a:pt x="1833" y="2739"/>
                </a:lnTo>
                <a:lnTo>
                  <a:pt x="1678" y="2747"/>
                </a:lnTo>
                <a:lnTo>
                  <a:pt x="1526" y="2751"/>
                </a:lnTo>
                <a:lnTo>
                  <a:pt x="1372" y="2747"/>
                </a:lnTo>
                <a:lnTo>
                  <a:pt x="1224" y="2739"/>
                </a:lnTo>
                <a:lnTo>
                  <a:pt x="1082" y="2726"/>
                </a:lnTo>
                <a:lnTo>
                  <a:pt x="950" y="2707"/>
                </a:lnTo>
                <a:lnTo>
                  <a:pt x="824" y="2688"/>
                </a:lnTo>
                <a:lnTo>
                  <a:pt x="824" y="3775"/>
                </a:lnTo>
                <a:lnTo>
                  <a:pt x="829" y="3917"/>
                </a:lnTo>
                <a:lnTo>
                  <a:pt x="845" y="4056"/>
                </a:lnTo>
                <a:lnTo>
                  <a:pt x="871" y="4191"/>
                </a:lnTo>
                <a:lnTo>
                  <a:pt x="908" y="4323"/>
                </a:lnTo>
                <a:lnTo>
                  <a:pt x="955" y="4451"/>
                </a:lnTo>
                <a:lnTo>
                  <a:pt x="1009" y="4575"/>
                </a:lnTo>
                <a:lnTo>
                  <a:pt x="1074" y="4694"/>
                </a:lnTo>
                <a:lnTo>
                  <a:pt x="1145" y="4805"/>
                </a:lnTo>
                <a:lnTo>
                  <a:pt x="1224" y="4913"/>
                </a:lnTo>
                <a:lnTo>
                  <a:pt x="1311" y="5013"/>
                </a:lnTo>
                <a:lnTo>
                  <a:pt x="1405" y="5107"/>
                </a:lnTo>
                <a:lnTo>
                  <a:pt x="1507" y="5194"/>
                </a:lnTo>
                <a:lnTo>
                  <a:pt x="1613" y="5275"/>
                </a:lnTo>
                <a:lnTo>
                  <a:pt x="1727" y="5346"/>
                </a:lnTo>
                <a:lnTo>
                  <a:pt x="1845" y="5409"/>
                </a:lnTo>
                <a:lnTo>
                  <a:pt x="1967" y="5465"/>
                </a:lnTo>
                <a:lnTo>
                  <a:pt x="2095" y="5510"/>
                </a:lnTo>
                <a:lnTo>
                  <a:pt x="2228" y="5547"/>
                </a:lnTo>
                <a:lnTo>
                  <a:pt x="2364" y="5573"/>
                </a:lnTo>
                <a:lnTo>
                  <a:pt x="2503" y="5589"/>
                </a:lnTo>
                <a:lnTo>
                  <a:pt x="2645" y="5596"/>
                </a:lnTo>
                <a:lnTo>
                  <a:pt x="2716" y="5596"/>
                </a:lnTo>
                <a:lnTo>
                  <a:pt x="2858" y="5589"/>
                </a:lnTo>
                <a:lnTo>
                  <a:pt x="2997" y="5573"/>
                </a:lnTo>
                <a:lnTo>
                  <a:pt x="3134" y="5547"/>
                </a:lnTo>
                <a:lnTo>
                  <a:pt x="3265" y="5510"/>
                </a:lnTo>
                <a:lnTo>
                  <a:pt x="3392" y="5465"/>
                </a:lnTo>
                <a:lnTo>
                  <a:pt x="3516" y="5411"/>
                </a:lnTo>
                <a:lnTo>
                  <a:pt x="3633" y="5346"/>
                </a:lnTo>
                <a:lnTo>
                  <a:pt x="3746" y="5275"/>
                </a:lnTo>
                <a:lnTo>
                  <a:pt x="3853" y="5194"/>
                </a:lnTo>
                <a:lnTo>
                  <a:pt x="3954" y="5109"/>
                </a:lnTo>
                <a:lnTo>
                  <a:pt x="4048" y="5015"/>
                </a:lnTo>
                <a:lnTo>
                  <a:pt x="4136" y="4913"/>
                </a:lnTo>
                <a:lnTo>
                  <a:pt x="4214" y="4807"/>
                </a:lnTo>
                <a:lnTo>
                  <a:pt x="4286" y="4694"/>
                </a:lnTo>
                <a:lnTo>
                  <a:pt x="4350" y="4577"/>
                </a:lnTo>
                <a:lnTo>
                  <a:pt x="4405" y="4453"/>
                </a:lnTo>
                <a:lnTo>
                  <a:pt x="4450" y="4325"/>
                </a:lnTo>
                <a:lnTo>
                  <a:pt x="4487" y="4193"/>
                </a:lnTo>
                <a:lnTo>
                  <a:pt x="4513" y="4058"/>
                </a:lnTo>
                <a:lnTo>
                  <a:pt x="4530" y="3919"/>
                </a:lnTo>
                <a:lnTo>
                  <a:pt x="4535" y="3777"/>
                </a:lnTo>
                <a:lnTo>
                  <a:pt x="4535" y="1889"/>
                </a:lnTo>
                <a:lnTo>
                  <a:pt x="4530" y="1803"/>
                </a:lnTo>
                <a:lnTo>
                  <a:pt x="4516" y="1718"/>
                </a:lnTo>
                <a:lnTo>
                  <a:pt x="4495" y="1635"/>
                </a:lnTo>
                <a:lnTo>
                  <a:pt x="4464" y="1555"/>
                </a:lnTo>
                <a:lnTo>
                  <a:pt x="4425" y="1478"/>
                </a:lnTo>
                <a:lnTo>
                  <a:pt x="4378" y="1405"/>
                </a:lnTo>
                <a:lnTo>
                  <a:pt x="4324" y="1337"/>
                </a:lnTo>
                <a:close/>
                <a:moveTo>
                  <a:pt x="4546" y="1037"/>
                </a:moveTo>
                <a:lnTo>
                  <a:pt x="4523" y="1072"/>
                </a:lnTo>
                <a:lnTo>
                  <a:pt x="4495" y="1112"/>
                </a:lnTo>
                <a:lnTo>
                  <a:pt x="4462" y="1157"/>
                </a:lnTo>
                <a:lnTo>
                  <a:pt x="4427" y="1206"/>
                </a:lnTo>
                <a:lnTo>
                  <a:pt x="4488" y="1279"/>
                </a:lnTo>
                <a:lnTo>
                  <a:pt x="4542" y="1356"/>
                </a:lnTo>
                <a:lnTo>
                  <a:pt x="4590" y="1437"/>
                </a:lnTo>
                <a:lnTo>
                  <a:pt x="4628" y="1522"/>
                </a:lnTo>
                <a:lnTo>
                  <a:pt x="4659" y="1611"/>
                </a:lnTo>
                <a:lnTo>
                  <a:pt x="4682" y="1702"/>
                </a:lnTo>
                <a:lnTo>
                  <a:pt x="4696" y="1794"/>
                </a:lnTo>
                <a:lnTo>
                  <a:pt x="4700" y="1889"/>
                </a:lnTo>
                <a:lnTo>
                  <a:pt x="4700" y="2236"/>
                </a:lnTo>
                <a:lnTo>
                  <a:pt x="4771" y="2239"/>
                </a:lnTo>
                <a:lnTo>
                  <a:pt x="4841" y="2252"/>
                </a:lnTo>
                <a:lnTo>
                  <a:pt x="4906" y="2273"/>
                </a:lnTo>
                <a:lnTo>
                  <a:pt x="4968" y="2299"/>
                </a:lnTo>
                <a:lnTo>
                  <a:pt x="5028" y="2332"/>
                </a:lnTo>
                <a:lnTo>
                  <a:pt x="5082" y="2372"/>
                </a:lnTo>
                <a:lnTo>
                  <a:pt x="5132" y="2417"/>
                </a:lnTo>
                <a:lnTo>
                  <a:pt x="5112" y="2260"/>
                </a:lnTo>
                <a:lnTo>
                  <a:pt x="5080" y="2109"/>
                </a:lnTo>
                <a:lnTo>
                  <a:pt x="5040" y="1958"/>
                </a:lnTo>
                <a:lnTo>
                  <a:pt x="4993" y="1814"/>
                </a:lnTo>
                <a:lnTo>
                  <a:pt x="4937" y="1672"/>
                </a:lnTo>
                <a:lnTo>
                  <a:pt x="4874" y="1534"/>
                </a:lnTo>
                <a:lnTo>
                  <a:pt x="4803" y="1403"/>
                </a:lnTo>
                <a:lnTo>
                  <a:pt x="4724" y="1276"/>
                </a:lnTo>
                <a:lnTo>
                  <a:pt x="4638" y="1154"/>
                </a:lnTo>
                <a:lnTo>
                  <a:pt x="4546" y="1037"/>
                </a:lnTo>
                <a:close/>
                <a:moveTo>
                  <a:pt x="3251" y="770"/>
                </a:moveTo>
                <a:lnTo>
                  <a:pt x="3177" y="859"/>
                </a:lnTo>
                <a:lnTo>
                  <a:pt x="3097" y="950"/>
                </a:lnTo>
                <a:lnTo>
                  <a:pt x="3010" y="1044"/>
                </a:lnTo>
                <a:lnTo>
                  <a:pt x="2914" y="1140"/>
                </a:lnTo>
                <a:lnTo>
                  <a:pt x="2811" y="1236"/>
                </a:lnTo>
                <a:lnTo>
                  <a:pt x="2702" y="1334"/>
                </a:lnTo>
                <a:lnTo>
                  <a:pt x="2584" y="1428"/>
                </a:lnTo>
                <a:lnTo>
                  <a:pt x="2460" y="1520"/>
                </a:lnTo>
                <a:lnTo>
                  <a:pt x="2327" y="1609"/>
                </a:lnTo>
                <a:lnTo>
                  <a:pt x="2189" y="1695"/>
                </a:lnTo>
                <a:lnTo>
                  <a:pt x="2039" y="1777"/>
                </a:lnTo>
                <a:lnTo>
                  <a:pt x="1891" y="1850"/>
                </a:lnTo>
                <a:lnTo>
                  <a:pt x="1744" y="1913"/>
                </a:lnTo>
                <a:lnTo>
                  <a:pt x="1599" y="1969"/>
                </a:lnTo>
                <a:lnTo>
                  <a:pt x="1458" y="2016"/>
                </a:lnTo>
                <a:lnTo>
                  <a:pt x="1322" y="2056"/>
                </a:lnTo>
                <a:lnTo>
                  <a:pt x="1189" y="2091"/>
                </a:lnTo>
                <a:lnTo>
                  <a:pt x="1063" y="2119"/>
                </a:lnTo>
                <a:lnTo>
                  <a:pt x="944" y="2140"/>
                </a:lnTo>
                <a:lnTo>
                  <a:pt x="833" y="2157"/>
                </a:lnTo>
                <a:lnTo>
                  <a:pt x="730" y="2171"/>
                </a:lnTo>
                <a:lnTo>
                  <a:pt x="635" y="2180"/>
                </a:lnTo>
                <a:lnTo>
                  <a:pt x="550" y="2187"/>
                </a:lnTo>
                <a:lnTo>
                  <a:pt x="477" y="2191"/>
                </a:lnTo>
                <a:lnTo>
                  <a:pt x="433" y="2250"/>
                </a:lnTo>
                <a:lnTo>
                  <a:pt x="395" y="2304"/>
                </a:lnTo>
                <a:lnTo>
                  <a:pt x="363" y="2353"/>
                </a:lnTo>
                <a:lnTo>
                  <a:pt x="335" y="2395"/>
                </a:lnTo>
                <a:lnTo>
                  <a:pt x="386" y="2410"/>
                </a:lnTo>
                <a:lnTo>
                  <a:pt x="445" y="2428"/>
                </a:lnTo>
                <a:lnTo>
                  <a:pt x="513" y="2447"/>
                </a:lnTo>
                <a:lnTo>
                  <a:pt x="590" y="2466"/>
                </a:lnTo>
                <a:lnTo>
                  <a:pt x="676" y="2487"/>
                </a:lnTo>
                <a:lnTo>
                  <a:pt x="768" y="2506"/>
                </a:lnTo>
                <a:lnTo>
                  <a:pt x="868" y="2526"/>
                </a:lnTo>
                <a:lnTo>
                  <a:pt x="976" y="2543"/>
                </a:lnTo>
                <a:lnTo>
                  <a:pt x="1088" y="2557"/>
                </a:lnTo>
                <a:lnTo>
                  <a:pt x="1206" y="2569"/>
                </a:lnTo>
                <a:lnTo>
                  <a:pt x="1332" y="2578"/>
                </a:lnTo>
                <a:lnTo>
                  <a:pt x="1459" y="2583"/>
                </a:lnTo>
                <a:lnTo>
                  <a:pt x="1592" y="2583"/>
                </a:lnTo>
                <a:lnTo>
                  <a:pt x="1730" y="2578"/>
                </a:lnTo>
                <a:lnTo>
                  <a:pt x="1870" y="2568"/>
                </a:lnTo>
                <a:lnTo>
                  <a:pt x="2013" y="2552"/>
                </a:lnTo>
                <a:lnTo>
                  <a:pt x="2158" y="2527"/>
                </a:lnTo>
                <a:lnTo>
                  <a:pt x="2304" y="2496"/>
                </a:lnTo>
                <a:lnTo>
                  <a:pt x="2451" y="2458"/>
                </a:lnTo>
                <a:lnTo>
                  <a:pt x="2601" y="2409"/>
                </a:lnTo>
                <a:lnTo>
                  <a:pt x="2739" y="2356"/>
                </a:lnTo>
                <a:lnTo>
                  <a:pt x="2873" y="2297"/>
                </a:lnTo>
                <a:lnTo>
                  <a:pt x="3003" y="2232"/>
                </a:lnTo>
                <a:lnTo>
                  <a:pt x="3127" y="2164"/>
                </a:lnTo>
                <a:lnTo>
                  <a:pt x="3247" y="2091"/>
                </a:lnTo>
                <a:lnTo>
                  <a:pt x="3361" y="2016"/>
                </a:lnTo>
                <a:lnTo>
                  <a:pt x="3469" y="1937"/>
                </a:lnTo>
                <a:lnTo>
                  <a:pt x="3572" y="1857"/>
                </a:lnTo>
                <a:lnTo>
                  <a:pt x="3670" y="1775"/>
                </a:lnTo>
                <a:lnTo>
                  <a:pt x="3762" y="1693"/>
                </a:lnTo>
                <a:lnTo>
                  <a:pt x="3848" y="1611"/>
                </a:lnTo>
                <a:lnTo>
                  <a:pt x="3930" y="1531"/>
                </a:lnTo>
                <a:lnTo>
                  <a:pt x="4005" y="1452"/>
                </a:lnTo>
                <a:lnTo>
                  <a:pt x="4075" y="1375"/>
                </a:lnTo>
                <a:lnTo>
                  <a:pt x="4139" y="1300"/>
                </a:lnTo>
                <a:lnTo>
                  <a:pt x="4197" y="1231"/>
                </a:lnTo>
                <a:lnTo>
                  <a:pt x="4251" y="1164"/>
                </a:lnTo>
                <a:lnTo>
                  <a:pt x="4298" y="1103"/>
                </a:lnTo>
                <a:lnTo>
                  <a:pt x="4338" y="1047"/>
                </a:lnTo>
                <a:lnTo>
                  <a:pt x="4373" y="997"/>
                </a:lnTo>
                <a:lnTo>
                  <a:pt x="4403" y="955"/>
                </a:lnTo>
                <a:lnTo>
                  <a:pt x="4352" y="939"/>
                </a:lnTo>
                <a:lnTo>
                  <a:pt x="4291" y="923"/>
                </a:lnTo>
                <a:lnTo>
                  <a:pt x="4223" y="904"/>
                </a:lnTo>
                <a:lnTo>
                  <a:pt x="4144" y="887"/>
                </a:lnTo>
                <a:lnTo>
                  <a:pt x="4059" y="867"/>
                </a:lnTo>
                <a:lnTo>
                  <a:pt x="3966" y="848"/>
                </a:lnTo>
                <a:lnTo>
                  <a:pt x="3867" y="831"/>
                </a:lnTo>
                <a:lnTo>
                  <a:pt x="3760" y="815"/>
                </a:lnTo>
                <a:lnTo>
                  <a:pt x="3649" y="801"/>
                </a:lnTo>
                <a:lnTo>
                  <a:pt x="3532" y="791"/>
                </a:lnTo>
                <a:lnTo>
                  <a:pt x="3408" y="782"/>
                </a:lnTo>
                <a:lnTo>
                  <a:pt x="3282" y="777"/>
                </a:lnTo>
                <a:lnTo>
                  <a:pt x="3265" y="775"/>
                </a:lnTo>
                <a:lnTo>
                  <a:pt x="3251" y="770"/>
                </a:lnTo>
                <a:close/>
                <a:moveTo>
                  <a:pt x="3561" y="325"/>
                </a:moveTo>
                <a:lnTo>
                  <a:pt x="3540" y="358"/>
                </a:lnTo>
                <a:lnTo>
                  <a:pt x="3516" y="398"/>
                </a:lnTo>
                <a:lnTo>
                  <a:pt x="3488" y="443"/>
                </a:lnTo>
                <a:lnTo>
                  <a:pt x="3453" y="496"/>
                </a:lnTo>
                <a:lnTo>
                  <a:pt x="3413" y="553"/>
                </a:lnTo>
                <a:lnTo>
                  <a:pt x="3369" y="614"/>
                </a:lnTo>
                <a:lnTo>
                  <a:pt x="3521" y="625"/>
                </a:lnTo>
                <a:lnTo>
                  <a:pt x="3668" y="637"/>
                </a:lnTo>
                <a:lnTo>
                  <a:pt x="3804" y="655"/>
                </a:lnTo>
                <a:lnTo>
                  <a:pt x="3933" y="675"/>
                </a:lnTo>
                <a:lnTo>
                  <a:pt x="4052" y="696"/>
                </a:lnTo>
                <a:lnTo>
                  <a:pt x="4158" y="719"/>
                </a:lnTo>
                <a:lnTo>
                  <a:pt x="4256" y="744"/>
                </a:lnTo>
                <a:lnTo>
                  <a:pt x="4151" y="658"/>
                </a:lnTo>
                <a:lnTo>
                  <a:pt x="4041" y="578"/>
                </a:lnTo>
                <a:lnTo>
                  <a:pt x="3926" y="504"/>
                </a:lnTo>
                <a:lnTo>
                  <a:pt x="3807" y="438"/>
                </a:lnTo>
                <a:lnTo>
                  <a:pt x="3687" y="379"/>
                </a:lnTo>
                <a:lnTo>
                  <a:pt x="3561" y="325"/>
                </a:lnTo>
                <a:close/>
                <a:moveTo>
                  <a:pt x="3369" y="321"/>
                </a:moveTo>
                <a:lnTo>
                  <a:pt x="3305" y="325"/>
                </a:lnTo>
                <a:lnTo>
                  <a:pt x="3228" y="332"/>
                </a:lnTo>
                <a:lnTo>
                  <a:pt x="3144" y="340"/>
                </a:lnTo>
                <a:lnTo>
                  <a:pt x="3050" y="353"/>
                </a:lnTo>
                <a:lnTo>
                  <a:pt x="2949" y="368"/>
                </a:lnTo>
                <a:lnTo>
                  <a:pt x="2839" y="387"/>
                </a:lnTo>
                <a:lnTo>
                  <a:pt x="2723" y="412"/>
                </a:lnTo>
                <a:lnTo>
                  <a:pt x="2603" y="440"/>
                </a:lnTo>
                <a:lnTo>
                  <a:pt x="2479" y="475"/>
                </a:lnTo>
                <a:lnTo>
                  <a:pt x="2350" y="513"/>
                </a:lnTo>
                <a:lnTo>
                  <a:pt x="2217" y="560"/>
                </a:lnTo>
                <a:lnTo>
                  <a:pt x="2083" y="613"/>
                </a:lnTo>
                <a:lnTo>
                  <a:pt x="1948" y="672"/>
                </a:lnTo>
                <a:lnTo>
                  <a:pt x="1812" y="738"/>
                </a:lnTo>
                <a:lnTo>
                  <a:pt x="1676" y="813"/>
                </a:lnTo>
                <a:lnTo>
                  <a:pt x="1550" y="888"/>
                </a:lnTo>
                <a:lnTo>
                  <a:pt x="1433" y="969"/>
                </a:lnTo>
                <a:lnTo>
                  <a:pt x="1322" y="1051"/>
                </a:lnTo>
                <a:lnTo>
                  <a:pt x="1217" y="1135"/>
                </a:lnTo>
                <a:lnTo>
                  <a:pt x="1119" y="1220"/>
                </a:lnTo>
                <a:lnTo>
                  <a:pt x="1026" y="1306"/>
                </a:lnTo>
                <a:lnTo>
                  <a:pt x="941" y="1391"/>
                </a:lnTo>
                <a:lnTo>
                  <a:pt x="862" y="1475"/>
                </a:lnTo>
                <a:lnTo>
                  <a:pt x="789" y="1559"/>
                </a:lnTo>
                <a:lnTo>
                  <a:pt x="721" y="1639"/>
                </a:lnTo>
                <a:lnTo>
                  <a:pt x="660" y="1716"/>
                </a:lnTo>
                <a:lnTo>
                  <a:pt x="606" y="1787"/>
                </a:lnTo>
                <a:lnTo>
                  <a:pt x="557" y="1855"/>
                </a:lnTo>
                <a:lnTo>
                  <a:pt x="513" y="1918"/>
                </a:lnTo>
                <a:lnTo>
                  <a:pt x="477" y="1976"/>
                </a:lnTo>
                <a:lnTo>
                  <a:pt x="447" y="2025"/>
                </a:lnTo>
                <a:lnTo>
                  <a:pt x="450" y="2026"/>
                </a:lnTo>
                <a:lnTo>
                  <a:pt x="513" y="2023"/>
                </a:lnTo>
                <a:lnTo>
                  <a:pt x="587" y="2018"/>
                </a:lnTo>
                <a:lnTo>
                  <a:pt x="669" y="2011"/>
                </a:lnTo>
                <a:lnTo>
                  <a:pt x="759" y="2000"/>
                </a:lnTo>
                <a:lnTo>
                  <a:pt x="857" y="1986"/>
                </a:lnTo>
                <a:lnTo>
                  <a:pt x="964" y="1967"/>
                </a:lnTo>
                <a:lnTo>
                  <a:pt x="1075" y="1946"/>
                </a:lnTo>
                <a:lnTo>
                  <a:pt x="1192" y="1918"/>
                </a:lnTo>
                <a:lnTo>
                  <a:pt x="1315" y="1887"/>
                </a:lnTo>
                <a:lnTo>
                  <a:pt x="1440" y="1848"/>
                </a:lnTo>
                <a:lnTo>
                  <a:pt x="1569" y="1803"/>
                </a:lnTo>
                <a:lnTo>
                  <a:pt x="1702" y="1752"/>
                </a:lnTo>
                <a:lnTo>
                  <a:pt x="1835" y="1693"/>
                </a:lnTo>
                <a:lnTo>
                  <a:pt x="1971" y="1627"/>
                </a:lnTo>
                <a:lnTo>
                  <a:pt x="2105" y="1553"/>
                </a:lnTo>
                <a:lnTo>
                  <a:pt x="2229" y="1477"/>
                </a:lnTo>
                <a:lnTo>
                  <a:pt x="2348" y="1396"/>
                </a:lnTo>
                <a:lnTo>
                  <a:pt x="2461" y="1314"/>
                </a:lnTo>
                <a:lnTo>
                  <a:pt x="2568" y="1229"/>
                </a:lnTo>
                <a:lnTo>
                  <a:pt x="2667" y="1143"/>
                </a:lnTo>
                <a:lnTo>
                  <a:pt x="2762" y="1056"/>
                </a:lnTo>
                <a:lnTo>
                  <a:pt x="2849" y="970"/>
                </a:lnTo>
                <a:lnTo>
                  <a:pt x="2933" y="883"/>
                </a:lnTo>
                <a:lnTo>
                  <a:pt x="3008" y="799"/>
                </a:lnTo>
                <a:lnTo>
                  <a:pt x="3078" y="717"/>
                </a:lnTo>
                <a:lnTo>
                  <a:pt x="3142" y="639"/>
                </a:lnTo>
                <a:lnTo>
                  <a:pt x="3200" y="566"/>
                </a:lnTo>
                <a:lnTo>
                  <a:pt x="3251" y="496"/>
                </a:lnTo>
                <a:lnTo>
                  <a:pt x="3296" y="431"/>
                </a:lnTo>
                <a:lnTo>
                  <a:pt x="3336" y="372"/>
                </a:lnTo>
                <a:lnTo>
                  <a:pt x="3369" y="321"/>
                </a:lnTo>
                <a:close/>
                <a:moveTo>
                  <a:pt x="2706" y="164"/>
                </a:moveTo>
                <a:lnTo>
                  <a:pt x="2551" y="169"/>
                </a:lnTo>
                <a:lnTo>
                  <a:pt x="2395" y="185"/>
                </a:lnTo>
                <a:lnTo>
                  <a:pt x="2245" y="211"/>
                </a:lnTo>
                <a:lnTo>
                  <a:pt x="2097" y="244"/>
                </a:lnTo>
                <a:lnTo>
                  <a:pt x="1952" y="290"/>
                </a:lnTo>
                <a:lnTo>
                  <a:pt x="1810" y="342"/>
                </a:lnTo>
                <a:lnTo>
                  <a:pt x="1672" y="403"/>
                </a:lnTo>
                <a:lnTo>
                  <a:pt x="1540" y="473"/>
                </a:lnTo>
                <a:lnTo>
                  <a:pt x="1412" y="552"/>
                </a:lnTo>
                <a:lnTo>
                  <a:pt x="1288" y="637"/>
                </a:lnTo>
                <a:lnTo>
                  <a:pt x="1171" y="730"/>
                </a:lnTo>
                <a:lnTo>
                  <a:pt x="1060" y="831"/>
                </a:lnTo>
                <a:lnTo>
                  <a:pt x="953" y="937"/>
                </a:lnTo>
                <a:lnTo>
                  <a:pt x="854" y="1051"/>
                </a:lnTo>
                <a:lnTo>
                  <a:pt x="759" y="1171"/>
                </a:lnTo>
                <a:lnTo>
                  <a:pt x="674" y="1297"/>
                </a:lnTo>
                <a:lnTo>
                  <a:pt x="595" y="1428"/>
                </a:lnTo>
                <a:lnTo>
                  <a:pt x="524" y="1564"/>
                </a:lnTo>
                <a:lnTo>
                  <a:pt x="461" y="1707"/>
                </a:lnTo>
                <a:lnTo>
                  <a:pt x="522" y="1623"/>
                </a:lnTo>
                <a:lnTo>
                  <a:pt x="592" y="1534"/>
                </a:lnTo>
                <a:lnTo>
                  <a:pt x="670" y="1440"/>
                </a:lnTo>
                <a:lnTo>
                  <a:pt x="756" y="1344"/>
                </a:lnTo>
                <a:lnTo>
                  <a:pt x="850" y="1246"/>
                </a:lnTo>
                <a:lnTo>
                  <a:pt x="953" y="1147"/>
                </a:lnTo>
                <a:lnTo>
                  <a:pt x="1063" y="1047"/>
                </a:lnTo>
                <a:lnTo>
                  <a:pt x="1184" y="950"/>
                </a:lnTo>
                <a:lnTo>
                  <a:pt x="1311" y="854"/>
                </a:lnTo>
                <a:lnTo>
                  <a:pt x="1447" y="759"/>
                </a:lnTo>
                <a:lnTo>
                  <a:pt x="1592" y="670"/>
                </a:lnTo>
                <a:lnTo>
                  <a:pt x="1737" y="592"/>
                </a:lnTo>
                <a:lnTo>
                  <a:pt x="1880" y="522"/>
                </a:lnTo>
                <a:lnTo>
                  <a:pt x="2023" y="459"/>
                </a:lnTo>
                <a:lnTo>
                  <a:pt x="2163" y="403"/>
                </a:lnTo>
                <a:lnTo>
                  <a:pt x="2301" y="356"/>
                </a:lnTo>
                <a:lnTo>
                  <a:pt x="2435" y="314"/>
                </a:lnTo>
                <a:lnTo>
                  <a:pt x="2566" y="278"/>
                </a:lnTo>
                <a:lnTo>
                  <a:pt x="2692" y="248"/>
                </a:lnTo>
                <a:lnTo>
                  <a:pt x="2812" y="223"/>
                </a:lnTo>
                <a:lnTo>
                  <a:pt x="2924" y="204"/>
                </a:lnTo>
                <a:lnTo>
                  <a:pt x="3031" y="189"/>
                </a:lnTo>
                <a:lnTo>
                  <a:pt x="2924" y="175"/>
                </a:lnTo>
                <a:lnTo>
                  <a:pt x="2816" y="168"/>
                </a:lnTo>
                <a:lnTo>
                  <a:pt x="2706" y="164"/>
                </a:lnTo>
                <a:close/>
                <a:moveTo>
                  <a:pt x="2706" y="0"/>
                </a:moveTo>
                <a:lnTo>
                  <a:pt x="2872" y="5"/>
                </a:lnTo>
                <a:lnTo>
                  <a:pt x="3032" y="21"/>
                </a:lnTo>
                <a:lnTo>
                  <a:pt x="3191" y="47"/>
                </a:lnTo>
                <a:lnTo>
                  <a:pt x="3348" y="82"/>
                </a:lnTo>
                <a:lnTo>
                  <a:pt x="3500" y="127"/>
                </a:lnTo>
                <a:lnTo>
                  <a:pt x="3649" y="182"/>
                </a:lnTo>
                <a:lnTo>
                  <a:pt x="3792" y="246"/>
                </a:lnTo>
                <a:lnTo>
                  <a:pt x="3931" y="318"/>
                </a:lnTo>
                <a:lnTo>
                  <a:pt x="4066" y="398"/>
                </a:lnTo>
                <a:lnTo>
                  <a:pt x="4195" y="485"/>
                </a:lnTo>
                <a:lnTo>
                  <a:pt x="4319" y="581"/>
                </a:lnTo>
                <a:lnTo>
                  <a:pt x="4438" y="682"/>
                </a:lnTo>
                <a:lnTo>
                  <a:pt x="4549" y="792"/>
                </a:lnTo>
                <a:lnTo>
                  <a:pt x="4654" y="909"/>
                </a:lnTo>
                <a:lnTo>
                  <a:pt x="4754" y="1032"/>
                </a:lnTo>
                <a:lnTo>
                  <a:pt x="4846" y="1161"/>
                </a:lnTo>
                <a:lnTo>
                  <a:pt x="4930" y="1295"/>
                </a:lnTo>
                <a:lnTo>
                  <a:pt x="5007" y="1435"/>
                </a:lnTo>
                <a:lnTo>
                  <a:pt x="5077" y="1578"/>
                </a:lnTo>
                <a:lnTo>
                  <a:pt x="5138" y="1728"/>
                </a:lnTo>
                <a:lnTo>
                  <a:pt x="5190" y="1882"/>
                </a:lnTo>
                <a:lnTo>
                  <a:pt x="5234" y="2039"/>
                </a:lnTo>
                <a:lnTo>
                  <a:pt x="5269" y="2201"/>
                </a:lnTo>
                <a:lnTo>
                  <a:pt x="5293" y="2365"/>
                </a:lnTo>
                <a:lnTo>
                  <a:pt x="5309" y="2533"/>
                </a:lnTo>
                <a:lnTo>
                  <a:pt x="5314" y="2704"/>
                </a:lnTo>
                <a:lnTo>
                  <a:pt x="5312" y="2824"/>
                </a:lnTo>
                <a:lnTo>
                  <a:pt x="5312" y="2948"/>
                </a:lnTo>
                <a:lnTo>
                  <a:pt x="5311" y="3075"/>
                </a:lnTo>
                <a:lnTo>
                  <a:pt x="5307" y="3205"/>
                </a:lnTo>
                <a:lnTo>
                  <a:pt x="5304" y="3334"/>
                </a:lnTo>
                <a:lnTo>
                  <a:pt x="5298" y="3466"/>
                </a:lnTo>
                <a:lnTo>
                  <a:pt x="5293" y="3599"/>
                </a:lnTo>
                <a:lnTo>
                  <a:pt x="5284" y="3732"/>
                </a:lnTo>
                <a:lnTo>
                  <a:pt x="5274" y="3863"/>
                </a:lnTo>
                <a:lnTo>
                  <a:pt x="5263" y="3994"/>
                </a:lnTo>
                <a:lnTo>
                  <a:pt x="5249" y="4123"/>
                </a:lnTo>
                <a:lnTo>
                  <a:pt x="5234" y="4248"/>
                </a:lnTo>
                <a:lnTo>
                  <a:pt x="5216" y="4372"/>
                </a:lnTo>
                <a:lnTo>
                  <a:pt x="5195" y="4493"/>
                </a:lnTo>
                <a:lnTo>
                  <a:pt x="5173" y="4610"/>
                </a:lnTo>
                <a:lnTo>
                  <a:pt x="5146" y="4721"/>
                </a:lnTo>
                <a:lnTo>
                  <a:pt x="5119" y="4828"/>
                </a:lnTo>
                <a:lnTo>
                  <a:pt x="5085" y="4929"/>
                </a:lnTo>
                <a:lnTo>
                  <a:pt x="5052" y="5023"/>
                </a:lnTo>
                <a:lnTo>
                  <a:pt x="5014" y="5112"/>
                </a:lnTo>
                <a:lnTo>
                  <a:pt x="4972" y="5193"/>
                </a:lnTo>
                <a:lnTo>
                  <a:pt x="4926" y="5264"/>
                </a:lnTo>
                <a:lnTo>
                  <a:pt x="4878" y="5329"/>
                </a:lnTo>
                <a:lnTo>
                  <a:pt x="4858" y="5345"/>
                </a:lnTo>
                <a:lnTo>
                  <a:pt x="4837" y="5355"/>
                </a:lnTo>
                <a:lnTo>
                  <a:pt x="4815" y="5359"/>
                </a:lnTo>
                <a:lnTo>
                  <a:pt x="4813" y="5359"/>
                </a:lnTo>
                <a:lnTo>
                  <a:pt x="3956" y="5336"/>
                </a:lnTo>
                <a:lnTo>
                  <a:pt x="3949" y="5334"/>
                </a:lnTo>
                <a:lnTo>
                  <a:pt x="3944" y="5332"/>
                </a:lnTo>
                <a:lnTo>
                  <a:pt x="3839" y="5409"/>
                </a:lnTo>
                <a:lnTo>
                  <a:pt x="3731" y="5481"/>
                </a:lnTo>
                <a:lnTo>
                  <a:pt x="3617" y="5544"/>
                </a:lnTo>
                <a:lnTo>
                  <a:pt x="3498" y="5599"/>
                </a:lnTo>
                <a:lnTo>
                  <a:pt x="3376" y="5647"/>
                </a:lnTo>
                <a:lnTo>
                  <a:pt x="3251" y="5687"/>
                </a:lnTo>
                <a:lnTo>
                  <a:pt x="3121" y="5718"/>
                </a:lnTo>
                <a:lnTo>
                  <a:pt x="2989" y="5741"/>
                </a:lnTo>
                <a:lnTo>
                  <a:pt x="2854" y="5755"/>
                </a:lnTo>
                <a:lnTo>
                  <a:pt x="2716" y="5760"/>
                </a:lnTo>
                <a:lnTo>
                  <a:pt x="2645" y="5760"/>
                </a:lnTo>
                <a:lnTo>
                  <a:pt x="2498" y="5755"/>
                </a:lnTo>
                <a:lnTo>
                  <a:pt x="2353" y="5739"/>
                </a:lnTo>
                <a:lnTo>
                  <a:pt x="2212" y="5713"/>
                </a:lnTo>
                <a:lnTo>
                  <a:pt x="2074" y="5676"/>
                </a:lnTo>
                <a:lnTo>
                  <a:pt x="1941" y="5631"/>
                </a:lnTo>
                <a:lnTo>
                  <a:pt x="1812" y="5577"/>
                </a:lnTo>
                <a:lnTo>
                  <a:pt x="1688" y="5514"/>
                </a:lnTo>
                <a:lnTo>
                  <a:pt x="1569" y="5442"/>
                </a:lnTo>
                <a:lnTo>
                  <a:pt x="1454" y="5362"/>
                </a:lnTo>
                <a:lnTo>
                  <a:pt x="1348" y="5277"/>
                </a:lnTo>
                <a:lnTo>
                  <a:pt x="1346" y="5277"/>
                </a:lnTo>
                <a:lnTo>
                  <a:pt x="1344" y="5277"/>
                </a:lnTo>
                <a:lnTo>
                  <a:pt x="531" y="5257"/>
                </a:lnTo>
                <a:lnTo>
                  <a:pt x="506" y="5254"/>
                </a:lnTo>
                <a:lnTo>
                  <a:pt x="485" y="5243"/>
                </a:lnTo>
                <a:lnTo>
                  <a:pt x="468" y="5226"/>
                </a:lnTo>
                <a:lnTo>
                  <a:pt x="421" y="5161"/>
                </a:lnTo>
                <a:lnTo>
                  <a:pt x="379" y="5086"/>
                </a:lnTo>
                <a:lnTo>
                  <a:pt x="339" y="5004"/>
                </a:lnTo>
                <a:lnTo>
                  <a:pt x="304" y="4915"/>
                </a:lnTo>
                <a:lnTo>
                  <a:pt x="272" y="4819"/>
                </a:lnTo>
                <a:lnTo>
                  <a:pt x="244" y="4716"/>
                </a:lnTo>
                <a:lnTo>
                  <a:pt x="220" y="4610"/>
                </a:lnTo>
                <a:lnTo>
                  <a:pt x="197" y="4498"/>
                </a:lnTo>
                <a:lnTo>
                  <a:pt x="178" y="4385"/>
                </a:lnTo>
                <a:lnTo>
                  <a:pt x="162" y="4266"/>
                </a:lnTo>
                <a:lnTo>
                  <a:pt x="148" y="4145"/>
                </a:lnTo>
                <a:lnTo>
                  <a:pt x="136" y="4025"/>
                </a:lnTo>
                <a:lnTo>
                  <a:pt x="127" y="3903"/>
                </a:lnTo>
                <a:lnTo>
                  <a:pt x="119" y="3781"/>
                </a:lnTo>
                <a:lnTo>
                  <a:pt x="113" y="3660"/>
                </a:lnTo>
                <a:lnTo>
                  <a:pt x="108" y="3540"/>
                </a:lnTo>
                <a:lnTo>
                  <a:pt x="105" y="3423"/>
                </a:lnTo>
                <a:lnTo>
                  <a:pt x="103" y="3309"/>
                </a:lnTo>
                <a:lnTo>
                  <a:pt x="101" y="3199"/>
                </a:lnTo>
                <a:lnTo>
                  <a:pt x="101" y="3198"/>
                </a:lnTo>
                <a:lnTo>
                  <a:pt x="101" y="3196"/>
                </a:lnTo>
                <a:lnTo>
                  <a:pt x="66" y="3135"/>
                </a:lnTo>
                <a:lnTo>
                  <a:pt x="38" y="3069"/>
                </a:lnTo>
                <a:lnTo>
                  <a:pt x="17" y="2999"/>
                </a:lnTo>
                <a:lnTo>
                  <a:pt x="3" y="2925"/>
                </a:lnTo>
                <a:lnTo>
                  <a:pt x="0" y="2850"/>
                </a:lnTo>
                <a:lnTo>
                  <a:pt x="5" y="2772"/>
                </a:lnTo>
                <a:lnTo>
                  <a:pt x="19" y="2697"/>
                </a:lnTo>
                <a:lnTo>
                  <a:pt x="42" y="2623"/>
                </a:lnTo>
                <a:lnTo>
                  <a:pt x="73" y="2552"/>
                </a:lnTo>
                <a:lnTo>
                  <a:pt x="113" y="2486"/>
                </a:lnTo>
                <a:lnTo>
                  <a:pt x="119" y="2377"/>
                </a:lnTo>
                <a:lnTo>
                  <a:pt x="143" y="2210"/>
                </a:lnTo>
                <a:lnTo>
                  <a:pt x="178" y="2046"/>
                </a:lnTo>
                <a:lnTo>
                  <a:pt x="222" y="1885"/>
                </a:lnTo>
                <a:lnTo>
                  <a:pt x="274" y="1730"/>
                </a:lnTo>
                <a:lnTo>
                  <a:pt x="337" y="1580"/>
                </a:lnTo>
                <a:lnTo>
                  <a:pt x="405" y="1433"/>
                </a:lnTo>
                <a:lnTo>
                  <a:pt x="484" y="1292"/>
                </a:lnTo>
                <a:lnTo>
                  <a:pt x="569" y="1157"/>
                </a:lnTo>
                <a:lnTo>
                  <a:pt x="662" y="1028"/>
                </a:lnTo>
                <a:lnTo>
                  <a:pt x="761" y="906"/>
                </a:lnTo>
                <a:lnTo>
                  <a:pt x="868" y="789"/>
                </a:lnTo>
                <a:lnTo>
                  <a:pt x="979" y="679"/>
                </a:lnTo>
                <a:lnTo>
                  <a:pt x="1098" y="578"/>
                </a:lnTo>
                <a:lnTo>
                  <a:pt x="1222" y="482"/>
                </a:lnTo>
                <a:lnTo>
                  <a:pt x="1353" y="394"/>
                </a:lnTo>
                <a:lnTo>
                  <a:pt x="1487" y="314"/>
                </a:lnTo>
                <a:lnTo>
                  <a:pt x="1625" y="243"/>
                </a:lnTo>
                <a:lnTo>
                  <a:pt x="1770" y="180"/>
                </a:lnTo>
                <a:lnTo>
                  <a:pt x="1919" y="127"/>
                </a:lnTo>
                <a:lnTo>
                  <a:pt x="2069" y="82"/>
                </a:lnTo>
                <a:lnTo>
                  <a:pt x="2224" y="47"/>
                </a:lnTo>
                <a:lnTo>
                  <a:pt x="2383" y="21"/>
                </a:lnTo>
                <a:lnTo>
                  <a:pt x="2544" y="5"/>
                </a:lnTo>
                <a:lnTo>
                  <a:pt x="270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 name="Oval 2"/>
          <p:cNvSpPr/>
          <p:nvPr>
            <p:custDataLst>
              <p:tags r:id="rId2"/>
            </p:custDataLst>
          </p:nvPr>
        </p:nvSpPr>
        <p:spPr>
          <a:xfrm>
            <a:off x="574196" y="2528342"/>
            <a:ext cx="338328" cy="338328"/>
          </a:xfrm>
          <a:prstGeom prst="ellipse">
            <a:avLst/>
          </a:prstGeom>
          <a:noFill/>
          <a:ln w="19050" cap="flat" cmpd="sng" algn="ctr">
            <a:solidFill>
              <a:srgbClr val="DB385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pic>
        <p:nvPicPr>
          <p:cNvPr id="9" name="Picture 8">
            <a:extLst>
              <a:ext uri="{FF2B5EF4-FFF2-40B4-BE49-F238E27FC236}">
                <a16:creationId xmlns:a16="http://schemas.microsoft.com/office/drawing/2014/main" id="{44C913F6-6D77-4B56-A4CC-5EA5C3E45DF1}"/>
              </a:ext>
            </a:extLst>
          </p:cNvPr>
          <p:cNvPicPr>
            <a:picLocks noChangeAspect="1"/>
          </p:cNvPicPr>
          <p:nvPr/>
        </p:nvPicPr>
        <p:blipFill>
          <a:blip r:embed="rId5"/>
          <a:stretch>
            <a:fillRect/>
          </a:stretch>
        </p:blipFill>
        <p:spPr>
          <a:xfrm>
            <a:off x="2861216" y="763627"/>
            <a:ext cx="294677" cy="331512"/>
          </a:xfrm>
          <a:prstGeom prst="rect">
            <a:avLst/>
          </a:prstGeom>
          <a:ln w="12700">
            <a:solidFill>
              <a:schemeClr val="tx1"/>
            </a:solidFill>
          </a:ln>
        </p:spPr>
      </p:pic>
    </p:spTree>
    <p:custDataLst>
      <p:tags r:id="rId1"/>
    </p:custDataLst>
    <p:extLst>
      <p:ext uri="{BB962C8B-B14F-4D97-AF65-F5344CB8AC3E}">
        <p14:creationId xmlns:p14="http://schemas.microsoft.com/office/powerpoint/2010/main" val="1073303980"/>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Organizer"/>
          <p:cNvSpPr>
            <a:spLocks noGrp="1"/>
          </p:cNvSpPr>
          <p:nvPr>
            <p:ph type="title"/>
          </p:nvPr>
        </p:nvSpPr>
        <p:spPr>
          <a:xfrm>
            <a:off x="0" y="268128"/>
            <a:ext cx="9144000" cy="492443"/>
          </a:xfrm>
        </p:spPr>
        <p:txBody>
          <a:bodyPr/>
          <a:lstStyle/>
          <a:p>
            <a:r>
              <a:rPr lang="en-US" dirty="0"/>
              <a:t>Lesson 2: Accessing Data</a:t>
            </a:r>
            <a:endParaRPr lang="en-US" sz="2400" baseline="40000" dirty="0"/>
          </a:p>
        </p:txBody>
      </p:sp>
      <p:graphicFrame>
        <p:nvGraphicFramePr>
          <p:cNvPr id="3" name="Group Organizer"/>
          <p:cNvGraphicFramePr>
            <a:graphicFrameLocks noGrp="1"/>
          </p:cNvGraphicFramePr>
          <p:nvPr>
            <p:extLst>
              <p:ext uri="{D42A27DB-BD31-4B8C-83A1-F6EECF244321}">
                <p14:modId xmlns:p14="http://schemas.microsoft.com/office/powerpoint/2010/main" val="2180045224"/>
              </p:ext>
            </p:extLst>
          </p:nvPr>
        </p:nvGraphicFramePr>
        <p:xfrm>
          <a:off x="1524000" y="1001235"/>
          <a:ext cx="6096000" cy="3492501"/>
        </p:xfrm>
        <a:graphic>
          <a:graphicData uri="http://schemas.openxmlformats.org/drawingml/2006/table">
            <a:tbl>
              <a:tblPr firstRow="1" bandRow="1">
                <a:tableStyleId>{D7AC3CCA-C797-4891-BE02-D94E43425B78}</a:tableStyleId>
              </a:tblPr>
              <a:tblGrid>
                <a:gridCol w="6096000">
                  <a:extLst>
                    <a:ext uri="{9D8B030D-6E8A-4147-A177-3AD203B41FA5}">
                      <a16:colId xmlns:a16="http://schemas.microsoft.com/office/drawing/2014/main" val="20000"/>
                    </a:ext>
                  </a:extLst>
                </a:gridCol>
              </a:tblGrid>
              <a:tr h="1164167">
                <a:tc>
                  <a:txBody>
                    <a:bodyPr/>
                    <a:lstStyle/>
                    <a:p>
                      <a:r>
                        <a:rPr lang="en-US" sz="2000" b="1" dirty="0">
                          <a:solidFill>
                            <a:srgbClr val="FFFFFF"/>
                          </a:solidFill>
                        </a:rPr>
                        <a:t>2.1 Understanding SAS Data</a:t>
                      </a: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7192A6">
                        <a:alpha val="85000"/>
                      </a:srgbClr>
                    </a:solidFill>
                  </a:tcPr>
                </a:tc>
                <a:extLst>
                  <a:ext uri="{0D108BD9-81ED-4DB2-BD59-A6C34878D82A}">
                    <a16:rowId xmlns:a16="http://schemas.microsoft.com/office/drawing/2014/main" val="10000"/>
                  </a:ext>
                </a:extLst>
              </a:tr>
              <a:tr h="11641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2.2 Accessing Data through Libraries</a:t>
                      </a: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1"/>
                  </a:ext>
                </a:extLst>
              </a:tr>
              <a:tr h="11641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2.3 Importing Data into SAS</a:t>
                      </a: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9291528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Viewing Table and Column Attributes</a:t>
            </a:r>
          </a:p>
        </p:txBody>
      </p:sp>
      <p:sp>
        <p:nvSpPr>
          <p:cNvPr id="8" name="TextBox 7"/>
          <p:cNvSpPr txBox="1"/>
          <p:nvPr>
            <p:custDataLst>
              <p:tags r:id="rId1"/>
            </p:custDataLst>
          </p:nvPr>
        </p:nvSpPr>
        <p:spPr>
          <a:xfrm>
            <a:off x="2967105" y="1047750"/>
            <a:ext cx="3173561" cy="733534"/>
          </a:xfrm>
          <a:prstGeom prst="rect">
            <a:avLst/>
          </a:prstGeom>
          <a:solidFill>
            <a:srgbClr val="D6EEFD"/>
          </a:solidFill>
          <a:ln w="12700" cmpd="sng">
            <a:solidFill>
              <a:schemeClr val="tx1"/>
            </a:solidFill>
          </a:ln>
        </p:spPr>
        <p:txBody>
          <a:bodyPr wrap="none" lIns="88900" tIns="88900" rIns="88900" bIns="88900" rtlCol="0">
            <a:spAutoFit/>
          </a:bodyPr>
          <a:lstStyle/>
          <a:p>
            <a:r>
              <a:rPr lang="en-US" sz="1800" b="1" dirty="0">
                <a:latin typeface="Calibri Light" panose="020F0302020204030204" pitchFamily="34" charset="0"/>
              </a:rPr>
              <a:t>PROC CONTENTS DATA=</a:t>
            </a:r>
            <a:r>
              <a:rPr lang="en-US" sz="1800" i="1" dirty="0">
                <a:latin typeface="Calibri Light" panose="020F0302020204030204" pitchFamily="34" charset="0"/>
              </a:rPr>
              <a:t>data-set</a:t>
            </a:r>
            <a:r>
              <a:rPr lang="en-US" sz="1800" b="1" dirty="0">
                <a:latin typeface="Calibri Light" panose="020F0302020204030204" pitchFamily="34" charset="0"/>
              </a:rPr>
              <a:t>;</a:t>
            </a:r>
          </a:p>
          <a:p>
            <a:r>
              <a:rPr lang="en-US" sz="1800" b="1" dirty="0">
                <a:latin typeface="Calibri Light" panose="020F0302020204030204" pitchFamily="34" charset="0"/>
              </a:rPr>
              <a:t>RUN;</a:t>
            </a:r>
          </a:p>
        </p:txBody>
      </p:sp>
      <p:sp>
        <p:nvSpPr>
          <p:cNvPr id="4" name="TextBox 3"/>
          <p:cNvSpPr txBox="1"/>
          <p:nvPr>
            <p:custDataLst>
              <p:tags r:id="rId2"/>
            </p:custDataLst>
          </p:nvPr>
        </p:nvSpPr>
        <p:spPr>
          <a:xfrm>
            <a:off x="172616" y="2057023"/>
            <a:ext cx="8798767" cy="650434"/>
          </a:xfrm>
          <a:prstGeom prst="rect">
            <a:avLst/>
          </a:prstGeom>
          <a:solidFill>
            <a:srgbClr val="FFFFFF"/>
          </a:solidFill>
          <a:ln w="19050" cmpd="sng">
            <a:solidFill>
              <a:srgbClr val="0074BE"/>
            </a:solidFill>
          </a:ln>
        </p:spPr>
        <p:txBody>
          <a:bodyPr vert="horz" wrap="square" lIns="88900" tIns="88900" rIns="88900" bIns="88900" rtlCol="0">
            <a:spAutoFit/>
          </a:bodyPr>
          <a:lstStyle/>
          <a:p>
            <a:pPr>
              <a:lnSpc>
                <a:spcPct val="85000"/>
              </a:lnSpc>
            </a:pPr>
            <a:r>
              <a:rPr lang="en-US" sz="1800" b="1" dirty="0">
                <a:latin typeface="Courier New" panose="02070309020205020404" pitchFamily="49" charset="0"/>
              </a:rPr>
              <a:t>proc contents data="s:/workshop/data/class_birthdate.sas7bdat";</a:t>
            </a:r>
          </a:p>
          <a:p>
            <a:pPr>
              <a:lnSpc>
                <a:spcPct val="85000"/>
              </a:lnSpc>
            </a:pPr>
            <a:r>
              <a:rPr lang="en-US" sz="1800" b="1" dirty="0">
                <a:latin typeface="Courier New" panose="02070309020205020404" pitchFamily="49" charset="0"/>
              </a:rPr>
              <a:t>run;</a:t>
            </a:r>
          </a:p>
        </p:txBody>
      </p:sp>
      <p:sp>
        <p:nvSpPr>
          <p:cNvPr id="7" name="Oval Callout 6"/>
          <p:cNvSpPr/>
          <p:nvPr/>
        </p:nvSpPr>
        <p:spPr>
          <a:xfrm>
            <a:off x="5787146" y="2592619"/>
            <a:ext cx="2945918" cy="1522637"/>
          </a:xfrm>
          <a:prstGeom prst="wedgeEllipseCallout">
            <a:avLst>
              <a:gd name="adj1" fmla="val -32614"/>
              <a:gd name="adj2" fmla="val 57237"/>
            </a:avLst>
          </a:prstGeom>
          <a:ln>
            <a:solidFill>
              <a:schemeClr val="accent4"/>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800" dirty="0"/>
              <a:t>PROC CONTENTS creates a report about the descriptor portion of the data.</a:t>
            </a:r>
          </a:p>
        </p:txBody>
      </p:sp>
      <p:sp>
        <p:nvSpPr>
          <p:cNvPr id="9" name="Freeform 16"/>
          <p:cNvSpPr>
            <a:spLocks noChangeAspect="1" noEditPoints="1"/>
          </p:cNvSpPr>
          <p:nvPr/>
        </p:nvSpPr>
        <p:spPr bwMode="auto">
          <a:xfrm>
            <a:off x="5479405" y="4001869"/>
            <a:ext cx="762438" cy="826429"/>
          </a:xfrm>
          <a:custGeom>
            <a:avLst/>
            <a:gdLst>
              <a:gd name="T0" fmla="*/ 344 w 5314"/>
              <a:gd name="T1" fmla="*/ 4383 h 5760"/>
              <a:gd name="T2" fmla="*/ 1013 w 5314"/>
              <a:gd name="T3" fmla="*/ 4905 h 5760"/>
              <a:gd name="T4" fmla="*/ 651 w 5314"/>
              <a:gd name="T5" fmla="*/ 3494 h 5760"/>
              <a:gd name="T6" fmla="*/ 4911 w 5314"/>
              <a:gd name="T7" fmla="*/ 3428 h 5760"/>
              <a:gd name="T8" fmla="*/ 4453 w 5314"/>
              <a:gd name="T9" fmla="*/ 4734 h 5760"/>
              <a:gd name="T10" fmla="*/ 4996 w 5314"/>
              <a:gd name="T11" fmla="*/ 4634 h 5760"/>
              <a:gd name="T12" fmla="*/ 3380 w 5314"/>
              <a:gd name="T13" fmla="*/ 2817 h 5760"/>
              <a:gd name="T14" fmla="*/ 3416 w 5314"/>
              <a:gd name="T15" fmla="*/ 3203 h 5760"/>
              <a:gd name="T16" fmla="*/ 3074 w 5314"/>
              <a:gd name="T17" fmla="*/ 3020 h 5760"/>
              <a:gd name="T18" fmla="*/ 2297 w 5314"/>
              <a:gd name="T19" fmla="*/ 2817 h 5760"/>
              <a:gd name="T20" fmla="*/ 2334 w 5314"/>
              <a:gd name="T21" fmla="*/ 3203 h 5760"/>
              <a:gd name="T22" fmla="*/ 1992 w 5314"/>
              <a:gd name="T23" fmla="*/ 3020 h 5760"/>
              <a:gd name="T24" fmla="*/ 204 w 5314"/>
              <a:gd name="T25" fmla="*/ 2658 h 5760"/>
              <a:gd name="T26" fmla="*/ 442 w 5314"/>
              <a:gd name="T27" fmla="*/ 3285 h 5760"/>
              <a:gd name="T28" fmla="*/ 318 w 5314"/>
              <a:gd name="T29" fmla="*/ 2562 h 5760"/>
              <a:gd name="T30" fmla="*/ 5106 w 5314"/>
              <a:gd name="T31" fmla="*/ 3039 h 5760"/>
              <a:gd name="T32" fmla="*/ 4888 w 5314"/>
              <a:gd name="T33" fmla="*/ 2444 h 5760"/>
              <a:gd name="T34" fmla="*/ 3729 w 5314"/>
              <a:gd name="T35" fmla="*/ 1944 h 5760"/>
              <a:gd name="T36" fmla="*/ 2154 w 5314"/>
              <a:gd name="T37" fmla="*/ 2697 h 5760"/>
              <a:gd name="T38" fmla="*/ 829 w 5314"/>
              <a:gd name="T39" fmla="*/ 3917 h 5760"/>
              <a:gd name="T40" fmla="*/ 1507 w 5314"/>
              <a:gd name="T41" fmla="*/ 5194 h 5760"/>
              <a:gd name="T42" fmla="*/ 2858 w 5314"/>
              <a:gd name="T43" fmla="*/ 5589 h 5760"/>
              <a:gd name="T44" fmla="*/ 4136 w 5314"/>
              <a:gd name="T45" fmla="*/ 4913 h 5760"/>
              <a:gd name="T46" fmla="*/ 4530 w 5314"/>
              <a:gd name="T47" fmla="*/ 1803 h 5760"/>
              <a:gd name="T48" fmla="*/ 4427 w 5314"/>
              <a:gd name="T49" fmla="*/ 1206 h 5760"/>
              <a:gd name="T50" fmla="*/ 4841 w 5314"/>
              <a:gd name="T51" fmla="*/ 2252 h 5760"/>
              <a:gd name="T52" fmla="*/ 4874 w 5314"/>
              <a:gd name="T53" fmla="*/ 1534 h 5760"/>
              <a:gd name="T54" fmla="*/ 2702 w 5314"/>
              <a:gd name="T55" fmla="*/ 1334 h 5760"/>
              <a:gd name="T56" fmla="*/ 1189 w 5314"/>
              <a:gd name="T57" fmla="*/ 2091 h 5760"/>
              <a:gd name="T58" fmla="*/ 335 w 5314"/>
              <a:gd name="T59" fmla="*/ 2395 h 5760"/>
              <a:gd name="T60" fmla="*/ 1332 w 5314"/>
              <a:gd name="T61" fmla="*/ 2578 h 5760"/>
              <a:gd name="T62" fmla="*/ 2873 w 5314"/>
              <a:gd name="T63" fmla="*/ 2297 h 5760"/>
              <a:gd name="T64" fmla="*/ 4005 w 5314"/>
              <a:gd name="T65" fmla="*/ 1452 h 5760"/>
              <a:gd name="T66" fmla="*/ 4223 w 5314"/>
              <a:gd name="T67" fmla="*/ 904 h 5760"/>
              <a:gd name="T68" fmla="*/ 3251 w 5314"/>
              <a:gd name="T69" fmla="*/ 770 h 5760"/>
              <a:gd name="T70" fmla="*/ 3933 w 5314"/>
              <a:gd name="T71" fmla="*/ 675 h 5760"/>
              <a:gd name="T72" fmla="*/ 3305 w 5314"/>
              <a:gd name="T73" fmla="*/ 325 h 5760"/>
              <a:gd name="T74" fmla="*/ 2083 w 5314"/>
              <a:gd name="T75" fmla="*/ 613 h 5760"/>
              <a:gd name="T76" fmla="*/ 862 w 5314"/>
              <a:gd name="T77" fmla="*/ 1475 h 5760"/>
              <a:gd name="T78" fmla="*/ 587 w 5314"/>
              <a:gd name="T79" fmla="*/ 2018 h 5760"/>
              <a:gd name="T80" fmla="*/ 1835 w 5314"/>
              <a:gd name="T81" fmla="*/ 1693 h 5760"/>
              <a:gd name="T82" fmla="*/ 3008 w 5314"/>
              <a:gd name="T83" fmla="*/ 799 h 5760"/>
              <a:gd name="T84" fmla="*/ 2245 w 5314"/>
              <a:gd name="T85" fmla="*/ 211 h 5760"/>
              <a:gd name="T86" fmla="*/ 854 w 5314"/>
              <a:gd name="T87" fmla="*/ 1051 h 5760"/>
              <a:gd name="T88" fmla="*/ 953 w 5314"/>
              <a:gd name="T89" fmla="*/ 1147 h 5760"/>
              <a:gd name="T90" fmla="*/ 2435 w 5314"/>
              <a:gd name="T91" fmla="*/ 314 h 5760"/>
              <a:gd name="T92" fmla="*/ 3032 w 5314"/>
              <a:gd name="T93" fmla="*/ 21 h 5760"/>
              <a:gd name="T94" fmla="*/ 4549 w 5314"/>
              <a:gd name="T95" fmla="*/ 792 h 5760"/>
              <a:gd name="T96" fmla="*/ 5293 w 5314"/>
              <a:gd name="T97" fmla="*/ 2365 h 5760"/>
              <a:gd name="T98" fmla="*/ 5274 w 5314"/>
              <a:gd name="T99" fmla="*/ 3863 h 5760"/>
              <a:gd name="T100" fmla="*/ 5014 w 5314"/>
              <a:gd name="T101" fmla="*/ 5112 h 5760"/>
              <a:gd name="T102" fmla="*/ 3839 w 5314"/>
              <a:gd name="T103" fmla="*/ 5409 h 5760"/>
              <a:gd name="T104" fmla="*/ 2498 w 5314"/>
              <a:gd name="T105" fmla="*/ 5755 h 5760"/>
              <a:gd name="T106" fmla="*/ 1344 w 5314"/>
              <a:gd name="T107" fmla="*/ 5277 h 5760"/>
              <a:gd name="T108" fmla="*/ 220 w 5314"/>
              <a:gd name="T109" fmla="*/ 4610 h 5760"/>
              <a:gd name="T110" fmla="*/ 103 w 5314"/>
              <a:gd name="T111" fmla="*/ 3309 h 5760"/>
              <a:gd name="T112" fmla="*/ 42 w 5314"/>
              <a:gd name="T113" fmla="*/ 2623 h 5760"/>
              <a:gd name="T114" fmla="*/ 569 w 5314"/>
              <a:gd name="T115" fmla="*/ 1157 h 5760"/>
              <a:gd name="T116" fmla="*/ 1919 w 5314"/>
              <a:gd name="T117" fmla="*/ 127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314" h="5760">
                <a:moveTo>
                  <a:pt x="269" y="3372"/>
                </a:moveTo>
                <a:lnTo>
                  <a:pt x="271" y="3454"/>
                </a:lnTo>
                <a:lnTo>
                  <a:pt x="272" y="3543"/>
                </a:lnTo>
                <a:lnTo>
                  <a:pt x="276" y="3638"/>
                </a:lnTo>
                <a:lnTo>
                  <a:pt x="281" y="3737"/>
                </a:lnTo>
                <a:lnTo>
                  <a:pt x="288" y="3840"/>
                </a:lnTo>
                <a:lnTo>
                  <a:pt x="295" y="3946"/>
                </a:lnTo>
                <a:lnTo>
                  <a:pt x="304" y="4055"/>
                </a:lnTo>
                <a:lnTo>
                  <a:pt x="316" y="4165"/>
                </a:lnTo>
                <a:lnTo>
                  <a:pt x="328" y="4275"/>
                </a:lnTo>
                <a:lnTo>
                  <a:pt x="344" y="4383"/>
                </a:lnTo>
                <a:lnTo>
                  <a:pt x="363" y="4488"/>
                </a:lnTo>
                <a:lnTo>
                  <a:pt x="384" y="4592"/>
                </a:lnTo>
                <a:lnTo>
                  <a:pt x="407" y="4690"/>
                </a:lnTo>
                <a:lnTo>
                  <a:pt x="433" y="4786"/>
                </a:lnTo>
                <a:lnTo>
                  <a:pt x="464" y="4873"/>
                </a:lnTo>
                <a:lnTo>
                  <a:pt x="498" y="4955"/>
                </a:lnTo>
                <a:lnTo>
                  <a:pt x="534" y="5029"/>
                </a:lnTo>
                <a:lnTo>
                  <a:pt x="574" y="5093"/>
                </a:lnTo>
                <a:lnTo>
                  <a:pt x="1175" y="5107"/>
                </a:lnTo>
                <a:lnTo>
                  <a:pt x="1089" y="5008"/>
                </a:lnTo>
                <a:lnTo>
                  <a:pt x="1013" y="4905"/>
                </a:lnTo>
                <a:lnTo>
                  <a:pt x="941" y="4795"/>
                </a:lnTo>
                <a:lnTo>
                  <a:pt x="878" y="4681"/>
                </a:lnTo>
                <a:lnTo>
                  <a:pt x="822" y="4563"/>
                </a:lnTo>
                <a:lnTo>
                  <a:pt x="773" y="4439"/>
                </a:lnTo>
                <a:lnTo>
                  <a:pt x="733" y="4313"/>
                </a:lnTo>
                <a:lnTo>
                  <a:pt x="702" y="4182"/>
                </a:lnTo>
                <a:lnTo>
                  <a:pt x="677" y="4049"/>
                </a:lnTo>
                <a:lnTo>
                  <a:pt x="663" y="3913"/>
                </a:lnTo>
                <a:lnTo>
                  <a:pt x="660" y="3775"/>
                </a:lnTo>
                <a:lnTo>
                  <a:pt x="660" y="3493"/>
                </a:lnTo>
                <a:lnTo>
                  <a:pt x="651" y="3494"/>
                </a:lnTo>
                <a:lnTo>
                  <a:pt x="642" y="3494"/>
                </a:lnTo>
                <a:lnTo>
                  <a:pt x="560" y="3489"/>
                </a:lnTo>
                <a:lnTo>
                  <a:pt x="482" y="3473"/>
                </a:lnTo>
                <a:lnTo>
                  <a:pt x="405" y="3447"/>
                </a:lnTo>
                <a:lnTo>
                  <a:pt x="333" y="3414"/>
                </a:lnTo>
                <a:lnTo>
                  <a:pt x="269" y="3372"/>
                </a:lnTo>
                <a:close/>
                <a:moveTo>
                  <a:pt x="5139" y="3276"/>
                </a:moveTo>
                <a:lnTo>
                  <a:pt x="5089" y="3323"/>
                </a:lnTo>
                <a:lnTo>
                  <a:pt x="5033" y="3365"/>
                </a:lnTo>
                <a:lnTo>
                  <a:pt x="4974" y="3400"/>
                </a:lnTo>
                <a:lnTo>
                  <a:pt x="4911" y="3428"/>
                </a:lnTo>
                <a:lnTo>
                  <a:pt x="4843" y="3447"/>
                </a:lnTo>
                <a:lnTo>
                  <a:pt x="4773" y="3461"/>
                </a:lnTo>
                <a:lnTo>
                  <a:pt x="4700" y="3465"/>
                </a:lnTo>
                <a:lnTo>
                  <a:pt x="4700" y="3777"/>
                </a:lnTo>
                <a:lnTo>
                  <a:pt x="4694" y="3924"/>
                </a:lnTo>
                <a:lnTo>
                  <a:pt x="4679" y="4069"/>
                </a:lnTo>
                <a:lnTo>
                  <a:pt x="4652" y="4210"/>
                </a:lnTo>
                <a:lnTo>
                  <a:pt x="4616" y="4348"/>
                </a:lnTo>
                <a:lnTo>
                  <a:pt x="4570" y="4481"/>
                </a:lnTo>
                <a:lnTo>
                  <a:pt x="4516" y="4610"/>
                </a:lnTo>
                <a:lnTo>
                  <a:pt x="4453" y="4734"/>
                </a:lnTo>
                <a:lnTo>
                  <a:pt x="4382" y="4852"/>
                </a:lnTo>
                <a:lnTo>
                  <a:pt x="4302" y="4966"/>
                </a:lnTo>
                <a:lnTo>
                  <a:pt x="4216" y="5074"/>
                </a:lnTo>
                <a:lnTo>
                  <a:pt x="4122" y="5175"/>
                </a:lnTo>
                <a:lnTo>
                  <a:pt x="4776" y="5193"/>
                </a:lnTo>
                <a:lnTo>
                  <a:pt x="4820" y="5126"/>
                </a:lnTo>
                <a:lnTo>
                  <a:pt x="4860" y="5050"/>
                </a:lnTo>
                <a:lnTo>
                  <a:pt x="4899" y="4962"/>
                </a:lnTo>
                <a:lnTo>
                  <a:pt x="4933" y="4865"/>
                </a:lnTo>
                <a:lnTo>
                  <a:pt x="4967" y="4755"/>
                </a:lnTo>
                <a:lnTo>
                  <a:pt x="4996" y="4634"/>
                </a:lnTo>
                <a:lnTo>
                  <a:pt x="5024" y="4502"/>
                </a:lnTo>
                <a:lnTo>
                  <a:pt x="5049" y="4360"/>
                </a:lnTo>
                <a:lnTo>
                  <a:pt x="5071" y="4207"/>
                </a:lnTo>
                <a:lnTo>
                  <a:pt x="5091" y="4042"/>
                </a:lnTo>
                <a:lnTo>
                  <a:pt x="5106" y="3866"/>
                </a:lnTo>
                <a:lnTo>
                  <a:pt x="5120" y="3681"/>
                </a:lnTo>
                <a:lnTo>
                  <a:pt x="5131" y="3484"/>
                </a:lnTo>
                <a:lnTo>
                  <a:pt x="5139" y="3276"/>
                </a:lnTo>
                <a:close/>
                <a:moveTo>
                  <a:pt x="3294" y="2800"/>
                </a:moveTo>
                <a:lnTo>
                  <a:pt x="3338" y="2805"/>
                </a:lnTo>
                <a:lnTo>
                  <a:pt x="3380" y="2817"/>
                </a:lnTo>
                <a:lnTo>
                  <a:pt x="3416" y="2838"/>
                </a:lnTo>
                <a:lnTo>
                  <a:pt x="3450" y="2864"/>
                </a:lnTo>
                <a:lnTo>
                  <a:pt x="3476" y="2897"/>
                </a:lnTo>
                <a:lnTo>
                  <a:pt x="3497" y="2934"/>
                </a:lnTo>
                <a:lnTo>
                  <a:pt x="3509" y="2976"/>
                </a:lnTo>
                <a:lnTo>
                  <a:pt x="3514" y="3020"/>
                </a:lnTo>
                <a:lnTo>
                  <a:pt x="3509" y="3065"/>
                </a:lnTo>
                <a:lnTo>
                  <a:pt x="3497" y="3105"/>
                </a:lnTo>
                <a:lnTo>
                  <a:pt x="3476" y="3144"/>
                </a:lnTo>
                <a:lnTo>
                  <a:pt x="3450" y="3175"/>
                </a:lnTo>
                <a:lnTo>
                  <a:pt x="3416" y="3203"/>
                </a:lnTo>
                <a:lnTo>
                  <a:pt x="3380" y="3222"/>
                </a:lnTo>
                <a:lnTo>
                  <a:pt x="3338" y="3236"/>
                </a:lnTo>
                <a:lnTo>
                  <a:pt x="3294" y="3240"/>
                </a:lnTo>
                <a:lnTo>
                  <a:pt x="3249" y="3236"/>
                </a:lnTo>
                <a:lnTo>
                  <a:pt x="3209" y="3222"/>
                </a:lnTo>
                <a:lnTo>
                  <a:pt x="3170" y="3203"/>
                </a:lnTo>
                <a:lnTo>
                  <a:pt x="3139" y="3175"/>
                </a:lnTo>
                <a:lnTo>
                  <a:pt x="3111" y="3144"/>
                </a:lnTo>
                <a:lnTo>
                  <a:pt x="3092" y="3105"/>
                </a:lnTo>
                <a:lnTo>
                  <a:pt x="3078" y="3065"/>
                </a:lnTo>
                <a:lnTo>
                  <a:pt x="3074" y="3020"/>
                </a:lnTo>
                <a:lnTo>
                  <a:pt x="3078" y="2976"/>
                </a:lnTo>
                <a:lnTo>
                  <a:pt x="3092" y="2934"/>
                </a:lnTo>
                <a:lnTo>
                  <a:pt x="3111" y="2897"/>
                </a:lnTo>
                <a:lnTo>
                  <a:pt x="3139" y="2864"/>
                </a:lnTo>
                <a:lnTo>
                  <a:pt x="3170" y="2838"/>
                </a:lnTo>
                <a:lnTo>
                  <a:pt x="3209" y="2817"/>
                </a:lnTo>
                <a:lnTo>
                  <a:pt x="3249" y="2805"/>
                </a:lnTo>
                <a:lnTo>
                  <a:pt x="3294" y="2800"/>
                </a:lnTo>
                <a:close/>
                <a:moveTo>
                  <a:pt x="2212" y="2800"/>
                </a:moveTo>
                <a:lnTo>
                  <a:pt x="2255" y="2805"/>
                </a:lnTo>
                <a:lnTo>
                  <a:pt x="2297" y="2817"/>
                </a:lnTo>
                <a:lnTo>
                  <a:pt x="2334" y="2838"/>
                </a:lnTo>
                <a:lnTo>
                  <a:pt x="2367" y="2864"/>
                </a:lnTo>
                <a:lnTo>
                  <a:pt x="2393" y="2897"/>
                </a:lnTo>
                <a:lnTo>
                  <a:pt x="2414" y="2934"/>
                </a:lnTo>
                <a:lnTo>
                  <a:pt x="2427" y="2976"/>
                </a:lnTo>
                <a:lnTo>
                  <a:pt x="2432" y="3020"/>
                </a:lnTo>
                <a:lnTo>
                  <a:pt x="2427" y="3065"/>
                </a:lnTo>
                <a:lnTo>
                  <a:pt x="2414" y="3105"/>
                </a:lnTo>
                <a:lnTo>
                  <a:pt x="2393" y="3144"/>
                </a:lnTo>
                <a:lnTo>
                  <a:pt x="2367" y="3175"/>
                </a:lnTo>
                <a:lnTo>
                  <a:pt x="2334" y="3203"/>
                </a:lnTo>
                <a:lnTo>
                  <a:pt x="2297" y="3222"/>
                </a:lnTo>
                <a:lnTo>
                  <a:pt x="2255" y="3236"/>
                </a:lnTo>
                <a:lnTo>
                  <a:pt x="2212" y="3240"/>
                </a:lnTo>
                <a:lnTo>
                  <a:pt x="2168" y="3236"/>
                </a:lnTo>
                <a:lnTo>
                  <a:pt x="2126" y="3222"/>
                </a:lnTo>
                <a:lnTo>
                  <a:pt x="2090" y="3203"/>
                </a:lnTo>
                <a:lnTo>
                  <a:pt x="2056" y="3175"/>
                </a:lnTo>
                <a:lnTo>
                  <a:pt x="2030" y="3144"/>
                </a:lnTo>
                <a:lnTo>
                  <a:pt x="2009" y="3105"/>
                </a:lnTo>
                <a:lnTo>
                  <a:pt x="1997" y="3065"/>
                </a:lnTo>
                <a:lnTo>
                  <a:pt x="1992" y="3020"/>
                </a:lnTo>
                <a:lnTo>
                  <a:pt x="1997" y="2976"/>
                </a:lnTo>
                <a:lnTo>
                  <a:pt x="2009" y="2934"/>
                </a:lnTo>
                <a:lnTo>
                  <a:pt x="2030" y="2897"/>
                </a:lnTo>
                <a:lnTo>
                  <a:pt x="2056" y="2864"/>
                </a:lnTo>
                <a:lnTo>
                  <a:pt x="2090" y="2838"/>
                </a:lnTo>
                <a:lnTo>
                  <a:pt x="2126" y="2817"/>
                </a:lnTo>
                <a:lnTo>
                  <a:pt x="2168" y="2805"/>
                </a:lnTo>
                <a:lnTo>
                  <a:pt x="2212" y="2800"/>
                </a:lnTo>
                <a:close/>
                <a:moveTo>
                  <a:pt x="274" y="2547"/>
                </a:moveTo>
                <a:lnTo>
                  <a:pt x="236" y="2601"/>
                </a:lnTo>
                <a:lnTo>
                  <a:pt x="204" y="2658"/>
                </a:lnTo>
                <a:lnTo>
                  <a:pt x="183" y="2721"/>
                </a:lnTo>
                <a:lnTo>
                  <a:pt x="169" y="2784"/>
                </a:lnTo>
                <a:lnTo>
                  <a:pt x="164" y="2850"/>
                </a:lnTo>
                <a:lnTo>
                  <a:pt x="169" y="2922"/>
                </a:lnTo>
                <a:lnTo>
                  <a:pt x="185" y="2988"/>
                </a:lnTo>
                <a:lnTo>
                  <a:pt x="209" y="3053"/>
                </a:lnTo>
                <a:lnTo>
                  <a:pt x="241" y="3110"/>
                </a:lnTo>
                <a:lnTo>
                  <a:pt x="281" y="3165"/>
                </a:lnTo>
                <a:lnTo>
                  <a:pt x="330" y="3212"/>
                </a:lnTo>
                <a:lnTo>
                  <a:pt x="382" y="3252"/>
                </a:lnTo>
                <a:lnTo>
                  <a:pt x="442" y="3285"/>
                </a:lnTo>
                <a:lnTo>
                  <a:pt x="505" y="3309"/>
                </a:lnTo>
                <a:lnTo>
                  <a:pt x="573" y="3323"/>
                </a:lnTo>
                <a:lnTo>
                  <a:pt x="642" y="3329"/>
                </a:lnTo>
                <a:lnTo>
                  <a:pt x="651" y="3329"/>
                </a:lnTo>
                <a:lnTo>
                  <a:pt x="660" y="3329"/>
                </a:lnTo>
                <a:lnTo>
                  <a:pt x="660" y="2655"/>
                </a:lnTo>
                <a:lnTo>
                  <a:pt x="576" y="2636"/>
                </a:lnTo>
                <a:lnTo>
                  <a:pt x="501" y="2616"/>
                </a:lnTo>
                <a:lnTo>
                  <a:pt x="433" y="2597"/>
                </a:lnTo>
                <a:lnTo>
                  <a:pt x="372" y="2580"/>
                </a:lnTo>
                <a:lnTo>
                  <a:pt x="318" y="2562"/>
                </a:lnTo>
                <a:lnTo>
                  <a:pt x="274" y="2547"/>
                </a:lnTo>
                <a:close/>
                <a:moveTo>
                  <a:pt x="4700" y="2400"/>
                </a:moveTo>
                <a:lnTo>
                  <a:pt x="4700" y="3301"/>
                </a:lnTo>
                <a:lnTo>
                  <a:pt x="4766" y="3295"/>
                </a:lnTo>
                <a:lnTo>
                  <a:pt x="4829" y="3281"/>
                </a:lnTo>
                <a:lnTo>
                  <a:pt x="4888" y="3259"/>
                </a:lnTo>
                <a:lnTo>
                  <a:pt x="4944" y="3227"/>
                </a:lnTo>
                <a:lnTo>
                  <a:pt x="4993" y="3189"/>
                </a:lnTo>
                <a:lnTo>
                  <a:pt x="5038" y="3145"/>
                </a:lnTo>
                <a:lnTo>
                  <a:pt x="5075" y="3095"/>
                </a:lnTo>
                <a:lnTo>
                  <a:pt x="5106" y="3039"/>
                </a:lnTo>
                <a:lnTo>
                  <a:pt x="5129" y="2979"/>
                </a:lnTo>
                <a:lnTo>
                  <a:pt x="5143" y="2917"/>
                </a:lnTo>
                <a:lnTo>
                  <a:pt x="5148" y="2850"/>
                </a:lnTo>
                <a:lnTo>
                  <a:pt x="5143" y="2784"/>
                </a:lnTo>
                <a:lnTo>
                  <a:pt x="5129" y="2721"/>
                </a:lnTo>
                <a:lnTo>
                  <a:pt x="5106" y="2662"/>
                </a:lnTo>
                <a:lnTo>
                  <a:pt x="5075" y="2606"/>
                </a:lnTo>
                <a:lnTo>
                  <a:pt x="5038" y="2555"/>
                </a:lnTo>
                <a:lnTo>
                  <a:pt x="4993" y="2512"/>
                </a:lnTo>
                <a:lnTo>
                  <a:pt x="4944" y="2473"/>
                </a:lnTo>
                <a:lnTo>
                  <a:pt x="4888" y="2444"/>
                </a:lnTo>
                <a:lnTo>
                  <a:pt x="4829" y="2419"/>
                </a:lnTo>
                <a:lnTo>
                  <a:pt x="4766" y="2405"/>
                </a:lnTo>
                <a:lnTo>
                  <a:pt x="4700" y="2400"/>
                </a:lnTo>
                <a:close/>
                <a:moveTo>
                  <a:pt x="4324" y="1337"/>
                </a:moveTo>
                <a:lnTo>
                  <a:pt x="4260" y="1416"/>
                </a:lnTo>
                <a:lnTo>
                  <a:pt x="4188" y="1499"/>
                </a:lnTo>
                <a:lnTo>
                  <a:pt x="4109" y="1585"/>
                </a:lnTo>
                <a:lnTo>
                  <a:pt x="4024" y="1674"/>
                </a:lnTo>
                <a:lnTo>
                  <a:pt x="3931" y="1763"/>
                </a:lnTo>
                <a:lnTo>
                  <a:pt x="3834" y="1854"/>
                </a:lnTo>
                <a:lnTo>
                  <a:pt x="3729" y="1944"/>
                </a:lnTo>
                <a:lnTo>
                  <a:pt x="3617" y="2033"/>
                </a:lnTo>
                <a:lnTo>
                  <a:pt x="3498" y="2121"/>
                </a:lnTo>
                <a:lnTo>
                  <a:pt x="3375" y="2206"/>
                </a:lnTo>
                <a:lnTo>
                  <a:pt x="3244" y="2288"/>
                </a:lnTo>
                <a:lnTo>
                  <a:pt x="3106" y="2365"/>
                </a:lnTo>
                <a:lnTo>
                  <a:pt x="2963" y="2438"/>
                </a:lnTo>
                <a:lnTo>
                  <a:pt x="2812" y="2505"/>
                </a:lnTo>
                <a:lnTo>
                  <a:pt x="2655" y="2564"/>
                </a:lnTo>
                <a:lnTo>
                  <a:pt x="2486" y="2618"/>
                </a:lnTo>
                <a:lnTo>
                  <a:pt x="2320" y="2662"/>
                </a:lnTo>
                <a:lnTo>
                  <a:pt x="2154" y="2697"/>
                </a:lnTo>
                <a:lnTo>
                  <a:pt x="1992" y="2721"/>
                </a:lnTo>
                <a:lnTo>
                  <a:pt x="1833" y="2739"/>
                </a:lnTo>
                <a:lnTo>
                  <a:pt x="1678" y="2747"/>
                </a:lnTo>
                <a:lnTo>
                  <a:pt x="1526" y="2751"/>
                </a:lnTo>
                <a:lnTo>
                  <a:pt x="1372" y="2747"/>
                </a:lnTo>
                <a:lnTo>
                  <a:pt x="1224" y="2739"/>
                </a:lnTo>
                <a:lnTo>
                  <a:pt x="1082" y="2726"/>
                </a:lnTo>
                <a:lnTo>
                  <a:pt x="950" y="2707"/>
                </a:lnTo>
                <a:lnTo>
                  <a:pt x="824" y="2688"/>
                </a:lnTo>
                <a:lnTo>
                  <a:pt x="824" y="3775"/>
                </a:lnTo>
                <a:lnTo>
                  <a:pt x="829" y="3917"/>
                </a:lnTo>
                <a:lnTo>
                  <a:pt x="845" y="4056"/>
                </a:lnTo>
                <a:lnTo>
                  <a:pt x="871" y="4191"/>
                </a:lnTo>
                <a:lnTo>
                  <a:pt x="908" y="4323"/>
                </a:lnTo>
                <a:lnTo>
                  <a:pt x="955" y="4451"/>
                </a:lnTo>
                <a:lnTo>
                  <a:pt x="1009" y="4575"/>
                </a:lnTo>
                <a:lnTo>
                  <a:pt x="1074" y="4694"/>
                </a:lnTo>
                <a:lnTo>
                  <a:pt x="1145" y="4805"/>
                </a:lnTo>
                <a:lnTo>
                  <a:pt x="1224" y="4913"/>
                </a:lnTo>
                <a:lnTo>
                  <a:pt x="1311" y="5013"/>
                </a:lnTo>
                <a:lnTo>
                  <a:pt x="1405" y="5107"/>
                </a:lnTo>
                <a:lnTo>
                  <a:pt x="1507" y="5194"/>
                </a:lnTo>
                <a:lnTo>
                  <a:pt x="1613" y="5275"/>
                </a:lnTo>
                <a:lnTo>
                  <a:pt x="1727" y="5346"/>
                </a:lnTo>
                <a:lnTo>
                  <a:pt x="1845" y="5409"/>
                </a:lnTo>
                <a:lnTo>
                  <a:pt x="1967" y="5465"/>
                </a:lnTo>
                <a:lnTo>
                  <a:pt x="2095" y="5510"/>
                </a:lnTo>
                <a:lnTo>
                  <a:pt x="2228" y="5547"/>
                </a:lnTo>
                <a:lnTo>
                  <a:pt x="2364" y="5573"/>
                </a:lnTo>
                <a:lnTo>
                  <a:pt x="2503" y="5589"/>
                </a:lnTo>
                <a:lnTo>
                  <a:pt x="2645" y="5596"/>
                </a:lnTo>
                <a:lnTo>
                  <a:pt x="2716" y="5596"/>
                </a:lnTo>
                <a:lnTo>
                  <a:pt x="2858" y="5589"/>
                </a:lnTo>
                <a:lnTo>
                  <a:pt x="2997" y="5573"/>
                </a:lnTo>
                <a:lnTo>
                  <a:pt x="3134" y="5547"/>
                </a:lnTo>
                <a:lnTo>
                  <a:pt x="3265" y="5510"/>
                </a:lnTo>
                <a:lnTo>
                  <a:pt x="3392" y="5465"/>
                </a:lnTo>
                <a:lnTo>
                  <a:pt x="3516" y="5411"/>
                </a:lnTo>
                <a:lnTo>
                  <a:pt x="3633" y="5346"/>
                </a:lnTo>
                <a:lnTo>
                  <a:pt x="3746" y="5275"/>
                </a:lnTo>
                <a:lnTo>
                  <a:pt x="3853" y="5194"/>
                </a:lnTo>
                <a:lnTo>
                  <a:pt x="3954" y="5109"/>
                </a:lnTo>
                <a:lnTo>
                  <a:pt x="4048" y="5015"/>
                </a:lnTo>
                <a:lnTo>
                  <a:pt x="4136" y="4913"/>
                </a:lnTo>
                <a:lnTo>
                  <a:pt x="4214" y="4807"/>
                </a:lnTo>
                <a:lnTo>
                  <a:pt x="4286" y="4694"/>
                </a:lnTo>
                <a:lnTo>
                  <a:pt x="4350" y="4577"/>
                </a:lnTo>
                <a:lnTo>
                  <a:pt x="4405" y="4453"/>
                </a:lnTo>
                <a:lnTo>
                  <a:pt x="4450" y="4325"/>
                </a:lnTo>
                <a:lnTo>
                  <a:pt x="4487" y="4193"/>
                </a:lnTo>
                <a:lnTo>
                  <a:pt x="4513" y="4058"/>
                </a:lnTo>
                <a:lnTo>
                  <a:pt x="4530" y="3919"/>
                </a:lnTo>
                <a:lnTo>
                  <a:pt x="4535" y="3777"/>
                </a:lnTo>
                <a:lnTo>
                  <a:pt x="4535" y="1889"/>
                </a:lnTo>
                <a:lnTo>
                  <a:pt x="4530" y="1803"/>
                </a:lnTo>
                <a:lnTo>
                  <a:pt x="4516" y="1718"/>
                </a:lnTo>
                <a:lnTo>
                  <a:pt x="4495" y="1635"/>
                </a:lnTo>
                <a:lnTo>
                  <a:pt x="4464" y="1555"/>
                </a:lnTo>
                <a:lnTo>
                  <a:pt x="4425" y="1478"/>
                </a:lnTo>
                <a:lnTo>
                  <a:pt x="4378" y="1405"/>
                </a:lnTo>
                <a:lnTo>
                  <a:pt x="4324" y="1337"/>
                </a:lnTo>
                <a:close/>
                <a:moveTo>
                  <a:pt x="4546" y="1037"/>
                </a:moveTo>
                <a:lnTo>
                  <a:pt x="4523" y="1072"/>
                </a:lnTo>
                <a:lnTo>
                  <a:pt x="4495" y="1112"/>
                </a:lnTo>
                <a:lnTo>
                  <a:pt x="4462" y="1157"/>
                </a:lnTo>
                <a:lnTo>
                  <a:pt x="4427" y="1206"/>
                </a:lnTo>
                <a:lnTo>
                  <a:pt x="4488" y="1279"/>
                </a:lnTo>
                <a:lnTo>
                  <a:pt x="4542" y="1356"/>
                </a:lnTo>
                <a:lnTo>
                  <a:pt x="4590" y="1437"/>
                </a:lnTo>
                <a:lnTo>
                  <a:pt x="4628" y="1522"/>
                </a:lnTo>
                <a:lnTo>
                  <a:pt x="4659" y="1611"/>
                </a:lnTo>
                <a:lnTo>
                  <a:pt x="4682" y="1702"/>
                </a:lnTo>
                <a:lnTo>
                  <a:pt x="4696" y="1794"/>
                </a:lnTo>
                <a:lnTo>
                  <a:pt x="4700" y="1889"/>
                </a:lnTo>
                <a:lnTo>
                  <a:pt x="4700" y="2236"/>
                </a:lnTo>
                <a:lnTo>
                  <a:pt x="4771" y="2239"/>
                </a:lnTo>
                <a:lnTo>
                  <a:pt x="4841" y="2252"/>
                </a:lnTo>
                <a:lnTo>
                  <a:pt x="4906" y="2273"/>
                </a:lnTo>
                <a:lnTo>
                  <a:pt x="4968" y="2299"/>
                </a:lnTo>
                <a:lnTo>
                  <a:pt x="5028" y="2332"/>
                </a:lnTo>
                <a:lnTo>
                  <a:pt x="5082" y="2372"/>
                </a:lnTo>
                <a:lnTo>
                  <a:pt x="5132" y="2417"/>
                </a:lnTo>
                <a:lnTo>
                  <a:pt x="5112" y="2260"/>
                </a:lnTo>
                <a:lnTo>
                  <a:pt x="5080" y="2109"/>
                </a:lnTo>
                <a:lnTo>
                  <a:pt x="5040" y="1958"/>
                </a:lnTo>
                <a:lnTo>
                  <a:pt x="4993" y="1814"/>
                </a:lnTo>
                <a:lnTo>
                  <a:pt x="4937" y="1672"/>
                </a:lnTo>
                <a:lnTo>
                  <a:pt x="4874" y="1534"/>
                </a:lnTo>
                <a:lnTo>
                  <a:pt x="4803" y="1403"/>
                </a:lnTo>
                <a:lnTo>
                  <a:pt x="4724" y="1276"/>
                </a:lnTo>
                <a:lnTo>
                  <a:pt x="4638" y="1154"/>
                </a:lnTo>
                <a:lnTo>
                  <a:pt x="4546" y="1037"/>
                </a:lnTo>
                <a:close/>
                <a:moveTo>
                  <a:pt x="3251" y="770"/>
                </a:moveTo>
                <a:lnTo>
                  <a:pt x="3177" y="859"/>
                </a:lnTo>
                <a:lnTo>
                  <a:pt x="3097" y="950"/>
                </a:lnTo>
                <a:lnTo>
                  <a:pt x="3010" y="1044"/>
                </a:lnTo>
                <a:lnTo>
                  <a:pt x="2914" y="1140"/>
                </a:lnTo>
                <a:lnTo>
                  <a:pt x="2811" y="1236"/>
                </a:lnTo>
                <a:lnTo>
                  <a:pt x="2702" y="1334"/>
                </a:lnTo>
                <a:lnTo>
                  <a:pt x="2584" y="1428"/>
                </a:lnTo>
                <a:lnTo>
                  <a:pt x="2460" y="1520"/>
                </a:lnTo>
                <a:lnTo>
                  <a:pt x="2327" y="1609"/>
                </a:lnTo>
                <a:lnTo>
                  <a:pt x="2189" y="1695"/>
                </a:lnTo>
                <a:lnTo>
                  <a:pt x="2039" y="1777"/>
                </a:lnTo>
                <a:lnTo>
                  <a:pt x="1891" y="1850"/>
                </a:lnTo>
                <a:lnTo>
                  <a:pt x="1744" y="1913"/>
                </a:lnTo>
                <a:lnTo>
                  <a:pt x="1599" y="1969"/>
                </a:lnTo>
                <a:lnTo>
                  <a:pt x="1458" y="2016"/>
                </a:lnTo>
                <a:lnTo>
                  <a:pt x="1322" y="2056"/>
                </a:lnTo>
                <a:lnTo>
                  <a:pt x="1189" y="2091"/>
                </a:lnTo>
                <a:lnTo>
                  <a:pt x="1063" y="2119"/>
                </a:lnTo>
                <a:lnTo>
                  <a:pt x="944" y="2140"/>
                </a:lnTo>
                <a:lnTo>
                  <a:pt x="833" y="2157"/>
                </a:lnTo>
                <a:lnTo>
                  <a:pt x="730" y="2171"/>
                </a:lnTo>
                <a:lnTo>
                  <a:pt x="635" y="2180"/>
                </a:lnTo>
                <a:lnTo>
                  <a:pt x="550" y="2187"/>
                </a:lnTo>
                <a:lnTo>
                  <a:pt x="477" y="2191"/>
                </a:lnTo>
                <a:lnTo>
                  <a:pt x="433" y="2250"/>
                </a:lnTo>
                <a:lnTo>
                  <a:pt x="395" y="2304"/>
                </a:lnTo>
                <a:lnTo>
                  <a:pt x="363" y="2353"/>
                </a:lnTo>
                <a:lnTo>
                  <a:pt x="335" y="2395"/>
                </a:lnTo>
                <a:lnTo>
                  <a:pt x="386" y="2410"/>
                </a:lnTo>
                <a:lnTo>
                  <a:pt x="445" y="2428"/>
                </a:lnTo>
                <a:lnTo>
                  <a:pt x="513" y="2447"/>
                </a:lnTo>
                <a:lnTo>
                  <a:pt x="590" y="2466"/>
                </a:lnTo>
                <a:lnTo>
                  <a:pt x="676" y="2487"/>
                </a:lnTo>
                <a:lnTo>
                  <a:pt x="768" y="2506"/>
                </a:lnTo>
                <a:lnTo>
                  <a:pt x="868" y="2526"/>
                </a:lnTo>
                <a:lnTo>
                  <a:pt x="976" y="2543"/>
                </a:lnTo>
                <a:lnTo>
                  <a:pt x="1088" y="2557"/>
                </a:lnTo>
                <a:lnTo>
                  <a:pt x="1206" y="2569"/>
                </a:lnTo>
                <a:lnTo>
                  <a:pt x="1332" y="2578"/>
                </a:lnTo>
                <a:lnTo>
                  <a:pt x="1459" y="2583"/>
                </a:lnTo>
                <a:lnTo>
                  <a:pt x="1592" y="2583"/>
                </a:lnTo>
                <a:lnTo>
                  <a:pt x="1730" y="2578"/>
                </a:lnTo>
                <a:lnTo>
                  <a:pt x="1870" y="2568"/>
                </a:lnTo>
                <a:lnTo>
                  <a:pt x="2013" y="2552"/>
                </a:lnTo>
                <a:lnTo>
                  <a:pt x="2158" y="2527"/>
                </a:lnTo>
                <a:lnTo>
                  <a:pt x="2304" y="2496"/>
                </a:lnTo>
                <a:lnTo>
                  <a:pt x="2451" y="2458"/>
                </a:lnTo>
                <a:lnTo>
                  <a:pt x="2601" y="2409"/>
                </a:lnTo>
                <a:lnTo>
                  <a:pt x="2739" y="2356"/>
                </a:lnTo>
                <a:lnTo>
                  <a:pt x="2873" y="2297"/>
                </a:lnTo>
                <a:lnTo>
                  <a:pt x="3003" y="2232"/>
                </a:lnTo>
                <a:lnTo>
                  <a:pt x="3127" y="2164"/>
                </a:lnTo>
                <a:lnTo>
                  <a:pt x="3247" y="2091"/>
                </a:lnTo>
                <a:lnTo>
                  <a:pt x="3361" y="2016"/>
                </a:lnTo>
                <a:lnTo>
                  <a:pt x="3469" y="1937"/>
                </a:lnTo>
                <a:lnTo>
                  <a:pt x="3572" y="1857"/>
                </a:lnTo>
                <a:lnTo>
                  <a:pt x="3670" y="1775"/>
                </a:lnTo>
                <a:lnTo>
                  <a:pt x="3762" y="1693"/>
                </a:lnTo>
                <a:lnTo>
                  <a:pt x="3848" y="1611"/>
                </a:lnTo>
                <a:lnTo>
                  <a:pt x="3930" y="1531"/>
                </a:lnTo>
                <a:lnTo>
                  <a:pt x="4005" y="1452"/>
                </a:lnTo>
                <a:lnTo>
                  <a:pt x="4075" y="1375"/>
                </a:lnTo>
                <a:lnTo>
                  <a:pt x="4139" y="1300"/>
                </a:lnTo>
                <a:lnTo>
                  <a:pt x="4197" y="1231"/>
                </a:lnTo>
                <a:lnTo>
                  <a:pt x="4251" y="1164"/>
                </a:lnTo>
                <a:lnTo>
                  <a:pt x="4298" y="1103"/>
                </a:lnTo>
                <a:lnTo>
                  <a:pt x="4338" y="1047"/>
                </a:lnTo>
                <a:lnTo>
                  <a:pt x="4373" y="997"/>
                </a:lnTo>
                <a:lnTo>
                  <a:pt x="4403" y="955"/>
                </a:lnTo>
                <a:lnTo>
                  <a:pt x="4352" y="939"/>
                </a:lnTo>
                <a:lnTo>
                  <a:pt x="4291" y="923"/>
                </a:lnTo>
                <a:lnTo>
                  <a:pt x="4223" y="904"/>
                </a:lnTo>
                <a:lnTo>
                  <a:pt x="4144" y="887"/>
                </a:lnTo>
                <a:lnTo>
                  <a:pt x="4059" y="867"/>
                </a:lnTo>
                <a:lnTo>
                  <a:pt x="3966" y="848"/>
                </a:lnTo>
                <a:lnTo>
                  <a:pt x="3867" y="831"/>
                </a:lnTo>
                <a:lnTo>
                  <a:pt x="3760" y="815"/>
                </a:lnTo>
                <a:lnTo>
                  <a:pt x="3649" y="801"/>
                </a:lnTo>
                <a:lnTo>
                  <a:pt x="3532" y="791"/>
                </a:lnTo>
                <a:lnTo>
                  <a:pt x="3408" y="782"/>
                </a:lnTo>
                <a:lnTo>
                  <a:pt x="3282" y="777"/>
                </a:lnTo>
                <a:lnTo>
                  <a:pt x="3265" y="775"/>
                </a:lnTo>
                <a:lnTo>
                  <a:pt x="3251" y="770"/>
                </a:lnTo>
                <a:close/>
                <a:moveTo>
                  <a:pt x="3561" y="325"/>
                </a:moveTo>
                <a:lnTo>
                  <a:pt x="3540" y="358"/>
                </a:lnTo>
                <a:lnTo>
                  <a:pt x="3516" y="398"/>
                </a:lnTo>
                <a:lnTo>
                  <a:pt x="3488" y="443"/>
                </a:lnTo>
                <a:lnTo>
                  <a:pt x="3453" y="496"/>
                </a:lnTo>
                <a:lnTo>
                  <a:pt x="3413" y="553"/>
                </a:lnTo>
                <a:lnTo>
                  <a:pt x="3369" y="614"/>
                </a:lnTo>
                <a:lnTo>
                  <a:pt x="3521" y="625"/>
                </a:lnTo>
                <a:lnTo>
                  <a:pt x="3668" y="637"/>
                </a:lnTo>
                <a:lnTo>
                  <a:pt x="3804" y="655"/>
                </a:lnTo>
                <a:lnTo>
                  <a:pt x="3933" y="675"/>
                </a:lnTo>
                <a:lnTo>
                  <a:pt x="4052" y="696"/>
                </a:lnTo>
                <a:lnTo>
                  <a:pt x="4158" y="719"/>
                </a:lnTo>
                <a:lnTo>
                  <a:pt x="4256" y="744"/>
                </a:lnTo>
                <a:lnTo>
                  <a:pt x="4151" y="658"/>
                </a:lnTo>
                <a:lnTo>
                  <a:pt x="4041" y="578"/>
                </a:lnTo>
                <a:lnTo>
                  <a:pt x="3926" y="504"/>
                </a:lnTo>
                <a:lnTo>
                  <a:pt x="3807" y="438"/>
                </a:lnTo>
                <a:lnTo>
                  <a:pt x="3687" y="379"/>
                </a:lnTo>
                <a:lnTo>
                  <a:pt x="3561" y="325"/>
                </a:lnTo>
                <a:close/>
                <a:moveTo>
                  <a:pt x="3369" y="321"/>
                </a:moveTo>
                <a:lnTo>
                  <a:pt x="3305" y="325"/>
                </a:lnTo>
                <a:lnTo>
                  <a:pt x="3228" y="332"/>
                </a:lnTo>
                <a:lnTo>
                  <a:pt x="3144" y="340"/>
                </a:lnTo>
                <a:lnTo>
                  <a:pt x="3050" y="353"/>
                </a:lnTo>
                <a:lnTo>
                  <a:pt x="2949" y="368"/>
                </a:lnTo>
                <a:lnTo>
                  <a:pt x="2839" y="387"/>
                </a:lnTo>
                <a:lnTo>
                  <a:pt x="2723" y="412"/>
                </a:lnTo>
                <a:lnTo>
                  <a:pt x="2603" y="440"/>
                </a:lnTo>
                <a:lnTo>
                  <a:pt x="2479" y="475"/>
                </a:lnTo>
                <a:lnTo>
                  <a:pt x="2350" y="513"/>
                </a:lnTo>
                <a:lnTo>
                  <a:pt x="2217" y="560"/>
                </a:lnTo>
                <a:lnTo>
                  <a:pt x="2083" y="613"/>
                </a:lnTo>
                <a:lnTo>
                  <a:pt x="1948" y="672"/>
                </a:lnTo>
                <a:lnTo>
                  <a:pt x="1812" y="738"/>
                </a:lnTo>
                <a:lnTo>
                  <a:pt x="1676" y="813"/>
                </a:lnTo>
                <a:lnTo>
                  <a:pt x="1550" y="888"/>
                </a:lnTo>
                <a:lnTo>
                  <a:pt x="1433" y="969"/>
                </a:lnTo>
                <a:lnTo>
                  <a:pt x="1322" y="1051"/>
                </a:lnTo>
                <a:lnTo>
                  <a:pt x="1217" y="1135"/>
                </a:lnTo>
                <a:lnTo>
                  <a:pt x="1119" y="1220"/>
                </a:lnTo>
                <a:lnTo>
                  <a:pt x="1026" y="1306"/>
                </a:lnTo>
                <a:lnTo>
                  <a:pt x="941" y="1391"/>
                </a:lnTo>
                <a:lnTo>
                  <a:pt x="862" y="1475"/>
                </a:lnTo>
                <a:lnTo>
                  <a:pt x="789" y="1559"/>
                </a:lnTo>
                <a:lnTo>
                  <a:pt x="721" y="1639"/>
                </a:lnTo>
                <a:lnTo>
                  <a:pt x="660" y="1716"/>
                </a:lnTo>
                <a:lnTo>
                  <a:pt x="606" y="1787"/>
                </a:lnTo>
                <a:lnTo>
                  <a:pt x="557" y="1855"/>
                </a:lnTo>
                <a:lnTo>
                  <a:pt x="513" y="1918"/>
                </a:lnTo>
                <a:lnTo>
                  <a:pt x="477" y="1976"/>
                </a:lnTo>
                <a:lnTo>
                  <a:pt x="447" y="2025"/>
                </a:lnTo>
                <a:lnTo>
                  <a:pt x="450" y="2026"/>
                </a:lnTo>
                <a:lnTo>
                  <a:pt x="513" y="2023"/>
                </a:lnTo>
                <a:lnTo>
                  <a:pt x="587" y="2018"/>
                </a:lnTo>
                <a:lnTo>
                  <a:pt x="669" y="2011"/>
                </a:lnTo>
                <a:lnTo>
                  <a:pt x="759" y="2000"/>
                </a:lnTo>
                <a:lnTo>
                  <a:pt x="857" y="1986"/>
                </a:lnTo>
                <a:lnTo>
                  <a:pt x="964" y="1967"/>
                </a:lnTo>
                <a:lnTo>
                  <a:pt x="1075" y="1946"/>
                </a:lnTo>
                <a:lnTo>
                  <a:pt x="1192" y="1918"/>
                </a:lnTo>
                <a:lnTo>
                  <a:pt x="1315" y="1887"/>
                </a:lnTo>
                <a:lnTo>
                  <a:pt x="1440" y="1848"/>
                </a:lnTo>
                <a:lnTo>
                  <a:pt x="1569" y="1803"/>
                </a:lnTo>
                <a:lnTo>
                  <a:pt x="1702" y="1752"/>
                </a:lnTo>
                <a:lnTo>
                  <a:pt x="1835" y="1693"/>
                </a:lnTo>
                <a:lnTo>
                  <a:pt x="1971" y="1627"/>
                </a:lnTo>
                <a:lnTo>
                  <a:pt x="2105" y="1553"/>
                </a:lnTo>
                <a:lnTo>
                  <a:pt x="2229" y="1477"/>
                </a:lnTo>
                <a:lnTo>
                  <a:pt x="2348" y="1396"/>
                </a:lnTo>
                <a:lnTo>
                  <a:pt x="2461" y="1314"/>
                </a:lnTo>
                <a:lnTo>
                  <a:pt x="2568" y="1229"/>
                </a:lnTo>
                <a:lnTo>
                  <a:pt x="2667" y="1143"/>
                </a:lnTo>
                <a:lnTo>
                  <a:pt x="2762" y="1056"/>
                </a:lnTo>
                <a:lnTo>
                  <a:pt x="2849" y="970"/>
                </a:lnTo>
                <a:lnTo>
                  <a:pt x="2933" y="883"/>
                </a:lnTo>
                <a:lnTo>
                  <a:pt x="3008" y="799"/>
                </a:lnTo>
                <a:lnTo>
                  <a:pt x="3078" y="717"/>
                </a:lnTo>
                <a:lnTo>
                  <a:pt x="3142" y="639"/>
                </a:lnTo>
                <a:lnTo>
                  <a:pt x="3200" y="566"/>
                </a:lnTo>
                <a:lnTo>
                  <a:pt x="3251" y="496"/>
                </a:lnTo>
                <a:lnTo>
                  <a:pt x="3296" y="431"/>
                </a:lnTo>
                <a:lnTo>
                  <a:pt x="3336" y="372"/>
                </a:lnTo>
                <a:lnTo>
                  <a:pt x="3369" y="321"/>
                </a:lnTo>
                <a:close/>
                <a:moveTo>
                  <a:pt x="2706" y="164"/>
                </a:moveTo>
                <a:lnTo>
                  <a:pt x="2551" y="169"/>
                </a:lnTo>
                <a:lnTo>
                  <a:pt x="2395" y="185"/>
                </a:lnTo>
                <a:lnTo>
                  <a:pt x="2245" y="211"/>
                </a:lnTo>
                <a:lnTo>
                  <a:pt x="2097" y="244"/>
                </a:lnTo>
                <a:lnTo>
                  <a:pt x="1952" y="290"/>
                </a:lnTo>
                <a:lnTo>
                  <a:pt x="1810" y="342"/>
                </a:lnTo>
                <a:lnTo>
                  <a:pt x="1672" y="403"/>
                </a:lnTo>
                <a:lnTo>
                  <a:pt x="1540" y="473"/>
                </a:lnTo>
                <a:lnTo>
                  <a:pt x="1412" y="552"/>
                </a:lnTo>
                <a:lnTo>
                  <a:pt x="1288" y="637"/>
                </a:lnTo>
                <a:lnTo>
                  <a:pt x="1171" y="730"/>
                </a:lnTo>
                <a:lnTo>
                  <a:pt x="1060" y="831"/>
                </a:lnTo>
                <a:lnTo>
                  <a:pt x="953" y="937"/>
                </a:lnTo>
                <a:lnTo>
                  <a:pt x="854" y="1051"/>
                </a:lnTo>
                <a:lnTo>
                  <a:pt x="759" y="1171"/>
                </a:lnTo>
                <a:lnTo>
                  <a:pt x="674" y="1297"/>
                </a:lnTo>
                <a:lnTo>
                  <a:pt x="595" y="1428"/>
                </a:lnTo>
                <a:lnTo>
                  <a:pt x="524" y="1564"/>
                </a:lnTo>
                <a:lnTo>
                  <a:pt x="461" y="1707"/>
                </a:lnTo>
                <a:lnTo>
                  <a:pt x="522" y="1623"/>
                </a:lnTo>
                <a:lnTo>
                  <a:pt x="592" y="1534"/>
                </a:lnTo>
                <a:lnTo>
                  <a:pt x="670" y="1440"/>
                </a:lnTo>
                <a:lnTo>
                  <a:pt x="756" y="1344"/>
                </a:lnTo>
                <a:lnTo>
                  <a:pt x="850" y="1246"/>
                </a:lnTo>
                <a:lnTo>
                  <a:pt x="953" y="1147"/>
                </a:lnTo>
                <a:lnTo>
                  <a:pt x="1063" y="1047"/>
                </a:lnTo>
                <a:lnTo>
                  <a:pt x="1184" y="950"/>
                </a:lnTo>
                <a:lnTo>
                  <a:pt x="1311" y="854"/>
                </a:lnTo>
                <a:lnTo>
                  <a:pt x="1447" y="759"/>
                </a:lnTo>
                <a:lnTo>
                  <a:pt x="1592" y="670"/>
                </a:lnTo>
                <a:lnTo>
                  <a:pt x="1737" y="592"/>
                </a:lnTo>
                <a:lnTo>
                  <a:pt x="1880" y="522"/>
                </a:lnTo>
                <a:lnTo>
                  <a:pt x="2023" y="459"/>
                </a:lnTo>
                <a:lnTo>
                  <a:pt x="2163" y="403"/>
                </a:lnTo>
                <a:lnTo>
                  <a:pt x="2301" y="356"/>
                </a:lnTo>
                <a:lnTo>
                  <a:pt x="2435" y="314"/>
                </a:lnTo>
                <a:lnTo>
                  <a:pt x="2566" y="278"/>
                </a:lnTo>
                <a:lnTo>
                  <a:pt x="2692" y="248"/>
                </a:lnTo>
                <a:lnTo>
                  <a:pt x="2812" y="223"/>
                </a:lnTo>
                <a:lnTo>
                  <a:pt x="2924" y="204"/>
                </a:lnTo>
                <a:lnTo>
                  <a:pt x="3031" y="189"/>
                </a:lnTo>
                <a:lnTo>
                  <a:pt x="2924" y="175"/>
                </a:lnTo>
                <a:lnTo>
                  <a:pt x="2816" y="168"/>
                </a:lnTo>
                <a:lnTo>
                  <a:pt x="2706" y="164"/>
                </a:lnTo>
                <a:close/>
                <a:moveTo>
                  <a:pt x="2706" y="0"/>
                </a:moveTo>
                <a:lnTo>
                  <a:pt x="2872" y="5"/>
                </a:lnTo>
                <a:lnTo>
                  <a:pt x="3032" y="21"/>
                </a:lnTo>
                <a:lnTo>
                  <a:pt x="3191" y="47"/>
                </a:lnTo>
                <a:lnTo>
                  <a:pt x="3348" y="82"/>
                </a:lnTo>
                <a:lnTo>
                  <a:pt x="3500" y="127"/>
                </a:lnTo>
                <a:lnTo>
                  <a:pt x="3649" y="182"/>
                </a:lnTo>
                <a:lnTo>
                  <a:pt x="3792" y="246"/>
                </a:lnTo>
                <a:lnTo>
                  <a:pt x="3931" y="318"/>
                </a:lnTo>
                <a:lnTo>
                  <a:pt x="4066" y="398"/>
                </a:lnTo>
                <a:lnTo>
                  <a:pt x="4195" y="485"/>
                </a:lnTo>
                <a:lnTo>
                  <a:pt x="4319" y="581"/>
                </a:lnTo>
                <a:lnTo>
                  <a:pt x="4438" y="682"/>
                </a:lnTo>
                <a:lnTo>
                  <a:pt x="4549" y="792"/>
                </a:lnTo>
                <a:lnTo>
                  <a:pt x="4654" y="909"/>
                </a:lnTo>
                <a:lnTo>
                  <a:pt x="4754" y="1032"/>
                </a:lnTo>
                <a:lnTo>
                  <a:pt x="4846" y="1161"/>
                </a:lnTo>
                <a:lnTo>
                  <a:pt x="4930" y="1295"/>
                </a:lnTo>
                <a:lnTo>
                  <a:pt x="5007" y="1435"/>
                </a:lnTo>
                <a:lnTo>
                  <a:pt x="5077" y="1578"/>
                </a:lnTo>
                <a:lnTo>
                  <a:pt x="5138" y="1728"/>
                </a:lnTo>
                <a:lnTo>
                  <a:pt x="5190" y="1882"/>
                </a:lnTo>
                <a:lnTo>
                  <a:pt x="5234" y="2039"/>
                </a:lnTo>
                <a:lnTo>
                  <a:pt x="5269" y="2201"/>
                </a:lnTo>
                <a:lnTo>
                  <a:pt x="5293" y="2365"/>
                </a:lnTo>
                <a:lnTo>
                  <a:pt x="5309" y="2533"/>
                </a:lnTo>
                <a:lnTo>
                  <a:pt x="5314" y="2704"/>
                </a:lnTo>
                <a:lnTo>
                  <a:pt x="5312" y="2824"/>
                </a:lnTo>
                <a:lnTo>
                  <a:pt x="5312" y="2948"/>
                </a:lnTo>
                <a:lnTo>
                  <a:pt x="5311" y="3075"/>
                </a:lnTo>
                <a:lnTo>
                  <a:pt x="5307" y="3205"/>
                </a:lnTo>
                <a:lnTo>
                  <a:pt x="5304" y="3334"/>
                </a:lnTo>
                <a:lnTo>
                  <a:pt x="5298" y="3466"/>
                </a:lnTo>
                <a:lnTo>
                  <a:pt x="5293" y="3599"/>
                </a:lnTo>
                <a:lnTo>
                  <a:pt x="5284" y="3732"/>
                </a:lnTo>
                <a:lnTo>
                  <a:pt x="5274" y="3863"/>
                </a:lnTo>
                <a:lnTo>
                  <a:pt x="5263" y="3994"/>
                </a:lnTo>
                <a:lnTo>
                  <a:pt x="5249" y="4123"/>
                </a:lnTo>
                <a:lnTo>
                  <a:pt x="5234" y="4248"/>
                </a:lnTo>
                <a:lnTo>
                  <a:pt x="5216" y="4372"/>
                </a:lnTo>
                <a:lnTo>
                  <a:pt x="5195" y="4493"/>
                </a:lnTo>
                <a:lnTo>
                  <a:pt x="5173" y="4610"/>
                </a:lnTo>
                <a:lnTo>
                  <a:pt x="5146" y="4721"/>
                </a:lnTo>
                <a:lnTo>
                  <a:pt x="5119" y="4828"/>
                </a:lnTo>
                <a:lnTo>
                  <a:pt x="5085" y="4929"/>
                </a:lnTo>
                <a:lnTo>
                  <a:pt x="5052" y="5023"/>
                </a:lnTo>
                <a:lnTo>
                  <a:pt x="5014" y="5112"/>
                </a:lnTo>
                <a:lnTo>
                  <a:pt x="4972" y="5193"/>
                </a:lnTo>
                <a:lnTo>
                  <a:pt x="4926" y="5264"/>
                </a:lnTo>
                <a:lnTo>
                  <a:pt x="4878" y="5329"/>
                </a:lnTo>
                <a:lnTo>
                  <a:pt x="4858" y="5345"/>
                </a:lnTo>
                <a:lnTo>
                  <a:pt x="4837" y="5355"/>
                </a:lnTo>
                <a:lnTo>
                  <a:pt x="4815" y="5359"/>
                </a:lnTo>
                <a:lnTo>
                  <a:pt x="4813" y="5359"/>
                </a:lnTo>
                <a:lnTo>
                  <a:pt x="3956" y="5336"/>
                </a:lnTo>
                <a:lnTo>
                  <a:pt x="3949" y="5334"/>
                </a:lnTo>
                <a:lnTo>
                  <a:pt x="3944" y="5332"/>
                </a:lnTo>
                <a:lnTo>
                  <a:pt x="3839" y="5409"/>
                </a:lnTo>
                <a:lnTo>
                  <a:pt x="3731" y="5481"/>
                </a:lnTo>
                <a:lnTo>
                  <a:pt x="3617" y="5544"/>
                </a:lnTo>
                <a:lnTo>
                  <a:pt x="3498" y="5599"/>
                </a:lnTo>
                <a:lnTo>
                  <a:pt x="3376" y="5647"/>
                </a:lnTo>
                <a:lnTo>
                  <a:pt x="3251" y="5687"/>
                </a:lnTo>
                <a:lnTo>
                  <a:pt x="3121" y="5718"/>
                </a:lnTo>
                <a:lnTo>
                  <a:pt x="2989" y="5741"/>
                </a:lnTo>
                <a:lnTo>
                  <a:pt x="2854" y="5755"/>
                </a:lnTo>
                <a:lnTo>
                  <a:pt x="2716" y="5760"/>
                </a:lnTo>
                <a:lnTo>
                  <a:pt x="2645" y="5760"/>
                </a:lnTo>
                <a:lnTo>
                  <a:pt x="2498" y="5755"/>
                </a:lnTo>
                <a:lnTo>
                  <a:pt x="2353" y="5739"/>
                </a:lnTo>
                <a:lnTo>
                  <a:pt x="2212" y="5713"/>
                </a:lnTo>
                <a:lnTo>
                  <a:pt x="2074" y="5676"/>
                </a:lnTo>
                <a:lnTo>
                  <a:pt x="1941" y="5631"/>
                </a:lnTo>
                <a:lnTo>
                  <a:pt x="1812" y="5577"/>
                </a:lnTo>
                <a:lnTo>
                  <a:pt x="1688" y="5514"/>
                </a:lnTo>
                <a:lnTo>
                  <a:pt x="1569" y="5442"/>
                </a:lnTo>
                <a:lnTo>
                  <a:pt x="1454" y="5362"/>
                </a:lnTo>
                <a:lnTo>
                  <a:pt x="1348" y="5277"/>
                </a:lnTo>
                <a:lnTo>
                  <a:pt x="1346" y="5277"/>
                </a:lnTo>
                <a:lnTo>
                  <a:pt x="1344" y="5277"/>
                </a:lnTo>
                <a:lnTo>
                  <a:pt x="531" y="5257"/>
                </a:lnTo>
                <a:lnTo>
                  <a:pt x="506" y="5254"/>
                </a:lnTo>
                <a:lnTo>
                  <a:pt x="485" y="5243"/>
                </a:lnTo>
                <a:lnTo>
                  <a:pt x="468" y="5226"/>
                </a:lnTo>
                <a:lnTo>
                  <a:pt x="421" y="5161"/>
                </a:lnTo>
                <a:lnTo>
                  <a:pt x="379" y="5086"/>
                </a:lnTo>
                <a:lnTo>
                  <a:pt x="339" y="5004"/>
                </a:lnTo>
                <a:lnTo>
                  <a:pt x="304" y="4915"/>
                </a:lnTo>
                <a:lnTo>
                  <a:pt x="272" y="4819"/>
                </a:lnTo>
                <a:lnTo>
                  <a:pt x="244" y="4716"/>
                </a:lnTo>
                <a:lnTo>
                  <a:pt x="220" y="4610"/>
                </a:lnTo>
                <a:lnTo>
                  <a:pt x="197" y="4498"/>
                </a:lnTo>
                <a:lnTo>
                  <a:pt x="178" y="4385"/>
                </a:lnTo>
                <a:lnTo>
                  <a:pt x="162" y="4266"/>
                </a:lnTo>
                <a:lnTo>
                  <a:pt x="148" y="4145"/>
                </a:lnTo>
                <a:lnTo>
                  <a:pt x="136" y="4025"/>
                </a:lnTo>
                <a:lnTo>
                  <a:pt x="127" y="3903"/>
                </a:lnTo>
                <a:lnTo>
                  <a:pt x="119" y="3781"/>
                </a:lnTo>
                <a:lnTo>
                  <a:pt x="113" y="3660"/>
                </a:lnTo>
                <a:lnTo>
                  <a:pt x="108" y="3540"/>
                </a:lnTo>
                <a:lnTo>
                  <a:pt x="105" y="3423"/>
                </a:lnTo>
                <a:lnTo>
                  <a:pt x="103" y="3309"/>
                </a:lnTo>
                <a:lnTo>
                  <a:pt x="101" y="3199"/>
                </a:lnTo>
                <a:lnTo>
                  <a:pt x="101" y="3198"/>
                </a:lnTo>
                <a:lnTo>
                  <a:pt x="101" y="3196"/>
                </a:lnTo>
                <a:lnTo>
                  <a:pt x="66" y="3135"/>
                </a:lnTo>
                <a:lnTo>
                  <a:pt x="38" y="3069"/>
                </a:lnTo>
                <a:lnTo>
                  <a:pt x="17" y="2999"/>
                </a:lnTo>
                <a:lnTo>
                  <a:pt x="3" y="2925"/>
                </a:lnTo>
                <a:lnTo>
                  <a:pt x="0" y="2850"/>
                </a:lnTo>
                <a:lnTo>
                  <a:pt x="5" y="2772"/>
                </a:lnTo>
                <a:lnTo>
                  <a:pt x="19" y="2697"/>
                </a:lnTo>
                <a:lnTo>
                  <a:pt x="42" y="2623"/>
                </a:lnTo>
                <a:lnTo>
                  <a:pt x="73" y="2552"/>
                </a:lnTo>
                <a:lnTo>
                  <a:pt x="113" y="2486"/>
                </a:lnTo>
                <a:lnTo>
                  <a:pt x="119" y="2377"/>
                </a:lnTo>
                <a:lnTo>
                  <a:pt x="143" y="2210"/>
                </a:lnTo>
                <a:lnTo>
                  <a:pt x="178" y="2046"/>
                </a:lnTo>
                <a:lnTo>
                  <a:pt x="222" y="1885"/>
                </a:lnTo>
                <a:lnTo>
                  <a:pt x="274" y="1730"/>
                </a:lnTo>
                <a:lnTo>
                  <a:pt x="337" y="1580"/>
                </a:lnTo>
                <a:lnTo>
                  <a:pt x="405" y="1433"/>
                </a:lnTo>
                <a:lnTo>
                  <a:pt x="484" y="1292"/>
                </a:lnTo>
                <a:lnTo>
                  <a:pt x="569" y="1157"/>
                </a:lnTo>
                <a:lnTo>
                  <a:pt x="662" y="1028"/>
                </a:lnTo>
                <a:lnTo>
                  <a:pt x="761" y="906"/>
                </a:lnTo>
                <a:lnTo>
                  <a:pt x="868" y="789"/>
                </a:lnTo>
                <a:lnTo>
                  <a:pt x="979" y="679"/>
                </a:lnTo>
                <a:lnTo>
                  <a:pt x="1098" y="578"/>
                </a:lnTo>
                <a:lnTo>
                  <a:pt x="1222" y="482"/>
                </a:lnTo>
                <a:lnTo>
                  <a:pt x="1353" y="394"/>
                </a:lnTo>
                <a:lnTo>
                  <a:pt x="1487" y="314"/>
                </a:lnTo>
                <a:lnTo>
                  <a:pt x="1625" y="243"/>
                </a:lnTo>
                <a:lnTo>
                  <a:pt x="1770" y="180"/>
                </a:lnTo>
                <a:lnTo>
                  <a:pt x="1919" y="127"/>
                </a:lnTo>
                <a:lnTo>
                  <a:pt x="2069" y="82"/>
                </a:lnTo>
                <a:lnTo>
                  <a:pt x="2224" y="47"/>
                </a:lnTo>
                <a:lnTo>
                  <a:pt x="2383" y="21"/>
                </a:lnTo>
                <a:lnTo>
                  <a:pt x="2544" y="5"/>
                </a:lnTo>
                <a:lnTo>
                  <a:pt x="270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 name="TextBox 2"/>
          <p:cNvSpPr txBox="1"/>
          <p:nvPr>
            <p:custDataLst>
              <p:tags r:id="rId3"/>
            </p:custDataLst>
          </p:nvPr>
        </p:nvSpPr>
        <p:spPr>
          <a:xfrm>
            <a:off x="7315200" y="4787900"/>
            <a:ext cx="909223" cy="338554"/>
          </a:xfrm>
          <a:prstGeom prst="rect">
            <a:avLst/>
          </a:prstGeom>
          <a:noFill/>
        </p:spPr>
        <p:txBody>
          <a:bodyPr vert="horz" wrap="none" rtlCol="0">
            <a:spAutoFit/>
          </a:bodyPr>
          <a:lstStyle/>
          <a:p>
            <a:r>
              <a:rPr lang="en-US" sz="1600" dirty="0">
                <a:latin typeface="Calibri Light" panose="020F0302020204030204" pitchFamily="34" charset="0"/>
              </a:rPr>
              <a:t>p102a04</a:t>
            </a:r>
          </a:p>
        </p:txBody>
      </p:sp>
    </p:spTree>
    <p:extLst>
      <p:ext uri="{BB962C8B-B14F-4D97-AF65-F5344CB8AC3E}">
        <p14:creationId xmlns:p14="http://schemas.microsoft.com/office/powerpoint/2010/main" val="5173809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4"/>
          <a:stretch>
            <a:fillRect/>
          </a:stretch>
        </p:blipFill>
        <p:spPr>
          <a:xfrm>
            <a:off x="630910" y="871056"/>
            <a:ext cx="5523809" cy="1628571"/>
          </a:xfrm>
          <a:prstGeom prst="rect">
            <a:avLst/>
          </a:prstGeom>
        </p:spPr>
      </p:pic>
      <p:pic>
        <p:nvPicPr>
          <p:cNvPr id="7" name="Picture 6"/>
          <p:cNvPicPr>
            <a:picLocks noChangeAspect="1"/>
          </p:cNvPicPr>
          <p:nvPr/>
        </p:nvPicPr>
        <p:blipFill>
          <a:blip r:embed="rId5"/>
          <a:stretch>
            <a:fillRect/>
          </a:stretch>
        </p:blipFill>
        <p:spPr>
          <a:xfrm>
            <a:off x="2826161" y="1847126"/>
            <a:ext cx="4323809" cy="2276190"/>
          </a:xfrm>
          <a:prstGeom prst="rect">
            <a:avLst/>
          </a:prstGeom>
        </p:spPr>
      </p:pic>
      <p:sp>
        <p:nvSpPr>
          <p:cNvPr id="2" name="Title 1"/>
          <p:cNvSpPr>
            <a:spLocks noGrp="1"/>
          </p:cNvSpPr>
          <p:nvPr>
            <p:ph type="title"/>
          </p:nvPr>
        </p:nvSpPr>
        <p:spPr/>
        <p:txBody>
          <a:bodyPr/>
          <a:lstStyle/>
          <a:p>
            <a:r>
              <a:rPr lang="en-US" dirty="0"/>
              <a:t>Viewing Table and Column Attributes</a:t>
            </a:r>
          </a:p>
        </p:txBody>
      </p:sp>
      <p:pic>
        <p:nvPicPr>
          <p:cNvPr id="5" name="Picture 4"/>
          <p:cNvPicPr>
            <a:picLocks noChangeAspect="1"/>
          </p:cNvPicPr>
          <p:nvPr/>
        </p:nvPicPr>
        <p:blipFill>
          <a:blip r:embed="rId6"/>
          <a:stretch>
            <a:fillRect/>
          </a:stretch>
        </p:blipFill>
        <p:spPr>
          <a:xfrm>
            <a:off x="5769017" y="3340087"/>
            <a:ext cx="2761905" cy="1361905"/>
          </a:xfrm>
          <a:prstGeom prst="rect">
            <a:avLst/>
          </a:prstGeom>
        </p:spPr>
      </p:pic>
      <p:sp>
        <p:nvSpPr>
          <p:cNvPr id="8" name="TextBox 7"/>
          <p:cNvSpPr txBox="1"/>
          <p:nvPr>
            <p:custDataLst>
              <p:tags r:id="rId1"/>
            </p:custDataLst>
          </p:nvPr>
        </p:nvSpPr>
        <p:spPr>
          <a:xfrm>
            <a:off x="7315200" y="4787900"/>
            <a:ext cx="909223" cy="338554"/>
          </a:xfrm>
          <a:prstGeom prst="rect">
            <a:avLst/>
          </a:prstGeom>
          <a:noFill/>
        </p:spPr>
        <p:txBody>
          <a:bodyPr vert="horz" wrap="none" rtlCol="0">
            <a:spAutoFit/>
          </a:bodyPr>
          <a:lstStyle/>
          <a:p>
            <a:r>
              <a:rPr lang="en-US" sz="1600" dirty="0">
                <a:latin typeface="Calibri Light" panose="020F0302020204030204" pitchFamily="34" charset="0"/>
              </a:rPr>
              <a:t>p102a04</a:t>
            </a:r>
          </a:p>
        </p:txBody>
      </p:sp>
    </p:spTree>
    <p:extLst>
      <p:ext uri="{BB962C8B-B14F-4D97-AF65-F5344CB8AC3E}">
        <p14:creationId xmlns:p14="http://schemas.microsoft.com/office/powerpoint/2010/main" val="39866303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PollTitle"/>
          <p:cNvSpPr>
            <a:spLocks noGrp="1" noChangeArrowheads="1"/>
          </p:cNvSpPr>
          <p:nvPr>
            <p:ph type="title"/>
          </p:nvPr>
        </p:nvSpPr>
        <p:spPr/>
        <p:txBody>
          <a:bodyPr/>
          <a:lstStyle/>
          <a:p>
            <a:r>
              <a:rPr lang="en-US" altLang="en-US">
                <a:solidFill>
                  <a:schemeClr val="tx2"/>
                </a:solidFill>
                <a:latin typeface="Calibri" panose="020F0502020204030204" pitchFamily="34" charset="0"/>
              </a:rPr>
              <a:t>2.04 </a:t>
            </a:r>
            <a:r>
              <a:rPr altLang="en-US">
                <a:solidFill>
                  <a:schemeClr val="tx2"/>
                </a:solidFill>
                <a:latin typeface="Calibri" panose="020F0502020204030204" pitchFamily="34" charset="0"/>
              </a:rPr>
              <a:t>Activity</a:t>
            </a:r>
            <a:endParaRPr altLang="en-US" dirty="0">
              <a:solidFill>
                <a:schemeClr val="tx2"/>
              </a:solidFill>
              <a:latin typeface="Calibri" panose="020F0502020204030204" pitchFamily="34" charset="0"/>
            </a:endParaRPr>
          </a:p>
        </p:txBody>
      </p:sp>
      <p:sp>
        <p:nvSpPr>
          <p:cNvPr id="15363" name="PollQuestion"/>
          <p:cNvSpPr>
            <a:spLocks noGrp="1" noChangeArrowheads="1"/>
          </p:cNvSpPr>
          <p:nvPr>
            <p:ph idx="1"/>
          </p:nvPr>
        </p:nvSpPr>
        <p:spPr/>
        <p:txBody>
          <a:bodyPr/>
          <a:lstStyle/>
          <a:p>
            <a:pPr>
              <a:buClrTx/>
              <a:buSzPct val="100000"/>
            </a:pPr>
            <a:r>
              <a:rPr lang="en-US" altLang="en-US" dirty="0"/>
              <a:t>Open </a:t>
            </a:r>
            <a:r>
              <a:rPr lang="en-US" altLang="en-US" b="1" dirty="0"/>
              <a:t>p102a04.sas </a:t>
            </a:r>
            <a:r>
              <a:rPr lang="en-US" altLang="en-US" dirty="0"/>
              <a:t>from the </a:t>
            </a:r>
            <a:r>
              <a:rPr lang="en-US" altLang="en-US" b="1" dirty="0"/>
              <a:t>activities</a:t>
            </a:r>
            <a:r>
              <a:rPr lang="en-US" altLang="en-US" dirty="0"/>
              <a:t> folder and perform the following task: </a:t>
            </a:r>
          </a:p>
          <a:p>
            <a:pPr marL="457200" indent="-457200">
              <a:buClrTx/>
              <a:buSzPct val="100000"/>
              <a:buFont typeface="+mj-lt"/>
              <a:buAutoNum type="arabicPeriod"/>
            </a:pPr>
            <a:r>
              <a:rPr lang="en-US" altLang="en-US" dirty="0"/>
              <a:t>Write a PROC CONTENTS step to generate a report of the </a:t>
            </a:r>
            <a:r>
              <a:rPr lang="en-US" altLang="en-US" b="1" dirty="0"/>
              <a:t>storm_summary.sas7bdat </a:t>
            </a:r>
            <a:r>
              <a:rPr lang="en-US" altLang="en-US" dirty="0"/>
              <a:t>table properties. Highlight the step and run only the selected code. </a:t>
            </a:r>
          </a:p>
          <a:p>
            <a:pPr marL="457200" indent="-457200">
              <a:buClrTx/>
              <a:buSzPct val="100000"/>
              <a:buFont typeface="+mj-lt"/>
              <a:buAutoNum type="arabicPeriod"/>
            </a:pPr>
            <a:r>
              <a:rPr lang="en-US" altLang="en-US" dirty="0"/>
              <a:t>How many observations are in the table?</a:t>
            </a:r>
          </a:p>
          <a:p>
            <a:pPr marL="457200" indent="-457200">
              <a:buClrTx/>
              <a:buSzPct val="100000"/>
              <a:buFont typeface="+mj-lt"/>
              <a:buAutoNum type="arabicPeriod"/>
            </a:pPr>
            <a:r>
              <a:rPr lang="en-US" altLang="en-US" dirty="0"/>
              <a:t>How is the table sorted? </a:t>
            </a:r>
          </a:p>
          <a:p>
            <a:pPr marL="457200" indent="-457200">
              <a:buClrTx/>
              <a:buSzPct val="100000"/>
              <a:buFont typeface="+mj-lt"/>
              <a:buAutoNum type="arabicPeriod"/>
            </a:pPr>
            <a:endParaRPr lang="en-US" altLang="en-US" dirty="0"/>
          </a:p>
        </p:txBody>
      </p:sp>
      <p:sp>
        <p:nvSpPr>
          <p:cNvPr id="5" name="TextBox 4"/>
          <p:cNvSpPr txBox="1"/>
          <p:nvPr>
            <p:custDataLst>
              <p:tags r:id="rId2"/>
            </p:custDataLst>
          </p:nvPr>
        </p:nvSpPr>
        <p:spPr>
          <a:xfrm>
            <a:off x="2985219" y="3165568"/>
            <a:ext cx="3173561" cy="733534"/>
          </a:xfrm>
          <a:prstGeom prst="rect">
            <a:avLst/>
          </a:prstGeom>
          <a:solidFill>
            <a:srgbClr val="D6EEFD"/>
          </a:solidFill>
          <a:ln w="12700" cmpd="sng">
            <a:solidFill>
              <a:schemeClr val="tx1"/>
            </a:solidFill>
          </a:ln>
        </p:spPr>
        <p:txBody>
          <a:bodyPr wrap="none" lIns="88900" tIns="88900" rIns="88900" bIns="88900" rtlCol="0">
            <a:spAutoFit/>
          </a:bodyPr>
          <a:lstStyle/>
          <a:p>
            <a:r>
              <a:rPr lang="en-US" sz="1800" b="1" dirty="0">
                <a:latin typeface="Calibri Light" panose="020F0302020204030204" pitchFamily="34" charset="0"/>
              </a:rPr>
              <a:t>PROC CONTENTS DATA=</a:t>
            </a:r>
            <a:r>
              <a:rPr lang="en-US" sz="1800" i="1" dirty="0">
                <a:latin typeface="Calibri Light" panose="020F0302020204030204" pitchFamily="34" charset="0"/>
              </a:rPr>
              <a:t>data-set</a:t>
            </a:r>
            <a:r>
              <a:rPr lang="en-US" sz="1800" b="1" dirty="0">
                <a:latin typeface="Calibri Light" panose="020F0302020204030204" pitchFamily="34" charset="0"/>
              </a:rPr>
              <a:t>;</a:t>
            </a:r>
          </a:p>
          <a:p>
            <a:r>
              <a:rPr lang="en-US" sz="1800" b="1" dirty="0">
                <a:latin typeface="Calibri Light" panose="020F0302020204030204" pitchFamily="34" charset="0"/>
              </a:rPr>
              <a:t>RUN;</a:t>
            </a:r>
          </a:p>
        </p:txBody>
      </p:sp>
    </p:spTree>
    <p:custDataLst>
      <p:tags r:id="rId1"/>
    </p:custData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PollTitle"/>
          <p:cNvSpPr>
            <a:spLocks noGrp="1" noChangeArrowheads="1"/>
          </p:cNvSpPr>
          <p:nvPr>
            <p:ph type="title"/>
          </p:nvPr>
        </p:nvSpPr>
        <p:spPr/>
        <p:txBody>
          <a:bodyPr/>
          <a:lstStyle/>
          <a:p>
            <a:r>
              <a:rPr lang="en-US" altLang="en-US">
                <a:solidFill>
                  <a:schemeClr val="tx2"/>
                </a:solidFill>
                <a:latin typeface="Calibri" panose="020F0502020204030204" pitchFamily="34" charset="0"/>
              </a:rPr>
              <a:t>2.04 </a:t>
            </a:r>
            <a:r>
              <a:rPr altLang="en-US">
                <a:solidFill>
                  <a:schemeClr val="tx2"/>
                </a:solidFill>
                <a:latin typeface="Calibri" panose="020F0502020204030204" pitchFamily="34" charset="0"/>
              </a:rPr>
              <a:t>Activity </a:t>
            </a:r>
            <a:r>
              <a:rPr lang="en-US" altLang="en-US" dirty="0">
                <a:solidFill>
                  <a:schemeClr val="tx2"/>
                </a:solidFill>
                <a:latin typeface="Calibri" panose="020F0502020204030204" pitchFamily="34" charset="0"/>
              </a:rPr>
              <a:t>– Correct Answer</a:t>
            </a:r>
            <a:endParaRPr altLang="en-US" dirty="0">
              <a:solidFill>
                <a:schemeClr val="tx2"/>
              </a:solidFill>
              <a:latin typeface="Calibri" panose="020F0502020204030204" pitchFamily="34" charset="0"/>
            </a:endParaRPr>
          </a:p>
        </p:txBody>
      </p:sp>
      <p:sp>
        <p:nvSpPr>
          <p:cNvPr id="15363" name="PollQuestion"/>
          <p:cNvSpPr>
            <a:spLocks noGrp="1" noChangeArrowheads="1"/>
          </p:cNvSpPr>
          <p:nvPr>
            <p:ph idx="1"/>
          </p:nvPr>
        </p:nvSpPr>
        <p:spPr/>
        <p:txBody>
          <a:bodyPr/>
          <a:lstStyle/>
          <a:p>
            <a:pPr marL="457200" indent="-457200">
              <a:buClrTx/>
              <a:buSzPct val="100000"/>
              <a:buFont typeface="+mj-lt"/>
              <a:buAutoNum type="arabicPeriod"/>
            </a:pPr>
            <a:r>
              <a:rPr lang="en-US" altLang="en-US" dirty="0"/>
              <a:t>Write a PROC CONTENTS step to generate a report of the </a:t>
            </a:r>
            <a:r>
              <a:rPr lang="en-US" altLang="en-US" b="1" dirty="0"/>
              <a:t>storm_summary.sas7bdat </a:t>
            </a:r>
            <a:r>
              <a:rPr lang="en-US" altLang="en-US" dirty="0"/>
              <a:t>table properties. Highlight the step and run only the selected code. </a:t>
            </a:r>
          </a:p>
          <a:p>
            <a:pPr marL="457200" indent="-457200">
              <a:buClrTx/>
              <a:buSzPct val="100000"/>
              <a:buFont typeface="+mj-lt"/>
              <a:buAutoNum type="arabicPeriod"/>
            </a:pPr>
            <a:r>
              <a:rPr lang="en-US" altLang="en-US" dirty="0"/>
              <a:t>How many observations are in the table? </a:t>
            </a:r>
            <a:r>
              <a:rPr lang="en-US" altLang="en-US" b="1" dirty="0"/>
              <a:t>3118</a:t>
            </a:r>
          </a:p>
          <a:p>
            <a:pPr marL="457200" indent="-457200">
              <a:buClrTx/>
              <a:buSzPct val="100000"/>
              <a:buFont typeface="+mj-lt"/>
              <a:buAutoNum type="arabicPeriod"/>
            </a:pPr>
            <a:r>
              <a:rPr lang="en-US" altLang="en-US" dirty="0"/>
              <a:t>How is the table sorted? </a:t>
            </a:r>
            <a:r>
              <a:rPr lang="en-US" altLang="en-US" b="1" dirty="0"/>
              <a:t>Season, Name</a:t>
            </a:r>
          </a:p>
        </p:txBody>
      </p:sp>
      <p:sp>
        <p:nvSpPr>
          <p:cNvPr id="6" name="TextBox 5"/>
          <p:cNvSpPr txBox="1"/>
          <p:nvPr>
            <p:custDataLst>
              <p:tags r:id="rId2"/>
            </p:custDataLst>
          </p:nvPr>
        </p:nvSpPr>
        <p:spPr>
          <a:xfrm>
            <a:off x="405396" y="2698026"/>
            <a:ext cx="8588890" cy="650434"/>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sz="1800" b="1" dirty="0">
                <a:latin typeface="Courier New" panose="02070309020205020404" pitchFamily="49" charset="0"/>
              </a:rPr>
              <a:t>proc contents data="s:/workshop/data/storm_summary.sas7bdat";</a:t>
            </a:r>
          </a:p>
          <a:p>
            <a:pPr>
              <a:lnSpc>
                <a:spcPct val="85000"/>
              </a:lnSpc>
            </a:pPr>
            <a:r>
              <a:rPr lang="en-US" sz="1800" b="1" dirty="0">
                <a:latin typeface="Courier New" panose="02070309020205020404" pitchFamily="49" charset="0"/>
              </a:rPr>
              <a:t>run;</a:t>
            </a:r>
            <a:endParaRPr lang="en-US" altLang="en-US" sz="1800" b="1" dirty="0">
              <a:latin typeface="Courier New" panose="02070309020205020404" pitchFamily="49" charset="0"/>
            </a:endParaRPr>
          </a:p>
        </p:txBody>
      </p:sp>
      <p:sp>
        <p:nvSpPr>
          <p:cNvPr id="7" name="Line Callout 1 6"/>
          <p:cNvSpPr/>
          <p:nvPr/>
        </p:nvSpPr>
        <p:spPr>
          <a:xfrm flipH="1">
            <a:off x="1697113" y="3504533"/>
            <a:ext cx="2005555" cy="609600"/>
          </a:xfrm>
          <a:prstGeom prst="borderCallout1">
            <a:avLst>
              <a:gd name="adj1" fmla="val 18750"/>
              <a:gd name="adj2" fmla="val 0"/>
              <a:gd name="adj3" fmla="val -62510"/>
              <a:gd name="adj4" fmla="val -27849"/>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solidFill>
                  <a:srgbClr val="000000"/>
                </a:solidFill>
              </a:rPr>
              <a:t>U</a:t>
            </a:r>
            <a:r>
              <a:rPr lang="en-US" sz="1800" dirty="0">
                <a:solidFill>
                  <a:srgbClr val="000000"/>
                </a:solidFill>
              </a:rPr>
              <a:t>se the location of your course files.</a:t>
            </a:r>
          </a:p>
        </p:txBody>
      </p:sp>
      <p:pic>
        <p:nvPicPr>
          <p:cNvPr id="3" name="Picture 2"/>
          <p:cNvPicPr>
            <a:picLocks noChangeAspect="1"/>
          </p:cNvPicPr>
          <p:nvPr/>
        </p:nvPicPr>
        <p:blipFill>
          <a:blip r:embed="rId5"/>
          <a:stretch>
            <a:fillRect/>
          </a:stretch>
        </p:blipFill>
        <p:spPr>
          <a:xfrm>
            <a:off x="4224533" y="3451467"/>
            <a:ext cx="4608268" cy="631590"/>
          </a:xfrm>
          <a:prstGeom prst="rect">
            <a:avLst/>
          </a:prstGeom>
        </p:spPr>
      </p:pic>
      <p:pic>
        <p:nvPicPr>
          <p:cNvPr id="4" name="Picture 3"/>
          <p:cNvPicPr>
            <a:picLocks noChangeAspect="1"/>
          </p:cNvPicPr>
          <p:nvPr/>
        </p:nvPicPr>
        <p:blipFill>
          <a:blip r:embed="rId6"/>
          <a:stretch>
            <a:fillRect/>
          </a:stretch>
        </p:blipFill>
        <p:spPr>
          <a:xfrm>
            <a:off x="5807359" y="4143982"/>
            <a:ext cx="1442616" cy="807267"/>
          </a:xfrm>
          <a:prstGeom prst="rect">
            <a:avLst/>
          </a:prstGeom>
        </p:spPr>
      </p:pic>
    </p:spTree>
    <p:custDataLst>
      <p:tags r:id="rId1"/>
    </p:custDataLst>
    <p:extLst>
      <p:ext uri="{BB962C8B-B14F-4D97-AF65-F5344CB8AC3E}">
        <p14:creationId xmlns:p14="http://schemas.microsoft.com/office/powerpoint/2010/main" val="3945462154"/>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Organizer"/>
          <p:cNvSpPr>
            <a:spLocks noGrp="1"/>
          </p:cNvSpPr>
          <p:nvPr>
            <p:ph type="title"/>
          </p:nvPr>
        </p:nvSpPr>
        <p:spPr>
          <a:xfrm>
            <a:off x="0" y="268128"/>
            <a:ext cx="9144000" cy="492443"/>
          </a:xfrm>
        </p:spPr>
        <p:txBody>
          <a:bodyPr/>
          <a:lstStyle/>
          <a:p>
            <a:r>
              <a:rPr lang="en-US" dirty="0"/>
              <a:t>Lesson 2: Accessing Data</a:t>
            </a:r>
            <a:endParaRPr lang="en-US" sz="2400" baseline="40000" dirty="0"/>
          </a:p>
        </p:txBody>
      </p:sp>
      <p:graphicFrame>
        <p:nvGraphicFramePr>
          <p:cNvPr id="3" name="Group Organizer"/>
          <p:cNvGraphicFramePr>
            <a:graphicFrameLocks noGrp="1"/>
          </p:cNvGraphicFramePr>
          <p:nvPr>
            <p:extLst>
              <p:ext uri="{D42A27DB-BD31-4B8C-83A1-F6EECF244321}">
                <p14:modId xmlns:p14="http://schemas.microsoft.com/office/powerpoint/2010/main" val="3068915209"/>
              </p:ext>
            </p:extLst>
          </p:nvPr>
        </p:nvGraphicFramePr>
        <p:xfrm>
          <a:off x="1524000" y="1001235"/>
          <a:ext cx="6096000" cy="3492501"/>
        </p:xfrm>
        <a:graphic>
          <a:graphicData uri="http://schemas.openxmlformats.org/drawingml/2006/table">
            <a:tbl>
              <a:tblPr firstRow="1" bandRow="1">
                <a:tableStyleId>{D7AC3CCA-C797-4891-BE02-D94E43425B78}</a:tableStyleId>
              </a:tblPr>
              <a:tblGrid>
                <a:gridCol w="6096000">
                  <a:extLst>
                    <a:ext uri="{9D8B030D-6E8A-4147-A177-3AD203B41FA5}">
                      <a16:colId xmlns:a16="http://schemas.microsoft.com/office/drawing/2014/main" val="20000"/>
                    </a:ext>
                  </a:extLst>
                </a:gridCol>
              </a:tblGrid>
              <a:tr h="1164167">
                <a:tc>
                  <a:txBody>
                    <a:bodyPr/>
                    <a:lstStyle/>
                    <a:p>
                      <a:r>
                        <a:rPr lang="en-US" b="0" dirty="0">
                          <a:solidFill>
                            <a:schemeClr val="bg1"/>
                          </a:solidFill>
                        </a:rPr>
                        <a:t>2.1 Understanding SAS Data</a:t>
                      </a: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0"/>
                  </a:ext>
                </a:extLst>
              </a:tr>
              <a:tr h="11641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srgbClr val="FFFFFF"/>
                          </a:solidFill>
                        </a:rPr>
                        <a:t>2.2 Accessing Data through Libraries</a:t>
                      </a: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7192A6">
                        <a:alpha val="85000"/>
                      </a:srgbClr>
                    </a:solidFill>
                  </a:tcPr>
                </a:tc>
                <a:extLst>
                  <a:ext uri="{0D108BD9-81ED-4DB2-BD59-A6C34878D82A}">
                    <a16:rowId xmlns:a16="http://schemas.microsoft.com/office/drawing/2014/main" val="10001"/>
                  </a:ext>
                </a:extLst>
              </a:tr>
              <a:tr h="11641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2.3 Importing Data into SAS</a:t>
                      </a: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25346524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 Library to Read SAS Files</a:t>
            </a:r>
          </a:p>
        </p:txBody>
      </p:sp>
      <p:sp>
        <p:nvSpPr>
          <p:cNvPr id="8" name="TextBox 7"/>
          <p:cNvSpPr txBox="1"/>
          <p:nvPr>
            <p:custDataLst>
              <p:tags r:id="rId1"/>
            </p:custDataLst>
          </p:nvPr>
        </p:nvSpPr>
        <p:spPr>
          <a:xfrm>
            <a:off x="826666" y="1247060"/>
            <a:ext cx="7490667" cy="650434"/>
          </a:xfrm>
          <a:prstGeom prst="rect">
            <a:avLst/>
          </a:prstGeom>
          <a:solidFill>
            <a:srgbClr val="FFFFFF"/>
          </a:solidFill>
          <a:ln w="19050" cmpd="sng">
            <a:solidFill>
              <a:srgbClr val="0074BE"/>
            </a:solidFill>
          </a:ln>
        </p:spPr>
        <p:txBody>
          <a:bodyPr vert="horz" wrap="square" lIns="88900" tIns="88900" rIns="88900" bIns="88900" rtlCol="0">
            <a:spAutoFit/>
          </a:bodyPr>
          <a:lstStyle/>
          <a:p>
            <a:pPr>
              <a:lnSpc>
                <a:spcPct val="85000"/>
              </a:lnSpc>
            </a:pPr>
            <a:r>
              <a:rPr lang="en-US" sz="1800" b="1" dirty="0">
                <a:latin typeface="Courier New" panose="02070309020205020404" pitchFamily="49" charset="0"/>
              </a:rPr>
              <a:t>proc contents data="s:/workshop/data/class.sas7bdat";</a:t>
            </a:r>
          </a:p>
          <a:p>
            <a:pPr>
              <a:lnSpc>
                <a:spcPct val="85000"/>
              </a:lnSpc>
            </a:pPr>
            <a:r>
              <a:rPr lang="en-US" sz="1800" b="1" dirty="0">
                <a:latin typeface="Courier New" panose="02070309020205020404" pitchFamily="49" charset="0"/>
              </a:rPr>
              <a:t>run;</a:t>
            </a:r>
          </a:p>
        </p:txBody>
      </p:sp>
      <p:sp>
        <p:nvSpPr>
          <p:cNvPr id="106" name="Rectangle 19"/>
          <p:cNvSpPr>
            <a:spLocks noChangeArrowheads="1"/>
          </p:cNvSpPr>
          <p:nvPr/>
        </p:nvSpPr>
        <p:spPr bwMode="auto">
          <a:xfrm>
            <a:off x="3636498" y="1313701"/>
            <a:ext cx="2208224" cy="278047"/>
          </a:xfrm>
          <a:prstGeom prst="rect">
            <a:avLst/>
          </a:prstGeom>
          <a:solidFill>
            <a:srgbClr val="7030A0">
              <a:alpha val="37000"/>
            </a:srgbClr>
          </a:solidFill>
          <a:ln>
            <a:noFill/>
          </a:ln>
        </p:spPr>
        <p:txBody>
          <a:bodyPr lIns="95980" tIns="95980" rIns="95980" bIns="95980"/>
          <a:lstStyle/>
          <a:p>
            <a:pPr marL="370195" indent="-370195" defTabSz="464458">
              <a:buFontTx/>
              <a:buAutoNum type="arabicPeriod"/>
            </a:pPr>
            <a:endParaRPr lang="en-US" sz="2159" dirty="0"/>
          </a:p>
        </p:txBody>
      </p:sp>
      <p:sp>
        <p:nvSpPr>
          <p:cNvPr id="9" name="Line Callout 1 8"/>
          <p:cNvSpPr/>
          <p:nvPr/>
        </p:nvSpPr>
        <p:spPr>
          <a:xfrm flipH="1">
            <a:off x="2092638" y="1992482"/>
            <a:ext cx="1509750" cy="788308"/>
          </a:xfrm>
          <a:prstGeom prst="borderCallout1">
            <a:avLst>
              <a:gd name="adj1" fmla="val 18750"/>
              <a:gd name="adj2" fmla="val 0"/>
              <a:gd name="adj3" fmla="val -50437"/>
              <a:gd name="adj4" fmla="val -39420"/>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800" dirty="0">
                <a:solidFill>
                  <a:srgbClr val="000000"/>
                </a:solidFill>
              </a:rPr>
              <a:t>where the data is located</a:t>
            </a:r>
          </a:p>
        </p:txBody>
      </p:sp>
      <p:sp>
        <p:nvSpPr>
          <p:cNvPr id="10" name="Line Callout 1 9"/>
          <p:cNvSpPr/>
          <p:nvPr/>
        </p:nvSpPr>
        <p:spPr>
          <a:xfrm>
            <a:off x="6747720" y="1992482"/>
            <a:ext cx="1494731" cy="768744"/>
          </a:xfrm>
          <a:prstGeom prst="borderCallout1">
            <a:avLst>
              <a:gd name="adj1" fmla="val 18750"/>
              <a:gd name="adj2" fmla="val 0"/>
              <a:gd name="adj3" fmla="val -52926"/>
              <a:gd name="adj4" fmla="val -31165"/>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800" dirty="0">
                <a:solidFill>
                  <a:srgbClr val="000000"/>
                </a:solidFill>
              </a:rPr>
              <a:t> name and type of data</a:t>
            </a:r>
          </a:p>
        </p:txBody>
      </p:sp>
      <p:sp>
        <p:nvSpPr>
          <p:cNvPr id="11" name="Rectangle 19"/>
          <p:cNvSpPr>
            <a:spLocks noChangeArrowheads="1"/>
          </p:cNvSpPr>
          <p:nvPr/>
        </p:nvSpPr>
        <p:spPr bwMode="auto">
          <a:xfrm>
            <a:off x="5984681" y="1313701"/>
            <a:ext cx="1884783" cy="278047"/>
          </a:xfrm>
          <a:prstGeom prst="rect">
            <a:avLst/>
          </a:prstGeom>
          <a:solidFill>
            <a:srgbClr val="37FFD7">
              <a:alpha val="37000"/>
            </a:srgbClr>
          </a:solidFill>
          <a:ln>
            <a:noFill/>
          </a:ln>
        </p:spPr>
        <p:txBody>
          <a:bodyPr lIns="95980" tIns="95980" rIns="95980" bIns="95980"/>
          <a:lstStyle/>
          <a:p>
            <a:pPr marL="370195" indent="-370195" defTabSz="464458">
              <a:buFontTx/>
              <a:buAutoNum type="arabicPeriod"/>
            </a:pPr>
            <a:endParaRPr lang="en-US" sz="2159" dirty="0"/>
          </a:p>
        </p:txBody>
      </p:sp>
    </p:spTree>
    <p:extLst>
      <p:ext uri="{BB962C8B-B14F-4D97-AF65-F5344CB8AC3E}">
        <p14:creationId xmlns:p14="http://schemas.microsoft.com/office/powerpoint/2010/main" val="39189218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9980" y="1893227"/>
            <a:ext cx="5494020" cy="492443"/>
          </a:xfrm>
        </p:spPr>
        <p:txBody>
          <a:bodyPr/>
          <a:lstStyle/>
          <a:p>
            <a:pPr algn="l"/>
            <a:r>
              <a:rPr lang="en-US" dirty="0"/>
              <a:t>Discussion</a:t>
            </a:r>
          </a:p>
        </p:txBody>
      </p:sp>
      <p:sp>
        <p:nvSpPr>
          <p:cNvPr id="4" name="Freeform 6"/>
          <p:cNvSpPr>
            <a:spLocks noChangeAspect="1" noEditPoints="1"/>
          </p:cNvSpPr>
          <p:nvPr/>
        </p:nvSpPr>
        <p:spPr bwMode="auto">
          <a:xfrm>
            <a:off x="2114409" y="1272051"/>
            <a:ext cx="1347752" cy="1444558"/>
          </a:xfrm>
          <a:custGeom>
            <a:avLst/>
            <a:gdLst>
              <a:gd name="T0" fmla="*/ 3018 w 5374"/>
              <a:gd name="T1" fmla="*/ 4481 h 5760"/>
              <a:gd name="T2" fmla="*/ 246 w 5374"/>
              <a:gd name="T3" fmla="*/ 4701 h 5760"/>
              <a:gd name="T4" fmla="*/ 2086 w 5374"/>
              <a:gd name="T5" fmla="*/ 4221 h 5760"/>
              <a:gd name="T6" fmla="*/ 1908 w 5374"/>
              <a:gd name="T7" fmla="*/ 4119 h 5760"/>
              <a:gd name="T8" fmla="*/ 1239 w 5374"/>
              <a:gd name="T9" fmla="*/ 4330 h 5760"/>
              <a:gd name="T10" fmla="*/ 3039 w 5374"/>
              <a:gd name="T11" fmla="*/ 4283 h 5760"/>
              <a:gd name="T12" fmla="*/ 3767 w 5374"/>
              <a:gd name="T13" fmla="*/ 4496 h 5760"/>
              <a:gd name="T14" fmla="*/ 641 w 5374"/>
              <a:gd name="T15" fmla="*/ 4076 h 5760"/>
              <a:gd name="T16" fmla="*/ 1786 w 5374"/>
              <a:gd name="T17" fmla="*/ 5615 h 5760"/>
              <a:gd name="T18" fmla="*/ 2540 w 5374"/>
              <a:gd name="T19" fmla="*/ 3856 h 5760"/>
              <a:gd name="T20" fmla="*/ 5146 w 5374"/>
              <a:gd name="T21" fmla="*/ 3692 h 5760"/>
              <a:gd name="T22" fmla="*/ 4732 w 5374"/>
              <a:gd name="T23" fmla="*/ 4145 h 5760"/>
              <a:gd name="T24" fmla="*/ 4310 w 5374"/>
              <a:gd name="T25" fmla="*/ 3238 h 5760"/>
              <a:gd name="T26" fmla="*/ 4138 w 5374"/>
              <a:gd name="T27" fmla="*/ 3000 h 5760"/>
              <a:gd name="T28" fmla="*/ 3215 w 5374"/>
              <a:gd name="T29" fmla="*/ 4072 h 5760"/>
              <a:gd name="T30" fmla="*/ 4669 w 5374"/>
              <a:gd name="T31" fmla="*/ 4004 h 5760"/>
              <a:gd name="T32" fmla="*/ 1606 w 5374"/>
              <a:gd name="T33" fmla="*/ 2519 h 5760"/>
              <a:gd name="T34" fmla="*/ 1058 w 5374"/>
              <a:gd name="T35" fmla="*/ 2782 h 5760"/>
              <a:gd name="T36" fmla="*/ 623 w 5374"/>
              <a:gd name="T37" fmla="*/ 3105 h 5760"/>
              <a:gd name="T38" fmla="*/ 353 w 5374"/>
              <a:gd name="T39" fmla="*/ 3236 h 5760"/>
              <a:gd name="T40" fmla="*/ 286 w 5374"/>
              <a:gd name="T41" fmla="*/ 3706 h 5760"/>
              <a:gd name="T42" fmla="*/ 501 w 5374"/>
              <a:gd name="T43" fmla="*/ 4205 h 5760"/>
              <a:gd name="T44" fmla="*/ 761 w 5374"/>
              <a:gd name="T45" fmla="*/ 3720 h 5760"/>
              <a:gd name="T46" fmla="*/ 2559 w 5374"/>
              <a:gd name="T47" fmla="*/ 3711 h 5760"/>
              <a:gd name="T48" fmla="*/ 2840 w 5374"/>
              <a:gd name="T49" fmla="*/ 3795 h 5760"/>
              <a:gd name="T50" fmla="*/ 2712 w 5374"/>
              <a:gd name="T51" fmla="*/ 3292 h 5760"/>
              <a:gd name="T52" fmla="*/ 2280 w 5374"/>
              <a:gd name="T53" fmla="*/ 2932 h 5760"/>
              <a:gd name="T54" fmla="*/ 2074 w 5374"/>
              <a:gd name="T55" fmla="*/ 2686 h 5760"/>
              <a:gd name="T56" fmla="*/ 1595 w 5374"/>
              <a:gd name="T57" fmla="*/ 2658 h 5760"/>
              <a:gd name="T58" fmla="*/ 4549 w 5374"/>
              <a:gd name="T59" fmla="*/ 2934 h 5760"/>
              <a:gd name="T60" fmla="*/ 5172 w 5374"/>
              <a:gd name="T61" fmla="*/ 3288 h 5760"/>
              <a:gd name="T62" fmla="*/ 4772 w 5374"/>
              <a:gd name="T63" fmla="*/ 1944 h 5760"/>
              <a:gd name="T64" fmla="*/ 2548 w 5374"/>
              <a:gd name="T65" fmla="*/ 2405 h 5760"/>
              <a:gd name="T66" fmla="*/ 2377 w 5374"/>
              <a:gd name="T67" fmla="*/ 2814 h 5760"/>
              <a:gd name="T68" fmla="*/ 3018 w 5374"/>
              <a:gd name="T69" fmla="*/ 3219 h 5760"/>
              <a:gd name="T70" fmla="*/ 3667 w 5374"/>
              <a:gd name="T71" fmla="*/ 3171 h 5760"/>
              <a:gd name="T72" fmla="*/ 4610 w 5374"/>
              <a:gd name="T73" fmla="*/ 1861 h 5760"/>
              <a:gd name="T74" fmla="*/ 4577 w 5374"/>
              <a:gd name="T75" fmla="*/ 1616 h 5760"/>
              <a:gd name="T76" fmla="*/ 5002 w 5374"/>
              <a:gd name="T77" fmla="*/ 1531 h 5760"/>
              <a:gd name="T78" fmla="*/ 5170 w 5374"/>
              <a:gd name="T79" fmla="*/ 1557 h 5760"/>
              <a:gd name="T80" fmla="*/ 5373 w 5374"/>
              <a:gd name="T81" fmla="*/ 2815 h 5760"/>
              <a:gd name="T82" fmla="*/ 5079 w 5374"/>
              <a:gd name="T83" fmla="*/ 4282 h 5760"/>
              <a:gd name="T84" fmla="*/ 3793 w 5374"/>
              <a:gd name="T85" fmla="*/ 4824 h 5760"/>
              <a:gd name="T86" fmla="*/ 3351 w 5374"/>
              <a:gd name="T87" fmla="*/ 4776 h 5760"/>
              <a:gd name="T88" fmla="*/ 2550 w 5374"/>
              <a:gd name="T89" fmla="*/ 5301 h 5760"/>
              <a:gd name="T90" fmla="*/ 883 w 5374"/>
              <a:gd name="T91" fmla="*/ 5523 h 5760"/>
              <a:gd name="T92" fmla="*/ 72 w 5374"/>
              <a:gd name="T93" fmla="*/ 4631 h 5760"/>
              <a:gd name="T94" fmla="*/ 2 w 5374"/>
              <a:gd name="T95" fmla="*/ 3569 h 5760"/>
              <a:gd name="T96" fmla="*/ 211 w 5374"/>
              <a:gd name="T97" fmla="*/ 3250 h 5760"/>
              <a:gd name="T98" fmla="*/ 475 w 5374"/>
              <a:gd name="T99" fmla="*/ 3002 h 5760"/>
              <a:gd name="T100" fmla="*/ 1039 w 5374"/>
              <a:gd name="T101" fmla="*/ 2430 h 5760"/>
              <a:gd name="T102" fmla="*/ 1395 w 5374"/>
              <a:gd name="T103" fmla="*/ 2452 h 5760"/>
              <a:gd name="T104" fmla="*/ 1775 w 5374"/>
              <a:gd name="T105" fmla="*/ 2484 h 5760"/>
              <a:gd name="T106" fmla="*/ 2685 w 5374"/>
              <a:gd name="T107" fmla="*/ 1936 h 5760"/>
              <a:gd name="T108" fmla="*/ 4271 w 5374"/>
              <a:gd name="T109" fmla="*/ 1309 h 5760"/>
              <a:gd name="T110" fmla="*/ 609 w 5374"/>
              <a:gd name="T111" fmla="*/ 1670 h 5760"/>
              <a:gd name="T112" fmla="*/ 2552 w 5374"/>
              <a:gd name="T113" fmla="*/ 1693 h 5760"/>
              <a:gd name="T114" fmla="*/ 2583 w 5374"/>
              <a:gd name="T115" fmla="*/ 21 h 5760"/>
              <a:gd name="T116" fmla="*/ 2217 w 5374"/>
              <a:gd name="T117" fmla="*/ 1854 h 5760"/>
              <a:gd name="T118" fmla="*/ 443 w 5374"/>
              <a:gd name="T119" fmla="*/ 1688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4" h="5760">
                <a:moveTo>
                  <a:pt x="2803" y="4337"/>
                </a:moveTo>
                <a:lnTo>
                  <a:pt x="2765" y="4341"/>
                </a:lnTo>
                <a:lnTo>
                  <a:pt x="2730" y="4351"/>
                </a:lnTo>
                <a:lnTo>
                  <a:pt x="2730" y="4718"/>
                </a:lnTo>
                <a:lnTo>
                  <a:pt x="2728" y="4753"/>
                </a:lnTo>
                <a:lnTo>
                  <a:pt x="2726" y="4790"/>
                </a:lnTo>
                <a:lnTo>
                  <a:pt x="2763" y="4800"/>
                </a:lnTo>
                <a:lnTo>
                  <a:pt x="2803" y="4803"/>
                </a:lnTo>
                <a:lnTo>
                  <a:pt x="2850" y="4798"/>
                </a:lnTo>
                <a:lnTo>
                  <a:pt x="2894" y="4784"/>
                </a:lnTo>
                <a:lnTo>
                  <a:pt x="2932" y="4763"/>
                </a:lnTo>
                <a:lnTo>
                  <a:pt x="2967" y="4735"/>
                </a:lnTo>
                <a:lnTo>
                  <a:pt x="2995" y="4701"/>
                </a:lnTo>
                <a:lnTo>
                  <a:pt x="3018" y="4660"/>
                </a:lnTo>
                <a:lnTo>
                  <a:pt x="3032" y="4617"/>
                </a:lnTo>
                <a:lnTo>
                  <a:pt x="3035" y="4570"/>
                </a:lnTo>
                <a:lnTo>
                  <a:pt x="3032" y="4524"/>
                </a:lnTo>
                <a:lnTo>
                  <a:pt x="3018" y="4481"/>
                </a:lnTo>
                <a:lnTo>
                  <a:pt x="2995" y="4440"/>
                </a:lnTo>
                <a:lnTo>
                  <a:pt x="2967" y="4406"/>
                </a:lnTo>
                <a:lnTo>
                  <a:pt x="2932" y="4378"/>
                </a:lnTo>
                <a:lnTo>
                  <a:pt x="2894" y="4357"/>
                </a:lnTo>
                <a:lnTo>
                  <a:pt x="2850" y="4343"/>
                </a:lnTo>
                <a:lnTo>
                  <a:pt x="2803" y="4337"/>
                </a:lnTo>
                <a:close/>
                <a:moveTo>
                  <a:pt x="438" y="4337"/>
                </a:moveTo>
                <a:lnTo>
                  <a:pt x="393" y="4343"/>
                </a:lnTo>
                <a:lnTo>
                  <a:pt x="349" y="4357"/>
                </a:lnTo>
                <a:lnTo>
                  <a:pt x="309" y="4378"/>
                </a:lnTo>
                <a:lnTo>
                  <a:pt x="274" y="4406"/>
                </a:lnTo>
                <a:lnTo>
                  <a:pt x="246" y="4440"/>
                </a:lnTo>
                <a:lnTo>
                  <a:pt x="225" y="4481"/>
                </a:lnTo>
                <a:lnTo>
                  <a:pt x="211" y="4524"/>
                </a:lnTo>
                <a:lnTo>
                  <a:pt x="206" y="4570"/>
                </a:lnTo>
                <a:lnTo>
                  <a:pt x="211" y="4617"/>
                </a:lnTo>
                <a:lnTo>
                  <a:pt x="225" y="4660"/>
                </a:lnTo>
                <a:lnTo>
                  <a:pt x="246" y="4701"/>
                </a:lnTo>
                <a:lnTo>
                  <a:pt x="274" y="4735"/>
                </a:lnTo>
                <a:lnTo>
                  <a:pt x="309" y="4763"/>
                </a:lnTo>
                <a:lnTo>
                  <a:pt x="349" y="4784"/>
                </a:lnTo>
                <a:lnTo>
                  <a:pt x="393" y="4798"/>
                </a:lnTo>
                <a:lnTo>
                  <a:pt x="438" y="4803"/>
                </a:lnTo>
                <a:lnTo>
                  <a:pt x="473" y="4800"/>
                </a:lnTo>
                <a:lnTo>
                  <a:pt x="506" y="4793"/>
                </a:lnTo>
                <a:lnTo>
                  <a:pt x="503" y="4755"/>
                </a:lnTo>
                <a:lnTo>
                  <a:pt x="501" y="4716"/>
                </a:lnTo>
                <a:lnTo>
                  <a:pt x="501" y="4348"/>
                </a:lnTo>
                <a:lnTo>
                  <a:pt x="471" y="4341"/>
                </a:lnTo>
                <a:lnTo>
                  <a:pt x="438" y="4337"/>
                </a:lnTo>
                <a:close/>
                <a:moveTo>
                  <a:pt x="1946" y="4114"/>
                </a:moveTo>
                <a:lnTo>
                  <a:pt x="1985" y="4119"/>
                </a:lnTo>
                <a:lnTo>
                  <a:pt x="2019" y="4133"/>
                </a:lnTo>
                <a:lnTo>
                  <a:pt x="2047" y="4156"/>
                </a:lnTo>
                <a:lnTo>
                  <a:pt x="2070" y="4186"/>
                </a:lnTo>
                <a:lnTo>
                  <a:pt x="2086" y="4221"/>
                </a:lnTo>
                <a:lnTo>
                  <a:pt x="2091" y="4259"/>
                </a:lnTo>
                <a:lnTo>
                  <a:pt x="2086" y="4297"/>
                </a:lnTo>
                <a:lnTo>
                  <a:pt x="2070" y="4330"/>
                </a:lnTo>
                <a:lnTo>
                  <a:pt x="2047" y="4360"/>
                </a:lnTo>
                <a:lnTo>
                  <a:pt x="2019" y="4383"/>
                </a:lnTo>
                <a:lnTo>
                  <a:pt x="1985" y="4397"/>
                </a:lnTo>
                <a:lnTo>
                  <a:pt x="1946" y="4402"/>
                </a:lnTo>
                <a:lnTo>
                  <a:pt x="1908" y="4397"/>
                </a:lnTo>
                <a:lnTo>
                  <a:pt x="1873" y="4383"/>
                </a:lnTo>
                <a:lnTo>
                  <a:pt x="1845" y="4360"/>
                </a:lnTo>
                <a:lnTo>
                  <a:pt x="1822" y="4330"/>
                </a:lnTo>
                <a:lnTo>
                  <a:pt x="1807" y="4297"/>
                </a:lnTo>
                <a:lnTo>
                  <a:pt x="1803" y="4259"/>
                </a:lnTo>
                <a:lnTo>
                  <a:pt x="1807" y="4221"/>
                </a:lnTo>
                <a:lnTo>
                  <a:pt x="1822" y="4186"/>
                </a:lnTo>
                <a:lnTo>
                  <a:pt x="1845" y="4156"/>
                </a:lnTo>
                <a:lnTo>
                  <a:pt x="1873" y="4133"/>
                </a:lnTo>
                <a:lnTo>
                  <a:pt x="1908" y="4119"/>
                </a:lnTo>
                <a:lnTo>
                  <a:pt x="1946" y="4114"/>
                </a:lnTo>
                <a:close/>
                <a:moveTo>
                  <a:pt x="1363" y="4114"/>
                </a:moveTo>
                <a:lnTo>
                  <a:pt x="1402" y="4119"/>
                </a:lnTo>
                <a:lnTo>
                  <a:pt x="1437" y="4133"/>
                </a:lnTo>
                <a:lnTo>
                  <a:pt x="1466" y="4156"/>
                </a:lnTo>
                <a:lnTo>
                  <a:pt x="1487" y="4186"/>
                </a:lnTo>
                <a:lnTo>
                  <a:pt x="1503" y="4221"/>
                </a:lnTo>
                <a:lnTo>
                  <a:pt x="1508" y="4259"/>
                </a:lnTo>
                <a:lnTo>
                  <a:pt x="1503" y="4297"/>
                </a:lnTo>
                <a:lnTo>
                  <a:pt x="1487" y="4330"/>
                </a:lnTo>
                <a:lnTo>
                  <a:pt x="1466" y="4360"/>
                </a:lnTo>
                <a:lnTo>
                  <a:pt x="1437" y="4383"/>
                </a:lnTo>
                <a:lnTo>
                  <a:pt x="1402" y="4397"/>
                </a:lnTo>
                <a:lnTo>
                  <a:pt x="1363" y="4402"/>
                </a:lnTo>
                <a:lnTo>
                  <a:pt x="1325" y="4397"/>
                </a:lnTo>
                <a:lnTo>
                  <a:pt x="1292" y="4383"/>
                </a:lnTo>
                <a:lnTo>
                  <a:pt x="1262" y="4360"/>
                </a:lnTo>
                <a:lnTo>
                  <a:pt x="1239" y="4330"/>
                </a:lnTo>
                <a:lnTo>
                  <a:pt x="1225" y="4297"/>
                </a:lnTo>
                <a:lnTo>
                  <a:pt x="1220" y="4259"/>
                </a:lnTo>
                <a:lnTo>
                  <a:pt x="1225" y="4221"/>
                </a:lnTo>
                <a:lnTo>
                  <a:pt x="1239" y="4186"/>
                </a:lnTo>
                <a:lnTo>
                  <a:pt x="1262" y="4156"/>
                </a:lnTo>
                <a:lnTo>
                  <a:pt x="1292" y="4133"/>
                </a:lnTo>
                <a:lnTo>
                  <a:pt x="1325" y="4119"/>
                </a:lnTo>
                <a:lnTo>
                  <a:pt x="1363" y="4114"/>
                </a:lnTo>
                <a:close/>
                <a:moveTo>
                  <a:pt x="2901" y="3931"/>
                </a:moveTo>
                <a:lnTo>
                  <a:pt x="2885" y="3957"/>
                </a:lnTo>
                <a:lnTo>
                  <a:pt x="2868" y="3992"/>
                </a:lnTo>
                <a:lnTo>
                  <a:pt x="2850" y="4032"/>
                </a:lnTo>
                <a:lnTo>
                  <a:pt x="2833" y="4077"/>
                </a:lnTo>
                <a:lnTo>
                  <a:pt x="2817" y="4128"/>
                </a:lnTo>
                <a:lnTo>
                  <a:pt x="2875" y="4205"/>
                </a:lnTo>
                <a:lnTo>
                  <a:pt x="2934" y="4222"/>
                </a:lnTo>
                <a:lnTo>
                  <a:pt x="2990" y="4248"/>
                </a:lnTo>
                <a:lnTo>
                  <a:pt x="3039" y="4283"/>
                </a:lnTo>
                <a:lnTo>
                  <a:pt x="3082" y="4325"/>
                </a:lnTo>
                <a:lnTo>
                  <a:pt x="3119" y="4374"/>
                </a:lnTo>
                <a:lnTo>
                  <a:pt x="3147" y="4428"/>
                </a:lnTo>
                <a:lnTo>
                  <a:pt x="3165" y="4488"/>
                </a:lnTo>
                <a:lnTo>
                  <a:pt x="3233" y="4536"/>
                </a:lnTo>
                <a:lnTo>
                  <a:pt x="3301" y="4582"/>
                </a:lnTo>
                <a:lnTo>
                  <a:pt x="3365" y="4622"/>
                </a:lnTo>
                <a:lnTo>
                  <a:pt x="3428" y="4657"/>
                </a:lnTo>
                <a:lnTo>
                  <a:pt x="3486" y="4688"/>
                </a:lnTo>
                <a:lnTo>
                  <a:pt x="3540" y="4714"/>
                </a:lnTo>
                <a:lnTo>
                  <a:pt x="3589" y="4735"/>
                </a:lnTo>
                <a:lnTo>
                  <a:pt x="3631" y="4755"/>
                </a:lnTo>
                <a:lnTo>
                  <a:pt x="3665" y="4769"/>
                </a:lnTo>
                <a:lnTo>
                  <a:pt x="3683" y="4732"/>
                </a:lnTo>
                <a:lnTo>
                  <a:pt x="3702" y="4687"/>
                </a:lnTo>
                <a:lnTo>
                  <a:pt x="3723" y="4632"/>
                </a:lnTo>
                <a:lnTo>
                  <a:pt x="3746" y="4570"/>
                </a:lnTo>
                <a:lnTo>
                  <a:pt x="3767" y="4496"/>
                </a:lnTo>
                <a:lnTo>
                  <a:pt x="3674" y="4481"/>
                </a:lnTo>
                <a:lnTo>
                  <a:pt x="3583" y="4458"/>
                </a:lnTo>
                <a:lnTo>
                  <a:pt x="3496" y="4428"/>
                </a:lnTo>
                <a:lnTo>
                  <a:pt x="3411" y="4390"/>
                </a:lnTo>
                <a:lnTo>
                  <a:pt x="3330" y="4344"/>
                </a:lnTo>
                <a:lnTo>
                  <a:pt x="3254" y="4292"/>
                </a:lnTo>
                <a:lnTo>
                  <a:pt x="3182" y="4234"/>
                </a:lnTo>
                <a:lnTo>
                  <a:pt x="3116" y="4168"/>
                </a:lnTo>
                <a:lnTo>
                  <a:pt x="3055" y="4098"/>
                </a:lnTo>
                <a:lnTo>
                  <a:pt x="2999" y="4022"/>
                </a:lnTo>
                <a:lnTo>
                  <a:pt x="2950" y="3939"/>
                </a:lnTo>
                <a:lnTo>
                  <a:pt x="2927" y="3934"/>
                </a:lnTo>
                <a:lnTo>
                  <a:pt x="2901" y="3931"/>
                </a:lnTo>
                <a:close/>
                <a:moveTo>
                  <a:pt x="696" y="3847"/>
                </a:moveTo>
                <a:lnTo>
                  <a:pt x="672" y="3901"/>
                </a:lnTo>
                <a:lnTo>
                  <a:pt x="656" y="3959"/>
                </a:lnTo>
                <a:lnTo>
                  <a:pt x="646" y="4016"/>
                </a:lnTo>
                <a:lnTo>
                  <a:pt x="641" y="4076"/>
                </a:lnTo>
                <a:lnTo>
                  <a:pt x="641" y="4716"/>
                </a:lnTo>
                <a:lnTo>
                  <a:pt x="646" y="4816"/>
                </a:lnTo>
                <a:lnTo>
                  <a:pt x="662" y="4910"/>
                </a:lnTo>
                <a:lnTo>
                  <a:pt x="688" y="5002"/>
                </a:lnTo>
                <a:lnTo>
                  <a:pt x="723" y="5090"/>
                </a:lnTo>
                <a:lnTo>
                  <a:pt x="765" y="5172"/>
                </a:lnTo>
                <a:lnTo>
                  <a:pt x="815" y="5250"/>
                </a:lnTo>
                <a:lnTo>
                  <a:pt x="874" y="5322"/>
                </a:lnTo>
                <a:lnTo>
                  <a:pt x="939" y="5386"/>
                </a:lnTo>
                <a:lnTo>
                  <a:pt x="1012" y="5446"/>
                </a:lnTo>
                <a:lnTo>
                  <a:pt x="1089" y="5496"/>
                </a:lnTo>
                <a:lnTo>
                  <a:pt x="1173" y="5540"/>
                </a:lnTo>
                <a:lnTo>
                  <a:pt x="1260" y="5575"/>
                </a:lnTo>
                <a:lnTo>
                  <a:pt x="1351" y="5599"/>
                </a:lnTo>
                <a:lnTo>
                  <a:pt x="1447" y="5615"/>
                </a:lnTo>
                <a:lnTo>
                  <a:pt x="1545" y="5620"/>
                </a:lnTo>
                <a:lnTo>
                  <a:pt x="1686" y="5620"/>
                </a:lnTo>
                <a:lnTo>
                  <a:pt x="1786" y="5615"/>
                </a:lnTo>
                <a:lnTo>
                  <a:pt x="1880" y="5599"/>
                </a:lnTo>
                <a:lnTo>
                  <a:pt x="1972" y="5575"/>
                </a:lnTo>
                <a:lnTo>
                  <a:pt x="2060" y="5540"/>
                </a:lnTo>
                <a:lnTo>
                  <a:pt x="2142" y="5496"/>
                </a:lnTo>
                <a:lnTo>
                  <a:pt x="2220" y="5446"/>
                </a:lnTo>
                <a:lnTo>
                  <a:pt x="2292" y="5388"/>
                </a:lnTo>
                <a:lnTo>
                  <a:pt x="2356" y="5322"/>
                </a:lnTo>
                <a:lnTo>
                  <a:pt x="2416" y="5250"/>
                </a:lnTo>
                <a:lnTo>
                  <a:pt x="2466" y="5174"/>
                </a:lnTo>
                <a:lnTo>
                  <a:pt x="2508" y="5090"/>
                </a:lnTo>
                <a:lnTo>
                  <a:pt x="2543" y="5002"/>
                </a:lnTo>
                <a:lnTo>
                  <a:pt x="2569" y="4912"/>
                </a:lnTo>
                <a:lnTo>
                  <a:pt x="2585" y="4816"/>
                </a:lnTo>
                <a:lnTo>
                  <a:pt x="2590" y="4718"/>
                </a:lnTo>
                <a:lnTo>
                  <a:pt x="2590" y="4076"/>
                </a:lnTo>
                <a:lnTo>
                  <a:pt x="2583" y="4001"/>
                </a:lnTo>
                <a:lnTo>
                  <a:pt x="2566" y="3927"/>
                </a:lnTo>
                <a:lnTo>
                  <a:pt x="2540" y="3856"/>
                </a:lnTo>
                <a:lnTo>
                  <a:pt x="2381" y="3884"/>
                </a:lnTo>
                <a:lnTo>
                  <a:pt x="2227" y="3905"/>
                </a:lnTo>
                <a:lnTo>
                  <a:pt x="2082" y="3922"/>
                </a:lnTo>
                <a:lnTo>
                  <a:pt x="1943" y="3934"/>
                </a:lnTo>
                <a:lnTo>
                  <a:pt x="1810" y="3943"/>
                </a:lnTo>
                <a:lnTo>
                  <a:pt x="1684" y="3948"/>
                </a:lnTo>
                <a:lnTo>
                  <a:pt x="1566" y="3950"/>
                </a:lnTo>
                <a:lnTo>
                  <a:pt x="1433" y="3948"/>
                </a:lnTo>
                <a:lnTo>
                  <a:pt x="1311" y="3941"/>
                </a:lnTo>
                <a:lnTo>
                  <a:pt x="1199" y="3934"/>
                </a:lnTo>
                <a:lnTo>
                  <a:pt x="1096" y="3924"/>
                </a:lnTo>
                <a:lnTo>
                  <a:pt x="1004" y="3912"/>
                </a:lnTo>
                <a:lnTo>
                  <a:pt x="922" y="3898"/>
                </a:lnTo>
                <a:lnTo>
                  <a:pt x="850" y="3884"/>
                </a:lnTo>
                <a:lnTo>
                  <a:pt x="787" y="3870"/>
                </a:lnTo>
                <a:lnTo>
                  <a:pt x="737" y="3857"/>
                </a:lnTo>
                <a:lnTo>
                  <a:pt x="696" y="3847"/>
                </a:lnTo>
                <a:close/>
                <a:moveTo>
                  <a:pt x="5146" y="3692"/>
                </a:moveTo>
                <a:lnTo>
                  <a:pt x="5126" y="3723"/>
                </a:lnTo>
                <a:lnTo>
                  <a:pt x="5109" y="3749"/>
                </a:lnTo>
                <a:lnTo>
                  <a:pt x="5097" y="3768"/>
                </a:lnTo>
                <a:lnTo>
                  <a:pt x="5088" y="3781"/>
                </a:lnTo>
                <a:lnTo>
                  <a:pt x="5083" y="3788"/>
                </a:lnTo>
                <a:lnTo>
                  <a:pt x="5067" y="3803"/>
                </a:lnTo>
                <a:lnTo>
                  <a:pt x="5048" y="3812"/>
                </a:lnTo>
                <a:lnTo>
                  <a:pt x="5027" y="3816"/>
                </a:lnTo>
                <a:lnTo>
                  <a:pt x="5006" y="3812"/>
                </a:lnTo>
                <a:lnTo>
                  <a:pt x="4987" y="3803"/>
                </a:lnTo>
                <a:lnTo>
                  <a:pt x="4980" y="3798"/>
                </a:lnTo>
                <a:lnTo>
                  <a:pt x="4966" y="3788"/>
                </a:lnTo>
                <a:lnTo>
                  <a:pt x="4948" y="3774"/>
                </a:lnTo>
                <a:lnTo>
                  <a:pt x="4917" y="3856"/>
                </a:lnTo>
                <a:lnTo>
                  <a:pt x="4879" y="3934"/>
                </a:lnTo>
                <a:lnTo>
                  <a:pt x="4835" y="4008"/>
                </a:lnTo>
                <a:lnTo>
                  <a:pt x="4786" y="4079"/>
                </a:lnTo>
                <a:lnTo>
                  <a:pt x="4732" y="4145"/>
                </a:lnTo>
                <a:lnTo>
                  <a:pt x="5008" y="4151"/>
                </a:lnTo>
                <a:lnTo>
                  <a:pt x="5037" y="4102"/>
                </a:lnTo>
                <a:lnTo>
                  <a:pt x="5064" y="4041"/>
                </a:lnTo>
                <a:lnTo>
                  <a:pt x="5088" y="3969"/>
                </a:lnTo>
                <a:lnTo>
                  <a:pt x="5109" y="3887"/>
                </a:lnTo>
                <a:lnTo>
                  <a:pt x="5128" y="3795"/>
                </a:lnTo>
                <a:lnTo>
                  <a:pt x="5146" y="3692"/>
                </a:lnTo>
                <a:close/>
                <a:moveTo>
                  <a:pt x="4238" y="2971"/>
                </a:moveTo>
                <a:lnTo>
                  <a:pt x="4275" y="2976"/>
                </a:lnTo>
                <a:lnTo>
                  <a:pt x="4310" y="2990"/>
                </a:lnTo>
                <a:lnTo>
                  <a:pt x="4337" y="3013"/>
                </a:lnTo>
                <a:lnTo>
                  <a:pt x="4360" y="3042"/>
                </a:lnTo>
                <a:lnTo>
                  <a:pt x="4374" y="3075"/>
                </a:lnTo>
                <a:lnTo>
                  <a:pt x="4379" y="3114"/>
                </a:lnTo>
                <a:lnTo>
                  <a:pt x="4374" y="3152"/>
                </a:lnTo>
                <a:lnTo>
                  <a:pt x="4360" y="3185"/>
                </a:lnTo>
                <a:lnTo>
                  <a:pt x="4337" y="3215"/>
                </a:lnTo>
                <a:lnTo>
                  <a:pt x="4310" y="3238"/>
                </a:lnTo>
                <a:lnTo>
                  <a:pt x="4275" y="3252"/>
                </a:lnTo>
                <a:lnTo>
                  <a:pt x="4238" y="3257"/>
                </a:lnTo>
                <a:lnTo>
                  <a:pt x="4200" y="3252"/>
                </a:lnTo>
                <a:lnTo>
                  <a:pt x="4165" y="3238"/>
                </a:lnTo>
                <a:lnTo>
                  <a:pt x="4137" y="3215"/>
                </a:lnTo>
                <a:lnTo>
                  <a:pt x="4114" y="3185"/>
                </a:lnTo>
                <a:lnTo>
                  <a:pt x="4100" y="3152"/>
                </a:lnTo>
                <a:lnTo>
                  <a:pt x="4095" y="3114"/>
                </a:lnTo>
                <a:lnTo>
                  <a:pt x="4100" y="3075"/>
                </a:lnTo>
                <a:lnTo>
                  <a:pt x="4114" y="3042"/>
                </a:lnTo>
                <a:lnTo>
                  <a:pt x="4137" y="3013"/>
                </a:lnTo>
                <a:lnTo>
                  <a:pt x="4165" y="2990"/>
                </a:lnTo>
                <a:lnTo>
                  <a:pt x="4200" y="2976"/>
                </a:lnTo>
                <a:lnTo>
                  <a:pt x="4238" y="2971"/>
                </a:lnTo>
                <a:close/>
                <a:moveTo>
                  <a:pt x="4381" y="2735"/>
                </a:moveTo>
                <a:lnTo>
                  <a:pt x="4306" y="2826"/>
                </a:lnTo>
                <a:lnTo>
                  <a:pt x="4226" y="2915"/>
                </a:lnTo>
                <a:lnTo>
                  <a:pt x="4138" y="3000"/>
                </a:lnTo>
                <a:lnTo>
                  <a:pt x="4044" y="3084"/>
                </a:lnTo>
                <a:lnTo>
                  <a:pt x="3943" y="3165"/>
                </a:lnTo>
                <a:lnTo>
                  <a:pt x="3847" y="3229"/>
                </a:lnTo>
                <a:lnTo>
                  <a:pt x="3746" y="3288"/>
                </a:lnTo>
                <a:lnTo>
                  <a:pt x="3638" y="3341"/>
                </a:lnTo>
                <a:lnTo>
                  <a:pt x="3522" y="3388"/>
                </a:lnTo>
                <a:lnTo>
                  <a:pt x="3402" y="3430"/>
                </a:lnTo>
                <a:lnTo>
                  <a:pt x="3276" y="3465"/>
                </a:lnTo>
                <a:lnTo>
                  <a:pt x="3144" y="3493"/>
                </a:lnTo>
                <a:lnTo>
                  <a:pt x="3006" y="3517"/>
                </a:lnTo>
                <a:lnTo>
                  <a:pt x="3053" y="3615"/>
                </a:lnTo>
                <a:lnTo>
                  <a:pt x="3096" y="3720"/>
                </a:lnTo>
                <a:lnTo>
                  <a:pt x="3137" y="3830"/>
                </a:lnTo>
                <a:lnTo>
                  <a:pt x="3168" y="3941"/>
                </a:lnTo>
                <a:lnTo>
                  <a:pt x="3168" y="3962"/>
                </a:lnTo>
                <a:lnTo>
                  <a:pt x="3165" y="3981"/>
                </a:lnTo>
                <a:lnTo>
                  <a:pt x="3154" y="3999"/>
                </a:lnTo>
                <a:lnTo>
                  <a:pt x="3215" y="4072"/>
                </a:lnTo>
                <a:lnTo>
                  <a:pt x="3285" y="4137"/>
                </a:lnTo>
                <a:lnTo>
                  <a:pt x="3358" y="4196"/>
                </a:lnTo>
                <a:lnTo>
                  <a:pt x="3439" y="4247"/>
                </a:lnTo>
                <a:lnTo>
                  <a:pt x="3522" y="4287"/>
                </a:lnTo>
                <a:lnTo>
                  <a:pt x="3611" y="4322"/>
                </a:lnTo>
                <a:lnTo>
                  <a:pt x="3702" y="4344"/>
                </a:lnTo>
                <a:lnTo>
                  <a:pt x="3798" y="4360"/>
                </a:lnTo>
                <a:lnTo>
                  <a:pt x="3894" y="4365"/>
                </a:lnTo>
                <a:lnTo>
                  <a:pt x="3933" y="4365"/>
                </a:lnTo>
                <a:lnTo>
                  <a:pt x="4030" y="4360"/>
                </a:lnTo>
                <a:lnTo>
                  <a:pt x="4126" y="4344"/>
                </a:lnTo>
                <a:lnTo>
                  <a:pt x="4219" y="4320"/>
                </a:lnTo>
                <a:lnTo>
                  <a:pt x="4306" y="4287"/>
                </a:lnTo>
                <a:lnTo>
                  <a:pt x="4390" y="4245"/>
                </a:lnTo>
                <a:lnTo>
                  <a:pt x="4468" y="4196"/>
                </a:lnTo>
                <a:lnTo>
                  <a:pt x="4542" y="4138"/>
                </a:lnTo>
                <a:lnTo>
                  <a:pt x="4608" y="4074"/>
                </a:lnTo>
                <a:lnTo>
                  <a:pt x="4669" y="4004"/>
                </a:lnTo>
                <a:lnTo>
                  <a:pt x="4721" y="3929"/>
                </a:lnTo>
                <a:lnTo>
                  <a:pt x="4767" y="3847"/>
                </a:lnTo>
                <a:lnTo>
                  <a:pt x="4805" y="3761"/>
                </a:lnTo>
                <a:lnTo>
                  <a:pt x="4835" y="3672"/>
                </a:lnTo>
                <a:lnTo>
                  <a:pt x="4790" y="3627"/>
                </a:lnTo>
                <a:lnTo>
                  <a:pt x="4744" y="3576"/>
                </a:lnTo>
                <a:lnTo>
                  <a:pt x="4695" y="3519"/>
                </a:lnTo>
                <a:lnTo>
                  <a:pt x="4646" y="3458"/>
                </a:lnTo>
                <a:lnTo>
                  <a:pt x="4599" y="3388"/>
                </a:lnTo>
                <a:lnTo>
                  <a:pt x="4554" y="3315"/>
                </a:lnTo>
                <a:lnTo>
                  <a:pt x="4512" y="3234"/>
                </a:lnTo>
                <a:lnTo>
                  <a:pt x="4474" y="3151"/>
                </a:lnTo>
                <a:lnTo>
                  <a:pt x="4440" y="3060"/>
                </a:lnTo>
                <a:lnTo>
                  <a:pt x="4413" y="2964"/>
                </a:lnTo>
                <a:lnTo>
                  <a:pt x="4393" y="2864"/>
                </a:lnTo>
                <a:lnTo>
                  <a:pt x="4385" y="2800"/>
                </a:lnTo>
                <a:lnTo>
                  <a:pt x="4381" y="2735"/>
                </a:lnTo>
                <a:close/>
                <a:moveTo>
                  <a:pt x="1606" y="2519"/>
                </a:moveTo>
                <a:lnTo>
                  <a:pt x="1548" y="2540"/>
                </a:lnTo>
                <a:lnTo>
                  <a:pt x="1492" y="2562"/>
                </a:lnTo>
                <a:lnTo>
                  <a:pt x="1437" y="2587"/>
                </a:lnTo>
                <a:lnTo>
                  <a:pt x="1384" y="2611"/>
                </a:lnTo>
                <a:lnTo>
                  <a:pt x="1334" y="2634"/>
                </a:lnTo>
                <a:lnTo>
                  <a:pt x="1286" y="2658"/>
                </a:lnTo>
                <a:lnTo>
                  <a:pt x="1245" y="2681"/>
                </a:lnTo>
                <a:lnTo>
                  <a:pt x="1204" y="2702"/>
                </a:lnTo>
                <a:lnTo>
                  <a:pt x="1171" y="2721"/>
                </a:lnTo>
                <a:lnTo>
                  <a:pt x="1142" y="2739"/>
                </a:lnTo>
                <a:lnTo>
                  <a:pt x="1117" y="2753"/>
                </a:lnTo>
                <a:lnTo>
                  <a:pt x="1100" y="2763"/>
                </a:lnTo>
                <a:lnTo>
                  <a:pt x="1089" y="2770"/>
                </a:lnTo>
                <a:lnTo>
                  <a:pt x="1084" y="2772"/>
                </a:lnTo>
                <a:lnTo>
                  <a:pt x="1075" y="2777"/>
                </a:lnTo>
                <a:lnTo>
                  <a:pt x="1066" y="2781"/>
                </a:lnTo>
                <a:lnTo>
                  <a:pt x="1058" y="2782"/>
                </a:lnTo>
                <a:lnTo>
                  <a:pt x="1058" y="2782"/>
                </a:lnTo>
                <a:lnTo>
                  <a:pt x="1037" y="2791"/>
                </a:lnTo>
                <a:lnTo>
                  <a:pt x="1016" y="2793"/>
                </a:lnTo>
                <a:lnTo>
                  <a:pt x="995" y="2787"/>
                </a:lnTo>
                <a:lnTo>
                  <a:pt x="976" y="2777"/>
                </a:lnTo>
                <a:lnTo>
                  <a:pt x="960" y="2760"/>
                </a:lnTo>
                <a:lnTo>
                  <a:pt x="939" y="2723"/>
                </a:lnTo>
                <a:lnTo>
                  <a:pt x="923" y="2686"/>
                </a:lnTo>
                <a:lnTo>
                  <a:pt x="911" y="2653"/>
                </a:lnTo>
                <a:lnTo>
                  <a:pt x="869" y="2705"/>
                </a:lnTo>
                <a:lnTo>
                  <a:pt x="831" y="2760"/>
                </a:lnTo>
                <a:lnTo>
                  <a:pt x="794" y="2812"/>
                </a:lnTo>
                <a:lnTo>
                  <a:pt x="761" y="2864"/>
                </a:lnTo>
                <a:lnTo>
                  <a:pt x="730" y="2913"/>
                </a:lnTo>
                <a:lnTo>
                  <a:pt x="702" y="2960"/>
                </a:lnTo>
                <a:lnTo>
                  <a:pt x="677" y="3004"/>
                </a:lnTo>
                <a:lnTo>
                  <a:pt x="656" y="3044"/>
                </a:lnTo>
                <a:lnTo>
                  <a:pt x="639" y="3077"/>
                </a:lnTo>
                <a:lnTo>
                  <a:pt x="623" y="3105"/>
                </a:lnTo>
                <a:lnTo>
                  <a:pt x="613" y="3126"/>
                </a:lnTo>
                <a:lnTo>
                  <a:pt x="606" y="3140"/>
                </a:lnTo>
                <a:lnTo>
                  <a:pt x="604" y="3145"/>
                </a:lnTo>
                <a:lnTo>
                  <a:pt x="592" y="3163"/>
                </a:lnTo>
                <a:lnTo>
                  <a:pt x="578" y="3175"/>
                </a:lnTo>
                <a:lnTo>
                  <a:pt x="560" y="3184"/>
                </a:lnTo>
                <a:lnTo>
                  <a:pt x="541" y="3185"/>
                </a:lnTo>
                <a:lnTo>
                  <a:pt x="525" y="3184"/>
                </a:lnTo>
                <a:lnTo>
                  <a:pt x="511" y="3180"/>
                </a:lnTo>
                <a:lnTo>
                  <a:pt x="508" y="3177"/>
                </a:lnTo>
                <a:lnTo>
                  <a:pt x="504" y="3175"/>
                </a:lnTo>
                <a:lnTo>
                  <a:pt x="501" y="3173"/>
                </a:lnTo>
                <a:lnTo>
                  <a:pt x="483" y="3171"/>
                </a:lnTo>
                <a:lnTo>
                  <a:pt x="466" y="3165"/>
                </a:lnTo>
                <a:lnTo>
                  <a:pt x="414" y="3131"/>
                </a:lnTo>
                <a:lnTo>
                  <a:pt x="370" y="3096"/>
                </a:lnTo>
                <a:lnTo>
                  <a:pt x="360" y="3166"/>
                </a:lnTo>
                <a:lnTo>
                  <a:pt x="353" y="3236"/>
                </a:lnTo>
                <a:lnTo>
                  <a:pt x="347" y="3302"/>
                </a:lnTo>
                <a:lnTo>
                  <a:pt x="344" y="3365"/>
                </a:lnTo>
                <a:lnTo>
                  <a:pt x="342" y="3425"/>
                </a:lnTo>
                <a:lnTo>
                  <a:pt x="342" y="3477"/>
                </a:lnTo>
                <a:lnTo>
                  <a:pt x="344" y="3522"/>
                </a:lnTo>
                <a:lnTo>
                  <a:pt x="344" y="3561"/>
                </a:lnTo>
                <a:lnTo>
                  <a:pt x="346" y="3590"/>
                </a:lnTo>
                <a:lnTo>
                  <a:pt x="347" y="3610"/>
                </a:lnTo>
                <a:lnTo>
                  <a:pt x="347" y="3617"/>
                </a:lnTo>
                <a:lnTo>
                  <a:pt x="347" y="3622"/>
                </a:lnTo>
                <a:lnTo>
                  <a:pt x="346" y="3627"/>
                </a:lnTo>
                <a:lnTo>
                  <a:pt x="347" y="3634"/>
                </a:lnTo>
                <a:lnTo>
                  <a:pt x="347" y="3643"/>
                </a:lnTo>
                <a:lnTo>
                  <a:pt x="347" y="3650"/>
                </a:lnTo>
                <a:lnTo>
                  <a:pt x="339" y="3671"/>
                </a:lnTo>
                <a:lnTo>
                  <a:pt x="325" y="3688"/>
                </a:lnTo>
                <a:lnTo>
                  <a:pt x="307" y="3699"/>
                </a:lnTo>
                <a:lnTo>
                  <a:pt x="286" y="3706"/>
                </a:lnTo>
                <a:lnTo>
                  <a:pt x="264" y="3704"/>
                </a:lnTo>
                <a:lnTo>
                  <a:pt x="223" y="3695"/>
                </a:lnTo>
                <a:lnTo>
                  <a:pt x="187" y="3683"/>
                </a:lnTo>
                <a:lnTo>
                  <a:pt x="154" y="3669"/>
                </a:lnTo>
                <a:lnTo>
                  <a:pt x="168" y="3742"/>
                </a:lnTo>
                <a:lnTo>
                  <a:pt x="183" y="3814"/>
                </a:lnTo>
                <a:lnTo>
                  <a:pt x="201" y="3885"/>
                </a:lnTo>
                <a:lnTo>
                  <a:pt x="218" y="3955"/>
                </a:lnTo>
                <a:lnTo>
                  <a:pt x="239" y="4020"/>
                </a:lnTo>
                <a:lnTo>
                  <a:pt x="258" y="4081"/>
                </a:lnTo>
                <a:lnTo>
                  <a:pt x="276" y="4137"/>
                </a:lnTo>
                <a:lnTo>
                  <a:pt x="293" y="4184"/>
                </a:lnTo>
                <a:lnTo>
                  <a:pt x="307" y="4224"/>
                </a:lnTo>
                <a:lnTo>
                  <a:pt x="349" y="4210"/>
                </a:lnTo>
                <a:lnTo>
                  <a:pt x="393" y="4201"/>
                </a:lnTo>
                <a:lnTo>
                  <a:pt x="438" y="4198"/>
                </a:lnTo>
                <a:lnTo>
                  <a:pt x="471" y="4200"/>
                </a:lnTo>
                <a:lnTo>
                  <a:pt x="501" y="4205"/>
                </a:lnTo>
                <a:lnTo>
                  <a:pt x="501" y="4076"/>
                </a:lnTo>
                <a:lnTo>
                  <a:pt x="504" y="4008"/>
                </a:lnTo>
                <a:lnTo>
                  <a:pt x="517" y="3939"/>
                </a:lnTo>
                <a:lnTo>
                  <a:pt x="534" y="3873"/>
                </a:lnTo>
                <a:lnTo>
                  <a:pt x="559" y="3809"/>
                </a:lnTo>
                <a:lnTo>
                  <a:pt x="590" y="3747"/>
                </a:lnTo>
                <a:lnTo>
                  <a:pt x="592" y="3744"/>
                </a:lnTo>
                <a:lnTo>
                  <a:pt x="595" y="3741"/>
                </a:lnTo>
                <a:lnTo>
                  <a:pt x="595" y="3739"/>
                </a:lnTo>
                <a:lnTo>
                  <a:pt x="607" y="3720"/>
                </a:lnTo>
                <a:lnTo>
                  <a:pt x="623" y="3704"/>
                </a:lnTo>
                <a:lnTo>
                  <a:pt x="642" y="3695"/>
                </a:lnTo>
                <a:lnTo>
                  <a:pt x="663" y="3693"/>
                </a:lnTo>
                <a:lnTo>
                  <a:pt x="686" y="3697"/>
                </a:lnTo>
                <a:lnTo>
                  <a:pt x="691" y="3699"/>
                </a:lnTo>
                <a:lnTo>
                  <a:pt x="705" y="3704"/>
                </a:lnTo>
                <a:lnTo>
                  <a:pt x="728" y="3711"/>
                </a:lnTo>
                <a:lnTo>
                  <a:pt x="761" y="3720"/>
                </a:lnTo>
                <a:lnTo>
                  <a:pt x="801" y="3728"/>
                </a:lnTo>
                <a:lnTo>
                  <a:pt x="850" y="3741"/>
                </a:lnTo>
                <a:lnTo>
                  <a:pt x="908" y="3751"/>
                </a:lnTo>
                <a:lnTo>
                  <a:pt x="974" y="3763"/>
                </a:lnTo>
                <a:lnTo>
                  <a:pt x="1049" y="3774"/>
                </a:lnTo>
                <a:lnTo>
                  <a:pt x="1131" y="3784"/>
                </a:lnTo>
                <a:lnTo>
                  <a:pt x="1222" y="3793"/>
                </a:lnTo>
                <a:lnTo>
                  <a:pt x="1320" y="3802"/>
                </a:lnTo>
                <a:lnTo>
                  <a:pt x="1426" y="3805"/>
                </a:lnTo>
                <a:lnTo>
                  <a:pt x="1541" y="3809"/>
                </a:lnTo>
                <a:lnTo>
                  <a:pt x="1663" y="3807"/>
                </a:lnTo>
                <a:lnTo>
                  <a:pt x="1793" y="3803"/>
                </a:lnTo>
                <a:lnTo>
                  <a:pt x="1929" y="3795"/>
                </a:lnTo>
                <a:lnTo>
                  <a:pt x="2074" y="3782"/>
                </a:lnTo>
                <a:lnTo>
                  <a:pt x="2225" y="3763"/>
                </a:lnTo>
                <a:lnTo>
                  <a:pt x="2386" y="3741"/>
                </a:lnTo>
                <a:lnTo>
                  <a:pt x="2552" y="3713"/>
                </a:lnTo>
                <a:lnTo>
                  <a:pt x="2559" y="3711"/>
                </a:lnTo>
                <a:lnTo>
                  <a:pt x="2568" y="3713"/>
                </a:lnTo>
                <a:lnTo>
                  <a:pt x="2589" y="3711"/>
                </a:lnTo>
                <a:lnTo>
                  <a:pt x="2609" y="3716"/>
                </a:lnTo>
                <a:lnTo>
                  <a:pt x="2627" y="3728"/>
                </a:lnTo>
                <a:lnTo>
                  <a:pt x="2641" y="3746"/>
                </a:lnTo>
                <a:lnTo>
                  <a:pt x="2669" y="3800"/>
                </a:lnTo>
                <a:lnTo>
                  <a:pt x="2691" y="3857"/>
                </a:lnTo>
                <a:lnTo>
                  <a:pt x="2709" y="3917"/>
                </a:lnTo>
                <a:lnTo>
                  <a:pt x="2721" y="3978"/>
                </a:lnTo>
                <a:lnTo>
                  <a:pt x="2739" y="3939"/>
                </a:lnTo>
                <a:lnTo>
                  <a:pt x="2754" y="3906"/>
                </a:lnTo>
                <a:lnTo>
                  <a:pt x="2770" y="3878"/>
                </a:lnTo>
                <a:lnTo>
                  <a:pt x="2784" y="3854"/>
                </a:lnTo>
                <a:lnTo>
                  <a:pt x="2794" y="3837"/>
                </a:lnTo>
                <a:lnTo>
                  <a:pt x="2801" y="3824"/>
                </a:lnTo>
                <a:lnTo>
                  <a:pt x="2805" y="3819"/>
                </a:lnTo>
                <a:lnTo>
                  <a:pt x="2821" y="3803"/>
                </a:lnTo>
                <a:lnTo>
                  <a:pt x="2840" y="3795"/>
                </a:lnTo>
                <a:lnTo>
                  <a:pt x="2861" y="3791"/>
                </a:lnTo>
                <a:lnTo>
                  <a:pt x="2904" y="3791"/>
                </a:lnTo>
                <a:lnTo>
                  <a:pt x="2943" y="3795"/>
                </a:lnTo>
                <a:lnTo>
                  <a:pt x="2978" y="3802"/>
                </a:lnTo>
                <a:lnTo>
                  <a:pt x="2953" y="3739"/>
                </a:lnTo>
                <a:lnTo>
                  <a:pt x="2927" y="3676"/>
                </a:lnTo>
                <a:lnTo>
                  <a:pt x="2899" y="3617"/>
                </a:lnTo>
                <a:lnTo>
                  <a:pt x="2871" y="3559"/>
                </a:lnTo>
                <a:lnTo>
                  <a:pt x="2843" y="3507"/>
                </a:lnTo>
                <a:lnTo>
                  <a:pt x="2817" y="3458"/>
                </a:lnTo>
                <a:lnTo>
                  <a:pt x="2793" y="3412"/>
                </a:lnTo>
                <a:lnTo>
                  <a:pt x="2770" y="3374"/>
                </a:lnTo>
                <a:lnTo>
                  <a:pt x="2749" y="3343"/>
                </a:lnTo>
                <a:lnTo>
                  <a:pt x="2733" y="3316"/>
                </a:lnTo>
                <a:lnTo>
                  <a:pt x="2723" y="3299"/>
                </a:lnTo>
                <a:lnTo>
                  <a:pt x="2719" y="3295"/>
                </a:lnTo>
                <a:lnTo>
                  <a:pt x="2716" y="3294"/>
                </a:lnTo>
                <a:lnTo>
                  <a:pt x="2712" y="3292"/>
                </a:lnTo>
                <a:lnTo>
                  <a:pt x="2700" y="3273"/>
                </a:lnTo>
                <a:lnTo>
                  <a:pt x="2693" y="3254"/>
                </a:lnTo>
                <a:lnTo>
                  <a:pt x="2693" y="3231"/>
                </a:lnTo>
                <a:lnTo>
                  <a:pt x="2700" y="3212"/>
                </a:lnTo>
                <a:lnTo>
                  <a:pt x="2714" y="3192"/>
                </a:lnTo>
                <a:lnTo>
                  <a:pt x="2761" y="3151"/>
                </a:lnTo>
                <a:lnTo>
                  <a:pt x="2807" y="3121"/>
                </a:lnTo>
                <a:lnTo>
                  <a:pt x="2747" y="3091"/>
                </a:lnTo>
                <a:lnTo>
                  <a:pt x="2686" y="3065"/>
                </a:lnTo>
                <a:lnTo>
                  <a:pt x="2627" y="3042"/>
                </a:lnTo>
                <a:lnTo>
                  <a:pt x="2569" y="3020"/>
                </a:lnTo>
                <a:lnTo>
                  <a:pt x="2513" y="3000"/>
                </a:lnTo>
                <a:lnTo>
                  <a:pt x="2461" y="2985"/>
                </a:lnTo>
                <a:lnTo>
                  <a:pt x="2414" y="2969"/>
                </a:lnTo>
                <a:lnTo>
                  <a:pt x="2370" y="2957"/>
                </a:lnTo>
                <a:lnTo>
                  <a:pt x="2334" y="2946"/>
                </a:lnTo>
                <a:lnTo>
                  <a:pt x="2304" y="2938"/>
                </a:lnTo>
                <a:lnTo>
                  <a:pt x="2280" y="2932"/>
                </a:lnTo>
                <a:lnTo>
                  <a:pt x="2266" y="2929"/>
                </a:lnTo>
                <a:lnTo>
                  <a:pt x="2260" y="2927"/>
                </a:lnTo>
                <a:lnTo>
                  <a:pt x="2239" y="2918"/>
                </a:lnTo>
                <a:lnTo>
                  <a:pt x="2222" y="2906"/>
                </a:lnTo>
                <a:lnTo>
                  <a:pt x="2211" y="2887"/>
                </a:lnTo>
                <a:lnTo>
                  <a:pt x="2206" y="2866"/>
                </a:lnTo>
                <a:lnTo>
                  <a:pt x="2206" y="2843"/>
                </a:lnTo>
                <a:lnTo>
                  <a:pt x="2208" y="2840"/>
                </a:lnTo>
                <a:lnTo>
                  <a:pt x="2210" y="2836"/>
                </a:lnTo>
                <a:lnTo>
                  <a:pt x="2213" y="2831"/>
                </a:lnTo>
                <a:lnTo>
                  <a:pt x="2215" y="2817"/>
                </a:lnTo>
                <a:lnTo>
                  <a:pt x="2220" y="2801"/>
                </a:lnTo>
                <a:lnTo>
                  <a:pt x="2241" y="2765"/>
                </a:lnTo>
                <a:lnTo>
                  <a:pt x="2262" y="2732"/>
                </a:lnTo>
                <a:lnTo>
                  <a:pt x="2285" y="2704"/>
                </a:lnTo>
                <a:lnTo>
                  <a:pt x="2213" y="2695"/>
                </a:lnTo>
                <a:lnTo>
                  <a:pt x="2142" y="2690"/>
                </a:lnTo>
                <a:lnTo>
                  <a:pt x="2074" y="2686"/>
                </a:lnTo>
                <a:lnTo>
                  <a:pt x="2007" y="2685"/>
                </a:lnTo>
                <a:lnTo>
                  <a:pt x="1944" y="2685"/>
                </a:lnTo>
                <a:lnTo>
                  <a:pt x="1889" y="2686"/>
                </a:lnTo>
                <a:lnTo>
                  <a:pt x="1836" y="2688"/>
                </a:lnTo>
                <a:lnTo>
                  <a:pt x="1793" y="2690"/>
                </a:lnTo>
                <a:lnTo>
                  <a:pt x="1756" y="2693"/>
                </a:lnTo>
                <a:lnTo>
                  <a:pt x="1728" y="2695"/>
                </a:lnTo>
                <a:lnTo>
                  <a:pt x="1711" y="2697"/>
                </a:lnTo>
                <a:lnTo>
                  <a:pt x="1704" y="2697"/>
                </a:lnTo>
                <a:lnTo>
                  <a:pt x="1700" y="2697"/>
                </a:lnTo>
                <a:lnTo>
                  <a:pt x="1697" y="2697"/>
                </a:lnTo>
                <a:lnTo>
                  <a:pt x="1679" y="2704"/>
                </a:lnTo>
                <a:lnTo>
                  <a:pt x="1662" y="2707"/>
                </a:lnTo>
                <a:lnTo>
                  <a:pt x="1662" y="2707"/>
                </a:lnTo>
                <a:lnTo>
                  <a:pt x="1639" y="2704"/>
                </a:lnTo>
                <a:lnTo>
                  <a:pt x="1622" y="2693"/>
                </a:lnTo>
                <a:lnTo>
                  <a:pt x="1606" y="2678"/>
                </a:lnTo>
                <a:lnTo>
                  <a:pt x="1595" y="2658"/>
                </a:lnTo>
                <a:lnTo>
                  <a:pt x="1592" y="2636"/>
                </a:lnTo>
                <a:lnTo>
                  <a:pt x="1594" y="2594"/>
                </a:lnTo>
                <a:lnTo>
                  <a:pt x="1599" y="2554"/>
                </a:lnTo>
                <a:lnTo>
                  <a:pt x="1606" y="2519"/>
                </a:lnTo>
                <a:close/>
                <a:moveTo>
                  <a:pt x="4741" y="1915"/>
                </a:moveTo>
                <a:lnTo>
                  <a:pt x="4718" y="1957"/>
                </a:lnTo>
                <a:lnTo>
                  <a:pt x="4690" y="2007"/>
                </a:lnTo>
                <a:lnTo>
                  <a:pt x="4662" y="2065"/>
                </a:lnTo>
                <a:lnTo>
                  <a:pt x="4634" y="2131"/>
                </a:lnTo>
                <a:lnTo>
                  <a:pt x="4606" y="2205"/>
                </a:lnTo>
                <a:lnTo>
                  <a:pt x="4580" y="2283"/>
                </a:lnTo>
                <a:lnTo>
                  <a:pt x="4557" y="2367"/>
                </a:lnTo>
                <a:lnTo>
                  <a:pt x="4538" y="2456"/>
                </a:lnTo>
                <a:lnTo>
                  <a:pt x="4526" y="2548"/>
                </a:lnTo>
                <a:lnTo>
                  <a:pt x="4519" y="2644"/>
                </a:lnTo>
                <a:lnTo>
                  <a:pt x="4521" y="2742"/>
                </a:lnTo>
                <a:lnTo>
                  <a:pt x="4531" y="2843"/>
                </a:lnTo>
                <a:lnTo>
                  <a:pt x="4549" y="2934"/>
                </a:lnTo>
                <a:lnTo>
                  <a:pt x="4575" y="3021"/>
                </a:lnTo>
                <a:lnTo>
                  <a:pt x="4606" y="3103"/>
                </a:lnTo>
                <a:lnTo>
                  <a:pt x="4643" y="3182"/>
                </a:lnTo>
                <a:lnTo>
                  <a:pt x="4683" y="3255"/>
                </a:lnTo>
                <a:lnTo>
                  <a:pt x="4725" y="3323"/>
                </a:lnTo>
                <a:lnTo>
                  <a:pt x="4770" y="3386"/>
                </a:lnTo>
                <a:lnTo>
                  <a:pt x="4814" y="3444"/>
                </a:lnTo>
                <a:lnTo>
                  <a:pt x="4859" y="3494"/>
                </a:lnTo>
                <a:lnTo>
                  <a:pt x="4903" y="3542"/>
                </a:lnTo>
                <a:lnTo>
                  <a:pt x="4943" y="3582"/>
                </a:lnTo>
                <a:lnTo>
                  <a:pt x="4978" y="3615"/>
                </a:lnTo>
                <a:lnTo>
                  <a:pt x="5011" y="3643"/>
                </a:lnTo>
                <a:lnTo>
                  <a:pt x="5034" y="3604"/>
                </a:lnTo>
                <a:lnTo>
                  <a:pt x="5060" y="3555"/>
                </a:lnTo>
                <a:lnTo>
                  <a:pt x="5088" y="3500"/>
                </a:lnTo>
                <a:lnTo>
                  <a:pt x="5118" y="3437"/>
                </a:lnTo>
                <a:lnTo>
                  <a:pt x="5146" y="3365"/>
                </a:lnTo>
                <a:lnTo>
                  <a:pt x="5172" y="3288"/>
                </a:lnTo>
                <a:lnTo>
                  <a:pt x="5194" y="3206"/>
                </a:lnTo>
                <a:lnTo>
                  <a:pt x="5214" y="3121"/>
                </a:lnTo>
                <a:lnTo>
                  <a:pt x="5228" y="3028"/>
                </a:lnTo>
                <a:lnTo>
                  <a:pt x="5235" y="2934"/>
                </a:lnTo>
                <a:lnTo>
                  <a:pt x="5233" y="2836"/>
                </a:lnTo>
                <a:lnTo>
                  <a:pt x="5222" y="2737"/>
                </a:lnTo>
                <a:lnTo>
                  <a:pt x="5205" y="2644"/>
                </a:lnTo>
                <a:lnTo>
                  <a:pt x="5179" y="2557"/>
                </a:lnTo>
                <a:lnTo>
                  <a:pt x="5147" y="2473"/>
                </a:lnTo>
                <a:lnTo>
                  <a:pt x="5111" y="2395"/>
                </a:lnTo>
                <a:lnTo>
                  <a:pt x="5071" y="2320"/>
                </a:lnTo>
                <a:lnTo>
                  <a:pt x="5029" y="2250"/>
                </a:lnTo>
                <a:lnTo>
                  <a:pt x="4983" y="2185"/>
                </a:lnTo>
                <a:lnTo>
                  <a:pt x="4938" y="2126"/>
                </a:lnTo>
                <a:lnTo>
                  <a:pt x="4893" y="2072"/>
                </a:lnTo>
                <a:lnTo>
                  <a:pt x="4851" y="2023"/>
                </a:lnTo>
                <a:lnTo>
                  <a:pt x="4809" y="1981"/>
                </a:lnTo>
                <a:lnTo>
                  <a:pt x="4772" y="1944"/>
                </a:lnTo>
                <a:lnTo>
                  <a:pt x="4741" y="1915"/>
                </a:lnTo>
                <a:close/>
                <a:moveTo>
                  <a:pt x="3877" y="1552"/>
                </a:moveTo>
                <a:lnTo>
                  <a:pt x="3758" y="1555"/>
                </a:lnTo>
                <a:lnTo>
                  <a:pt x="3641" y="1571"/>
                </a:lnTo>
                <a:lnTo>
                  <a:pt x="3528" y="1597"/>
                </a:lnTo>
                <a:lnTo>
                  <a:pt x="3416" y="1630"/>
                </a:lnTo>
                <a:lnTo>
                  <a:pt x="3309" y="1672"/>
                </a:lnTo>
                <a:lnTo>
                  <a:pt x="3208" y="1721"/>
                </a:lnTo>
                <a:lnTo>
                  <a:pt x="3110" y="1775"/>
                </a:lnTo>
                <a:lnTo>
                  <a:pt x="3021" y="1834"/>
                </a:lnTo>
                <a:lnTo>
                  <a:pt x="2938" y="1896"/>
                </a:lnTo>
                <a:lnTo>
                  <a:pt x="2861" y="1960"/>
                </a:lnTo>
                <a:lnTo>
                  <a:pt x="2793" y="2025"/>
                </a:lnTo>
                <a:lnTo>
                  <a:pt x="2735" y="2091"/>
                </a:lnTo>
                <a:lnTo>
                  <a:pt x="2681" y="2161"/>
                </a:lnTo>
                <a:lnTo>
                  <a:pt x="2634" y="2236"/>
                </a:lnTo>
                <a:lnTo>
                  <a:pt x="2589" y="2318"/>
                </a:lnTo>
                <a:lnTo>
                  <a:pt x="2548" y="2405"/>
                </a:lnTo>
                <a:lnTo>
                  <a:pt x="2512" y="2499"/>
                </a:lnTo>
                <a:lnTo>
                  <a:pt x="2480" y="2597"/>
                </a:lnTo>
                <a:lnTo>
                  <a:pt x="2496" y="2601"/>
                </a:lnTo>
                <a:lnTo>
                  <a:pt x="2519" y="2611"/>
                </a:lnTo>
                <a:lnTo>
                  <a:pt x="2536" y="2630"/>
                </a:lnTo>
                <a:lnTo>
                  <a:pt x="2547" y="2653"/>
                </a:lnTo>
                <a:lnTo>
                  <a:pt x="2548" y="2678"/>
                </a:lnTo>
                <a:lnTo>
                  <a:pt x="2540" y="2702"/>
                </a:lnTo>
                <a:lnTo>
                  <a:pt x="2524" y="2721"/>
                </a:lnTo>
                <a:lnTo>
                  <a:pt x="2503" y="2733"/>
                </a:lnTo>
                <a:lnTo>
                  <a:pt x="2479" y="2739"/>
                </a:lnTo>
                <a:lnTo>
                  <a:pt x="2477" y="2739"/>
                </a:lnTo>
                <a:lnTo>
                  <a:pt x="2473" y="2740"/>
                </a:lnTo>
                <a:lnTo>
                  <a:pt x="2463" y="2742"/>
                </a:lnTo>
                <a:lnTo>
                  <a:pt x="2445" y="2751"/>
                </a:lnTo>
                <a:lnTo>
                  <a:pt x="2426" y="2763"/>
                </a:lnTo>
                <a:lnTo>
                  <a:pt x="2402" y="2784"/>
                </a:lnTo>
                <a:lnTo>
                  <a:pt x="2377" y="2814"/>
                </a:lnTo>
                <a:lnTo>
                  <a:pt x="2424" y="2826"/>
                </a:lnTo>
                <a:lnTo>
                  <a:pt x="2479" y="2842"/>
                </a:lnTo>
                <a:lnTo>
                  <a:pt x="2540" y="2863"/>
                </a:lnTo>
                <a:lnTo>
                  <a:pt x="2606" y="2885"/>
                </a:lnTo>
                <a:lnTo>
                  <a:pt x="2676" y="2911"/>
                </a:lnTo>
                <a:lnTo>
                  <a:pt x="2749" y="2941"/>
                </a:lnTo>
                <a:lnTo>
                  <a:pt x="2822" y="2973"/>
                </a:lnTo>
                <a:lnTo>
                  <a:pt x="2897" y="3009"/>
                </a:lnTo>
                <a:lnTo>
                  <a:pt x="2969" y="3049"/>
                </a:lnTo>
                <a:lnTo>
                  <a:pt x="3041" y="3091"/>
                </a:lnTo>
                <a:lnTo>
                  <a:pt x="3055" y="3105"/>
                </a:lnTo>
                <a:lnTo>
                  <a:pt x="3065" y="3123"/>
                </a:lnTo>
                <a:lnTo>
                  <a:pt x="3070" y="3142"/>
                </a:lnTo>
                <a:lnTo>
                  <a:pt x="3070" y="3161"/>
                </a:lnTo>
                <a:lnTo>
                  <a:pt x="3065" y="3182"/>
                </a:lnTo>
                <a:lnTo>
                  <a:pt x="3053" y="3198"/>
                </a:lnTo>
                <a:lnTo>
                  <a:pt x="3037" y="3210"/>
                </a:lnTo>
                <a:lnTo>
                  <a:pt x="3018" y="3219"/>
                </a:lnTo>
                <a:lnTo>
                  <a:pt x="2999" y="3220"/>
                </a:lnTo>
                <a:lnTo>
                  <a:pt x="2978" y="3217"/>
                </a:lnTo>
                <a:lnTo>
                  <a:pt x="2974" y="3215"/>
                </a:lnTo>
                <a:lnTo>
                  <a:pt x="2962" y="3215"/>
                </a:lnTo>
                <a:lnTo>
                  <a:pt x="2945" y="3217"/>
                </a:lnTo>
                <a:lnTo>
                  <a:pt x="2922" y="3222"/>
                </a:lnTo>
                <a:lnTo>
                  <a:pt x="2892" y="3234"/>
                </a:lnTo>
                <a:lnTo>
                  <a:pt x="2859" y="3254"/>
                </a:lnTo>
                <a:lnTo>
                  <a:pt x="2875" y="3280"/>
                </a:lnTo>
                <a:lnTo>
                  <a:pt x="2894" y="3309"/>
                </a:lnTo>
                <a:lnTo>
                  <a:pt x="2915" y="3346"/>
                </a:lnTo>
                <a:lnTo>
                  <a:pt x="2938" y="3384"/>
                </a:lnTo>
                <a:lnTo>
                  <a:pt x="3074" y="3365"/>
                </a:lnTo>
                <a:lnTo>
                  <a:pt x="3206" y="3337"/>
                </a:lnTo>
                <a:lnTo>
                  <a:pt x="3330" y="3304"/>
                </a:lnTo>
                <a:lnTo>
                  <a:pt x="3449" y="3266"/>
                </a:lnTo>
                <a:lnTo>
                  <a:pt x="3562" y="3222"/>
                </a:lnTo>
                <a:lnTo>
                  <a:pt x="3667" y="3171"/>
                </a:lnTo>
                <a:lnTo>
                  <a:pt x="3768" y="3114"/>
                </a:lnTo>
                <a:lnTo>
                  <a:pt x="3861" y="3051"/>
                </a:lnTo>
                <a:lnTo>
                  <a:pt x="3955" y="2978"/>
                </a:lnTo>
                <a:lnTo>
                  <a:pt x="4042" y="2899"/>
                </a:lnTo>
                <a:lnTo>
                  <a:pt x="4125" y="2817"/>
                </a:lnTo>
                <a:lnTo>
                  <a:pt x="4201" y="2735"/>
                </a:lnTo>
                <a:lnTo>
                  <a:pt x="4271" y="2650"/>
                </a:lnTo>
                <a:lnTo>
                  <a:pt x="4334" y="2564"/>
                </a:lnTo>
                <a:lnTo>
                  <a:pt x="4393" y="2480"/>
                </a:lnTo>
                <a:lnTo>
                  <a:pt x="4409" y="2390"/>
                </a:lnTo>
                <a:lnTo>
                  <a:pt x="4428" y="2306"/>
                </a:lnTo>
                <a:lnTo>
                  <a:pt x="4451" y="2224"/>
                </a:lnTo>
                <a:lnTo>
                  <a:pt x="4477" y="2149"/>
                </a:lnTo>
                <a:lnTo>
                  <a:pt x="4503" y="2079"/>
                </a:lnTo>
                <a:lnTo>
                  <a:pt x="4531" y="2014"/>
                </a:lnTo>
                <a:lnTo>
                  <a:pt x="4559" y="1957"/>
                </a:lnTo>
                <a:lnTo>
                  <a:pt x="4585" y="1904"/>
                </a:lnTo>
                <a:lnTo>
                  <a:pt x="4610" y="1861"/>
                </a:lnTo>
                <a:lnTo>
                  <a:pt x="4631" y="1826"/>
                </a:lnTo>
                <a:lnTo>
                  <a:pt x="4531" y="1754"/>
                </a:lnTo>
                <a:lnTo>
                  <a:pt x="4430" y="1693"/>
                </a:lnTo>
                <a:lnTo>
                  <a:pt x="4323" y="1642"/>
                </a:lnTo>
                <a:lnTo>
                  <a:pt x="4217" y="1604"/>
                </a:lnTo>
                <a:lnTo>
                  <a:pt x="4105" y="1574"/>
                </a:lnTo>
                <a:lnTo>
                  <a:pt x="3992" y="1557"/>
                </a:lnTo>
                <a:lnTo>
                  <a:pt x="3877" y="1552"/>
                </a:lnTo>
                <a:close/>
                <a:moveTo>
                  <a:pt x="4615" y="1356"/>
                </a:moveTo>
                <a:lnTo>
                  <a:pt x="4549" y="1360"/>
                </a:lnTo>
                <a:lnTo>
                  <a:pt x="4486" y="1370"/>
                </a:lnTo>
                <a:lnTo>
                  <a:pt x="4425" y="1388"/>
                </a:lnTo>
                <a:lnTo>
                  <a:pt x="4371" y="1412"/>
                </a:lnTo>
                <a:lnTo>
                  <a:pt x="4322" y="1442"/>
                </a:lnTo>
                <a:lnTo>
                  <a:pt x="4278" y="1477"/>
                </a:lnTo>
                <a:lnTo>
                  <a:pt x="4379" y="1513"/>
                </a:lnTo>
                <a:lnTo>
                  <a:pt x="4481" y="1560"/>
                </a:lnTo>
                <a:lnTo>
                  <a:pt x="4577" y="1616"/>
                </a:lnTo>
                <a:lnTo>
                  <a:pt x="4673" y="1681"/>
                </a:lnTo>
                <a:lnTo>
                  <a:pt x="4765" y="1754"/>
                </a:lnTo>
                <a:lnTo>
                  <a:pt x="4767" y="1754"/>
                </a:lnTo>
                <a:lnTo>
                  <a:pt x="4772" y="1759"/>
                </a:lnTo>
                <a:lnTo>
                  <a:pt x="4786" y="1770"/>
                </a:lnTo>
                <a:lnTo>
                  <a:pt x="4805" y="1786"/>
                </a:lnTo>
                <a:lnTo>
                  <a:pt x="4831" y="1808"/>
                </a:lnTo>
                <a:lnTo>
                  <a:pt x="4859" y="1834"/>
                </a:lnTo>
                <a:lnTo>
                  <a:pt x="4893" y="1866"/>
                </a:lnTo>
                <a:lnTo>
                  <a:pt x="4929" y="1903"/>
                </a:lnTo>
                <a:lnTo>
                  <a:pt x="4971" y="1866"/>
                </a:lnTo>
                <a:lnTo>
                  <a:pt x="5004" y="1824"/>
                </a:lnTo>
                <a:lnTo>
                  <a:pt x="5030" y="1780"/>
                </a:lnTo>
                <a:lnTo>
                  <a:pt x="5046" y="1731"/>
                </a:lnTo>
                <a:lnTo>
                  <a:pt x="5051" y="1681"/>
                </a:lnTo>
                <a:lnTo>
                  <a:pt x="5044" y="1629"/>
                </a:lnTo>
                <a:lnTo>
                  <a:pt x="5029" y="1578"/>
                </a:lnTo>
                <a:lnTo>
                  <a:pt x="5002" y="1531"/>
                </a:lnTo>
                <a:lnTo>
                  <a:pt x="4966" y="1489"/>
                </a:lnTo>
                <a:lnTo>
                  <a:pt x="4924" y="1450"/>
                </a:lnTo>
                <a:lnTo>
                  <a:pt x="4872" y="1419"/>
                </a:lnTo>
                <a:lnTo>
                  <a:pt x="4816" y="1391"/>
                </a:lnTo>
                <a:lnTo>
                  <a:pt x="4753" y="1372"/>
                </a:lnTo>
                <a:lnTo>
                  <a:pt x="4685" y="1360"/>
                </a:lnTo>
                <a:lnTo>
                  <a:pt x="4615" y="1356"/>
                </a:lnTo>
                <a:close/>
                <a:moveTo>
                  <a:pt x="4615" y="1215"/>
                </a:moveTo>
                <a:lnTo>
                  <a:pt x="4694" y="1220"/>
                </a:lnTo>
                <a:lnTo>
                  <a:pt x="4769" y="1232"/>
                </a:lnTo>
                <a:lnTo>
                  <a:pt x="4838" y="1251"/>
                </a:lnTo>
                <a:lnTo>
                  <a:pt x="4905" y="1279"/>
                </a:lnTo>
                <a:lnTo>
                  <a:pt x="4966" y="1313"/>
                </a:lnTo>
                <a:lnTo>
                  <a:pt x="5022" y="1353"/>
                </a:lnTo>
                <a:lnTo>
                  <a:pt x="5071" y="1396"/>
                </a:lnTo>
                <a:lnTo>
                  <a:pt x="5112" y="1445"/>
                </a:lnTo>
                <a:lnTo>
                  <a:pt x="5146" y="1499"/>
                </a:lnTo>
                <a:lnTo>
                  <a:pt x="5170" y="1557"/>
                </a:lnTo>
                <a:lnTo>
                  <a:pt x="5186" y="1618"/>
                </a:lnTo>
                <a:lnTo>
                  <a:pt x="5191" y="1681"/>
                </a:lnTo>
                <a:lnTo>
                  <a:pt x="5186" y="1744"/>
                </a:lnTo>
                <a:lnTo>
                  <a:pt x="5170" y="1803"/>
                </a:lnTo>
                <a:lnTo>
                  <a:pt x="5146" y="1861"/>
                </a:lnTo>
                <a:lnTo>
                  <a:pt x="5112" y="1913"/>
                </a:lnTo>
                <a:lnTo>
                  <a:pt x="5071" y="1962"/>
                </a:lnTo>
                <a:lnTo>
                  <a:pt x="5022" y="2007"/>
                </a:lnTo>
                <a:lnTo>
                  <a:pt x="5069" y="2065"/>
                </a:lnTo>
                <a:lnTo>
                  <a:pt x="5116" y="2129"/>
                </a:lnTo>
                <a:lnTo>
                  <a:pt x="5161" y="2199"/>
                </a:lnTo>
                <a:lnTo>
                  <a:pt x="5205" y="2273"/>
                </a:lnTo>
                <a:lnTo>
                  <a:pt x="5247" y="2353"/>
                </a:lnTo>
                <a:lnTo>
                  <a:pt x="5283" y="2437"/>
                </a:lnTo>
                <a:lnTo>
                  <a:pt x="5315" y="2526"/>
                </a:lnTo>
                <a:lnTo>
                  <a:pt x="5341" y="2618"/>
                </a:lnTo>
                <a:lnTo>
                  <a:pt x="5360" y="2716"/>
                </a:lnTo>
                <a:lnTo>
                  <a:pt x="5373" y="2815"/>
                </a:lnTo>
                <a:lnTo>
                  <a:pt x="5374" y="2915"/>
                </a:lnTo>
                <a:lnTo>
                  <a:pt x="5371" y="3011"/>
                </a:lnTo>
                <a:lnTo>
                  <a:pt x="5359" y="3102"/>
                </a:lnTo>
                <a:lnTo>
                  <a:pt x="5343" y="3191"/>
                </a:lnTo>
                <a:lnTo>
                  <a:pt x="5322" y="3274"/>
                </a:lnTo>
                <a:lnTo>
                  <a:pt x="5317" y="3374"/>
                </a:lnTo>
                <a:lnTo>
                  <a:pt x="5310" y="3473"/>
                </a:lnTo>
                <a:lnTo>
                  <a:pt x="5301" y="3573"/>
                </a:lnTo>
                <a:lnTo>
                  <a:pt x="5290" y="3669"/>
                </a:lnTo>
                <a:lnTo>
                  <a:pt x="5277" y="3761"/>
                </a:lnTo>
                <a:lnTo>
                  <a:pt x="5261" y="3852"/>
                </a:lnTo>
                <a:lnTo>
                  <a:pt x="5242" y="3938"/>
                </a:lnTo>
                <a:lnTo>
                  <a:pt x="5219" y="4018"/>
                </a:lnTo>
                <a:lnTo>
                  <a:pt x="5193" y="4091"/>
                </a:lnTo>
                <a:lnTo>
                  <a:pt x="5163" y="4158"/>
                </a:lnTo>
                <a:lnTo>
                  <a:pt x="5132" y="4217"/>
                </a:lnTo>
                <a:lnTo>
                  <a:pt x="5093" y="4268"/>
                </a:lnTo>
                <a:lnTo>
                  <a:pt x="5079" y="4282"/>
                </a:lnTo>
                <a:lnTo>
                  <a:pt x="5060" y="4289"/>
                </a:lnTo>
                <a:lnTo>
                  <a:pt x="5041" y="4292"/>
                </a:lnTo>
                <a:lnTo>
                  <a:pt x="5039" y="4292"/>
                </a:lnTo>
                <a:lnTo>
                  <a:pt x="4585" y="4282"/>
                </a:lnTo>
                <a:lnTo>
                  <a:pt x="4505" y="4337"/>
                </a:lnTo>
                <a:lnTo>
                  <a:pt x="4419" y="4386"/>
                </a:lnTo>
                <a:lnTo>
                  <a:pt x="4330" y="4428"/>
                </a:lnTo>
                <a:lnTo>
                  <a:pt x="4236" y="4461"/>
                </a:lnTo>
                <a:lnTo>
                  <a:pt x="4138" y="4484"/>
                </a:lnTo>
                <a:lnTo>
                  <a:pt x="4037" y="4500"/>
                </a:lnTo>
                <a:lnTo>
                  <a:pt x="3933" y="4505"/>
                </a:lnTo>
                <a:lnTo>
                  <a:pt x="3908" y="4505"/>
                </a:lnTo>
                <a:lnTo>
                  <a:pt x="3889" y="4575"/>
                </a:lnTo>
                <a:lnTo>
                  <a:pt x="3868" y="4639"/>
                </a:lnTo>
                <a:lnTo>
                  <a:pt x="3849" y="4695"/>
                </a:lnTo>
                <a:lnTo>
                  <a:pt x="3830" y="4746"/>
                </a:lnTo>
                <a:lnTo>
                  <a:pt x="3810" y="4790"/>
                </a:lnTo>
                <a:lnTo>
                  <a:pt x="3793" y="4824"/>
                </a:lnTo>
                <a:lnTo>
                  <a:pt x="3779" y="4852"/>
                </a:lnTo>
                <a:lnTo>
                  <a:pt x="3768" y="4873"/>
                </a:lnTo>
                <a:lnTo>
                  <a:pt x="3760" y="4886"/>
                </a:lnTo>
                <a:lnTo>
                  <a:pt x="3756" y="4893"/>
                </a:lnTo>
                <a:lnTo>
                  <a:pt x="3741" y="4910"/>
                </a:lnTo>
                <a:lnTo>
                  <a:pt x="3721" y="4920"/>
                </a:lnTo>
                <a:lnTo>
                  <a:pt x="3699" y="4924"/>
                </a:lnTo>
                <a:lnTo>
                  <a:pt x="3688" y="4924"/>
                </a:lnTo>
                <a:lnTo>
                  <a:pt x="3678" y="4920"/>
                </a:lnTo>
                <a:lnTo>
                  <a:pt x="3669" y="4919"/>
                </a:lnTo>
                <a:lnTo>
                  <a:pt x="3651" y="4912"/>
                </a:lnTo>
                <a:lnTo>
                  <a:pt x="3627" y="4903"/>
                </a:lnTo>
                <a:lnTo>
                  <a:pt x="3596" y="4891"/>
                </a:lnTo>
                <a:lnTo>
                  <a:pt x="3557" y="4875"/>
                </a:lnTo>
                <a:lnTo>
                  <a:pt x="3512" y="4856"/>
                </a:lnTo>
                <a:lnTo>
                  <a:pt x="3463" y="4833"/>
                </a:lnTo>
                <a:lnTo>
                  <a:pt x="3409" y="4807"/>
                </a:lnTo>
                <a:lnTo>
                  <a:pt x="3351" y="4776"/>
                </a:lnTo>
                <a:lnTo>
                  <a:pt x="3292" y="4741"/>
                </a:lnTo>
                <a:lnTo>
                  <a:pt x="3229" y="4702"/>
                </a:lnTo>
                <a:lnTo>
                  <a:pt x="3163" y="4660"/>
                </a:lnTo>
                <a:lnTo>
                  <a:pt x="3147" y="4713"/>
                </a:lnTo>
                <a:lnTo>
                  <a:pt x="3123" y="4760"/>
                </a:lnTo>
                <a:lnTo>
                  <a:pt x="3091" y="4805"/>
                </a:lnTo>
                <a:lnTo>
                  <a:pt x="3055" y="4844"/>
                </a:lnTo>
                <a:lnTo>
                  <a:pt x="3013" y="4879"/>
                </a:lnTo>
                <a:lnTo>
                  <a:pt x="2966" y="4905"/>
                </a:lnTo>
                <a:lnTo>
                  <a:pt x="2915" y="4926"/>
                </a:lnTo>
                <a:lnTo>
                  <a:pt x="2861" y="4938"/>
                </a:lnTo>
                <a:lnTo>
                  <a:pt x="2803" y="4943"/>
                </a:lnTo>
                <a:lnTo>
                  <a:pt x="2754" y="4940"/>
                </a:lnTo>
                <a:lnTo>
                  <a:pt x="2707" y="4929"/>
                </a:lnTo>
                <a:lnTo>
                  <a:pt x="2681" y="5029"/>
                </a:lnTo>
                <a:lnTo>
                  <a:pt x="2646" y="5125"/>
                </a:lnTo>
                <a:lnTo>
                  <a:pt x="2602" y="5215"/>
                </a:lnTo>
                <a:lnTo>
                  <a:pt x="2550" y="5301"/>
                </a:lnTo>
                <a:lnTo>
                  <a:pt x="2491" y="5381"/>
                </a:lnTo>
                <a:lnTo>
                  <a:pt x="2423" y="5455"/>
                </a:lnTo>
                <a:lnTo>
                  <a:pt x="2349" y="5523"/>
                </a:lnTo>
                <a:lnTo>
                  <a:pt x="2269" y="5582"/>
                </a:lnTo>
                <a:lnTo>
                  <a:pt x="2184" y="5634"/>
                </a:lnTo>
                <a:lnTo>
                  <a:pt x="2091" y="5678"/>
                </a:lnTo>
                <a:lnTo>
                  <a:pt x="1997" y="5713"/>
                </a:lnTo>
                <a:lnTo>
                  <a:pt x="1897" y="5739"/>
                </a:lnTo>
                <a:lnTo>
                  <a:pt x="1793" y="5755"/>
                </a:lnTo>
                <a:lnTo>
                  <a:pt x="1686" y="5760"/>
                </a:lnTo>
                <a:lnTo>
                  <a:pt x="1545" y="5760"/>
                </a:lnTo>
                <a:lnTo>
                  <a:pt x="1438" y="5755"/>
                </a:lnTo>
                <a:lnTo>
                  <a:pt x="1335" y="5739"/>
                </a:lnTo>
                <a:lnTo>
                  <a:pt x="1236" y="5713"/>
                </a:lnTo>
                <a:lnTo>
                  <a:pt x="1142" y="5678"/>
                </a:lnTo>
                <a:lnTo>
                  <a:pt x="1049" y="5634"/>
                </a:lnTo>
                <a:lnTo>
                  <a:pt x="963" y="5582"/>
                </a:lnTo>
                <a:lnTo>
                  <a:pt x="883" y="5523"/>
                </a:lnTo>
                <a:lnTo>
                  <a:pt x="810" y="5456"/>
                </a:lnTo>
                <a:lnTo>
                  <a:pt x="742" y="5383"/>
                </a:lnTo>
                <a:lnTo>
                  <a:pt x="682" y="5303"/>
                </a:lnTo>
                <a:lnTo>
                  <a:pt x="630" y="5217"/>
                </a:lnTo>
                <a:lnTo>
                  <a:pt x="586" y="5126"/>
                </a:lnTo>
                <a:lnTo>
                  <a:pt x="550" y="5032"/>
                </a:lnTo>
                <a:lnTo>
                  <a:pt x="524" y="4933"/>
                </a:lnTo>
                <a:lnTo>
                  <a:pt x="482" y="4940"/>
                </a:lnTo>
                <a:lnTo>
                  <a:pt x="438" y="4943"/>
                </a:lnTo>
                <a:lnTo>
                  <a:pt x="379" y="4938"/>
                </a:lnTo>
                <a:lnTo>
                  <a:pt x="321" y="4924"/>
                </a:lnTo>
                <a:lnTo>
                  <a:pt x="267" y="4901"/>
                </a:lnTo>
                <a:lnTo>
                  <a:pt x="218" y="4872"/>
                </a:lnTo>
                <a:lnTo>
                  <a:pt x="176" y="4833"/>
                </a:lnTo>
                <a:lnTo>
                  <a:pt x="138" y="4790"/>
                </a:lnTo>
                <a:lnTo>
                  <a:pt x="108" y="4741"/>
                </a:lnTo>
                <a:lnTo>
                  <a:pt x="86" y="4688"/>
                </a:lnTo>
                <a:lnTo>
                  <a:pt x="72" y="4631"/>
                </a:lnTo>
                <a:lnTo>
                  <a:pt x="66" y="4570"/>
                </a:lnTo>
                <a:lnTo>
                  <a:pt x="72" y="4507"/>
                </a:lnTo>
                <a:lnTo>
                  <a:pt x="87" y="4447"/>
                </a:lnTo>
                <a:lnTo>
                  <a:pt x="112" y="4393"/>
                </a:lnTo>
                <a:lnTo>
                  <a:pt x="145" y="4343"/>
                </a:lnTo>
                <a:lnTo>
                  <a:pt x="187" y="4299"/>
                </a:lnTo>
                <a:lnTo>
                  <a:pt x="175" y="4268"/>
                </a:lnTo>
                <a:lnTo>
                  <a:pt x="159" y="4227"/>
                </a:lnTo>
                <a:lnTo>
                  <a:pt x="143" y="4180"/>
                </a:lnTo>
                <a:lnTo>
                  <a:pt x="124" y="4125"/>
                </a:lnTo>
                <a:lnTo>
                  <a:pt x="105" y="4065"/>
                </a:lnTo>
                <a:lnTo>
                  <a:pt x="86" y="3999"/>
                </a:lnTo>
                <a:lnTo>
                  <a:pt x="68" y="3931"/>
                </a:lnTo>
                <a:lnTo>
                  <a:pt x="49" y="3859"/>
                </a:lnTo>
                <a:lnTo>
                  <a:pt x="33" y="3786"/>
                </a:lnTo>
                <a:lnTo>
                  <a:pt x="19" y="3713"/>
                </a:lnTo>
                <a:lnTo>
                  <a:pt x="9" y="3639"/>
                </a:lnTo>
                <a:lnTo>
                  <a:pt x="2" y="3569"/>
                </a:lnTo>
                <a:lnTo>
                  <a:pt x="0" y="3500"/>
                </a:lnTo>
                <a:lnTo>
                  <a:pt x="5" y="3475"/>
                </a:lnTo>
                <a:lnTo>
                  <a:pt x="17" y="3454"/>
                </a:lnTo>
                <a:lnTo>
                  <a:pt x="37" y="3439"/>
                </a:lnTo>
                <a:lnTo>
                  <a:pt x="61" y="3432"/>
                </a:lnTo>
                <a:lnTo>
                  <a:pt x="86" y="3432"/>
                </a:lnTo>
                <a:lnTo>
                  <a:pt x="108" y="3442"/>
                </a:lnTo>
                <a:lnTo>
                  <a:pt x="126" y="3459"/>
                </a:lnTo>
                <a:lnTo>
                  <a:pt x="138" y="3482"/>
                </a:lnTo>
                <a:lnTo>
                  <a:pt x="140" y="3486"/>
                </a:lnTo>
                <a:lnTo>
                  <a:pt x="145" y="3494"/>
                </a:lnTo>
                <a:lnTo>
                  <a:pt x="157" y="3507"/>
                </a:lnTo>
                <a:lnTo>
                  <a:pt x="176" y="3522"/>
                </a:lnTo>
                <a:lnTo>
                  <a:pt x="204" y="3538"/>
                </a:lnTo>
                <a:lnTo>
                  <a:pt x="202" y="3480"/>
                </a:lnTo>
                <a:lnTo>
                  <a:pt x="202" y="3411"/>
                </a:lnTo>
                <a:lnTo>
                  <a:pt x="206" y="3334"/>
                </a:lnTo>
                <a:lnTo>
                  <a:pt x="211" y="3250"/>
                </a:lnTo>
                <a:lnTo>
                  <a:pt x="220" y="3161"/>
                </a:lnTo>
                <a:lnTo>
                  <a:pt x="234" y="3070"/>
                </a:lnTo>
                <a:lnTo>
                  <a:pt x="253" y="2979"/>
                </a:lnTo>
                <a:lnTo>
                  <a:pt x="278" y="2890"/>
                </a:lnTo>
                <a:lnTo>
                  <a:pt x="290" y="2868"/>
                </a:lnTo>
                <a:lnTo>
                  <a:pt x="307" y="2852"/>
                </a:lnTo>
                <a:lnTo>
                  <a:pt x="330" y="2843"/>
                </a:lnTo>
                <a:lnTo>
                  <a:pt x="356" y="2843"/>
                </a:lnTo>
                <a:lnTo>
                  <a:pt x="379" y="2852"/>
                </a:lnTo>
                <a:lnTo>
                  <a:pt x="398" y="2868"/>
                </a:lnTo>
                <a:lnTo>
                  <a:pt x="410" y="2889"/>
                </a:lnTo>
                <a:lnTo>
                  <a:pt x="414" y="2915"/>
                </a:lnTo>
                <a:lnTo>
                  <a:pt x="414" y="2917"/>
                </a:lnTo>
                <a:lnTo>
                  <a:pt x="417" y="2927"/>
                </a:lnTo>
                <a:lnTo>
                  <a:pt x="422" y="2939"/>
                </a:lnTo>
                <a:lnTo>
                  <a:pt x="433" y="2957"/>
                </a:lnTo>
                <a:lnTo>
                  <a:pt x="450" y="2978"/>
                </a:lnTo>
                <a:lnTo>
                  <a:pt x="475" y="3002"/>
                </a:lnTo>
                <a:lnTo>
                  <a:pt x="508" y="3027"/>
                </a:lnTo>
                <a:lnTo>
                  <a:pt x="527" y="2988"/>
                </a:lnTo>
                <a:lnTo>
                  <a:pt x="552" y="2945"/>
                </a:lnTo>
                <a:lnTo>
                  <a:pt x="579" y="2894"/>
                </a:lnTo>
                <a:lnTo>
                  <a:pt x="611" y="2840"/>
                </a:lnTo>
                <a:lnTo>
                  <a:pt x="648" y="2782"/>
                </a:lnTo>
                <a:lnTo>
                  <a:pt x="688" y="2721"/>
                </a:lnTo>
                <a:lnTo>
                  <a:pt x="730" y="2660"/>
                </a:lnTo>
                <a:lnTo>
                  <a:pt x="777" y="2597"/>
                </a:lnTo>
                <a:lnTo>
                  <a:pt x="826" y="2536"/>
                </a:lnTo>
                <a:lnTo>
                  <a:pt x="878" y="2477"/>
                </a:lnTo>
                <a:lnTo>
                  <a:pt x="932" y="2419"/>
                </a:lnTo>
                <a:lnTo>
                  <a:pt x="950" y="2407"/>
                </a:lnTo>
                <a:lnTo>
                  <a:pt x="969" y="2402"/>
                </a:lnTo>
                <a:lnTo>
                  <a:pt x="988" y="2400"/>
                </a:lnTo>
                <a:lnTo>
                  <a:pt x="1007" y="2405"/>
                </a:lnTo>
                <a:lnTo>
                  <a:pt x="1025" y="2416"/>
                </a:lnTo>
                <a:lnTo>
                  <a:pt x="1039" y="2430"/>
                </a:lnTo>
                <a:lnTo>
                  <a:pt x="1047" y="2449"/>
                </a:lnTo>
                <a:lnTo>
                  <a:pt x="1051" y="2468"/>
                </a:lnTo>
                <a:lnTo>
                  <a:pt x="1049" y="2487"/>
                </a:lnTo>
                <a:lnTo>
                  <a:pt x="1040" y="2506"/>
                </a:lnTo>
                <a:lnTo>
                  <a:pt x="1040" y="2510"/>
                </a:lnTo>
                <a:lnTo>
                  <a:pt x="1037" y="2517"/>
                </a:lnTo>
                <a:lnTo>
                  <a:pt x="1035" y="2531"/>
                </a:lnTo>
                <a:lnTo>
                  <a:pt x="1033" y="2548"/>
                </a:lnTo>
                <a:lnTo>
                  <a:pt x="1035" y="2571"/>
                </a:lnTo>
                <a:lnTo>
                  <a:pt x="1040" y="2597"/>
                </a:lnTo>
                <a:lnTo>
                  <a:pt x="1051" y="2629"/>
                </a:lnTo>
                <a:lnTo>
                  <a:pt x="1082" y="2611"/>
                </a:lnTo>
                <a:lnTo>
                  <a:pt x="1121" y="2589"/>
                </a:lnTo>
                <a:lnTo>
                  <a:pt x="1164" y="2564"/>
                </a:lnTo>
                <a:lnTo>
                  <a:pt x="1215" y="2538"/>
                </a:lnTo>
                <a:lnTo>
                  <a:pt x="1271" y="2510"/>
                </a:lnTo>
                <a:lnTo>
                  <a:pt x="1330" y="2480"/>
                </a:lnTo>
                <a:lnTo>
                  <a:pt x="1395" y="2452"/>
                </a:lnTo>
                <a:lnTo>
                  <a:pt x="1463" y="2424"/>
                </a:lnTo>
                <a:lnTo>
                  <a:pt x="1533" y="2397"/>
                </a:lnTo>
                <a:lnTo>
                  <a:pt x="1604" y="2372"/>
                </a:lnTo>
                <a:lnTo>
                  <a:pt x="1677" y="2351"/>
                </a:lnTo>
                <a:lnTo>
                  <a:pt x="1751" y="2334"/>
                </a:lnTo>
                <a:lnTo>
                  <a:pt x="1770" y="2332"/>
                </a:lnTo>
                <a:lnTo>
                  <a:pt x="1789" y="2337"/>
                </a:lnTo>
                <a:lnTo>
                  <a:pt x="1807" y="2346"/>
                </a:lnTo>
                <a:lnTo>
                  <a:pt x="1821" y="2362"/>
                </a:lnTo>
                <a:lnTo>
                  <a:pt x="1831" y="2379"/>
                </a:lnTo>
                <a:lnTo>
                  <a:pt x="1834" y="2400"/>
                </a:lnTo>
                <a:lnTo>
                  <a:pt x="1833" y="2419"/>
                </a:lnTo>
                <a:lnTo>
                  <a:pt x="1824" y="2437"/>
                </a:lnTo>
                <a:lnTo>
                  <a:pt x="1812" y="2452"/>
                </a:lnTo>
                <a:lnTo>
                  <a:pt x="1796" y="2465"/>
                </a:lnTo>
                <a:lnTo>
                  <a:pt x="1793" y="2466"/>
                </a:lnTo>
                <a:lnTo>
                  <a:pt x="1786" y="2473"/>
                </a:lnTo>
                <a:lnTo>
                  <a:pt x="1775" y="2484"/>
                </a:lnTo>
                <a:lnTo>
                  <a:pt x="1763" y="2501"/>
                </a:lnTo>
                <a:lnTo>
                  <a:pt x="1752" y="2524"/>
                </a:lnTo>
                <a:lnTo>
                  <a:pt x="1742" y="2554"/>
                </a:lnTo>
                <a:lnTo>
                  <a:pt x="1789" y="2550"/>
                </a:lnTo>
                <a:lnTo>
                  <a:pt x="1847" y="2548"/>
                </a:lnTo>
                <a:lnTo>
                  <a:pt x="1915" y="2545"/>
                </a:lnTo>
                <a:lnTo>
                  <a:pt x="1990" y="2545"/>
                </a:lnTo>
                <a:lnTo>
                  <a:pt x="2074" y="2547"/>
                </a:lnTo>
                <a:lnTo>
                  <a:pt x="2161" y="2552"/>
                </a:lnTo>
                <a:lnTo>
                  <a:pt x="2252" y="2559"/>
                </a:lnTo>
                <a:lnTo>
                  <a:pt x="2342" y="2571"/>
                </a:lnTo>
                <a:lnTo>
                  <a:pt x="2377" y="2459"/>
                </a:lnTo>
                <a:lnTo>
                  <a:pt x="2417" y="2356"/>
                </a:lnTo>
                <a:lnTo>
                  <a:pt x="2463" y="2257"/>
                </a:lnTo>
                <a:lnTo>
                  <a:pt x="2512" y="2164"/>
                </a:lnTo>
                <a:lnTo>
                  <a:pt x="2568" y="2081"/>
                </a:lnTo>
                <a:lnTo>
                  <a:pt x="2627" y="2002"/>
                </a:lnTo>
                <a:lnTo>
                  <a:pt x="2685" y="1936"/>
                </a:lnTo>
                <a:lnTo>
                  <a:pt x="2753" y="1871"/>
                </a:lnTo>
                <a:lnTo>
                  <a:pt x="2826" y="1807"/>
                </a:lnTo>
                <a:lnTo>
                  <a:pt x="2908" y="1744"/>
                </a:lnTo>
                <a:lnTo>
                  <a:pt x="2997" y="1683"/>
                </a:lnTo>
                <a:lnTo>
                  <a:pt x="3091" y="1627"/>
                </a:lnTo>
                <a:lnTo>
                  <a:pt x="3191" y="1574"/>
                </a:lnTo>
                <a:lnTo>
                  <a:pt x="3294" y="1529"/>
                </a:lnTo>
                <a:lnTo>
                  <a:pt x="3402" y="1489"/>
                </a:lnTo>
                <a:lnTo>
                  <a:pt x="3514" y="1456"/>
                </a:lnTo>
                <a:lnTo>
                  <a:pt x="3629" y="1431"/>
                </a:lnTo>
                <a:lnTo>
                  <a:pt x="3746" y="1417"/>
                </a:lnTo>
                <a:lnTo>
                  <a:pt x="3843" y="1412"/>
                </a:lnTo>
                <a:lnTo>
                  <a:pt x="3939" y="1414"/>
                </a:lnTo>
                <a:lnTo>
                  <a:pt x="4032" y="1423"/>
                </a:lnTo>
                <a:lnTo>
                  <a:pt x="4126" y="1437"/>
                </a:lnTo>
                <a:lnTo>
                  <a:pt x="4166" y="1389"/>
                </a:lnTo>
                <a:lnTo>
                  <a:pt x="4215" y="1346"/>
                </a:lnTo>
                <a:lnTo>
                  <a:pt x="4271" y="1309"/>
                </a:lnTo>
                <a:lnTo>
                  <a:pt x="4330" y="1276"/>
                </a:lnTo>
                <a:lnTo>
                  <a:pt x="4397" y="1251"/>
                </a:lnTo>
                <a:lnTo>
                  <a:pt x="4465" y="1232"/>
                </a:lnTo>
                <a:lnTo>
                  <a:pt x="4538" y="1220"/>
                </a:lnTo>
                <a:lnTo>
                  <a:pt x="4615" y="1215"/>
                </a:lnTo>
                <a:close/>
                <a:moveTo>
                  <a:pt x="731" y="140"/>
                </a:moveTo>
                <a:lnTo>
                  <a:pt x="686" y="145"/>
                </a:lnTo>
                <a:lnTo>
                  <a:pt x="646" y="159"/>
                </a:lnTo>
                <a:lnTo>
                  <a:pt x="609" y="182"/>
                </a:lnTo>
                <a:lnTo>
                  <a:pt x="579" y="213"/>
                </a:lnTo>
                <a:lnTo>
                  <a:pt x="557" y="248"/>
                </a:lnTo>
                <a:lnTo>
                  <a:pt x="543" y="290"/>
                </a:lnTo>
                <a:lnTo>
                  <a:pt x="538" y="333"/>
                </a:lnTo>
                <a:lnTo>
                  <a:pt x="538" y="1520"/>
                </a:lnTo>
                <a:lnTo>
                  <a:pt x="543" y="1564"/>
                </a:lnTo>
                <a:lnTo>
                  <a:pt x="557" y="1606"/>
                </a:lnTo>
                <a:lnTo>
                  <a:pt x="579" y="1641"/>
                </a:lnTo>
                <a:lnTo>
                  <a:pt x="609" y="1670"/>
                </a:lnTo>
                <a:lnTo>
                  <a:pt x="646" y="1693"/>
                </a:lnTo>
                <a:lnTo>
                  <a:pt x="686" y="1709"/>
                </a:lnTo>
                <a:lnTo>
                  <a:pt x="731" y="1714"/>
                </a:lnTo>
                <a:lnTo>
                  <a:pt x="1508" y="1714"/>
                </a:lnTo>
                <a:lnTo>
                  <a:pt x="1526" y="1716"/>
                </a:lnTo>
                <a:lnTo>
                  <a:pt x="1543" y="1723"/>
                </a:lnTo>
                <a:lnTo>
                  <a:pt x="1557" y="1735"/>
                </a:lnTo>
                <a:lnTo>
                  <a:pt x="2077" y="2253"/>
                </a:lnTo>
                <a:lnTo>
                  <a:pt x="2077" y="1784"/>
                </a:lnTo>
                <a:lnTo>
                  <a:pt x="2079" y="1765"/>
                </a:lnTo>
                <a:lnTo>
                  <a:pt x="2086" y="1749"/>
                </a:lnTo>
                <a:lnTo>
                  <a:pt x="2098" y="1733"/>
                </a:lnTo>
                <a:lnTo>
                  <a:pt x="2112" y="1723"/>
                </a:lnTo>
                <a:lnTo>
                  <a:pt x="2129" y="1716"/>
                </a:lnTo>
                <a:lnTo>
                  <a:pt x="2147" y="1714"/>
                </a:lnTo>
                <a:lnTo>
                  <a:pt x="2466" y="1714"/>
                </a:lnTo>
                <a:lnTo>
                  <a:pt x="2510" y="1709"/>
                </a:lnTo>
                <a:lnTo>
                  <a:pt x="2552" y="1693"/>
                </a:lnTo>
                <a:lnTo>
                  <a:pt x="2587" y="1670"/>
                </a:lnTo>
                <a:lnTo>
                  <a:pt x="2618" y="1641"/>
                </a:lnTo>
                <a:lnTo>
                  <a:pt x="2641" y="1606"/>
                </a:lnTo>
                <a:lnTo>
                  <a:pt x="2655" y="1564"/>
                </a:lnTo>
                <a:lnTo>
                  <a:pt x="2660" y="1520"/>
                </a:lnTo>
                <a:lnTo>
                  <a:pt x="2660" y="333"/>
                </a:lnTo>
                <a:lnTo>
                  <a:pt x="2655" y="290"/>
                </a:lnTo>
                <a:lnTo>
                  <a:pt x="2641" y="248"/>
                </a:lnTo>
                <a:lnTo>
                  <a:pt x="2618" y="213"/>
                </a:lnTo>
                <a:lnTo>
                  <a:pt x="2587" y="182"/>
                </a:lnTo>
                <a:lnTo>
                  <a:pt x="2552" y="159"/>
                </a:lnTo>
                <a:lnTo>
                  <a:pt x="2510" y="145"/>
                </a:lnTo>
                <a:lnTo>
                  <a:pt x="2466" y="140"/>
                </a:lnTo>
                <a:lnTo>
                  <a:pt x="731" y="140"/>
                </a:lnTo>
                <a:close/>
                <a:moveTo>
                  <a:pt x="731" y="0"/>
                </a:moveTo>
                <a:lnTo>
                  <a:pt x="2466" y="0"/>
                </a:lnTo>
                <a:lnTo>
                  <a:pt x="2526" y="5"/>
                </a:lnTo>
                <a:lnTo>
                  <a:pt x="2583" y="21"/>
                </a:lnTo>
                <a:lnTo>
                  <a:pt x="2634" y="45"/>
                </a:lnTo>
                <a:lnTo>
                  <a:pt x="2681" y="79"/>
                </a:lnTo>
                <a:lnTo>
                  <a:pt x="2721" y="119"/>
                </a:lnTo>
                <a:lnTo>
                  <a:pt x="2754" y="166"/>
                </a:lnTo>
                <a:lnTo>
                  <a:pt x="2779" y="216"/>
                </a:lnTo>
                <a:lnTo>
                  <a:pt x="2794" y="274"/>
                </a:lnTo>
                <a:lnTo>
                  <a:pt x="2800" y="333"/>
                </a:lnTo>
                <a:lnTo>
                  <a:pt x="2800" y="1520"/>
                </a:lnTo>
                <a:lnTo>
                  <a:pt x="2794" y="1580"/>
                </a:lnTo>
                <a:lnTo>
                  <a:pt x="2779" y="1635"/>
                </a:lnTo>
                <a:lnTo>
                  <a:pt x="2754" y="1688"/>
                </a:lnTo>
                <a:lnTo>
                  <a:pt x="2721" y="1735"/>
                </a:lnTo>
                <a:lnTo>
                  <a:pt x="2681" y="1775"/>
                </a:lnTo>
                <a:lnTo>
                  <a:pt x="2634" y="1808"/>
                </a:lnTo>
                <a:lnTo>
                  <a:pt x="2583" y="1833"/>
                </a:lnTo>
                <a:lnTo>
                  <a:pt x="2526" y="1848"/>
                </a:lnTo>
                <a:lnTo>
                  <a:pt x="2466" y="1854"/>
                </a:lnTo>
                <a:lnTo>
                  <a:pt x="2217" y="1854"/>
                </a:lnTo>
                <a:lnTo>
                  <a:pt x="2217" y="2421"/>
                </a:lnTo>
                <a:lnTo>
                  <a:pt x="2213" y="2442"/>
                </a:lnTo>
                <a:lnTo>
                  <a:pt x="2205" y="2461"/>
                </a:lnTo>
                <a:lnTo>
                  <a:pt x="2191" y="2475"/>
                </a:lnTo>
                <a:lnTo>
                  <a:pt x="2173" y="2486"/>
                </a:lnTo>
                <a:lnTo>
                  <a:pt x="2161" y="2491"/>
                </a:lnTo>
                <a:lnTo>
                  <a:pt x="2147" y="2491"/>
                </a:lnTo>
                <a:lnTo>
                  <a:pt x="2129" y="2489"/>
                </a:lnTo>
                <a:lnTo>
                  <a:pt x="2112" y="2482"/>
                </a:lnTo>
                <a:lnTo>
                  <a:pt x="2098" y="2472"/>
                </a:lnTo>
                <a:lnTo>
                  <a:pt x="1478" y="1854"/>
                </a:lnTo>
                <a:lnTo>
                  <a:pt x="731" y="1854"/>
                </a:lnTo>
                <a:lnTo>
                  <a:pt x="670" y="1848"/>
                </a:lnTo>
                <a:lnTo>
                  <a:pt x="614" y="1833"/>
                </a:lnTo>
                <a:lnTo>
                  <a:pt x="562" y="1808"/>
                </a:lnTo>
                <a:lnTo>
                  <a:pt x="517" y="1775"/>
                </a:lnTo>
                <a:lnTo>
                  <a:pt x="477" y="1735"/>
                </a:lnTo>
                <a:lnTo>
                  <a:pt x="443" y="1688"/>
                </a:lnTo>
                <a:lnTo>
                  <a:pt x="419" y="1635"/>
                </a:lnTo>
                <a:lnTo>
                  <a:pt x="403" y="1580"/>
                </a:lnTo>
                <a:lnTo>
                  <a:pt x="398" y="1520"/>
                </a:lnTo>
                <a:lnTo>
                  <a:pt x="398" y="333"/>
                </a:lnTo>
                <a:lnTo>
                  <a:pt x="403" y="274"/>
                </a:lnTo>
                <a:lnTo>
                  <a:pt x="419" y="216"/>
                </a:lnTo>
                <a:lnTo>
                  <a:pt x="443" y="166"/>
                </a:lnTo>
                <a:lnTo>
                  <a:pt x="477" y="119"/>
                </a:lnTo>
                <a:lnTo>
                  <a:pt x="517" y="79"/>
                </a:lnTo>
                <a:lnTo>
                  <a:pt x="562" y="45"/>
                </a:lnTo>
                <a:lnTo>
                  <a:pt x="614" y="21"/>
                </a:lnTo>
                <a:lnTo>
                  <a:pt x="670" y="5"/>
                </a:lnTo>
                <a:lnTo>
                  <a:pt x="731"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7" name="Discussion Text"/>
          <p:cNvSpPr txBox="1"/>
          <p:nvPr/>
        </p:nvSpPr>
        <p:spPr>
          <a:xfrm>
            <a:off x="3779520" y="2570163"/>
            <a:ext cx="4259580" cy="240835"/>
          </a:xfrm>
          <a:prstGeom prst="rect">
            <a:avLst/>
          </a:prstGeom>
          <a:noFill/>
        </p:spPr>
        <p:txBody>
          <a:bodyPr wrap="square" lIns="0" tIns="0" rIns="0" bIns="0" rtlCol="0">
            <a:noAutofit/>
          </a:bodyPr>
          <a:lstStyle/>
          <a:p>
            <a:pPr>
              <a:spcBef>
                <a:spcPts val="800"/>
              </a:spcBef>
              <a:spcAft>
                <a:spcPts val="400"/>
              </a:spcAft>
            </a:pPr>
            <a:r>
              <a:rPr lang="en-US" sz="2000" dirty="0">
                <a:solidFill>
                  <a:schemeClr val="bg1"/>
                </a:solidFill>
              </a:rPr>
              <a:t>What challenges might arise if you use </a:t>
            </a:r>
            <a:br>
              <a:rPr lang="en-US" sz="2000" dirty="0">
                <a:solidFill>
                  <a:schemeClr val="bg1"/>
                </a:solidFill>
              </a:rPr>
            </a:br>
            <a:r>
              <a:rPr lang="en-US" sz="2000" dirty="0">
                <a:solidFill>
                  <a:schemeClr val="bg1"/>
                </a:solidFill>
              </a:rPr>
              <a:t>a fixed path in your program?</a:t>
            </a:r>
          </a:p>
        </p:txBody>
      </p:sp>
    </p:spTree>
    <p:custDataLst>
      <p:tags r:id="rId1"/>
    </p:custDataLst>
    <p:extLst>
      <p:ext uri="{BB962C8B-B14F-4D97-AF65-F5344CB8AC3E}">
        <p14:creationId xmlns:p14="http://schemas.microsoft.com/office/powerpoint/2010/main" val="34040534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 Library to Read SAS Files</a:t>
            </a:r>
          </a:p>
        </p:txBody>
      </p:sp>
      <p:sp>
        <p:nvSpPr>
          <p:cNvPr id="12" name="Freeform 11"/>
          <p:cNvSpPr>
            <a:spLocks noChangeAspect="1" noEditPoints="1"/>
          </p:cNvSpPr>
          <p:nvPr/>
        </p:nvSpPr>
        <p:spPr bwMode="auto">
          <a:xfrm>
            <a:off x="2476236" y="3569842"/>
            <a:ext cx="814102" cy="880110"/>
          </a:xfrm>
          <a:custGeom>
            <a:avLst/>
            <a:gdLst>
              <a:gd name="T0" fmla="*/ 4915 w 5328"/>
              <a:gd name="T1" fmla="*/ 4166 h 5760"/>
              <a:gd name="T2" fmla="*/ 5059 w 5328"/>
              <a:gd name="T3" fmla="*/ 3489 h 5760"/>
              <a:gd name="T4" fmla="*/ 382 w 5328"/>
              <a:gd name="T5" fmla="*/ 3489 h 5760"/>
              <a:gd name="T6" fmla="*/ 527 w 5328"/>
              <a:gd name="T7" fmla="*/ 4166 h 5760"/>
              <a:gd name="T8" fmla="*/ 3275 w 5328"/>
              <a:gd name="T9" fmla="*/ 3034 h 5760"/>
              <a:gd name="T10" fmla="*/ 3390 w 5328"/>
              <a:gd name="T11" fmla="*/ 3414 h 5760"/>
              <a:gd name="T12" fmla="*/ 3083 w 5328"/>
              <a:gd name="T13" fmla="*/ 3161 h 5760"/>
              <a:gd name="T14" fmla="*/ 2474 w 5328"/>
              <a:gd name="T15" fmla="*/ 3161 h 5760"/>
              <a:gd name="T16" fmla="*/ 2167 w 5328"/>
              <a:gd name="T17" fmla="*/ 3414 h 5760"/>
              <a:gd name="T18" fmla="*/ 2282 w 5328"/>
              <a:gd name="T19" fmla="*/ 3034 h 5760"/>
              <a:gd name="T20" fmla="*/ 1192 w 5328"/>
              <a:gd name="T21" fmla="*/ 4746 h 5760"/>
              <a:gd name="T22" fmla="*/ 2462 w 5328"/>
              <a:gd name="T23" fmla="*/ 5592 h 5760"/>
              <a:gd name="T24" fmla="*/ 4027 w 5328"/>
              <a:gd name="T25" fmla="*/ 5048 h 5760"/>
              <a:gd name="T26" fmla="*/ 4370 w 5328"/>
              <a:gd name="T27" fmla="*/ 2676 h 5760"/>
              <a:gd name="T28" fmla="*/ 2277 w 5328"/>
              <a:gd name="T29" fmla="*/ 2671 h 5760"/>
              <a:gd name="T30" fmla="*/ 1125 w 5328"/>
              <a:gd name="T31" fmla="*/ 2494 h 5760"/>
              <a:gd name="T32" fmla="*/ 1924 w 5328"/>
              <a:gd name="T33" fmla="*/ 590 h 5760"/>
              <a:gd name="T34" fmla="*/ 1591 w 5328"/>
              <a:gd name="T35" fmla="*/ 604 h 5760"/>
              <a:gd name="T36" fmla="*/ 1085 w 5328"/>
              <a:gd name="T37" fmla="*/ 1084 h 5760"/>
              <a:gd name="T38" fmla="*/ 845 w 5328"/>
              <a:gd name="T39" fmla="*/ 1368 h 5760"/>
              <a:gd name="T40" fmla="*/ 508 w 5328"/>
              <a:gd name="T41" fmla="*/ 1985 h 5760"/>
              <a:gd name="T42" fmla="*/ 346 w 5328"/>
              <a:gd name="T43" fmla="*/ 2243 h 5760"/>
              <a:gd name="T44" fmla="*/ 389 w 5328"/>
              <a:gd name="T45" fmla="*/ 3021 h 5760"/>
              <a:gd name="T46" fmla="*/ 871 w 5328"/>
              <a:gd name="T47" fmla="*/ 2744 h 5760"/>
              <a:gd name="T48" fmla="*/ 1122 w 5328"/>
              <a:gd name="T49" fmla="*/ 2323 h 5760"/>
              <a:gd name="T50" fmla="*/ 2015 w 5328"/>
              <a:gd name="T51" fmla="*/ 2486 h 5760"/>
              <a:gd name="T52" fmla="*/ 4311 w 5328"/>
              <a:gd name="T53" fmla="*/ 2348 h 5760"/>
              <a:gd name="T54" fmla="*/ 4569 w 5328"/>
              <a:gd name="T55" fmla="*/ 2945 h 5760"/>
              <a:gd name="T56" fmla="*/ 4806 w 5328"/>
              <a:gd name="T57" fmla="*/ 2487 h 5760"/>
              <a:gd name="T58" fmla="*/ 4864 w 5328"/>
              <a:gd name="T59" fmla="*/ 2009 h 5760"/>
              <a:gd name="T60" fmla="*/ 4587 w 5328"/>
              <a:gd name="T61" fmla="*/ 1538 h 5760"/>
              <a:gd name="T62" fmla="*/ 4435 w 5328"/>
              <a:gd name="T63" fmla="*/ 1117 h 5760"/>
              <a:gd name="T64" fmla="*/ 3823 w 5328"/>
              <a:gd name="T65" fmla="*/ 894 h 5760"/>
              <a:gd name="T66" fmla="*/ 3646 w 5328"/>
              <a:gd name="T67" fmla="*/ 541 h 5760"/>
              <a:gd name="T68" fmla="*/ 2807 w 5328"/>
              <a:gd name="T69" fmla="*/ 560 h 5760"/>
              <a:gd name="T70" fmla="*/ 2971 w 5328"/>
              <a:gd name="T71" fmla="*/ 0 h 5760"/>
              <a:gd name="T72" fmla="*/ 2964 w 5328"/>
              <a:gd name="T73" fmla="*/ 187 h 5760"/>
              <a:gd name="T74" fmla="*/ 3502 w 5328"/>
              <a:gd name="T75" fmla="*/ 372 h 5760"/>
              <a:gd name="T76" fmla="*/ 4241 w 5328"/>
              <a:gd name="T77" fmla="*/ 588 h 5760"/>
              <a:gd name="T78" fmla="*/ 4018 w 5328"/>
              <a:gd name="T79" fmla="*/ 785 h 5760"/>
              <a:gd name="T80" fmla="*/ 5113 w 5328"/>
              <a:gd name="T81" fmla="*/ 1288 h 5760"/>
              <a:gd name="T82" fmla="*/ 5012 w 5328"/>
              <a:gd name="T83" fmla="*/ 1428 h 5760"/>
              <a:gd name="T84" fmla="*/ 4960 w 5328"/>
              <a:gd name="T85" fmla="*/ 1845 h 5760"/>
              <a:gd name="T86" fmla="*/ 5302 w 5328"/>
              <a:gd name="T87" fmla="*/ 2777 h 5760"/>
              <a:gd name="T88" fmla="*/ 5089 w 5328"/>
              <a:gd name="T89" fmla="*/ 2700 h 5760"/>
              <a:gd name="T90" fmla="*/ 4714 w 5328"/>
              <a:gd name="T91" fmla="*/ 3035 h 5760"/>
              <a:gd name="T92" fmla="*/ 5307 w 5328"/>
              <a:gd name="T93" fmla="*/ 3615 h 5760"/>
              <a:gd name="T94" fmla="*/ 4813 w 5328"/>
              <a:gd name="T95" fmla="*/ 4364 h 5760"/>
              <a:gd name="T96" fmla="*/ 3997 w 5328"/>
              <a:gd name="T97" fmla="*/ 5310 h 5760"/>
              <a:gd name="T98" fmla="*/ 2313 w 5328"/>
              <a:gd name="T99" fmla="*/ 5737 h 5760"/>
              <a:gd name="T100" fmla="*/ 1005 w 5328"/>
              <a:gd name="T101" fmla="*/ 4727 h 5760"/>
              <a:gd name="T102" fmla="*/ 238 w 5328"/>
              <a:gd name="T103" fmla="*/ 4137 h 5760"/>
              <a:gd name="T104" fmla="*/ 311 w 5328"/>
              <a:gd name="T105" fmla="*/ 3288 h 5760"/>
              <a:gd name="T106" fmla="*/ 35 w 5328"/>
              <a:gd name="T107" fmla="*/ 2311 h 5760"/>
              <a:gd name="T108" fmla="*/ 136 w 5328"/>
              <a:gd name="T109" fmla="*/ 1890 h 5760"/>
              <a:gd name="T110" fmla="*/ 346 w 5328"/>
              <a:gd name="T111" fmla="*/ 1939 h 5760"/>
              <a:gd name="T112" fmla="*/ 529 w 5328"/>
              <a:gd name="T113" fmla="*/ 869 h 5760"/>
              <a:gd name="T114" fmla="*/ 1185 w 5328"/>
              <a:gd name="T115" fmla="*/ 614 h 5760"/>
              <a:gd name="T116" fmla="*/ 1710 w 5328"/>
              <a:gd name="T117" fmla="*/ 171 h 5760"/>
              <a:gd name="T118" fmla="*/ 1729 w 5328"/>
              <a:gd name="T119" fmla="*/ 515 h 5760"/>
              <a:gd name="T120" fmla="*/ 2750 w 5328"/>
              <a:gd name="T121" fmla="*/ 54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328" h="5760">
                <a:moveTo>
                  <a:pt x="4733" y="3339"/>
                </a:moveTo>
                <a:lnTo>
                  <a:pt x="4676" y="3343"/>
                </a:lnTo>
                <a:lnTo>
                  <a:pt x="4622" y="3355"/>
                </a:lnTo>
                <a:lnTo>
                  <a:pt x="4569" y="3372"/>
                </a:lnTo>
                <a:lnTo>
                  <a:pt x="4569" y="4023"/>
                </a:lnTo>
                <a:lnTo>
                  <a:pt x="4566" y="4097"/>
                </a:lnTo>
                <a:lnTo>
                  <a:pt x="4560" y="4170"/>
                </a:lnTo>
                <a:lnTo>
                  <a:pt x="4616" y="4189"/>
                </a:lnTo>
                <a:lnTo>
                  <a:pt x="4674" y="4201"/>
                </a:lnTo>
                <a:lnTo>
                  <a:pt x="4733" y="4207"/>
                </a:lnTo>
                <a:lnTo>
                  <a:pt x="4796" y="4201"/>
                </a:lnTo>
                <a:lnTo>
                  <a:pt x="4857" y="4187"/>
                </a:lnTo>
                <a:lnTo>
                  <a:pt x="4915" y="4166"/>
                </a:lnTo>
                <a:lnTo>
                  <a:pt x="4969" y="4137"/>
                </a:lnTo>
                <a:lnTo>
                  <a:pt x="5016" y="4100"/>
                </a:lnTo>
                <a:lnTo>
                  <a:pt x="5059" y="4056"/>
                </a:lnTo>
                <a:lnTo>
                  <a:pt x="5096" y="4009"/>
                </a:lnTo>
                <a:lnTo>
                  <a:pt x="5126" y="3955"/>
                </a:lnTo>
                <a:lnTo>
                  <a:pt x="5147" y="3898"/>
                </a:lnTo>
                <a:lnTo>
                  <a:pt x="5161" y="3837"/>
                </a:lnTo>
                <a:lnTo>
                  <a:pt x="5166" y="3772"/>
                </a:lnTo>
                <a:lnTo>
                  <a:pt x="5161" y="3709"/>
                </a:lnTo>
                <a:lnTo>
                  <a:pt x="5147" y="3648"/>
                </a:lnTo>
                <a:lnTo>
                  <a:pt x="5126" y="3590"/>
                </a:lnTo>
                <a:lnTo>
                  <a:pt x="5096" y="3536"/>
                </a:lnTo>
                <a:lnTo>
                  <a:pt x="5059" y="3489"/>
                </a:lnTo>
                <a:lnTo>
                  <a:pt x="5016" y="3446"/>
                </a:lnTo>
                <a:lnTo>
                  <a:pt x="4969" y="3409"/>
                </a:lnTo>
                <a:lnTo>
                  <a:pt x="4915" y="3379"/>
                </a:lnTo>
                <a:lnTo>
                  <a:pt x="4857" y="3358"/>
                </a:lnTo>
                <a:lnTo>
                  <a:pt x="4796" y="3344"/>
                </a:lnTo>
                <a:lnTo>
                  <a:pt x="4733" y="3339"/>
                </a:lnTo>
                <a:close/>
                <a:moveTo>
                  <a:pt x="709" y="3339"/>
                </a:moveTo>
                <a:lnTo>
                  <a:pt x="646" y="3344"/>
                </a:lnTo>
                <a:lnTo>
                  <a:pt x="585" y="3358"/>
                </a:lnTo>
                <a:lnTo>
                  <a:pt x="527" y="3379"/>
                </a:lnTo>
                <a:lnTo>
                  <a:pt x="473" y="3409"/>
                </a:lnTo>
                <a:lnTo>
                  <a:pt x="426" y="3446"/>
                </a:lnTo>
                <a:lnTo>
                  <a:pt x="382" y="3489"/>
                </a:lnTo>
                <a:lnTo>
                  <a:pt x="346" y="3536"/>
                </a:lnTo>
                <a:lnTo>
                  <a:pt x="316" y="3590"/>
                </a:lnTo>
                <a:lnTo>
                  <a:pt x="295" y="3648"/>
                </a:lnTo>
                <a:lnTo>
                  <a:pt x="281" y="3709"/>
                </a:lnTo>
                <a:lnTo>
                  <a:pt x="276" y="3772"/>
                </a:lnTo>
                <a:lnTo>
                  <a:pt x="281" y="3837"/>
                </a:lnTo>
                <a:lnTo>
                  <a:pt x="295" y="3898"/>
                </a:lnTo>
                <a:lnTo>
                  <a:pt x="316" y="3955"/>
                </a:lnTo>
                <a:lnTo>
                  <a:pt x="346" y="4009"/>
                </a:lnTo>
                <a:lnTo>
                  <a:pt x="382" y="4056"/>
                </a:lnTo>
                <a:lnTo>
                  <a:pt x="426" y="4100"/>
                </a:lnTo>
                <a:lnTo>
                  <a:pt x="473" y="4137"/>
                </a:lnTo>
                <a:lnTo>
                  <a:pt x="527" y="4166"/>
                </a:lnTo>
                <a:lnTo>
                  <a:pt x="585" y="4187"/>
                </a:lnTo>
                <a:lnTo>
                  <a:pt x="646" y="4201"/>
                </a:lnTo>
                <a:lnTo>
                  <a:pt x="709" y="4207"/>
                </a:lnTo>
                <a:lnTo>
                  <a:pt x="761" y="4203"/>
                </a:lnTo>
                <a:lnTo>
                  <a:pt x="813" y="4194"/>
                </a:lnTo>
                <a:lnTo>
                  <a:pt x="862" y="4179"/>
                </a:lnTo>
                <a:lnTo>
                  <a:pt x="857" y="4100"/>
                </a:lnTo>
                <a:lnTo>
                  <a:pt x="853" y="4022"/>
                </a:lnTo>
                <a:lnTo>
                  <a:pt x="853" y="3365"/>
                </a:lnTo>
                <a:lnTo>
                  <a:pt x="806" y="3351"/>
                </a:lnTo>
                <a:lnTo>
                  <a:pt x="759" y="3343"/>
                </a:lnTo>
                <a:lnTo>
                  <a:pt x="709" y="3339"/>
                </a:lnTo>
                <a:close/>
                <a:moveTo>
                  <a:pt x="3275" y="3034"/>
                </a:moveTo>
                <a:lnTo>
                  <a:pt x="3317" y="3039"/>
                </a:lnTo>
                <a:lnTo>
                  <a:pt x="3355" y="3051"/>
                </a:lnTo>
                <a:lnTo>
                  <a:pt x="3390" y="3069"/>
                </a:lnTo>
                <a:lnTo>
                  <a:pt x="3421" y="3095"/>
                </a:lnTo>
                <a:lnTo>
                  <a:pt x="3446" y="3126"/>
                </a:lnTo>
                <a:lnTo>
                  <a:pt x="3465" y="3161"/>
                </a:lnTo>
                <a:lnTo>
                  <a:pt x="3477" y="3199"/>
                </a:lnTo>
                <a:lnTo>
                  <a:pt x="3482" y="3241"/>
                </a:lnTo>
                <a:lnTo>
                  <a:pt x="3477" y="3283"/>
                </a:lnTo>
                <a:lnTo>
                  <a:pt x="3465" y="3322"/>
                </a:lnTo>
                <a:lnTo>
                  <a:pt x="3446" y="3357"/>
                </a:lnTo>
                <a:lnTo>
                  <a:pt x="3421" y="3388"/>
                </a:lnTo>
                <a:lnTo>
                  <a:pt x="3390" y="3414"/>
                </a:lnTo>
                <a:lnTo>
                  <a:pt x="3355" y="3433"/>
                </a:lnTo>
                <a:lnTo>
                  <a:pt x="3317" y="3446"/>
                </a:lnTo>
                <a:lnTo>
                  <a:pt x="3275" y="3449"/>
                </a:lnTo>
                <a:lnTo>
                  <a:pt x="3233" y="3446"/>
                </a:lnTo>
                <a:lnTo>
                  <a:pt x="3193" y="3433"/>
                </a:lnTo>
                <a:lnTo>
                  <a:pt x="3158" y="3414"/>
                </a:lnTo>
                <a:lnTo>
                  <a:pt x="3128" y="3388"/>
                </a:lnTo>
                <a:lnTo>
                  <a:pt x="3102" y="3357"/>
                </a:lnTo>
                <a:lnTo>
                  <a:pt x="3083" y="3322"/>
                </a:lnTo>
                <a:lnTo>
                  <a:pt x="3071" y="3283"/>
                </a:lnTo>
                <a:lnTo>
                  <a:pt x="3067" y="3241"/>
                </a:lnTo>
                <a:lnTo>
                  <a:pt x="3071" y="3199"/>
                </a:lnTo>
                <a:lnTo>
                  <a:pt x="3083" y="3161"/>
                </a:lnTo>
                <a:lnTo>
                  <a:pt x="3102" y="3126"/>
                </a:lnTo>
                <a:lnTo>
                  <a:pt x="3128" y="3095"/>
                </a:lnTo>
                <a:lnTo>
                  <a:pt x="3158" y="3069"/>
                </a:lnTo>
                <a:lnTo>
                  <a:pt x="3193" y="3051"/>
                </a:lnTo>
                <a:lnTo>
                  <a:pt x="3233" y="3039"/>
                </a:lnTo>
                <a:lnTo>
                  <a:pt x="3275" y="3034"/>
                </a:lnTo>
                <a:close/>
                <a:moveTo>
                  <a:pt x="2282" y="3034"/>
                </a:moveTo>
                <a:lnTo>
                  <a:pt x="2324" y="3039"/>
                </a:lnTo>
                <a:lnTo>
                  <a:pt x="2364" y="3051"/>
                </a:lnTo>
                <a:lnTo>
                  <a:pt x="2399" y="3069"/>
                </a:lnTo>
                <a:lnTo>
                  <a:pt x="2429" y="3095"/>
                </a:lnTo>
                <a:lnTo>
                  <a:pt x="2455" y="3126"/>
                </a:lnTo>
                <a:lnTo>
                  <a:pt x="2474" y="3161"/>
                </a:lnTo>
                <a:lnTo>
                  <a:pt x="2486" y="3199"/>
                </a:lnTo>
                <a:lnTo>
                  <a:pt x="2490" y="3241"/>
                </a:lnTo>
                <a:lnTo>
                  <a:pt x="2486" y="3283"/>
                </a:lnTo>
                <a:lnTo>
                  <a:pt x="2474" y="3322"/>
                </a:lnTo>
                <a:lnTo>
                  <a:pt x="2455" y="3357"/>
                </a:lnTo>
                <a:lnTo>
                  <a:pt x="2429" y="3388"/>
                </a:lnTo>
                <a:lnTo>
                  <a:pt x="2399" y="3414"/>
                </a:lnTo>
                <a:lnTo>
                  <a:pt x="2364" y="3433"/>
                </a:lnTo>
                <a:lnTo>
                  <a:pt x="2324" y="3446"/>
                </a:lnTo>
                <a:lnTo>
                  <a:pt x="2282" y="3449"/>
                </a:lnTo>
                <a:lnTo>
                  <a:pt x="2240" y="3446"/>
                </a:lnTo>
                <a:lnTo>
                  <a:pt x="2202" y="3433"/>
                </a:lnTo>
                <a:lnTo>
                  <a:pt x="2167" y="3414"/>
                </a:lnTo>
                <a:lnTo>
                  <a:pt x="2136" y="3388"/>
                </a:lnTo>
                <a:lnTo>
                  <a:pt x="2111" y="3357"/>
                </a:lnTo>
                <a:lnTo>
                  <a:pt x="2092" y="3322"/>
                </a:lnTo>
                <a:lnTo>
                  <a:pt x="2080" y="3283"/>
                </a:lnTo>
                <a:lnTo>
                  <a:pt x="2074" y="3241"/>
                </a:lnTo>
                <a:lnTo>
                  <a:pt x="2080" y="3199"/>
                </a:lnTo>
                <a:lnTo>
                  <a:pt x="2092" y="3161"/>
                </a:lnTo>
                <a:lnTo>
                  <a:pt x="2111" y="3126"/>
                </a:lnTo>
                <a:lnTo>
                  <a:pt x="2136" y="3095"/>
                </a:lnTo>
                <a:lnTo>
                  <a:pt x="2167" y="3069"/>
                </a:lnTo>
                <a:lnTo>
                  <a:pt x="2202" y="3051"/>
                </a:lnTo>
                <a:lnTo>
                  <a:pt x="2240" y="3039"/>
                </a:lnTo>
                <a:lnTo>
                  <a:pt x="2282" y="3034"/>
                </a:lnTo>
                <a:close/>
                <a:moveTo>
                  <a:pt x="1125" y="2494"/>
                </a:moveTo>
                <a:lnTo>
                  <a:pt x="1087" y="2578"/>
                </a:lnTo>
                <a:lnTo>
                  <a:pt x="1056" y="2664"/>
                </a:lnTo>
                <a:lnTo>
                  <a:pt x="1035" y="2751"/>
                </a:lnTo>
                <a:lnTo>
                  <a:pt x="1021" y="2842"/>
                </a:lnTo>
                <a:lnTo>
                  <a:pt x="1016" y="2932"/>
                </a:lnTo>
                <a:lnTo>
                  <a:pt x="1016" y="4022"/>
                </a:lnTo>
                <a:lnTo>
                  <a:pt x="1021" y="4151"/>
                </a:lnTo>
                <a:lnTo>
                  <a:pt x="1037" y="4276"/>
                </a:lnTo>
                <a:lnTo>
                  <a:pt x="1063" y="4400"/>
                </a:lnTo>
                <a:lnTo>
                  <a:pt x="1098" y="4519"/>
                </a:lnTo>
                <a:lnTo>
                  <a:pt x="1141" y="4634"/>
                </a:lnTo>
                <a:lnTo>
                  <a:pt x="1192" y="4746"/>
                </a:lnTo>
                <a:lnTo>
                  <a:pt x="1253" y="4851"/>
                </a:lnTo>
                <a:lnTo>
                  <a:pt x="1321" y="4952"/>
                </a:lnTo>
                <a:lnTo>
                  <a:pt x="1396" y="5046"/>
                </a:lnTo>
                <a:lnTo>
                  <a:pt x="1478" y="5135"/>
                </a:lnTo>
                <a:lnTo>
                  <a:pt x="1567" y="5217"/>
                </a:lnTo>
                <a:lnTo>
                  <a:pt x="1661" y="5292"/>
                </a:lnTo>
                <a:lnTo>
                  <a:pt x="1762" y="5360"/>
                </a:lnTo>
                <a:lnTo>
                  <a:pt x="1869" y="5421"/>
                </a:lnTo>
                <a:lnTo>
                  <a:pt x="1979" y="5474"/>
                </a:lnTo>
                <a:lnTo>
                  <a:pt x="2094" y="5517"/>
                </a:lnTo>
                <a:lnTo>
                  <a:pt x="2214" y="5552"/>
                </a:lnTo>
                <a:lnTo>
                  <a:pt x="2336" y="5577"/>
                </a:lnTo>
                <a:lnTo>
                  <a:pt x="2462" y="5592"/>
                </a:lnTo>
                <a:lnTo>
                  <a:pt x="2591" y="5598"/>
                </a:lnTo>
                <a:lnTo>
                  <a:pt x="2833" y="5598"/>
                </a:lnTo>
                <a:lnTo>
                  <a:pt x="2962" y="5592"/>
                </a:lnTo>
                <a:lnTo>
                  <a:pt x="3088" y="5577"/>
                </a:lnTo>
                <a:lnTo>
                  <a:pt x="3210" y="5552"/>
                </a:lnTo>
                <a:lnTo>
                  <a:pt x="3331" y="5517"/>
                </a:lnTo>
                <a:lnTo>
                  <a:pt x="3444" y="5474"/>
                </a:lnTo>
                <a:lnTo>
                  <a:pt x="3556" y="5421"/>
                </a:lnTo>
                <a:lnTo>
                  <a:pt x="3660" y="5362"/>
                </a:lnTo>
                <a:lnTo>
                  <a:pt x="3761" y="5294"/>
                </a:lnTo>
                <a:lnTo>
                  <a:pt x="3856" y="5219"/>
                </a:lnTo>
                <a:lnTo>
                  <a:pt x="3945" y="5135"/>
                </a:lnTo>
                <a:lnTo>
                  <a:pt x="4027" y="5048"/>
                </a:lnTo>
                <a:lnTo>
                  <a:pt x="4102" y="4952"/>
                </a:lnTo>
                <a:lnTo>
                  <a:pt x="4170" y="4852"/>
                </a:lnTo>
                <a:lnTo>
                  <a:pt x="4231" y="4746"/>
                </a:lnTo>
                <a:lnTo>
                  <a:pt x="4283" y="4636"/>
                </a:lnTo>
                <a:lnTo>
                  <a:pt x="4327" y="4521"/>
                </a:lnTo>
                <a:lnTo>
                  <a:pt x="4360" y="4402"/>
                </a:lnTo>
                <a:lnTo>
                  <a:pt x="4386" y="4278"/>
                </a:lnTo>
                <a:lnTo>
                  <a:pt x="4402" y="4152"/>
                </a:lnTo>
                <a:lnTo>
                  <a:pt x="4407" y="4023"/>
                </a:lnTo>
                <a:lnTo>
                  <a:pt x="4407" y="2932"/>
                </a:lnTo>
                <a:lnTo>
                  <a:pt x="4402" y="2845"/>
                </a:lnTo>
                <a:lnTo>
                  <a:pt x="4389" y="2760"/>
                </a:lnTo>
                <a:lnTo>
                  <a:pt x="4370" y="2676"/>
                </a:lnTo>
                <a:lnTo>
                  <a:pt x="4342" y="2594"/>
                </a:lnTo>
                <a:lnTo>
                  <a:pt x="4306" y="2515"/>
                </a:lnTo>
                <a:lnTo>
                  <a:pt x="4084" y="2554"/>
                </a:lnTo>
                <a:lnTo>
                  <a:pt x="3870" y="2587"/>
                </a:lnTo>
                <a:lnTo>
                  <a:pt x="3662" y="2613"/>
                </a:lnTo>
                <a:lnTo>
                  <a:pt x="3461" y="2636"/>
                </a:lnTo>
                <a:lnTo>
                  <a:pt x="3270" y="2653"/>
                </a:lnTo>
                <a:lnTo>
                  <a:pt x="3085" y="2665"/>
                </a:lnTo>
                <a:lnTo>
                  <a:pt x="2907" y="2672"/>
                </a:lnTo>
                <a:lnTo>
                  <a:pt x="2737" y="2678"/>
                </a:lnTo>
                <a:lnTo>
                  <a:pt x="2577" y="2678"/>
                </a:lnTo>
                <a:lnTo>
                  <a:pt x="2423" y="2676"/>
                </a:lnTo>
                <a:lnTo>
                  <a:pt x="2277" y="2671"/>
                </a:lnTo>
                <a:lnTo>
                  <a:pt x="2139" y="2662"/>
                </a:lnTo>
                <a:lnTo>
                  <a:pt x="2010" y="2651"/>
                </a:lnTo>
                <a:lnTo>
                  <a:pt x="1888" y="2639"/>
                </a:lnTo>
                <a:lnTo>
                  <a:pt x="1774" y="2627"/>
                </a:lnTo>
                <a:lnTo>
                  <a:pt x="1670" y="2611"/>
                </a:lnTo>
                <a:lnTo>
                  <a:pt x="1572" y="2595"/>
                </a:lnTo>
                <a:lnTo>
                  <a:pt x="1483" y="2580"/>
                </a:lnTo>
                <a:lnTo>
                  <a:pt x="1403" y="2564"/>
                </a:lnTo>
                <a:lnTo>
                  <a:pt x="1331" y="2548"/>
                </a:lnTo>
                <a:lnTo>
                  <a:pt x="1267" y="2534"/>
                </a:lnTo>
                <a:lnTo>
                  <a:pt x="1211" y="2519"/>
                </a:lnTo>
                <a:lnTo>
                  <a:pt x="1164" y="2506"/>
                </a:lnTo>
                <a:lnTo>
                  <a:pt x="1125" y="2494"/>
                </a:lnTo>
                <a:close/>
                <a:moveTo>
                  <a:pt x="2755" y="222"/>
                </a:moveTo>
                <a:lnTo>
                  <a:pt x="2675" y="248"/>
                </a:lnTo>
                <a:lnTo>
                  <a:pt x="2596" y="278"/>
                </a:lnTo>
                <a:lnTo>
                  <a:pt x="2518" y="307"/>
                </a:lnTo>
                <a:lnTo>
                  <a:pt x="2439" y="339"/>
                </a:lnTo>
                <a:lnTo>
                  <a:pt x="2364" y="372"/>
                </a:lnTo>
                <a:lnTo>
                  <a:pt x="2291" y="405"/>
                </a:lnTo>
                <a:lnTo>
                  <a:pt x="2221" y="438"/>
                </a:lnTo>
                <a:lnTo>
                  <a:pt x="2153" y="471"/>
                </a:lnTo>
                <a:lnTo>
                  <a:pt x="2090" y="503"/>
                </a:lnTo>
                <a:lnTo>
                  <a:pt x="2031" y="534"/>
                </a:lnTo>
                <a:lnTo>
                  <a:pt x="1975" y="564"/>
                </a:lnTo>
                <a:lnTo>
                  <a:pt x="1924" y="590"/>
                </a:lnTo>
                <a:lnTo>
                  <a:pt x="1879" y="616"/>
                </a:lnTo>
                <a:lnTo>
                  <a:pt x="1839" y="639"/>
                </a:lnTo>
                <a:lnTo>
                  <a:pt x="1806" y="658"/>
                </a:lnTo>
                <a:lnTo>
                  <a:pt x="1780" y="674"/>
                </a:lnTo>
                <a:lnTo>
                  <a:pt x="1759" y="686"/>
                </a:lnTo>
                <a:lnTo>
                  <a:pt x="1747" y="693"/>
                </a:lnTo>
                <a:lnTo>
                  <a:pt x="1741" y="696"/>
                </a:lnTo>
                <a:lnTo>
                  <a:pt x="1717" y="707"/>
                </a:lnTo>
                <a:lnTo>
                  <a:pt x="1692" y="709"/>
                </a:lnTo>
                <a:lnTo>
                  <a:pt x="1668" y="703"/>
                </a:lnTo>
                <a:lnTo>
                  <a:pt x="1647" y="689"/>
                </a:lnTo>
                <a:lnTo>
                  <a:pt x="1630" y="670"/>
                </a:lnTo>
                <a:lnTo>
                  <a:pt x="1591" y="604"/>
                </a:lnTo>
                <a:lnTo>
                  <a:pt x="1563" y="541"/>
                </a:lnTo>
                <a:lnTo>
                  <a:pt x="1544" y="482"/>
                </a:lnTo>
                <a:lnTo>
                  <a:pt x="1530" y="428"/>
                </a:lnTo>
                <a:lnTo>
                  <a:pt x="1474" y="494"/>
                </a:lnTo>
                <a:lnTo>
                  <a:pt x="1422" y="564"/>
                </a:lnTo>
                <a:lnTo>
                  <a:pt x="1371" y="634"/>
                </a:lnTo>
                <a:lnTo>
                  <a:pt x="1323" y="702"/>
                </a:lnTo>
                <a:lnTo>
                  <a:pt x="1276" y="771"/>
                </a:lnTo>
                <a:lnTo>
                  <a:pt x="1232" y="838"/>
                </a:lnTo>
                <a:lnTo>
                  <a:pt x="1192" y="904"/>
                </a:lnTo>
                <a:lnTo>
                  <a:pt x="1153" y="967"/>
                </a:lnTo>
                <a:lnTo>
                  <a:pt x="1118" y="1028"/>
                </a:lnTo>
                <a:lnTo>
                  <a:pt x="1085" y="1084"/>
                </a:lnTo>
                <a:lnTo>
                  <a:pt x="1057" y="1136"/>
                </a:lnTo>
                <a:lnTo>
                  <a:pt x="1031" y="1183"/>
                </a:lnTo>
                <a:lnTo>
                  <a:pt x="1009" y="1225"/>
                </a:lnTo>
                <a:lnTo>
                  <a:pt x="991" y="1262"/>
                </a:lnTo>
                <a:lnTo>
                  <a:pt x="975" y="1290"/>
                </a:lnTo>
                <a:lnTo>
                  <a:pt x="965" y="1313"/>
                </a:lnTo>
                <a:lnTo>
                  <a:pt x="958" y="1327"/>
                </a:lnTo>
                <a:lnTo>
                  <a:pt x="956" y="1332"/>
                </a:lnTo>
                <a:lnTo>
                  <a:pt x="941" y="1353"/>
                </a:lnTo>
                <a:lnTo>
                  <a:pt x="921" y="1368"/>
                </a:lnTo>
                <a:lnTo>
                  <a:pt x="895" y="1377"/>
                </a:lnTo>
                <a:lnTo>
                  <a:pt x="869" y="1377"/>
                </a:lnTo>
                <a:lnTo>
                  <a:pt x="845" y="1368"/>
                </a:lnTo>
                <a:lnTo>
                  <a:pt x="824" y="1353"/>
                </a:lnTo>
                <a:lnTo>
                  <a:pt x="588" y="1108"/>
                </a:lnTo>
                <a:lnTo>
                  <a:pt x="569" y="1194"/>
                </a:lnTo>
                <a:lnTo>
                  <a:pt x="553" y="1281"/>
                </a:lnTo>
                <a:lnTo>
                  <a:pt x="539" y="1370"/>
                </a:lnTo>
                <a:lnTo>
                  <a:pt x="531" y="1457"/>
                </a:lnTo>
                <a:lnTo>
                  <a:pt x="522" y="1543"/>
                </a:lnTo>
                <a:lnTo>
                  <a:pt x="517" y="1627"/>
                </a:lnTo>
                <a:lnTo>
                  <a:pt x="511" y="1707"/>
                </a:lnTo>
                <a:lnTo>
                  <a:pt x="510" y="1784"/>
                </a:lnTo>
                <a:lnTo>
                  <a:pt x="508" y="1857"/>
                </a:lnTo>
                <a:lnTo>
                  <a:pt x="508" y="1923"/>
                </a:lnTo>
                <a:lnTo>
                  <a:pt x="508" y="1985"/>
                </a:lnTo>
                <a:lnTo>
                  <a:pt x="510" y="2039"/>
                </a:lnTo>
                <a:lnTo>
                  <a:pt x="511" y="2084"/>
                </a:lnTo>
                <a:lnTo>
                  <a:pt x="513" y="2122"/>
                </a:lnTo>
                <a:lnTo>
                  <a:pt x="515" y="2150"/>
                </a:lnTo>
                <a:lnTo>
                  <a:pt x="517" y="2168"/>
                </a:lnTo>
                <a:lnTo>
                  <a:pt x="517" y="2175"/>
                </a:lnTo>
                <a:lnTo>
                  <a:pt x="515" y="2199"/>
                </a:lnTo>
                <a:lnTo>
                  <a:pt x="506" y="2224"/>
                </a:lnTo>
                <a:lnTo>
                  <a:pt x="490" y="2243"/>
                </a:lnTo>
                <a:lnTo>
                  <a:pt x="468" y="2255"/>
                </a:lnTo>
                <a:lnTo>
                  <a:pt x="445" y="2262"/>
                </a:lnTo>
                <a:lnTo>
                  <a:pt x="419" y="2262"/>
                </a:lnTo>
                <a:lnTo>
                  <a:pt x="346" y="2243"/>
                </a:lnTo>
                <a:lnTo>
                  <a:pt x="283" y="2222"/>
                </a:lnTo>
                <a:lnTo>
                  <a:pt x="227" y="2199"/>
                </a:lnTo>
                <a:lnTo>
                  <a:pt x="178" y="2173"/>
                </a:lnTo>
                <a:lnTo>
                  <a:pt x="190" y="2262"/>
                </a:lnTo>
                <a:lnTo>
                  <a:pt x="208" y="2353"/>
                </a:lnTo>
                <a:lnTo>
                  <a:pt x="225" y="2444"/>
                </a:lnTo>
                <a:lnTo>
                  <a:pt x="246" y="2534"/>
                </a:lnTo>
                <a:lnTo>
                  <a:pt x="269" y="2623"/>
                </a:lnTo>
                <a:lnTo>
                  <a:pt x="293" y="2711"/>
                </a:lnTo>
                <a:lnTo>
                  <a:pt x="318" y="2794"/>
                </a:lnTo>
                <a:lnTo>
                  <a:pt x="340" y="2875"/>
                </a:lnTo>
                <a:lnTo>
                  <a:pt x="365" y="2952"/>
                </a:lnTo>
                <a:lnTo>
                  <a:pt x="389" y="3021"/>
                </a:lnTo>
                <a:lnTo>
                  <a:pt x="410" y="3084"/>
                </a:lnTo>
                <a:lnTo>
                  <a:pt x="431" y="3142"/>
                </a:lnTo>
                <a:lnTo>
                  <a:pt x="449" y="3191"/>
                </a:lnTo>
                <a:lnTo>
                  <a:pt x="463" y="3231"/>
                </a:lnTo>
                <a:lnTo>
                  <a:pt x="522" y="3208"/>
                </a:lnTo>
                <a:lnTo>
                  <a:pt x="581" y="3191"/>
                </a:lnTo>
                <a:lnTo>
                  <a:pt x="644" y="3180"/>
                </a:lnTo>
                <a:lnTo>
                  <a:pt x="709" y="3177"/>
                </a:lnTo>
                <a:lnTo>
                  <a:pt x="782" y="3182"/>
                </a:lnTo>
                <a:lnTo>
                  <a:pt x="853" y="3196"/>
                </a:lnTo>
                <a:lnTo>
                  <a:pt x="853" y="2932"/>
                </a:lnTo>
                <a:lnTo>
                  <a:pt x="859" y="2836"/>
                </a:lnTo>
                <a:lnTo>
                  <a:pt x="871" y="2744"/>
                </a:lnTo>
                <a:lnTo>
                  <a:pt x="890" y="2651"/>
                </a:lnTo>
                <a:lnTo>
                  <a:pt x="920" y="2562"/>
                </a:lnTo>
                <a:lnTo>
                  <a:pt x="955" y="2475"/>
                </a:lnTo>
                <a:lnTo>
                  <a:pt x="998" y="2390"/>
                </a:lnTo>
                <a:lnTo>
                  <a:pt x="1003" y="2383"/>
                </a:lnTo>
                <a:lnTo>
                  <a:pt x="1010" y="2374"/>
                </a:lnTo>
                <a:lnTo>
                  <a:pt x="1012" y="2369"/>
                </a:lnTo>
                <a:lnTo>
                  <a:pt x="1024" y="2346"/>
                </a:lnTo>
                <a:lnTo>
                  <a:pt x="1043" y="2330"/>
                </a:lnTo>
                <a:lnTo>
                  <a:pt x="1066" y="2320"/>
                </a:lnTo>
                <a:lnTo>
                  <a:pt x="1091" y="2316"/>
                </a:lnTo>
                <a:lnTo>
                  <a:pt x="1117" y="2321"/>
                </a:lnTo>
                <a:lnTo>
                  <a:pt x="1122" y="2323"/>
                </a:lnTo>
                <a:lnTo>
                  <a:pt x="1138" y="2328"/>
                </a:lnTo>
                <a:lnTo>
                  <a:pt x="1162" y="2335"/>
                </a:lnTo>
                <a:lnTo>
                  <a:pt x="1195" y="2346"/>
                </a:lnTo>
                <a:lnTo>
                  <a:pt x="1237" y="2356"/>
                </a:lnTo>
                <a:lnTo>
                  <a:pt x="1289" y="2370"/>
                </a:lnTo>
                <a:lnTo>
                  <a:pt x="1351" y="2384"/>
                </a:lnTo>
                <a:lnTo>
                  <a:pt x="1419" y="2400"/>
                </a:lnTo>
                <a:lnTo>
                  <a:pt x="1497" y="2416"/>
                </a:lnTo>
                <a:lnTo>
                  <a:pt x="1584" y="2431"/>
                </a:lnTo>
                <a:lnTo>
                  <a:pt x="1678" y="2445"/>
                </a:lnTo>
                <a:lnTo>
                  <a:pt x="1783" y="2461"/>
                </a:lnTo>
                <a:lnTo>
                  <a:pt x="1895" y="2473"/>
                </a:lnTo>
                <a:lnTo>
                  <a:pt x="2015" y="2486"/>
                </a:lnTo>
                <a:lnTo>
                  <a:pt x="2144" y="2496"/>
                </a:lnTo>
                <a:lnTo>
                  <a:pt x="2282" y="2505"/>
                </a:lnTo>
                <a:lnTo>
                  <a:pt x="2427" y="2510"/>
                </a:lnTo>
                <a:lnTo>
                  <a:pt x="2580" y="2513"/>
                </a:lnTo>
                <a:lnTo>
                  <a:pt x="2743" y="2512"/>
                </a:lnTo>
                <a:lnTo>
                  <a:pt x="2912" y="2508"/>
                </a:lnTo>
                <a:lnTo>
                  <a:pt x="3088" y="2499"/>
                </a:lnTo>
                <a:lnTo>
                  <a:pt x="3273" y="2487"/>
                </a:lnTo>
                <a:lnTo>
                  <a:pt x="3467" y="2472"/>
                </a:lnTo>
                <a:lnTo>
                  <a:pt x="3666" y="2449"/>
                </a:lnTo>
                <a:lnTo>
                  <a:pt x="3873" y="2421"/>
                </a:lnTo>
                <a:lnTo>
                  <a:pt x="4089" y="2388"/>
                </a:lnTo>
                <a:lnTo>
                  <a:pt x="4311" y="2348"/>
                </a:lnTo>
                <a:lnTo>
                  <a:pt x="4325" y="2346"/>
                </a:lnTo>
                <a:lnTo>
                  <a:pt x="4349" y="2346"/>
                </a:lnTo>
                <a:lnTo>
                  <a:pt x="4372" y="2348"/>
                </a:lnTo>
                <a:lnTo>
                  <a:pt x="4391" y="2356"/>
                </a:lnTo>
                <a:lnTo>
                  <a:pt x="4409" y="2369"/>
                </a:lnTo>
                <a:lnTo>
                  <a:pt x="4423" y="2386"/>
                </a:lnTo>
                <a:lnTo>
                  <a:pt x="4466" y="2472"/>
                </a:lnTo>
                <a:lnTo>
                  <a:pt x="4503" y="2559"/>
                </a:lnTo>
                <a:lnTo>
                  <a:pt x="4531" y="2650"/>
                </a:lnTo>
                <a:lnTo>
                  <a:pt x="4552" y="2742"/>
                </a:lnTo>
                <a:lnTo>
                  <a:pt x="4564" y="2836"/>
                </a:lnTo>
                <a:lnTo>
                  <a:pt x="4569" y="2932"/>
                </a:lnTo>
                <a:lnTo>
                  <a:pt x="4569" y="2945"/>
                </a:lnTo>
                <a:lnTo>
                  <a:pt x="4588" y="2878"/>
                </a:lnTo>
                <a:lnTo>
                  <a:pt x="4611" y="2817"/>
                </a:lnTo>
                <a:lnTo>
                  <a:pt x="4634" y="2761"/>
                </a:lnTo>
                <a:lnTo>
                  <a:pt x="4658" y="2709"/>
                </a:lnTo>
                <a:lnTo>
                  <a:pt x="4681" y="2662"/>
                </a:lnTo>
                <a:lnTo>
                  <a:pt x="4702" y="2622"/>
                </a:lnTo>
                <a:lnTo>
                  <a:pt x="4723" y="2587"/>
                </a:lnTo>
                <a:lnTo>
                  <a:pt x="4740" y="2559"/>
                </a:lnTo>
                <a:lnTo>
                  <a:pt x="4752" y="2536"/>
                </a:lnTo>
                <a:lnTo>
                  <a:pt x="4763" y="2522"/>
                </a:lnTo>
                <a:lnTo>
                  <a:pt x="4766" y="2517"/>
                </a:lnTo>
                <a:lnTo>
                  <a:pt x="4784" y="2498"/>
                </a:lnTo>
                <a:lnTo>
                  <a:pt x="4806" y="2487"/>
                </a:lnTo>
                <a:lnTo>
                  <a:pt x="4831" y="2482"/>
                </a:lnTo>
                <a:lnTo>
                  <a:pt x="4892" y="2484"/>
                </a:lnTo>
                <a:lnTo>
                  <a:pt x="4949" y="2489"/>
                </a:lnTo>
                <a:lnTo>
                  <a:pt x="5000" y="2496"/>
                </a:lnTo>
                <a:lnTo>
                  <a:pt x="5047" y="2508"/>
                </a:lnTo>
                <a:lnTo>
                  <a:pt x="5091" y="2522"/>
                </a:lnTo>
                <a:lnTo>
                  <a:pt x="5063" y="2444"/>
                </a:lnTo>
                <a:lnTo>
                  <a:pt x="5031" y="2367"/>
                </a:lnTo>
                <a:lnTo>
                  <a:pt x="5000" y="2292"/>
                </a:lnTo>
                <a:lnTo>
                  <a:pt x="4967" y="2217"/>
                </a:lnTo>
                <a:lnTo>
                  <a:pt x="4932" y="2145"/>
                </a:lnTo>
                <a:lnTo>
                  <a:pt x="4897" y="2075"/>
                </a:lnTo>
                <a:lnTo>
                  <a:pt x="4864" y="2009"/>
                </a:lnTo>
                <a:lnTo>
                  <a:pt x="4829" y="1944"/>
                </a:lnTo>
                <a:lnTo>
                  <a:pt x="4796" y="1885"/>
                </a:lnTo>
                <a:lnTo>
                  <a:pt x="4765" y="1829"/>
                </a:lnTo>
                <a:lnTo>
                  <a:pt x="4733" y="1777"/>
                </a:lnTo>
                <a:lnTo>
                  <a:pt x="4705" y="1730"/>
                </a:lnTo>
                <a:lnTo>
                  <a:pt x="4679" y="1688"/>
                </a:lnTo>
                <a:lnTo>
                  <a:pt x="4656" y="1649"/>
                </a:lnTo>
                <a:lnTo>
                  <a:pt x="4635" y="1620"/>
                </a:lnTo>
                <a:lnTo>
                  <a:pt x="4620" y="1594"/>
                </a:lnTo>
                <a:lnTo>
                  <a:pt x="4608" y="1574"/>
                </a:lnTo>
                <a:lnTo>
                  <a:pt x="4599" y="1564"/>
                </a:lnTo>
                <a:lnTo>
                  <a:pt x="4597" y="1559"/>
                </a:lnTo>
                <a:lnTo>
                  <a:pt x="4587" y="1538"/>
                </a:lnTo>
                <a:lnTo>
                  <a:pt x="4581" y="1517"/>
                </a:lnTo>
                <a:lnTo>
                  <a:pt x="4585" y="1494"/>
                </a:lnTo>
                <a:lnTo>
                  <a:pt x="4592" y="1473"/>
                </a:lnTo>
                <a:lnTo>
                  <a:pt x="4606" y="1454"/>
                </a:lnTo>
                <a:lnTo>
                  <a:pt x="4663" y="1403"/>
                </a:lnTo>
                <a:lnTo>
                  <a:pt x="4719" y="1361"/>
                </a:lnTo>
                <a:lnTo>
                  <a:pt x="4773" y="1328"/>
                </a:lnTo>
                <a:lnTo>
                  <a:pt x="4826" y="1304"/>
                </a:lnTo>
                <a:lnTo>
                  <a:pt x="4747" y="1262"/>
                </a:lnTo>
                <a:lnTo>
                  <a:pt x="4669" y="1224"/>
                </a:lnTo>
                <a:lnTo>
                  <a:pt x="4590" y="1185"/>
                </a:lnTo>
                <a:lnTo>
                  <a:pt x="4512" y="1150"/>
                </a:lnTo>
                <a:lnTo>
                  <a:pt x="4435" y="1117"/>
                </a:lnTo>
                <a:lnTo>
                  <a:pt x="4360" y="1086"/>
                </a:lnTo>
                <a:lnTo>
                  <a:pt x="4288" y="1056"/>
                </a:lnTo>
                <a:lnTo>
                  <a:pt x="4219" y="1030"/>
                </a:lnTo>
                <a:lnTo>
                  <a:pt x="4152" y="1005"/>
                </a:lnTo>
                <a:lnTo>
                  <a:pt x="4091" y="983"/>
                </a:lnTo>
                <a:lnTo>
                  <a:pt x="4034" y="962"/>
                </a:lnTo>
                <a:lnTo>
                  <a:pt x="3981" y="944"/>
                </a:lnTo>
                <a:lnTo>
                  <a:pt x="3938" y="930"/>
                </a:lnTo>
                <a:lnTo>
                  <a:pt x="3898" y="916"/>
                </a:lnTo>
                <a:lnTo>
                  <a:pt x="3866" y="908"/>
                </a:lnTo>
                <a:lnTo>
                  <a:pt x="3843" y="901"/>
                </a:lnTo>
                <a:lnTo>
                  <a:pt x="3828" y="895"/>
                </a:lnTo>
                <a:lnTo>
                  <a:pt x="3823" y="894"/>
                </a:lnTo>
                <a:lnTo>
                  <a:pt x="3802" y="885"/>
                </a:lnTo>
                <a:lnTo>
                  <a:pt x="3784" y="869"/>
                </a:lnTo>
                <a:lnTo>
                  <a:pt x="3770" y="848"/>
                </a:lnTo>
                <a:lnTo>
                  <a:pt x="3765" y="826"/>
                </a:lnTo>
                <a:lnTo>
                  <a:pt x="3765" y="801"/>
                </a:lnTo>
                <a:lnTo>
                  <a:pt x="3772" y="778"/>
                </a:lnTo>
                <a:lnTo>
                  <a:pt x="3810" y="712"/>
                </a:lnTo>
                <a:lnTo>
                  <a:pt x="3849" y="656"/>
                </a:lnTo>
                <a:lnTo>
                  <a:pt x="3889" y="609"/>
                </a:lnTo>
                <a:lnTo>
                  <a:pt x="3927" y="569"/>
                </a:lnTo>
                <a:lnTo>
                  <a:pt x="3835" y="557"/>
                </a:lnTo>
                <a:lnTo>
                  <a:pt x="3741" y="548"/>
                </a:lnTo>
                <a:lnTo>
                  <a:pt x="3646" y="541"/>
                </a:lnTo>
                <a:lnTo>
                  <a:pt x="3552" y="536"/>
                </a:lnTo>
                <a:lnTo>
                  <a:pt x="3461" y="532"/>
                </a:lnTo>
                <a:lnTo>
                  <a:pt x="3372" y="532"/>
                </a:lnTo>
                <a:lnTo>
                  <a:pt x="3289" y="532"/>
                </a:lnTo>
                <a:lnTo>
                  <a:pt x="3207" y="534"/>
                </a:lnTo>
                <a:lnTo>
                  <a:pt x="3132" y="538"/>
                </a:lnTo>
                <a:lnTo>
                  <a:pt x="3062" y="541"/>
                </a:lnTo>
                <a:lnTo>
                  <a:pt x="2997" y="545"/>
                </a:lnTo>
                <a:lnTo>
                  <a:pt x="2942" y="548"/>
                </a:lnTo>
                <a:lnTo>
                  <a:pt x="2894" y="553"/>
                </a:lnTo>
                <a:lnTo>
                  <a:pt x="2856" y="557"/>
                </a:lnTo>
                <a:lnTo>
                  <a:pt x="2826" y="559"/>
                </a:lnTo>
                <a:lnTo>
                  <a:pt x="2807" y="560"/>
                </a:lnTo>
                <a:lnTo>
                  <a:pt x="2800" y="562"/>
                </a:lnTo>
                <a:lnTo>
                  <a:pt x="2778" y="562"/>
                </a:lnTo>
                <a:lnTo>
                  <a:pt x="2757" y="555"/>
                </a:lnTo>
                <a:lnTo>
                  <a:pt x="2737" y="541"/>
                </a:lnTo>
                <a:lnTo>
                  <a:pt x="2722" y="524"/>
                </a:lnTo>
                <a:lnTo>
                  <a:pt x="2713" y="503"/>
                </a:lnTo>
                <a:lnTo>
                  <a:pt x="2710" y="480"/>
                </a:lnTo>
                <a:lnTo>
                  <a:pt x="2711" y="419"/>
                </a:lnTo>
                <a:lnTo>
                  <a:pt x="2718" y="363"/>
                </a:lnTo>
                <a:lnTo>
                  <a:pt x="2729" y="311"/>
                </a:lnTo>
                <a:lnTo>
                  <a:pt x="2741" y="264"/>
                </a:lnTo>
                <a:lnTo>
                  <a:pt x="2755" y="222"/>
                </a:lnTo>
                <a:close/>
                <a:moveTo>
                  <a:pt x="2971" y="0"/>
                </a:moveTo>
                <a:lnTo>
                  <a:pt x="2994" y="5"/>
                </a:lnTo>
                <a:lnTo>
                  <a:pt x="3015" y="17"/>
                </a:lnTo>
                <a:lnTo>
                  <a:pt x="3031" y="33"/>
                </a:lnTo>
                <a:lnTo>
                  <a:pt x="3043" y="54"/>
                </a:lnTo>
                <a:lnTo>
                  <a:pt x="3046" y="79"/>
                </a:lnTo>
                <a:lnTo>
                  <a:pt x="3044" y="101"/>
                </a:lnTo>
                <a:lnTo>
                  <a:pt x="3036" y="122"/>
                </a:lnTo>
                <a:lnTo>
                  <a:pt x="3020" y="141"/>
                </a:lnTo>
                <a:lnTo>
                  <a:pt x="3001" y="154"/>
                </a:lnTo>
                <a:lnTo>
                  <a:pt x="2997" y="157"/>
                </a:lnTo>
                <a:lnTo>
                  <a:pt x="2989" y="162"/>
                </a:lnTo>
                <a:lnTo>
                  <a:pt x="2978" y="173"/>
                </a:lnTo>
                <a:lnTo>
                  <a:pt x="2964" y="187"/>
                </a:lnTo>
                <a:lnTo>
                  <a:pt x="2949" y="206"/>
                </a:lnTo>
                <a:lnTo>
                  <a:pt x="2931" y="230"/>
                </a:lnTo>
                <a:lnTo>
                  <a:pt x="2915" y="260"/>
                </a:lnTo>
                <a:lnTo>
                  <a:pt x="2900" y="297"/>
                </a:lnTo>
                <a:lnTo>
                  <a:pt x="2887" y="340"/>
                </a:lnTo>
                <a:lnTo>
                  <a:pt x="2879" y="391"/>
                </a:lnTo>
                <a:lnTo>
                  <a:pt x="2938" y="386"/>
                </a:lnTo>
                <a:lnTo>
                  <a:pt x="3011" y="381"/>
                </a:lnTo>
                <a:lnTo>
                  <a:pt x="3093" y="375"/>
                </a:lnTo>
                <a:lnTo>
                  <a:pt x="3186" y="372"/>
                </a:lnTo>
                <a:lnTo>
                  <a:pt x="3285" y="370"/>
                </a:lnTo>
                <a:lnTo>
                  <a:pt x="3390" y="368"/>
                </a:lnTo>
                <a:lnTo>
                  <a:pt x="3502" y="372"/>
                </a:lnTo>
                <a:lnTo>
                  <a:pt x="3617" y="375"/>
                </a:lnTo>
                <a:lnTo>
                  <a:pt x="3734" y="384"/>
                </a:lnTo>
                <a:lnTo>
                  <a:pt x="3852" y="394"/>
                </a:lnTo>
                <a:lnTo>
                  <a:pt x="3969" y="410"/>
                </a:lnTo>
                <a:lnTo>
                  <a:pt x="4086" y="431"/>
                </a:lnTo>
                <a:lnTo>
                  <a:pt x="4199" y="457"/>
                </a:lnTo>
                <a:lnTo>
                  <a:pt x="4222" y="466"/>
                </a:lnTo>
                <a:lnTo>
                  <a:pt x="4239" y="482"/>
                </a:lnTo>
                <a:lnTo>
                  <a:pt x="4252" y="501"/>
                </a:lnTo>
                <a:lnTo>
                  <a:pt x="4259" y="522"/>
                </a:lnTo>
                <a:lnTo>
                  <a:pt x="4260" y="546"/>
                </a:lnTo>
                <a:lnTo>
                  <a:pt x="4253" y="569"/>
                </a:lnTo>
                <a:lnTo>
                  <a:pt x="4241" y="588"/>
                </a:lnTo>
                <a:lnTo>
                  <a:pt x="4224" y="604"/>
                </a:lnTo>
                <a:lnTo>
                  <a:pt x="4203" y="613"/>
                </a:lnTo>
                <a:lnTo>
                  <a:pt x="4178" y="616"/>
                </a:lnTo>
                <a:lnTo>
                  <a:pt x="4178" y="616"/>
                </a:lnTo>
                <a:lnTo>
                  <a:pt x="4173" y="618"/>
                </a:lnTo>
                <a:lnTo>
                  <a:pt x="4159" y="620"/>
                </a:lnTo>
                <a:lnTo>
                  <a:pt x="4137" y="627"/>
                </a:lnTo>
                <a:lnTo>
                  <a:pt x="4110" y="639"/>
                </a:lnTo>
                <a:lnTo>
                  <a:pt x="4079" y="656"/>
                </a:lnTo>
                <a:lnTo>
                  <a:pt x="4042" y="684"/>
                </a:lnTo>
                <a:lnTo>
                  <a:pt x="4006" y="721"/>
                </a:lnTo>
                <a:lnTo>
                  <a:pt x="3967" y="768"/>
                </a:lnTo>
                <a:lnTo>
                  <a:pt x="4018" y="785"/>
                </a:lnTo>
                <a:lnTo>
                  <a:pt x="4077" y="805"/>
                </a:lnTo>
                <a:lnTo>
                  <a:pt x="4145" y="829"/>
                </a:lnTo>
                <a:lnTo>
                  <a:pt x="4219" y="855"/>
                </a:lnTo>
                <a:lnTo>
                  <a:pt x="4297" y="885"/>
                </a:lnTo>
                <a:lnTo>
                  <a:pt x="4381" y="918"/>
                </a:lnTo>
                <a:lnTo>
                  <a:pt x="4470" y="955"/>
                </a:lnTo>
                <a:lnTo>
                  <a:pt x="4560" y="993"/>
                </a:lnTo>
                <a:lnTo>
                  <a:pt x="4653" y="1035"/>
                </a:lnTo>
                <a:lnTo>
                  <a:pt x="4747" y="1080"/>
                </a:lnTo>
                <a:lnTo>
                  <a:pt x="4841" y="1128"/>
                </a:lnTo>
                <a:lnTo>
                  <a:pt x="4934" y="1178"/>
                </a:lnTo>
                <a:lnTo>
                  <a:pt x="5024" y="1232"/>
                </a:lnTo>
                <a:lnTo>
                  <a:pt x="5113" y="1288"/>
                </a:lnTo>
                <a:lnTo>
                  <a:pt x="5133" y="1304"/>
                </a:lnTo>
                <a:lnTo>
                  <a:pt x="5145" y="1323"/>
                </a:lnTo>
                <a:lnTo>
                  <a:pt x="5150" y="1346"/>
                </a:lnTo>
                <a:lnTo>
                  <a:pt x="5150" y="1368"/>
                </a:lnTo>
                <a:lnTo>
                  <a:pt x="5143" y="1391"/>
                </a:lnTo>
                <a:lnTo>
                  <a:pt x="5129" y="1410"/>
                </a:lnTo>
                <a:lnTo>
                  <a:pt x="5110" y="1426"/>
                </a:lnTo>
                <a:lnTo>
                  <a:pt x="5089" y="1435"/>
                </a:lnTo>
                <a:lnTo>
                  <a:pt x="5066" y="1437"/>
                </a:lnTo>
                <a:lnTo>
                  <a:pt x="5042" y="1431"/>
                </a:lnTo>
                <a:lnTo>
                  <a:pt x="5038" y="1431"/>
                </a:lnTo>
                <a:lnTo>
                  <a:pt x="5028" y="1430"/>
                </a:lnTo>
                <a:lnTo>
                  <a:pt x="5012" y="1428"/>
                </a:lnTo>
                <a:lnTo>
                  <a:pt x="4990" y="1428"/>
                </a:lnTo>
                <a:lnTo>
                  <a:pt x="4963" y="1431"/>
                </a:lnTo>
                <a:lnTo>
                  <a:pt x="4932" y="1438"/>
                </a:lnTo>
                <a:lnTo>
                  <a:pt x="4897" y="1449"/>
                </a:lnTo>
                <a:lnTo>
                  <a:pt x="4859" y="1468"/>
                </a:lnTo>
                <a:lnTo>
                  <a:pt x="4815" y="1492"/>
                </a:lnTo>
                <a:lnTo>
                  <a:pt x="4770" y="1526"/>
                </a:lnTo>
                <a:lnTo>
                  <a:pt x="4792" y="1562"/>
                </a:lnTo>
                <a:lnTo>
                  <a:pt x="4820" y="1606"/>
                </a:lnTo>
                <a:lnTo>
                  <a:pt x="4852" y="1656"/>
                </a:lnTo>
                <a:lnTo>
                  <a:pt x="4885" y="1712"/>
                </a:lnTo>
                <a:lnTo>
                  <a:pt x="4922" y="1775"/>
                </a:lnTo>
                <a:lnTo>
                  <a:pt x="4960" y="1845"/>
                </a:lnTo>
                <a:lnTo>
                  <a:pt x="5000" y="1917"/>
                </a:lnTo>
                <a:lnTo>
                  <a:pt x="5040" y="1995"/>
                </a:lnTo>
                <a:lnTo>
                  <a:pt x="5080" y="2075"/>
                </a:lnTo>
                <a:lnTo>
                  <a:pt x="5120" y="2161"/>
                </a:lnTo>
                <a:lnTo>
                  <a:pt x="5159" y="2248"/>
                </a:lnTo>
                <a:lnTo>
                  <a:pt x="5195" y="2337"/>
                </a:lnTo>
                <a:lnTo>
                  <a:pt x="5230" y="2430"/>
                </a:lnTo>
                <a:lnTo>
                  <a:pt x="5262" y="2522"/>
                </a:lnTo>
                <a:lnTo>
                  <a:pt x="5291" y="2616"/>
                </a:lnTo>
                <a:lnTo>
                  <a:pt x="5316" y="2711"/>
                </a:lnTo>
                <a:lnTo>
                  <a:pt x="5318" y="2733"/>
                </a:lnTo>
                <a:lnTo>
                  <a:pt x="5312" y="2756"/>
                </a:lnTo>
                <a:lnTo>
                  <a:pt x="5302" y="2777"/>
                </a:lnTo>
                <a:lnTo>
                  <a:pt x="5286" y="2794"/>
                </a:lnTo>
                <a:lnTo>
                  <a:pt x="5265" y="2805"/>
                </a:lnTo>
                <a:lnTo>
                  <a:pt x="5241" y="2810"/>
                </a:lnTo>
                <a:lnTo>
                  <a:pt x="5218" y="2808"/>
                </a:lnTo>
                <a:lnTo>
                  <a:pt x="5197" y="2800"/>
                </a:lnTo>
                <a:lnTo>
                  <a:pt x="5178" y="2786"/>
                </a:lnTo>
                <a:lnTo>
                  <a:pt x="5164" y="2767"/>
                </a:lnTo>
                <a:lnTo>
                  <a:pt x="5162" y="2763"/>
                </a:lnTo>
                <a:lnTo>
                  <a:pt x="5155" y="2756"/>
                </a:lnTo>
                <a:lnTo>
                  <a:pt x="5147" y="2744"/>
                </a:lnTo>
                <a:lnTo>
                  <a:pt x="5133" y="2730"/>
                </a:lnTo>
                <a:lnTo>
                  <a:pt x="5113" y="2716"/>
                </a:lnTo>
                <a:lnTo>
                  <a:pt x="5089" y="2700"/>
                </a:lnTo>
                <a:lnTo>
                  <a:pt x="5059" y="2685"/>
                </a:lnTo>
                <a:lnTo>
                  <a:pt x="5024" y="2671"/>
                </a:lnTo>
                <a:lnTo>
                  <a:pt x="4983" y="2658"/>
                </a:lnTo>
                <a:lnTo>
                  <a:pt x="4934" y="2650"/>
                </a:lnTo>
                <a:lnTo>
                  <a:pt x="4876" y="2646"/>
                </a:lnTo>
                <a:lnTo>
                  <a:pt x="4861" y="2672"/>
                </a:lnTo>
                <a:lnTo>
                  <a:pt x="4841" y="2707"/>
                </a:lnTo>
                <a:lnTo>
                  <a:pt x="4820" y="2749"/>
                </a:lnTo>
                <a:lnTo>
                  <a:pt x="4798" y="2796"/>
                </a:lnTo>
                <a:lnTo>
                  <a:pt x="4775" y="2849"/>
                </a:lnTo>
                <a:lnTo>
                  <a:pt x="4752" y="2906"/>
                </a:lnTo>
                <a:lnTo>
                  <a:pt x="4731" y="2969"/>
                </a:lnTo>
                <a:lnTo>
                  <a:pt x="4714" y="3035"/>
                </a:lnTo>
                <a:lnTo>
                  <a:pt x="4698" y="3105"/>
                </a:lnTo>
                <a:lnTo>
                  <a:pt x="4688" y="3178"/>
                </a:lnTo>
                <a:lnTo>
                  <a:pt x="4733" y="3177"/>
                </a:lnTo>
                <a:lnTo>
                  <a:pt x="4813" y="3182"/>
                </a:lnTo>
                <a:lnTo>
                  <a:pt x="4890" y="3198"/>
                </a:lnTo>
                <a:lnTo>
                  <a:pt x="4963" y="3224"/>
                </a:lnTo>
                <a:lnTo>
                  <a:pt x="5033" y="3259"/>
                </a:lnTo>
                <a:lnTo>
                  <a:pt x="5096" y="3301"/>
                </a:lnTo>
                <a:lnTo>
                  <a:pt x="5154" y="3351"/>
                </a:lnTo>
                <a:lnTo>
                  <a:pt x="5204" y="3409"/>
                </a:lnTo>
                <a:lnTo>
                  <a:pt x="5246" y="3472"/>
                </a:lnTo>
                <a:lnTo>
                  <a:pt x="5281" y="3542"/>
                </a:lnTo>
                <a:lnTo>
                  <a:pt x="5307" y="3615"/>
                </a:lnTo>
                <a:lnTo>
                  <a:pt x="5323" y="3692"/>
                </a:lnTo>
                <a:lnTo>
                  <a:pt x="5328" y="3772"/>
                </a:lnTo>
                <a:lnTo>
                  <a:pt x="5323" y="3854"/>
                </a:lnTo>
                <a:lnTo>
                  <a:pt x="5307" y="3931"/>
                </a:lnTo>
                <a:lnTo>
                  <a:pt x="5281" y="4004"/>
                </a:lnTo>
                <a:lnTo>
                  <a:pt x="5246" y="4074"/>
                </a:lnTo>
                <a:lnTo>
                  <a:pt x="5204" y="4137"/>
                </a:lnTo>
                <a:lnTo>
                  <a:pt x="5154" y="4194"/>
                </a:lnTo>
                <a:lnTo>
                  <a:pt x="5096" y="4245"/>
                </a:lnTo>
                <a:lnTo>
                  <a:pt x="5033" y="4287"/>
                </a:lnTo>
                <a:lnTo>
                  <a:pt x="4963" y="4322"/>
                </a:lnTo>
                <a:lnTo>
                  <a:pt x="4890" y="4348"/>
                </a:lnTo>
                <a:lnTo>
                  <a:pt x="4813" y="4364"/>
                </a:lnTo>
                <a:lnTo>
                  <a:pt x="4733" y="4369"/>
                </a:lnTo>
                <a:lnTo>
                  <a:pt x="4667" y="4365"/>
                </a:lnTo>
                <a:lnTo>
                  <a:pt x="4602" y="4353"/>
                </a:lnTo>
                <a:lnTo>
                  <a:pt x="4540" y="4336"/>
                </a:lnTo>
                <a:lnTo>
                  <a:pt x="4512" y="4461"/>
                </a:lnTo>
                <a:lnTo>
                  <a:pt x="4475" y="4584"/>
                </a:lnTo>
                <a:lnTo>
                  <a:pt x="4430" y="4702"/>
                </a:lnTo>
                <a:lnTo>
                  <a:pt x="4376" y="4817"/>
                </a:lnTo>
                <a:lnTo>
                  <a:pt x="4314" y="4926"/>
                </a:lnTo>
                <a:lnTo>
                  <a:pt x="4245" y="5030"/>
                </a:lnTo>
                <a:lnTo>
                  <a:pt x="4168" y="5130"/>
                </a:lnTo>
                <a:lnTo>
                  <a:pt x="4086" y="5222"/>
                </a:lnTo>
                <a:lnTo>
                  <a:pt x="3997" y="5310"/>
                </a:lnTo>
                <a:lnTo>
                  <a:pt x="3901" y="5390"/>
                </a:lnTo>
                <a:lnTo>
                  <a:pt x="3800" y="5463"/>
                </a:lnTo>
                <a:lnTo>
                  <a:pt x="3693" y="5530"/>
                </a:lnTo>
                <a:lnTo>
                  <a:pt x="3584" y="5589"/>
                </a:lnTo>
                <a:lnTo>
                  <a:pt x="3467" y="5640"/>
                </a:lnTo>
                <a:lnTo>
                  <a:pt x="3348" y="5681"/>
                </a:lnTo>
                <a:lnTo>
                  <a:pt x="3224" y="5716"/>
                </a:lnTo>
                <a:lnTo>
                  <a:pt x="3097" y="5741"/>
                </a:lnTo>
                <a:lnTo>
                  <a:pt x="2966" y="5755"/>
                </a:lnTo>
                <a:lnTo>
                  <a:pt x="2833" y="5760"/>
                </a:lnTo>
                <a:lnTo>
                  <a:pt x="2591" y="5760"/>
                </a:lnTo>
                <a:lnTo>
                  <a:pt x="2451" y="5755"/>
                </a:lnTo>
                <a:lnTo>
                  <a:pt x="2313" y="5737"/>
                </a:lnTo>
                <a:lnTo>
                  <a:pt x="2181" y="5711"/>
                </a:lnTo>
                <a:lnTo>
                  <a:pt x="2052" y="5674"/>
                </a:lnTo>
                <a:lnTo>
                  <a:pt x="1926" y="5627"/>
                </a:lnTo>
                <a:lnTo>
                  <a:pt x="1806" y="5571"/>
                </a:lnTo>
                <a:lnTo>
                  <a:pt x="1689" y="5507"/>
                </a:lnTo>
                <a:lnTo>
                  <a:pt x="1581" y="5434"/>
                </a:lnTo>
                <a:lnTo>
                  <a:pt x="1476" y="5353"/>
                </a:lnTo>
                <a:lnTo>
                  <a:pt x="1378" y="5264"/>
                </a:lnTo>
                <a:lnTo>
                  <a:pt x="1288" y="5170"/>
                </a:lnTo>
                <a:lnTo>
                  <a:pt x="1206" y="5067"/>
                </a:lnTo>
                <a:lnTo>
                  <a:pt x="1131" y="4959"/>
                </a:lnTo>
                <a:lnTo>
                  <a:pt x="1063" y="4845"/>
                </a:lnTo>
                <a:lnTo>
                  <a:pt x="1005" y="4727"/>
                </a:lnTo>
                <a:lnTo>
                  <a:pt x="955" y="4603"/>
                </a:lnTo>
                <a:lnTo>
                  <a:pt x="914" y="4474"/>
                </a:lnTo>
                <a:lnTo>
                  <a:pt x="885" y="4341"/>
                </a:lnTo>
                <a:lnTo>
                  <a:pt x="827" y="4357"/>
                </a:lnTo>
                <a:lnTo>
                  <a:pt x="770" y="4365"/>
                </a:lnTo>
                <a:lnTo>
                  <a:pt x="709" y="4369"/>
                </a:lnTo>
                <a:lnTo>
                  <a:pt x="628" y="4364"/>
                </a:lnTo>
                <a:lnTo>
                  <a:pt x="552" y="4348"/>
                </a:lnTo>
                <a:lnTo>
                  <a:pt x="478" y="4322"/>
                </a:lnTo>
                <a:lnTo>
                  <a:pt x="408" y="4287"/>
                </a:lnTo>
                <a:lnTo>
                  <a:pt x="346" y="4245"/>
                </a:lnTo>
                <a:lnTo>
                  <a:pt x="288" y="4194"/>
                </a:lnTo>
                <a:lnTo>
                  <a:pt x="238" y="4137"/>
                </a:lnTo>
                <a:lnTo>
                  <a:pt x="196" y="4074"/>
                </a:lnTo>
                <a:lnTo>
                  <a:pt x="161" y="4004"/>
                </a:lnTo>
                <a:lnTo>
                  <a:pt x="135" y="3931"/>
                </a:lnTo>
                <a:lnTo>
                  <a:pt x="119" y="3854"/>
                </a:lnTo>
                <a:lnTo>
                  <a:pt x="114" y="3772"/>
                </a:lnTo>
                <a:lnTo>
                  <a:pt x="119" y="3697"/>
                </a:lnTo>
                <a:lnTo>
                  <a:pt x="133" y="3624"/>
                </a:lnTo>
                <a:lnTo>
                  <a:pt x="156" y="3552"/>
                </a:lnTo>
                <a:lnTo>
                  <a:pt x="187" y="3487"/>
                </a:lnTo>
                <a:lnTo>
                  <a:pt x="225" y="3426"/>
                </a:lnTo>
                <a:lnTo>
                  <a:pt x="271" y="3370"/>
                </a:lnTo>
                <a:lnTo>
                  <a:pt x="323" y="3320"/>
                </a:lnTo>
                <a:lnTo>
                  <a:pt x="311" y="3288"/>
                </a:lnTo>
                <a:lnTo>
                  <a:pt x="297" y="3248"/>
                </a:lnTo>
                <a:lnTo>
                  <a:pt x="279" y="3199"/>
                </a:lnTo>
                <a:lnTo>
                  <a:pt x="258" y="3144"/>
                </a:lnTo>
                <a:lnTo>
                  <a:pt x="236" y="3079"/>
                </a:lnTo>
                <a:lnTo>
                  <a:pt x="213" y="3009"/>
                </a:lnTo>
                <a:lnTo>
                  <a:pt x="189" y="2934"/>
                </a:lnTo>
                <a:lnTo>
                  <a:pt x="164" y="2852"/>
                </a:lnTo>
                <a:lnTo>
                  <a:pt x="140" y="2768"/>
                </a:lnTo>
                <a:lnTo>
                  <a:pt x="115" y="2681"/>
                </a:lnTo>
                <a:lnTo>
                  <a:pt x="93" y="2590"/>
                </a:lnTo>
                <a:lnTo>
                  <a:pt x="70" y="2498"/>
                </a:lnTo>
                <a:lnTo>
                  <a:pt x="51" y="2405"/>
                </a:lnTo>
                <a:lnTo>
                  <a:pt x="35" y="2311"/>
                </a:lnTo>
                <a:lnTo>
                  <a:pt x="19" y="2218"/>
                </a:lnTo>
                <a:lnTo>
                  <a:pt x="9" y="2126"/>
                </a:lnTo>
                <a:lnTo>
                  <a:pt x="4" y="2037"/>
                </a:lnTo>
                <a:lnTo>
                  <a:pt x="0" y="1951"/>
                </a:lnTo>
                <a:lnTo>
                  <a:pt x="0" y="1951"/>
                </a:lnTo>
                <a:lnTo>
                  <a:pt x="4" y="1927"/>
                </a:lnTo>
                <a:lnTo>
                  <a:pt x="14" y="1906"/>
                </a:lnTo>
                <a:lnTo>
                  <a:pt x="28" y="1889"/>
                </a:lnTo>
                <a:lnTo>
                  <a:pt x="47" y="1876"/>
                </a:lnTo>
                <a:lnTo>
                  <a:pt x="72" y="1869"/>
                </a:lnTo>
                <a:lnTo>
                  <a:pt x="94" y="1869"/>
                </a:lnTo>
                <a:lnTo>
                  <a:pt x="117" y="1876"/>
                </a:lnTo>
                <a:lnTo>
                  <a:pt x="136" y="1890"/>
                </a:lnTo>
                <a:lnTo>
                  <a:pt x="150" y="1908"/>
                </a:lnTo>
                <a:lnTo>
                  <a:pt x="161" y="1929"/>
                </a:lnTo>
                <a:lnTo>
                  <a:pt x="162" y="1932"/>
                </a:lnTo>
                <a:lnTo>
                  <a:pt x="166" y="1943"/>
                </a:lnTo>
                <a:lnTo>
                  <a:pt x="175" y="1955"/>
                </a:lnTo>
                <a:lnTo>
                  <a:pt x="187" y="1972"/>
                </a:lnTo>
                <a:lnTo>
                  <a:pt x="206" y="1992"/>
                </a:lnTo>
                <a:lnTo>
                  <a:pt x="231" y="2013"/>
                </a:lnTo>
                <a:lnTo>
                  <a:pt x="262" y="2033"/>
                </a:lnTo>
                <a:lnTo>
                  <a:pt x="300" y="2054"/>
                </a:lnTo>
                <a:lnTo>
                  <a:pt x="349" y="2074"/>
                </a:lnTo>
                <a:lnTo>
                  <a:pt x="346" y="2013"/>
                </a:lnTo>
                <a:lnTo>
                  <a:pt x="346" y="1939"/>
                </a:lnTo>
                <a:lnTo>
                  <a:pt x="346" y="1857"/>
                </a:lnTo>
                <a:lnTo>
                  <a:pt x="347" y="1768"/>
                </a:lnTo>
                <a:lnTo>
                  <a:pt x="351" y="1672"/>
                </a:lnTo>
                <a:lnTo>
                  <a:pt x="356" y="1569"/>
                </a:lnTo>
                <a:lnTo>
                  <a:pt x="365" y="1464"/>
                </a:lnTo>
                <a:lnTo>
                  <a:pt x="377" y="1356"/>
                </a:lnTo>
                <a:lnTo>
                  <a:pt x="395" y="1246"/>
                </a:lnTo>
                <a:lnTo>
                  <a:pt x="414" y="1138"/>
                </a:lnTo>
                <a:lnTo>
                  <a:pt x="440" y="1030"/>
                </a:lnTo>
                <a:lnTo>
                  <a:pt x="470" y="923"/>
                </a:lnTo>
                <a:lnTo>
                  <a:pt x="483" y="899"/>
                </a:lnTo>
                <a:lnTo>
                  <a:pt x="503" y="880"/>
                </a:lnTo>
                <a:lnTo>
                  <a:pt x="529" y="869"/>
                </a:lnTo>
                <a:lnTo>
                  <a:pt x="550" y="867"/>
                </a:lnTo>
                <a:lnTo>
                  <a:pt x="571" y="871"/>
                </a:lnTo>
                <a:lnTo>
                  <a:pt x="590" y="880"/>
                </a:lnTo>
                <a:lnTo>
                  <a:pt x="606" y="892"/>
                </a:lnTo>
                <a:lnTo>
                  <a:pt x="860" y="1157"/>
                </a:lnTo>
                <a:lnTo>
                  <a:pt x="886" y="1108"/>
                </a:lnTo>
                <a:lnTo>
                  <a:pt x="916" y="1053"/>
                </a:lnTo>
                <a:lnTo>
                  <a:pt x="951" y="990"/>
                </a:lnTo>
                <a:lnTo>
                  <a:pt x="989" y="923"/>
                </a:lnTo>
                <a:lnTo>
                  <a:pt x="1033" y="850"/>
                </a:lnTo>
                <a:lnTo>
                  <a:pt x="1080" y="775"/>
                </a:lnTo>
                <a:lnTo>
                  <a:pt x="1131" y="695"/>
                </a:lnTo>
                <a:lnTo>
                  <a:pt x="1185" y="614"/>
                </a:lnTo>
                <a:lnTo>
                  <a:pt x="1242" y="532"/>
                </a:lnTo>
                <a:lnTo>
                  <a:pt x="1303" y="450"/>
                </a:lnTo>
                <a:lnTo>
                  <a:pt x="1368" y="368"/>
                </a:lnTo>
                <a:lnTo>
                  <a:pt x="1434" y="290"/>
                </a:lnTo>
                <a:lnTo>
                  <a:pt x="1504" y="213"/>
                </a:lnTo>
                <a:lnTo>
                  <a:pt x="1576" y="138"/>
                </a:lnTo>
                <a:lnTo>
                  <a:pt x="1595" y="124"/>
                </a:lnTo>
                <a:lnTo>
                  <a:pt x="1617" y="117"/>
                </a:lnTo>
                <a:lnTo>
                  <a:pt x="1640" y="115"/>
                </a:lnTo>
                <a:lnTo>
                  <a:pt x="1663" y="120"/>
                </a:lnTo>
                <a:lnTo>
                  <a:pt x="1684" y="133"/>
                </a:lnTo>
                <a:lnTo>
                  <a:pt x="1699" y="150"/>
                </a:lnTo>
                <a:lnTo>
                  <a:pt x="1710" y="171"/>
                </a:lnTo>
                <a:lnTo>
                  <a:pt x="1713" y="194"/>
                </a:lnTo>
                <a:lnTo>
                  <a:pt x="1712" y="216"/>
                </a:lnTo>
                <a:lnTo>
                  <a:pt x="1701" y="239"/>
                </a:lnTo>
                <a:lnTo>
                  <a:pt x="1699" y="243"/>
                </a:lnTo>
                <a:lnTo>
                  <a:pt x="1696" y="253"/>
                </a:lnTo>
                <a:lnTo>
                  <a:pt x="1691" y="267"/>
                </a:lnTo>
                <a:lnTo>
                  <a:pt x="1687" y="288"/>
                </a:lnTo>
                <a:lnTo>
                  <a:pt x="1684" y="312"/>
                </a:lnTo>
                <a:lnTo>
                  <a:pt x="1684" y="344"/>
                </a:lnTo>
                <a:lnTo>
                  <a:pt x="1687" y="379"/>
                </a:lnTo>
                <a:lnTo>
                  <a:pt x="1694" y="419"/>
                </a:lnTo>
                <a:lnTo>
                  <a:pt x="1708" y="464"/>
                </a:lnTo>
                <a:lnTo>
                  <a:pt x="1729" y="515"/>
                </a:lnTo>
                <a:lnTo>
                  <a:pt x="1771" y="490"/>
                </a:lnTo>
                <a:lnTo>
                  <a:pt x="1823" y="461"/>
                </a:lnTo>
                <a:lnTo>
                  <a:pt x="1883" y="428"/>
                </a:lnTo>
                <a:lnTo>
                  <a:pt x="1949" y="393"/>
                </a:lnTo>
                <a:lnTo>
                  <a:pt x="2020" y="354"/>
                </a:lnTo>
                <a:lnTo>
                  <a:pt x="2099" y="316"/>
                </a:lnTo>
                <a:lnTo>
                  <a:pt x="2183" y="276"/>
                </a:lnTo>
                <a:lnTo>
                  <a:pt x="2270" y="236"/>
                </a:lnTo>
                <a:lnTo>
                  <a:pt x="2361" y="195"/>
                </a:lnTo>
                <a:lnTo>
                  <a:pt x="2455" y="157"/>
                </a:lnTo>
                <a:lnTo>
                  <a:pt x="2551" y="120"/>
                </a:lnTo>
                <a:lnTo>
                  <a:pt x="2650" y="86"/>
                </a:lnTo>
                <a:lnTo>
                  <a:pt x="2750" y="54"/>
                </a:lnTo>
                <a:lnTo>
                  <a:pt x="2849" y="26"/>
                </a:lnTo>
                <a:lnTo>
                  <a:pt x="2949" y="2"/>
                </a:lnTo>
                <a:lnTo>
                  <a:pt x="2971"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Oval Callout 14"/>
          <p:cNvSpPr/>
          <p:nvPr/>
        </p:nvSpPr>
        <p:spPr>
          <a:xfrm>
            <a:off x="244310" y="1790078"/>
            <a:ext cx="2638977" cy="1750102"/>
          </a:xfrm>
          <a:prstGeom prst="wedgeEllipseCallout">
            <a:avLst>
              <a:gd name="adj1" fmla="val 27641"/>
              <a:gd name="adj2" fmla="val 58690"/>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t>I hope I </a:t>
            </a:r>
            <a:r>
              <a:rPr lang="en-US" dirty="0">
                <a:solidFill>
                  <a:srgbClr val="000000"/>
                </a:solidFill>
              </a:rPr>
              <a:t>don’t</a:t>
            </a:r>
            <a:r>
              <a:rPr lang="en-US" dirty="0"/>
              <a:t> need to write that file path again and again in a long program!</a:t>
            </a:r>
            <a:endParaRPr lang="en-US" sz="1800" dirty="0"/>
          </a:p>
        </p:txBody>
      </p:sp>
      <p:sp>
        <p:nvSpPr>
          <p:cNvPr id="17" name="Oval Callout 16"/>
          <p:cNvSpPr/>
          <p:nvPr/>
        </p:nvSpPr>
        <p:spPr>
          <a:xfrm flipH="1">
            <a:off x="6300261" y="2368443"/>
            <a:ext cx="2477290" cy="1522637"/>
          </a:xfrm>
          <a:prstGeom prst="wedgeEllipseCallout">
            <a:avLst>
              <a:gd name="adj1" fmla="val 27641"/>
              <a:gd name="adj2" fmla="val 58690"/>
            </a:avLst>
          </a:prstGeom>
          <a:ln>
            <a:solidFill>
              <a:schemeClr val="accent1"/>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800" dirty="0"/>
              <a:t>What if I want to access another </a:t>
            </a:r>
            <a:r>
              <a:rPr lang="en-US" sz="1800" dirty="0">
                <a:solidFill>
                  <a:srgbClr val="000000"/>
                </a:solidFill>
              </a:rPr>
              <a:t>type of</a:t>
            </a:r>
            <a:r>
              <a:rPr lang="en-US" sz="1800" dirty="0"/>
              <a:t> data?</a:t>
            </a:r>
          </a:p>
        </p:txBody>
      </p:sp>
      <p:sp>
        <p:nvSpPr>
          <p:cNvPr id="18" name="Freeform 16"/>
          <p:cNvSpPr>
            <a:spLocks noChangeAspect="1" noEditPoints="1"/>
          </p:cNvSpPr>
          <p:nvPr/>
        </p:nvSpPr>
        <p:spPr bwMode="auto">
          <a:xfrm>
            <a:off x="5768951" y="3621222"/>
            <a:ext cx="866404" cy="865502"/>
          </a:xfrm>
          <a:custGeom>
            <a:avLst/>
            <a:gdLst>
              <a:gd name="T0" fmla="*/ 4975 w 5760"/>
              <a:gd name="T1" fmla="*/ 4030 h 5753"/>
              <a:gd name="T2" fmla="*/ 5477 w 5760"/>
              <a:gd name="T3" fmla="*/ 3882 h 5753"/>
              <a:gd name="T4" fmla="*/ 5552 w 5760"/>
              <a:gd name="T5" fmla="*/ 3355 h 5753"/>
              <a:gd name="T6" fmla="*/ 5109 w 5760"/>
              <a:gd name="T7" fmla="*/ 3072 h 5753"/>
              <a:gd name="T8" fmla="*/ 241 w 5760"/>
              <a:gd name="T9" fmla="*/ 3295 h 5753"/>
              <a:gd name="T10" fmla="*/ 241 w 5760"/>
              <a:gd name="T11" fmla="*/ 3828 h 5753"/>
              <a:gd name="T12" fmla="*/ 712 w 5760"/>
              <a:gd name="T13" fmla="*/ 4046 h 5753"/>
              <a:gd name="T14" fmla="*/ 651 w 5760"/>
              <a:gd name="T15" fmla="*/ 3072 h 5753"/>
              <a:gd name="T16" fmla="*/ 3709 w 5760"/>
              <a:gd name="T17" fmla="*/ 2929 h 5753"/>
              <a:gd name="T18" fmla="*/ 3538 w 5760"/>
              <a:gd name="T19" fmla="*/ 3189 h 5753"/>
              <a:gd name="T20" fmla="*/ 3276 w 5760"/>
              <a:gd name="T21" fmla="*/ 3018 h 5753"/>
              <a:gd name="T22" fmla="*/ 3449 w 5760"/>
              <a:gd name="T23" fmla="*/ 2756 h 5753"/>
              <a:gd name="T24" fmla="*/ 2597 w 5760"/>
              <a:gd name="T25" fmla="*/ 2887 h 5753"/>
              <a:gd name="T26" fmla="*/ 2480 w 5760"/>
              <a:gd name="T27" fmla="*/ 3177 h 5753"/>
              <a:gd name="T28" fmla="*/ 2191 w 5760"/>
              <a:gd name="T29" fmla="*/ 3058 h 5753"/>
              <a:gd name="T30" fmla="*/ 2309 w 5760"/>
              <a:gd name="T31" fmla="*/ 2768 h 5753"/>
              <a:gd name="T32" fmla="*/ 1526 w 5760"/>
              <a:gd name="T33" fmla="*/ 1716 h 5753"/>
              <a:gd name="T34" fmla="*/ 1030 w 5760"/>
              <a:gd name="T35" fmla="*/ 2321 h 5753"/>
              <a:gd name="T36" fmla="*/ 1063 w 5760"/>
              <a:gd name="T37" fmla="*/ 4365 h 5753"/>
              <a:gd name="T38" fmla="*/ 1641 w 5760"/>
              <a:gd name="T39" fmla="*/ 5205 h 5753"/>
              <a:gd name="T40" fmla="*/ 2599 w 5760"/>
              <a:gd name="T41" fmla="*/ 5585 h 5753"/>
              <a:gd name="T42" fmla="*/ 3774 w 5760"/>
              <a:gd name="T43" fmla="*/ 5413 h 5753"/>
              <a:gd name="T44" fmla="*/ 4517 w 5760"/>
              <a:gd name="T45" fmla="*/ 4723 h 5753"/>
              <a:gd name="T46" fmla="*/ 4756 w 5760"/>
              <a:gd name="T47" fmla="*/ 2630 h 5753"/>
              <a:gd name="T48" fmla="*/ 4453 w 5760"/>
              <a:gd name="T49" fmla="*/ 1896 h 5753"/>
              <a:gd name="T50" fmla="*/ 3718 w 5760"/>
              <a:gd name="T51" fmla="*/ 1590 h 5753"/>
              <a:gd name="T52" fmla="*/ 1901 w 5760"/>
              <a:gd name="T53" fmla="*/ 344 h 5753"/>
              <a:gd name="T54" fmla="*/ 915 w 5760"/>
              <a:gd name="T55" fmla="*/ 1066 h 5753"/>
              <a:gd name="T56" fmla="*/ 384 w 5760"/>
              <a:gd name="T57" fmla="*/ 2178 h 5753"/>
              <a:gd name="T58" fmla="*/ 574 w 5760"/>
              <a:gd name="T59" fmla="*/ 2915 h 5753"/>
              <a:gd name="T60" fmla="*/ 904 w 5760"/>
              <a:gd name="T61" fmla="*/ 2189 h 5753"/>
              <a:gd name="T62" fmla="*/ 1480 w 5760"/>
              <a:gd name="T63" fmla="*/ 1559 h 5753"/>
              <a:gd name="T64" fmla="*/ 3946 w 5760"/>
              <a:gd name="T65" fmla="*/ 1450 h 5753"/>
              <a:gd name="T66" fmla="*/ 4674 w 5760"/>
              <a:gd name="T67" fmla="*/ 1904 h 5753"/>
              <a:gd name="T68" fmla="*/ 4919 w 5760"/>
              <a:gd name="T69" fmla="*/ 2939 h 5753"/>
              <a:gd name="T70" fmla="*/ 5338 w 5760"/>
              <a:gd name="T71" fmla="*/ 2664 h 5753"/>
              <a:gd name="T72" fmla="*/ 5022 w 5760"/>
              <a:gd name="T73" fmla="*/ 1447 h 5753"/>
              <a:gd name="T74" fmla="*/ 4186 w 5760"/>
              <a:gd name="T75" fmla="*/ 559 h 5753"/>
              <a:gd name="T76" fmla="*/ 3002 w 5760"/>
              <a:gd name="T77" fmla="*/ 168 h 5753"/>
              <a:gd name="T78" fmla="*/ 3798 w 5760"/>
              <a:gd name="T79" fmla="*/ 180 h 5753"/>
              <a:gd name="T80" fmla="*/ 4826 w 5760"/>
              <a:gd name="T81" fmla="*/ 895 h 5753"/>
              <a:gd name="T82" fmla="*/ 5418 w 5760"/>
              <a:gd name="T83" fmla="*/ 2007 h 5753"/>
              <a:gd name="T84" fmla="*/ 5537 w 5760"/>
              <a:gd name="T85" fmla="*/ 3070 h 5753"/>
              <a:gd name="T86" fmla="*/ 5755 w 5760"/>
              <a:gd name="T87" fmla="*/ 3643 h 5753"/>
              <a:gd name="T88" fmla="*/ 5414 w 5760"/>
              <a:gd name="T89" fmla="*/ 4135 h 5753"/>
              <a:gd name="T90" fmla="*/ 4861 w 5760"/>
              <a:gd name="T91" fmla="*/ 4306 h 5753"/>
              <a:gd name="T92" fmla="*/ 4337 w 5760"/>
              <a:gd name="T93" fmla="*/ 5212 h 5753"/>
              <a:gd name="T94" fmla="*/ 3416 w 5760"/>
              <a:gd name="T95" fmla="*/ 5708 h 5753"/>
              <a:gd name="T96" fmla="*/ 2168 w 5760"/>
              <a:gd name="T97" fmla="*/ 5667 h 5753"/>
              <a:gd name="T98" fmla="*/ 1260 w 5760"/>
              <a:gd name="T99" fmla="*/ 5057 h 5753"/>
              <a:gd name="T100" fmla="*/ 787 w 5760"/>
              <a:gd name="T101" fmla="*/ 4198 h 5753"/>
              <a:gd name="T102" fmla="*/ 218 w 5760"/>
              <a:gd name="T103" fmla="*/ 4048 h 5753"/>
              <a:gd name="T104" fmla="*/ 5 w 5760"/>
              <a:gd name="T105" fmla="*/ 3482 h 5753"/>
              <a:gd name="T106" fmla="*/ 178 w 5760"/>
              <a:gd name="T107" fmla="*/ 2805 h 5753"/>
              <a:gd name="T108" fmla="*/ 417 w 5760"/>
              <a:gd name="T109" fmla="*/ 1555 h 5753"/>
              <a:gd name="T110" fmla="*/ 1190 w 5760"/>
              <a:gd name="T111" fmla="*/ 572 h 5753"/>
              <a:gd name="T112" fmla="*/ 2341 w 5760"/>
              <a:gd name="T113" fmla="*/ 47 h 57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60" h="5753">
                <a:moveTo>
                  <a:pt x="5109" y="3072"/>
                </a:moveTo>
                <a:lnTo>
                  <a:pt x="5044" y="3077"/>
                </a:lnTo>
                <a:lnTo>
                  <a:pt x="4980" y="3089"/>
                </a:lnTo>
                <a:lnTo>
                  <a:pt x="4919" y="3112"/>
                </a:lnTo>
                <a:lnTo>
                  <a:pt x="4919" y="3838"/>
                </a:lnTo>
                <a:lnTo>
                  <a:pt x="4917" y="3924"/>
                </a:lnTo>
                <a:lnTo>
                  <a:pt x="4910" y="4008"/>
                </a:lnTo>
                <a:lnTo>
                  <a:pt x="4975" y="4030"/>
                </a:lnTo>
                <a:lnTo>
                  <a:pt x="5041" y="4046"/>
                </a:lnTo>
                <a:lnTo>
                  <a:pt x="5109" y="4049"/>
                </a:lnTo>
                <a:lnTo>
                  <a:pt x="5181" y="4044"/>
                </a:lnTo>
                <a:lnTo>
                  <a:pt x="5250" y="4030"/>
                </a:lnTo>
                <a:lnTo>
                  <a:pt x="5315" y="4004"/>
                </a:lnTo>
                <a:lnTo>
                  <a:pt x="5374" y="3971"/>
                </a:lnTo>
                <a:lnTo>
                  <a:pt x="5430" y="3931"/>
                </a:lnTo>
                <a:lnTo>
                  <a:pt x="5477" y="3882"/>
                </a:lnTo>
                <a:lnTo>
                  <a:pt x="5519" y="3828"/>
                </a:lnTo>
                <a:lnTo>
                  <a:pt x="5552" y="3767"/>
                </a:lnTo>
                <a:lnTo>
                  <a:pt x="5577" y="3702"/>
                </a:lnTo>
                <a:lnTo>
                  <a:pt x="5592" y="3634"/>
                </a:lnTo>
                <a:lnTo>
                  <a:pt x="5598" y="3561"/>
                </a:lnTo>
                <a:lnTo>
                  <a:pt x="5592" y="3489"/>
                </a:lnTo>
                <a:lnTo>
                  <a:pt x="5577" y="3419"/>
                </a:lnTo>
                <a:lnTo>
                  <a:pt x="5552" y="3355"/>
                </a:lnTo>
                <a:lnTo>
                  <a:pt x="5519" y="3295"/>
                </a:lnTo>
                <a:lnTo>
                  <a:pt x="5477" y="3241"/>
                </a:lnTo>
                <a:lnTo>
                  <a:pt x="5430" y="3192"/>
                </a:lnTo>
                <a:lnTo>
                  <a:pt x="5374" y="3151"/>
                </a:lnTo>
                <a:lnTo>
                  <a:pt x="5315" y="3117"/>
                </a:lnTo>
                <a:lnTo>
                  <a:pt x="5250" y="3093"/>
                </a:lnTo>
                <a:lnTo>
                  <a:pt x="5181" y="3077"/>
                </a:lnTo>
                <a:lnTo>
                  <a:pt x="5109" y="3072"/>
                </a:lnTo>
                <a:close/>
                <a:moveTo>
                  <a:pt x="651" y="3072"/>
                </a:moveTo>
                <a:lnTo>
                  <a:pt x="579" y="3077"/>
                </a:lnTo>
                <a:lnTo>
                  <a:pt x="510" y="3093"/>
                </a:lnTo>
                <a:lnTo>
                  <a:pt x="445" y="3117"/>
                </a:lnTo>
                <a:lnTo>
                  <a:pt x="386" y="3151"/>
                </a:lnTo>
                <a:lnTo>
                  <a:pt x="330" y="3192"/>
                </a:lnTo>
                <a:lnTo>
                  <a:pt x="283" y="3241"/>
                </a:lnTo>
                <a:lnTo>
                  <a:pt x="241" y="3295"/>
                </a:lnTo>
                <a:lnTo>
                  <a:pt x="208" y="3355"/>
                </a:lnTo>
                <a:lnTo>
                  <a:pt x="183" y="3419"/>
                </a:lnTo>
                <a:lnTo>
                  <a:pt x="168" y="3489"/>
                </a:lnTo>
                <a:lnTo>
                  <a:pt x="162" y="3561"/>
                </a:lnTo>
                <a:lnTo>
                  <a:pt x="168" y="3634"/>
                </a:lnTo>
                <a:lnTo>
                  <a:pt x="183" y="3702"/>
                </a:lnTo>
                <a:lnTo>
                  <a:pt x="208" y="3767"/>
                </a:lnTo>
                <a:lnTo>
                  <a:pt x="241" y="3828"/>
                </a:lnTo>
                <a:lnTo>
                  <a:pt x="283" y="3882"/>
                </a:lnTo>
                <a:lnTo>
                  <a:pt x="330" y="3931"/>
                </a:lnTo>
                <a:lnTo>
                  <a:pt x="386" y="3971"/>
                </a:lnTo>
                <a:lnTo>
                  <a:pt x="445" y="4004"/>
                </a:lnTo>
                <a:lnTo>
                  <a:pt x="510" y="4030"/>
                </a:lnTo>
                <a:lnTo>
                  <a:pt x="579" y="4044"/>
                </a:lnTo>
                <a:lnTo>
                  <a:pt x="651" y="4049"/>
                </a:lnTo>
                <a:lnTo>
                  <a:pt x="712" y="4046"/>
                </a:lnTo>
                <a:lnTo>
                  <a:pt x="771" y="4035"/>
                </a:lnTo>
                <a:lnTo>
                  <a:pt x="829" y="4016"/>
                </a:lnTo>
                <a:lnTo>
                  <a:pt x="822" y="3927"/>
                </a:lnTo>
                <a:lnTo>
                  <a:pt x="820" y="3836"/>
                </a:lnTo>
                <a:lnTo>
                  <a:pt x="820" y="3103"/>
                </a:lnTo>
                <a:lnTo>
                  <a:pt x="765" y="3086"/>
                </a:lnTo>
                <a:lnTo>
                  <a:pt x="709" y="3075"/>
                </a:lnTo>
                <a:lnTo>
                  <a:pt x="651" y="3072"/>
                </a:lnTo>
                <a:close/>
                <a:moveTo>
                  <a:pt x="3493" y="2753"/>
                </a:moveTo>
                <a:lnTo>
                  <a:pt x="3538" y="2756"/>
                </a:lnTo>
                <a:lnTo>
                  <a:pt x="3580" y="2768"/>
                </a:lnTo>
                <a:lnTo>
                  <a:pt x="3617" y="2789"/>
                </a:lnTo>
                <a:lnTo>
                  <a:pt x="3650" y="2817"/>
                </a:lnTo>
                <a:lnTo>
                  <a:pt x="3676" y="2849"/>
                </a:lnTo>
                <a:lnTo>
                  <a:pt x="3697" y="2887"/>
                </a:lnTo>
                <a:lnTo>
                  <a:pt x="3709" y="2929"/>
                </a:lnTo>
                <a:lnTo>
                  <a:pt x="3714" y="2972"/>
                </a:lnTo>
                <a:lnTo>
                  <a:pt x="3709" y="3018"/>
                </a:lnTo>
                <a:lnTo>
                  <a:pt x="3697" y="3058"/>
                </a:lnTo>
                <a:lnTo>
                  <a:pt x="3676" y="3096"/>
                </a:lnTo>
                <a:lnTo>
                  <a:pt x="3650" y="3128"/>
                </a:lnTo>
                <a:lnTo>
                  <a:pt x="3617" y="3156"/>
                </a:lnTo>
                <a:lnTo>
                  <a:pt x="3580" y="3177"/>
                </a:lnTo>
                <a:lnTo>
                  <a:pt x="3538" y="3189"/>
                </a:lnTo>
                <a:lnTo>
                  <a:pt x="3493" y="3194"/>
                </a:lnTo>
                <a:lnTo>
                  <a:pt x="3449" y="3189"/>
                </a:lnTo>
                <a:lnTo>
                  <a:pt x="3407" y="3177"/>
                </a:lnTo>
                <a:lnTo>
                  <a:pt x="3370" y="3156"/>
                </a:lnTo>
                <a:lnTo>
                  <a:pt x="3337" y="3128"/>
                </a:lnTo>
                <a:lnTo>
                  <a:pt x="3309" y="3096"/>
                </a:lnTo>
                <a:lnTo>
                  <a:pt x="3290" y="3058"/>
                </a:lnTo>
                <a:lnTo>
                  <a:pt x="3276" y="3018"/>
                </a:lnTo>
                <a:lnTo>
                  <a:pt x="3273" y="2972"/>
                </a:lnTo>
                <a:lnTo>
                  <a:pt x="3276" y="2929"/>
                </a:lnTo>
                <a:lnTo>
                  <a:pt x="3290" y="2887"/>
                </a:lnTo>
                <a:lnTo>
                  <a:pt x="3309" y="2849"/>
                </a:lnTo>
                <a:lnTo>
                  <a:pt x="3337" y="2817"/>
                </a:lnTo>
                <a:lnTo>
                  <a:pt x="3370" y="2789"/>
                </a:lnTo>
                <a:lnTo>
                  <a:pt x="3407" y="2768"/>
                </a:lnTo>
                <a:lnTo>
                  <a:pt x="3449" y="2756"/>
                </a:lnTo>
                <a:lnTo>
                  <a:pt x="3493" y="2753"/>
                </a:lnTo>
                <a:close/>
                <a:moveTo>
                  <a:pt x="2395" y="2753"/>
                </a:moveTo>
                <a:lnTo>
                  <a:pt x="2438" y="2756"/>
                </a:lnTo>
                <a:lnTo>
                  <a:pt x="2480" y="2768"/>
                </a:lnTo>
                <a:lnTo>
                  <a:pt x="2519" y="2789"/>
                </a:lnTo>
                <a:lnTo>
                  <a:pt x="2550" y="2817"/>
                </a:lnTo>
                <a:lnTo>
                  <a:pt x="2578" y="2849"/>
                </a:lnTo>
                <a:lnTo>
                  <a:pt x="2597" y="2887"/>
                </a:lnTo>
                <a:lnTo>
                  <a:pt x="2611" y="2929"/>
                </a:lnTo>
                <a:lnTo>
                  <a:pt x="2615" y="2972"/>
                </a:lnTo>
                <a:lnTo>
                  <a:pt x="2611" y="3018"/>
                </a:lnTo>
                <a:lnTo>
                  <a:pt x="2597" y="3058"/>
                </a:lnTo>
                <a:lnTo>
                  <a:pt x="2578" y="3096"/>
                </a:lnTo>
                <a:lnTo>
                  <a:pt x="2550" y="3128"/>
                </a:lnTo>
                <a:lnTo>
                  <a:pt x="2519" y="3156"/>
                </a:lnTo>
                <a:lnTo>
                  <a:pt x="2480" y="3177"/>
                </a:lnTo>
                <a:lnTo>
                  <a:pt x="2438" y="3189"/>
                </a:lnTo>
                <a:lnTo>
                  <a:pt x="2395" y="3194"/>
                </a:lnTo>
                <a:lnTo>
                  <a:pt x="2349" y="3189"/>
                </a:lnTo>
                <a:lnTo>
                  <a:pt x="2309" y="3177"/>
                </a:lnTo>
                <a:lnTo>
                  <a:pt x="2271" y="3156"/>
                </a:lnTo>
                <a:lnTo>
                  <a:pt x="2239" y="3128"/>
                </a:lnTo>
                <a:lnTo>
                  <a:pt x="2211" y="3096"/>
                </a:lnTo>
                <a:lnTo>
                  <a:pt x="2191" y="3058"/>
                </a:lnTo>
                <a:lnTo>
                  <a:pt x="2178" y="3018"/>
                </a:lnTo>
                <a:lnTo>
                  <a:pt x="2173" y="2972"/>
                </a:lnTo>
                <a:lnTo>
                  <a:pt x="2178" y="2929"/>
                </a:lnTo>
                <a:lnTo>
                  <a:pt x="2191" y="2887"/>
                </a:lnTo>
                <a:lnTo>
                  <a:pt x="2211" y="2849"/>
                </a:lnTo>
                <a:lnTo>
                  <a:pt x="2239" y="2817"/>
                </a:lnTo>
                <a:lnTo>
                  <a:pt x="2271" y="2789"/>
                </a:lnTo>
                <a:lnTo>
                  <a:pt x="2309" y="2768"/>
                </a:lnTo>
                <a:lnTo>
                  <a:pt x="2349" y="2756"/>
                </a:lnTo>
                <a:lnTo>
                  <a:pt x="2395" y="2753"/>
                </a:lnTo>
                <a:close/>
                <a:moveTo>
                  <a:pt x="2021" y="1590"/>
                </a:moveTo>
                <a:lnTo>
                  <a:pt x="1915" y="1597"/>
                </a:lnTo>
                <a:lnTo>
                  <a:pt x="1812" y="1613"/>
                </a:lnTo>
                <a:lnTo>
                  <a:pt x="1712" y="1637"/>
                </a:lnTo>
                <a:lnTo>
                  <a:pt x="1616" y="1672"/>
                </a:lnTo>
                <a:lnTo>
                  <a:pt x="1526" y="1716"/>
                </a:lnTo>
                <a:lnTo>
                  <a:pt x="1440" y="1768"/>
                </a:lnTo>
                <a:lnTo>
                  <a:pt x="1361" y="1829"/>
                </a:lnTo>
                <a:lnTo>
                  <a:pt x="1286" y="1896"/>
                </a:lnTo>
                <a:lnTo>
                  <a:pt x="1220" y="1969"/>
                </a:lnTo>
                <a:lnTo>
                  <a:pt x="1161" y="2049"/>
                </a:lnTo>
                <a:lnTo>
                  <a:pt x="1108" y="2135"/>
                </a:lnTo>
                <a:lnTo>
                  <a:pt x="1065" y="2225"/>
                </a:lnTo>
                <a:lnTo>
                  <a:pt x="1030" y="2321"/>
                </a:lnTo>
                <a:lnTo>
                  <a:pt x="1004" y="2421"/>
                </a:lnTo>
                <a:lnTo>
                  <a:pt x="988" y="2524"/>
                </a:lnTo>
                <a:lnTo>
                  <a:pt x="983" y="2630"/>
                </a:lnTo>
                <a:lnTo>
                  <a:pt x="983" y="3836"/>
                </a:lnTo>
                <a:lnTo>
                  <a:pt x="988" y="3974"/>
                </a:lnTo>
                <a:lnTo>
                  <a:pt x="1004" y="4107"/>
                </a:lnTo>
                <a:lnTo>
                  <a:pt x="1028" y="4238"/>
                </a:lnTo>
                <a:lnTo>
                  <a:pt x="1063" y="4365"/>
                </a:lnTo>
                <a:lnTo>
                  <a:pt x="1108" y="4489"/>
                </a:lnTo>
                <a:lnTo>
                  <a:pt x="1161" y="4608"/>
                </a:lnTo>
                <a:lnTo>
                  <a:pt x="1222" y="4721"/>
                </a:lnTo>
                <a:lnTo>
                  <a:pt x="1292" y="4830"/>
                </a:lnTo>
                <a:lnTo>
                  <a:pt x="1368" y="4933"/>
                </a:lnTo>
                <a:lnTo>
                  <a:pt x="1452" y="5030"/>
                </a:lnTo>
                <a:lnTo>
                  <a:pt x="1543" y="5121"/>
                </a:lnTo>
                <a:lnTo>
                  <a:pt x="1641" y="5205"/>
                </a:lnTo>
                <a:lnTo>
                  <a:pt x="1744" y="5282"/>
                </a:lnTo>
                <a:lnTo>
                  <a:pt x="1852" y="5352"/>
                </a:lnTo>
                <a:lnTo>
                  <a:pt x="1965" y="5413"/>
                </a:lnTo>
                <a:lnTo>
                  <a:pt x="2084" y="5465"/>
                </a:lnTo>
                <a:lnTo>
                  <a:pt x="2208" y="5510"/>
                </a:lnTo>
                <a:lnTo>
                  <a:pt x="2335" y="5545"/>
                </a:lnTo>
                <a:lnTo>
                  <a:pt x="2466" y="5570"/>
                </a:lnTo>
                <a:lnTo>
                  <a:pt x="2599" y="5585"/>
                </a:lnTo>
                <a:lnTo>
                  <a:pt x="2737" y="5591"/>
                </a:lnTo>
                <a:lnTo>
                  <a:pt x="3004" y="5591"/>
                </a:lnTo>
                <a:lnTo>
                  <a:pt x="3142" y="5585"/>
                </a:lnTo>
                <a:lnTo>
                  <a:pt x="3274" y="5570"/>
                </a:lnTo>
                <a:lnTo>
                  <a:pt x="3405" y="5545"/>
                </a:lnTo>
                <a:lnTo>
                  <a:pt x="3533" y="5510"/>
                </a:lnTo>
                <a:lnTo>
                  <a:pt x="3655" y="5465"/>
                </a:lnTo>
                <a:lnTo>
                  <a:pt x="3774" y="5413"/>
                </a:lnTo>
                <a:lnTo>
                  <a:pt x="3889" y="5352"/>
                </a:lnTo>
                <a:lnTo>
                  <a:pt x="3997" y="5282"/>
                </a:lnTo>
                <a:lnTo>
                  <a:pt x="4100" y="5205"/>
                </a:lnTo>
                <a:lnTo>
                  <a:pt x="4196" y="5121"/>
                </a:lnTo>
                <a:lnTo>
                  <a:pt x="4287" y="5030"/>
                </a:lnTo>
                <a:lnTo>
                  <a:pt x="4371" y="4934"/>
                </a:lnTo>
                <a:lnTo>
                  <a:pt x="4447" y="4831"/>
                </a:lnTo>
                <a:lnTo>
                  <a:pt x="4517" y="4723"/>
                </a:lnTo>
                <a:lnTo>
                  <a:pt x="4578" y="4608"/>
                </a:lnTo>
                <a:lnTo>
                  <a:pt x="4631" y="4489"/>
                </a:lnTo>
                <a:lnTo>
                  <a:pt x="4676" y="4367"/>
                </a:lnTo>
                <a:lnTo>
                  <a:pt x="4711" y="4240"/>
                </a:lnTo>
                <a:lnTo>
                  <a:pt x="4735" y="4109"/>
                </a:lnTo>
                <a:lnTo>
                  <a:pt x="4751" y="3976"/>
                </a:lnTo>
                <a:lnTo>
                  <a:pt x="4756" y="3838"/>
                </a:lnTo>
                <a:lnTo>
                  <a:pt x="4756" y="2630"/>
                </a:lnTo>
                <a:lnTo>
                  <a:pt x="4751" y="2524"/>
                </a:lnTo>
                <a:lnTo>
                  <a:pt x="4735" y="2421"/>
                </a:lnTo>
                <a:lnTo>
                  <a:pt x="4709" y="2321"/>
                </a:lnTo>
                <a:lnTo>
                  <a:pt x="4674" y="2225"/>
                </a:lnTo>
                <a:lnTo>
                  <a:pt x="4631" y="2135"/>
                </a:lnTo>
                <a:lnTo>
                  <a:pt x="4578" y="2049"/>
                </a:lnTo>
                <a:lnTo>
                  <a:pt x="4519" y="1969"/>
                </a:lnTo>
                <a:lnTo>
                  <a:pt x="4453" y="1896"/>
                </a:lnTo>
                <a:lnTo>
                  <a:pt x="4378" y="1829"/>
                </a:lnTo>
                <a:lnTo>
                  <a:pt x="4299" y="1768"/>
                </a:lnTo>
                <a:lnTo>
                  <a:pt x="4212" y="1716"/>
                </a:lnTo>
                <a:lnTo>
                  <a:pt x="4121" y="1672"/>
                </a:lnTo>
                <a:lnTo>
                  <a:pt x="4027" y="1637"/>
                </a:lnTo>
                <a:lnTo>
                  <a:pt x="3927" y="1613"/>
                </a:lnTo>
                <a:lnTo>
                  <a:pt x="3824" y="1597"/>
                </a:lnTo>
                <a:lnTo>
                  <a:pt x="3718" y="1590"/>
                </a:lnTo>
                <a:lnTo>
                  <a:pt x="2021" y="1590"/>
                </a:lnTo>
                <a:close/>
                <a:moveTo>
                  <a:pt x="2836" y="162"/>
                </a:moveTo>
                <a:lnTo>
                  <a:pt x="2672" y="168"/>
                </a:lnTo>
                <a:lnTo>
                  <a:pt x="2512" y="183"/>
                </a:lnTo>
                <a:lnTo>
                  <a:pt x="2353" y="209"/>
                </a:lnTo>
                <a:lnTo>
                  <a:pt x="2199" y="244"/>
                </a:lnTo>
                <a:lnTo>
                  <a:pt x="2047" y="290"/>
                </a:lnTo>
                <a:lnTo>
                  <a:pt x="1901" y="344"/>
                </a:lnTo>
                <a:lnTo>
                  <a:pt x="1758" y="407"/>
                </a:lnTo>
                <a:lnTo>
                  <a:pt x="1622" y="478"/>
                </a:lnTo>
                <a:lnTo>
                  <a:pt x="1489" y="559"/>
                </a:lnTo>
                <a:lnTo>
                  <a:pt x="1361" y="646"/>
                </a:lnTo>
                <a:lnTo>
                  <a:pt x="1241" y="740"/>
                </a:lnTo>
                <a:lnTo>
                  <a:pt x="1126" y="841"/>
                </a:lnTo>
                <a:lnTo>
                  <a:pt x="1016" y="951"/>
                </a:lnTo>
                <a:lnTo>
                  <a:pt x="915" y="1066"/>
                </a:lnTo>
                <a:lnTo>
                  <a:pt x="820" y="1187"/>
                </a:lnTo>
                <a:lnTo>
                  <a:pt x="733" y="1314"/>
                </a:lnTo>
                <a:lnTo>
                  <a:pt x="653" y="1447"/>
                </a:lnTo>
                <a:lnTo>
                  <a:pt x="581" y="1585"/>
                </a:lnTo>
                <a:lnTo>
                  <a:pt x="518" y="1726"/>
                </a:lnTo>
                <a:lnTo>
                  <a:pt x="464" y="1873"/>
                </a:lnTo>
                <a:lnTo>
                  <a:pt x="419" y="2025"/>
                </a:lnTo>
                <a:lnTo>
                  <a:pt x="384" y="2178"/>
                </a:lnTo>
                <a:lnTo>
                  <a:pt x="358" y="2337"/>
                </a:lnTo>
                <a:lnTo>
                  <a:pt x="342" y="2499"/>
                </a:lnTo>
                <a:lnTo>
                  <a:pt x="337" y="2664"/>
                </a:lnTo>
                <a:lnTo>
                  <a:pt x="342" y="2822"/>
                </a:lnTo>
                <a:lnTo>
                  <a:pt x="360" y="2979"/>
                </a:lnTo>
                <a:lnTo>
                  <a:pt x="428" y="2950"/>
                </a:lnTo>
                <a:lnTo>
                  <a:pt x="499" y="2929"/>
                </a:lnTo>
                <a:lnTo>
                  <a:pt x="574" y="2915"/>
                </a:lnTo>
                <a:lnTo>
                  <a:pt x="651" y="2910"/>
                </a:lnTo>
                <a:lnTo>
                  <a:pt x="737" y="2917"/>
                </a:lnTo>
                <a:lnTo>
                  <a:pt x="820" y="2932"/>
                </a:lnTo>
                <a:lnTo>
                  <a:pt x="820" y="2630"/>
                </a:lnTo>
                <a:lnTo>
                  <a:pt x="826" y="2513"/>
                </a:lnTo>
                <a:lnTo>
                  <a:pt x="841" y="2402"/>
                </a:lnTo>
                <a:lnTo>
                  <a:pt x="867" y="2294"/>
                </a:lnTo>
                <a:lnTo>
                  <a:pt x="904" y="2189"/>
                </a:lnTo>
                <a:lnTo>
                  <a:pt x="950" y="2088"/>
                </a:lnTo>
                <a:lnTo>
                  <a:pt x="1004" y="1993"/>
                </a:lnTo>
                <a:lnTo>
                  <a:pt x="1065" y="1904"/>
                </a:lnTo>
                <a:lnTo>
                  <a:pt x="1135" y="1820"/>
                </a:lnTo>
                <a:lnTo>
                  <a:pt x="1211" y="1744"/>
                </a:lnTo>
                <a:lnTo>
                  <a:pt x="1295" y="1674"/>
                </a:lnTo>
                <a:lnTo>
                  <a:pt x="1384" y="1613"/>
                </a:lnTo>
                <a:lnTo>
                  <a:pt x="1480" y="1559"/>
                </a:lnTo>
                <a:lnTo>
                  <a:pt x="1580" y="1513"/>
                </a:lnTo>
                <a:lnTo>
                  <a:pt x="1684" y="1477"/>
                </a:lnTo>
                <a:lnTo>
                  <a:pt x="1793" y="1450"/>
                </a:lnTo>
                <a:lnTo>
                  <a:pt x="1906" y="1435"/>
                </a:lnTo>
                <a:lnTo>
                  <a:pt x="2021" y="1430"/>
                </a:lnTo>
                <a:lnTo>
                  <a:pt x="3718" y="1430"/>
                </a:lnTo>
                <a:lnTo>
                  <a:pt x="3833" y="1435"/>
                </a:lnTo>
                <a:lnTo>
                  <a:pt x="3946" y="1450"/>
                </a:lnTo>
                <a:lnTo>
                  <a:pt x="4055" y="1477"/>
                </a:lnTo>
                <a:lnTo>
                  <a:pt x="4159" y="1513"/>
                </a:lnTo>
                <a:lnTo>
                  <a:pt x="4259" y="1559"/>
                </a:lnTo>
                <a:lnTo>
                  <a:pt x="4355" y="1613"/>
                </a:lnTo>
                <a:lnTo>
                  <a:pt x="4444" y="1674"/>
                </a:lnTo>
                <a:lnTo>
                  <a:pt x="4528" y="1744"/>
                </a:lnTo>
                <a:lnTo>
                  <a:pt x="4605" y="1820"/>
                </a:lnTo>
                <a:lnTo>
                  <a:pt x="4674" y="1904"/>
                </a:lnTo>
                <a:lnTo>
                  <a:pt x="4735" y="1993"/>
                </a:lnTo>
                <a:lnTo>
                  <a:pt x="4790" y="2088"/>
                </a:lnTo>
                <a:lnTo>
                  <a:pt x="4835" y="2189"/>
                </a:lnTo>
                <a:lnTo>
                  <a:pt x="4870" y="2294"/>
                </a:lnTo>
                <a:lnTo>
                  <a:pt x="4898" y="2402"/>
                </a:lnTo>
                <a:lnTo>
                  <a:pt x="4913" y="2513"/>
                </a:lnTo>
                <a:lnTo>
                  <a:pt x="4919" y="2630"/>
                </a:lnTo>
                <a:lnTo>
                  <a:pt x="4919" y="2939"/>
                </a:lnTo>
                <a:lnTo>
                  <a:pt x="4982" y="2924"/>
                </a:lnTo>
                <a:lnTo>
                  <a:pt x="5044" y="2913"/>
                </a:lnTo>
                <a:lnTo>
                  <a:pt x="5109" y="2910"/>
                </a:lnTo>
                <a:lnTo>
                  <a:pt x="5182" y="2915"/>
                </a:lnTo>
                <a:lnTo>
                  <a:pt x="5252" y="2927"/>
                </a:lnTo>
                <a:lnTo>
                  <a:pt x="5320" y="2946"/>
                </a:lnTo>
                <a:lnTo>
                  <a:pt x="5332" y="2805"/>
                </a:lnTo>
                <a:lnTo>
                  <a:pt x="5338" y="2664"/>
                </a:lnTo>
                <a:lnTo>
                  <a:pt x="5332" y="2499"/>
                </a:lnTo>
                <a:lnTo>
                  <a:pt x="5317" y="2337"/>
                </a:lnTo>
                <a:lnTo>
                  <a:pt x="5290" y="2178"/>
                </a:lnTo>
                <a:lnTo>
                  <a:pt x="5256" y="2025"/>
                </a:lnTo>
                <a:lnTo>
                  <a:pt x="5210" y="1873"/>
                </a:lnTo>
                <a:lnTo>
                  <a:pt x="5156" y="1726"/>
                </a:lnTo>
                <a:lnTo>
                  <a:pt x="5093" y="1585"/>
                </a:lnTo>
                <a:lnTo>
                  <a:pt x="5022" y="1447"/>
                </a:lnTo>
                <a:lnTo>
                  <a:pt x="4941" y="1314"/>
                </a:lnTo>
                <a:lnTo>
                  <a:pt x="4854" y="1187"/>
                </a:lnTo>
                <a:lnTo>
                  <a:pt x="4760" y="1066"/>
                </a:lnTo>
                <a:lnTo>
                  <a:pt x="4659" y="951"/>
                </a:lnTo>
                <a:lnTo>
                  <a:pt x="4549" y="841"/>
                </a:lnTo>
                <a:lnTo>
                  <a:pt x="4433" y="740"/>
                </a:lnTo>
                <a:lnTo>
                  <a:pt x="4313" y="646"/>
                </a:lnTo>
                <a:lnTo>
                  <a:pt x="4186" y="559"/>
                </a:lnTo>
                <a:lnTo>
                  <a:pt x="4053" y="478"/>
                </a:lnTo>
                <a:lnTo>
                  <a:pt x="3915" y="407"/>
                </a:lnTo>
                <a:lnTo>
                  <a:pt x="3774" y="344"/>
                </a:lnTo>
                <a:lnTo>
                  <a:pt x="3627" y="290"/>
                </a:lnTo>
                <a:lnTo>
                  <a:pt x="3475" y="244"/>
                </a:lnTo>
                <a:lnTo>
                  <a:pt x="3322" y="209"/>
                </a:lnTo>
                <a:lnTo>
                  <a:pt x="3163" y="183"/>
                </a:lnTo>
                <a:lnTo>
                  <a:pt x="3002" y="168"/>
                </a:lnTo>
                <a:lnTo>
                  <a:pt x="2836" y="162"/>
                </a:lnTo>
                <a:close/>
                <a:moveTo>
                  <a:pt x="2836" y="0"/>
                </a:moveTo>
                <a:lnTo>
                  <a:pt x="3006" y="5"/>
                </a:lnTo>
                <a:lnTo>
                  <a:pt x="3171" y="21"/>
                </a:lnTo>
                <a:lnTo>
                  <a:pt x="3334" y="47"/>
                </a:lnTo>
                <a:lnTo>
                  <a:pt x="3493" y="82"/>
                </a:lnTo>
                <a:lnTo>
                  <a:pt x="3648" y="126"/>
                </a:lnTo>
                <a:lnTo>
                  <a:pt x="3798" y="180"/>
                </a:lnTo>
                <a:lnTo>
                  <a:pt x="3945" y="243"/>
                </a:lnTo>
                <a:lnTo>
                  <a:pt x="4088" y="312"/>
                </a:lnTo>
                <a:lnTo>
                  <a:pt x="4226" y="391"/>
                </a:lnTo>
                <a:lnTo>
                  <a:pt x="4357" y="478"/>
                </a:lnTo>
                <a:lnTo>
                  <a:pt x="4484" y="572"/>
                </a:lnTo>
                <a:lnTo>
                  <a:pt x="4605" y="674"/>
                </a:lnTo>
                <a:lnTo>
                  <a:pt x="4720" y="780"/>
                </a:lnTo>
                <a:lnTo>
                  <a:pt x="4826" y="895"/>
                </a:lnTo>
                <a:lnTo>
                  <a:pt x="4927" y="1016"/>
                </a:lnTo>
                <a:lnTo>
                  <a:pt x="5022" y="1143"/>
                </a:lnTo>
                <a:lnTo>
                  <a:pt x="5109" y="1274"/>
                </a:lnTo>
                <a:lnTo>
                  <a:pt x="5187" y="1412"/>
                </a:lnTo>
                <a:lnTo>
                  <a:pt x="5257" y="1555"/>
                </a:lnTo>
                <a:lnTo>
                  <a:pt x="5320" y="1702"/>
                </a:lnTo>
                <a:lnTo>
                  <a:pt x="5374" y="1852"/>
                </a:lnTo>
                <a:lnTo>
                  <a:pt x="5418" y="2007"/>
                </a:lnTo>
                <a:lnTo>
                  <a:pt x="5453" y="2166"/>
                </a:lnTo>
                <a:lnTo>
                  <a:pt x="5479" y="2328"/>
                </a:lnTo>
                <a:lnTo>
                  <a:pt x="5495" y="2494"/>
                </a:lnTo>
                <a:lnTo>
                  <a:pt x="5500" y="2664"/>
                </a:lnTo>
                <a:lnTo>
                  <a:pt x="5496" y="2782"/>
                </a:lnTo>
                <a:lnTo>
                  <a:pt x="5488" y="2903"/>
                </a:lnTo>
                <a:lnTo>
                  <a:pt x="5474" y="3023"/>
                </a:lnTo>
                <a:lnTo>
                  <a:pt x="5537" y="3070"/>
                </a:lnTo>
                <a:lnTo>
                  <a:pt x="5591" y="3124"/>
                </a:lnTo>
                <a:lnTo>
                  <a:pt x="5640" y="3185"/>
                </a:lnTo>
                <a:lnTo>
                  <a:pt x="5681" y="3252"/>
                </a:lnTo>
                <a:lnTo>
                  <a:pt x="5715" y="3323"/>
                </a:lnTo>
                <a:lnTo>
                  <a:pt x="5739" y="3398"/>
                </a:lnTo>
                <a:lnTo>
                  <a:pt x="5755" y="3479"/>
                </a:lnTo>
                <a:lnTo>
                  <a:pt x="5760" y="3561"/>
                </a:lnTo>
                <a:lnTo>
                  <a:pt x="5755" y="3643"/>
                </a:lnTo>
                <a:lnTo>
                  <a:pt x="5741" y="3721"/>
                </a:lnTo>
                <a:lnTo>
                  <a:pt x="5716" y="3796"/>
                </a:lnTo>
                <a:lnTo>
                  <a:pt x="5683" y="3866"/>
                </a:lnTo>
                <a:lnTo>
                  <a:pt x="5643" y="3932"/>
                </a:lnTo>
                <a:lnTo>
                  <a:pt x="5596" y="3994"/>
                </a:lnTo>
                <a:lnTo>
                  <a:pt x="5542" y="4048"/>
                </a:lnTo>
                <a:lnTo>
                  <a:pt x="5481" y="4095"/>
                </a:lnTo>
                <a:lnTo>
                  <a:pt x="5414" y="4135"/>
                </a:lnTo>
                <a:lnTo>
                  <a:pt x="5345" y="4168"/>
                </a:lnTo>
                <a:lnTo>
                  <a:pt x="5270" y="4193"/>
                </a:lnTo>
                <a:lnTo>
                  <a:pt x="5191" y="4207"/>
                </a:lnTo>
                <a:lnTo>
                  <a:pt x="5109" y="4212"/>
                </a:lnTo>
                <a:lnTo>
                  <a:pt x="5034" y="4208"/>
                </a:lnTo>
                <a:lnTo>
                  <a:pt x="4961" y="4194"/>
                </a:lnTo>
                <a:lnTo>
                  <a:pt x="4889" y="4173"/>
                </a:lnTo>
                <a:lnTo>
                  <a:pt x="4861" y="4306"/>
                </a:lnTo>
                <a:lnTo>
                  <a:pt x="4823" y="4435"/>
                </a:lnTo>
                <a:lnTo>
                  <a:pt x="4777" y="4561"/>
                </a:lnTo>
                <a:lnTo>
                  <a:pt x="4721" y="4681"/>
                </a:lnTo>
                <a:lnTo>
                  <a:pt x="4660" y="4798"/>
                </a:lnTo>
                <a:lnTo>
                  <a:pt x="4591" y="4910"/>
                </a:lnTo>
                <a:lnTo>
                  <a:pt x="4512" y="5016"/>
                </a:lnTo>
                <a:lnTo>
                  <a:pt x="4428" y="5116"/>
                </a:lnTo>
                <a:lnTo>
                  <a:pt x="4337" y="5212"/>
                </a:lnTo>
                <a:lnTo>
                  <a:pt x="4240" y="5299"/>
                </a:lnTo>
                <a:lnTo>
                  <a:pt x="4137" y="5381"/>
                </a:lnTo>
                <a:lnTo>
                  <a:pt x="4029" y="5455"/>
                </a:lnTo>
                <a:lnTo>
                  <a:pt x="3915" y="5523"/>
                </a:lnTo>
                <a:lnTo>
                  <a:pt x="3796" y="5582"/>
                </a:lnTo>
                <a:lnTo>
                  <a:pt x="3674" y="5633"/>
                </a:lnTo>
                <a:lnTo>
                  <a:pt x="3547" y="5674"/>
                </a:lnTo>
                <a:lnTo>
                  <a:pt x="3416" y="5708"/>
                </a:lnTo>
                <a:lnTo>
                  <a:pt x="3281" y="5734"/>
                </a:lnTo>
                <a:lnTo>
                  <a:pt x="3144" y="5748"/>
                </a:lnTo>
                <a:lnTo>
                  <a:pt x="3004" y="5753"/>
                </a:lnTo>
                <a:lnTo>
                  <a:pt x="2737" y="5753"/>
                </a:lnTo>
                <a:lnTo>
                  <a:pt x="2590" y="5748"/>
                </a:lnTo>
                <a:lnTo>
                  <a:pt x="2445" y="5730"/>
                </a:lnTo>
                <a:lnTo>
                  <a:pt x="2306" y="5704"/>
                </a:lnTo>
                <a:lnTo>
                  <a:pt x="2168" y="5667"/>
                </a:lnTo>
                <a:lnTo>
                  <a:pt x="2035" y="5620"/>
                </a:lnTo>
                <a:lnTo>
                  <a:pt x="1908" y="5564"/>
                </a:lnTo>
                <a:lnTo>
                  <a:pt x="1786" y="5500"/>
                </a:lnTo>
                <a:lnTo>
                  <a:pt x="1669" y="5427"/>
                </a:lnTo>
                <a:lnTo>
                  <a:pt x="1557" y="5345"/>
                </a:lnTo>
                <a:lnTo>
                  <a:pt x="1450" y="5256"/>
                </a:lnTo>
                <a:lnTo>
                  <a:pt x="1353" y="5160"/>
                </a:lnTo>
                <a:lnTo>
                  <a:pt x="1260" y="5057"/>
                </a:lnTo>
                <a:lnTo>
                  <a:pt x="1176" y="4948"/>
                </a:lnTo>
                <a:lnTo>
                  <a:pt x="1101" y="4833"/>
                </a:lnTo>
                <a:lnTo>
                  <a:pt x="1033" y="4711"/>
                </a:lnTo>
                <a:lnTo>
                  <a:pt x="974" y="4585"/>
                </a:lnTo>
                <a:lnTo>
                  <a:pt x="923" y="4454"/>
                </a:lnTo>
                <a:lnTo>
                  <a:pt x="883" y="4320"/>
                </a:lnTo>
                <a:lnTo>
                  <a:pt x="852" y="4180"/>
                </a:lnTo>
                <a:lnTo>
                  <a:pt x="787" y="4198"/>
                </a:lnTo>
                <a:lnTo>
                  <a:pt x="719" y="4208"/>
                </a:lnTo>
                <a:lnTo>
                  <a:pt x="651" y="4212"/>
                </a:lnTo>
                <a:lnTo>
                  <a:pt x="569" y="4207"/>
                </a:lnTo>
                <a:lnTo>
                  <a:pt x="490" y="4193"/>
                </a:lnTo>
                <a:lnTo>
                  <a:pt x="415" y="4168"/>
                </a:lnTo>
                <a:lnTo>
                  <a:pt x="346" y="4135"/>
                </a:lnTo>
                <a:lnTo>
                  <a:pt x="279" y="4095"/>
                </a:lnTo>
                <a:lnTo>
                  <a:pt x="218" y="4048"/>
                </a:lnTo>
                <a:lnTo>
                  <a:pt x="164" y="3994"/>
                </a:lnTo>
                <a:lnTo>
                  <a:pt x="117" y="3932"/>
                </a:lnTo>
                <a:lnTo>
                  <a:pt x="77" y="3866"/>
                </a:lnTo>
                <a:lnTo>
                  <a:pt x="44" y="3796"/>
                </a:lnTo>
                <a:lnTo>
                  <a:pt x="19" y="3721"/>
                </a:lnTo>
                <a:lnTo>
                  <a:pt x="5" y="3643"/>
                </a:lnTo>
                <a:lnTo>
                  <a:pt x="0" y="3561"/>
                </a:lnTo>
                <a:lnTo>
                  <a:pt x="5" y="3482"/>
                </a:lnTo>
                <a:lnTo>
                  <a:pt x="19" y="3405"/>
                </a:lnTo>
                <a:lnTo>
                  <a:pt x="42" y="3332"/>
                </a:lnTo>
                <a:lnTo>
                  <a:pt x="73" y="3264"/>
                </a:lnTo>
                <a:lnTo>
                  <a:pt x="112" y="3198"/>
                </a:lnTo>
                <a:lnTo>
                  <a:pt x="157" y="3138"/>
                </a:lnTo>
                <a:lnTo>
                  <a:pt x="208" y="3084"/>
                </a:lnTo>
                <a:lnTo>
                  <a:pt x="190" y="2945"/>
                </a:lnTo>
                <a:lnTo>
                  <a:pt x="178" y="2805"/>
                </a:lnTo>
                <a:lnTo>
                  <a:pt x="175" y="2664"/>
                </a:lnTo>
                <a:lnTo>
                  <a:pt x="180" y="2494"/>
                </a:lnTo>
                <a:lnTo>
                  <a:pt x="195" y="2328"/>
                </a:lnTo>
                <a:lnTo>
                  <a:pt x="222" y="2166"/>
                </a:lnTo>
                <a:lnTo>
                  <a:pt x="257" y="2007"/>
                </a:lnTo>
                <a:lnTo>
                  <a:pt x="300" y="1852"/>
                </a:lnTo>
                <a:lnTo>
                  <a:pt x="354" y="1702"/>
                </a:lnTo>
                <a:lnTo>
                  <a:pt x="417" y="1555"/>
                </a:lnTo>
                <a:lnTo>
                  <a:pt x="487" y="1412"/>
                </a:lnTo>
                <a:lnTo>
                  <a:pt x="566" y="1274"/>
                </a:lnTo>
                <a:lnTo>
                  <a:pt x="653" y="1143"/>
                </a:lnTo>
                <a:lnTo>
                  <a:pt x="747" y="1016"/>
                </a:lnTo>
                <a:lnTo>
                  <a:pt x="848" y="895"/>
                </a:lnTo>
                <a:lnTo>
                  <a:pt x="955" y="780"/>
                </a:lnTo>
                <a:lnTo>
                  <a:pt x="1070" y="674"/>
                </a:lnTo>
                <a:lnTo>
                  <a:pt x="1190" y="572"/>
                </a:lnTo>
                <a:lnTo>
                  <a:pt x="1318" y="478"/>
                </a:lnTo>
                <a:lnTo>
                  <a:pt x="1449" y="391"/>
                </a:lnTo>
                <a:lnTo>
                  <a:pt x="1587" y="312"/>
                </a:lnTo>
                <a:lnTo>
                  <a:pt x="1730" y="243"/>
                </a:lnTo>
                <a:lnTo>
                  <a:pt x="1876" y="180"/>
                </a:lnTo>
                <a:lnTo>
                  <a:pt x="2026" y="126"/>
                </a:lnTo>
                <a:lnTo>
                  <a:pt x="2182" y="82"/>
                </a:lnTo>
                <a:lnTo>
                  <a:pt x="2341" y="47"/>
                </a:lnTo>
                <a:lnTo>
                  <a:pt x="2503" y="21"/>
                </a:lnTo>
                <a:lnTo>
                  <a:pt x="2669" y="5"/>
                </a:lnTo>
                <a:lnTo>
                  <a:pt x="283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TextBox 24"/>
          <p:cNvSpPr txBox="1"/>
          <p:nvPr>
            <p:custDataLst>
              <p:tags r:id="rId1"/>
            </p:custDataLst>
          </p:nvPr>
        </p:nvSpPr>
        <p:spPr>
          <a:xfrm>
            <a:off x="826665" y="921914"/>
            <a:ext cx="7490667" cy="650434"/>
          </a:xfrm>
          <a:prstGeom prst="rect">
            <a:avLst/>
          </a:prstGeom>
          <a:solidFill>
            <a:srgbClr val="FFFFFF"/>
          </a:solidFill>
          <a:ln w="19050" cmpd="sng">
            <a:solidFill>
              <a:srgbClr val="0074BE"/>
            </a:solidFill>
          </a:ln>
        </p:spPr>
        <p:txBody>
          <a:bodyPr vert="horz" wrap="square" lIns="88900" tIns="88900" rIns="88900" bIns="88900" rtlCol="0">
            <a:spAutoFit/>
          </a:bodyPr>
          <a:lstStyle/>
          <a:p>
            <a:pPr>
              <a:lnSpc>
                <a:spcPct val="85000"/>
              </a:lnSpc>
            </a:pPr>
            <a:r>
              <a:rPr lang="en-US" sz="1800" b="1" dirty="0">
                <a:latin typeface="Courier New" panose="02070309020205020404" pitchFamily="49" charset="0"/>
              </a:rPr>
              <a:t>proc contents data="s:/workshop/data/class.sas7bdat";</a:t>
            </a:r>
          </a:p>
          <a:p>
            <a:pPr>
              <a:lnSpc>
                <a:spcPct val="85000"/>
              </a:lnSpc>
            </a:pPr>
            <a:r>
              <a:rPr lang="en-US" sz="1800" b="1" dirty="0">
                <a:latin typeface="Courier New" panose="02070309020205020404" pitchFamily="49" charset="0"/>
              </a:rPr>
              <a:t>run;</a:t>
            </a:r>
          </a:p>
        </p:txBody>
      </p:sp>
      <p:sp>
        <p:nvSpPr>
          <p:cNvPr id="22" name="Freeform 16"/>
          <p:cNvSpPr>
            <a:spLocks noChangeAspect="1" noEditPoints="1"/>
          </p:cNvSpPr>
          <p:nvPr/>
        </p:nvSpPr>
        <p:spPr bwMode="auto">
          <a:xfrm>
            <a:off x="3651642" y="3064651"/>
            <a:ext cx="762438" cy="826429"/>
          </a:xfrm>
          <a:custGeom>
            <a:avLst/>
            <a:gdLst>
              <a:gd name="T0" fmla="*/ 344 w 5314"/>
              <a:gd name="T1" fmla="*/ 4383 h 5760"/>
              <a:gd name="T2" fmla="*/ 1013 w 5314"/>
              <a:gd name="T3" fmla="*/ 4905 h 5760"/>
              <a:gd name="T4" fmla="*/ 651 w 5314"/>
              <a:gd name="T5" fmla="*/ 3494 h 5760"/>
              <a:gd name="T6" fmla="*/ 4911 w 5314"/>
              <a:gd name="T7" fmla="*/ 3428 h 5760"/>
              <a:gd name="T8" fmla="*/ 4453 w 5314"/>
              <a:gd name="T9" fmla="*/ 4734 h 5760"/>
              <a:gd name="T10" fmla="*/ 4996 w 5314"/>
              <a:gd name="T11" fmla="*/ 4634 h 5760"/>
              <a:gd name="T12" fmla="*/ 3380 w 5314"/>
              <a:gd name="T13" fmla="*/ 2817 h 5760"/>
              <a:gd name="T14" fmla="*/ 3416 w 5314"/>
              <a:gd name="T15" fmla="*/ 3203 h 5760"/>
              <a:gd name="T16" fmla="*/ 3074 w 5314"/>
              <a:gd name="T17" fmla="*/ 3020 h 5760"/>
              <a:gd name="T18" fmla="*/ 2297 w 5314"/>
              <a:gd name="T19" fmla="*/ 2817 h 5760"/>
              <a:gd name="T20" fmla="*/ 2334 w 5314"/>
              <a:gd name="T21" fmla="*/ 3203 h 5760"/>
              <a:gd name="T22" fmla="*/ 1992 w 5314"/>
              <a:gd name="T23" fmla="*/ 3020 h 5760"/>
              <a:gd name="T24" fmla="*/ 204 w 5314"/>
              <a:gd name="T25" fmla="*/ 2658 h 5760"/>
              <a:gd name="T26" fmla="*/ 442 w 5314"/>
              <a:gd name="T27" fmla="*/ 3285 h 5760"/>
              <a:gd name="T28" fmla="*/ 318 w 5314"/>
              <a:gd name="T29" fmla="*/ 2562 h 5760"/>
              <a:gd name="T30" fmla="*/ 5106 w 5314"/>
              <a:gd name="T31" fmla="*/ 3039 h 5760"/>
              <a:gd name="T32" fmla="*/ 4888 w 5314"/>
              <a:gd name="T33" fmla="*/ 2444 h 5760"/>
              <a:gd name="T34" fmla="*/ 3729 w 5314"/>
              <a:gd name="T35" fmla="*/ 1944 h 5760"/>
              <a:gd name="T36" fmla="*/ 2154 w 5314"/>
              <a:gd name="T37" fmla="*/ 2697 h 5760"/>
              <a:gd name="T38" fmla="*/ 829 w 5314"/>
              <a:gd name="T39" fmla="*/ 3917 h 5760"/>
              <a:gd name="T40" fmla="*/ 1507 w 5314"/>
              <a:gd name="T41" fmla="*/ 5194 h 5760"/>
              <a:gd name="T42" fmla="*/ 2858 w 5314"/>
              <a:gd name="T43" fmla="*/ 5589 h 5760"/>
              <a:gd name="T44" fmla="*/ 4136 w 5314"/>
              <a:gd name="T45" fmla="*/ 4913 h 5760"/>
              <a:gd name="T46" fmla="*/ 4530 w 5314"/>
              <a:gd name="T47" fmla="*/ 1803 h 5760"/>
              <a:gd name="T48" fmla="*/ 4427 w 5314"/>
              <a:gd name="T49" fmla="*/ 1206 h 5760"/>
              <a:gd name="T50" fmla="*/ 4841 w 5314"/>
              <a:gd name="T51" fmla="*/ 2252 h 5760"/>
              <a:gd name="T52" fmla="*/ 4874 w 5314"/>
              <a:gd name="T53" fmla="*/ 1534 h 5760"/>
              <a:gd name="T54" fmla="*/ 2702 w 5314"/>
              <a:gd name="T55" fmla="*/ 1334 h 5760"/>
              <a:gd name="T56" fmla="*/ 1189 w 5314"/>
              <a:gd name="T57" fmla="*/ 2091 h 5760"/>
              <a:gd name="T58" fmla="*/ 335 w 5314"/>
              <a:gd name="T59" fmla="*/ 2395 h 5760"/>
              <a:gd name="T60" fmla="*/ 1332 w 5314"/>
              <a:gd name="T61" fmla="*/ 2578 h 5760"/>
              <a:gd name="T62" fmla="*/ 2873 w 5314"/>
              <a:gd name="T63" fmla="*/ 2297 h 5760"/>
              <a:gd name="T64" fmla="*/ 4005 w 5314"/>
              <a:gd name="T65" fmla="*/ 1452 h 5760"/>
              <a:gd name="T66" fmla="*/ 4223 w 5314"/>
              <a:gd name="T67" fmla="*/ 904 h 5760"/>
              <a:gd name="T68" fmla="*/ 3251 w 5314"/>
              <a:gd name="T69" fmla="*/ 770 h 5760"/>
              <a:gd name="T70" fmla="*/ 3933 w 5314"/>
              <a:gd name="T71" fmla="*/ 675 h 5760"/>
              <a:gd name="T72" fmla="*/ 3305 w 5314"/>
              <a:gd name="T73" fmla="*/ 325 h 5760"/>
              <a:gd name="T74" fmla="*/ 2083 w 5314"/>
              <a:gd name="T75" fmla="*/ 613 h 5760"/>
              <a:gd name="T76" fmla="*/ 862 w 5314"/>
              <a:gd name="T77" fmla="*/ 1475 h 5760"/>
              <a:gd name="T78" fmla="*/ 587 w 5314"/>
              <a:gd name="T79" fmla="*/ 2018 h 5760"/>
              <a:gd name="T80" fmla="*/ 1835 w 5314"/>
              <a:gd name="T81" fmla="*/ 1693 h 5760"/>
              <a:gd name="T82" fmla="*/ 3008 w 5314"/>
              <a:gd name="T83" fmla="*/ 799 h 5760"/>
              <a:gd name="T84" fmla="*/ 2245 w 5314"/>
              <a:gd name="T85" fmla="*/ 211 h 5760"/>
              <a:gd name="T86" fmla="*/ 854 w 5314"/>
              <a:gd name="T87" fmla="*/ 1051 h 5760"/>
              <a:gd name="T88" fmla="*/ 953 w 5314"/>
              <a:gd name="T89" fmla="*/ 1147 h 5760"/>
              <a:gd name="T90" fmla="*/ 2435 w 5314"/>
              <a:gd name="T91" fmla="*/ 314 h 5760"/>
              <a:gd name="T92" fmla="*/ 3032 w 5314"/>
              <a:gd name="T93" fmla="*/ 21 h 5760"/>
              <a:gd name="T94" fmla="*/ 4549 w 5314"/>
              <a:gd name="T95" fmla="*/ 792 h 5760"/>
              <a:gd name="T96" fmla="*/ 5293 w 5314"/>
              <a:gd name="T97" fmla="*/ 2365 h 5760"/>
              <a:gd name="T98" fmla="*/ 5274 w 5314"/>
              <a:gd name="T99" fmla="*/ 3863 h 5760"/>
              <a:gd name="T100" fmla="*/ 5014 w 5314"/>
              <a:gd name="T101" fmla="*/ 5112 h 5760"/>
              <a:gd name="T102" fmla="*/ 3839 w 5314"/>
              <a:gd name="T103" fmla="*/ 5409 h 5760"/>
              <a:gd name="T104" fmla="*/ 2498 w 5314"/>
              <a:gd name="T105" fmla="*/ 5755 h 5760"/>
              <a:gd name="T106" fmla="*/ 1344 w 5314"/>
              <a:gd name="T107" fmla="*/ 5277 h 5760"/>
              <a:gd name="T108" fmla="*/ 220 w 5314"/>
              <a:gd name="T109" fmla="*/ 4610 h 5760"/>
              <a:gd name="T110" fmla="*/ 103 w 5314"/>
              <a:gd name="T111" fmla="*/ 3309 h 5760"/>
              <a:gd name="T112" fmla="*/ 42 w 5314"/>
              <a:gd name="T113" fmla="*/ 2623 h 5760"/>
              <a:gd name="T114" fmla="*/ 569 w 5314"/>
              <a:gd name="T115" fmla="*/ 1157 h 5760"/>
              <a:gd name="T116" fmla="*/ 1919 w 5314"/>
              <a:gd name="T117" fmla="*/ 127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314" h="5760">
                <a:moveTo>
                  <a:pt x="269" y="3372"/>
                </a:moveTo>
                <a:lnTo>
                  <a:pt x="271" y="3454"/>
                </a:lnTo>
                <a:lnTo>
                  <a:pt x="272" y="3543"/>
                </a:lnTo>
                <a:lnTo>
                  <a:pt x="276" y="3638"/>
                </a:lnTo>
                <a:lnTo>
                  <a:pt x="281" y="3737"/>
                </a:lnTo>
                <a:lnTo>
                  <a:pt x="288" y="3840"/>
                </a:lnTo>
                <a:lnTo>
                  <a:pt x="295" y="3946"/>
                </a:lnTo>
                <a:lnTo>
                  <a:pt x="304" y="4055"/>
                </a:lnTo>
                <a:lnTo>
                  <a:pt x="316" y="4165"/>
                </a:lnTo>
                <a:lnTo>
                  <a:pt x="328" y="4275"/>
                </a:lnTo>
                <a:lnTo>
                  <a:pt x="344" y="4383"/>
                </a:lnTo>
                <a:lnTo>
                  <a:pt x="363" y="4488"/>
                </a:lnTo>
                <a:lnTo>
                  <a:pt x="384" y="4592"/>
                </a:lnTo>
                <a:lnTo>
                  <a:pt x="407" y="4690"/>
                </a:lnTo>
                <a:lnTo>
                  <a:pt x="433" y="4786"/>
                </a:lnTo>
                <a:lnTo>
                  <a:pt x="464" y="4873"/>
                </a:lnTo>
                <a:lnTo>
                  <a:pt x="498" y="4955"/>
                </a:lnTo>
                <a:lnTo>
                  <a:pt x="534" y="5029"/>
                </a:lnTo>
                <a:lnTo>
                  <a:pt x="574" y="5093"/>
                </a:lnTo>
                <a:lnTo>
                  <a:pt x="1175" y="5107"/>
                </a:lnTo>
                <a:lnTo>
                  <a:pt x="1089" y="5008"/>
                </a:lnTo>
                <a:lnTo>
                  <a:pt x="1013" y="4905"/>
                </a:lnTo>
                <a:lnTo>
                  <a:pt x="941" y="4795"/>
                </a:lnTo>
                <a:lnTo>
                  <a:pt x="878" y="4681"/>
                </a:lnTo>
                <a:lnTo>
                  <a:pt x="822" y="4563"/>
                </a:lnTo>
                <a:lnTo>
                  <a:pt x="773" y="4439"/>
                </a:lnTo>
                <a:lnTo>
                  <a:pt x="733" y="4313"/>
                </a:lnTo>
                <a:lnTo>
                  <a:pt x="702" y="4182"/>
                </a:lnTo>
                <a:lnTo>
                  <a:pt x="677" y="4049"/>
                </a:lnTo>
                <a:lnTo>
                  <a:pt x="663" y="3913"/>
                </a:lnTo>
                <a:lnTo>
                  <a:pt x="660" y="3775"/>
                </a:lnTo>
                <a:lnTo>
                  <a:pt x="660" y="3493"/>
                </a:lnTo>
                <a:lnTo>
                  <a:pt x="651" y="3494"/>
                </a:lnTo>
                <a:lnTo>
                  <a:pt x="642" y="3494"/>
                </a:lnTo>
                <a:lnTo>
                  <a:pt x="560" y="3489"/>
                </a:lnTo>
                <a:lnTo>
                  <a:pt x="482" y="3473"/>
                </a:lnTo>
                <a:lnTo>
                  <a:pt x="405" y="3447"/>
                </a:lnTo>
                <a:lnTo>
                  <a:pt x="333" y="3414"/>
                </a:lnTo>
                <a:lnTo>
                  <a:pt x="269" y="3372"/>
                </a:lnTo>
                <a:close/>
                <a:moveTo>
                  <a:pt x="5139" y="3276"/>
                </a:moveTo>
                <a:lnTo>
                  <a:pt x="5089" y="3323"/>
                </a:lnTo>
                <a:lnTo>
                  <a:pt x="5033" y="3365"/>
                </a:lnTo>
                <a:lnTo>
                  <a:pt x="4974" y="3400"/>
                </a:lnTo>
                <a:lnTo>
                  <a:pt x="4911" y="3428"/>
                </a:lnTo>
                <a:lnTo>
                  <a:pt x="4843" y="3447"/>
                </a:lnTo>
                <a:lnTo>
                  <a:pt x="4773" y="3461"/>
                </a:lnTo>
                <a:lnTo>
                  <a:pt x="4700" y="3465"/>
                </a:lnTo>
                <a:lnTo>
                  <a:pt x="4700" y="3777"/>
                </a:lnTo>
                <a:lnTo>
                  <a:pt x="4694" y="3924"/>
                </a:lnTo>
                <a:lnTo>
                  <a:pt x="4679" y="4069"/>
                </a:lnTo>
                <a:lnTo>
                  <a:pt x="4652" y="4210"/>
                </a:lnTo>
                <a:lnTo>
                  <a:pt x="4616" y="4348"/>
                </a:lnTo>
                <a:lnTo>
                  <a:pt x="4570" y="4481"/>
                </a:lnTo>
                <a:lnTo>
                  <a:pt x="4516" y="4610"/>
                </a:lnTo>
                <a:lnTo>
                  <a:pt x="4453" y="4734"/>
                </a:lnTo>
                <a:lnTo>
                  <a:pt x="4382" y="4852"/>
                </a:lnTo>
                <a:lnTo>
                  <a:pt x="4302" y="4966"/>
                </a:lnTo>
                <a:lnTo>
                  <a:pt x="4216" y="5074"/>
                </a:lnTo>
                <a:lnTo>
                  <a:pt x="4122" y="5175"/>
                </a:lnTo>
                <a:lnTo>
                  <a:pt x="4776" y="5193"/>
                </a:lnTo>
                <a:lnTo>
                  <a:pt x="4820" y="5126"/>
                </a:lnTo>
                <a:lnTo>
                  <a:pt x="4860" y="5050"/>
                </a:lnTo>
                <a:lnTo>
                  <a:pt x="4899" y="4962"/>
                </a:lnTo>
                <a:lnTo>
                  <a:pt x="4933" y="4865"/>
                </a:lnTo>
                <a:lnTo>
                  <a:pt x="4967" y="4755"/>
                </a:lnTo>
                <a:lnTo>
                  <a:pt x="4996" y="4634"/>
                </a:lnTo>
                <a:lnTo>
                  <a:pt x="5024" y="4502"/>
                </a:lnTo>
                <a:lnTo>
                  <a:pt x="5049" y="4360"/>
                </a:lnTo>
                <a:lnTo>
                  <a:pt x="5071" y="4207"/>
                </a:lnTo>
                <a:lnTo>
                  <a:pt x="5091" y="4042"/>
                </a:lnTo>
                <a:lnTo>
                  <a:pt x="5106" y="3866"/>
                </a:lnTo>
                <a:lnTo>
                  <a:pt x="5120" y="3681"/>
                </a:lnTo>
                <a:lnTo>
                  <a:pt x="5131" y="3484"/>
                </a:lnTo>
                <a:lnTo>
                  <a:pt x="5139" y="3276"/>
                </a:lnTo>
                <a:close/>
                <a:moveTo>
                  <a:pt x="3294" y="2800"/>
                </a:moveTo>
                <a:lnTo>
                  <a:pt x="3338" y="2805"/>
                </a:lnTo>
                <a:lnTo>
                  <a:pt x="3380" y="2817"/>
                </a:lnTo>
                <a:lnTo>
                  <a:pt x="3416" y="2838"/>
                </a:lnTo>
                <a:lnTo>
                  <a:pt x="3450" y="2864"/>
                </a:lnTo>
                <a:lnTo>
                  <a:pt x="3476" y="2897"/>
                </a:lnTo>
                <a:lnTo>
                  <a:pt x="3497" y="2934"/>
                </a:lnTo>
                <a:lnTo>
                  <a:pt x="3509" y="2976"/>
                </a:lnTo>
                <a:lnTo>
                  <a:pt x="3514" y="3020"/>
                </a:lnTo>
                <a:lnTo>
                  <a:pt x="3509" y="3065"/>
                </a:lnTo>
                <a:lnTo>
                  <a:pt x="3497" y="3105"/>
                </a:lnTo>
                <a:lnTo>
                  <a:pt x="3476" y="3144"/>
                </a:lnTo>
                <a:lnTo>
                  <a:pt x="3450" y="3175"/>
                </a:lnTo>
                <a:lnTo>
                  <a:pt x="3416" y="3203"/>
                </a:lnTo>
                <a:lnTo>
                  <a:pt x="3380" y="3222"/>
                </a:lnTo>
                <a:lnTo>
                  <a:pt x="3338" y="3236"/>
                </a:lnTo>
                <a:lnTo>
                  <a:pt x="3294" y="3240"/>
                </a:lnTo>
                <a:lnTo>
                  <a:pt x="3249" y="3236"/>
                </a:lnTo>
                <a:lnTo>
                  <a:pt x="3209" y="3222"/>
                </a:lnTo>
                <a:lnTo>
                  <a:pt x="3170" y="3203"/>
                </a:lnTo>
                <a:lnTo>
                  <a:pt x="3139" y="3175"/>
                </a:lnTo>
                <a:lnTo>
                  <a:pt x="3111" y="3144"/>
                </a:lnTo>
                <a:lnTo>
                  <a:pt x="3092" y="3105"/>
                </a:lnTo>
                <a:lnTo>
                  <a:pt x="3078" y="3065"/>
                </a:lnTo>
                <a:lnTo>
                  <a:pt x="3074" y="3020"/>
                </a:lnTo>
                <a:lnTo>
                  <a:pt x="3078" y="2976"/>
                </a:lnTo>
                <a:lnTo>
                  <a:pt x="3092" y="2934"/>
                </a:lnTo>
                <a:lnTo>
                  <a:pt x="3111" y="2897"/>
                </a:lnTo>
                <a:lnTo>
                  <a:pt x="3139" y="2864"/>
                </a:lnTo>
                <a:lnTo>
                  <a:pt x="3170" y="2838"/>
                </a:lnTo>
                <a:lnTo>
                  <a:pt x="3209" y="2817"/>
                </a:lnTo>
                <a:lnTo>
                  <a:pt x="3249" y="2805"/>
                </a:lnTo>
                <a:lnTo>
                  <a:pt x="3294" y="2800"/>
                </a:lnTo>
                <a:close/>
                <a:moveTo>
                  <a:pt x="2212" y="2800"/>
                </a:moveTo>
                <a:lnTo>
                  <a:pt x="2255" y="2805"/>
                </a:lnTo>
                <a:lnTo>
                  <a:pt x="2297" y="2817"/>
                </a:lnTo>
                <a:lnTo>
                  <a:pt x="2334" y="2838"/>
                </a:lnTo>
                <a:lnTo>
                  <a:pt x="2367" y="2864"/>
                </a:lnTo>
                <a:lnTo>
                  <a:pt x="2393" y="2897"/>
                </a:lnTo>
                <a:lnTo>
                  <a:pt x="2414" y="2934"/>
                </a:lnTo>
                <a:lnTo>
                  <a:pt x="2427" y="2976"/>
                </a:lnTo>
                <a:lnTo>
                  <a:pt x="2432" y="3020"/>
                </a:lnTo>
                <a:lnTo>
                  <a:pt x="2427" y="3065"/>
                </a:lnTo>
                <a:lnTo>
                  <a:pt x="2414" y="3105"/>
                </a:lnTo>
                <a:lnTo>
                  <a:pt x="2393" y="3144"/>
                </a:lnTo>
                <a:lnTo>
                  <a:pt x="2367" y="3175"/>
                </a:lnTo>
                <a:lnTo>
                  <a:pt x="2334" y="3203"/>
                </a:lnTo>
                <a:lnTo>
                  <a:pt x="2297" y="3222"/>
                </a:lnTo>
                <a:lnTo>
                  <a:pt x="2255" y="3236"/>
                </a:lnTo>
                <a:lnTo>
                  <a:pt x="2212" y="3240"/>
                </a:lnTo>
                <a:lnTo>
                  <a:pt x="2168" y="3236"/>
                </a:lnTo>
                <a:lnTo>
                  <a:pt x="2126" y="3222"/>
                </a:lnTo>
                <a:lnTo>
                  <a:pt x="2090" y="3203"/>
                </a:lnTo>
                <a:lnTo>
                  <a:pt x="2056" y="3175"/>
                </a:lnTo>
                <a:lnTo>
                  <a:pt x="2030" y="3144"/>
                </a:lnTo>
                <a:lnTo>
                  <a:pt x="2009" y="3105"/>
                </a:lnTo>
                <a:lnTo>
                  <a:pt x="1997" y="3065"/>
                </a:lnTo>
                <a:lnTo>
                  <a:pt x="1992" y="3020"/>
                </a:lnTo>
                <a:lnTo>
                  <a:pt x="1997" y="2976"/>
                </a:lnTo>
                <a:lnTo>
                  <a:pt x="2009" y="2934"/>
                </a:lnTo>
                <a:lnTo>
                  <a:pt x="2030" y="2897"/>
                </a:lnTo>
                <a:lnTo>
                  <a:pt x="2056" y="2864"/>
                </a:lnTo>
                <a:lnTo>
                  <a:pt x="2090" y="2838"/>
                </a:lnTo>
                <a:lnTo>
                  <a:pt x="2126" y="2817"/>
                </a:lnTo>
                <a:lnTo>
                  <a:pt x="2168" y="2805"/>
                </a:lnTo>
                <a:lnTo>
                  <a:pt x="2212" y="2800"/>
                </a:lnTo>
                <a:close/>
                <a:moveTo>
                  <a:pt x="274" y="2547"/>
                </a:moveTo>
                <a:lnTo>
                  <a:pt x="236" y="2601"/>
                </a:lnTo>
                <a:lnTo>
                  <a:pt x="204" y="2658"/>
                </a:lnTo>
                <a:lnTo>
                  <a:pt x="183" y="2721"/>
                </a:lnTo>
                <a:lnTo>
                  <a:pt x="169" y="2784"/>
                </a:lnTo>
                <a:lnTo>
                  <a:pt x="164" y="2850"/>
                </a:lnTo>
                <a:lnTo>
                  <a:pt x="169" y="2922"/>
                </a:lnTo>
                <a:lnTo>
                  <a:pt x="185" y="2988"/>
                </a:lnTo>
                <a:lnTo>
                  <a:pt x="209" y="3053"/>
                </a:lnTo>
                <a:lnTo>
                  <a:pt x="241" y="3110"/>
                </a:lnTo>
                <a:lnTo>
                  <a:pt x="281" y="3165"/>
                </a:lnTo>
                <a:lnTo>
                  <a:pt x="330" y="3212"/>
                </a:lnTo>
                <a:lnTo>
                  <a:pt x="382" y="3252"/>
                </a:lnTo>
                <a:lnTo>
                  <a:pt x="442" y="3285"/>
                </a:lnTo>
                <a:lnTo>
                  <a:pt x="505" y="3309"/>
                </a:lnTo>
                <a:lnTo>
                  <a:pt x="573" y="3323"/>
                </a:lnTo>
                <a:lnTo>
                  <a:pt x="642" y="3329"/>
                </a:lnTo>
                <a:lnTo>
                  <a:pt x="651" y="3329"/>
                </a:lnTo>
                <a:lnTo>
                  <a:pt x="660" y="3329"/>
                </a:lnTo>
                <a:lnTo>
                  <a:pt x="660" y="2655"/>
                </a:lnTo>
                <a:lnTo>
                  <a:pt x="576" y="2636"/>
                </a:lnTo>
                <a:lnTo>
                  <a:pt x="501" y="2616"/>
                </a:lnTo>
                <a:lnTo>
                  <a:pt x="433" y="2597"/>
                </a:lnTo>
                <a:lnTo>
                  <a:pt x="372" y="2580"/>
                </a:lnTo>
                <a:lnTo>
                  <a:pt x="318" y="2562"/>
                </a:lnTo>
                <a:lnTo>
                  <a:pt x="274" y="2547"/>
                </a:lnTo>
                <a:close/>
                <a:moveTo>
                  <a:pt x="4700" y="2400"/>
                </a:moveTo>
                <a:lnTo>
                  <a:pt x="4700" y="3301"/>
                </a:lnTo>
                <a:lnTo>
                  <a:pt x="4766" y="3295"/>
                </a:lnTo>
                <a:lnTo>
                  <a:pt x="4829" y="3281"/>
                </a:lnTo>
                <a:lnTo>
                  <a:pt x="4888" y="3259"/>
                </a:lnTo>
                <a:lnTo>
                  <a:pt x="4944" y="3227"/>
                </a:lnTo>
                <a:lnTo>
                  <a:pt x="4993" y="3189"/>
                </a:lnTo>
                <a:lnTo>
                  <a:pt x="5038" y="3145"/>
                </a:lnTo>
                <a:lnTo>
                  <a:pt x="5075" y="3095"/>
                </a:lnTo>
                <a:lnTo>
                  <a:pt x="5106" y="3039"/>
                </a:lnTo>
                <a:lnTo>
                  <a:pt x="5129" y="2979"/>
                </a:lnTo>
                <a:lnTo>
                  <a:pt x="5143" y="2917"/>
                </a:lnTo>
                <a:lnTo>
                  <a:pt x="5148" y="2850"/>
                </a:lnTo>
                <a:lnTo>
                  <a:pt x="5143" y="2784"/>
                </a:lnTo>
                <a:lnTo>
                  <a:pt x="5129" y="2721"/>
                </a:lnTo>
                <a:lnTo>
                  <a:pt x="5106" y="2662"/>
                </a:lnTo>
                <a:lnTo>
                  <a:pt x="5075" y="2606"/>
                </a:lnTo>
                <a:lnTo>
                  <a:pt x="5038" y="2555"/>
                </a:lnTo>
                <a:lnTo>
                  <a:pt x="4993" y="2512"/>
                </a:lnTo>
                <a:lnTo>
                  <a:pt x="4944" y="2473"/>
                </a:lnTo>
                <a:lnTo>
                  <a:pt x="4888" y="2444"/>
                </a:lnTo>
                <a:lnTo>
                  <a:pt x="4829" y="2419"/>
                </a:lnTo>
                <a:lnTo>
                  <a:pt x="4766" y="2405"/>
                </a:lnTo>
                <a:lnTo>
                  <a:pt x="4700" y="2400"/>
                </a:lnTo>
                <a:close/>
                <a:moveTo>
                  <a:pt x="4324" y="1337"/>
                </a:moveTo>
                <a:lnTo>
                  <a:pt x="4260" y="1416"/>
                </a:lnTo>
                <a:lnTo>
                  <a:pt x="4188" y="1499"/>
                </a:lnTo>
                <a:lnTo>
                  <a:pt x="4109" y="1585"/>
                </a:lnTo>
                <a:lnTo>
                  <a:pt x="4024" y="1674"/>
                </a:lnTo>
                <a:lnTo>
                  <a:pt x="3931" y="1763"/>
                </a:lnTo>
                <a:lnTo>
                  <a:pt x="3834" y="1854"/>
                </a:lnTo>
                <a:lnTo>
                  <a:pt x="3729" y="1944"/>
                </a:lnTo>
                <a:lnTo>
                  <a:pt x="3617" y="2033"/>
                </a:lnTo>
                <a:lnTo>
                  <a:pt x="3498" y="2121"/>
                </a:lnTo>
                <a:lnTo>
                  <a:pt x="3375" y="2206"/>
                </a:lnTo>
                <a:lnTo>
                  <a:pt x="3244" y="2288"/>
                </a:lnTo>
                <a:lnTo>
                  <a:pt x="3106" y="2365"/>
                </a:lnTo>
                <a:lnTo>
                  <a:pt x="2963" y="2438"/>
                </a:lnTo>
                <a:lnTo>
                  <a:pt x="2812" y="2505"/>
                </a:lnTo>
                <a:lnTo>
                  <a:pt x="2655" y="2564"/>
                </a:lnTo>
                <a:lnTo>
                  <a:pt x="2486" y="2618"/>
                </a:lnTo>
                <a:lnTo>
                  <a:pt x="2320" y="2662"/>
                </a:lnTo>
                <a:lnTo>
                  <a:pt x="2154" y="2697"/>
                </a:lnTo>
                <a:lnTo>
                  <a:pt x="1992" y="2721"/>
                </a:lnTo>
                <a:lnTo>
                  <a:pt x="1833" y="2739"/>
                </a:lnTo>
                <a:lnTo>
                  <a:pt x="1678" y="2747"/>
                </a:lnTo>
                <a:lnTo>
                  <a:pt x="1526" y="2751"/>
                </a:lnTo>
                <a:lnTo>
                  <a:pt x="1372" y="2747"/>
                </a:lnTo>
                <a:lnTo>
                  <a:pt x="1224" y="2739"/>
                </a:lnTo>
                <a:lnTo>
                  <a:pt x="1082" y="2726"/>
                </a:lnTo>
                <a:lnTo>
                  <a:pt x="950" y="2707"/>
                </a:lnTo>
                <a:lnTo>
                  <a:pt x="824" y="2688"/>
                </a:lnTo>
                <a:lnTo>
                  <a:pt x="824" y="3775"/>
                </a:lnTo>
                <a:lnTo>
                  <a:pt x="829" y="3917"/>
                </a:lnTo>
                <a:lnTo>
                  <a:pt x="845" y="4056"/>
                </a:lnTo>
                <a:lnTo>
                  <a:pt x="871" y="4191"/>
                </a:lnTo>
                <a:lnTo>
                  <a:pt x="908" y="4323"/>
                </a:lnTo>
                <a:lnTo>
                  <a:pt x="955" y="4451"/>
                </a:lnTo>
                <a:lnTo>
                  <a:pt x="1009" y="4575"/>
                </a:lnTo>
                <a:lnTo>
                  <a:pt x="1074" y="4694"/>
                </a:lnTo>
                <a:lnTo>
                  <a:pt x="1145" y="4805"/>
                </a:lnTo>
                <a:lnTo>
                  <a:pt x="1224" y="4913"/>
                </a:lnTo>
                <a:lnTo>
                  <a:pt x="1311" y="5013"/>
                </a:lnTo>
                <a:lnTo>
                  <a:pt x="1405" y="5107"/>
                </a:lnTo>
                <a:lnTo>
                  <a:pt x="1507" y="5194"/>
                </a:lnTo>
                <a:lnTo>
                  <a:pt x="1613" y="5275"/>
                </a:lnTo>
                <a:lnTo>
                  <a:pt x="1727" y="5346"/>
                </a:lnTo>
                <a:lnTo>
                  <a:pt x="1845" y="5409"/>
                </a:lnTo>
                <a:lnTo>
                  <a:pt x="1967" y="5465"/>
                </a:lnTo>
                <a:lnTo>
                  <a:pt x="2095" y="5510"/>
                </a:lnTo>
                <a:lnTo>
                  <a:pt x="2228" y="5547"/>
                </a:lnTo>
                <a:lnTo>
                  <a:pt x="2364" y="5573"/>
                </a:lnTo>
                <a:lnTo>
                  <a:pt x="2503" y="5589"/>
                </a:lnTo>
                <a:lnTo>
                  <a:pt x="2645" y="5596"/>
                </a:lnTo>
                <a:lnTo>
                  <a:pt x="2716" y="5596"/>
                </a:lnTo>
                <a:lnTo>
                  <a:pt x="2858" y="5589"/>
                </a:lnTo>
                <a:lnTo>
                  <a:pt x="2997" y="5573"/>
                </a:lnTo>
                <a:lnTo>
                  <a:pt x="3134" y="5547"/>
                </a:lnTo>
                <a:lnTo>
                  <a:pt x="3265" y="5510"/>
                </a:lnTo>
                <a:lnTo>
                  <a:pt x="3392" y="5465"/>
                </a:lnTo>
                <a:lnTo>
                  <a:pt x="3516" y="5411"/>
                </a:lnTo>
                <a:lnTo>
                  <a:pt x="3633" y="5346"/>
                </a:lnTo>
                <a:lnTo>
                  <a:pt x="3746" y="5275"/>
                </a:lnTo>
                <a:lnTo>
                  <a:pt x="3853" y="5194"/>
                </a:lnTo>
                <a:lnTo>
                  <a:pt x="3954" y="5109"/>
                </a:lnTo>
                <a:lnTo>
                  <a:pt x="4048" y="5015"/>
                </a:lnTo>
                <a:lnTo>
                  <a:pt x="4136" y="4913"/>
                </a:lnTo>
                <a:lnTo>
                  <a:pt x="4214" y="4807"/>
                </a:lnTo>
                <a:lnTo>
                  <a:pt x="4286" y="4694"/>
                </a:lnTo>
                <a:lnTo>
                  <a:pt x="4350" y="4577"/>
                </a:lnTo>
                <a:lnTo>
                  <a:pt x="4405" y="4453"/>
                </a:lnTo>
                <a:lnTo>
                  <a:pt x="4450" y="4325"/>
                </a:lnTo>
                <a:lnTo>
                  <a:pt x="4487" y="4193"/>
                </a:lnTo>
                <a:lnTo>
                  <a:pt x="4513" y="4058"/>
                </a:lnTo>
                <a:lnTo>
                  <a:pt x="4530" y="3919"/>
                </a:lnTo>
                <a:lnTo>
                  <a:pt x="4535" y="3777"/>
                </a:lnTo>
                <a:lnTo>
                  <a:pt x="4535" y="1889"/>
                </a:lnTo>
                <a:lnTo>
                  <a:pt x="4530" y="1803"/>
                </a:lnTo>
                <a:lnTo>
                  <a:pt x="4516" y="1718"/>
                </a:lnTo>
                <a:lnTo>
                  <a:pt x="4495" y="1635"/>
                </a:lnTo>
                <a:lnTo>
                  <a:pt x="4464" y="1555"/>
                </a:lnTo>
                <a:lnTo>
                  <a:pt x="4425" y="1478"/>
                </a:lnTo>
                <a:lnTo>
                  <a:pt x="4378" y="1405"/>
                </a:lnTo>
                <a:lnTo>
                  <a:pt x="4324" y="1337"/>
                </a:lnTo>
                <a:close/>
                <a:moveTo>
                  <a:pt x="4546" y="1037"/>
                </a:moveTo>
                <a:lnTo>
                  <a:pt x="4523" y="1072"/>
                </a:lnTo>
                <a:lnTo>
                  <a:pt x="4495" y="1112"/>
                </a:lnTo>
                <a:lnTo>
                  <a:pt x="4462" y="1157"/>
                </a:lnTo>
                <a:lnTo>
                  <a:pt x="4427" y="1206"/>
                </a:lnTo>
                <a:lnTo>
                  <a:pt x="4488" y="1279"/>
                </a:lnTo>
                <a:lnTo>
                  <a:pt x="4542" y="1356"/>
                </a:lnTo>
                <a:lnTo>
                  <a:pt x="4590" y="1437"/>
                </a:lnTo>
                <a:lnTo>
                  <a:pt x="4628" y="1522"/>
                </a:lnTo>
                <a:lnTo>
                  <a:pt x="4659" y="1611"/>
                </a:lnTo>
                <a:lnTo>
                  <a:pt x="4682" y="1702"/>
                </a:lnTo>
                <a:lnTo>
                  <a:pt x="4696" y="1794"/>
                </a:lnTo>
                <a:lnTo>
                  <a:pt x="4700" y="1889"/>
                </a:lnTo>
                <a:lnTo>
                  <a:pt x="4700" y="2236"/>
                </a:lnTo>
                <a:lnTo>
                  <a:pt x="4771" y="2239"/>
                </a:lnTo>
                <a:lnTo>
                  <a:pt x="4841" y="2252"/>
                </a:lnTo>
                <a:lnTo>
                  <a:pt x="4906" y="2273"/>
                </a:lnTo>
                <a:lnTo>
                  <a:pt x="4968" y="2299"/>
                </a:lnTo>
                <a:lnTo>
                  <a:pt x="5028" y="2332"/>
                </a:lnTo>
                <a:lnTo>
                  <a:pt x="5082" y="2372"/>
                </a:lnTo>
                <a:lnTo>
                  <a:pt x="5132" y="2417"/>
                </a:lnTo>
                <a:lnTo>
                  <a:pt x="5112" y="2260"/>
                </a:lnTo>
                <a:lnTo>
                  <a:pt x="5080" y="2109"/>
                </a:lnTo>
                <a:lnTo>
                  <a:pt x="5040" y="1958"/>
                </a:lnTo>
                <a:lnTo>
                  <a:pt x="4993" y="1814"/>
                </a:lnTo>
                <a:lnTo>
                  <a:pt x="4937" y="1672"/>
                </a:lnTo>
                <a:lnTo>
                  <a:pt x="4874" y="1534"/>
                </a:lnTo>
                <a:lnTo>
                  <a:pt x="4803" y="1403"/>
                </a:lnTo>
                <a:lnTo>
                  <a:pt x="4724" y="1276"/>
                </a:lnTo>
                <a:lnTo>
                  <a:pt x="4638" y="1154"/>
                </a:lnTo>
                <a:lnTo>
                  <a:pt x="4546" y="1037"/>
                </a:lnTo>
                <a:close/>
                <a:moveTo>
                  <a:pt x="3251" y="770"/>
                </a:moveTo>
                <a:lnTo>
                  <a:pt x="3177" y="859"/>
                </a:lnTo>
                <a:lnTo>
                  <a:pt x="3097" y="950"/>
                </a:lnTo>
                <a:lnTo>
                  <a:pt x="3010" y="1044"/>
                </a:lnTo>
                <a:lnTo>
                  <a:pt x="2914" y="1140"/>
                </a:lnTo>
                <a:lnTo>
                  <a:pt x="2811" y="1236"/>
                </a:lnTo>
                <a:lnTo>
                  <a:pt x="2702" y="1334"/>
                </a:lnTo>
                <a:lnTo>
                  <a:pt x="2584" y="1428"/>
                </a:lnTo>
                <a:lnTo>
                  <a:pt x="2460" y="1520"/>
                </a:lnTo>
                <a:lnTo>
                  <a:pt x="2327" y="1609"/>
                </a:lnTo>
                <a:lnTo>
                  <a:pt x="2189" y="1695"/>
                </a:lnTo>
                <a:lnTo>
                  <a:pt x="2039" y="1777"/>
                </a:lnTo>
                <a:lnTo>
                  <a:pt x="1891" y="1850"/>
                </a:lnTo>
                <a:lnTo>
                  <a:pt x="1744" y="1913"/>
                </a:lnTo>
                <a:lnTo>
                  <a:pt x="1599" y="1969"/>
                </a:lnTo>
                <a:lnTo>
                  <a:pt x="1458" y="2016"/>
                </a:lnTo>
                <a:lnTo>
                  <a:pt x="1322" y="2056"/>
                </a:lnTo>
                <a:lnTo>
                  <a:pt x="1189" y="2091"/>
                </a:lnTo>
                <a:lnTo>
                  <a:pt x="1063" y="2119"/>
                </a:lnTo>
                <a:lnTo>
                  <a:pt x="944" y="2140"/>
                </a:lnTo>
                <a:lnTo>
                  <a:pt x="833" y="2157"/>
                </a:lnTo>
                <a:lnTo>
                  <a:pt x="730" y="2171"/>
                </a:lnTo>
                <a:lnTo>
                  <a:pt x="635" y="2180"/>
                </a:lnTo>
                <a:lnTo>
                  <a:pt x="550" y="2187"/>
                </a:lnTo>
                <a:lnTo>
                  <a:pt x="477" y="2191"/>
                </a:lnTo>
                <a:lnTo>
                  <a:pt x="433" y="2250"/>
                </a:lnTo>
                <a:lnTo>
                  <a:pt x="395" y="2304"/>
                </a:lnTo>
                <a:lnTo>
                  <a:pt x="363" y="2353"/>
                </a:lnTo>
                <a:lnTo>
                  <a:pt x="335" y="2395"/>
                </a:lnTo>
                <a:lnTo>
                  <a:pt x="386" y="2410"/>
                </a:lnTo>
                <a:lnTo>
                  <a:pt x="445" y="2428"/>
                </a:lnTo>
                <a:lnTo>
                  <a:pt x="513" y="2447"/>
                </a:lnTo>
                <a:lnTo>
                  <a:pt x="590" y="2466"/>
                </a:lnTo>
                <a:lnTo>
                  <a:pt x="676" y="2487"/>
                </a:lnTo>
                <a:lnTo>
                  <a:pt x="768" y="2506"/>
                </a:lnTo>
                <a:lnTo>
                  <a:pt x="868" y="2526"/>
                </a:lnTo>
                <a:lnTo>
                  <a:pt x="976" y="2543"/>
                </a:lnTo>
                <a:lnTo>
                  <a:pt x="1088" y="2557"/>
                </a:lnTo>
                <a:lnTo>
                  <a:pt x="1206" y="2569"/>
                </a:lnTo>
                <a:lnTo>
                  <a:pt x="1332" y="2578"/>
                </a:lnTo>
                <a:lnTo>
                  <a:pt x="1459" y="2583"/>
                </a:lnTo>
                <a:lnTo>
                  <a:pt x="1592" y="2583"/>
                </a:lnTo>
                <a:lnTo>
                  <a:pt x="1730" y="2578"/>
                </a:lnTo>
                <a:lnTo>
                  <a:pt x="1870" y="2568"/>
                </a:lnTo>
                <a:lnTo>
                  <a:pt x="2013" y="2552"/>
                </a:lnTo>
                <a:lnTo>
                  <a:pt x="2158" y="2527"/>
                </a:lnTo>
                <a:lnTo>
                  <a:pt x="2304" y="2496"/>
                </a:lnTo>
                <a:lnTo>
                  <a:pt x="2451" y="2458"/>
                </a:lnTo>
                <a:lnTo>
                  <a:pt x="2601" y="2409"/>
                </a:lnTo>
                <a:lnTo>
                  <a:pt x="2739" y="2356"/>
                </a:lnTo>
                <a:lnTo>
                  <a:pt x="2873" y="2297"/>
                </a:lnTo>
                <a:lnTo>
                  <a:pt x="3003" y="2232"/>
                </a:lnTo>
                <a:lnTo>
                  <a:pt x="3127" y="2164"/>
                </a:lnTo>
                <a:lnTo>
                  <a:pt x="3247" y="2091"/>
                </a:lnTo>
                <a:lnTo>
                  <a:pt x="3361" y="2016"/>
                </a:lnTo>
                <a:lnTo>
                  <a:pt x="3469" y="1937"/>
                </a:lnTo>
                <a:lnTo>
                  <a:pt x="3572" y="1857"/>
                </a:lnTo>
                <a:lnTo>
                  <a:pt x="3670" y="1775"/>
                </a:lnTo>
                <a:lnTo>
                  <a:pt x="3762" y="1693"/>
                </a:lnTo>
                <a:lnTo>
                  <a:pt x="3848" y="1611"/>
                </a:lnTo>
                <a:lnTo>
                  <a:pt x="3930" y="1531"/>
                </a:lnTo>
                <a:lnTo>
                  <a:pt x="4005" y="1452"/>
                </a:lnTo>
                <a:lnTo>
                  <a:pt x="4075" y="1375"/>
                </a:lnTo>
                <a:lnTo>
                  <a:pt x="4139" y="1300"/>
                </a:lnTo>
                <a:lnTo>
                  <a:pt x="4197" y="1231"/>
                </a:lnTo>
                <a:lnTo>
                  <a:pt x="4251" y="1164"/>
                </a:lnTo>
                <a:lnTo>
                  <a:pt x="4298" y="1103"/>
                </a:lnTo>
                <a:lnTo>
                  <a:pt x="4338" y="1047"/>
                </a:lnTo>
                <a:lnTo>
                  <a:pt x="4373" y="997"/>
                </a:lnTo>
                <a:lnTo>
                  <a:pt x="4403" y="955"/>
                </a:lnTo>
                <a:lnTo>
                  <a:pt x="4352" y="939"/>
                </a:lnTo>
                <a:lnTo>
                  <a:pt x="4291" y="923"/>
                </a:lnTo>
                <a:lnTo>
                  <a:pt x="4223" y="904"/>
                </a:lnTo>
                <a:lnTo>
                  <a:pt x="4144" y="887"/>
                </a:lnTo>
                <a:lnTo>
                  <a:pt x="4059" y="867"/>
                </a:lnTo>
                <a:lnTo>
                  <a:pt x="3966" y="848"/>
                </a:lnTo>
                <a:lnTo>
                  <a:pt x="3867" y="831"/>
                </a:lnTo>
                <a:lnTo>
                  <a:pt x="3760" y="815"/>
                </a:lnTo>
                <a:lnTo>
                  <a:pt x="3649" y="801"/>
                </a:lnTo>
                <a:lnTo>
                  <a:pt x="3532" y="791"/>
                </a:lnTo>
                <a:lnTo>
                  <a:pt x="3408" y="782"/>
                </a:lnTo>
                <a:lnTo>
                  <a:pt x="3282" y="777"/>
                </a:lnTo>
                <a:lnTo>
                  <a:pt x="3265" y="775"/>
                </a:lnTo>
                <a:lnTo>
                  <a:pt x="3251" y="770"/>
                </a:lnTo>
                <a:close/>
                <a:moveTo>
                  <a:pt x="3561" y="325"/>
                </a:moveTo>
                <a:lnTo>
                  <a:pt x="3540" y="358"/>
                </a:lnTo>
                <a:lnTo>
                  <a:pt x="3516" y="398"/>
                </a:lnTo>
                <a:lnTo>
                  <a:pt x="3488" y="443"/>
                </a:lnTo>
                <a:lnTo>
                  <a:pt x="3453" y="496"/>
                </a:lnTo>
                <a:lnTo>
                  <a:pt x="3413" y="553"/>
                </a:lnTo>
                <a:lnTo>
                  <a:pt x="3369" y="614"/>
                </a:lnTo>
                <a:lnTo>
                  <a:pt x="3521" y="625"/>
                </a:lnTo>
                <a:lnTo>
                  <a:pt x="3668" y="637"/>
                </a:lnTo>
                <a:lnTo>
                  <a:pt x="3804" y="655"/>
                </a:lnTo>
                <a:lnTo>
                  <a:pt x="3933" y="675"/>
                </a:lnTo>
                <a:lnTo>
                  <a:pt x="4052" y="696"/>
                </a:lnTo>
                <a:lnTo>
                  <a:pt x="4158" y="719"/>
                </a:lnTo>
                <a:lnTo>
                  <a:pt x="4256" y="744"/>
                </a:lnTo>
                <a:lnTo>
                  <a:pt x="4151" y="658"/>
                </a:lnTo>
                <a:lnTo>
                  <a:pt x="4041" y="578"/>
                </a:lnTo>
                <a:lnTo>
                  <a:pt x="3926" y="504"/>
                </a:lnTo>
                <a:lnTo>
                  <a:pt x="3807" y="438"/>
                </a:lnTo>
                <a:lnTo>
                  <a:pt x="3687" y="379"/>
                </a:lnTo>
                <a:lnTo>
                  <a:pt x="3561" y="325"/>
                </a:lnTo>
                <a:close/>
                <a:moveTo>
                  <a:pt x="3369" y="321"/>
                </a:moveTo>
                <a:lnTo>
                  <a:pt x="3305" y="325"/>
                </a:lnTo>
                <a:lnTo>
                  <a:pt x="3228" y="332"/>
                </a:lnTo>
                <a:lnTo>
                  <a:pt x="3144" y="340"/>
                </a:lnTo>
                <a:lnTo>
                  <a:pt x="3050" y="353"/>
                </a:lnTo>
                <a:lnTo>
                  <a:pt x="2949" y="368"/>
                </a:lnTo>
                <a:lnTo>
                  <a:pt x="2839" y="387"/>
                </a:lnTo>
                <a:lnTo>
                  <a:pt x="2723" y="412"/>
                </a:lnTo>
                <a:lnTo>
                  <a:pt x="2603" y="440"/>
                </a:lnTo>
                <a:lnTo>
                  <a:pt x="2479" y="475"/>
                </a:lnTo>
                <a:lnTo>
                  <a:pt x="2350" y="513"/>
                </a:lnTo>
                <a:lnTo>
                  <a:pt x="2217" y="560"/>
                </a:lnTo>
                <a:lnTo>
                  <a:pt x="2083" y="613"/>
                </a:lnTo>
                <a:lnTo>
                  <a:pt x="1948" y="672"/>
                </a:lnTo>
                <a:lnTo>
                  <a:pt x="1812" y="738"/>
                </a:lnTo>
                <a:lnTo>
                  <a:pt x="1676" y="813"/>
                </a:lnTo>
                <a:lnTo>
                  <a:pt x="1550" y="888"/>
                </a:lnTo>
                <a:lnTo>
                  <a:pt x="1433" y="969"/>
                </a:lnTo>
                <a:lnTo>
                  <a:pt x="1322" y="1051"/>
                </a:lnTo>
                <a:lnTo>
                  <a:pt x="1217" y="1135"/>
                </a:lnTo>
                <a:lnTo>
                  <a:pt x="1119" y="1220"/>
                </a:lnTo>
                <a:lnTo>
                  <a:pt x="1026" y="1306"/>
                </a:lnTo>
                <a:lnTo>
                  <a:pt x="941" y="1391"/>
                </a:lnTo>
                <a:lnTo>
                  <a:pt x="862" y="1475"/>
                </a:lnTo>
                <a:lnTo>
                  <a:pt x="789" y="1559"/>
                </a:lnTo>
                <a:lnTo>
                  <a:pt x="721" y="1639"/>
                </a:lnTo>
                <a:lnTo>
                  <a:pt x="660" y="1716"/>
                </a:lnTo>
                <a:lnTo>
                  <a:pt x="606" y="1787"/>
                </a:lnTo>
                <a:lnTo>
                  <a:pt x="557" y="1855"/>
                </a:lnTo>
                <a:lnTo>
                  <a:pt x="513" y="1918"/>
                </a:lnTo>
                <a:lnTo>
                  <a:pt x="477" y="1976"/>
                </a:lnTo>
                <a:lnTo>
                  <a:pt x="447" y="2025"/>
                </a:lnTo>
                <a:lnTo>
                  <a:pt x="450" y="2026"/>
                </a:lnTo>
                <a:lnTo>
                  <a:pt x="513" y="2023"/>
                </a:lnTo>
                <a:lnTo>
                  <a:pt x="587" y="2018"/>
                </a:lnTo>
                <a:lnTo>
                  <a:pt x="669" y="2011"/>
                </a:lnTo>
                <a:lnTo>
                  <a:pt x="759" y="2000"/>
                </a:lnTo>
                <a:lnTo>
                  <a:pt x="857" y="1986"/>
                </a:lnTo>
                <a:lnTo>
                  <a:pt x="964" y="1967"/>
                </a:lnTo>
                <a:lnTo>
                  <a:pt x="1075" y="1946"/>
                </a:lnTo>
                <a:lnTo>
                  <a:pt x="1192" y="1918"/>
                </a:lnTo>
                <a:lnTo>
                  <a:pt x="1315" y="1887"/>
                </a:lnTo>
                <a:lnTo>
                  <a:pt x="1440" y="1848"/>
                </a:lnTo>
                <a:lnTo>
                  <a:pt x="1569" y="1803"/>
                </a:lnTo>
                <a:lnTo>
                  <a:pt x="1702" y="1752"/>
                </a:lnTo>
                <a:lnTo>
                  <a:pt x="1835" y="1693"/>
                </a:lnTo>
                <a:lnTo>
                  <a:pt x="1971" y="1627"/>
                </a:lnTo>
                <a:lnTo>
                  <a:pt x="2105" y="1553"/>
                </a:lnTo>
                <a:lnTo>
                  <a:pt x="2229" y="1477"/>
                </a:lnTo>
                <a:lnTo>
                  <a:pt x="2348" y="1396"/>
                </a:lnTo>
                <a:lnTo>
                  <a:pt x="2461" y="1314"/>
                </a:lnTo>
                <a:lnTo>
                  <a:pt x="2568" y="1229"/>
                </a:lnTo>
                <a:lnTo>
                  <a:pt x="2667" y="1143"/>
                </a:lnTo>
                <a:lnTo>
                  <a:pt x="2762" y="1056"/>
                </a:lnTo>
                <a:lnTo>
                  <a:pt x="2849" y="970"/>
                </a:lnTo>
                <a:lnTo>
                  <a:pt x="2933" y="883"/>
                </a:lnTo>
                <a:lnTo>
                  <a:pt x="3008" y="799"/>
                </a:lnTo>
                <a:lnTo>
                  <a:pt x="3078" y="717"/>
                </a:lnTo>
                <a:lnTo>
                  <a:pt x="3142" y="639"/>
                </a:lnTo>
                <a:lnTo>
                  <a:pt x="3200" y="566"/>
                </a:lnTo>
                <a:lnTo>
                  <a:pt x="3251" y="496"/>
                </a:lnTo>
                <a:lnTo>
                  <a:pt x="3296" y="431"/>
                </a:lnTo>
                <a:lnTo>
                  <a:pt x="3336" y="372"/>
                </a:lnTo>
                <a:lnTo>
                  <a:pt x="3369" y="321"/>
                </a:lnTo>
                <a:close/>
                <a:moveTo>
                  <a:pt x="2706" y="164"/>
                </a:moveTo>
                <a:lnTo>
                  <a:pt x="2551" y="169"/>
                </a:lnTo>
                <a:lnTo>
                  <a:pt x="2395" y="185"/>
                </a:lnTo>
                <a:lnTo>
                  <a:pt x="2245" y="211"/>
                </a:lnTo>
                <a:lnTo>
                  <a:pt x="2097" y="244"/>
                </a:lnTo>
                <a:lnTo>
                  <a:pt x="1952" y="290"/>
                </a:lnTo>
                <a:lnTo>
                  <a:pt x="1810" y="342"/>
                </a:lnTo>
                <a:lnTo>
                  <a:pt x="1672" y="403"/>
                </a:lnTo>
                <a:lnTo>
                  <a:pt x="1540" y="473"/>
                </a:lnTo>
                <a:lnTo>
                  <a:pt x="1412" y="552"/>
                </a:lnTo>
                <a:lnTo>
                  <a:pt x="1288" y="637"/>
                </a:lnTo>
                <a:lnTo>
                  <a:pt x="1171" y="730"/>
                </a:lnTo>
                <a:lnTo>
                  <a:pt x="1060" y="831"/>
                </a:lnTo>
                <a:lnTo>
                  <a:pt x="953" y="937"/>
                </a:lnTo>
                <a:lnTo>
                  <a:pt x="854" y="1051"/>
                </a:lnTo>
                <a:lnTo>
                  <a:pt x="759" y="1171"/>
                </a:lnTo>
                <a:lnTo>
                  <a:pt x="674" y="1297"/>
                </a:lnTo>
                <a:lnTo>
                  <a:pt x="595" y="1428"/>
                </a:lnTo>
                <a:lnTo>
                  <a:pt x="524" y="1564"/>
                </a:lnTo>
                <a:lnTo>
                  <a:pt x="461" y="1707"/>
                </a:lnTo>
                <a:lnTo>
                  <a:pt x="522" y="1623"/>
                </a:lnTo>
                <a:lnTo>
                  <a:pt x="592" y="1534"/>
                </a:lnTo>
                <a:lnTo>
                  <a:pt x="670" y="1440"/>
                </a:lnTo>
                <a:lnTo>
                  <a:pt x="756" y="1344"/>
                </a:lnTo>
                <a:lnTo>
                  <a:pt x="850" y="1246"/>
                </a:lnTo>
                <a:lnTo>
                  <a:pt x="953" y="1147"/>
                </a:lnTo>
                <a:lnTo>
                  <a:pt x="1063" y="1047"/>
                </a:lnTo>
                <a:lnTo>
                  <a:pt x="1184" y="950"/>
                </a:lnTo>
                <a:lnTo>
                  <a:pt x="1311" y="854"/>
                </a:lnTo>
                <a:lnTo>
                  <a:pt x="1447" y="759"/>
                </a:lnTo>
                <a:lnTo>
                  <a:pt x="1592" y="670"/>
                </a:lnTo>
                <a:lnTo>
                  <a:pt x="1737" y="592"/>
                </a:lnTo>
                <a:lnTo>
                  <a:pt x="1880" y="522"/>
                </a:lnTo>
                <a:lnTo>
                  <a:pt x="2023" y="459"/>
                </a:lnTo>
                <a:lnTo>
                  <a:pt x="2163" y="403"/>
                </a:lnTo>
                <a:lnTo>
                  <a:pt x="2301" y="356"/>
                </a:lnTo>
                <a:lnTo>
                  <a:pt x="2435" y="314"/>
                </a:lnTo>
                <a:lnTo>
                  <a:pt x="2566" y="278"/>
                </a:lnTo>
                <a:lnTo>
                  <a:pt x="2692" y="248"/>
                </a:lnTo>
                <a:lnTo>
                  <a:pt x="2812" y="223"/>
                </a:lnTo>
                <a:lnTo>
                  <a:pt x="2924" y="204"/>
                </a:lnTo>
                <a:lnTo>
                  <a:pt x="3031" y="189"/>
                </a:lnTo>
                <a:lnTo>
                  <a:pt x="2924" y="175"/>
                </a:lnTo>
                <a:lnTo>
                  <a:pt x="2816" y="168"/>
                </a:lnTo>
                <a:lnTo>
                  <a:pt x="2706" y="164"/>
                </a:lnTo>
                <a:close/>
                <a:moveTo>
                  <a:pt x="2706" y="0"/>
                </a:moveTo>
                <a:lnTo>
                  <a:pt x="2872" y="5"/>
                </a:lnTo>
                <a:lnTo>
                  <a:pt x="3032" y="21"/>
                </a:lnTo>
                <a:lnTo>
                  <a:pt x="3191" y="47"/>
                </a:lnTo>
                <a:lnTo>
                  <a:pt x="3348" y="82"/>
                </a:lnTo>
                <a:lnTo>
                  <a:pt x="3500" y="127"/>
                </a:lnTo>
                <a:lnTo>
                  <a:pt x="3649" y="182"/>
                </a:lnTo>
                <a:lnTo>
                  <a:pt x="3792" y="246"/>
                </a:lnTo>
                <a:lnTo>
                  <a:pt x="3931" y="318"/>
                </a:lnTo>
                <a:lnTo>
                  <a:pt x="4066" y="398"/>
                </a:lnTo>
                <a:lnTo>
                  <a:pt x="4195" y="485"/>
                </a:lnTo>
                <a:lnTo>
                  <a:pt x="4319" y="581"/>
                </a:lnTo>
                <a:lnTo>
                  <a:pt x="4438" y="682"/>
                </a:lnTo>
                <a:lnTo>
                  <a:pt x="4549" y="792"/>
                </a:lnTo>
                <a:lnTo>
                  <a:pt x="4654" y="909"/>
                </a:lnTo>
                <a:lnTo>
                  <a:pt x="4754" y="1032"/>
                </a:lnTo>
                <a:lnTo>
                  <a:pt x="4846" y="1161"/>
                </a:lnTo>
                <a:lnTo>
                  <a:pt x="4930" y="1295"/>
                </a:lnTo>
                <a:lnTo>
                  <a:pt x="5007" y="1435"/>
                </a:lnTo>
                <a:lnTo>
                  <a:pt x="5077" y="1578"/>
                </a:lnTo>
                <a:lnTo>
                  <a:pt x="5138" y="1728"/>
                </a:lnTo>
                <a:lnTo>
                  <a:pt x="5190" y="1882"/>
                </a:lnTo>
                <a:lnTo>
                  <a:pt x="5234" y="2039"/>
                </a:lnTo>
                <a:lnTo>
                  <a:pt x="5269" y="2201"/>
                </a:lnTo>
                <a:lnTo>
                  <a:pt x="5293" y="2365"/>
                </a:lnTo>
                <a:lnTo>
                  <a:pt x="5309" y="2533"/>
                </a:lnTo>
                <a:lnTo>
                  <a:pt x="5314" y="2704"/>
                </a:lnTo>
                <a:lnTo>
                  <a:pt x="5312" y="2824"/>
                </a:lnTo>
                <a:lnTo>
                  <a:pt x="5312" y="2948"/>
                </a:lnTo>
                <a:lnTo>
                  <a:pt x="5311" y="3075"/>
                </a:lnTo>
                <a:lnTo>
                  <a:pt x="5307" y="3205"/>
                </a:lnTo>
                <a:lnTo>
                  <a:pt x="5304" y="3334"/>
                </a:lnTo>
                <a:lnTo>
                  <a:pt x="5298" y="3466"/>
                </a:lnTo>
                <a:lnTo>
                  <a:pt x="5293" y="3599"/>
                </a:lnTo>
                <a:lnTo>
                  <a:pt x="5284" y="3732"/>
                </a:lnTo>
                <a:lnTo>
                  <a:pt x="5274" y="3863"/>
                </a:lnTo>
                <a:lnTo>
                  <a:pt x="5263" y="3994"/>
                </a:lnTo>
                <a:lnTo>
                  <a:pt x="5249" y="4123"/>
                </a:lnTo>
                <a:lnTo>
                  <a:pt x="5234" y="4248"/>
                </a:lnTo>
                <a:lnTo>
                  <a:pt x="5216" y="4372"/>
                </a:lnTo>
                <a:lnTo>
                  <a:pt x="5195" y="4493"/>
                </a:lnTo>
                <a:lnTo>
                  <a:pt x="5173" y="4610"/>
                </a:lnTo>
                <a:lnTo>
                  <a:pt x="5146" y="4721"/>
                </a:lnTo>
                <a:lnTo>
                  <a:pt x="5119" y="4828"/>
                </a:lnTo>
                <a:lnTo>
                  <a:pt x="5085" y="4929"/>
                </a:lnTo>
                <a:lnTo>
                  <a:pt x="5052" y="5023"/>
                </a:lnTo>
                <a:lnTo>
                  <a:pt x="5014" y="5112"/>
                </a:lnTo>
                <a:lnTo>
                  <a:pt x="4972" y="5193"/>
                </a:lnTo>
                <a:lnTo>
                  <a:pt x="4926" y="5264"/>
                </a:lnTo>
                <a:lnTo>
                  <a:pt x="4878" y="5329"/>
                </a:lnTo>
                <a:lnTo>
                  <a:pt x="4858" y="5345"/>
                </a:lnTo>
                <a:lnTo>
                  <a:pt x="4837" y="5355"/>
                </a:lnTo>
                <a:lnTo>
                  <a:pt x="4815" y="5359"/>
                </a:lnTo>
                <a:lnTo>
                  <a:pt x="4813" y="5359"/>
                </a:lnTo>
                <a:lnTo>
                  <a:pt x="3956" y="5336"/>
                </a:lnTo>
                <a:lnTo>
                  <a:pt x="3949" y="5334"/>
                </a:lnTo>
                <a:lnTo>
                  <a:pt x="3944" y="5332"/>
                </a:lnTo>
                <a:lnTo>
                  <a:pt x="3839" y="5409"/>
                </a:lnTo>
                <a:lnTo>
                  <a:pt x="3731" y="5481"/>
                </a:lnTo>
                <a:lnTo>
                  <a:pt x="3617" y="5544"/>
                </a:lnTo>
                <a:lnTo>
                  <a:pt x="3498" y="5599"/>
                </a:lnTo>
                <a:lnTo>
                  <a:pt x="3376" y="5647"/>
                </a:lnTo>
                <a:lnTo>
                  <a:pt x="3251" y="5687"/>
                </a:lnTo>
                <a:lnTo>
                  <a:pt x="3121" y="5718"/>
                </a:lnTo>
                <a:lnTo>
                  <a:pt x="2989" y="5741"/>
                </a:lnTo>
                <a:lnTo>
                  <a:pt x="2854" y="5755"/>
                </a:lnTo>
                <a:lnTo>
                  <a:pt x="2716" y="5760"/>
                </a:lnTo>
                <a:lnTo>
                  <a:pt x="2645" y="5760"/>
                </a:lnTo>
                <a:lnTo>
                  <a:pt x="2498" y="5755"/>
                </a:lnTo>
                <a:lnTo>
                  <a:pt x="2353" y="5739"/>
                </a:lnTo>
                <a:lnTo>
                  <a:pt x="2212" y="5713"/>
                </a:lnTo>
                <a:lnTo>
                  <a:pt x="2074" y="5676"/>
                </a:lnTo>
                <a:lnTo>
                  <a:pt x="1941" y="5631"/>
                </a:lnTo>
                <a:lnTo>
                  <a:pt x="1812" y="5577"/>
                </a:lnTo>
                <a:lnTo>
                  <a:pt x="1688" y="5514"/>
                </a:lnTo>
                <a:lnTo>
                  <a:pt x="1569" y="5442"/>
                </a:lnTo>
                <a:lnTo>
                  <a:pt x="1454" y="5362"/>
                </a:lnTo>
                <a:lnTo>
                  <a:pt x="1348" y="5277"/>
                </a:lnTo>
                <a:lnTo>
                  <a:pt x="1346" y="5277"/>
                </a:lnTo>
                <a:lnTo>
                  <a:pt x="1344" y="5277"/>
                </a:lnTo>
                <a:lnTo>
                  <a:pt x="531" y="5257"/>
                </a:lnTo>
                <a:lnTo>
                  <a:pt x="506" y="5254"/>
                </a:lnTo>
                <a:lnTo>
                  <a:pt x="485" y="5243"/>
                </a:lnTo>
                <a:lnTo>
                  <a:pt x="468" y="5226"/>
                </a:lnTo>
                <a:lnTo>
                  <a:pt x="421" y="5161"/>
                </a:lnTo>
                <a:lnTo>
                  <a:pt x="379" y="5086"/>
                </a:lnTo>
                <a:lnTo>
                  <a:pt x="339" y="5004"/>
                </a:lnTo>
                <a:lnTo>
                  <a:pt x="304" y="4915"/>
                </a:lnTo>
                <a:lnTo>
                  <a:pt x="272" y="4819"/>
                </a:lnTo>
                <a:lnTo>
                  <a:pt x="244" y="4716"/>
                </a:lnTo>
                <a:lnTo>
                  <a:pt x="220" y="4610"/>
                </a:lnTo>
                <a:lnTo>
                  <a:pt x="197" y="4498"/>
                </a:lnTo>
                <a:lnTo>
                  <a:pt x="178" y="4385"/>
                </a:lnTo>
                <a:lnTo>
                  <a:pt x="162" y="4266"/>
                </a:lnTo>
                <a:lnTo>
                  <a:pt x="148" y="4145"/>
                </a:lnTo>
                <a:lnTo>
                  <a:pt x="136" y="4025"/>
                </a:lnTo>
                <a:lnTo>
                  <a:pt x="127" y="3903"/>
                </a:lnTo>
                <a:lnTo>
                  <a:pt x="119" y="3781"/>
                </a:lnTo>
                <a:lnTo>
                  <a:pt x="113" y="3660"/>
                </a:lnTo>
                <a:lnTo>
                  <a:pt x="108" y="3540"/>
                </a:lnTo>
                <a:lnTo>
                  <a:pt x="105" y="3423"/>
                </a:lnTo>
                <a:lnTo>
                  <a:pt x="103" y="3309"/>
                </a:lnTo>
                <a:lnTo>
                  <a:pt x="101" y="3199"/>
                </a:lnTo>
                <a:lnTo>
                  <a:pt x="101" y="3198"/>
                </a:lnTo>
                <a:lnTo>
                  <a:pt x="101" y="3196"/>
                </a:lnTo>
                <a:lnTo>
                  <a:pt x="66" y="3135"/>
                </a:lnTo>
                <a:lnTo>
                  <a:pt x="38" y="3069"/>
                </a:lnTo>
                <a:lnTo>
                  <a:pt x="17" y="2999"/>
                </a:lnTo>
                <a:lnTo>
                  <a:pt x="3" y="2925"/>
                </a:lnTo>
                <a:lnTo>
                  <a:pt x="0" y="2850"/>
                </a:lnTo>
                <a:lnTo>
                  <a:pt x="5" y="2772"/>
                </a:lnTo>
                <a:lnTo>
                  <a:pt x="19" y="2697"/>
                </a:lnTo>
                <a:lnTo>
                  <a:pt x="42" y="2623"/>
                </a:lnTo>
                <a:lnTo>
                  <a:pt x="73" y="2552"/>
                </a:lnTo>
                <a:lnTo>
                  <a:pt x="113" y="2486"/>
                </a:lnTo>
                <a:lnTo>
                  <a:pt x="119" y="2377"/>
                </a:lnTo>
                <a:lnTo>
                  <a:pt x="143" y="2210"/>
                </a:lnTo>
                <a:lnTo>
                  <a:pt x="178" y="2046"/>
                </a:lnTo>
                <a:lnTo>
                  <a:pt x="222" y="1885"/>
                </a:lnTo>
                <a:lnTo>
                  <a:pt x="274" y="1730"/>
                </a:lnTo>
                <a:lnTo>
                  <a:pt x="337" y="1580"/>
                </a:lnTo>
                <a:lnTo>
                  <a:pt x="405" y="1433"/>
                </a:lnTo>
                <a:lnTo>
                  <a:pt x="484" y="1292"/>
                </a:lnTo>
                <a:lnTo>
                  <a:pt x="569" y="1157"/>
                </a:lnTo>
                <a:lnTo>
                  <a:pt x="662" y="1028"/>
                </a:lnTo>
                <a:lnTo>
                  <a:pt x="761" y="906"/>
                </a:lnTo>
                <a:lnTo>
                  <a:pt x="868" y="789"/>
                </a:lnTo>
                <a:lnTo>
                  <a:pt x="979" y="679"/>
                </a:lnTo>
                <a:lnTo>
                  <a:pt x="1098" y="578"/>
                </a:lnTo>
                <a:lnTo>
                  <a:pt x="1222" y="482"/>
                </a:lnTo>
                <a:lnTo>
                  <a:pt x="1353" y="394"/>
                </a:lnTo>
                <a:lnTo>
                  <a:pt x="1487" y="314"/>
                </a:lnTo>
                <a:lnTo>
                  <a:pt x="1625" y="243"/>
                </a:lnTo>
                <a:lnTo>
                  <a:pt x="1770" y="180"/>
                </a:lnTo>
                <a:lnTo>
                  <a:pt x="1919" y="127"/>
                </a:lnTo>
                <a:lnTo>
                  <a:pt x="2069" y="82"/>
                </a:lnTo>
                <a:lnTo>
                  <a:pt x="2224" y="47"/>
                </a:lnTo>
                <a:lnTo>
                  <a:pt x="2383" y="21"/>
                </a:lnTo>
                <a:lnTo>
                  <a:pt x="2544" y="5"/>
                </a:lnTo>
                <a:lnTo>
                  <a:pt x="270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Oval Callout 23"/>
          <p:cNvSpPr/>
          <p:nvPr/>
        </p:nvSpPr>
        <p:spPr>
          <a:xfrm flipH="1">
            <a:off x="3821648" y="1514133"/>
            <a:ext cx="2751667" cy="1522637"/>
          </a:xfrm>
          <a:prstGeom prst="wedgeEllipseCallout">
            <a:avLst>
              <a:gd name="adj1" fmla="val 27641"/>
              <a:gd name="adj2" fmla="val 58690"/>
            </a:avLst>
          </a:prstGeom>
          <a:ln>
            <a:solidFill>
              <a:schemeClr val="accent4"/>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800" dirty="0"/>
              <a:t>Think of the editing </a:t>
            </a:r>
            <a:r>
              <a:rPr lang="en-US" sz="1800" dirty="0">
                <a:solidFill>
                  <a:srgbClr val="000000"/>
                </a:solidFill>
              </a:rPr>
              <a:t>I’ll</a:t>
            </a:r>
            <a:r>
              <a:rPr lang="en-US" sz="1800" dirty="0"/>
              <a:t> need </a:t>
            </a:r>
            <a:br>
              <a:rPr lang="en-US" sz="1800" dirty="0"/>
            </a:br>
            <a:r>
              <a:rPr lang="en-US" sz="1800" dirty="0"/>
              <a:t>to do if the data changes location!</a:t>
            </a:r>
          </a:p>
        </p:txBody>
      </p:sp>
    </p:spTree>
    <p:extLst>
      <p:ext uri="{BB962C8B-B14F-4D97-AF65-F5344CB8AC3E}">
        <p14:creationId xmlns:p14="http://schemas.microsoft.com/office/powerpoint/2010/main" val="813178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 Library to Read SAS Files</a:t>
            </a:r>
          </a:p>
        </p:txBody>
      </p:sp>
      <p:sp>
        <p:nvSpPr>
          <p:cNvPr id="52" name="TextBox 51"/>
          <p:cNvSpPr txBox="1"/>
          <p:nvPr>
            <p:custDataLst>
              <p:tags r:id="rId1"/>
            </p:custDataLst>
          </p:nvPr>
        </p:nvSpPr>
        <p:spPr>
          <a:xfrm>
            <a:off x="2788636" y="1380710"/>
            <a:ext cx="3241272" cy="487313"/>
          </a:xfrm>
          <a:prstGeom prst="rect">
            <a:avLst/>
          </a:prstGeom>
          <a:solidFill>
            <a:srgbClr val="D6EEFD"/>
          </a:solidFill>
          <a:ln w="12700" cmpd="sng">
            <a:solidFill>
              <a:schemeClr val="tx1"/>
            </a:solidFill>
          </a:ln>
        </p:spPr>
        <p:txBody>
          <a:bodyPr wrap="none" lIns="88900" tIns="88900" rIns="88900" bIns="88900" rtlCol="0">
            <a:spAutoFit/>
          </a:bodyPr>
          <a:lstStyle/>
          <a:p>
            <a:r>
              <a:rPr lang="en-US" sz="2000" b="1" dirty="0">
                <a:latin typeface="Calibri Light" panose="020F0302020204030204" pitchFamily="34" charset="0"/>
              </a:rPr>
              <a:t>LIBNAME </a:t>
            </a:r>
            <a:r>
              <a:rPr lang="en-US" sz="2000" i="1" dirty="0">
                <a:latin typeface="Calibri Light" panose="020F0302020204030204" pitchFamily="34" charset="0"/>
              </a:rPr>
              <a:t>libref</a:t>
            </a:r>
            <a:r>
              <a:rPr lang="en-US" sz="2000" b="1" dirty="0">
                <a:latin typeface="Calibri Light" panose="020F0302020204030204" pitchFamily="34" charset="0"/>
              </a:rPr>
              <a:t> </a:t>
            </a:r>
            <a:r>
              <a:rPr lang="en-US" sz="2000" i="1" dirty="0">
                <a:latin typeface="Calibri Light" panose="020F0302020204030204" pitchFamily="34" charset="0"/>
              </a:rPr>
              <a:t>engine</a:t>
            </a:r>
            <a:r>
              <a:rPr lang="en-US" sz="2000" b="1" dirty="0">
                <a:latin typeface="Calibri Light" panose="020F0302020204030204" pitchFamily="34" charset="0"/>
              </a:rPr>
              <a:t> "</a:t>
            </a:r>
            <a:r>
              <a:rPr lang="en-US" sz="2000" i="1" dirty="0">
                <a:latin typeface="Calibri Light" panose="020F0302020204030204" pitchFamily="34" charset="0"/>
              </a:rPr>
              <a:t>path</a:t>
            </a:r>
            <a:r>
              <a:rPr lang="en-US" sz="2000" b="1" dirty="0">
                <a:latin typeface="Calibri Light" panose="020F0302020204030204" pitchFamily="34" charset="0"/>
              </a:rPr>
              <a:t>";</a:t>
            </a:r>
          </a:p>
        </p:txBody>
      </p:sp>
      <p:sp>
        <p:nvSpPr>
          <p:cNvPr id="53" name="Line Callout 1 52"/>
          <p:cNvSpPr/>
          <p:nvPr/>
        </p:nvSpPr>
        <p:spPr>
          <a:xfrm flipH="1">
            <a:off x="2245554" y="2048256"/>
            <a:ext cx="1572292" cy="731520"/>
          </a:xfrm>
          <a:prstGeom prst="borderCallout1">
            <a:avLst>
              <a:gd name="adj1" fmla="val 624"/>
              <a:gd name="adj2" fmla="val 17447"/>
              <a:gd name="adj3" fmla="val -38319"/>
              <a:gd name="adj4" fmla="val -12704"/>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3152" tIns="88900" rIns="88900" bIns="88900" numCol="1" spcCol="0" rtlCol="0" fromWordArt="0" anchor="ctr" anchorCtr="0" forceAA="0" compatLnSpc="1">
            <a:prstTxWarp prst="textNoShape">
              <a:avLst/>
            </a:prstTxWarp>
            <a:noAutofit/>
          </a:bodyPr>
          <a:lstStyle/>
          <a:p>
            <a:pPr algn="ctr"/>
            <a:r>
              <a:rPr lang="en-US" sz="1800" dirty="0">
                <a:solidFill>
                  <a:srgbClr val="000000"/>
                </a:solidFill>
              </a:rPr>
              <a:t> name of library</a:t>
            </a:r>
          </a:p>
        </p:txBody>
      </p:sp>
      <p:sp>
        <p:nvSpPr>
          <p:cNvPr id="54" name="Line Callout 1 53"/>
          <p:cNvSpPr/>
          <p:nvPr/>
        </p:nvSpPr>
        <p:spPr>
          <a:xfrm>
            <a:off x="4198699" y="2048256"/>
            <a:ext cx="1572291" cy="731520"/>
          </a:xfrm>
          <a:prstGeom prst="borderCallout1">
            <a:avLst>
              <a:gd name="adj1" fmla="val 426"/>
              <a:gd name="adj2" fmla="val 39940"/>
              <a:gd name="adj3" fmla="val -44330"/>
              <a:gd name="adj4" fmla="val 40205"/>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3152" tIns="88900" rIns="88900" bIns="88900" numCol="1" spcCol="0" rtlCol="0" fromWordArt="0" anchor="ctr" anchorCtr="0" forceAA="0" compatLnSpc="1">
            <a:prstTxWarp prst="textNoShape">
              <a:avLst/>
            </a:prstTxWarp>
            <a:noAutofit/>
          </a:bodyPr>
          <a:lstStyle/>
          <a:p>
            <a:pPr algn="ctr"/>
            <a:r>
              <a:rPr lang="en-US" sz="1800" dirty="0">
                <a:solidFill>
                  <a:srgbClr val="000000"/>
                </a:solidFill>
              </a:rPr>
              <a:t>what type of data it is</a:t>
            </a:r>
          </a:p>
        </p:txBody>
      </p:sp>
      <p:sp>
        <p:nvSpPr>
          <p:cNvPr id="55" name="Line Callout 1 54"/>
          <p:cNvSpPr/>
          <p:nvPr/>
        </p:nvSpPr>
        <p:spPr>
          <a:xfrm>
            <a:off x="6151843" y="2048256"/>
            <a:ext cx="1572292" cy="731520"/>
          </a:xfrm>
          <a:prstGeom prst="borderCallout1">
            <a:avLst>
              <a:gd name="adj1" fmla="val -506"/>
              <a:gd name="adj2" fmla="val 12434"/>
              <a:gd name="adj3" fmla="val -41598"/>
              <a:gd name="adj4" fmla="val -30068"/>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3152" tIns="88900" rIns="88900" bIns="88900" numCol="1" spcCol="0" rtlCol="0" fromWordArt="0" anchor="ctr" anchorCtr="0" forceAA="0" compatLnSpc="1">
            <a:prstTxWarp prst="textNoShape">
              <a:avLst/>
            </a:prstTxWarp>
            <a:noAutofit/>
          </a:bodyPr>
          <a:lstStyle/>
          <a:p>
            <a:pPr algn="ctr"/>
            <a:r>
              <a:rPr lang="en-US" sz="1800" dirty="0">
                <a:solidFill>
                  <a:srgbClr val="000000"/>
                </a:solidFill>
              </a:rPr>
              <a:t>where the data is located</a:t>
            </a:r>
          </a:p>
        </p:txBody>
      </p:sp>
      <p:sp>
        <p:nvSpPr>
          <p:cNvPr id="9" name="Oval 8"/>
          <p:cNvSpPr/>
          <p:nvPr/>
        </p:nvSpPr>
        <p:spPr>
          <a:xfrm>
            <a:off x="304415" y="1233858"/>
            <a:ext cx="1560286" cy="1560286"/>
          </a:xfrm>
          <a:prstGeom prst="ellipse">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2000" dirty="0"/>
              <a:t>create the library</a:t>
            </a:r>
          </a:p>
        </p:txBody>
      </p:sp>
      <p:sp>
        <p:nvSpPr>
          <p:cNvPr id="3" name="Rectangular Callout 2"/>
          <p:cNvSpPr/>
          <p:nvPr/>
        </p:nvSpPr>
        <p:spPr>
          <a:xfrm flipV="1">
            <a:off x="1864701" y="2907248"/>
            <a:ext cx="2333997" cy="1340286"/>
          </a:xfrm>
          <a:prstGeom prst="wedgeRectCallout">
            <a:avLst/>
          </a:prstGeom>
          <a:solidFill>
            <a:schemeClr val="accent6">
              <a:lumMod val="40000"/>
              <a:lumOff val="60000"/>
            </a:schemeClr>
          </a:solidFill>
          <a:ln w="1905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4" name="TextBox 3"/>
          <p:cNvSpPr txBox="1"/>
          <p:nvPr/>
        </p:nvSpPr>
        <p:spPr>
          <a:xfrm>
            <a:off x="1923344" y="2992762"/>
            <a:ext cx="2284230" cy="1154162"/>
          </a:xfrm>
          <a:prstGeom prst="rect">
            <a:avLst/>
          </a:prstGeom>
          <a:noFill/>
        </p:spPr>
        <p:txBody>
          <a:bodyPr wrap="square" lIns="0" tIns="0" rIns="0" bIns="0" rtlCol="0">
            <a:spAutoFit/>
          </a:bodyPr>
          <a:lstStyle/>
          <a:p>
            <a:pPr marL="182880" indent="-182880">
              <a:buFont typeface="Arial" panose="020B0604020202020204" pitchFamily="34" charset="0"/>
              <a:buChar char="•"/>
            </a:pPr>
            <a:r>
              <a:rPr lang="en-US" sz="1500" dirty="0"/>
              <a:t>eight-character maximum</a:t>
            </a:r>
          </a:p>
          <a:p>
            <a:pPr marL="182880" indent="-182880">
              <a:buFont typeface="Arial" panose="020B0604020202020204" pitchFamily="34" charset="0"/>
              <a:buChar char="•"/>
            </a:pPr>
            <a:r>
              <a:rPr lang="en-US" sz="1500" dirty="0"/>
              <a:t>starts with a letter or underscore</a:t>
            </a:r>
          </a:p>
          <a:p>
            <a:pPr marL="182880" indent="-182880">
              <a:buFont typeface="Arial" panose="020B0604020202020204" pitchFamily="34" charset="0"/>
              <a:buChar char="•"/>
            </a:pPr>
            <a:r>
              <a:rPr lang="en-US" sz="1500" dirty="0"/>
              <a:t>continues with letters, numbers, or underscores</a:t>
            </a:r>
          </a:p>
        </p:txBody>
      </p:sp>
    </p:spTree>
    <p:extLst>
      <p:ext uri="{BB962C8B-B14F-4D97-AF65-F5344CB8AC3E}">
        <p14:creationId xmlns:p14="http://schemas.microsoft.com/office/powerpoint/2010/main" val="32879602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custDataLst>
              <p:tags r:id="rId1"/>
            </p:custDataLst>
          </p:nvPr>
        </p:nvSpPr>
        <p:spPr>
          <a:xfrm>
            <a:off x="2446407" y="1418034"/>
            <a:ext cx="5420238" cy="414985"/>
          </a:xfrm>
          <a:prstGeom prst="rect">
            <a:avLst/>
          </a:prstGeom>
          <a:solidFill>
            <a:srgbClr val="FFFFFF"/>
          </a:solidFill>
          <a:ln w="19050" cmpd="sng">
            <a:solidFill>
              <a:srgbClr val="0074BE"/>
            </a:solidFill>
          </a:ln>
        </p:spPr>
        <p:txBody>
          <a:bodyPr vert="horz" wrap="square" lIns="88900" tIns="88900" rIns="88900" bIns="88900" rtlCol="0">
            <a:spAutoFit/>
          </a:bodyPr>
          <a:lstStyle/>
          <a:p>
            <a:pPr>
              <a:lnSpc>
                <a:spcPct val="85000"/>
              </a:lnSpc>
            </a:pPr>
            <a:r>
              <a:rPr lang="en-US" sz="1800" b="1" dirty="0">
                <a:latin typeface="Courier New" panose="02070309020205020404" pitchFamily="49" charset="0"/>
              </a:rPr>
              <a:t>libname mylib base "s:/workshop/data";</a:t>
            </a:r>
          </a:p>
        </p:txBody>
      </p:sp>
      <p:sp>
        <p:nvSpPr>
          <p:cNvPr id="2" name="Title 1"/>
          <p:cNvSpPr>
            <a:spLocks noGrp="1"/>
          </p:cNvSpPr>
          <p:nvPr>
            <p:ph type="title"/>
          </p:nvPr>
        </p:nvSpPr>
        <p:spPr/>
        <p:txBody>
          <a:bodyPr/>
          <a:lstStyle/>
          <a:p>
            <a:r>
              <a:rPr lang="en-US" dirty="0"/>
              <a:t>Using a Library to Read SAS Files</a:t>
            </a:r>
          </a:p>
        </p:txBody>
      </p:sp>
      <p:sp>
        <p:nvSpPr>
          <p:cNvPr id="9" name="Oval 8"/>
          <p:cNvSpPr/>
          <p:nvPr/>
        </p:nvSpPr>
        <p:spPr>
          <a:xfrm>
            <a:off x="304415" y="1233858"/>
            <a:ext cx="1560286" cy="1560286"/>
          </a:xfrm>
          <a:prstGeom prst="ellipse">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2000" dirty="0"/>
              <a:t>create the library</a:t>
            </a:r>
          </a:p>
        </p:txBody>
      </p:sp>
      <p:sp>
        <p:nvSpPr>
          <p:cNvPr id="11" name="Line Callout 1 10"/>
          <p:cNvSpPr/>
          <p:nvPr/>
        </p:nvSpPr>
        <p:spPr>
          <a:xfrm flipH="1">
            <a:off x="2245554" y="2044006"/>
            <a:ext cx="1572292" cy="731520"/>
          </a:xfrm>
          <a:prstGeom prst="borderCallout1">
            <a:avLst>
              <a:gd name="adj1" fmla="val 624"/>
              <a:gd name="adj2" fmla="val 17447"/>
              <a:gd name="adj3" fmla="val -45938"/>
              <a:gd name="adj4" fmla="val 5045"/>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73152" rIns="88900" bIns="88900" numCol="1" spcCol="0" rtlCol="0" fromWordArt="0" anchor="ctr" anchorCtr="0" forceAA="0" compatLnSpc="1">
            <a:prstTxWarp prst="textNoShape">
              <a:avLst/>
            </a:prstTxWarp>
            <a:noAutofit/>
          </a:bodyPr>
          <a:lstStyle/>
          <a:p>
            <a:pPr algn="ctr"/>
            <a:r>
              <a:rPr lang="en-US" sz="1800" dirty="0">
                <a:solidFill>
                  <a:srgbClr val="000000"/>
                </a:solidFill>
              </a:rPr>
              <a:t>library name </a:t>
            </a:r>
            <a:r>
              <a:rPr lang="en-US" sz="1800" b="1" dirty="0" err="1">
                <a:solidFill>
                  <a:srgbClr val="000000"/>
                </a:solidFill>
              </a:rPr>
              <a:t>mylib</a:t>
            </a:r>
            <a:endParaRPr lang="en-US" sz="1800" b="1" dirty="0">
              <a:solidFill>
                <a:srgbClr val="000000"/>
              </a:solidFill>
            </a:endParaRPr>
          </a:p>
        </p:txBody>
      </p:sp>
      <p:sp>
        <p:nvSpPr>
          <p:cNvPr id="12" name="Line Callout 1 11"/>
          <p:cNvSpPr/>
          <p:nvPr/>
        </p:nvSpPr>
        <p:spPr>
          <a:xfrm>
            <a:off x="4207824" y="2044006"/>
            <a:ext cx="1563166" cy="731520"/>
          </a:xfrm>
          <a:prstGeom prst="borderCallout1">
            <a:avLst>
              <a:gd name="adj1" fmla="val 426"/>
              <a:gd name="adj2" fmla="val 39940"/>
              <a:gd name="adj3" fmla="val -47086"/>
              <a:gd name="adj4" fmla="val 33463"/>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73152" rIns="88900" bIns="88900" numCol="1" spcCol="0" rtlCol="0" fromWordArt="0" anchor="ctr" anchorCtr="0" forceAA="0" compatLnSpc="1">
            <a:prstTxWarp prst="textNoShape">
              <a:avLst/>
            </a:prstTxWarp>
            <a:noAutofit/>
          </a:bodyPr>
          <a:lstStyle/>
          <a:p>
            <a:pPr algn="ctr"/>
            <a:r>
              <a:rPr lang="en-US" dirty="0">
                <a:solidFill>
                  <a:srgbClr val="000000"/>
                </a:solidFill>
              </a:rPr>
              <a:t>B</a:t>
            </a:r>
            <a:r>
              <a:rPr lang="en-US" sz="1800" dirty="0">
                <a:solidFill>
                  <a:srgbClr val="000000"/>
                </a:solidFill>
              </a:rPr>
              <a:t>ase SAS tables</a:t>
            </a:r>
          </a:p>
        </p:txBody>
      </p:sp>
      <p:sp>
        <p:nvSpPr>
          <p:cNvPr id="14" name="Line Callout 1 13"/>
          <p:cNvSpPr/>
          <p:nvPr/>
        </p:nvSpPr>
        <p:spPr>
          <a:xfrm>
            <a:off x="6151843" y="2044006"/>
            <a:ext cx="1844951" cy="731520"/>
          </a:xfrm>
          <a:prstGeom prst="borderCallout1">
            <a:avLst>
              <a:gd name="adj1" fmla="val -506"/>
              <a:gd name="adj2" fmla="val 12434"/>
              <a:gd name="adj3" fmla="val -45952"/>
              <a:gd name="adj4" fmla="val 528"/>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73152" rIns="88900" bIns="88900" numCol="1" spcCol="0" rtlCol="0" fromWordArt="0" anchor="ctr" anchorCtr="0" forceAA="0" compatLnSpc="1">
            <a:prstTxWarp prst="textNoShape">
              <a:avLst/>
            </a:prstTxWarp>
            <a:noAutofit/>
          </a:bodyPr>
          <a:lstStyle/>
          <a:p>
            <a:pPr algn="ctr"/>
            <a:r>
              <a:rPr lang="en-US" sz="1800" dirty="0">
                <a:solidFill>
                  <a:srgbClr val="000000"/>
                </a:solidFill>
              </a:rPr>
              <a:t>data located in s:/workshop/data</a:t>
            </a:r>
          </a:p>
        </p:txBody>
      </p:sp>
      <p:sp>
        <p:nvSpPr>
          <p:cNvPr id="15" name="Freeform 11">
            <a:extLst>
              <a:ext uri="{FF2B5EF4-FFF2-40B4-BE49-F238E27FC236}">
                <a16:creationId xmlns:a16="http://schemas.microsoft.com/office/drawing/2014/main" id="{CCCF67FF-EE7D-4B7A-87FF-65EE9AF3B016}"/>
              </a:ext>
            </a:extLst>
          </p:cNvPr>
          <p:cNvSpPr>
            <a:spLocks noChangeAspect="1" noEditPoints="1"/>
          </p:cNvSpPr>
          <p:nvPr/>
        </p:nvSpPr>
        <p:spPr bwMode="auto">
          <a:xfrm>
            <a:off x="7368451" y="4086295"/>
            <a:ext cx="814102" cy="880110"/>
          </a:xfrm>
          <a:custGeom>
            <a:avLst/>
            <a:gdLst>
              <a:gd name="T0" fmla="*/ 4915 w 5328"/>
              <a:gd name="T1" fmla="*/ 4166 h 5760"/>
              <a:gd name="T2" fmla="*/ 5059 w 5328"/>
              <a:gd name="T3" fmla="*/ 3489 h 5760"/>
              <a:gd name="T4" fmla="*/ 382 w 5328"/>
              <a:gd name="T5" fmla="*/ 3489 h 5760"/>
              <a:gd name="T6" fmla="*/ 527 w 5328"/>
              <a:gd name="T7" fmla="*/ 4166 h 5760"/>
              <a:gd name="T8" fmla="*/ 3275 w 5328"/>
              <a:gd name="T9" fmla="*/ 3034 h 5760"/>
              <a:gd name="T10" fmla="*/ 3390 w 5328"/>
              <a:gd name="T11" fmla="*/ 3414 h 5760"/>
              <a:gd name="T12" fmla="*/ 3083 w 5328"/>
              <a:gd name="T13" fmla="*/ 3161 h 5760"/>
              <a:gd name="T14" fmla="*/ 2474 w 5328"/>
              <a:gd name="T15" fmla="*/ 3161 h 5760"/>
              <a:gd name="T16" fmla="*/ 2167 w 5328"/>
              <a:gd name="T17" fmla="*/ 3414 h 5760"/>
              <a:gd name="T18" fmla="*/ 2282 w 5328"/>
              <a:gd name="T19" fmla="*/ 3034 h 5760"/>
              <a:gd name="T20" fmla="*/ 1192 w 5328"/>
              <a:gd name="T21" fmla="*/ 4746 h 5760"/>
              <a:gd name="T22" fmla="*/ 2462 w 5328"/>
              <a:gd name="T23" fmla="*/ 5592 h 5760"/>
              <a:gd name="T24" fmla="*/ 4027 w 5328"/>
              <a:gd name="T25" fmla="*/ 5048 h 5760"/>
              <a:gd name="T26" fmla="*/ 4370 w 5328"/>
              <a:gd name="T27" fmla="*/ 2676 h 5760"/>
              <a:gd name="T28" fmla="*/ 2277 w 5328"/>
              <a:gd name="T29" fmla="*/ 2671 h 5760"/>
              <a:gd name="T30" fmla="*/ 1125 w 5328"/>
              <a:gd name="T31" fmla="*/ 2494 h 5760"/>
              <a:gd name="T32" fmla="*/ 1924 w 5328"/>
              <a:gd name="T33" fmla="*/ 590 h 5760"/>
              <a:gd name="T34" fmla="*/ 1591 w 5328"/>
              <a:gd name="T35" fmla="*/ 604 h 5760"/>
              <a:gd name="T36" fmla="*/ 1085 w 5328"/>
              <a:gd name="T37" fmla="*/ 1084 h 5760"/>
              <a:gd name="T38" fmla="*/ 845 w 5328"/>
              <a:gd name="T39" fmla="*/ 1368 h 5760"/>
              <a:gd name="T40" fmla="*/ 508 w 5328"/>
              <a:gd name="T41" fmla="*/ 1985 h 5760"/>
              <a:gd name="T42" fmla="*/ 346 w 5328"/>
              <a:gd name="T43" fmla="*/ 2243 h 5760"/>
              <a:gd name="T44" fmla="*/ 389 w 5328"/>
              <a:gd name="T45" fmla="*/ 3021 h 5760"/>
              <a:gd name="T46" fmla="*/ 871 w 5328"/>
              <a:gd name="T47" fmla="*/ 2744 h 5760"/>
              <a:gd name="T48" fmla="*/ 1122 w 5328"/>
              <a:gd name="T49" fmla="*/ 2323 h 5760"/>
              <a:gd name="T50" fmla="*/ 2015 w 5328"/>
              <a:gd name="T51" fmla="*/ 2486 h 5760"/>
              <a:gd name="T52" fmla="*/ 4311 w 5328"/>
              <a:gd name="T53" fmla="*/ 2348 h 5760"/>
              <a:gd name="T54" fmla="*/ 4569 w 5328"/>
              <a:gd name="T55" fmla="*/ 2945 h 5760"/>
              <a:gd name="T56" fmla="*/ 4806 w 5328"/>
              <a:gd name="T57" fmla="*/ 2487 h 5760"/>
              <a:gd name="T58" fmla="*/ 4864 w 5328"/>
              <a:gd name="T59" fmla="*/ 2009 h 5760"/>
              <a:gd name="T60" fmla="*/ 4587 w 5328"/>
              <a:gd name="T61" fmla="*/ 1538 h 5760"/>
              <a:gd name="T62" fmla="*/ 4435 w 5328"/>
              <a:gd name="T63" fmla="*/ 1117 h 5760"/>
              <a:gd name="T64" fmla="*/ 3823 w 5328"/>
              <a:gd name="T65" fmla="*/ 894 h 5760"/>
              <a:gd name="T66" fmla="*/ 3646 w 5328"/>
              <a:gd name="T67" fmla="*/ 541 h 5760"/>
              <a:gd name="T68" fmla="*/ 2807 w 5328"/>
              <a:gd name="T69" fmla="*/ 560 h 5760"/>
              <a:gd name="T70" fmla="*/ 2971 w 5328"/>
              <a:gd name="T71" fmla="*/ 0 h 5760"/>
              <a:gd name="T72" fmla="*/ 2964 w 5328"/>
              <a:gd name="T73" fmla="*/ 187 h 5760"/>
              <a:gd name="T74" fmla="*/ 3502 w 5328"/>
              <a:gd name="T75" fmla="*/ 372 h 5760"/>
              <a:gd name="T76" fmla="*/ 4241 w 5328"/>
              <a:gd name="T77" fmla="*/ 588 h 5760"/>
              <a:gd name="T78" fmla="*/ 4018 w 5328"/>
              <a:gd name="T79" fmla="*/ 785 h 5760"/>
              <a:gd name="T80" fmla="*/ 5113 w 5328"/>
              <a:gd name="T81" fmla="*/ 1288 h 5760"/>
              <a:gd name="T82" fmla="*/ 5012 w 5328"/>
              <a:gd name="T83" fmla="*/ 1428 h 5760"/>
              <a:gd name="T84" fmla="*/ 4960 w 5328"/>
              <a:gd name="T85" fmla="*/ 1845 h 5760"/>
              <a:gd name="T86" fmla="*/ 5302 w 5328"/>
              <a:gd name="T87" fmla="*/ 2777 h 5760"/>
              <a:gd name="T88" fmla="*/ 5089 w 5328"/>
              <a:gd name="T89" fmla="*/ 2700 h 5760"/>
              <a:gd name="T90" fmla="*/ 4714 w 5328"/>
              <a:gd name="T91" fmla="*/ 3035 h 5760"/>
              <a:gd name="T92" fmla="*/ 5307 w 5328"/>
              <a:gd name="T93" fmla="*/ 3615 h 5760"/>
              <a:gd name="T94" fmla="*/ 4813 w 5328"/>
              <a:gd name="T95" fmla="*/ 4364 h 5760"/>
              <a:gd name="T96" fmla="*/ 3997 w 5328"/>
              <a:gd name="T97" fmla="*/ 5310 h 5760"/>
              <a:gd name="T98" fmla="*/ 2313 w 5328"/>
              <a:gd name="T99" fmla="*/ 5737 h 5760"/>
              <a:gd name="T100" fmla="*/ 1005 w 5328"/>
              <a:gd name="T101" fmla="*/ 4727 h 5760"/>
              <a:gd name="T102" fmla="*/ 238 w 5328"/>
              <a:gd name="T103" fmla="*/ 4137 h 5760"/>
              <a:gd name="T104" fmla="*/ 311 w 5328"/>
              <a:gd name="T105" fmla="*/ 3288 h 5760"/>
              <a:gd name="T106" fmla="*/ 35 w 5328"/>
              <a:gd name="T107" fmla="*/ 2311 h 5760"/>
              <a:gd name="T108" fmla="*/ 136 w 5328"/>
              <a:gd name="T109" fmla="*/ 1890 h 5760"/>
              <a:gd name="T110" fmla="*/ 346 w 5328"/>
              <a:gd name="T111" fmla="*/ 1939 h 5760"/>
              <a:gd name="T112" fmla="*/ 529 w 5328"/>
              <a:gd name="T113" fmla="*/ 869 h 5760"/>
              <a:gd name="T114" fmla="*/ 1185 w 5328"/>
              <a:gd name="T115" fmla="*/ 614 h 5760"/>
              <a:gd name="T116" fmla="*/ 1710 w 5328"/>
              <a:gd name="T117" fmla="*/ 171 h 5760"/>
              <a:gd name="T118" fmla="*/ 1729 w 5328"/>
              <a:gd name="T119" fmla="*/ 515 h 5760"/>
              <a:gd name="T120" fmla="*/ 2750 w 5328"/>
              <a:gd name="T121" fmla="*/ 54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328" h="5760">
                <a:moveTo>
                  <a:pt x="4733" y="3339"/>
                </a:moveTo>
                <a:lnTo>
                  <a:pt x="4676" y="3343"/>
                </a:lnTo>
                <a:lnTo>
                  <a:pt x="4622" y="3355"/>
                </a:lnTo>
                <a:lnTo>
                  <a:pt x="4569" y="3372"/>
                </a:lnTo>
                <a:lnTo>
                  <a:pt x="4569" y="4023"/>
                </a:lnTo>
                <a:lnTo>
                  <a:pt x="4566" y="4097"/>
                </a:lnTo>
                <a:lnTo>
                  <a:pt x="4560" y="4170"/>
                </a:lnTo>
                <a:lnTo>
                  <a:pt x="4616" y="4189"/>
                </a:lnTo>
                <a:lnTo>
                  <a:pt x="4674" y="4201"/>
                </a:lnTo>
                <a:lnTo>
                  <a:pt x="4733" y="4207"/>
                </a:lnTo>
                <a:lnTo>
                  <a:pt x="4796" y="4201"/>
                </a:lnTo>
                <a:lnTo>
                  <a:pt x="4857" y="4187"/>
                </a:lnTo>
                <a:lnTo>
                  <a:pt x="4915" y="4166"/>
                </a:lnTo>
                <a:lnTo>
                  <a:pt x="4969" y="4137"/>
                </a:lnTo>
                <a:lnTo>
                  <a:pt x="5016" y="4100"/>
                </a:lnTo>
                <a:lnTo>
                  <a:pt x="5059" y="4056"/>
                </a:lnTo>
                <a:lnTo>
                  <a:pt x="5096" y="4009"/>
                </a:lnTo>
                <a:lnTo>
                  <a:pt x="5126" y="3955"/>
                </a:lnTo>
                <a:lnTo>
                  <a:pt x="5147" y="3898"/>
                </a:lnTo>
                <a:lnTo>
                  <a:pt x="5161" y="3837"/>
                </a:lnTo>
                <a:lnTo>
                  <a:pt x="5166" y="3772"/>
                </a:lnTo>
                <a:lnTo>
                  <a:pt x="5161" y="3709"/>
                </a:lnTo>
                <a:lnTo>
                  <a:pt x="5147" y="3648"/>
                </a:lnTo>
                <a:lnTo>
                  <a:pt x="5126" y="3590"/>
                </a:lnTo>
                <a:lnTo>
                  <a:pt x="5096" y="3536"/>
                </a:lnTo>
                <a:lnTo>
                  <a:pt x="5059" y="3489"/>
                </a:lnTo>
                <a:lnTo>
                  <a:pt x="5016" y="3446"/>
                </a:lnTo>
                <a:lnTo>
                  <a:pt x="4969" y="3409"/>
                </a:lnTo>
                <a:lnTo>
                  <a:pt x="4915" y="3379"/>
                </a:lnTo>
                <a:lnTo>
                  <a:pt x="4857" y="3358"/>
                </a:lnTo>
                <a:lnTo>
                  <a:pt x="4796" y="3344"/>
                </a:lnTo>
                <a:lnTo>
                  <a:pt x="4733" y="3339"/>
                </a:lnTo>
                <a:close/>
                <a:moveTo>
                  <a:pt x="709" y="3339"/>
                </a:moveTo>
                <a:lnTo>
                  <a:pt x="646" y="3344"/>
                </a:lnTo>
                <a:lnTo>
                  <a:pt x="585" y="3358"/>
                </a:lnTo>
                <a:lnTo>
                  <a:pt x="527" y="3379"/>
                </a:lnTo>
                <a:lnTo>
                  <a:pt x="473" y="3409"/>
                </a:lnTo>
                <a:lnTo>
                  <a:pt x="426" y="3446"/>
                </a:lnTo>
                <a:lnTo>
                  <a:pt x="382" y="3489"/>
                </a:lnTo>
                <a:lnTo>
                  <a:pt x="346" y="3536"/>
                </a:lnTo>
                <a:lnTo>
                  <a:pt x="316" y="3590"/>
                </a:lnTo>
                <a:lnTo>
                  <a:pt x="295" y="3648"/>
                </a:lnTo>
                <a:lnTo>
                  <a:pt x="281" y="3709"/>
                </a:lnTo>
                <a:lnTo>
                  <a:pt x="276" y="3772"/>
                </a:lnTo>
                <a:lnTo>
                  <a:pt x="281" y="3837"/>
                </a:lnTo>
                <a:lnTo>
                  <a:pt x="295" y="3898"/>
                </a:lnTo>
                <a:lnTo>
                  <a:pt x="316" y="3955"/>
                </a:lnTo>
                <a:lnTo>
                  <a:pt x="346" y="4009"/>
                </a:lnTo>
                <a:lnTo>
                  <a:pt x="382" y="4056"/>
                </a:lnTo>
                <a:lnTo>
                  <a:pt x="426" y="4100"/>
                </a:lnTo>
                <a:lnTo>
                  <a:pt x="473" y="4137"/>
                </a:lnTo>
                <a:lnTo>
                  <a:pt x="527" y="4166"/>
                </a:lnTo>
                <a:lnTo>
                  <a:pt x="585" y="4187"/>
                </a:lnTo>
                <a:lnTo>
                  <a:pt x="646" y="4201"/>
                </a:lnTo>
                <a:lnTo>
                  <a:pt x="709" y="4207"/>
                </a:lnTo>
                <a:lnTo>
                  <a:pt x="761" y="4203"/>
                </a:lnTo>
                <a:lnTo>
                  <a:pt x="813" y="4194"/>
                </a:lnTo>
                <a:lnTo>
                  <a:pt x="862" y="4179"/>
                </a:lnTo>
                <a:lnTo>
                  <a:pt x="857" y="4100"/>
                </a:lnTo>
                <a:lnTo>
                  <a:pt x="853" y="4022"/>
                </a:lnTo>
                <a:lnTo>
                  <a:pt x="853" y="3365"/>
                </a:lnTo>
                <a:lnTo>
                  <a:pt x="806" y="3351"/>
                </a:lnTo>
                <a:lnTo>
                  <a:pt x="759" y="3343"/>
                </a:lnTo>
                <a:lnTo>
                  <a:pt x="709" y="3339"/>
                </a:lnTo>
                <a:close/>
                <a:moveTo>
                  <a:pt x="3275" y="3034"/>
                </a:moveTo>
                <a:lnTo>
                  <a:pt x="3317" y="3039"/>
                </a:lnTo>
                <a:lnTo>
                  <a:pt x="3355" y="3051"/>
                </a:lnTo>
                <a:lnTo>
                  <a:pt x="3390" y="3069"/>
                </a:lnTo>
                <a:lnTo>
                  <a:pt x="3421" y="3095"/>
                </a:lnTo>
                <a:lnTo>
                  <a:pt x="3446" y="3126"/>
                </a:lnTo>
                <a:lnTo>
                  <a:pt x="3465" y="3161"/>
                </a:lnTo>
                <a:lnTo>
                  <a:pt x="3477" y="3199"/>
                </a:lnTo>
                <a:lnTo>
                  <a:pt x="3482" y="3241"/>
                </a:lnTo>
                <a:lnTo>
                  <a:pt x="3477" y="3283"/>
                </a:lnTo>
                <a:lnTo>
                  <a:pt x="3465" y="3322"/>
                </a:lnTo>
                <a:lnTo>
                  <a:pt x="3446" y="3357"/>
                </a:lnTo>
                <a:lnTo>
                  <a:pt x="3421" y="3388"/>
                </a:lnTo>
                <a:lnTo>
                  <a:pt x="3390" y="3414"/>
                </a:lnTo>
                <a:lnTo>
                  <a:pt x="3355" y="3433"/>
                </a:lnTo>
                <a:lnTo>
                  <a:pt x="3317" y="3446"/>
                </a:lnTo>
                <a:lnTo>
                  <a:pt x="3275" y="3449"/>
                </a:lnTo>
                <a:lnTo>
                  <a:pt x="3233" y="3446"/>
                </a:lnTo>
                <a:lnTo>
                  <a:pt x="3193" y="3433"/>
                </a:lnTo>
                <a:lnTo>
                  <a:pt x="3158" y="3414"/>
                </a:lnTo>
                <a:lnTo>
                  <a:pt x="3128" y="3388"/>
                </a:lnTo>
                <a:lnTo>
                  <a:pt x="3102" y="3357"/>
                </a:lnTo>
                <a:lnTo>
                  <a:pt x="3083" y="3322"/>
                </a:lnTo>
                <a:lnTo>
                  <a:pt x="3071" y="3283"/>
                </a:lnTo>
                <a:lnTo>
                  <a:pt x="3067" y="3241"/>
                </a:lnTo>
                <a:lnTo>
                  <a:pt x="3071" y="3199"/>
                </a:lnTo>
                <a:lnTo>
                  <a:pt x="3083" y="3161"/>
                </a:lnTo>
                <a:lnTo>
                  <a:pt x="3102" y="3126"/>
                </a:lnTo>
                <a:lnTo>
                  <a:pt x="3128" y="3095"/>
                </a:lnTo>
                <a:lnTo>
                  <a:pt x="3158" y="3069"/>
                </a:lnTo>
                <a:lnTo>
                  <a:pt x="3193" y="3051"/>
                </a:lnTo>
                <a:lnTo>
                  <a:pt x="3233" y="3039"/>
                </a:lnTo>
                <a:lnTo>
                  <a:pt x="3275" y="3034"/>
                </a:lnTo>
                <a:close/>
                <a:moveTo>
                  <a:pt x="2282" y="3034"/>
                </a:moveTo>
                <a:lnTo>
                  <a:pt x="2324" y="3039"/>
                </a:lnTo>
                <a:lnTo>
                  <a:pt x="2364" y="3051"/>
                </a:lnTo>
                <a:lnTo>
                  <a:pt x="2399" y="3069"/>
                </a:lnTo>
                <a:lnTo>
                  <a:pt x="2429" y="3095"/>
                </a:lnTo>
                <a:lnTo>
                  <a:pt x="2455" y="3126"/>
                </a:lnTo>
                <a:lnTo>
                  <a:pt x="2474" y="3161"/>
                </a:lnTo>
                <a:lnTo>
                  <a:pt x="2486" y="3199"/>
                </a:lnTo>
                <a:lnTo>
                  <a:pt x="2490" y="3241"/>
                </a:lnTo>
                <a:lnTo>
                  <a:pt x="2486" y="3283"/>
                </a:lnTo>
                <a:lnTo>
                  <a:pt x="2474" y="3322"/>
                </a:lnTo>
                <a:lnTo>
                  <a:pt x="2455" y="3357"/>
                </a:lnTo>
                <a:lnTo>
                  <a:pt x="2429" y="3388"/>
                </a:lnTo>
                <a:lnTo>
                  <a:pt x="2399" y="3414"/>
                </a:lnTo>
                <a:lnTo>
                  <a:pt x="2364" y="3433"/>
                </a:lnTo>
                <a:lnTo>
                  <a:pt x="2324" y="3446"/>
                </a:lnTo>
                <a:lnTo>
                  <a:pt x="2282" y="3449"/>
                </a:lnTo>
                <a:lnTo>
                  <a:pt x="2240" y="3446"/>
                </a:lnTo>
                <a:lnTo>
                  <a:pt x="2202" y="3433"/>
                </a:lnTo>
                <a:lnTo>
                  <a:pt x="2167" y="3414"/>
                </a:lnTo>
                <a:lnTo>
                  <a:pt x="2136" y="3388"/>
                </a:lnTo>
                <a:lnTo>
                  <a:pt x="2111" y="3357"/>
                </a:lnTo>
                <a:lnTo>
                  <a:pt x="2092" y="3322"/>
                </a:lnTo>
                <a:lnTo>
                  <a:pt x="2080" y="3283"/>
                </a:lnTo>
                <a:lnTo>
                  <a:pt x="2074" y="3241"/>
                </a:lnTo>
                <a:lnTo>
                  <a:pt x="2080" y="3199"/>
                </a:lnTo>
                <a:lnTo>
                  <a:pt x="2092" y="3161"/>
                </a:lnTo>
                <a:lnTo>
                  <a:pt x="2111" y="3126"/>
                </a:lnTo>
                <a:lnTo>
                  <a:pt x="2136" y="3095"/>
                </a:lnTo>
                <a:lnTo>
                  <a:pt x="2167" y="3069"/>
                </a:lnTo>
                <a:lnTo>
                  <a:pt x="2202" y="3051"/>
                </a:lnTo>
                <a:lnTo>
                  <a:pt x="2240" y="3039"/>
                </a:lnTo>
                <a:lnTo>
                  <a:pt x="2282" y="3034"/>
                </a:lnTo>
                <a:close/>
                <a:moveTo>
                  <a:pt x="1125" y="2494"/>
                </a:moveTo>
                <a:lnTo>
                  <a:pt x="1087" y="2578"/>
                </a:lnTo>
                <a:lnTo>
                  <a:pt x="1056" y="2664"/>
                </a:lnTo>
                <a:lnTo>
                  <a:pt x="1035" y="2751"/>
                </a:lnTo>
                <a:lnTo>
                  <a:pt x="1021" y="2842"/>
                </a:lnTo>
                <a:lnTo>
                  <a:pt x="1016" y="2932"/>
                </a:lnTo>
                <a:lnTo>
                  <a:pt x="1016" y="4022"/>
                </a:lnTo>
                <a:lnTo>
                  <a:pt x="1021" y="4151"/>
                </a:lnTo>
                <a:lnTo>
                  <a:pt x="1037" y="4276"/>
                </a:lnTo>
                <a:lnTo>
                  <a:pt x="1063" y="4400"/>
                </a:lnTo>
                <a:lnTo>
                  <a:pt x="1098" y="4519"/>
                </a:lnTo>
                <a:lnTo>
                  <a:pt x="1141" y="4634"/>
                </a:lnTo>
                <a:lnTo>
                  <a:pt x="1192" y="4746"/>
                </a:lnTo>
                <a:lnTo>
                  <a:pt x="1253" y="4851"/>
                </a:lnTo>
                <a:lnTo>
                  <a:pt x="1321" y="4952"/>
                </a:lnTo>
                <a:lnTo>
                  <a:pt x="1396" y="5046"/>
                </a:lnTo>
                <a:lnTo>
                  <a:pt x="1478" y="5135"/>
                </a:lnTo>
                <a:lnTo>
                  <a:pt x="1567" y="5217"/>
                </a:lnTo>
                <a:lnTo>
                  <a:pt x="1661" y="5292"/>
                </a:lnTo>
                <a:lnTo>
                  <a:pt x="1762" y="5360"/>
                </a:lnTo>
                <a:lnTo>
                  <a:pt x="1869" y="5421"/>
                </a:lnTo>
                <a:lnTo>
                  <a:pt x="1979" y="5474"/>
                </a:lnTo>
                <a:lnTo>
                  <a:pt x="2094" y="5517"/>
                </a:lnTo>
                <a:lnTo>
                  <a:pt x="2214" y="5552"/>
                </a:lnTo>
                <a:lnTo>
                  <a:pt x="2336" y="5577"/>
                </a:lnTo>
                <a:lnTo>
                  <a:pt x="2462" y="5592"/>
                </a:lnTo>
                <a:lnTo>
                  <a:pt x="2591" y="5598"/>
                </a:lnTo>
                <a:lnTo>
                  <a:pt x="2833" y="5598"/>
                </a:lnTo>
                <a:lnTo>
                  <a:pt x="2962" y="5592"/>
                </a:lnTo>
                <a:lnTo>
                  <a:pt x="3088" y="5577"/>
                </a:lnTo>
                <a:lnTo>
                  <a:pt x="3210" y="5552"/>
                </a:lnTo>
                <a:lnTo>
                  <a:pt x="3331" y="5517"/>
                </a:lnTo>
                <a:lnTo>
                  <a:pt x="3444" y="5474"/>
                </a:lnTo>
                <a:lnTo>
                  <a:pt x="3556" y="5421"/>
                </a:lnTo>
                <a:lnTo>
                  <a:pt x="3660" y="5362"/>
                </a:lnTo>
                <a:lnTo>
                  <a:pt x="3761" y="5294"/>
                </a:lnTo>
                <a:lnTo>
                  <a:pt x="3856" y="5219"/>
                </a:lnTo>
                <a:lnTo>
                  <a:pt x="3945" y="5135"/>
                </a:lnTo>
                <a:lnTo>
                  <a:pt x="4027" y="5048"/>
                </a:lnTo>
                <a:lnTo>
                  <a:pt x="4102" y="4952"/>
                </a:lnTo>
                <a:lnTo>
                  <a:pt x="4170" y="4852"/>
                </a:lnTo>
                <a:lnTo>
                  <a:pt x="4231" y="4746"/>
                </a:lnTo>
                <a:lnTo>
                  <a:pt x="4283" y="4636"/>
                </a:lnTo>
                <a:lnTo>
                  <a:pt x="4327" y="4521"/>
                </a:lnTo>
                <a:lnTo>
                  <a:pt x="4360" y="4402"/>
                </a:lnTo>
                <a:lnTo>
                  <a:pt x="4386" y="4278"/>
                </a:lnTo>
                <a:lnTo>
                  <a:pt x="4402" y="4152"/>
                </a:lnTo>
                <a:lnTo>
                  <a:pt x="4407" y="4023"/>
                </a:lnTo>
                <a:lnTo>
                  <a:pt x="4407" y="2932"/>
                </a:lnTo>
                <a:lnTo>
                  <a:pt x="4402" y="2845"/>
                </a:lnTo>
                <a:lnTo>
                  <a:pt x="4389" y="2760"/>
                </a:lnTo>
                <a:lnTo>
                  <a:pt x="4370" y="2676"/>
                </a:lnTo>
                <a:lnTo>
                  <a:pt x="4342" y="2594"/>
                </a:lnTo>
                <a:lnTo>
                  <a:pt x="4306" y="2515"/>
                </a:lnTo>
                <a:lnTo>
                  <a:pt x="4084" y="2554"/>
                </a:lnTo>
                <a:lnTo>
                  <a:pt x="3870" y="2587"/>
                </a:lnTo>
                <a:lnTo>
                  <a:pt x="3662" y="2613"/>
                </a:lnTo>
                <a:lnTo>
                  <a:pt x="3461" y="2636"/>
                </a:lnTo>
                <a:lnTo>
                  <a:pt x="3270" y="2653"/>
                </a:lnTo>
                <a:lnTo>
                  <a:pt x="3085" y="2665"/>
                </a:lnTo>
                <a:lnTo>
                  <a:pt x="2907" y="2672"/>
                </a:lnTo>
                <a:lnTo>
                  <a:pt x="2737" y="2678"/>
                </a:lnTo>
                <a:lnTo>
                  <a:pt x="2577" y="2678"/>
                </a:lnTo>
                <a:lnTo>
                  <a:pt x="2423" y="2676"/>
                </a:lnTo>
                <a:lnTo>
                  <a:pt x="2277" y="2671"/>
                </a:lnTo>
                <a:lnTo>
                  <a:pt x="2139" y="2662"/>
                </a:lnTo>
                <a:lnTo>
                  <a:pt x="2010" y="2651"/>
                </a:lnTo>
                <a:lnTo>
                  <a:pt x="1888" y="2639"/>
                </a:lnTo>
                <a:lnTo>
                  <a:pt x="1774" y="2627"/>
                </a:lnTo>
                <a:lnTo>
                  <a:pt x="1670" y="2611"/>
                </a:lnTo>
                <a:lnTo>
                  <a:pt x="1572" y="2595"/>
                </a:lnTo>
                <a:lnTo>
                  <a:pt x="1483" y="2580"/>
                </a:lnTo>
                <a:lnTo>
                  <a:pt x="1403" y="2564"/>
                </a:lnTo>
                <a:lnTo>
                  <a:pt x="1331" y="2548"/>
                </a:lnTo>
                <a:lnTo>
                  <a:pt x="1267" y="2534"/>
                </a:lnTo>
                <a:lnTo>
                  <a:pt x="1211" y="2519"/>
                </a:lnTo>
                <a:lnTo>
                  <a:pt x="1164" y="2506"/>
                </a:lnTo>
                <a:lnTo>
                  <a:pt x="1125" y="2494"/>
                </a:lnTo>
                <a:close/>
                <a:moveTo>
                  <a:pt x="2755" y="222"/>
                </a:moveTo>
                <a:lnTo>
                  <a:pt x="2675" y="248"/>
                </a:lnTo>
                <a:lnTo>
                  <a:pt x="2596" y="278"/>
                </a:lnTo>
                <a:lnTo>
                  <a:pt x="2518" y="307"/>
                </a:lnTo>
                <a:lnTo>
                  <a:pt x="2439" y="339"/>
                </a:lnTo>
                <a:lnTo>
                  <a:pt x="2364" y="372"/>
                </a:lnTo>
                <a:lnTo>
                  <a:pt x="2291" y="405"/>
                </a:lnTo>
                <a:lnTo>
                  <a:pt x="2221" y="438"/>
                </a:lnTo>
                <a:lnTo>
                  <a:pt x="2153" y="471"/>
                </a:lnTo>
                <a:lnTo>
                  <a:pt x="2090" y="503"/>
                </a:lnTo>
                <a:lnTo>
                  <a:pt x="2031" y="534"/>
                </a:lnTo>
                <a:lnTo>
                  <a:pt x="1975" y="564"/>
                </a:lnTo>
                <a:lnTo>
                  <a:pt x="1924" y="590"/>
                </a:lnTo>
                <a:lnTo>
                  <a:pt x="1879" y="616"/>
                </a:lnTo>
                <a:lnTo>
                  <a:pt x="1839" y="639"/>
                </a:lnTo>
                <a:lnTo>
                  <a:pt x="1806" y="658"/>
                </a:lnTo>
                <a:lnTo>
                  <a:pt x="1780" y="674"/>
                </a:lnTo>
                <a:lnTo>
                  <a:pt x="1759" y="686"/>
                </a:lnTo>
                <a:lnTo>
                  <a:pt x="1747" y="693"/>
                </a:lnTo>
                <a:lnTo>
                  <a:pt x="1741" y="696"/>
                </a:lnTo>
                <a:lnTo>
                  <a:pt x="1717" y="707"/>
                </a:lnTo>
                <a:lnTo>
                  <a:pt x="1692" y="709"/>
                </a:lnTo>
                <a:lnTo>
                  <a:pt x="1668" y="703"/>
                </a:lnTo>
                <a:lnTo>
                  <a:pt x="1647" y="689"/>
                </a:lnTo>
                <a:lnTo>
                  <a:pt x="1630" y="670"/>
                </a:lnTo>
                <a:lnTo>
                  <a:pt x="1591" y="604"/>
                </a:lnTo>
                <a:lnTo>
                  <a:pt x="1563" y="541"/>
                </a:lnTo>
                <a:lnTo>
                  <a:pt x="1544" y="482"/>
                </a:lnTo>
                <a:lnTo>
                  <a:pt x="1530" y="428"/>
                </a:lnTo>
                <a:lnTo>
                  <a:pt x="1474" y="494"/>
                </a:lnTo>
                <a:lnTo>
                  <a:pt x="1422" y="564"/>
                </a:lnTo>
                <a:lnTo>
                  <a:pt x="1371" y="634"/>
                </a:lnTo>
                <a:lnTo>
                  <a:pt x="1323" y="702"/>
                </a:lnTo>
                <a:lnTo>
                  <a:pt x="1276" y="771"/>
                </a:lnTo>
                <a:lnTo>
                  <a:pt x="1232" y="838"/>
                </a:lnTo>
                <a:lnTo>
                  <a:pt x="1192" y="904"/>
                </a:lnTo>
                <a:lnTo>
                  <a:pt x="1153" y="967"/>
                </a:lnTo>
                <a:lnTo>
                  <a:pt x="1118" y="1028"/>
                </a:lnTo>
                <a:lnTo>
                  <a:pt x="1085" y="1084"/>
                </a:lnTo>
                <a:lnTo>
                  <a:pt x="1057" y="1136"/>
                </a:lnTo>
                <a:lnTo>
                  <a:pt x="1031" y="1183"/>
                </a:lnTo>
                <a:lnTo>
                  <a:pt x="1009" y="1225"/>
                </a:lnTo>
                <a:lnTo>
                  <a:pt x="991" y="1262"/>
                </a:lnTo>
                <a:lnTo>
                  <a:pt x="975" y="1290"/>
                </a:lnTo>
                <a:lnTo>
                  <a:pt x="965" y="1313"/>
                </a:lnTo>
                <a:lnTo>
                  <a:pt x="958" y="1327"/>
                </a:lnTo>
                <a:lnTo>
                  <a:pt x="956" y="1332"/>
                </a:lnTo>
                <a:lnTo>
                  <a:pt x="941" y="1353"/>
                </a:lnTo>
                <a:lnTo>
                  <a:pt x="921" y="1368"/>
                </a:lnTo>
                <a:lnTo>
                  <a:pt x="895" y="1377"/>
                </a:lnTo>
                <a:lnTo>
                  <a:pt x="869" y="1377"/>
                </a:lnTo>
                <a:lnTo>
                  <a:pt x="845" y="1368"/>
                </a:lnTo>
                <a:lnTo>
                  <a:pt x="824" y="1353"/>
                </a:lnTo>
                <a:lnTo>
                  <a:pt x="588" y="1108"/>
                </a:lnTo>
                <a:lnTo>
                  <a:pt x="569" y="1194"/>
                </a:lnTo>
                <a:lnTo>
                  <a:pt x="553" y="1281"/>
                </a:lnTo>
                <a:lnTo>
                  <a:pt x="539" y="1370"/>
                </a:lnTo>
                <a:lnTo>
                  <a:pt x="531" y="1457"/>
                </a:lnTo>
                <a:lnTo>
                  <a:pt x="522" y="1543"/>
                </a:lnTo>
                <a:lnTo>
                  <a:pt x="517" y="1627"/>
                </a:lnTo>
                <a:lnTo>
                  <a:pt x="511" y="1707"/>
                </a:lnTo>
                <a:lnTo>
                  <a:pt x="510" y="1784"/>
                </a:lnTo>
                <a:lnTo>
                  <a:pt x="508" y="1857"/>
                </a:lnTo>
                <a:lnTo>
                  <a:pt x="508" y="1923"/>
                </a:lnTo>
                <a:lnTo>
                  <a:pt x="508" y="1985"/>
                </a:lnTo>
                <a:lnTo>
                  <a:pt x="510" y="2039"/>
                </a:lnTo>
                <a:lnTo>
                  <a:pt x="511" y="2084"/>
                </a:lnTo>
                <a:lnTo>
                  <a:pt x="513" y="2122"/>
                </a:lnTo>
                <a:lnTo>
                  <a:pt x="515" y="2150"/>
                </a:lnTo>
                <a:lnTo>
                  <a:pt x="517" y="2168"/>
                </a:lnTo>
                <a:lnTo>
                  <a:pt x="517" y="2175"/>
                </a:lnTo>
                <a:lnTo>
                  <a:pt x="515" y="2199"/>
                </a:lnTo>
                <a:lnTo>
                  <a:pt x="506" y="2224"/>
                </a:lnTo>
                <a:lnTo>
                  <a:pt x="490" y="2243"/>
                </a:lnTo>
                <a:lnTo>
                  <a:pt x="468" y="2255"/>
                </a:lnTo>
                <a:lnTo>
                  <a:pt x="445" y="2262"/>
                </a:lnTo>
                <a:lnTo>
                  <a:pt x="419" y="2262"/>
                </a:lnTo>
                <a:lnTo>
                  <a:pt x="346" y="2243"/>
                </a:lnTo>
                <a:lnTo>
                  <a:pt x="283" y="2222"/>
                </a:lnTo>
                <a:lnTo>
                  <a:pt x="227" y="2199"/>
                </a:lnTo>
                <a:lnTo>
                  <a:pt x="178" y="2173"/>
                </a:lnTo>
                <a:lnTo>
                  <a:pt x="190" y="2262"/>
                </a:lnTo>
                <a:lnTo>
                  <a:pt x="208" y="2353"/>
                </a:lnTo>
                <a:lnTo>
                  <a:pt x="225" y="2444"/>
                </a:lnTo>
                <a:lnTo>
                  <a:pt x="246" y="2534"/>
                </a:lnTo>
                <a:lnTo>
                  <a:pt x="269" y="2623"/>
                </a:lnTo>
                <a:lnTo>
                  <a:pt x="293" y="2711"/>
                </a:lnTo>
                <a:lnTo>
                  <a:pt x="318" y="2794"/>
                </a:lnTo>
                <a:lnTo>
                  <a:pt x="340" y="2875"/>
                </a:lnTo>
                <a:lnTo>
                  <a:pt x="365" y="2952"/>
                </a:lnTo>
                <a:lnTo>
                  <a:pt x="389" y="3021"/>
                </a:lnTo>
                <a:lnTo>
                  <a:pt x="410" y="3084"/>
                </a:lnTo>
                <a:lnTo>
                  <a:pt x="431" y="3142"/>
                </a:lnTo>
                <a:lnTo>
                  <a:pt x="449" y="3191"/>
                </a:lnTo>
                <a:lnTo>
                  <a:pt x="463" y="3231"/>
                </a:lnTo>
                <a:lnTo>
                  <a:pt x="522" y="3208"/>
                </a:lnTo>
                <a:lnTo>
                  <a:pt x="581" y="3191"/>
                </a:lnTo>
                <a:lnTo>
                  <a:pt x="644" y="3180"/>
                </a:lnTo>
                <a:lnTo>
                  <a:pt x="709" y="3177"/>
                </a:lnTo>
                <a:lnTo>
                  <a:pt x="782" y="3182"/>
                </a:lnTo>
                <a:lnTo>
                  <a:pt x="853" y="3196"/>
                </a:lnTo>
                <a:lnTo>
                  <a:pt x="853" y="2932"/>
                </a:lnTo>
                <a:lnTo>
                  <a:pt x="859" y="2836"/>
                </a:lnTo>
                <a:lnTo>
                  <a:pt x="871" y="2744"/>
                </a:lnTo>
                <a:lnTo>
                  <a:pt x="890" y="2651"/>
                </a:lnTo>
                <a:lnTo>
                  <a:pt x="920" y="2562"/>
                </a:lnTo>
                <a:lnTo>
                  <a:pt x="955" y="2475"/>
                </a:lnTo>
                <a:lnTo>
                  <a:pt x="998" y="2390"/>
                </a:lnTo>
                <a:lnTo>
                  <a:pt x="1003" y="2383"/>
                </a:lnTo>
                <a:lnTo>
                  <a:pt x="1010" y="2374"/>
                </a:lnTo>
                <a:lnTo>
                  <a:pt x="1012" y="2369"/>
                </a:lnTo>
                <a:lnTo>
                  <a:pt x="1024" y="2346"/>
                </a:lnTo>
                <a:lnTo>
                  <a:pt x="1043" y="2330"/>
                </a:lnTo>
                <a:lnTo>
                  <a:pt x="1066" y="2320"/>
                </a:lnTo>
                <a:lnTo>
                  <a:pt x="1091" y="2316"/>
                </a:lnTo>
                <a:lnTo>
                  <a:pt x="1117" y="2321"/>
                </a:lnTo>
                <a:lnTo>
                  <a:pt x="1122" y="2323"/>
                </a:lnTo>
                <a:lnTo>
                  <a:pt x="1138" y="2328"/>
                </a:lnTo>
                <a:lnTo>
                  <a:pt x="1162" y="2335"/>
                </a:lnTo>
                <a:lnTo>
                  <a:pt x="1195" y="2346"/>
                </a:lnTo>
                <a:lnTo>
                  <a:pt x="1237" y="2356"/>
                </a:lnTo>
                <a:lnTo>
                  <a:pt x="1289" y="2370"/>
                </a:lnTo>
                <a:lnTo>
                  <a:pt x="1351" y="2384"/>
                </a:lnTo>
                <a:lnTo>
                  <a:pt x="1419" y="2400"/>
                </a:lnTo>
                <a:lnTo>
                  <a:pt x="1497" y="2416"/>
                </a:lnTo>
                <a:lnTo>
                  <a:pt x="1584" y="2431"/>
                </a:lnTo>
                <a:lnTo>
                  <a:pt x="1678" y="2445"/>
                </a:lnTo>
                <a:lnTo>
                  <a:pt x="1783" y="2461"/>
                </a:lnTo>
                <a:lnTo>
                  <a:pt x="1895" y="2473"/>
                </a:lnTo>
                <a:lnTo>
                  <a:pt x="2015" y="2486"/>
                </a:lnTo>
                <a:lnTo>
                  <a:pt x="2144" y="2496"/>
                </a:lnTo>
                <a:lnTo>
                  <a:pt x="2282" y="2505"/>
                </a:lnTo>
                <a:lnTo>
                  <a:pt x="2427" y="2510"/>
                </a:lnTo>
                <a:lnTo>
                  <a:pt x="2580" y="2513"/>
                </a:lnTo>
                <a:lnTo>
                  <a:pt x="2743" y="2512"/>
                </a:lnTo>
                <a:lnTo>
                  <a:pt x="2912" y="2508"/>
                </a:lnTo>
                <a:lnTo>
                  <a:pt x="3088" y="2499"/>
                </a:lnTo>
                <a:lnTo>
                  <a:pt x="3273" y="2487"/>
                </a:lnTo>
                <a:lnTo>
                  <a:pt x="3467" y="2472"/>
                </a:lnTo>
                <a:lnTo>
                  <a:pt x="3666" y="2449"/>
                </a:lnTo>
                <a:lnTo>
                  <a:pt x="3873" y="2421"/>
                </a:lnTo>
                <a:lnTo>
                  <a:pt x="4089" y="2388"/>
                </a:lnTo>
                <a:lnTo>
                  <a:pt x="4311" y="2348"/>
                </a:lnTo>
                <a:lnTo>
                  <a:pt x="4325" y="2346"/>
                </a:lnTo>
                <a:lnTo>
                  <a:pt x="4349" y="2346"/>
                </a:lnTo>
                <a:lnTo>
                  <a:pt x="4372" y="2348"/>
                </a:lnTo>
                <a:lnTo>
                  <a:pt x="4391" y="2356"/>
                </a:lnTo>
                <a:lnTo>
                  <a:pt x="4409" y="2369"/>
                </a:lnTo>
                <a:lnTo>
                  <a:pt x="4423" y="2386"/>
                </a:lnTo>
                <a:lnTo>
                  <a:pt x="4466" y="2472"/>
                </a:lnTo>
                <a:lnTo>
                  <a:pt x="4503" y="2559"/>
                </a:lnTo>
                <a:lnTo>
                  <a:pt x="4531" y="2650"/>
                </a:lnTo>
                <a:lnTo>
                  <a:pt x="4552" y="2742"/>
                </a:lnTo>
                <a:lnTo>
                  <a:pt x="4564" y="2836"/>
                </a:lnTo>
                <a:lnTo>
                  <a:pt x="4569" y="2932"/>
                </a:lnTo>
                <a:lnTo>
                  <a:pt x="4569" y="2945"/>
                </a:lnTo>
                <a:lnTo>
                  <a:pt x="4588" y="2878"/>
                </a:lnTo>
                <a:lnTo>
                  <a:pt x="4611" y="2817"/>
                </a:lnTo>
                <a:lnTo>
                  <a:pt x="4634" y="2761"/>
                </a:lnTo>
                <a:lnTo>
                  <a:pt x="4658" y="2709"/>
                </a:lnTo>
                <a:lnTo>
                  <a:pt x="4681" y="2662"/>
                </a:lnTo>
                <a:lnTo>
                  <a:pt x="4702" y="2622"/>
                </a:lnTo>
                <a:lnTo>
                  <a:pt x="4723" y="2587"/>
                </a:lnTo>
                <a:lnTo>
                  <a:pt x="4740" y="2559"/>
                </a:lnTo>
                <a:lnTo>
                  <a:pt x="4752" y="2536"/>
                </a:lnTo>
                <a:lnTo>
                  <a:pt x="4763" y="2522"/>
                </a:lnTo>
                <a:lnTo>
                  <a:pt x="4766" y="2517"/>
                </a:lnTo>
                <a:lnTo>
                  <a:pt x="4784" y="2498"/>
                </a:lnTo>
                <a:lnTo>
                  <a:pt x="4806" y="2487"/>
                </a:lnTo>
                <a:lnTo>
                  <a:pt x="4831" y="2482"/>
                </a:lnTo>
                <a:lnTo>
                  <a:pt x="4892" y="2484"/>
                </a:lnTo>
                <a:lnTo>
                  <a:pt x="4949" y="2489"/>
                </a:lnTo>
                <a:lnTo>
                  <a:pt x="5000" y="2496"/>
                </a:lnTo>
                <a:lnTo>
                  <a:pt x="5047" y="2508"/>
                </a:lnTo>
                <a:lnTo>
                  <a:pt x="5091" y="2522"/>
                </a:lnTo>
                <a:lnTo>
                  <a:pt x="5063" y="2444"/>
                </a:lnTo>
                <a:lnTo>
                  <a:pt x="5031" y="2367"/>
                </a:lnTo>
                <a:lnTo>
                  <a:pt x="5000" y="2292"/>
                </a:lnTo>
                <a:lnTo>
                  <a:pt x="4967" y="2217"/>
                </a:lnTo>
                <a:lnTo>
                  <a:pt x="4932" y="2145"/>
                </a:lnTo>
                <a:lnTo>
                  <a:pt x="4897" y="2075"/>
                </a:lnTo>
                <a:lnTo>
                  <a:pt x="4864" y="2009"/>
                </a:lnTo>
                <a:lnTo>
                  <a:pt x="4829" y="1944"/>
                </a:lnTo>
                <a:lnTo>
                  <a:pt x="4796" y="1885"/>
                </a:lnTo>
                <a:lnTo>
                  <a:pt x="4765" y="1829"/>
                </a:lnTo>
                <a:lnTo>
                  <a:pt x="4733" y="1777"/>
                </a:lnTo>
                <a:lnTo>
                  <a:pt x="4705" y="1730"/>
                </a:lnTo>
                <a:lnTo>
                  <a:pt x="4679" y="1688"/>
                </a:lnTo>
                <a:lnTo>
                  <a:pt x="4656" y="1649"/>
                </a:lnTo>
                <a:lnTo>
                  <a:pt x="4635" y="1620"/>
                </a:lnTo>
                <a:lnTo>
                  <a:pt x="4620" y="1594"/>
                </a:lnTo>
                <a:lnTo>
                  <a:pt x="4608" y="1574"/>
                </a:lnTo>
                <a:lnTo>
                  <a:pt x="4599" y="1564"/>
                </a:lnTo>
                <a:lnTo>
                  <a:pt x="4597" y="1559"/>
                </a:lnTo>
                <a:lnTo>
                  <a:pt x="4587" y="1538"/>
                </a:lnTo>
                <a:lnTo>
                  <a:pt x="4581" y="1517"/>
                </a:lnTo>
                <a:lnTo>
                  <a:pt x="4585" y="1494"/>
                </a:lnTo>
                <a:lnTo>
                  <a:pt x="4592" y="1473"/>
                </a:lnTo>
                <a:lnTo>
                  <a:pt x="4606" y="1454"/>
                </a:lnTo>
                <a:lnTo>
                  <a:pt x="4663" y="1403"/>
                </a:lnTo>
                <a:lnTo>
                  <a:pt x="4719" y="1361"/>
                </a:lnTo>
                <a:lnTo>
                  <a:pt x="4773" y="1328"/>
                </a:lnTo>
                <a:lnTo>
                  <a:pt x="4826" y="1304"/>
                </a:lnTo>
                <a:lnTo>
                  <a:pt x="4747" y="1262"/>
                </a:lnTo>
                <a:lnTo>
                  <a:pt x="4669" y="1224"/>
                </a:lnTo>
                <a:lnTo>
                  <a:pt x="4590" y="1185"/>
                </a:lnTo>
                <a:lnTo>
                  <a:pt x="4512" y="1150"/>
                </a:lnTo>
                <a:lnTo>
                  <a:pt x="4435" y="1117"/>
                </a:lnTo>
                <a:lnTo>
                  <a:pt x="4360" y="1086"/>
                </a:lnTo>
                <a:lnTo>
                  <a:pt x="4288" y="1056"/>
                </a:lnTo>
                <a:lnTo>
                  <a:pt x="4219" y="1030"/>
                </a:lnTo>
                <a:lnTo>
                  <a:pt x="4152" y="1005"/>
                </a:lnTo>
                <a:lnTo>
                  <a:pt x="4091" y="983"/>
                </a:lnTo>
                <a:lnTo>
                  <a:pt x="4034" y="962"/>
                </a:lnTo>
                <a:lnTo>
                  <a:pt x="3981" y="944"/>
                </a:lnTo>
                <a:lnTo>
                  <a:pt x="3938" y="930"/>
                </a:lnTo>
                <a:lnTo>
                  <a:pt x="3898" y="916"/>
                </a:lnTo>
                <a:lnTo>
                  <a:pt x="3866" y="908"/>
                </a:lnTo>
                <a:lnTo>
                  <a:pt x="3843" y="901"/>
                </a:lnTo>
                <a:lnTo>
                  <a:pt x="3828" y="895"/>
                </a:lnTo>
                <a:lnTo>
                  <a:pt x="3823" y="894"/>
                </a:lnTo>
                <a:lnTo>
                  <a:pt x="3802" y="885"/>
                </a:lnTo>
                <a:lnTo>
                  <a:pt x="3784" y="869"/>
                </a:lnTo>
                <a:lnTo>
                  <a:pt x="3770" y="848"/>
                </a:lnTo>
                <a:lnTo>
                  <a:pt x="3765" y="826"/>
                </a:lnTo>
                <a:lnTo>
                  <a:pt x="3765" y="801"/>
                </a:lnTo>
                <a:lnTo>
                  <a:pt x="3772" y="778"/>
                </a:lnTo>
                <a:lnTo>
                  <a:pt x="3810" y="712"/>
                </a:lnTo>
                <a:lnTo>
                  <a:pt x="3849" y="656"/>
                </a:lnTo>
                <a:lnTo>
                  <a:pt x="3889" y="609"/>
                </a:lnTo>
                <a:lnTo>
                  <a:pt x="3927" y="569"/>
                </a:lnTo>
                <a:lnTo>
                  <a:pt x="3835" y="557"/>
                </a:lnTo>
                <a:lnTo>
                  <a:pt x="3741" y="548"/>
                </a:lnTo>
                <a:lnTo>
                  <a:pt x="3646" y="541"/>
                </a:lnTo>
                <a:lnTo>
                  <a:pt x="3552" y="536"/>
                </a:lnTo>
                <a:lnTo>
                  <a:pt x="3461" y="532"/>
                </a:lnTo>
                <a:lnTo>
                  <a:pt x="3372" y="532"/>
                </a:lnTo>
                <a:lnTo>
                  <a:pt x="3289" y="532"/>
                </a:lnTo>
                <a:lnTo>
                  <a:pt x="3207" y="534"/>
                </a:lnTo>
                <a:lnTo>
                  <a:pt x="3132" y="538"/>
                </a:lnTo>
                <a:lnTo>
                  <a:pt x="3062" y="541"/>
                </a:lnTo>
                <a:lnTo>
                  <a:pt x="2997" y="545"/>
                </a:lnTo>
                <a:lnTo>
                  <a:pt x="2942" y="548"/>
                </a:lnTo>
                <a:lnTo>
                  <a:pt x="2894" y="553"/>
                </a:lnTo>
                <a:lnTo>
                  <a:pt x="2856" y="557"/>
                </a:lnTo>
                <a:lnTo>
                  <a:pt x="2826" y="559"/>
                </a:lnTo>
                <a:lnTo>
                  <a:pt x="2807" y="560"/>
                </a:lnTo>
                <a:lnTo>
                  <a:pt x="2800" y="562"/>
                </a:lnTo>
                <a:lnTo>
                  <a:pt x="2778" y="562"/>
                </a:lnTo>
                <a:lnTo>
                  <a:pt x="2757" y="555"/>
                </a:lnTo>
                <a:lnTo>
                  <a:pt x="2737" y="541"/>
                </a:lnTo>
                <a:lnTo>
                  <a:pt x="2722" y="524"/>
                </a:lnTo>
                <a:lnTo>
                  <a:pt x="2713" y="503"/>
                </a:lnTo>
                <a:lnTo>
                  <a:pt x="2710" y="480"/>
                </a:lnTo>
                <a:lnTo>
                  <a:pt x="2711" y="419"/>
                </a:lnTo>
                <a:lnTo>
                  <a:pt x="2718" y="363"/>
                </a:lnTo>
                <a:lnTo>
                  <a:pt x="2729" y="311"/>
                </a:lnTo>
                <a:lnTo>
                  <a:pt x="2741" y="264"/>
                </a:lnTo>
                <a:lnTo>
                  <a:pt x="2755" y="222"/>
                </a:lnTo>
                <a:close/>
                <a:moveTo>
                  <a:pt x="2971" y="0"/>
                </a:moveTo>
                <a:lnTo>
                  <a:pt x="2994" y="5"/>
                </a:lnTo>
                <a:lnTo>
                  <a:pt x="3015" y="17"/>
                </a:lnTo>
                <a:lnTo>
                  <a:pt x="3031" y="33"/>
                </a:lnTo>
                <a:lnTo>
                  <a:pt x="3043" y="54"/>
                </a:lnTo>
                <a:lnTo>
                  <a:pt x="3046" y="79"/>
                </a:lnTo>
                <a:lnTo>
                  <a:pt x="3044" y="101"/>
                </a:lnTo>
                <a:lnTo>
                  <a:pt x="3036" y="122"/>
                </a:lnTo>
                <a:lnTo>
                  <a:pt x="3020" y="141"/>
                </a:lnTo>
                <a:lnTo>
                  <a:pt x="3001" y="154"/>
                </a:lnTo>
                <a:lnTo>
                  <a:pt x="2997" y="157"/>
                </a:lnTo>
                <a:lnTo>
                  <a:pt x="2989" y="162"/>
                </a:lnTo>
                <a:lnTo>
                  <a:pt x="2978" y="173"/>
                </a:lnTo>
                <a:lnTo>
                  <a:pt x="2964" y="187"/>
                </a:lnTo>
                <a:lnTo>
                  <a:pt x="2949" y="206"/>
                </a:lnTo>
                <a:lnTo>
                  <a:pt x="2931" y="230"/>
                </a:lnTo>
                <a:lnTo>
                  <a:pt x="2915" y="260"/>
                </a:lnTo>
                <a:lnTo>
                  <a:pt x="2900" y="297"/>
                </a:lnTo>
                <a:lnTo>
                  <a:pt x="2887" y="340"/>
                </a:lnTo>
                <a:lnTo>
                  <a:pt x="2879" y="391"/>
                </a:lnTo>
                <a:lnTo>
                  <a:pt x="2938" y="386"/>
                </a:lnTo>
                <a:lnTo>
                  <a:pt x="3011" y="381"/>
                </a:lnTo>
                <a:lnTo>
                  <a:pt x="3093" y="375"/>
                </a:lnTo>
                <a:lnTo>
                  <a:pt x="3186" y="372"/>
                </a:lnTo>
                <a:lnTo>
                  <a:pt x="3285" y="370"/>
                </a:lnTo>
                <a:lnTo>
                  <a:pt x="3390" y="368"/>
                </a:lnTo>
                <a:lnTo>
                  <a:pt x="3502" y="372"/>
                </a:lnTo>
                <a:lnTo>
                  <a:pt x="3617" y="375"/>
                </a:lnTo>
                <a:lnTo>
                  <a:pt x="3734" y="384"/>
                </a:lnTo>
                <a:lnTo>
                  <a:pt x="3852" y="394"/>
                </a:lnTo>
                <a:lnTo>
                  <a:pt x="3969" y="410"/>
                </a:lnTo>
                <a:lnTo>
                  <a:pt x="4086" y="431"/>
                </a:lnTo>
                <a:lnTo>
                  <a:pt x="4199" y="457"/>
                </a:lnTo>
                <a:lnTo>
                  <a:pt x="4222" y="466"/>
                </a:lnTo>
                <a:lnTo>
                  <a:pt x="4239" y="482"/>
                </a:lnTo>
                <a:lnTo>
                  <a:pt x="4252" y="501"/>
                </a:lnTo>
                <a:lnTo>
                  <a:pt x="4259" y="522"/>
                </a:lnTo>
                <a:lnTo>
                  <a:pt x="4260" y="546"/>
                </a:lnTo>
                <a:lnTo>
                  <a:pt x="4253" y="569"/>
                </a:lnTo>
                <a:lnTo>
                  <a:pt x="4241" y="588"/>
                </a:lnTo>
                <a:lnTo>
                  <a:pt x="4224" y="604"/>
                </a:lnTo>
                <a:lnTo>
                  <a:pt x="4203" y="613"/>
                </a:lnTo>
                <a:lnTo>
                  <a:pt x="4178" y="616"/>
                </a:lnTo>
                <a:lnTo>
                  <a:pt x="4178" y="616"/>
                </a:lnTo>
                <a:lnTo>
                  <a:pt x="4173" y="618"/>
                </a:lnTo>
                <a:lnTo>
                  <a:pt x="4159" y="620"/>
                </a:lnTo>
                <a:lnTo>
                  <a:pt x="4137" y="627"/>
                </a:lnTo>
                <a:lnTo>
                  <a:pt x="4110" y="639"/>
                </a:lnTo>
                <a:lnTo>
                  <a:pt x="4079" y="656"/>
                </a:lnTo>
                <a:lnTo>
                  <a:pt x="4042" y="684"/>
                </a:lnTo>
                <a:lnTo>
                  <a:pt x="4006" y="721"/>
                </a:lnTo>
                <a:lnTo>
                  <a:pt x="3967" y="768"/>
                </a:lnTo>
                <a:lnTo>
                  <a:pt x="4018" y="785"/>
                </a:lnTo>
                <a:lnTo>
                  <a:pt x="4077" y="805"/>
                </a:lnTo>
                <a:lnTo>
                  <a:pt x="4145" y="829"/>
                </a:lnTo>
                <a:lnTo>
                  <a:pt x="4219" y="855"/>
                </a:lnTo>
                <a:lnTo>
                  <a:pt x="4297" y="885"/>
                </a:lnTo>
                <a:lnTo>
                  <a:pt x="4381" y="918"/>
                </a:lnTo>
                <a:lnTo>
                  <a:pt x="4470" y="955"/>
                </a:lnTo>
                <a:lnTo>
                  <a:pt x="4560" y="993"/>
                </a:lnTo>
                <a:lnTo>
                  <a:pt x="4653" y="1035"/>
                </a:lnTo>
                <a:lnTo>
                  <a:pt x="4747" y="1080"/>
                </a:lnTo>
                <a:lnTo>
                  <a:pt x="4841" y="1128"/>
                </a:lnTo>
                <a:lnTo>
                  <a:pt x="4934" y="1178"/>
                </a:lnTo>
                <a:lnTo>
                  <a:pt x="5024" y="1232"/>
                </a:lnTo>
                <a:lnTo>
                  <a:pt x="5113" y="1288"/>
                </a:lnTo>
                <a:lnTo>
                  <a:pt x="5133" y="1304"/>
                </a:lnTo>
                <a:lnTo>
                  <a:pt x="5145" y="1323"/>
                </a:lnTo>
                <a:lnTo>
                  <a:pt x="5150" y="1346"/>
                </a:lnTo>
                <a:lnTo>
                  <a:pt x="5150" y="1368"/>
                </a:lnTo>
                <a:lnTo>
                  <a:pt x="5143" y="1391"/>
                </a:lnTo>
                <a:lnTo>
                  <a:pt x="5129" y="1410"/>
                </a:lnTo>
                <a:lnTo>
                  <a:pt x="5110" y="1426"/>
                </a:lnTo>
                <a:lnTo>
                  <a:pt x="5089" y="1435"/>
                </a:lnTo>
                <a:lnTo>
                  <a:pt x="5066" y="1437"/>
                </a:lnTo>
                <a:lnTo>
                  <a:pt x="5042" y="1431"/>
                </a:lnTo>
                <a:lnTo>
                  <a:pt x="5038" y="1431"/>
                </a:lnTo>
                <a:lnTo>
                  <a:pt x="5028" y="1430"/>
                </a:lnTo>
                <a:lnTo>
                  <a:pt x="5012" y="1428"/>
                </a:lnTo>
                <a:lnTo>
                  <a:pt x="4990" y="1428"/>
                </a:lnTo>
                <a:lnTo>
                  <a:pt x="4963" y="1431"/>
                </a:lnTo>
                <a:lnTo>
                  <a:pt x="4932" y="1438"/>
                </a:lnTo>
                <a:lnTo>
                  <a:pt x="4897" y="1449"/>
                </a:lnTo>
                <a:lnTo>
                  <a:pt x="4859" y="1468"/>
                </a:lnTo>
                <a:lnTo>
                  <a:pt x="4815" y="1492"/>
                </a:lnTo>
                <a:lnTo>
                  <a:pt x="4770" y="1526"/>
                </a:lnTo>
                <a:lnTo>
                  <a:pt x="4792" y="1562"/>
                </a:lnTo>
                <a:lnTo>
                  <a:pt x="4820" y="1606"/>
                </a:lnTo>
                <a:lnTo>
                  <a:pt x="4852" y="1656"/>
                </a:lnTo>
                <a:lnTo>
                  <a:pt x="4885" y="1712"/>
                </a:lnTo>
                <a:lnTo>
                  <a:pt x="4922" y="1775"/>
                </a:lnTo>
                <a:lnTo>
                  <a:pt x="4960" y="1845"/>
                </a:lnTo>
                <a:lnTo>
                  <a:pt x="5000" y="1917"/>
                </a:lnTo>
                <a:lnTo>
                  <a:pt x="5040" y="1995"/>
                </a:lnTo>
                <a:lnTo>
                  <a:pt x="5080" y="2075"/>
                </a:lnTo>
                <a:lnTo>
                  <a:pt x="5120" y="2161"/>
                </a:lnTo>
                <a:lnTo>
                  <a:pt x="5159" y="2248"/>
                </a:lnTo>
                <a:lnTo>
                  <a:pt x="5195" y="2337"/>
                </a:lnTo>
                <a:lnTo>
                  <a:pt x="5230" y="2430"/>
                </a:lnTo>
                <a:lnTo>
                  <a:pt x="5262" y="2522"/>
                </a:lnTo>
                <a:lnTo>
                  <a:pt x="5291" y="2616"/>
                </a:lnTo>
                <a:lnTo>
                  <a:pt x="5316" y="2711"/>
                </a:lnTo>
                <a:lnTo>
                  <a:pt x="5318" y="2733"/>
                </a:lnTo>
                <a:lnTo>
                  <a:pt x="5312" y="2756"/>
                </a:lnTo>
                <a:lnTo>
                  <a:pt x="5302" y="2777"/>
                </a:lnTo>
                <a:lnTo>
                  <a:pt x="5286" y="2794"/>
                </a:lnTo>
                <a:lnTo>
                  <a:pt x="5265" y="2805"/>
                </a:lnTo>
                <a:lnTo>
                  <a:pt x="5241" y="2810"/>
                </a:lnTo>
                <a:lnTo>
                  <a:pt x="5218" y="2808"/>
                </a:lnTo>
                <a:lnTo>
                  <a:pt x="5197" y="2800"/>
                </a:lnTo>
                <a:lnTo>
                  <a:pt x="5178" y="2786"/>
                </a:lnTo>
                <a:lnTo>
                  <a:pt x="5164" y="2767"/>
                </a:lnTo>
                <a:lnTo>
                  <a:pt x="5162" y="2763"/>
                </a:lnTo>
                <a:lnTo>
                  <a:pt x="5155" y="2756"/>
                </a:lnTo>
                <a:lnTo>
                  <a:pt x="5147" y="2744"/>
                </a:lnTo>
                <a:lnTo>
                  <a:pt x="5133" y="2730"/>
                </a:lnTo>
                <a:lnTo>
                  <a:pt x="5113" y="2716"/>
                </a:lnTo>
                <a:lnTo>
                  <a:pt x="5089" y="2700"/>
                </a:lnTo>
                <a:lnTo>
                  <a:pt x="5059" y="2685"/>
                </a:lnTo>
                <a:lnTo>
                  <a:pt x="5024" y="2671"/>
                </a:lnTo>
                <a:lnTo>
                  <a:pt x="4983" y="2658"/>
                </a:lnTo>
                <a:lnTo>
                  <a:pt x="4934" y="2650"/>
                </a:lnTo>
                <a:lnTo>
                  <a:pt x="4876" y="2646"/>
                </a:lnTo>
                <a:lnTo>
                  <a:pt x="4861" y="2672"/>
                </a:lnTo>
                <a:lnTo>
                  <a:pt x="4841" y="2707"/>
                </a:lnTo>
                <a:lnTo>
                  <a:pt x="4820" y="2749"/>
                </a:lnTo>
                <a:lnTo>
                  <a:pt x="4798" y="2796"/>
                </a:lnTo>
                <a:lnTo>
                  <a:pt x="4775" y="2849"/>
                </a:lnTo>
                <a:lnTo>
                  <a:pt x="4752" y="2906"/>
                </a:lnTo>
                <a:lnTo>
                  <a:pt x="4731" y="2969"/>
                </a:lnTo>
                <a:lnTo>
                  <a:pt x="4714" y="3035"/>
                </a:lnTo>
                <a:lnTo>
                  <a:pt x="4698" y="3105"/>
                </a:lnTo>
                <a:lnTo>
                  <a:pt x="4688" y="3178"/>
                </a:lnTo>
                <a:lnTo>
                  <a:pt x="4733" y="3177"/>
                </a:lnTo>
                <a:lnTo>
                  <a:pt x="4813" y="3182"/>
                </a:lnTo>
                <a:lnTo>
                  <a:pt x="4890" y="3198"/>
                </a:lnTo>
                <a:lnTo>
                  <a:pt x="4963" y="3224"/>
                </a:lnTo>
                <a:lnTo>
                  <a:pt x="5033" y="3259"/>
                </a:lnTo>
                <a:lnTo>
                  <a:pt x="5096" y="3301"/>
                </a:lnTo>
                <a:lnTo>
                  <a:pt x="5154" y="3351"/>
                </a:lnTo>
                <a:lnTo>
                  <a:pt x="5204" y="3409"/>
                </a:lnTo>
                <a:lnTo>
                  <a:pt x="5246" y="3472"/>
                </a:lnTo>
                <a:lnTo>
                  <a:pt x="5281" y="3542"/>
                </a:lnTo>
                <a:lnTo>
                  <a:pt x="5307" y="3615"/>
                </a:lnTo>
                <a:lnTo>
                  <a:pt x="5323" y="3692"/>
                </a:lnTo>
                <a:lnTo>
                  <a:pt x="5328" y="3772"/>
                </a:lnTo>
                <a:lnTo>
                  <a:pt x="5323" y="3854"/>
                </a:lnTo>
                <a:lnTo>
                  <a:pt x="5307" y="3931"/>
                </a:lnTo>
                <a:lnTo>
                  <a:pt x="5281" y="4004"/>
                </a:lnTo>
                <a:lnTo>
                  <a:pt x="5246" y="4074"/>
                </a:lnTo>
                <a:lnTo>
                  <a:pt x="5204" y="4137"/>
                </a:lnTo>
                <a:lnTo>
                  <a:pt x="5154" y="4194"/>
                </a:lnTo>
                <a:lnTo>
                  <a:pt x="5096" y="4245"/>
                </a:lnTo>
                <a:lnTo>
                  <a:pt x="5033" y="4287"/>
                </a:lnTo>
                <a:lnTo>
                  <a:pt x="4963" y="4322"/>
                </a:lnTo>
                <a:lnTo>
                  <a:pt x="4890" y="4348"/>
                </a:lnTo>
                <a:lnTo>
                  <a:pt x="4813" y="4364"/>
                </a:lnTo>
                <a:lnTo>
                  <a:pt x="4733" y="4369"/>
                </a:lnTo>
                <a:lnTo>
                  <a:pt x="4667" y="4365"/>
                </a:lnTo>
                <a:lnTo>
                  <a:pt x="4602" y="4353"/>
                </a:lnTo>
                <a:lnTo>
                  <a:pt x="4540" y="4336"/>
                </a:lnTo>
                <a:lnTo>
                  <a:pt x="4512" y="4461"/>
                </a:lnTo>
                <a:lnTo>
                  <a:pt x="4475" y="4584"/>
                </a:lnTo>
                <a:lnTo>
                  <a:pt x="4430" y="4702"/>
                </a:lnTo>
                <a:lnTo>
                  <a:pt x="4376" y="4817"/>
                </a:lnTo>
                <a:lnTo>
                  <a:pt x="4314" y="4926"/>
                </a:lnTo>
                <a:lnTo>
                  <a:pt x="4245" y="5030"/>
                </a:lnTo>
                <a:lnTo>
                  <a:pt x="4168" y="5130"/>
                </a:lnTo>
                <a:lnTo>
                  <a:pt x="4086" y="5222"/>
                </a:lnTo>
                <a:lnTo>
                  <a:pt x="3997" y="5310"/>
                </a:lnTo>
                <a:lnTo>
                  <a:pt x="3901" y="5390"/>
                </a:lnTo>
                <a:lnTo>
                  <a:pt x="3800" y="5463"/>
                </a:lnTo>
                <a:lnTo>
                  <a:pt x="3693" y="5530"/>
                </a:lnTo>
                <a:lnTo>
                  <a:pt x="3584" y="5589"/>
                </a:lnTo>
                <a:lnTo>
                  <a:pt x="3467" y="5640"/>
                </a:lnTo>
                <a:lnTo>
                  <a:pt x="3348" y="5681"/>
                </a:lnTo>
                <a:lnTo>
                  <a:pt x="3224" y="5716"/>
                </a:lnTo>
                <a:lnTo>
                  <a:pt x="3097" y="5741"/>
                </a:lnTo>
                <a:lnTo>
                  <a:pt x="2966" y="5755"/>
                </a:lnTo>
                <a:lnTo>
                  <a:pt x="2833" y="5760"/>
                </a:lnTo>
                <a:lnTo>
                  <a:pt x="2591" y="5760"/>
                </a:lnTo>
                <a:lnTo>
                  <a:pt x="2451" y="5755"/>
                </a:lnTo>
                <a:lnTo>
                  <a:pt x="2313" y="5737"/>
                </a:lnTo>
                <a:lnTo>
                  <a:pt x="2181" y="5711"/>
                </a:lnTo>
                <a:lnTo>
                  <a:pt x="2052" y="5674"/>
                </a:lnTo>
                <a:lnTo>
                  <a:pt x="1926" y="5627"/>
                </a:lnTo>
                <a:lnTo>
                  <a:pt x="1806" y="5571"/>
                </a:lnTo>
                <a:lnTo>
                  <a:pt x="1689" y="5507"/>
                </a:lnTo>
                <a:lnTo>
                  <a:pt x="1581" y="5434"/>
                </a:lnTo>
                <a:lnTo>
                  <a:pt x="1476" y="5353"/>
                </a:lnTo>
                <a:lnTo>
                  <a:pt x="1378" y="5264"/>
                </a:lnTo>
                <a:lnTo>
                  <a:pt x="1288" y="5170"/>
                </a:lnTo>
                <a:lnTo>
                  <a:pt x="1206" y="5067"/>
                </a:lnTo>
                <a:lnTo>
                  <a:pt x="1131" y="4959"/>
                </a:lnTo>
                <a:lnTo>
                  <a:pt x="1063" y="4845"/>
                </a:lnTo>
                <a:lnTo>
                  <a:pt x="1005" y="4727"/>
                </a:lnTo>
                <a:lnTo>
                  <a:pt x="955" y="4603"/>
                </a:lnTo>
                <a:lnTo>
                  <a:pt x="914" y="4474"/>
                </a:lnTo>
                <a:lnTo>
                  <a:pt x="885" y="4341"/>
                </a:lnTo>
                <a:lnTo>
                  <a:pt x="827" y="4357"/>
                </a:lnTo>
                <a:lnTo>
                  <a:pt x="770" y="4365"/>
                </a:lnTo>
                <a:lnTo>
                  <a:pt x="709" y="4369"/>
                </a:lnTo>
                <a:lnTo>
                  <a:pt x="628" y="4364"/>
                </a:lnTo>
                <a:lnTo>
                  <a:pt x="552" y="4348"/>
                </a:lnTo>
                <a:lnTo>
                  <a:pt x="478" y="4322"/>
                </a:lnTo>
                <a:lnTo>
                  <a:pt x="408" y="4287"/>
                </a:lnTo>
                <a:lnTo>
                  <a:pt x="346" y="4245"/>
                </a:lnTo>
                <a:lnTo>
                  <a:pt x="288" y="4194"/>
                </a:lnTo>
                <a:lnTo>
                  <a:pt x="238" y="4137"/>
                </a:lnTo>
                <a:lnTo>
                  <a:pt x="196" y="4074"/>
                </a:lnTo>
                <a:lnTo>
                  <a:pt x="161" y="4004"/>
                </a:lnTo>
                <a:lnTo>
                  <a:pt x="135" y="3931"/>
                </a:lnTo>
                <a:lnTo>
                  <a:pt x="119" y="3854"/>
                </a:lnTo>
                <a:lnTo>
                  <a:pt x="114" y="3772"/>
                </a:lnTo>
                <a:lnTo>
                  <a:pt x="119" y="3697"/>
                </a:lnTo>
                <a:lnTo>
                  <a:pt x="133" y="3624"/>
                </a:lnTo>
                <a:lnTo>
                  <a:pt x="156" y="3552"/>
                </a:lnTo>
                <a:lnTo>
                  <a:pt x="187" y="3487"/>
                </a:lnTo>
                <a:lnTo>
                  <a:pt x="225" y="3426"/>
                </a:lnTo>
                <a:lnTo>
                  <a:pt x="271" y="3370"/>
                </a:lnTo>
                <a:lnTo>
                  <a:pt x="323" y="3320"/>
                </a:lnTo>
                <a:lnTo>
                  <a:pt x="311" y="3288"/>
                </a:lnTo>
                <a:lnTo>
                  <a:pt x="297" y="3248"/>
                </a:lnTo>
                <a:lnTo>
                  <a:pt x="279" y="3199"/>
                </a:lnTo>
                <a:lnTo>
                  <a:pt x="258" y="3144"/>
                </a:lnTo>
                <a:lnTo>
                  <a:pt x="236" y="3079"/>
                </a:lnTo>
                <a:lnTo>
                  <a:pt x="213" y="3009"/>
                </a:lnTo>
                <a:lnTo>
                  <a:pt x="189" y="2934"/>
                </a:lnTo>
                <a:lnTo>
                  <a:pt x="164" y="2852"/>
                </a:lnTo>
                <a:lnTo>
                  <a:pt x="140" y="2768"/>
                </a:lnTo>
                <a:lnTo>
                  <a:pt x="115" y="2681"/>
                </a:lnTo>
                <a:lnTo>
                  <a:pt x="93" y="2590"/>
                </a:lnTo>
                <a:lnTo>
                  <a:pt x="70" y="2498"/>
                </a:lnTo>
                <a:lnTo>
                  <a:pt x="51" y="2405"/>
                </a:lnTo>
                <a:lnTo>
                  <a:pt x="35" y="2311"/>
                </a:lnTo>
                <a:lnTo>
                  <a:pt x="19" y="2218"/>
                </a:lnTo>
                <a:lnTo>
                  <a:pt x="9" y="2126"/>
                </a:lnTo>
                <a:lnTo>
                  <a:pt x="4" y="2037"/>
                </a:lnTo>
                <a:lnTo>
                  <a:pt x="0" y="1951"/>
                </a:lnTo>
                <a:lnTo>
                  <a:pt x="0" y="1951"/>
                </a:lnTo>
                <a:lnTo>
                  <a:pt x="4" y="1927"/>
                </a:lnTo>
                <a:lnTo>
                  <a:pt x="14" y="1906"/>
                </a:lnTo>
                <a:lnTo>
                  <a:pt x="28" y="1889"/>
                </a:lnTo>
                <a:lnTo>
                  <a:pt x="47" y="1876"/>
                </a:lnTo>
                <a:lnTo>
                  <a:pt x="72" y="1869"/>
                </a:lnTo>
                <a:lnTo>
                  <a:pt x="94" y="1869"/>
                </a:lnTo>
                <a:lnTo>
                  <a:pt x="117" y="1876"/>
                </a:lnTo>
                <a:lnTo>
                  <a:pt x="136" y="1890"/>
                </a:lnTo>
                <a:lnTo>
                  <a:pt x="150" y="1908"/>
                </a:lnTo>
                <a:lnTo>
                  <a:pt x="161" y="1929"/>
                </a:lnTo>
                <a:lnTo>
                  <a:pt x="162" y="1932"/>
                </a:lnTo>
                <a:lnTo>
                  <a:pt x="166" y="1943"/>
                </a:lnTo>
                <a:lnTo>
                  <a:pt x="175" y="1955"/>
                </a:lnTo>
                <a:lnTo>
                  <a:pt x="187" y="1972"/>
                </a:lnTo>
                <a:lnTo>
                  <a:pt x="206" y="1992"/>
                </a:lnTo>
                <a:lnTo>
                  <a:pt x="231" y="2013"/>
                </a:lnTo>
                <a:lnTo>
                  <a:pt x="262" y="2033"/>
                </a:lnTo>
                <a:lnTo>
                  <a:pt x="300" y="2054"/>
                </a:lnTo>
                <a:lnTo>
                  <a:pt x="349" y="2074"/>
                </a:lnTo>
                <a:lnTo>
                  <a:pt x="346" y="2013"/>
                </a:lnTo>
                <a:lnTo>
                  <a:pt x="346" y="1939"/>
                </a:lnTo>
                <a:lnTo>
                  <a:pt x="346" y="1857"/>
                </a:lnTo>
                <a:lnTo>
                  <a:pt x="347" y="1768"/>
                </a:lnTo>
                <a:lnTo>
                  <a:pt x="351" y="1672"/>
                </a:lnTo>
                <a:lnTo>
                  <a:pt x="356" y="1569"/>
                </a:lnTo>
                <a:lnTo>
                  <a:pt x="365" y="1464"/>
                </a:lnTo>
                <a:lnTo>
                  <a:pt x="377" y="1356"/>
                </a:lnTo>
                <a:lnTo>
                  <a:pt x="395" y="1246"/>
                </a:lnTo>
                <a:lnTo>
                  <a:pt x="414" y="1138"/>
                </a:lnTo>
                <a:lnTo>
                  <a:pt x="440" y="1030"/>
                </a:lnTo>
                <a:lnTo>
                  <a:pt x="470" y="923"/>
                </a:lnTo>
                <a:lnTo>
                  <a:pt x="483" y="899"/>
                </a:lnTo>
                <a:lnTo>
                  <a:pt x="503" y="880"/>
                </a:lnTo>
                <a:lnTo>
                  <a:pt x="529" y="869"/>
                </a:lnTo>
                <a:lnTo>
                  <a:pt x="550" y="867"/>
                </a:lnTo>
                <a:lnTo>
                  <a:pt x="571" y="871"/>
                </a:lnTo>
                <a:lnTo>
                  <a:pt x="590" y="880"/>
                </a:lnTo>
                <a:lnTo>
                  <a:pt x="606" y="892"/>
                </a:lnTo>
                <a:lnTo>
                  <a:pt x="860" y="1157"/>
                </a:lnTo>
                <a:lnTo>
                  <a:pt x="886" y="1108"/>
                </a:lnTo>
                <a:lnTo>
                  <a:pt x="916" y="1053"/>
                </a:lnTo>
                <a:lnTo>
                  <a:pt x="951" y="990"/>
                </a:lnTo>
                <a:lnTo>
                  <a:pt x="989" y="923"/>
                </a:lnTo>
                <a:lnTo>
                  <a:pt x="1033" y="850"/>
                </a:lnTo>
                <a:lnTo>
                  <a:pt x="1080" y="775"/>
                </a:lnTo>
                <a:lnTo>
                  <a:pt x="1131" y="695"/>
                </a:lnTo>
                <a:lnTo>
                  <a:pt x="1185" y="614"/>
                </a:lnTo>
                <a:lnTo>
                  <a:pt x="1242" y="532"/>
                </a:lnTo>
                <a:lnTo>
                  <a:pt x="1303" y="450"/>
                </a:lnTo>
                <a:lnTo>
                  <a:pt x="1368" y="368"/>
                </a:lnTo>
                <a:lnTo>
                  <a:pt x="1434" y="290"/>
                </a:lnTo>
                <a:lnTo>
                  <a:pt x="1504" y="213"/>
                </a:lnTo>
                <a:lnTo>
                  <a:pt x="1576" y="138"/>
                </a:lnTo>
                <a:lnTo>
                  <a:pt x="1595" y="124"/>
                </a:lnTo>
                <a:lnTo>
                  <a:pt x="1617" y="117"/>
                </a:lnTo>
                <a:lnTo>
                  <a:pt x="1640" y="115"/>
                </a:lnTo>
                <a:lnTo>
                  <a:pt x="1663" y="120"/>
                </a:lnTo>
                <a:lnTo>
                  <a:pt x="1684" y="133"/>
                </a:lnTo>
                <a:lnTo>
                  <a:pt x="1699" y="150"/>
                </a:lnTo>
                <a:lnTo>
                  <a:pt x="1710" y="171"/>
                </a:lnTo>
                <a:lnTo>
                  <a:pt x="1713" y="194"/>
                </a:lnTo>
                <a:lnTo>
                  <a:pt x="1712" y="216"/>
                </a:lnTo>
                <a:lnTo>
                  <a:pt x="1701" y="239"/>
                </a:lnTo>
                <a:lnTo>
                  <a:pt x="1699" y="243"/>
                </a:lnTo>
                <a:lnTo>
                  <a:pt x="1696" y="253"/>
                </a:lnTo>
                <a:lnTo>
                  <a:pt x="1691" y="267"/>
                </a:lnTo>
                <a:lnTo>
                  <a:pt x="1687" y="288"/>
                </a:lnTo>
                <a:lnTo>
                  <a:pt x="1684" y="312"/>
                </a:lnTo>
                <a:lnTo>
                  <a:pt x="1684" y="344"/>
                </a:lnTo>
                <a:lnTo>
                  <a:pt x="1687" y="379"/>
                </a:lnTo>
                <a:lnTo>
                  <a:pt x="1694" y="419"/>
                </a:lnTo>
                <a:lnTo>
                  <a:pt x="1708" y="464"/>
                </a:lnTo>
                <a:lnTo>
                  <a:pt x="1729" y="515"/>
                </a:lnTo>
                <a:lnTo>
                  <a:pt x="1771" y="490"/>
                </a:lnTo>
                <a:lnTo>
                  <a:pt x="1823" y="461"/>
                </a:lnTo>
                <a:lnTo>
                  <a:pt x="1883" y="428"/>
                </a:lnTo>
                <a:lnTo>
                  <a:pt x="1949" y="393"/>
                </a:lnTo>
                <a:lnTo>
                  <a:pt x="2020" y="354"/>
                </a:lnTo>
                <a:lnTo>
                  <a:pt x="2099" y="316"/>
                </a:lnTo>
                <a:lnTo>
                  <a:pt x="2183" y="276"/>
                </a:lnTo>
                <a:lnTo>
                  <a:pt x="2270" y="236"/>
                </a:lnTo>
                <a:lnTo>
                  <a:pt x="2361" y="195"/>
                </a:lnTo>
                <a:lnTo>
                  <a:pt x="2455" y="157"/>
                </a:lnTo>
                <a:lnTo>
                  <a:pt x="2551" y="120"/>
                </a:lnTo>
                <a:lnTo>
                  <a:pt x="2650" y="86"/>
                </a:lnTo>
                <a:lnTo>
                  <a:pt x="2750" y="54"/>
                </a:lnTo>
                <a:lnTo>
                  <a:pt x="2849" y="26"/>
                </a:lnTo>
                <a:lnTo>
                  <a:pt x="2949" y="2"/>
                </a:lnTo>
                <a:lnTo>
                  <a:pt x="2971"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Oval Callout 19"/>
          <p:cNvSpPr/>
          <p:nvPr/>
        </p:nvSpPr>
        <p:spPr>
          <a:xfrm>
            <a:off x="5120640" y="2834640"/>
            <a:ext cx="2743200" cy="1522637"/>
          </a:xfrm>
          <a:prstGeom prst="wedgeEllipseCallout">
            <a:avLst>
              <a:gd name="adj1" fmla="val 27641"/>
              <a:gd name="adj2" fmla="val 58690"/>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800" dirty="0"/>
              <a:t>LIBNAME is a global statement and does not need a RUN statement.</a:t>
            </a:r>
          </a:p>
        </p:txBody>
      </p:sp>
    </p:spTree>
    <p:extLst>
      <p:ext uri="{BB962C8B-B14F-4D97-AF65-F5344CB8AC3E}">
        <p14:creationId xmlns:p14="http://schemas.microsoft.com/office/powerpoint/2010/main" val="2913713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Diagram 17"/>
          <p:cNvGraphicFramePr/>
          <p:nvPr>
            <p:extLst>
              <p:ext uri="{D42A27DB-BD31-4B8C-83A1-F6EECF244321}">
                <p14:modId xmlns:p14="http://schemas.microsoft.com/office/powerpoint/2010/main" val="1162343564"/>
              </p:ext>
            </p:extLst>
          </p:nvPr>
        </p:nvGraphicFramePr>
        <p:xfrm>
          <a:off x="808909" y="223365"/>
          <a:ext cx="7526182" cy="29715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lstStyle/>
          <a:p>
            <a:r>
              <a:rPr lang="en-US" dirty="0"/>
              <a:t>SAS Programming Process</a:t>
            </a:r>
          </a:p>
        </p:txBody>
      </p:sp>
      <p:sp>
        <p:nvSpPr>
          <p:cNvPr id="6" name="Freeform 13"/>
          <p:cNvSpPr>
            <a:spLocks noChangeAspect="1" noEditPoints="1"/>
          </p:cNvSpPr>
          <p:nvPr/>
        </p:nvSpPr>
        <p:spPr bwMode="auto">
          <a:xfrm>
            <a:off x="1266720" y="3482469"/>
            <a:ext cx="577884" cy="456391"/>
          </a:xfrm>
          <a:custGeom>
            <a:avLst/>
            <a:gdLst>
              <a:gd name="T0" fmla="*/ 4669 w 4800"/>
              <a:gd name="T1" fmla="*/ 3234 h 3789"/>
              <a:gd name="T2" fmla="*/ 130 w 4800"/>
              <a:gd name="T3" fmla="*/ 3107 h 3789"/>
              <a:gd name="T4" fmla="*/ 4261 w 4800"/>
              <a:gd name="T5" fmla="*/ 2680 h 3789"/>
              <a:gd name="T6" fmla="*/ 288 w 4800"/>
              <a:gd name="T7" fmla="*/ 3265 h 3789"/>
              <a:gd name="T8" fmla="*/ 288 w 4800"/>
              <a:gd name="T9" fmla="*/ 0 h 3789"/>
              <a:gd name="T10" fmla="*/ 4245 w 4800"/>
              <a:gd name="T11" fmla="*/ 3789 h 3789"/>
              <a:gd name="T12" fmla="*/ 3230 w 4800"/>
              <a:gd name="T13" fmla="*/ 2682 h 3789"/>
              <a:gd name="T14" fmla="*/ 3765 w 4800"/>
              <a:gd name="T15" fmla="*/ 2682 h 3789"/>
              <a:gd name="T16" fmla="*/ 3895 w 4800"/>
              <a:gd name="T17" fmla="*/ 2682 h 3789"/>
              <a:gd name="T18" fmla="*/ 3100 w 4800"/>
              <a:gd name="T19" fmla="*/ 2234 h 3789"/>
              <a:gd name="T20" fmla="*/ 3895 w 4800"/>
              <a:gd name="T21" fmla="*/ 2682 h 3789"/>
              <a:gd name="T22" fmla="*/ 2359 w 4800"/>
              <a:gd name="T23" fmla="*/ 2682 h 3789"/>
              <a:gd name="T24" fmla="*/ 2894 w 4800"/>
              <a:gd name="T25" fmla="*/ 2682 h 3789"/>
              <a:gd name="T26" fmla="*/ 2229 w 4800"/>
              <a:gd name="T27" fmla="*/ 2234 h 3789"/>
              <a:gd name="T28" fmla="*/ 3024 w 4800"/>
              <a:gd name="T29" fmla="*/ 2234 h 3789"/>
              <a:gd name="T30" fmla="*/ 1979 w 4800"/>
              <a:gd name="T31" fmla="*/ 2725 h 3789"/>
              <a:gd name="T32" fmla="*/ 1979 w 4800"/>
              <a:gd name="T33" fmla="*/ 2190 h 3789"/>
              <a:gd name="T34" fmla="*/ 1979 w 4800"/>
              <a:gd name="T35" fmla="*/ 2060 h 3789"/>
              <a:gd name="T36" fmla="*/ 1979 w 4800"/>
              <a:gd name="T37" fmla="*/ 2855 h 3789"/>
              <a:gd name="T38" fmla="*/ 1151 w 4800"/>
              <a:gd name="T39" fmla="*/ 2682 h 3789"/>
              <a:gd name="T40" fmla="*/ 616 w 4800"/>
              <a:gd name="T41" fmla="*/ 2234 h 3789"/>
              <a:gd name="T42" fmla="*/ 1151 w 4800"/>
              <a:gd name="T43" fmla="*/ 2682 h 3789"/>
              <a:gd name="T44" fmla="*/ 486 w 4800"/>
              <a:gd name="T45" fmla="*/ 2682 h 3789"/>
              <a:gd name="T46" fmla="*/ 1108 w 4800"/>
              <a:gd name="T47" fmla="*/ 2060 h 3789"/>
              <a:gd name="T48" fmla="*/ 3722 w 4800"/>
              <a:gd name="T49" fmla="*/ 1346 h 3789"/>
              <a:gd name="T50" fmla="*/ 3230 w 4800"/>
              <a:gd name="T51" fmla="*/ 1838 h 3789"/>
              <a:gd name="T52" fmla="*/ 3722 w 4800"/>
              <a:gd name="T53" fmla="*/ 2011 h 3789"/>
              <a:gd name="T54" fmla="*/ 3100 w 4800"/>
              <a:gd name="T55" fmla="*/ 1390 h 3789"/>
              <a:gd name="T56" fmla="*/ 2894 w 4800"/>
              <a:gd name="T57" fmla="*/ 1838 h 3789"/>
              <a:gd name="T58" fmla="*/ 2402 w 4800"/>
              <a:gd name="T59" fmla="*/ 1346 h 3789"/>
              <a:gd name="T60" fmla="*/ 2850 w 4800"/>
              <a:gd name="T61" fmla="*/ 1216 h 3789"/>
              <a:gd name="T62" fmla="*/ 2402 w 4800"/>
              <a:gd name="T63" fmla="*/ 2011 h 3789"/>
              <a:gd name="T64" fmla="*/ 2850 w 4800"/>
              <a:gd name="T65" fmla="*/ 1216 h 3789"/>
              <a:gd name="T66" fmla="*/ 1487 w 4800"/>
              <a:gd name="T67" fmla="*/ 1838 h 3789"/>
              <a:gd name="T68" fmla="*/ 2022 w 4800"/>
              <a:gd name="T69" fmla="*/ 1838 h 3789"/>
              <a:gd name="T70" fmla="*/ 1357 w 4800"/>
              <a:gd name="T71" fmla="*/ 1390 h 3789"/>
              <a:gd name="T72" fmla="*/ 2152 w 4800"/>
              <a:gd name="T73" fmla="*/ 1390 h 3789"/>
              <a:gd name="T74" fmla="*/ 1108 w 4800"/>
              <a:gd name="T75" fmla="*/ 1881 h 3789"/>
              <a:gd name="T76" fmla="*/ 1108 w 4800"/>
              <a:gd name="T77" fmla="*/ 1346 h 3789"/>
              <a:gd name="T78" fmla="*/ 1108 w 4800"/>
              <a:gd name="T79" fmla="*/ 1216 h 3789"/>
              <a:gd name="T80" fmla="*/ 1108 w 4800"/>
              <a:gd name="T81" fmla="*/ 2011 h 3789"/>
              <a:gd name="T82" fmla="*/ 3230 w 4800"/>
              <a:gd name="T83" fmla="*/ 546 h 3789"/>
              <a:gd name="T84" fmla="*/ 3765 w 4800"/>
              <a:gd name="T85" fmla="*/ 994 h 3789"/>
              <a:gd name="T86" fmla="*/ 3230 w 4800"/>
              <a:gd name="T87" fmla="*/ 546 h 3789"/>
              <a:gd name="T88" fmla="*/ 3895 w 4800"/>
              <a:gd name="T89" fmla="*/ 546 h 3789"/>
              <a:gd name="T90" fmla="*/ 3273 w 4800"/>
              <a:gd name="T91" fmla="*/ 1167 h 3789"/>
              <a:gd name="T92" fmla="*/ 2402 w 4800"/>
              <a:gd name="T93" fmla="*/ 1037 h 3789"/>
              <a:gd name="T94" fmla="*/ 2894 w 4800"/>
              <a:gd name="T95" fmla="*/ 546 h 3789"/>
              <a:gd name="T96" fmla="*/ 2402 w 4800"/>
              <a:gd name="T97" fmla="*/ 372 h 3789"/>
              <a:gd name="T98" fmla="*/ 3024 w 4800"/>
              <a:gd name="T99" fmla="*/ 994 h 3789"/>
              <a:gd name="T100" fmla="*/ 2022 w 4800"/>
              <a:gd name="T101" fmla="*/ 994 h 3789"/>
              <a:gd name="T102" fmla="*/ 1531 w 4800"/>
              <a:gd name="T103" fmla="*/ 502 h 3789"/>
              <a:gd name="T104" fmla="*/ 1979 w 4800"/>
              <a:gd name="T105" fmla="*/ 372 h 3789"/>
              <a:gd name="T106" fmla="*/ 1531 w 4800"/>
              <a:gd name="T107" fmla="*/ 1167 h 3789"/>
              <a:gd name="T108" fmla="*/ 1979 w 4800"/>
              <a:gd name="T109" fmla="*/ 372 h 3789"/>
              <a:gd name="T110" fmla="*/ 616 w 4800"/>
              <a:gd name="T111" fmla="*/ 994 h 3789"/>
              <a:gd name="T112" fmla="*/ 1151 w 4800"/>
              <a:gd name="T113" fmla="*/ 994 h 3789"/>
              <a:gd name="T114" fmla="*/ 486 w 4800"/>
              <a:gd name="T115" fmla="*/ 546 h 3789"/>
              <a:gd name="T116" fmla="*/ 1281 w 4800"/>
              <a:gd name="T117" fmla="*/ 546 h 3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800" h="3789">
                <a:moveTo>
                  <a:pt x="4245" y="3658"/>
                </a:moveTo>
                <a:lnTo>
                  <a:pt x="4245" y="3658"/>
                </a:lnTo>
                <a:cubicBezTo>
                  <a:pt x="4011" y="3658"/>
                  <a:pt x="3820" y="3468"/>
                  <a:pt x="3820" y="3234"/>
                </a:cubicBezTo>
                <a:cubicBezTo>
                  <a:pt x="3820" y="3000"/>
                  <a:pt x="4011" y="2809"/>
                  <a:pt x="4245" y="2809"/>
                </a:cubicBezTo>
                <a:cubicBezTo>
                  <a:pt x="4479" y="2809"/>
                  <a:pt x="4669" y="3000"/>
                  <a:pt x="4669" y="3234"/>
                </a:cubicBezTo>
                <a:cubicBezTo>
                  <a:pt x="4669" y="3468"/>
                  <a:pt x="4479" y="3658"/>
                  <a:pt x="4245" y="3658"/>
                </a:cubicBezTo>
                <a:lnTo>
                  <a:pt x="4245" y="3658"/>
                </a:lnTo>
                <a:close/>
                <a:moveTo>
                  <a:pt x="288" y="3265"/>
                </a:moveTo>
                <a:lnTo>
                  <a:pt x="288" y="3265"/>
                </a:lnTo>
                <a:cubicBezTo>
                  <a:pt x="201" y="3265"/>
                  <a:pt x="130" y="3194"/>
                  <a:pt x="130" y="3107"/>
                </a:cubicBezTo>
                <a:lnTo>
                  <a:pt x="130" y="289"/>
                </a:lnTo>
                <a:cubicBezTo>
                  <a:pt x="130" y="201"/>
                  <a:pt x="201" y="130"/>
                  <a:pt x="288" y="130"/>
                </a:cubicBezTo>
                <a:lnTo>
                  <a:pt x="4103" y="130"/>
                </a:lnTo>
                <a:cubicBezTo>
                  <a:pt x="4190" y="130"/>
                  <a:pt x="4261" y="201"/>
                  <a:pt x="4261" y="289"/>
                </a:cubicBezTo>
                <a:lnTo>
                  <a:pt x="4261" y="2680"/>
                </a:lnTo>
                <a:cubicBezTo>
                  <a:pt x="4256" y="2680"/>
                  <a:pt x="4250" y="2679"/>
                  <a:pt x="4245" y="2679"/>
                </a:cubicBezTo>
                <a:cubicBezTo>
                  <a:pt x="3939" y="2679"/>
                  <a:pt x="3690" y="2928"/>
                  <a:pt x="3690" y="3234"/>
                </a:cubicBezTo>
                <a:cubicBezTo>
                  <a:pt x="3690" y="3244"/>
                  <a:pt x="3691" y="3255"/>
                  <a:pt x="3692" y="3265"/>
                </a:cubicBezTo>
                <a:lnTo>
                  <a:pt x="288" y="3265"/>
                </a:lnTo>
                <a:lnTo>
                  <a:pt x="288" y="3265"/>
                </a:lnTo>
                <a:close/>
                <a:moveTo>
                  <a:pt x="4391" y="2700"/>
                </a:moveTo>
                <a:lnTo>
                  <a:pt x="4391" y="2700"/>
                </a:lnTo>
                <a:lnTo>
                  <a:pt x="4391" y="289"/>
                </a:lnTo>
                <a:cubicBezTo>
                  <a:pt x="4391" y="130"/>
                  <a:pt x="4262" y="0"/>
                  <a:pt x="4103" y="0"/>
                </a:cubicBezTo>
                <a:lnTo>
                  <a:pt x="288" y="0"/>
                </a:lnTo>
                <a:cubicBezTo>
                  <a:pt x="129" y="0"/>
                  <a:pt x="0" y="130"/>
                  <a:pt x="0" y="289"/>
                </a:cubicBezTo>
                <a:lnTo>
                  <a:pt x="0" y="3107"/>
                </a:lnTo>
                <a:cubicBezTo>
                  <a:pt x="0" y="3266"/>
                  <a:pt x="129" y="3395"/>
                  <a:pt x="288" y="3395"/>
                </a:cubicBezTo>
                <a:lnTo>
                  <a:pt x="3714" y="3395"/>
                </a:lnTo>
                <a:cubicBezTo>
                  <a:pt x="3784" y="3623"/>
                  <a:pt x="3995" y="3789"/>
                  <a:pt x="4245" y="3789"/>
                </a:cubicBezTo>
                <a:cubicBezTo>
                  <a:pt x="4551" y="3789"/>
                  <a:pt x="4800" y="3540"/>
                  <a:pt x="4800" y="3234"/>
                </a:cubicBezTo>
                <a:cubicBezTo>
                  <a:pt x="4800" y="2979"/>
                  <a:pt x="4626" y="2764"/>
                  <a:pt x="4391" y="2700"/>
                </a:cubicBezTo>
                <a:lnTo>
                  <a:pt x="4391" y="2700"/>
                </a:lnTo>
                <a:close/>
                <a:moveTo>
                  <a:pt x="3230" y="2682"/>
                </a:moveTo>
                <a:lnTo>
                  <a:pt x="3230" y="2682"/>
                </a:lnTo>
                <a:lnTo>
                  <a:pt x="3230" y="2234"/>
                </a:lnTo>
                <a:cubicBezTo>
                  <a:pt x="3230" y="2210"/>
                  <a:pt x="3249" y="2190"/>
                  <a:pt x="3273" y="2190"/>
                </a:cubicBezTo>
                <a:lnTo>
                  <a:pt x="3722" y="2190"/>
                </a:lnTo>
                <a:cubicBezTo>
                  <a:pt x="3746" y="2190"/>
                  <a:pt x="3765" y="2210"/>
                  <a:pt x="3765" y="2234"/>
                </a:cubicBezTo>
                <a:lnTo>
                  <a:pt x="3765" y="2682"/>
                </a:lnTo>
                <a:cubicBezTo>
                  <a:pt x="3765" y="2706"/>
                  <a:pt x="3746" y="2725"/>
                  <a:pt x="3722" y="2725"/>
                </a:cubicBezTo>
                <a:lnTo>
                  <a:pt x="3273" y="2725"/>
                </a:lnTo>
                <a:cubicBezTo>
                  <a:pt x="3249" y="2725"/>
                  <a:pt x="3230" y="2706"/>
                  <a:pt x="3230" y="2682"/>
                </a:cubicBezTo>
                <a:lnTo>
                  <a:pt x="3230" y="2682"/>
                </a:lnTo>
                <a:close/>
                <a:moveTo>
                  <a:pt x="3895" y="2682"/>
                </a:moveTo>
                <a:lnTo>
                  <a:pt x="3895" y="2682"/>
                </a:lnTo>
                <a:lnTo>
                  <a:pt x="3895" y="2234"/>
                </a:lnTo>
                <a:cubicBezTo>
                  <a:pt x="3895" y="2138"/>
                  <a:pt x="3817" y="2060"/>
                  <a:pt x="3722" y="2060"/>
                </a:cubicBezTo>
                <a:lnTo>
                  <a:pt x="3273" y="2060"/>
                </a:lnTo>
                <a:cubicBezTo>
                  <a:pt x="3178" y="2060"/>
                  <a:pt x="3100" y="2138"/>
                  <a:pt x="3100" y="2234"/>
                </a:cubicBezTo>
                <a:lnTo>
                  <a:pt x="3100" y="2682"/>
                </a:lnTo>
                <a:cubicBezTo>
                  <a:pt x="3100" y="2778"/>
                  <a:pt x="3178" y="2855"/>
                  <a:pt x="3273" y="2855"/>
                </a:cubicBezTo>
                <a:lnTo>
                  <a:pt x="3722" y="2855"/>
                </a:lnTo>
                <a:cubicBezTo>
                  <a:pt x="3817" y="2855"/>
                  <a:pt x="3895" y="2778"/>
                  <a:pt x="3895" y="2682"/>
                </a:cubicBezTo>
                <a:lnTo>
                  <a:pt x="3895" y="2682"/>
                </a:lnTo>
                <a:close/>
                <a:moveTo>
                  <a:pt x="2894" y="2682"/>
                </a:moveTo>
                <a:lnTo>
                  <a:pt x="2894" y="2682"/>
                </a:lnTo>
                <a:cubicBezTo>
                  <a:pt x="2894" y="2706"/>
                  <a:pt x="2874" y="2725"/>
                  <a:pt x="2850" y="2725"/>
                </a:cubicBezTo>
                <a:lnTo>
                  <a:pt x="2402" y="2725"/>
                </a:lnTo>
                <a:cubicBezTo>
                  <a:pt x="2378" y="2725"/>
                  <a:pt x="2359" y="2706"/>
                  <a:pt x="2359" y="2682"/>
                </a:cubicBezTo>
                <a:lnTo>
                  <a:pt x="2359" y="2234"/>
                </a:lnTo>
                <a:cubicBezTo>
                  <a:pt x="2359" y="2210"/>
                  <a:pt x="2378" y="2190"/>
                  <a:pt x="2402" y="2190"/>
                </a:cubicBezTo>
                <a:lnTo>
                  <a:pt x="2850" y="2190"/>
                </a:lnTo>
                <a:cubicBezTo>
                  <a:pt x="2874" y="2190"/>
                  <a:pt x="2894" y="2210"/>
                  <a:pt x="2894" y="2234"/>
                </a:cubicBezTo>
                <a:lnTo>
                  <a:pt x="2894" y="2682"/>
                </a:lnTo>
                <a:lnTo>
                  <a:pt x="2894" y="2682"/>
                </a:lnTo>
                <a:close/>
                <a:moveTo>
                  <a:pt x="2850" y="2060"/>
                </a:moveTo>
                <a:lnTo>
                  <a:pt x="2850" y="2060"/>
                </a:lnTo>
                <a:lnTo>
                  <a:pt x="2402" y="2060"/>
                </a:lnTo>
                <a:cubicBezTo>
                  <a:pt x="2306" y="2060"/>
                  <a:pt x="2229" y="2138"/>
                  <a:pt x="2229" y="2234"/>
                </a:cubicBezTo>
                <a:lnTo>
                  <a:pt x="2229" y="2682"/>
                </a:lnTo>
                <a:cubicBezTo>
                  <a:pt x="2229" y="2778"/>
                  <a:pt x="2306" y="2855"/>
                  <a:pt x="2402" y="2855"/>
                </a:cubicBezTo>
                <a:lnTo>
                  <a:pt x="2850" y="2855"/>
                </a:lnTo>
                <a:cubicBezTo>
                  <a:pt x="2946" y="2855"/>
                  <a:pt x="3024" y="2778"/>
                  <a:pt x="3024" y="2682"/>
                </a:cubicBezTo>
                <a:lnTo>
                  <a:pt x="3024" y="2234"/>
                </a:lnTo>
                <a:cubicBezTo>
                  <a:pt x="3024" y="2138"/>
                  <a:pt x="2946" y="2060"/>
                  <a:pt x="2850" y="2060"/>
                </a:cubicBezTo>
                <a:lnTo>
                  <a:pt x="2850" y="2060"/>
                </a:lnTo>
                <a:close/>
                <a:moveTo>
                  <a:pt x="2022" y="2682"/>
                </a:moveTo>
                <a:lnTo>
                  <a:pt x="2022" y="2682"/>
                </a:lnTo>
                <a:cubicBezTo>
                  <a:pt x="2022" y="2706"/>
                  <a:pt x="2003" y="2725"/>
                  <a:pt x="1979" y="2725"/>
                </a:cubicBezTo>
                <a:lnTo>
                  <a:pt x="1531" y="2725"/>
                </a:lnTo>
                <a:cubicBezTo>
                  <a:pt x="1507" y="2725"/>
                  <a:pt x="1487" y="2706"/>
                  <a:pt x="1487" y="2682"/>
                </a:cubicBezTo>
                <a:lnTo>
                  <a:pt x="1487" y="2234"/>
                </a:lnTo>
                <a:cubicBezTo>
                  <a:pt x="1487" y="2210"/>
                  <a:pt x="1507" y="2190"/>
                  <a:pt x="1531" y="2190"/>
                </a:cubicBezTo>
                <a:lnTo>
                  <a:pt x="1979" y="2190"/>
                </a:lnTo>
                <a:cubicBezTo>
                  <a:pt x="2003" y="2190"/>
                  <a:pt x="2022" y="2210"/>
                  <a:pt x="2022" y="2234"/>
                </a:cubicBezTo>
                <a:lnTo>
                  <a:pt x="2022" y="2682"/>
                </a:lnTo>
                <a:lnTo>
                  <a:pt x="2022" y="2682"/>
                </a:lnTo>
                <a:close/>
                <a:moveTo>
                  <a:pt x="1979" y="2060"/>
                </a:moveTo>
                <a:lnTo>
                  <a:pt x="1979" y="2060"/>
                </a:lnTo>
                <a:lnTo>
                  <a:pt x="1531" y="2060"/>
                </a:lnTo>
                <a:cubicBezTo>
                  <a:pt x="1435" y="2060"/>
                  <a:pt x="1357" y="2138"/>
                  <a:pt x="1357" y="2234"/>
                </a:cubicBezTo>
                <a:lnTo>
                  <a:pt x="1357" y="2682"/>
                </a:lnTo>
                <a:cubicBezTo>
                  <a:pt x="1357" y="2778"/>
                  <a:pt x="1435" y="2855"/>
                  <a:pt x="1531" y="2855"/>
                </a:cubicBezTo>
                <a:lnTo>
                  <a:pt x="1979" y="2855"/>
                </a:lnTo>
                <a:cubicBezTo>
                  <a:pt x="2075" y="2855"/>
                  <a:pt x="2152" y="2778"/>
                  <a:pt x="2152" y="2682"/>
                </a:cubicBezTo>
                <a:lnTo>
                  <a:pt x="2152" y="2234"/>
                </a:lnTo>
                <a:cubicBezTo>
                  <a:pt x="2152" y="2138"/>
                  <a:pt x="2075" y="2060"/>
                  <a:pt x="1979" y="2060"/>
                </a:cubicBezTo>
                <a:lnTo>
                  <a:pt x="1979" y="2060"/>
                </a:lnTo>
                <a:close/>
                <a:moveTo>
                  <a:pt x="1151" y="2682"/>
                </a:moveTo>
                <a:lnTo>
                  <a:pt x="1151" y="2682"/>
                </a:lnTo>
                <a:cubicBezTo>
                  <a:pt x="1151" y="2706"/>
                  <a:pt x="1132" y="2725"/>
                  <a:pt x="1108" y="2725"/>
                </a:cubicBezTo>
                <a:lnTo>
                  <a:pt x="659" y="2725"/>
                </a:lnTo>
                <a:cubicBezTo>
                  <a:pt x="636" y="2725"/>
                  <a:pt x="616" y="2706"/>
                  <a:pt x="616" y="2682"/>
                </a:cubicBezTo>
                <a:lnTo>
                  <a:pt x="616" y="2234"/>
                </a:lnTo>
                <a:cubicBezTo>
                  <a:pt x="616" y="2210"/>
                  <a:pt x="636" y="2190"/>
                  <a:pt x="659" y="2190"/>
                </a:cubicBezTo>
                <a:lnTo>
                  <a:pt x="1108" y="2190"/>
                </a:lnTo>
                <a:cubicBezTo>
                  <a:pt x="1132" y="2190"/>
                  <a:pt x="1151" y="2210"/>
                  <a:pt x="1151" y="2234"/>
                </a:cubicBezTo>
                <a:lnTo>
                  <a:pt x="1151" y="2682"/>
                </a:lnTo>
                <a:lnTo>
                  <a:pt x="1151" y="2682"/>
                </a:lnTo>
                <a:close/>
                <a:moveTo>
                  <a:pt x="1108" y="2060"/>
                </a:moveTo>
                <a:lnTo>
                  <a:pt x="1108" y="2060"/>
                </a:lnTo>
                <a:lnTo>
                  <a:pt x="659" y="2060"/>
                </a:lnTo>
                <a:cubicBezTo>
                  <a:pt x="564" y="2060"/>
                  <a:pt x="486" y="2138"/>
                  <a:pt x="486" y="2234"/>
                </a:cubicBezTo>
                <a:lnTo>
                  <a:pt x="486" y="2682"/>
                </a:lnTo>
                <a:cubicBezTo>
                  <a:pt x="486" y="2778"/>
                  <a:pt x="564" y="2855"/>
                  <a:pt x="659" y="2855"/>
                </a:cubicBezTo>
                <a:lnTo>
                  <a:pt x="1108" y="2855"/>
                </a:lnTo>
                <a:cubicBezTo>
                  <a:pt x="1203" y="2855"/>
                  <a:pt x="1281" y="2778"/>
                  <a:pt x="1281" y="2682"/>
                </a:cubicBezTo>
                <a:lnTo>
                  <a:pt x="1281" y="2234"/>
                </a:lnTo>
                <a:cubicBezTo>
                  <a:pt x="1281" y="2138"/>
                  <a:pt x="1203" y="2060"/>
                  <a:pt x="1108" y="2060"/>
                </a:cubicBezTo>
                <a:lnTo>
                  <a:pt x="1108" y="2060"/>
                </a:lnTo>
                <a:close/>
                <a:moveTo>
                  <a:pt x="3230" y="1390"/>
                </a:moveTo>
                <a:lnTo>
                  <a:pt x="3230" y="1390"/>
                </a:lnTo>
                <a:cubicBezTo>
                  <a:pt x="3230" y="1366"/>
                  <a:pt x="3249" y="1346"/>
                  <a:pt x="3273" y="1346"/>
                </a:cubicBezTo>
                <a:lnTo>
                  <a:pt x="3722" y="1346"/>
                </a:lnTo>
                <a:cubicBezTo>
                  <a:pt x="3746" y="1346"/>
                  <a:pt x="3765" y="1366"/>
                  <a:pt x="3765" y="1390"/>
                </a:cubicBezTo>
                <a:lnTo>
                  <a:pt x="3765" y="1838"/>
                </a:lnTo>
                <a:cubicBezTo>
                  <a:pt x="3765" y="1862"/>
                  <a:pt x="3746" y="1881"/>
                  <a:pt x="3722" y="1881"/>
                </a:cubicBezTo>
                <a:lnTo>
                  <a:pt x="3273" y="1881"/>
                </a:lnTo>
                <a:cubicBezTo>
                  <a:pt x="3249" y="1881"/>
                  <a:pt x="3230" y="1862"/>
                  <a:pt x="3230" y="1838"/>
                </a:cubicBezTo>
                <a:lnTo>
                  <a:pt x="3230" y="1390"/>
                </a:lnTo>
                <a:lnTo>
                  <a:pt x="3230" y="1390"/>
                </a:lnTo>
                <a:close/>
                <a:moveTo>
                  <a:pt x="3273" y="2011"/>
                </a:moveTo>
                <a:lnTo>
                  <a:pt x="3273" y="2011"/>
                </a:lnTo>
                <a:lnTo>
                  <a:pt x="3722" y="2011"/>
                </a:lnTo>
                <a:cubicBezTo>
                  <a:pt x="3817" y="2011"/>
                  <a:pt x="3895" y="1934"/>
                  <a:pt x="3895" y="1838"/>
                </a:cubicBezTo>
                <a:lnTo>
                  <a:pt x="3895" y="1390"/>
                </a:lnTo>
                <a:cubicBezTo>
                  <a:pt x="3895" y="1294"/>
                  <a:pt x="3817" y="1216"/>
                  <a:pt x="3722" y="1216"/>
                </a:cubicBezTo>
                <a:lnTo>
                  <a:pt x="3273" y="1216"/>
                </a:lnTo>
                <a:cubicBezTo>
                  <a:pt x="3178" y="1216"/>
                  <a:pt x="3100" y="1294"/>
                  <a:pt x="3100" y="1390"/>
                </a:cubicBezTo>
                <a:lnTo>
                  <a:pt x="3100" y="1838"/>
                </a:lnTo>
                <a:cubicBezTo>
                  <a:pt x="3100" y="1934"/>
                  <a:pt x="3178" y="2011"/>
                  <a:pt x="3273" y="2011"/>
                </a:cubicBezTo>
                <a:lnTo>
                  <a:pt x="3273" y="2011"/>
                </a:lnTo>
                <a:close/>
                <a:moveTo>
                  <a:pt x="2894" y="1838"/>
                </a:moveTo>
                <a:lnTo>
                  <a:pt x="2894" y="1838"/>
                </a:lnTo>
                <a:cubicBezTo>
                  <a:pt x="2894" y="1862"/>
                  <a:pt x="2874" y="1881"/>
                  <a:pt x="2850" y="1881"/>
                </a:cubicBezTo>
                <a:lnTo>
                  <a:pt x="2402" y="1881"/>
                </a:lnTo>
                <a:cubicBezTo>
                  <a:pt x="2378" y="1881"/>
                  <a:pt x="2359" y="1862"/>
                  <a:pt x="2359" y="1838"/>
                </a:cubicBezTo>
                <a:lnTo>
                  <a:pt x="2359" y="1390"/>
                </a:lnTo>
                <a:cubicBezTo>
                  <a:pt x="2359" y="1366"/>
                  <a:pt x="2378" y="1346"/>
                  <a:pt x="2402" y="1346"/>
                </a:cubicBezTo>
                <a:lnTo>
                  <a:pt x="2850" y="1346"/>
                </a:lnTo>
                <a:cubicBezTo>
                  <a:pt x="2874" y="1346"/>
                  <a:pt x="2894" y="1366"/>
                  <a:pt x="2894" y="1390"/>
                </a:cubicBezTo>
                <a:lnTo>
                  <a:pt x="2894" y="1838"/>
                </a:lnTo>
                <a:lnTo>
                  <a:pt x="2894" y="1838"/>
                </a:lnTo>
                <a:close/>
                <a:moveTo>
                  <a:pt x="2850" y="1216"/>
                </a:moveTo>
                <a:lnTo>
                  <a:pt x="2850" y="1216"/>
                </a:lnTo>
                <a:lnTo>
                  <a:pt x="2402" y="1216"/>
                </a:lnTo>
                <a:cubicBezTo>
                  <a:pt x="2306" y="1216"/>
                  <a:pt x="2229" y="1294"/>
                  <a:pt x="2229" y="1390"/>
                </a:cubicBezTo>
                <a:lnTo>
                  <a:pt x="2229" y="1838"/>
                </a:lnTo>
                <a:cubicBezTo>
                  <a:pt x="2229" y="1934"/>
                  <a:pt x="2306" y="2011"/>
                  <a:pt x="2402" y="2011"/>
                </a:cubicBezTo>
                <a:lnTo>
                  <a:pt x="2850" y="2011"/>
                </a:lnTo>
                <a:cubicBezTo>
                  <a:pt x="2946" y="2011"/>
                  <a:pt x="3024" y="1934"/>
                  <a:pt x="3024" y="1838"/>
                </a:cubicBezTo>
                <a:lnTo>
                  <a:pt x="3024" y="1390"/>
                </a:lnTo>
                <a:cubicBezTo>
                  <a:pt x="3024" y="1294"/>
                  <a:pt x="2946" y="1216"/>
                  <a:pt x="2850" y="1216"/>
                </a:cubicBezTo>
                <a:lnTo>
                  <a:pt x="2850" y="1216"/>
                </a:lnTo>
                <a:close/>
                <a:moveTo>
                  <a:pt x="2022" y="1838"/>
                </a:moveTo>
                <a:lnTo>
                  <a:pt x="2022" y="1838"/>
                </a:lnTo>
                <a:cubicBezTo>
                  <a:pt x="2022" y="1862"/>
                  <a:pt x="2003" y="1881"/>
                  <a:pt x="1979" y="1881"/>
                </a:cubicBezTo>
                <a:lnTo>
                  <a:pt x="1531" y="1881"/>
                </a:lnTo>
                <a:cubicBezTo>
                  <a:pt x="1507" y="1881"/>
                  <a:pt x="1487" y="1862"/>
                  <a:pt x="1487" y="1838"/>
                </a:cubicBezTo>
                <a:lnTo>
                  <a:pt x="1487" y="1390"/>
                </a:lnTo>
                <a:cubicBezTo>
                  <a:pt x="1487" y="1366"/>
                  <a:pt x="1507" y="1346"/>
                  <a:pt x="1531" y="1346"/>
                </a:cubicBezTo>
                <a:lnTo>
                  <a:pt x="1979" y="1346"/>
                </a:lnTo>
                <a:cubicBezTo>
                  <a:pt x="2003" y="1346"/>
                  <a:pt x="2022" y="1366"/>
                  <a:pt x="2022" y="1390"/>
                </a:cubicBezTo>
                <a:lnTo>
                  <a:pt x="2022" y="1838"/>
                </a:lnTo>
                <a:lnTo>
                  <a:pt x="2022" y="1838"/>
                </a:lnTo>
                <a:close/>
                <a:moveTo>
                  <a:pt x="1979" y="1216"/>
                </a:moveTo>
                <a:lnTo>
                  <a:pt x="1979" y="1216"/>
                </a:lnTo>
                <a:lnTo>
                  <a:pt x="1531" y="1216"/>
                </a:lnTo>
                <a:cubicBezTo>
                  <a:pt x="1435" y="1216"/>
                  <a:pt x="1357" y="1294"/>
                  <a:pt x="1357" y="1390"/>
                </a:cubicBezTo>
                <a:lnTo>
                  <a:pt x="1357" y="1838"/>
                </a:lnTo>
                <a:cubicBezTo>
                  <a:pt x="1357" y="1934"/>
                  <a:pt x="1435" y="2011"/>
                  <a:pt x="1531" y="2011"/>
                </a:cubicBezTo>
                <a:lnTo>
                  <a:pt x="1979" y="2011"/>
                </a:lnTo>
                <a:cubicBezTo>
                  <a:pt x="2075" y="2011"/>
                  <a:pt x="2152" y="1934"/>
                  <a:pt x="2152" y="1838"/>
                </a:cubicBezTo>
                <a:lnTo>
                  <a:pt x="2152" y="1390"/>
                </a:lnTo>
                <a:cubicBezTo>
                  <a:pt x="2152" y="1294"/>
                  <a:pt x="2075" y="1216"/>
                  <a:pt x="1979" y="1216"/>
                </a:cubicBezTo>
                <a:lnTo>
                  <a:pt x="1979" y="1216"/>
                </a:lnTo>
                <a:close/>
                <a:moveTo>
                  <a:pt x="1151" y="1838"/>
                </a:moveTo>
                <a:lnTo>
                  <a:pt x="1151" y="1838"/>
                </a:lnTo>
                <a:cubicBezTo>
                  <a:pt x="1151" y="1862"/>
                  <a:pt x="1132" y="1881"/>
                  <a:pt x="1108" y="1881"/>
                </a:cubicBezTo>
                <a:lnTo>
                  <a:pt x="659" y="1881"/>
                </a:lnTo>
                <a:cubicBezTo>
                  <a:pt x="636" y="1881"/>
                  <a:pt x="616" y="1862"/>
                  <a:pt x="616" y="1838"/>
                </a:cubicBezTo>
                <a:lnTo>
                  <a:pt x="616" y="1390"/>
                </a:lnTo>
                <a:cubicBezTo>
                  <a:pt x="616" y="1366"/>
                  <a:pt x="636" y="1346"/>
                  <a:pt x="659" y="1346"/>
                </a:cubicBezTo>
                <a:lnTo>
                  <a:pt x="1108" y="1346"/>
                </a:lnTo>
                <a:cubicBezTo>
                  <a:pt x="1132" y="1346"/>
                  <a:pt x="1151" y="1366"/>
                  <a:pt x="1151" y="1390"/>
                </a:cubicBezTo>
                <a:lnTo>
                  <a:pt x="1151" y="1838"/>
                </a:lnTo>
                <a:lnTo>
                  <a:pt x="1151" y="1838"/>
                </a:lnTo>
                <a:close/>
                <a:moveTo>
                  <a:pt x="1108" y="1216"/>
                </a:moveTo>
                <a:lnTo>
                  <a:pt x="1108" y="1216"/>
                </a:lnTo>
                <a:lnTo>
                  <a:pt x="659" y="1216"/>
                </a:lnTo>
                <a:cubicBezTo>
                  <a:pt x="564" y="1216"/>
                  <a:pt x="486" y="1294"/>
                  <a:pt x="486" y="1390"/>
                </a:cubicBezTo>
                <a:lnTo>
                  <a:pt x="486" y="1838"/>
                </a:lnTo>
                <a:cubicBezTo>
                  <a:pt x="486" y="1934"/>
                  <a:pt x="564" y="2011"/>
                  <a:pt x="659" y="2011"/>
                </a:cubicBezTo>
                <a:lnTo>
                  <a:pt x="1108" y="2011"/>
                </a:lnTo>
                <a:cubicBezTo>
                  <a:pt x="1203" y="2011"/>
                  <a:pt x="1281" y="1934"/>
                  <a:pt x="1281" y="1838"/>
                </a:cubicBezTo>
                <a:lnTo>
                  <a:pt x="1281" y="1390"/>
                </a:lnTo>
                <a:cubicBezTo>
                  <a:pt x="1281" y="1294"/>
                  <a:pt x="1203" y="1216"/>
                  <a:pt x="1108" y="1216"/>
                </a:cubicBezTo>
                <a:lnTo>
                  <a:pt x="1108" y="1216"/>
                </a:lnTo>
                <a:close/>
                <a:moveTo>
                  <a:pt x="3230" y="546"/>
                </a:moveTo>
                <a:lnTo>
                  <a:pt x="3230" y="546"/>
                </a:lnTo>
                <a:cubicBezTo>
                  <a:pt x="3230" y="522"/>
                  <a:pt x="3249" y="502"/>
                  <a:pt x="3273" y="502"/>
                </a:cubicBezTo>
                <a:lnTo>
                  <a:pt x="3722" y="502"/>
                </a:lnTo>
                <a:cubicBezTo>
                  <a:pt x="3746" y="502"/>
                  <a:pt x="3765" y="522"/>
                  <a:pt x="3765" y="546"/>
                </a:cubicBezTo>
                <a:lnTo>
                  <a:pt x="3765" y="994"/>
                </a:lnTo>
                <a:cubicBezTo>
                  <a:pt x="3765" y="1018"/>
                  <a:pt x="3746" y="1037"/>
                  <a:pt x="3722" y="1037"/>
                </a:cubicBezTo>
                <a:lnTo>
                  <a:pt x="3273" y="1037"/>
                </a:lnTo>
                <a:cubicBezTo>
                  <a:pt x="3249" y="1037"/>
                  <a:pt x="3230" y="1018"/>
                  <a:pt x="3230" y="994"/>
                </a:cubicBezTo>
                <a:lnTo>
                  <a:pt x="3230" y="546"/>
                </a:lnTo>
                <a:lnTo>
                  <a:pt x="3230" y="546"/>
                </a:lnTo>
                <a:close/>
                <a:moveTo>
                  <a:pt x="3273" y="1167"/>
                </a:moveTo>
                <a:lnTo>
                  <a:pt x="3273" y="1167"/>
                </a:lnTo>
                <a:lnTo>
                  <a:pt x="3722" y="1167"/>
                </a:lnTo>
                <a:cubicBezTo>
                  <a:pt x="3817" y="1167"/>
                  <a:pt x="3895" y="1090"/>
                  <a:pt x="3895" y="994"/>
                </a:cubicBezTo>
                <a:lnTo>
                  <a:pt x="3895" y="546"/>
                </a:lnTo>
                <a:cubicBezTo>
                  <a:pt x="3895" y="450"/>
                  <a:pt x="3817" y="372"/>
                  <a:pt x="3722" y="372"/>
                </a:cubicBezTo>
                <a:lnTo>
                  <a:pt x="3273" y="372"/>
                </a:lnTo>
                <a:cubicBezTo>
                  <a:pt x="3178" y="372"/>
                  <a:pt x="3100" y="450"/>
                  <a:pt x="3100" y="546"/>
                </a:cubicBezTo>
                <a:lnTo>
                  <a:pt x="3100" y="994"/>
                </a:lnTo>
                <a:cubicBezTo>
                  <a:pt x="3100" y="1090"/>
                  <a:pt x="3178" y="1167"/>
                  <a:pt x="3273" y="1167"/>
                </a:cubicBezTo>
                <a:lnTo>
                  <a:pt x="3273" y="1167"/>
                </a:lnTo>
                <a:close/>
                <a:moveTo>
                  <a:pt x="2894" y="994"/>
                </a:moveTo>
                <a:lnTo>
                  <a:pt x="2894" y="994"/>
                </a:lnTo>
                <a:cubicBezTo>
                  <a:pt x="2894" y="1018"/>
                  <a:pt x="2874" y="1037"/>
                  <a:pt x="2850" y="1037"/>
                </a:cubicBezTo>
                <a:lnTo>
                  <a:pt x="2402" y="1037"/>
                </a:lnTo>
                <a:cubicBezTo>
                  <a:pt x="2378" y="1037"/>
                  <a:pt x="2359" y="1018"/>
                  <a:pt x="2359" y="994"/>
                </a:cubicBezTo>
                <a:lnTo>
                  <a:pt x="2359" y="546"/>
                </a:lnTo>
                <a:cubicBezTo>
                  <a:pt x="2359" y="522"/>
                  <a:pt x="2378" y="502"/>
                  <a:pt x="2402" y="502"/>
                </a:cubicBezTo>
                <a:lnTo>
                  <a:pt x="2850" y="502"/>
                </a:lnTo>
                <a:cubicBezTo>
                  <a:pt x="2874" y="502"/>
                  <a:pt x="2894" y="522"/>
                  <a:pt x="2894" y="546"/>
                </a:cubicBezTo>
                <a:lnTo>
                  <a:pt x="2894" y="994"/>
                </a:lnTo>
                <a:lnTo>
                  <a:pt x="2894" y="994"/>
                </a:lnTo>
                <a:close/>
                <a:moveTo>
                  <a:pt x="2850" y="372"/>
                </a:moveTo>
                <a:lnTo>
                  <a:pt x="2850" y="372"/>
                </a:lnTo>
                <a:lnTo>
                  <a:pt x="2402" y="372"/>
                </a:lnTo>
                <a:cubicBezTo>
                  <a:pt x="2306" y="372"/>
                  <a:pt x="2229" y="450"/>
                  <a:pt x="2229" y="546"/>
                </a:cubicBezTo>
                <a:lnTo>
                  <a:pt x="2229" y="994"/>
                </a:lnTo>
                <a:cubicBezTo>
                  <a:pt x="2229" y="1090"/>
                  <a:pt x="2306" y="1167"/>
                  <a:pt x="2402" y="1167"/>
                </a:cubicBezTo>
                <a:lnTo>
                  <a:pt x="2850" y="1167"/>
                </a:lnTo>
                <a:cubicBezTo>
                  <a:pt x="2946" y="1167"/>
                  <a:pt x="3024" y="1090"/>
                  <a:pt x="3024" y="994"/>
                </a:cubicBezTo>
                <a:lnTo>
                  <a:pt x="3024" y="546"/>
                </a:lnTo>
                <a:cubicBezTo>
                  <a:pt x="3024" y="450"/>
                  <a:pt x="2946" y="372"/>
                  <a:pt x="2850" y="372"/>
                </a:cubicBezTo>
                <a:lnTo>
                  <a:pt x="2850" y="372"/>
                </a:lnTo>
                <a:close/>
                <a:moveTo>
                  <a:pt x="2022" y="994"/>
                </a:moveTo>
                <a:lnTo>
                  <a:pt x="2022" y="994"/>
                </a:lnTo>
                <a:cubicBezTo>
                  <a:pt x="2022" y="1018"/>
                  <a:pt x="2003" y="1037"/>
                  <a:pt x="1979" y="1037"/>
                </a:cubicBezTo>
                <a:lnTo>
                  <a:pt x="1531" y="1037"/>
                </a:lnTo>
                <a:cubicBezTo>
                  <a:pt x="1507" y="1037"/>
                  <a:pt x="1487" y="1018"/>
                  <a:pt x="1487" y="994"/>
                </a:cubicBezTo>
                <a:lnTo>
                  <a:pt x="1487" y="546"/>
                </a:lnTo>
                <a:cubicBezTo>
                  <a:pt x="1487" y="522"/>
                  <a:pt x="1507" y="502"/>
                  <a:pt x="1531" y="502"/>
                </a:cubicBezTo>
                <a:lnTo>
                  <a:pt x="1979" y="502"/>
                </a:lnTo>
                <a:cubicBezTo>
                  <a:pt x="2003" y="502"/>
                  <a:pt x="2022" y="522"/>
                  <a:pt x="2022" y="546"/>
                </a:cubicBezTo>
                <a:lnTo>
                  <a:pt x="2022" y="994"/>
                </a:lnTo>
                <a:lnTo>
                  <a:pt x="2022" y="994"/>
                </a:lnTo>
                <a:close/>
                <a:moveTo>
                  <a:pt x="1979" y="372"/>
                </a:moveTo>
                <a:lnTo>
                  <a:pt x="1979" y="372"/>
                </a:lnTo>
                <a:lnTo>
                  <a:pt x="1531" y="372"/>
                </a:lnTo>
                <a:cubicBezTo>
                  <a:pt x="1435" y="372"/>
                  <a:pt x="1357" y="450"/>
                  <a:pt x="1357" y="546"/>
                </a:cubicBezTo>
                <a:lnTo>
                  <a:pt x="1357" y="994"/>
                </a:lnTo>
                <a:cubicBezTo>
                  <a:pt x="1357" y="1090"/>
                  <a:pt x="1435" y="1167"/>
                  <a:pt x="1531" y="1167"/>
                </a:cubicBezTo>
                <a:lnTo>
                  <a:pt x="1979" y="1167"/>
                </a:lnTo>
                <a:cubicBezTo>
                  <a:pt x="2075" y="1167"/>
                  <a:pt x="2152" y="1090"/>
                  <a:pt x="2152" y="994"/>
                </a:cubicBezTo>
                <a:lnTo>
                  <a:pt x="2152" y="546"/>
                </a:lnTo>
                <a:cubicBezTo>
                  <a:pt x="2152" y="450"/>
                  <a:pt x="2075" y="372"/>
                  <a:pt x="1979" y="372"/>
                </a:cubicBezTo>
                <a:lnTo>
                  <a:pt x="1979" y="372"/>
                </a:lnTo>
                <a:close/>
                <a:moveTo>
                  <a:pt x="1151" y="994"/>
                </a:moveTo>
                <a:lnTo>
                  <a:pt x="1151" y="994"/>
                </a:lnTo>
                <a:cubicBezTo>
                  <a:pt x="1151" y="1018"/>
                  <a:pt x="1132" y="1037"/>
                  <a:pt x="1108" y="1037"/>
                </a:cubicBezTo>
                <a:lnTo>
                  <a:pt x="659" y="1037"/>
                </a:lnTo>
                <a:cubicBezTo>
                  <a:pt x="636" y="1037"/>
                  <a:pt x="616" y="1018"/>
                  <a:pt x="616" y="994"/>
                </a:cubicBezTo>
                <a:lnTo>
                  <a:pt x="616" y="546"/>
                </a:lnTo>
                <a:cubicBezTo>
                  <a:pt x="616" y="522"/>
                  <a:pt x="636" y="502"/>
                  <a:pt x="659" y="502"/>
                </a:cubicBezTo>
                <a:lnTo>
                  <a:pt x="1108" y="502"/>
                </a:lnTo>
                <a:cubicBezTo>
                  <a:pt x="1132" y="502"/>
                  <a:pt x="1151" y="522"/>
                  <a:pt x="1151" y="546"/>
                </a:cubicBezTo>
                <a:lnTo>
                  <a:pt x="1151" y="994"/>
                </a:lnTo>
                <a:lnTo>
                  <a:pt x="1151" y="994"/>
                </a:lnTo>
                <a:close/>
                <a:moveTo>
                  <a:pt x="1108" y="372"/>
                </a:moveTo>
                <a:lnTo>
                  <a:pt x="1108" y="372"/>
                </a:lnTo>
                <a:lnTo>
                  <a:pt x="659" y="372"/>
                </a:lnTo>
                <a:cubicBezTo>
                  <a:pt x="564" y="372"/>
                  <a:pt x="486" y="450"/>
                  <a:pt x="486" y="546"/>
                </a:cubicBezTo>
                <a:lnTo>
                  <a:pt x="486" y="994"/>
                </a:lnTo>
                <a:cubicBezTo>
                  <a:pt x="486" y="1090"/>
                  <a:pt x="564" y="1167"/>
                  <a:pt x="659" y="1167"/>
                </a:cubicBezTo>
                <a:lnTo>
                  <a:pt x="1108" y="1167"/>
                </a:lnTo>
                <a:cubicBezTo>
                  <a:pt x="1203" y="1167"/>
                  <a:pt x="1281" y="1090"/>
                  <a:pt x="1281" y="994"/>
                </a:cubicBezTo>
                <a:lnTo>
                  <a:pt x="1281" y="546"/>
                </a:lnTo>
                <a:cubicBezTo>
                  <a:pt x="1281" y="450"/>
                  <a:pt x="1203" y="372"/>
                  <a:pt x="1108" y="372"/>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 name="Freeform 17"/>
          <p:cNvSpPr>
            <a:spLocks noChangeAspect="1" noEditPoints="1"/>
          </p:cNvSpPr>
          <p:nvPr/>
        </p:nvSpPr>
        <p:spPr bwMode="auto">
          <a:xfrm>
            <a:off x="1005084" y="3115061"/>
            <a:ext cx="1765300" cy="1371600"/>
          </a:xfrm>
          <a:custGeom>
            <a:avLst/>
            <a:gdLst>
              <a:gd name="T0" fmla="*/ 4670 w 4799"/>
              <a:gd name="T1" fmla="*/ 3418 h 3723"/>
              <a:gd name="T2" fmla="*/ 4670 w 4799"/>
              <a:gd name="T3" fmla="*/ 3418 h 3723"/>
              <a:gd name="T4" fmla="*/ 4495 w 4799"/>
              <a:gd name="T5" fmla="*/ 3593 h 3723"/>
              <a:gd name="T6" fmla="*/ 304 w 4799"/>
              <a:gd name="T7" fmla="*/ 3593 h 3723"/>
              <a:gd name="T8" fmla="*/ 129 w 4799"/>
              <a:gd name="T9" fmla="*/ 3418 h 3723"/>
              <a:gd name="T10" fmla="*/ 129 w 4799"/>
              <a:gd name="T11" fmla="*/ 305 h 3723"/>
              <a:gd name="T12" fmla="*/ 304 w 4799"/>
              <a:gd name="T13" fmla="*/ 130 h 3723"/>
              <a:gd name="T14" fmla="*/ 1693 w 4799"/>
              <a:gd name="T15" fmla="*/ 130 h 3723"/>
              <a:gd name="T16" fmla="*/ 1696 w 4799"/>
              <a:gd name="T17" fmla="*/ 131 h 3723"/>
              <a:gd name="T18" fmla="*/ 1948 w 4799"/>
              <a:gd name="T19" fmla="*/ 131 h 3723"/>
              <a:gd name="T20" fmla="*/ 2122 w 4799"/>
              <a:gd name="T21" fmla="*/ 305 h 3723"/>
              <a:gd name="T22" fmla="*/ 2122 w 4799"/>
              <a:gd name="T23" fmla="*/ 449 h 3723"/>
              <a:gd name="T24" fmla="*/ 2128 w 4799"/>
              <a:gd name="T25" fmla="*/ 476 h 3723"/>
              <a:gd name="T26" fmla="*/ 2428 w 4799"/>
              <a:gd name="T27" fmla="*/ 736 h 3723"/>
              <a:gd name="T28" fmla="*/ 4243 w 4799"/>
              <a:gd name="T29" fmla="*/ 736 h 3723"/>
              <a:gd name="T30" fmla="*/ 4243 w 4799"/>
              <a:gd name="T31" fmla="*/ 736 h 3723"/>
              <a:gd name="T32" fmla="*/ 4495 w 4799"/>
              <a:gd name="T33" fmla="*/ 736 h 3723"/>
              <a:gd name="T34" fmla="*/ 4670 w 4799"/>
              <a:gd name="T35" fmla="*/ 910 h 3723"/>
              <a:gd name="T36" fmla="*/ 4670 w 4799"/>
              <a:gd name="T37" fmla="*/ 989 h 3723"/>
              <a:gd name="T38" fmla="*/ 4670 w 4799"/>
              <a:gd name="T39" fmla="*/ 990 h 3723"/>
              <a:gd name="T40" fmla="*/ 4670 w 4799"/>
              <a:gd name="T41" fmla="*/ 3418 h 3723"/>
              <a:gd name="T42" fmla="*/ 4670 w 4799"/>
              <a:gd name="T43" fmla="*/ 3418 h 3723"/>
              <a:gd name="T44" fmla="*/ 4799 w 4799"/>
              <a:gd name="T45" fmla="*/ 910 h 3723"/>
              <a:gd name="T46" fmla="*/ 4799 w 4799"/>
              <a:gd name="T47" fmla="*/ 910 h 3723"/>
              <a:gd name="T48" fmla="*/ 4495 w 4799"/>
              <a:gd name="T49" fmla="*/ 606 h 3723"/>
              <a:gd name="T50" fmla="*/ 4321 w 4799"/>
              <a:gd name="T51" fmla="*/ 606 h 3723"/>
              <a:gd name="T52" fmla="*/ 4320 w 4799"/>
              <a:gd name="T53" fmla="*/ 606 h 3723"/>
              <a:gd name="T54" fmla="*/ 2428 w 4799"/>
              <a:gd name="T55" fmla="*/ 606 h 3723"/>
              <a:gd name="T56" fmla="*/ 2254 w 4799"/>
              <a:gd name="T57" fmla="*/ 431 h 3723"/>
              <a:gd name="T58" fmla="*/ 2254 w 4799"/>
              <a:gd name="T59" fmla="*/ 329 h 3723"/>
              <a:gd name="T60" fmla="*/ 2252 w 4799"/>
              <a:gd name="T61" fmla="*/ 321 h 3723"/>
              <a:gd name="T62" fmla="*/ 2252 w 4799"/>
              <a:gd name="T63" fmla="*/ 305 h 3723"/>
              <a:gd name="T64" fmla="*/ 1978 w 4799"/>
              <a:gd name="T65" fmla="*/ 4 h 3723"/>
              <a:gd name="T66" fmla="*/ 1960 w 4799"/>
              <a:gd name="T67" fmla="*/ 0 h 3723"/>
              <a:gd name="T68" fmla="*/ 304 w 4799"/>
              <a:gd name="T69" fmla="*/ 0 h 3723"/>
              <a:gd name="T70" fmla="*/ 0 w 4799"/>
              <a:gd name="T71" fmla="*/ 305 h 3723"/>
              <a:gd name="T72" fmla="*/ 0 w 4799"/>
              <a:gd name="T73" fmla="*/ 3418 h 3723"/>
              <a:gd name="T74" fmla="*/ 304 w 4799"/>
              <a:gd name="T75" fmla="*/ 3723 h 3723"/>
              <a:gd name="T76" fmla="*/ 4495 w 4799"/>
              <a:gd name="T77" fmla="*/ 3723 h 3723"/>
              <a:gd name="T78" fmla="*/ 4799 w 4799"/>
              <a:gd name="T79" fmla="*/ 3418 h 3723"/>
              <a:gd name="T80" fmla="*/ 4799 w 4799"/>
              <a:gd name="T81" fmla="*/ 1054 h 3723"/>
              <a:gd name="T82" fmla="*/ 4799 w 4799"/>
              <a:gd name="T83" fmla="*/ 1054 h 3723"/>
              <a:gd name="T84" fmla="*/ 4799 w 4799"/>
              <a:gd name="T85" fmla="*/ 910 h 3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799" h="3723">
                <a:moveTo>
                  <a:pt x="4670" y="3418"/>
                </a:moveTo>
                <a:lnTo>
                  <a:pt x="4670" y="3418"/>
                </a:lnTo>
                <a:cubicBezTo>
                  <a:pt x="4670" y="3514"/>
                  <a:pt x="4591" y="3593"/>
                  <a:pt x="4495" y="3593"/>
                </a:cubicBezTo>
                <a:lnTo>
                  <a:pt x="304" y="3593"/>
                </a:lnTo>
                <a:cubicBezTo>
                  <a:pt x="208" y="3593"/>
                  <a:pt x="129" y="3514"/>
                  <a:pt x="129" y="3418"/>
                </a:cubicBezTo>
                <a:lnTo>
                  <a:pt x="129" y="305"/>
                </a:lnTo>
                <a:cubicBezTo>
                  <a:pt x="129" y="208"/>
                  <a:pt x="208" y="130"/>
                  <a:pt x="304" y="130"/>
                </a:cubicBezTo>
                <a:lnTo>
                  <a:pt x="1693" y="130"/>
                </a:lnTo>
                <a:cubicBezTo>
                  <a:pt x="1694" y="130"/>
                  <a:pt x="1695" y="131"/>
                  <a:pt x="1696" y="131"/>
                </a:cubicBezTo>
                <a:lnTo>
                  <a:pt x="1948" y="131"/>
                </a:lnTo>
                <a:cubicBezTo>
                  <a:pt x="2044" y="131"/>
                  <a:pt x="2122" y="209"/>
                  <a:pt x="2122" y="305"/>
                </a:cubicBezTo>
                <a:lnTo>
                  <a:pt x="2122" y="449"/>
                </a:lnTo>
                <a:cubicBezTo>
                  <a:pt x="2122" y="459"/>
                  <a:pt x="2125" y="468"/>
                  <a:pt x="2128" y="476"/>
                </a:cubicBezTo>
                <a:cubicBezTo>
                  <a:pt x="2150" y="623"/>
                  <a:pt x="2276" y="736"/>
                  <a:pt x="2428" y="736"/>
                </a:cubicBezTo>
                <a:lnTo>
                  <a:pt x="4243" y="736"/>
                </a:lnTo>
                <a:cubicBezTo>
                  <a:pt x="4243" y="736"/>
                  <a:pt x="4243" y="736"/>
                  <a:pt x="4243" y="736"/>
                </a:cubicBezTo>
                <a:lnTo>
                  <a:pt x="4495" y="736"/>
                </a:lnTo>
                <a:cubicBezTo>
                  <a:pt x="4591" y="736"/>
                  <a:pt x="4670" y="814"/>
                  <a:pt x="4670" y="910"/>
                </a:cubicBezTo>
                <a:lnTo>
                  <a:pt x="4670" y="989"/>
                </a:lnTo>
                <a:cubicBezTo>
                  <a:pt x="4670" y="989"/>
                  <a:pt x="4670" y="989"/>
                  <a:pt x="4670" y="990"/>
                </a:cubicBezTo>
                <a:lnTo>
                  <a:pt x="4670" y="3418"/>
                </a:lnTo>
                <a:lnTo>
                  <a:pt x="4670" y="3418"/>
                </a:lnTo>
                <a:close/>
                <a:moveTo>
                  <a:pt x="4799" y="910"/>
                </a:moveTo>
                <a:lnTo>
                  <a:pt x="4799" y="910"/>
                </a:lnTo>
                <a:cubicBezTo>
                  <a:pt x="4799" y="742"/>
                  <a:pt x="4663" y="606"/>
                  <a:pt x="4495" y="606"/>
                </a:cubicBezTo>
                <a:lnTo>
                  <a:pt x="4321" y="606"/>
                </a:lnTo>
                <a:cubicBezTo>
                  <a:pt x="4320" y="606"/>
                  <a:pt x="4320" y="606"/>
                  <a:pt x="4320" y="606"/>
                </a:cubicBezTo>
                <a:lnTo>
                  <a:pt x="2428" y="606"/>
                </a:lnTo>
                <a:cubicBezTo>
                  <a:pt x="2332" y="606"/>
                  <a:pt x="2254" y="527"/>
                  <a:pt x="2254" y="431"/>
                </a:cubicBezTo>
                <a:lnTo>
                  <a:pt x="2254" y="329"/>
                </a:lnTo>
                <a:cubicBezTo>
                  <a:pt x="2254" y="326"/>
                  <a:pt x="2252" y="324"/>
                  <a:pt x="2252" y="321"/>
                </a:cubicBezTo>
                <a:lnTo>
                  <a:pt x="2252" y="305"/>
                </a:lnTo>
                <a:cubicBezTo>
                  <a:pt x="2252" y="148"/>
                  <a:pt x="2132" y="20"/>
                  <a:pt x="1978" y="4"/>
                </a:cubicBezTo>
                <a:cubicBezTo>
                  <a:pt x="1972" y="2"/>
                  <a:pt x="1967" y="0"/>
                  <a:pt x="1960" y="0"/>
                </a:cubicBezTo>
                <a:lnTo>
                  <a:pt x="304" y="0"/>
                </a:lnTo>
                <a:cubicBezTo>
                  <a:pt x="136" y="0"/>
                  <a:pt x="0" y="137"/>
                  <a:pt x="0" y="305"/>
                </a:cubicBezTo>
                <a:lnTo>
                  <a:pt x="0" y="3418"/>
                </a:lnTo>
                <a:cubicBezTo>
                  <a:pt x="0" y="3586"/>
                  <a:pt x="136" y="3723"/>
                  <a:pt x="304" y="3723"/>
                </a:cubicBezTo>
                <a:lnTo>
                  <a:pt x="4495" y="3723"/>
                </a:lnTo>
                <a:cubicBezTo>
                  <a:pt x="4663" y="3723"/>
                  <a:pt x="4799" y="3586"/>
                  <a:pt x="4799" y="3418"/>
                </a:cubicBezTo>
                <a:lnTo>
                  <a:pt x="4799" y="1054"/>
                </a:lnTo>
                <a:cubicBezTo>
                  <a:pt x="4799" y="1054"/>
                  <a:pt x="4799" y="1054"/>
                  <a:pt x="4799" y="1054"/>
                </a:cubicBezTo>
                <a:lnTo>
                  <a:pt x="4799" y="91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 name="Freeform 13"/>
          <p:cNvSpPr>
            <a:spLocks noChangeAspect="1" noEditPoints="1"/>
          </p:cNvSpPr>
          <p:nvPr/>
        </p:nvSpPr>
        <p:spPr bwMode="auto">
          <a:xfrm>
            <a:off x="1922330" y="3482468"/>
            <a:ext cx="577884" cy="456391"/>
          </a:xfrm>
          <a:custGeom>
            <a:avLst/>
            <a:gdLst>
              <a:gd name="T0" fmla="*/ 4669 w 4800"/>
              <a:gd name="T1" fmla="*/ 3234 h 3789"/>
              <a:gd name="T2" fmla="*/ 130 w 4800"/>
              <a:gd name="T3" fmla="*/ 3107 h 3789"/>
              <a:gd name="T4" fmla="*/ 4261 w 4800"/>
              <a:gd name="T5" fmla="*/ 2680 h 3789"/>
              <a:gd name="T6" fmla="*/ 288 w 4800"/>
              <a:gd name="T7" fmla="*/ 3265 h 3789"/>
              <a:gd name="T8" fmla="*/ 288 w 4800"/>
              <a:gd name="T9" fmla="*/ 0 h 3789"/>
              <a:gd name="T10" fmla="*/ 4245 w 4800"/>
              <a:gd name="T11" fmla="*/ 3789 h 3789"/>
              <a:gd name="T12" fmla="*/ 3230 w 4800"/>
              <a:gd name="T13" fmla="*/ 2682 h 3789"/>
              <a:gd name="T14" fmla="*/ 3765 w 4800"/>
              <a:gd name="T15" fmla="*/ 2682 h 3789"/>
              <a:gd name="T16" fmla="*/ 3895 w 4800"/>
              <a:gd name="T17" fmla="*/ 2682 h 3789"/>
              <a:gd name="T18" fmla="*/ 3100 w 4800"/>
              <a:gd name="T19" fmla="*/ 2234 h 3789"/>
              <a:gd name="T20" fmla="*/ 3895 w 4800"/>
              <a:gd name="T21" fmla="*/ 2682 h 3789"/>
              <a:gd name="T22" fmla="*/ 2359 w 4800"/>
              <a:gd name="T23" fmla="*/ 2682 h 3789"/>
              <a:gd name="T24" fmla="*/ 2894 w 4800"/>
              <a:gd name="T25" fmla="*/ 2682 h 3789"/>
              <a:gd name="T26" fmla="*/ 2229 w 4800"/>
              <a:gd name="T27" fmla="*/ 2234 h 3789"/>
              <a:gd name="T28" fmla="*/ 3024 w 4800"/>
              <a:gd name="T29" fmla="*/ 2234 h 3789"/>
              <a:gd name="T30" fmla="*/ 1979 w 4800"/>
              <a:gd name="T31" fmla="*/ 2725 h 3789"/>
              <a:gd name="T32" fmla="*/ 1979 w 4800"/>
              <a:gd name="T33" fmla="*/ 2190 h 3789"/>
              <a:gd name="T34" fmla="*/ 1979 w 4800"/>
              <a:gd name="T35" fmla="*/ 2060 h 3789"/>
              <a:gd name="T36" fmla="*/ 1979 w 4800"/>
              <a:gd name="T37" fmla="*/ 2855 h 3789"/>
              <a:gd name="T38" fmla="*/ 1151 w 4800"/>
              <a:gd name="T39" fmla="*/ 2682 h 3789"/>
              <a:gd name="T40" fmla="*/ 616 w 4800"/>
              <a:gd name="T41" fmla="*/ 2234 h 3789"/>
              <a:gd name="T42" fmla="*/ 1151 w 4800"/>
              <a:gd name="T43" fmla="*/ 2682 h 3789"/>
              <a:gd name="T44" fmla="*/ 486 w 4800"/>
              <a:gd name="T45" fmla="*/ 2682 h 3789"/>
              <a:gd name="T46" fmla="*/ 1108 w 4800"/>
              <a:gd name="T47" fmla="*/ 2060 h 3789"/>
              <a:gd name="T48" fmla="*/ 3722 w 4800"/>
              <a:gd name="T49" fmla="*/ 1346 h 3789"/>
              <a:gd name="T50" fmla="*/ 3230 w 4800"/>
              <a:gd name="T51" fmla="*/ 1838 h 3789"/>
              <a:gd name="T52" fmla="*/ 3722 w 4800"/>
              <a:gd name="T53" fmla="*/ 2011 h 3789"/>
              <a:gd name="T54" fmla="*/ 3100 w 4800"/>
              <a:gd name="T55" fmla="*/ 1390 h 3789"/>
              <a:gd name="T56" fmla="*/ 2894 w 4800"/>
              <a:gd name="T57" fmla="*/ 1838 h 3789"/>
              <a:gd name="T58" fmla="*/ 2402 w 4800"/>
              <a:gd name="T59" fmla="*/ 1346 h 3789"/>
              <a:gd name="T60" fmla="*/ 2850 w 4800"/>
              <a:gd name="T61" fmla="*/ 1216 h 3789"/>
              <a:gd name="T62" fmla="*/ 2402 w 4800"/>
              <a:gd name="T63" fmla="*/ 2011 h 3789"/>
              <a:gd name="T64" fmla="*/ 2850 w 4800"/>
              <a:gd name="T65" fmla="*/ 1216 h 3789"/>
              <a:gd name="T66" fmla="*/ 1487 w 4800"/>
              <a:gd name="T67" fmla="*/ 1838 h 3789"/>
              <a:gd name="T68" fmla="*/ 2022 w 4800"/>
              <a:gd name="T69" fmla="*/ 1838 h 3789"/>
              <a:gd name="T70" fmla="*/ 1357 w 4800"/>
              <a:gd name="T71" fmla="*/ 1390 h 3789"/>
              <a:gd name="T72" fmla="*/ 2152 w 4800"/>
              <a:gd name="T73" fmla="*/ 1390 h 3789"/>
              <a:gd name="T74" fmla="*/ 1108 w 4800"/>
              <a:gd name="T75" fmla="*/ 1881 h 3789"/>
              <a:gd name="T76" fmla="*/ 1108 w 4800"/>
              <a:gd name="T77" fmla="*/ 1346 h 3789"/>
              <a:gd name="T78" fmla="*/ 1108 w 4800"/>
              <a:gd name="T79" fmla="*/ 1216 h 3789"/>
              <a:gd name="T80" fmla="*/ 1108 w 4800"/>
              <a:gd name="T81" fmla="*/ 2011 h 3789"/>
              <a:gd name="T82" fmla="*/ 3230 w 4800"/>
              <a:gd name="T83" fmla="*/ 546 h 3789"/>
              <a:gd name="T84" fmla="*/ 3765 w 4800"/>
              <a:gd name="T85" fmla="*/ 994 h 3789"/>
              <a:gd name="T86" fmla="*/ 3230 w 4800"/>
              <a:gd name="T87" fmla="*/ 546 h 3789"/>
              <a:gd name="T88" fmla="*/ 3895 w 4800"/>
              <a:gd name="T89" fmla="*/ 546 h 3789"/>
              <a:gd name="T90" fmla="*/ 3273 w 4800"/>
              <a:gd name="T91" fmla="*/ 1167 h 3789"/>
              <a:gd name="T92" fmla="*/ 2402 w 4800"/>
              <a:gd name="T93" fmla="*/ 1037 h 3789"/>
              <a:gd name="T94" fmla="*/ 2894 w 4800"/>
              <a:gd name="T95" fmla="*/ 546 h 3789"/>
              <a:gd name="T96" fmla="*/ 2402 w 4800"/>
              <a:gd name="T97" fmla="*/ 372 h 3789"/>
              <a:gd name="T98" fmla="*/ 3024 w 4800"/>
              <a:gd name="T99" fmla="*/ 994 h 3789"/>
              <a:gd name="T100" fmla="*/ 2022 w 4800"/>
              <a:gd name="T101" fmla="*/ 994 h 3789"/>
              <a:gd name="T102" fmla="*/ 1531 w 4800"/>
              <a:gd name="T103" fmla="*/ 502 h 3789"/>
              <a:gd name="T104" fmla="*/ 1979 w 4800"/>
              <a:gd name="T105" fmla="*/ 372 h 3789"/>
              <a:gd name="T106" fmla="*/ 1531 w 4800"/>
              <a:gd name="T107" fmla="*/ 1167 h 3789"/>
              <a:gd name="T108" fmla="*/ 1979 w 4800"/>
              <a:gd name="T109" fmla="*/ 372 h 3789"/>
              <a:gd name="T110" fmla="*/ 616 w 4800"/>
              <a:gd name="T111" fmla="*/ 994 h 3789"/>
              <a:gd name="T112" fmla="*/ 1151 w 4800"/>
              <a:gd name="T113" fmla="*/ 994 h 3789"/>
              <a:gd name="T114" fmla="*/ 486 w 4800"/>
              <a:gd name="T115" fmla="*/ 546 h 3789"/>
              <a:gd name="T116" fmla="*/ 1281 w 4800"/>
              <a:gd name="T117" fmla="*/ 546 h 3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800" h="3789">
                <a:moveTo>
                  <a:pt x="4245" y="3658"/>
                </a:moveTo>
                <a:lnTo>
                  <a:pt x="4245" y="3658"/>
                </a:lnTo>
                <a:cubicBezTo>
                  <a:pt x="4011" y="3658"/>
                  <a:pt x="3820" y="3468"/>
                  <a:pt x="3820" y="3234"/>
                </a:cubicBezTo>
                <a:cubicBezTo>
                  <a:pt x="3820" y="3000"/>
                  <a:pt x="4011" y="2809"/>
                  <a:pt x="4245" y="2809"/>
                </a:cubicBezTo>
                <a:cubicBezTo>
                  <a:pt x="4479" y="2809"/>
                  <a:pt x="4669" y="3000"/>
                  <a:pt x="4669" y="3234"/>
                </a:cubicBezTo>
                <a:cubicBezTo>
                  <a:pt x="4669" y="3468"/>
                  <a:pt x="4479" y="3658"/>
                  <a:pt x="4245" y="3658"/>
                </a:cubicBezTo>
                <a:lnTo>
                  <a:pt x="4245" y="3658"/>
                </a:lnTo>
                <a:close/>
                <a:moveTo>
                  <a:pt x="288" y="3265"/>
                </a:moveTo>
                <a:lnTo>
                  <a:pt x="288" y="3265"/>
                </a:lnTo>
                <a:cubicBezTo>
                  <a:pt x="201" y="3265"/>
                  <a:pt x="130" y="3194"/>
                  <a:pt x="130" y="3107"/>
                </a:cubicBezTo>
                <a:lnTo>
                  <a:pt x="130" y="289"/>
                </a:lnTo>
                <a:cubicBezTo>
                  <a:pt x="130" y="201"/>
                  <a:pt x="201" y="130"/>
                  <a:pt x="288" y="130"/>
                </a:cubicBezTo>
                <a:lnTo>
                  <a:pt x="4103" y="130"/>
                </a:lnTo>
                <a:cubicBezTo>
                  <a:pt x="4190" y="130"/>
                  <a:pt x="4261" y="201"/>
                  <a:pt x="4261" y="289"/>
                </a:cubicBezTo>
                <a:lnTo>
                  <a:pt x="4261" y="2680"/>
                </a:lnTo>
                <a:cubicBezTo>
                  <a:pt x="4256" y="2680"/>
                  <a:pt x="4250" y="2679"/>
                  <a:pt x="4245" y="2679"/>
                </a:cubicBezTo>
                <a:cubicBezTo>
                  <a:pt x="3939" y="2679"/>
                  <a:pt x="3690" y="2928"/>
                  <a:pt x="3690" y="3234"/>
                </a:cubicBezTo>
                <a:cubicBezTo>
                  <a:pt x="3690" y="3244"/>
                  <a:pt x="3691" y="3255"/>
                  <a:pt x="3692" y="3265"/>
                </a:cubicBezTo>
                <a:lnTo>
                  <a:pt x="288" y="3265"/>
                </a:lnTo>
                <a:lnTo>
                  <a:pt x="288" y="3265"/>
                </a:lnTo>
                <a:close/>
                <a:moveTo>
                  <a:pt x="4391" y="2700"/>
                </a:moveTo>
                <a:lnTo>
                  <a:pt x="4391" y="2700"/>
                </a:lnTo>
                <a:lnTo>
                  <a:pt x="4391" y="289"/>
                </a:lnTo>
                <a:cubicBezTo>
                  <a:pt x="4391" y="130"/>
                  <a:pt x="4262" y="0"/>
                  <a:pt x="4103" y="0"/>
                </a:cubicBezTo>
                <a:lnTo>
                  <a:pt x="288" y="0"/>
                </a:lnTo>
                <a:cubicBezTo>
                  <a:pt x="129" y="0"/>
                  <a:pt x="0" y="130"/>
                  <a:pt x="0" y="289"/>
                </a:cubicBezTo>
                <a:lnTo>
                  <a:pt x="0" y="3107"/>
                </a:lnTo>
                <a:cubicBezTo>
                  <a:pt x="0" y="3266"/>
                  <a:pt x="129" y="3395"/>
                  <a:pt x="288" y="3395"/>
                </a:cubicBezTo>
                <a:lnTo>
                  <a:pt x="3714" y="3395"/>
                </a:lnTo>
                <a:cubicBezTo>
                  <a:pt x="3784" y="3623"/>
                  <a:pt x="3995" y="3789"/>
                  <a:pt x="4245" y="3789"/>
                </a:cubicBezTo>
                <a:cubicBezTo>
                  <a:pt x="4551" y="3789"/>
                  <a:pt x="4800" y="3540"/>
                  <a:pt x="4800" y="3234"/>
                </a:cubicBezTo>
                <a:cubicBezTo>
                  <a:pt x="4800" y="2979"/>
                  <a:pt x="4626" y="2764"/>
                  <a:pt x="4391" y="2700"/>
                </a:cubicBezTo>
                <a:lnTo>
                  <a:pt x="4391" y="2700"/>
                </a:lnTo>
                <a:close/>
                <a:moveTo>
                  <a:pt x="3230" y="2682"/>
                </a:moveTo>
                <a:lnTo>
                  <a:pt x="3230" y="2682"/>
                </a:lnTo>
                <a:lnTo>
                  <a:pt x="3230" y="2234"/>
                </a:lnTo>
                <a:cubicBezTo>
                  <a:pt x="3230" y="2210"/>
                  <a:pt x="3249" y="2190"/>
                  <a:pt x="3273" y="2190"/>
                </a:cubicBezTo>
                <a:lnTo>
                  <a:pt x="3722" y="2190"/>
                </a:lnTo>
                <a:cubicBezTo>
                  <a:pt x="3746" y="2190"/>
                  <a:pt x="3765" y="2210"/>
                  <a:pt x="3765" y="2234"/>
                </a:cubicBezTo>
                <a:lnTo>
                  <a:pt x="3765" y="2682"/>
                </a:lnTo>
                <a:cubicBezTo>
                  <a:pt x="3765" y="2706"/>
                  <a:pt x="3746" y="2725"/>
                  <a:pt x="3722" y="2725"/>
                </a:cubicBezTo>
                <a:lnTo>
                  <a:pt x="3273" y="2725"/>
                </a:lnTo>
                <a:cubicBezTo>
                  <a:pt x="3249" y="2725"/>
                  <a:pt x="3230" y="2706"/>
                  <a:pt x="3230" y="2682"/>
                </a:cubicBezTo>
                <a:lnTo>
                  <a:pt x="3230" y="2682"/>
                </a:lnTo>
                <a:close/>
                <a:moveTo>
                  <a:pt x="3895" y="2682"/>
                </a:moveTo>
                <a:lnTo>
                  <a:pt x="3895" y="2682"/>
                </a:lnTo>
                <a:lnTo>
                  <a:pt x="3895" y="2234"/>
                </a:lnTo>
                <a:cubicBezTo>
                  <a:pt x="3895" y="2138"/>
                  <a:pt x="3817" y="2060"/>
                  <a:pt x="3722" y="2060"/>
                </a:cubicBezTo>
                <a:lnTo>
                  <a:pt x="3273" y="2060"/>
                </a:lnTo>
                <a:cubicBezTo>
                  <a:pt x="3178" y="2060"/>
                  <a:pt x="3100" y="2138"/>
                  <a:pt x="3100" y="2234"/>
                </a:cubicBezTo>
                <a:lnTo>
                  <a:pt x="3100" y="2682"/>
                </a:lnTo>
                <a:cubicBezTo>
                  <a:pt x="3100" y="2778"/>
                  <a:pt x="3178" y="2855"/>
                  <a:pt x="3273" y="2855"/>
                </a:cubicBezTo>
                <a:lnTo>
                  <a:pt x="3722" y="2855"/>
                </a:lnTo>
                <a:cubicBezTo>
                  <a:pt x="3817" y="2855"/>
                  <a:pt x="3895" y="2778"/>
                  <a:pt x="3895" y="2682"/>
                </a:cubicBezTo>
                <a:lnTo>
                  <a:pt x="3895" y="2682"/>
                </a:lnTo>
                <a:close/>
                <a:moveTo>
                  <a:pt x="2894" y="2682"/>
                </a:moveTo>
                <a:lnTo>
                  <a:pt x="2894" y="2682"/>
                </a:lnTo>
                <a:cubicBezTo>
                  <a:pt x="2894" y="2706"/>
                  <a:pt x="2874" y="2725"/>
                  <a:pt x="2850" y="2725"/>
                </a:cubicBezTo>
                <a:lnTo>
                  <a:pt x="2402" y="2725"/>
                </a:lnTo>
                <a:cubicBezTo>
                  <a:pt x="2378" y="2725"/>
                  <a:pt x="2359" y="2706"/>
                  <a:pt x="2359" y="2682"/>
                </a:cubicBezTo>
                <a:lnTo>
                  <a:pt x="2359" y="2234"/>
                </a:lnTo>
                <a:cubicBezTo>
                  <a:pt x="2359" y="2210"/>
                  <a:pt x="2378" y="2190"/>
                  <a:pt x="2402" y="2190"/>
                </a:cubicBezTo>
                <a:lnTo>
                  <a:pt x="2850" y="2190"/>
                </a:lnTo>
                <a:cubicBezTo>
                  <a:pt x="2874" y="2190"/>
                  <a:pt x="2894" y="2210"/>
                  <a:pt x="2894" y="2234"/>
                </a:cubicBezTo>
                <a:lnTo>
                  <a:pt x="2894" y="2682"/>
                </a:lnTo>
                <a:lnTo>
                  <a:pt x="2894" y="2682"/>
                </a:lnTo>
                <a:close/>
                <a:moveTo>
                  <a:pt x="2850" y="2060"/>
                </a:moveTo>
                <a:lnTo>
                  <a:pt x="2850" y="2060"/>
                </a:lnTo>
                <a:lnTo>
                  <a:pt x="2402" y="2060"/>
                </a:lnTo>
                <a:cubicBezTo>
                  <a:pt x="2306" y="2060"/>
                  <a:pt x="2229" y="2138"/>
                  <a:pt x="2229" y="2234"/>
                </a:cubicBezTo>
                <a:lnTo>
                  <a:pt x="2229" y="2682"/>
                </a:lnTo>
                <a:cubicBezTo>
                  <a:pt x="2229" y="2778"/>
                  <a:pt x="2306" y="2855"/>
                  <a:pt x="2402" y="2855"/>
                </a:cubicBezTo>
                <a:lnTo>
                  <a:pt x="2850" y="2855"/>
                </a:lnTo>
                <a:cubicBezTo>
                  <a:pt x="2946" y="2855"/>
                  <a:pt x="3024" y="2778"/>
                  <a:pt x="3024" y="2682"/>
                </a:cubicBezTo>
                <a:lnTo>
                  <a:pt x="3024" y="2234"/>
                </a:lnTo>
                <a:cubicBezTo>
                  <a:pt x="3024" y="2138"/>
                  <a:pt x="2946" y="2060"/>
                  <a:pt x="2850" y="2060"/>
                </a:cubicBezTo>
                <a:lnTo>
                  <a:pt x="2850" y="2060"/>
                </a:lnTo>
                <a:close/>
                <a:moveTo>
                  <a:pt x="2022" y="2682"/>
                </a:moveTo>
                <a:lnTo>
                  <a:pt x="2022" y="2682"/>
                </a:lnTo>
                <a:cubicBezTo>
                  <a:pt x="2022" y="2706"/>
                  <a:pt x="2003" y="2725"/>
                  <a:pt x="1979" y="2725"/>
                </a:cubicBezTo>
                <a:lnTo>
                  <a:pt x="1531" y="2725"/>
                </a:lnTo>
                <a:cubicBezTo>
                  <a:pt x="1507" y="2725"/>
                  <a:pt x="1487" y="2706"/>
                  <a:pt x="1487" y="2682"/>
                </a:cubicBezTo>
                <a:lnTo>
                  <a:pt x="1487" y="2234"/>
                </a:lnTo>
                <a:cubicBezTo>
                  <a:pt x="1487" y="2210"/>
                  <a:pt x="1507" y="2190"/>
                  <a:pt x="1531" y="2190"/>
                </a:cubicBezTo>
                <a:lnTo>
                  <a:pt x="1979" y="2190"/>
                </a:lnTo>
                <a:cubicBezTo>
                  <a:pt x="2003" y="2190"/>
                  <a:pt x="2022" y="2210"/>
                  <a:pt x="2022" y="2234"/>
                </a:cubicBezTo>
                <a:lnTo>
                  <a:pt x="2022" y="2682"/>
                </a:lnTo>
                <a:lnTo>
                  <a:pt x="2022" y="2682"/>
                </a:lnTo>
                <a:close/>
                <a:moveTo>
                  <a:pt x="1979" y="2060"/>
                </a:moveTo>
                <a:lnTo>
                  <a:pt x="1979" y="2060"/>
                </a:lnTo>
                <a:lnTo>
                  <a:pt x="1531" y="2060"/>
                </a:lnTo>
                <a:cubicBezTo>
                  <a:pt x="1435" y="2060"/>
                  <a:pt x="1357" y="2138"/>
                  <a:pt x="1357" y="2234"/>
                </a:cubicBezTo>
                <a:lnTo>
                  <a:pt x="1357" y="2682"/>
                </a:lnTo>
                <a:cubicBezTo>
                  <a:pt x="1357" y="2778"/>
                  <a:pt x="1435" y="2855"/>
                  <a:pt x="1531" y="2855"/>
                </a:cubicBezTo>
                <a:lnTo>
                  <a:pt x="1979" y="2855"/>
                </a:lnTo>
                <a:cubicBezTo>
                  <a:pt x="2075" y="2855"/>
                  <a:pt x="2152" y="2778"/>
                  <a:pt x="2152" y="2682"/>
                </a:cubicBezTo>
                <a:lnTo>
                  <a:pt x="2152" y="2234"/>
                </a:lnTo>
                <a:cubicBezTo>
                  <a:pt x="2152" y="2138"/>
                  <a:pt x="2075" y="2060"/>
                  <a:pt x="1979" y="2060"/>
                </a:cubicBezTo>
                <a:lnTo>
                  <a:pt x="1979" y="2060"/>
                </a:lnTo>
                <a:close/>
                <a:moveTo>
                  <a:pt x="1151" y="2682"/>
                </a:moveTo>
                <a:lnTo>
                  <a:pt x="1151" y="2682"/>
                </a:lnTo>
                <a:cubicBezTo>
                  <a:pt x="1151" y="2706"/>
                  <a:pt x="1132" y="2725"/>
                  <a:pt x="1108" y="2725"/>
                </a:cubicBezTo>
                <a:lnTo>
                  <a:pt x="659" y="2725"/>
                </a:lnTo>
                <a:cubicBezTo>
                  <a:pt x="636" y="2725"/>
                  <a:pt x="616" y="2706"/>
                  <a:pt x="616" y="2682"/>
                </a:cubicBezTo>
                <a:lnTo>
                  <a:pt x="616" y="2234"/>
                </a:lnTo>
                <a:cubicBezTo>
                  <a:pt x="616" y="2210"/>
                  <a:pt x="636" y="2190"/>
                  <a:pt x="659" y="2190"/>
                </a:cubicBezTo>
                <a:lnTo>
                  <a:pt x="1108" y="2190"/>
                </a:lnTo>
                <a:cubicBezTo>
                  <a:pt x="1132" y="2190"/>
                  <a:pt x="1151" y="2210"/>
                  <a:pt x="1151" y="2234"/>
                </a:cubicBezTo>
                <a:lnTo>
                  <a:pt x="1151" y="2682"/>
                </a:lnTo>
                <a:lnTo>
                  <a:pt x="1151" y="2682"/>
                </a:lnTo>
                <a:close/>
                <a:moveTo>
                  <a:pt x="1108" y="2060"/>
                </a:moveTo>
                <a:lnTo>
                  <a:pt x="1108" y="2060"/>
                </a:lnTo>
                <a:lnTo>
                  <a:pt x="659" y="2060"/>
                </a:lnTo>
                <a:cubicBezTo>
                  <a:pt x="564" y="2060"/>
                  <a:pt x="486" y="2138"/>
                  <a:pt x="486" y="2234"/>
                </a:cubicBezTo>
                <a:lnTo>
                  <a:pt x="486" y="2682"/>
                </a:lnTo>
                <a:cubicBezTo>
                  <a:pt x="486" y="2778"/>
                  <a:pt x="564" y="2855"/>
                  <a:pt x="659" y="2855"/>
                </a:cubicBezTo>
                <a:lnTo>
                  <a:pt x="1108" y="2855"/>
                </a:lnTo>
                <a:cubicBezTo>
                  <a:pt x="1203" y="2855"/>
                  <a:pt x="1281" y="2778"/>
                  <a:pt x="1281" y="2682"/>
                </a:cubicBezTo>
                <a:lnTo>
                  <a:pt x="1281" y="2234"/>
                </a:lnTo>
                <a:cubicBezTo>
                  <a:pt x="1281" y="2138"/>
                  <a:pt x="1203" y="2060"/>
                  <a:pt x="1108" y="2060"/>
                </a:cubicBezTo>
                <a:lnTo>
                  <a:pt x="1108" y="2060"/>
                </a:lnTo>
                <a:close/>
                <a:moveTo>
                  <a:pt x="3230" y="1390"/>
                </a:moveTo>
                <a:lnTo>
                  <a:pt x="3230" y="1390"/>
                </a:lnTo>
                <a:cubicBezTo>
                  <a:pt x="3230" y="1366"/>
                  <a:pt x="3249" y="1346"/>
                  <a:pt x="3273" y="1346"/>
                </a:cubicBezTo>
                <a:lnTo>
                  <a:pt x="3722" y="1346"/>
                </a:lnTo>
                <a:cubicBezTo>
                  <a:pt x="3746" y="1346"/>
                  <a:pt x="3765" y="1366"/>
                  <a:pt x="3765" y="1390"/>
                </a:cubicBezTo>
                <a:lnTo>
                  <a:pt x="3765" y="1838"/>
                </a:lnTo>
                <a:cubicBezTo>
                  <a:pt x="3765" y="1862"/>
                  <a:pt x="3746" y="1881"/>
                  <a:pt x="3722" y="1881"/>
                </a:cubicBezTo>
                <a:lnTo>
                  <a:pt x="3273" y="1881"/>
                </a:lnTo>
                <a:cubicBezTo>
                  <a:pt x="3249" y="1881"/>
                  <a:pt x="3230" y="1862"/>
                  <a:pt x="3230" y="1838"/>
                </a:cubicBezTo>
                <a:lnTo>
                  <a:pt x="3230" y="1390"/>
                </a:lnTo>
                <a:lnTo>
                  <a:pt x="3230" y="1390"/>
                </a:lnTo>
                <a:close/>
                <a:moveTo>
                  <a:pt x="3273" y="2011"/>
                </a:moveTo>
                <a:lnTo>
                  <a:pt x="3273" y="2011"/>
                </a:lnTo>
                <a:lnTo>
                  <a:pt x="3722" y="2011"/>
                </a:lnTo>
                <a:cubicBezTo>
                  <a:pt x="3817" y="2011"/>
                  <a:pt x="3895" y="1934"/>
                  <a:pt x="3895" y="1838"/>
                </a:cubicBezTo>
                <a:lnTo>
                  <a:pt x="3895" y="1390"/>
                </a:lnTo>
                <a:cubicBezTo>
                  <a:pt x="3895" y="1294"/>
                  <a:pt x="3817" y="1216"/>
                  <a:pt x="3722" y="1216"/>
                </a:cubicBezTo>
                <a:lnTo>
                  <a:pt x="3273" y="1216"/>
                </a:lnTo>
                <a:cubicBezTo>
                  <a:pt x="3178" y="1216"/>
                  <a:pt x="3100" y="1294"/>
                  <a:pt x="3100" y="1390"/>
                </a:cubicBezTo>
                <a:lnTo>
                  <a:pt x="3100" y="1838"/>
                </a:lnTo>
                <a:cubicBezTo>
                  <a:pt x="3100" y="1934"/>
                  <a:pt x="3178" y="2011"/>
                  <a:pt x="3273" y="2011"/>
                </a:cubicBezTo>
                <a:lnTo>
                  <a:pt x="3273" y="2011"/>
                </a:lnTo>
                <a:close/>
                <a:moveTo>
                  <a:pt x="2894" y="1838"/>
                </a:moveTo>
                <a:lnTo>
                  <a:pt x="2894" y="1838"/>
                </a:lnTo>
                <a:cubicBezTo>
                  <a:pt x="2894" y="1862"/>
                  <a:pt x="2874" y="1881"/>
                  <a:pt x="2850" y="1881"/>
                </a:cubicBezTo>
                <a:lnTo>
                  <a:pt x="2402" y="1881"/>
                </a:lnTo>
                <a:cubicBezTo>
                  <a:pt x="2378" y="1881"/>
                  <a:pt x="2359" y="1862"/>
                  <a:pt x="2359" y="1838"/>
                </a:cubicBezTo>
                <a:lnTo>
                  <a:pt x="2359" y="1390"/>
                </a:lnTo>
                <a:cubicBezTo>
                  <a:pt x="2359" y="1366"/>
                  <a:pt x="2378" y="1346"/>
                  <a:pt x="2402" y="1346"/>
                </a:cubicBezTo>
                <a:lnTo>
                  <a:pt x="2850" y="1346"/>
                </a:lnTo>
                <a:cubicBezTo>
                  <a:pt x="2874" y="1346"/>
                  <a:pt x="2894" y="1366"/>
                  <a:pt x="2894" y="1390"/>
                </a:cubicBezTo>
                <a:lnTo>
                  <a:pt x="2894" y="1838"/>
                </a:lnTo>
                <a:lnTo>
                  <a:pt x="2894" y="1838"/>
                </a:lnTo>
                <a:close/>
                <a:moveTo>
                  <a:pt x="2850" y="1216"/>
                </a:moveTo>
                <a:lnTo>
                  <a:pt x="2850" y="1216"/>
                </a:lnTo>
                <a:lnTo>
                  <a:pt x="2402" y="1216"/>
                </a:lnTo>
                <a:cubicBezTo>
                  <a:pt x="2306" y="1216"/>
                  <a:pt x="2229" y="1294"/>
                  <a:pt x="2229" y="1390"/>
                </a:cubicBezTo>
                <a:lnTo>
                  <a:pt x="2229" y="1838"/>
                </a:lnTo>
                <a:cubicBezTo>
                  <a:pt x="2229" y="1934"/>
                  <a:pt x="2306" y="2011"/>
                  <a:pt x="2402" y="2011"/>
                </a:cubicBezTo>
                <a:lnTo>
                  <a:pt x="2850" y="2011"/>
                </a:lnTo>
                <a:cubicBezTo>
                  <a:pt x="2946" y="2011"/>
                  <a:pt x="3024" y="1934"/>
                  <a:pt x="3024" y="1838"/>
                </a:cubicBezTo>
                <a:lnTo>
                  <a:pt x="3024" y="1390"/>
                </a:lnTo>
                <a:cubicBezTo>
                  <a:pt x="3024" y="1294"/>
                  <a:pt x="2946" y="1216"/>
                  <a:pt x="2850" y="1216"/>
                </a:cubicBezTo>
                <a:lnTo>
                  <a:pt x="2850" y="1216"/>
                </a:lnTo>
                <a:close/>
                <a:moveTo>
                  <a:pt x="2022" y="1838"/>
                </a:moveTo>
                <a:lnTo>
                  <a:pt x="2022" y="1838"/>
                </a:lnTo>
                <a:cubicBezTo>
                  <a:pt x="2022" y="1862"/>
                  <a:pt x="2003" y="1881"/>
                  <a:pt x="1979" y="1881"/>
                </a:cubicBezTo>
                <a:lnTo>
                  <a:pt x="1531" y="1881"/>
                </a:lnTo>
                <a:cubicBezTo>
                  <a:pt x="1507" y="1881"/>
                  <a:pt x="1487" y="1862"/>
                  <a:pt x="1487" y="1838"/>
                </a:cubicBezTo>
                <a:lnTo>
                  <a:pt x="1487" y="1390"/>
                </a:lnTo>
                <a:cubicBezTo>
                  <a:pt x="1487" y="1366"/>
                  <a:pt x="1507" y="1346"/>
                  <a:pt x="1531" y="1346"/>
                </a:cubicBezTo>
                <a:lnTo>
                  <a:pt x="1979" y="1346"/>
                </a:lnTo>
                <a:cubicBezTo>
                  <a:pt x="2003" y="1346"/>
                  <a:pt x="2022" y="1366"/>
                  <a:pt x="2022" y="1390"/>
                </a:cubicBezTo>
                <a:lnTo>
                  <a:pt x="2022" y="1838"/>
                </a:lnTo>
                <a:lnTo>
                  <a:pt x="2022" y="1838"/>
                </a:lnTo>
                <a:close/>
                <a:moveTo>
                  <a:pt x="1979" y="1216"/>
                </a:moveTo>
                <a:lnTo>
                  <a:pt x="1979" y="1216"/>
                </a:lnTo>
                <a:lnTo>
                  <a:pt x="1531" y="1216"/>
                </a:lnTo>
                <a:cubicBezTo>
                  <a:pt x="1435" y="1216"/>
                  <a:pt x="1357" y="1294"/>
                  <a:pt x="1357" y="1390"/>
                </a:cubicBezTo>
                <a:lnTo>
                  <a:pt x="1357" y="1838"/>
                </a:lnTo>
                <a:cubicBezTo>
                  <a:pt x="1357" y="1934"/>
                  <a:pt x="1435" y="2011"/>
                  <a:pt x="1531" y="2011"/>
                </a:cubicBezTo>
                <a:lnTo>
                  <a:pt x="1979" y="2011"/>
                </a:lnTo>
                <a:cubicBezTo>
                  <a:pt x="2075" y="2011"/>
                  <a:pt x="2152" y="1934"/>
                  <a:pt x="2152" y="1838"/>
                </a:cubicBezTo>
                <a:lnTo>
                  <a:pt x="2152" y="1390"/>
                </a:lnTo>
                <a:cubicBezTo>
                  <a:pt x="2152" y="1294"/>
                  <a:pt x="2075" y="1216"/>
                  <a:pt x="1979" y="1216"/>
                </a:cubicBezTo>
                <a:lnTo>
                  <a:pt x="1979" y="1216"/>
                </a:lnTo>
                <a:close/>
                <a:moveTo>
                  <a:pt x="1151" y="1838"/>
                </a:moveTo>
                <a:lnTo>
                  <a:pt x="1151" y="1838"/>
                </a:lnTo>
                <a:cubicBezTo>
                  <a:pt x="1151" y="1862"/>
                  <a:pt x="1132" y="1881"/>
                  <a:pt x="1108" y="1881"/>
                </a:cubicBezTo>
                <a:lnTo>
                  <a:pt x="659" y="1881"/>
                </a:lnTo>
                <a:cubicBezTo>
                  <a:pt x="636" y="1881"/>
                  <a:pt x="616" y="1862"/>
                  <a:pt x="616" y="1838"/>
                </a:cubicBezTo>
                <a:lnTo>
                  <a:pt x="616" y="1390"/>
                </a:lnTo>
                <a:cubicBezTo>
                  <a:pt x="616" y="1366"/>
                  <a:pt x="636" y="1346"/>
                  <a:pt x="659" y="1346"/>
                </a:cubicBezTo>
                <a:lnTo>
                  <a:pt x="1108" y="1346"/>
                </a:lnTo>
                <a:cubicBezTo>
                  <a:pt x="1132" y="1346"/>
                  <a:pt x="1151" y="1366"/>
                  <a:pt x="1151" y="1390"/>
                </a:cubicBezTo>
                <a:lnTo>
                  <a:pt x="1151" y="1838"/>
                </a:lnTo>
                <a:lnTo>
                  <a:pt x="1151" y="1838"/>
                </a:lnTo>
                <a:close/>
                <a:moveTo>
                  <a:pt x="1108" y="1216"/>
                </a:moveTo>
                <a:lnTo>
                  <a:pt x="1108" y="1216"/>
                </a:lnTo>
                <a:lnTo>
                  <a:pt x="659" y="1216"/>
                </a:lnTo>
                <a:cubicBezTo>
                  <a:pt x="564" y="1216"/>
                  <a:pt x="486" y="1294"/>
                  <a:pt x="486" y="1390"/>
                </a:cubicBezTo>
                <a:lnTo>
                  <a:pt x="486" y="1838"/>
                </a:lnTo>
                <a:cubicBezTo>
                  <a:pt x="486" y="1934"/>
                  <a:pt x="564" y="2011"/>
                  <a:pt x="659" y="2011"/>
                </a:cubicBezTo>
                <a:lnTo>
                  <a:pt x="1108" y="2011"/>
                </a:lnTo>
                <a:cubicBezTo>
                  <a:pt x="1203" y="2011"/>
                  <a:pt x="1281" y="1934"/>
                  <a:pt x="1281" y="1838"/>
                </a:cubicBezTo>
                <a:lnTo>
                  <a:pt x="1281" y="1390"/>
                </a:lnTo>
                <a:cubicBezTo>
                  <a:pt x="1281" y="1294"/>
                  <a:pt x="1203" y="1216"/>
                  <a:pt x="1108" y="1216"/>
                </a:cubicBezTo>
                <a:lnTo>
                  <a:pt x="1108" y="1216"/>
                </a:lnTo>
                <a:close/>
                <a:moveTo>
                  <a:pt x="3230" y="546"/>
                </a:moveTo>
                <a:lnTo>
                  <a:pt x="3230" y="546"/>
                </a:lnTo>
                <a:cubicBezTo>
                  <a:pt x="3230" y="522"/>
                  <a:pt x="3249" y="502"/>
                  <a:pt x="3273" y="502"/>
                </a:cubicBezTo>
                <a:lnTo>
                  <a:pt x="3722" y="502"/>
                </a:lnTo>
                <a:cubicBezTo>
                  <a:pt x="3746" y="502"/>
                  <a:pt x="3765" y="522"/>
                  <a:pt x="3765" y="546"/>
                </a:cubicBezTo>
                <a:lnTo>
                  <a:pt x="3765" y="994"/>
                </a:lnTo>
                <a:cubicBezTo>
                  <a:pt x="3765" y="1018"/>
                  <a:pt x="3746" y="1037"/>
                  <a:pt x="3722" y="1037"/>
                </a:cubicBezTo>
                <a:lnTo>
                  <a:pt x="3273" y="1037"/>
                </a:lnTo>
                <a:cubicBezTo>
                  <a:pt x="3249" y="1037"/>
                  <a:pt x="3230" y="1018"/>
                  <a:pt x="3230" y="994"/>
                </a:cubicBezTo>
                <a:lnTo>
                  <a:pt x="3230" y="546"/>
                </a:lnTo>
                <a:lnTo>
                  <a:pt x="3230" y="546"/>
                </a:lnTo>
                <a:close/>
                <a:moveTo>
                  <a:pt x="3273" y="1167"/>
                </a:moveTo>
                <a:lnTo>
                  <a:pt x="3273" y="1167"/>
                </a:lnTo>
                <a:lnTo>
                  <a:pt x="3722" y="1167"/>
                </a:lnTo>
                <a:cubicBezTo>
                  <a:pt x="3817" y="1167"/>
                  <a:pt x="3895" y="1090"/>
                  <a:pt x="3895" y="994"/>
                </a:cubicBezTo>
                <a:lnTo>
                  <a:pt x="3895" y="546"/>
                </a:lnTo>
                <a:cubicBezTo>
                  <a:pt x="3895" y="450"/>
                  <a:pt x="3817" y="372"/>
                  <a:pt x="3722" y="372"/>
                </a:cubicBezTo>
                <a:lnTo>
                  <a:pt x="3273" y="372"/>
                </a:lnTo>
                <a:cubicBezTo>
                  <a:pt x="3178" y="372"/>
                  <a:pt x="3100" y="450"/>
                  <a:pt x="3100" y="546"/>
                </a:cubicBezTo>
                <a:lnTo>
                  <a:pt x="3100" y="994"/>
                </a:lnTo>
                <a:cubicBezTo>
                  <a:pt x="3100" y="1090"/>
                  <a:pt x="3178" y="1167"/>
                  <a:pt x="3273" y="1167"/>
                </a:cubicBezTo>
                <a:lnTo>
                  <a:pt x="3273" y="1167"/>
                </a:lnTo>
                <a:close/>
                <a:moveTo>
                  <a:pt x="2894" y="994"/>
                </a:moveTo>
                <a:lnTo>
                  <a:pt x="2894" y="994"/>
                </a:lnTo>
                <a:cubicBezTo>
                  <a:pt x="2894" y="1018"/>
                  <a:pt x="2874" y="1037"/>
                  <a:pt x="2850" y="1037"/>
                </a:cubicBezTo>
                <a:lnTo>
                  <a:pt x="2402" y="1037"/>
                </a:lnTo>
                <a:cubicBezTo>
                  <a:pt x="2378" y="1037"/>
                  <a:pt x="2359" y="1018"/>
                  <a:pt x="2359" y="994"/>
                </a:cubicBezTo>
                <a:lnTo>
                  <a:pt x="2359" y="546"/>
                </a:lnTo>
                <a:cubicBezTo>
                  <a:pt x="2359" y="522"/>
                  <a:pt x="2378" y="502"/>
                  <a:pt x="2402" y="502"/>
                </a:cubicBezTo>
                <a:lnTo>
                  <a:pt x="2850" y="502"/>
                </a:lnTo>
                <a:cubicBezTo>
                  <a:pt x="2874" y="502"/>
                  <a:pt x="2894" y="522"/>
                  <a:pt x="2894" y="546"/>
                </a:cubicBezTo>
                <a:lnTo>
                  <a:pt x="2894" y="994"/>
                </a:lnTo>
                <a:lnTo>
                  <a:pt x="2894" y="994"/>
                </a:lnTo>
                <a:close/>
                <a:moveTo>
                  <a:pt x="2850" y="372"/>
                </a:moveTo>
                <a:lnTo>
                  <a:pt x="2850" y="372"/>
                </a:lnTo>
                <a:lnTo>
                  <a:pt x="2402" y="372"/>
                </a:lnTo>
                <a:cubicBezTo>
                  <a:pt x="2306" y="372"/>
                  <a:pt x="2229" y="450"/>
                  <a:pt x="2229" y="546"/>
                </a:cubicBezTo>
                <a:lnTo>
                  <a:pt x="2229" y="994"/>
                </a:lnTo>
                <a:cubicBezTo>
                  <a:pt x="2229" y="1090"/>
                  <a:pt x="2306" y="1167"/>
                  <a:pt x="2402" y="1167"/>
                </a:cubicBezTo>
                <a:lnTo>
                  <a:pt x="2850" y="1167"/>
                </a:lnTo>
                <a:cubicBezTo>
                  <a:pt x="2946" y="1167"/>
                  <a:pt x="3024" y="1090"/>
                  <a:pt x="3024" y="994"/>
                </a:cubicBezTo>
                <a:lnTo>
                  <a:pt x="3024" y="546"/>
                </a:lnTo>
                <a:cubicBezTo>
                  <a:pt x="3024" y="450"/>
                  <a:pt x="2946" y="372"/>
                  <a:pt x="2850" y="372"/>
                </a:cubicBezTo>
                <a:lnTo>
                  <a:pt x="2850" y="372"/>
                </a:lnTo>
                <a:close/>
                <a:moveTo>
                  <a:pt x="2022" y="994"/>
                </a:moveTo>
                <a:lnTo>
                  <a:pt x="2022" y="994"/>
                </a:lnTo>
                <a:cubicBezTo>
                  <a:pt x="2022" y="1018"/>
                  <a:pt x="2003" y="1037"/>
                  <a:pt x="1979" y="1037"/>
                </a:cubicBezTo>
                <a:lnTo>
                  <a:pt x="1531" y="1037"/>
                </a:lnTo>
                <a:cubicBezTo>
                  <a:pt x="1507" y="1037"/>
                  <a:pt x="1487" y="1018"/>
                  <a:pt x="1487" y="994"/>
                </a:cubicBezTo>
                <a:lnTo>
                  <a:pt x="1487" y="546"/>
                </a:lnTo>
                <a:cubicBezTo>
                  <a:pt x="1487" y="522"/>
                  <a:pt x="1507" y="502"/>
                  <a:pt x="1531" y="502"/>
                </a:cubicBezTo>
                <a:lnTo>
                  <a:pt x="1979" y="502"/>
                </a:lnTo>
                <a:cubicBezTo>
                  <a:pt x="2003" y="502"/>
                  <a:pt x="2022" y="522"/>
                  <a:pt x="2022" y="546"/>
                </a:cubicBezTo>
                <a:lnTo>
                  <a:pt x="2022" y="994"/>
                </a:lnTo>
                <a:lnTo>
                  <a:pt x="2022" y="994"/>
                </a:lnTo>
                <a:close/>
                <a:moveTo>
                  <a:pt x="1979" y="372"/>
                </a:moveTo>
                <a:lnTo>
                  <a:pt x="1979" y="372"/>
                </a:lnTo>
                <a:lnTo>
                  <a:pt x="1531" y="372"/>
                </a:lnTo>
                <a:cubicBezTo>
                  <a:pt x="1435" y="372"/>
                  <a:pt x="1357" y="450"/>
                  <a:pt x="1357" y="546"/>
                </a:cubicBezTo>
                <a:lnTo>
                  <a:pt x="1357" y="994"/>
                </a:lnTo>
                <a:cubicBezTo>
                  <a:pt x="1357" y="1090"/>
                  <a:pt x="1435" y="1167"/>
                  <a:pt x="1531" y="1167"/>
                </a:cubicBezTo>
                <a:lnTo>
                  <a:pt x="1979" y="1167"/>
                </a:lnTo>
                <a:cubicBezTo>
                  <a:pt x="2075" y="1167"/>
                  <a:pt x="2152" y="1090"/>
                  <a:pt x="2152" y="994"/>
                </a:cubicBezTo>
                <a:lnTo>
                  <a:pt x="2152" y="546"/>
                </a:lnTo>
                <a:cubicBezTo>
                  <a:pt x="2152" y="450"/>
                  <a:pt x="2075" y="372"/>
                  <a:pt x="1979" y="372"/>
                </a:cubicBezTo>
                <a:lnTo>
                  <a:pt x="1979" y="372"/>
                </a:lnTo>
                <a:close/>
                <a:moveTo>
                  <a:pt x="1151" y="994"/>
                </a:moveTo>
                <a:lnTo>
                  <a:pt x="1151" y="994"/>
                </a:lnTo>
                <a:cubicBezTo>
                  <a:pt x="1151" y="1018"/>
                  <a:pt x="1132" y="1037"/>
                  <a:pt x="1108" y="1037"/>
                </a:cubicBezTo>
                <a:lnTo>
                  <a:pt x="659" y="1037"/>
                </a:lnTo>
                <a:cubicBezTo>
                  <a:pt x="636" y="1037"/>
                  <a:pt x="616" y="1018"/>
                  <a:pt x="616" y="994"/>
                </a:cubicBezTo>
                <a:lnTo>
                  <a:pt x="616" y="546"/>
                </a:lnTo>
                <a:cubicBezTo>
                  <a:pt x="616" y="522"/>
                  <a:pt x="636" y="502"/>
                  <a:pt x="659" y="502"/>
                </a:cubicBezTo>
                <a:lnTo>
                  <a:pt x="1108" y="502"/>
                </a:lnTo>
                <a:cubicBezTo>
                  <a:pt x="1132" y="502"/>
                  <a:pt x="1151" y="522"/>
                  <a:pt x="1151" y="546"/>
                </a:cubicBezTo>
                <a:lnTo>
                  <a:pt x="1151" y="994"/>
                </a:lnTo>
                <a:lnTo>
                  <a:pt x="1151" y="994"/>
                </a:lnTo>
                <a:close/>
                <a:moveTo>
                  <a:pt x="1108" y="372"/>
                </a:moveTo>
                <a:lnTo>
                  <a:pt x="1108" y="372"/>
                </a:lnTo>
                <a:lnTo>
                  <a:pt x="659" y="372"/>
                </a:lnTo>
                <a:cubicBezTo>
                  <a:pt x="564" y="372"/>
                  <a:pt x="486" y="450"/>
                  <a:pt x="486" y="546"/>
                </a:cubicBezTo>
                <a:lnTo>
                  <a:pt x="486" y="994"/>
                </a:lnTo>
                <a:cubicBezTo>
                  <a:pt x="486" y="1090"/>
                  <a:pt x="564" y="1167"/>
                  <a:pt x="659" y="1167"/>
                </a:cubicBezTo>
                <a:lnTo>
                  <a:pt x="1108" y="1167"/>
                </a:lnTo>
                <a:cubicBezTo>
                  <a:pt x="1203" y="1167"/>
                  <a:pt x="1281" y="1090"/>
                  <a:pt x="1281" y="994"/>
                </a:cubicBezTo>
                <a:lnTo>
                  <a:pt x="1281" y="546"/>
                </a:lnTo>
                <a:cubicBezTo>
                  <a:pt x="1281" y="450"/>
                  <a:pt x="1203" y="372"/>
                  <a:pt x="1108" y="372"/>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13"/>
          <p:cNvSpPr>
            <a:spLocks noChangeAspect="1" noEditPoints="1"/>
          </p:cNvSpPr>
          <p:nvPr/>
        </p:nvSpPr>
        <p:spPr bwMode="auto">
          <a:xfrm>
            <a:off x="1264042" y="3962552"/>
            <a:ext cx="577884" cy="456391"/>
          </a:xfrm>
          <a:custGeom>
            <a:avLst/>
            <a:gdLst>
              <a:gd name="T0" fmla="*/ 4669 w 4800"/>
              <a:gd name="T1" fmla="*/ 3234 h 3789"/>
              <a:gd name="T2" fmla="*/ 130 w 4800"/>
              <a:gd name="T3" fmla="*/ 3107 h 3789"/>
              <a:gd name="T4" fmla="*/ 4261 w 4800"/>
              <a:gd name="T5" fmla="*/ 2680 h 3789"/>
              <a:gd name="T6" fmla="*/ 288 w 4800"/>
              <a:gd name="T7" fmla="*/ 3265 h 3789"/>
              <a:gd name="T8" fmla="*/ 288 w 4800"/>
              <a:gd name="T9" fmla="*/ 0 h 3789"/>
              <a:gd name="T10" fmla="*/ 4245 w 4800"/>
              <a:gd name="T11" fmla="*/ 3789 h 3789"/>
              <a:gd name="T12" fmla="*/ 3230 w 4800"/>
              <a:gd name="T13" fmla="*/ 2682 h 3789"/>
              <a:gd name="T14" fmla="*/ 3765 w 4800"/>
              <a:gd name="T15" fmla="*/ 2682 h 3789"/>
              <a:gd name="T16" fmla="*/ 3895 w 4800"/>
              <a:gd name="T17" fmla="*/ 2682 h 3789"/>
              <a:gd name="T18" fmla="*/ 3100 w 4800"/>
              <a:gd name="T19" fmla="*/ 2234 h 3789"/>
              <a:gd name="T20" fmla="*/ 3895 w 4800"/>
              <a:gd name="T21" fmla="*/ 2682 h 3789"/>
              <a:gd name="T22" fmla="*/ 2359 w 4800"/>
              <a:gd name="T23" fmla="*/ 2682 h 3789"/>
              <a:gd name="T24" fmla="*/ 2894 w 4800"/>
              <a:gd name="T25" fmla="*/ 2682 h 3789"/>
              <a:gd name="T26" fmla="*/ 2229 w 4800"/>
              <a:gd name="T27" fmla="*/ 2234 h 3789"/>
              <a:gd name="T28" fmla="*/ 3024 w 4800"/>
              <a:gd name="T29" fmla="*/ 2234 h 3789"/>
              <a:gd name="T30" fmla="*/ 1979 w 4800"/>
              <a:gd name="T31" fmla="*/ 2725 h 3789"/>
              <a:gd name="T32" fmla="*/ 1979 w 4800"/>
              <a:gd name="T33" fmla="*/ 2190 h 3789"/>
              <a:gd name="T34" fmla="*/ 1979 w 4800"/>
              <a:gd name="T35" fmla="*/ 2060 h 3789"/>
              <a:gd name="T36" fmla="*/ 1979 w 4800"/>
              <a:gd name="T37" fmla="*/ 2855 h 3789"/>
              <a:gd name="T38" fmla="*/ 1151 w 4800"/>
              <a:gd name="T39" fmla="*/ 2682 h 3789"/>
              <a:gd name="T40" fmla="*/ 616 w 4800"/>
              <a:gd name="T41" fmla="*/ 2234 h 3789"/>
              <a:gd name="T42" fmla="*/ 1151 w 4800"/>
              <a:gd name="T43" fmla="*/ 2682 h 3789"/>
              <a:gd name="T44" fmla="*/ 486 w 4800"/>
              <a:gd name="T45" fmla="*/ 2682 h 3789"/>
              <a:gd name="T46" fmla="*/ 1108 w 4800"/>
              <a:gd name="T47" fmla="*/ 2060 h 3789"/>
              <a:gd name="T48" fmla="*/ 3722 w 4800"/>
              <a:gd name="T49" fmla="*/ 1346 h 3789"/>
              <a:gd name="T50" fmla="*/ 3230 w 4800"/>
              <a:gd name="T51" fmla="*/ 1838 h 3789"/>
              <a:gd name="T52" fmla="*/ 3722 w 4800"/>
              <a:gd name="T53" fmla="*/ 2011 h 3789"/>
              <a:gd name="T54" fmla="*/ 3100 w 4800"/>
              <a:gd name="T55" fmla="*/ 1390 h 3789"/>
              <a:gd name="T56" fmla="*/ 2894 w 4800"/>
              <a:gd name="T57" fmla="*/ 1838 h 3789"/>
              <a:gd name="T58" fmla="*/ 2402 w 4800"/>
              <a:gd name="T59" fmla="*/ 1346 h 3789"/>
              <a:gd name="T60" fmla="*/ 2850 w 4800"/>
              <a:gd name="T61" fmla="*/ 1216 h 3789"/>
              <a:gd name="T62" fmla="*/ 2402 w 4800"/>
              <a:gd name="T63" fmla="*/ 2011 h 3789"/>
              <a:gd name="T64" fmla="*/ 2850 w 4800"/>
              <a:gd name="T65" fmla="*/ 1216 h 3789"/>
              <a:gd name="T66" fmla="*/ 1487 w 4800"/>
              <a:gd name="T67" fmla="*/ 1838 h 3789"/>
              <a:gd name="T68" fmla="*/ 2022 w 4800"/>
              <a:gd name="T69" fmla="*/ 1838 h 3789"/>
              <a:gd name="T70" fmla="*/ 1357 w 4800"/>
              <a:gd name="T71" fmla="*/ 1390 h 3789"/>
              <a:gd name="T72" fmla="*/ 2152 w 4800"/>
              <a:gd name="T73" fmla="*/ 1390 h 3789"/>
              <a:gd name="T74" fmla="*/ 1108 w 4800"/>
              <a:gd name="T75" fmla="*/ 1881 h 3789"/>
              <a:gd name="T76" fmla="*/ 1108 w 4800"/>
              <a:gd name="T77" fmla="*/ 1346 h 3789"/>
              <a:gd name="T78" fmla="*/ 1108 w 4800"/>
              <a:gd name="T79" fmla="*/ 1216 h 3789"/>
              <a:gd name="T80" fmla="*/ 1108 w 4800"/>
              <a:gd name="T81" fmla="*/ 2011 h 3789"/>
              <a:gd name="T82" fmla="*/ 3230 w 4800"/>
              <a:gd name="T83" fmla="*/ 546 h 3789"/>
              <a:gd name="T84" fmla="*/ 3765 w 4800"/>
              <a:gd name="T85" fmla="*/ 994 h 3789"/>
              <a:gd name="T86" fmla="*/ 3230 w 4800"/>
              <a:gd name="T87" fmla="*/ 546 h 3789"/>
              <a:gd name="T88" fmla="*/ 3895 w 4800"/>
              <a:gd name="T89" fmla="*/ 546 h 3789"/>
              <a:gd name="T90" fmla="*/ 3273 w 4800"/>
              <a:gd name="T91" fmla="*/ 1167 h 3789"/>
              <a:gd name="T92" fmla="*/ 2402 w 4800"/>
              <a:gd name="T93" fmla="*/ 1037 h 3789"/>
              <a:gd name="T94" fmla="*/ 2894 w 4800"/>
              <a:gd name="T95" fmla="*/ 546 h 3789"/>
              <a:gd name="T96" fmla="*/ 2402 w 4800"/>
              <a:gd name="T97" fmla="*/ 372 h 3789"/>
              <a:gd name="T98" fmla="*/ 3024 w 4800"/>
              <a:gd name="T99" fmla="*/ 994 h 3789"/>
              <a:gd name="T100" fmla="*/ 2022 w 4800"/>
              <a:gd name="T101" fmla="*/ 994 h 3789"/>
              <a:gd name="T102" fmla="*/ 1531 w 4800"/>
              <a:gd name="T103" fmla="*/ 502 h 3789"/>
              <a:gd name="T104" fmla="*/ 1979 w 4800"/>
              <a:gd name="T105" fmla="*/ 372 h 3789"/>
              <a:gd name="T106" fmla="*/ 1531 w 4800"/>
              <a:gd name="T107" fmla="*/ 1167 h 3789"/>
              <a:gd name="T108" fmla="*/ 1979 w 4800"/>
              <a:gd name="T109" fmla="*/ 372 h 3789"/>
              <a:gd name="T110" fmla="*/ 616 w 4800"/>
              <a:gd name="T111" fmla="*/ 994 h 3789"/>
              <a:gd name="T112" fmla="*/ 1151 w 4800"/>
              <a:gd name="T113" fmla="*/ 994 h 3789"/>
              <a:gd name="T114" fmla="*/ 486 w 4800"/>
              <a:gd name="T115" fmla="*/ 546 h 3789"/>
              <a:gd name="T116" fmla="*/ 1281 w 4800"/>
              <a:gd name="T117" fmla="*/ 546 h 3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800" h="3789">
                <a:moveTo>
                  <a:pt x="4245" y="3658"/>
                </a:moveTo>
                <a:lnTo>
                  <a:pt x="4245" y="3658"/>
                </a:lnTo>
                <a:cubicBezTo>
                  <a:pt x="4011" y="3658"/>
                  <a:pt x="3820" y="3468"/>
                  <a:pt x="3820" y="3234"/>
                </a:cubicBezTo>
                <a:cubicBezTo>
                  <a:pt x="3820" y="3000"/>
                  <a:pt x="4011" y="2809"/>
                  <a:pt x="4245" y="2809"/>
                </a:cubicBezTo>
                <a:cubicBezTo>
                  <a:pt x="4479" y="2809"/>
                  <a:pt x="4669" y="3000"/>
                  <a:pt x="4669" y="3234"/>
                </a:cubicBezTo>
                <a:cubicBezTo>
                  <a:pt x="4669" y="3468"/>
                  <a:pt x="4479" y="3658"/>
                  <a:pt x="4245" y="3658"/>
                </a:cubicBezTo>
                <a:lnTo>
                  <a:pt x="4245" y="3658"/>
                </a:lnTo>
                <a:close/>
                <a:moveTo>
                  <a:pt x="288" y="3265"/>
                </a:moveTo>
                <a:lnTo>
                  <a:pt x="288" y="3265"/>
                </a:lnTo>
                <a:cubicBezTo>
                  <a:pt x="201" y="3265"/>
                  <a:pt x="130" y="3194"/>
                  <a:pt x="130" y="3107"/>
                </a:cubicBezTo>
                <a:lnTo>
                  <a:pt x="130" y="289"/>
                </a:lnTo>
                <a:cubicBezTo>
                  <a:pt x="130" y="201"/>
                  <a:pt x="201" y="130"/>
                  <a:pt x="288" y="130"/>
                </a:cubicBezTo>
                <a:lnTo>
                  <a:pt x="4103" y="130"/>
                </a:lnTo>
                <a:cubicBezTo>
                  <a:pt x="4190" y="130"/>
                  <a:pt x="4261" y="201"/>
                  <a:pt x="4261" y="289"/>
                </a:cubicBezTo>
                <a:lnTo>
                  <a:pt x="4261" y="2680"/>
                </a:lnTo>
                <a:cubicBezTo>
                  <a:pt x="4256" y="2680"/>
                  <a:pt x="4250" y="2679"/>
                  <a:pt x="4245" y="2679"/>
                </a:cubicBezTo>
                <a:cubicBezTo>
                  <a:pt x="3939" y="2679"/>
                  <a:pt x="3690" y="2928"/>
                  <a:pt x="3690" y="3234"/>
                </a:cubicBezTo>
                <a:cubicBezTo>
                  <a:pt x="3690" y="3244"/>
                  <a:pt x="3691" y="3255"/>
                  <a:pt x="3692" y="3265"/>
                </a:cubicBezTo>
                <a:lnTo>
                  <a:pt x="288" y="3265"/>
                </a:lnTo>
                <a:lnTo>
                  <a:pt x="288" y="3265"/>
                </a:lnTo>
                <a:close/>
                <a:moveTo>
                  <a:pt x="4391" y="2700"/>
                </a:moveTo>
                <a:lnTo>
                  <a:pt x="4391" y="2700"/>
                </a:lnTo>
                <a:lnTo>
                  <a:pt x="4391" y="289"/>
                </a:lnTo>
                <a:cubicBezTo>
                  <a:pt x="4391" y="130"/>
                  <a:pt x="4262" y="0"/>
                  <a:pt x="4103" y="0"/>
                </a:cubicBezTo>
                <a:lnTo>
                  <a:pt x="288" y="0"/>
                </a:lnTo>
                <a:cubicBezTo>
                  <a:pt x="129" y="0"/>
                  <a:pt x="0" y="130"/>
                  <a:pt x="0" y="289"/>
                </a:cubicBezTo>
                <a:lnTo>
                  <a:pt x="0" y="3107"/>
                </a:lnTo>
                <a:cubicBezTo>
                  <a:pt x="0" y="3266"/>
                  <a:pt x="129" y="3395"/>
                  <a:pt x="288" y="3395"/>
                </a:cubicBezTo>
                <a:lnTo>
                  <a:pt x="3714" y="3395"/>
                </a:lnTo>
                <a:cubicBezTo>
                  <a:pt x="3784" y="3623"/>
                  <a:pt x="3995" y="3789"/>
                  <a:pt x="4245" y="3789"/>
                </a:cubicBezTo>
                <a:cubicBezTo>
                  <a:pt x="4551" y="3789"/>
                  <a:pt x="4800" y="3540"/>
                  <a:pt x="4800" y="3234"/>
                </a:cubicBezTo>
                <a:cubicBezTo>
                  <a:pt x="4800" y="2979"/>
                  <a:pt x="4626" y="2764"/>
                  <a:pt x="4391" y="2700"/>
                </a:cubicBezTo>
                <a:lnTo>
                  <a:pt x="4391" y="2700"/>
                </a:lnTo>
                <a:close/>
                <a:moveTo>
                  <a:pt x="3230" y="2682"/>
                </a:moveTo>
                <a:lnTo>
                  <a:pt x="3230" y="2682"/>
                </a:lnTo>
                <a:lnTo>
                  <a:pt x="3230" y="2234"/>
                </a:lnTo>
                <a:cubicBezTo>
                  <a:pt x="3230" y="2210"/>
                  <a:pt x="3249" y="2190"/>
                  <a:pt x="3273" y="2190"/>
                </a:cubicBezTo>
                <a:lnTo>
                  <a:pt x="3722" y="2190"/>
                </a:lnTo>
                <a:cubicBezTo>
                  <a:pt x="3746" y="2190"/>
                  <a:pt x="3765" y="2210"/>
                  <a:pt x="3765" y="2234"/>
                </a:cubicBezTo>
                <a:lnTo>
                  <a:pt x="3765" y="2682"/>
                </a:lnTo>
                <a:cubicBezTo>
                  <a:pt x="3765" y="2706"/>
                  <a:pt x="3746" y="2725"/>
                  <a:pt x="3722" y="2725"/>
                </a:cubicBezTo>
                <a:lnTo>
                  <a:pt x="3273" y="2725"/>
                </a:lnTo>
                <a:cubicBezTo>
                  <a:pt x="3249" y="2725"/>
                  <a:pt x="3230" y="2706"/>
                  <a:pt x="3230" y="2682"/>
                </a:cubicBezTo>
                <a:lnTo>
                  <a:pt x="3230" y="2682"/>
                </a:lnTo>
                <a:close/>
                <a:moveTo>
                  <a:pt x="3895" y="2682"/>
                </a:moveTo>
                <a:lnTo>
                  <a:pt x="3895" y="2682"/>
                </a:lnTo>
                <a:lnTo>
                  <a:pt x="3895" y="2234"/>
                </a:lnTo>
                <a:cubicBezTo>
                  <a:pt x="3895" y="2138"/>
                  <a:pt x="3817" y="2060"/>
                  <a:pt x="3722" y="2060"/>
                </a:cubicBezTo>
                <a:lnTo>
                  <a:pt x="3273" y="2060"/>
                </a:lnTo>
                <a:cubicBezTo>
                  <a:pt x="3178" y="2060"/>
                  <a:pt x="3100" y="2138"/>
                  <a:pt x="3100" y="2234"/>
                </a:cubicBezTo>
                <a:lnTo>
                  <a:pt x="3100" y="2682"/>
                </a:lnTo>
                <a:cubicBezTo>
                  <a:pt x="3100" y="2778"/>
                  <a:pt x="3178" y="2855"/>
                  <a:pt x="3273" y="2855"/>
                </a:cubicBezTo>
                <a:lnTo>
                  <a:pt x="3722" y="2855"/>
                </a:lnTo>
                <a:cubicBezTo>
                  <a:pt x="3817" y="2855"/>
                  <a:pt x="3895" y="2778"/>
                  <a:pt x="3895" y="2682"/>
                </a:cubicBezTo>
                <a:lnTo>
                  <a:pt x="3895" y="2682"/>
                </a:lnTo>
                <a:close/>
                <a:moveTo>
                  <a:pt x="2894" y="2682"/>
                </a:moveTo>
                <a:lnTo>
                  <a:pt x="2894" y="2682"/>
                </a:lnTo>
                <a:cubicBezTo>
                  <a:pt x="2894" y="2706"/>
                  <a:pt x="2874" y="2725"/>
                  <a:pt x="2850" y="2725"/>
                </a:cubicBezTo>
                <a:lnTo>
                  <a:pt x="2402" y="2725"/>
                </a:lnTo>
                <a:cubicBezTo>
                  <a:pt x="2378" y="2725"/>
                  <a:pt x="2359" y="2706"/>
                  <a:pt x="2359" y="2682"/>
                </a:cubicBezTo>
                <a:lnTo>
                  <a:pt x="2359" y="2234"/>
                </a:lnTo>
                <a:cubicBezTo>
                  <a:pt x="2359" y="2210"/>
                  <a:pt x="2378" y="2190"/>
                  <a:pt x="2402" y="2190"/>
                </a:cubicBezTo>
                <a:lnTo>
                  <a:pt x="2850" y="2190"/>
                </a:lnTo>
                <a:cubicBezTo>
                  <a:pt x="2874" y="2190"/>
                  <a:pt x="2894" y="2210"/>
                  <a:pt x="2894" y="2234"/>
                </a:cubicBezTo>
                <a:lnTo>
                  <a:pt x="2894" y="2682"/>
                </a:lnTo>
                <a:lnTo>
                  <a:pt x="2894" y="2682"/>
                </a:lnTo>
                <a:close/>
                <a:moveTo>
                  <a:pt x="2850" y="2060"/>
                </a:moveTo>
                <a:lnTo>
                  <a:pt x="2850" y="2060"/>
                </a:lnTo>
                <a:lnTo>
                  <a:pt x="2402" y="2060"/>
                </a:lnTo>
                <a:cubicBezTo>
                  <a:pt x="2306" y="2060"/>
                  <a:pt x="2229" y="2138"/>
                  <a:pt x="2229" y="2234"/>
                </a:cubicBezTo>
                <a:lnTo>
                  <a:pt x="2229" y="2682"/>
                </a:lnTo>
                <a:cubicBezTo>
                  <a:pt x="2229" y="2778"/>
                  <a:pt x="2306" y="2855"/>
                  <a:pt x="2402" y="2855"/>
                </a:cubicBezTo>
                <a:lnTo>
                  <a:pt x="2850" y="2855"/>
                </a:lnTo>
                <a:cubicBezTo>
                  <a:pt x="2946" y="2855"/>
                  <a:pt x="3024" y="2778"/>
                  <a:pt x="3024" y="2682"/>
                </a:cubicBezTo>
                <a:lnTo>
                  <a:pt x="3024" y="2234"/>
                </a:lnTo>
                <a:cubicBezTo>
                  <a:pt x="3024" y="2138"/>
                  <a:pt x="2946" y="2060"/>
                  <a:pt x="2850" y="2060"/>
                </a:cubicBezTo>
                <a:lnTo>
                  <a:pt x="2850" y="2060"/>
                </a:lnTo>
                <a:close/>
                <a:moveTo>
                  <a:pt x="2022" y="2682"/>
                </a:moveTo>
                <a:lnTo>
                  <a:pt x="2022" y="2682"/>
                </a:lnTo>
                <a:cubicBezTo>
                  <a:pt x="2022" y="2706"/>
                  <a:pt x="2003" y="2725"/>
                  <a:pt x="1979" y="2725"/>
                </a:cubicBezTo>
                <a:lnTo>
                  <a:pt x="1531" y="2725"/>
                </a:lnTo>
                <a:cubicBezTo>
                  <a:pt x="1507" y="2725"/>
                  <a:pt x="1487" y="2706"/>
                  <a:pt x="1487" y="2682"/>
                </a:cubicBezTo>
                <a:lnTo>
                  <a:pt x="1487" y="2234"/>
                </a:lnTo>
                <a:cubicBezTo>
                  <a:pt x="1487" y="2210"/>
                  <a:pt x="1507" y="2190"/>
                  <a:pt x="1531" y="2190"/>
                </a:cubicBezTo>
                <a:lnTo>
                  <a:pt x="1979" y="2190"/>
                </a:lnTo>
                <a:cubicBezTo>
                  <a:pt x="2003" y="2190"/>
                  <a:pt x="2022" y="2210"/>
                  <a:pt x="2022" y="2234"/>
                </a:cubicBezTo>
                <a:lnTo>
                  <a:pt x="2022" y="2682"/>
                </a:lnTo>
                <a:lnTo>
                  <a:pt x="2022" y="2682"/>
                </a:lnTo>
                <a:close/>
                <a:moveTo>
                  <a:pt x="1979" y="2060"/>
                </a:moveTo>
                <a:lnTo>
                  <a:pt x="1979" y="2060"/>
                </a:lnTo>
                <a:lnTo>
                  <a:pt x="1531" y="2060"/>
                </a:lnTo>
                <a:cubicBezTo>
                  <a:pt x="1435" y="2060"/>
                  <a:pt x="1357" y="2138"/>
                  <a:pt x="1357" y="2234"/>
                </a:cubicBezTo>
                <a:lnTo>
                  <a:pt x="1357" y="2682"/>
                </a:lnTo>
                <a:cubicBezTo>
                  <a:pt x="1357" y="2778"/>
                  <a:pt x="1435" y="2855"/>
                  <a:pt x="1531" y="2855"/>
                </a:cubicBezTo>
                <a:lnTo>
                  <a:pt x="1979" y="2855"/>
                </a:lnTo>
                <a:cubicBezTo>
                  <a:pt x="2075" y="2855"/>
                  <a:pt x="2152" y="2778"/>
                  <a:pt x="2152" y="2682"/>
                </a:cubicBezTo>
                <a:lnTo>
                  <a:pt x="2152" y="2234"/>
                </a:lnTo>
                <a:cubicBezTo>
                  <a:pt x="2152" y="2138"/>
                  <a:pt x="2075" y="2060"/>
                  <a:pt x="1979" y="2060"/>
                </a:cubicBezTo>
                <a:lnTo>
                  <a:pt x="1979" y="2060"/>
                </a:lnTo>
                <a:close/>
                <a:moveTo>
                  <a:pt x="1151" y="2682"/>
                </a:moveTo>
                <a:lnTo>
                  <a:pt x="1151" y="2682"/>
                </a:lnTo>
                <a:cubicBezTo>
                  <a:pt x="1151" y="2706"/>
                  <a:pt x="1132" y="2725"/>
                  <a:pt x="1108" y="2725"/>
                </a:cubicBezTo>
                <a:lnTo>
                  <a:pt x="659" y="2725"/>
                </a:lnTo>
                <a:cubicBezTo>
                  <a:pt x="636" y="2725"/>
                  <a:pt x="616" y="2706"/>
                  <a:pt x="616" y="2682"/>
                </a:cubicBezTo>
                <a:lnTo>
                  <a:pt x="616" y="2234"/>
                </a:lnTo>
                <a:cubicBezTo>
                  <a:pt x="616" y="2210"/>
                  <a:pt x="636" y="2190"/>
                  <a:pt x="659" y="2190"/>
                </a:cubicBezTo>
                <a:lnTo>
                  <a:pt x="1108" y="2190"/>
                </a:lnTo>
                <a:cubicBezTo>
                  <a:pt x="1132" y="2190"/>
                  <a:pt x="1151" y="2210"/>
                  <a:pt x="1151" y="2234"/>
                </a:cubicBezTo>
                <a:lnTo>
                  <a:pt x="1151" y="2682"/>
                </a:lnTo>
                <a:lnTo>
                  <a:pt x="1151" y="2682"/>
                </a:lnTo>
                <a:close/>
                <a:moveTo>
                  <a:pt x="1108" y="2060"/>
                </a:moveTo>
                <a:lnTo>
                  <a:pt x="1108" y="2060"/>
                </a:lnTo>
                <a:lnTo>
                  <a:pt x="659" y="2060"/>
                </a:lnTo>
                <a:cubicBezTo>
                  <a:pt x="564" y="2060"/>
                  <a:pt x="486" y="2138"/>
                  <a:pt x="486" y="2234"/>
                </a:cubicBezTo>
                <a:lnTo>
                  <a:pt x="486" y="2682"/>
                </a:lnTo>
                <a:cubicBezTo>
                  <a:pt x="486" y="2778"/>
                  <a:pt x="564" y="2855"/>
                  <a:pt x="659" y="2855"/>
                </a:cubicBezTo>
                <a:lnTo>
                  <a:pt x="1108" y="2855"/>
                </a:lnTo>
                <a:cubicBezTo>
                  <a:pt x="1203" y="2855"/>
                  <a:pt x="1281" y="2778"/>
                  <a:pt x="1281" y="2682"/>
                </a:cubicBezTo>
                <a:lnTo>
                  <a:pt x="1281" y="2234"/>
                </a:lnTo>
                <a:cubicBezTo>
                  <a:pt x="1281" y="2138"/>
                  <a:pt x="1203" y="2060"/>
                  <a:pt x="1108" y="2060"/>
                </a:cubicBezTo>
                <a:lnTo>
                  <a:pt x="1108" y="2060"/>
                </a:lnTo>
                <a:close/>
                <a:moveTo>
                  <a:pt x="3230" y="1390"/>
                </a:moveTo>
                <a:lnTo>
                  <a:pt x="3230" y="1390"/>
                </a:lnTo>
                <a:cubicBezTo>
                  <a:pt x="3230" y="1366"/>
                  <a:pt x="3249" y="1346"/>
                  <a:pt x="3273" y="1346"/>
                </a:cubicBezTo>
                <a:lnTo>
                  <a:pt x="3722" y="1346"/>
                </a:lnTo>
                <a:cubicBezTo>
                  <a:pt x="3746" y="1346"/>
                  <a:pt x="3765" y="1366"/>
                  <a:pt x="3765" y="1390"/>
                </a:cubicBezTo>
                <a:lnTo>
                  <a:pt x="3765" y="1838"/>
                </a:lnTo>
                <a:cubicBezTo>
                  <a:pt x="3765" y="1862"/>
                  <a:pt x="3746" y="1881"/>
                  <a:pt x="3722" y="1881"/>
                </a:cubicBezTo>
                <a:lnTo>
                  <a:pt x="3273" y="1881"/>
                </a:lnTo>
                <a:cubicBezTo>
                  <a:pt x="3249" y="1881"/>
                  <a:pt x="3230" y="1862"/>
                  <a:pt x="3230" y="1838"/>
                </a:cubicBezTo>
                <a:lnTo>
                  <a:pt x="3230" y="1390"/>
                </a:lnTo>
                <a:lnTo>
                  <a:pt x="3230" y="1390"/>
                </a:lnTo>
                <a:close/>
                <a:moveTo>
                  <a:pt x="3273" y="2011"/>
                </a:moveTo>
                <a:lnTo>
                  <a:pt x="3273" y="2011"/>
                </a:lnTo>
                <a:lnTo>
                  <a:pt x="3722" y="2011"/>
                </a:lnTo>
                <a:cubicBezTo>
                  <a:pt x="3817" y="2011"/>
                  <a:pt x="3895" y="1934"/>
                  <a:pt x="3895" y="1838"/>
                </a:cubicBezTo>
                <a:lnTo>
                  <a:pt x="3895" y="1390"/>
                </a:lnTo>
                <a:cubicBezTo>
                  <a:pt x="3895" y="1294"/>
                  <a:pt x="3817" y="1216"/>
                  <a:pt x="3722" y="1216"/>
                </a:cubicBezTo>
                <a:lnTo>
                  <a:pt x="3273" y="1216"/>
                </a:lnTo>
                <a:cubicBezTo>
                  <a:pt x="3178" y="1216"/>
                  <a:pt x="3100" y="1294"/>
                  <a:pt x="3100" y="1390"/>
                </a:cubicBezTo>
                <a:lnTo>
                  <a:pt x="3100" y="1838"/>
                </a:lnTo>
                <a:cubicBezTo>
                  <a:pt x="3100" y="1934"/>
                  <a:pt x="3178" y="2011"/>
                  <a:pt x="3273" y="2011"/>
                </a:cubicBezTo>
                <a:lnTo>
                  <a:pt x="3273" y="2011"/>
                </a:lnTo>
                <a:close/>
                <a:moveTo>
                  <a:pt x="2894" y="1838"/>
                </a:moveTo>
                <a:lnTo>
                  <a:pt x="2894" y="1838"/>
                </a:lnTo>
                <a:cubicBezTo>
                  <a:pt x="2894" y="1862"/>
                  <a:pt x="2874" y="1881"/>
                  <a:pt x="2850" y="1881"/>
                </a:cubicBezTo>
                <a:lnTo>
                  <a:pt x="2402" y="1881"/>
                </a:lnTo>
                <a:cubicBezTo>
                  <a:pt x="2378" y="1881"/>
                  <a:pt x="2359" y="1862"/>
                  <a:pt x="2359" y="1838"/>
                </a:cubicBezTo>
                <a:lnTo>
                  <a:pt x="2359" y="1390"/>
                </a:lnTo>
                <a:cubicBezTo>
                  <a:pt x="2359" y="1366"/>
                  <a:pt x="2378" y="1346"/>
                  <a:pt x="2402" y="1346"/>
                </a:cubicBezTo>
                <a:lnTo>
                  <a:pt x="2850" y="1346"/>
                </a:lnTo>
                <a:cubicBezTo>
                  <a:pt x="2874" y="1346"/>
                  <a:pt x="2894" y="1366"/>
                  <a:pt x="2894" y="1390"/>
                </a:cubicBezTo>
                <a:lnTo>
                  <a:pt x="2894" y="1838"/>
                </a:lnTo>
                <a:lnTo>
                  <a:pt x="2894" y="1838"/>
                </a:lnTo>
                <a:close/>
                <a:moveTo>
                  <a:pt x="2850" y="1216"/>
                </a:moveTo>
                <a:lnTo>
                  <a:pt x="2850" y="1216"/>
                </a:lnTo>
                <a:lnTo>
                  <a:pt x="2402" y="1216"/>
                </a:lnTo>
                <a:cubicBezTo>
                  <a:pt x="2306" y="1216"/>
                  <a:pt x="2229" y="1294"/>
                  <a:pt x="2229" y="1390"/>
                </a:cubicBezTo>
                <a:lnTo>
                  <a:pt x="2229" y="1838"/>
                </a:lnTo>
                <a:cubicBezTo>
                  <a:pt x="2229" y="1934"/>
                  <a:pt x="2306" y="2011"/>
                  <a:pt x="2402" y="2011"/>
                </a:cubicBezTo>
                <a:lnTo>
                  <a:pt x="2850" y="2011"/>
                </a:lnTo>
                <a:cubicBezTo>
                  <a:pt x="2946" y="2011"/>
                  <a:pt x="3024" y="1934"/>
                  <a:pt x="3024" y="1838"/>
                </a:cubicBezTo>
                <a:lnTo>
                  <a:pt x="3024" y="1390"/>
                </a:lnTo>
                <a:cubicBezTo>
                  <a:pt x="3024" y="1294"/>
                  <a:pt x="2946" y="1216"/>
                  <a:pt x="2850" y="1216"/>
                </a:cubicBezTo>
                <a:lnTo>
                  <a:pt x="2850" y="1216"/>
                </a:lnTo>
                <a:close/>
                <a:moveTo>
                  <a:pt x="2022" y="1838"/>
                </a:moveTo>
                <a:lnTo>
                  <a:pt x="2022" y="1838"/>
                </a:lnTo>
                <a:cubicBezTo>
                  <a:pt x="2022" y="1862"/>
                  <a:pt x="2003" y="1881"/>
                  <a:pt x="1979" y="1881"/>
                </a:cubicBezTo>
                <a:lnTo>
                  <a:pt x="1531" y="1881"/>
                </a:lnTo>
                <a:cubicBezTo>
                  <a:pt x="1507" y="1881"/>
                  <a:pt x="1487" y="1862"/>
                  <a:pt x="1487" y="1838"/>
                </a:cubicBezTo>
                <a:lnTo>
                  <a:pt x="1487" y="1390"/>
                </a:lnTo>
                <a:cubicBezTo>
                  <a:pt x="1487" y="1366"/>
                  <a:pt x="1507" y="1346"/>
                  <a:pt x="1531" y="1346"/>
                </a:cubicBezTo>
                <a:lnTo>
                  <a:pt x="1979" y="1346"/>
                </a:lnTo>
                <a:cubicBezTo>
                  <a:pt x="2003" y="1346"/>
                  <a:pt x="2022" y="1366"/>
                  <a:pt x="2022" y="1390"/>
                </a:cubicBezTo>
                <a:lnTo>
                  <a:pt x="2022" y="1838"/>
                </a:lnTo>
                <a:lnTo>
                  <a:pt x="2022" y="1838"/>
                </a:lnTo>
                <a:close/>
                <a:moveTo>
                  <a:pt x="1979" y="1216"/>
                </a:moveTo>
                <a:lnTo>
                  <a:pt x="1979" y="1216"/>
                </a:lnTo>
                <a:lnTo>
                  <a:pt x="1531" y="1216"/>
                </a:lnTo>
                <a:cubicBezTo>
                  <a:pt x="1435" y="1216"/>
                  <a:pt x="1357" y="1294"/>
                  <a:pt x="1357" y="1390"/>
                </a:cubicBezTo>
                <a:lnTo>
                  <a:pt x="1357" y="1838"/>
                </a:lnTo>
                <a:cubicBezTo>
                  <a:pt x="1357" y="1934"/>
                  <a:pt x="1435" y="2011"/>
                  <a:pt x="1531" y="2011"/>
                </a:cubicBezTo>
                <a:lnTo>
                  <a:pt x="1979" y="2011"/>
                </a:lnTo>
                <a:cubicBezTo>
                  <a:pt x="2075" y="2011"/>
                  <a:pt x="2152" y="1934"/>
                  <a:pt x="2152" y="1838"/>
                </a:cubicBezTo>
                <a:lnTo>
                  <a:pt x="2152" y="1390"/>
                </a:lnTo>
                <a:cubicBezTo>
                  <a:pt x="2152" y="1294"/>
                  <a:pt x="2075" y="1216"/>
                  <a:pt x="1979" y="1216"/>
                </a:cubicBezTo>
                <a:lnTo>
                  <a:pt x="1979" y="1216"/>
                </a:lnTo>
                <a:close/>
                <a:moveTo>
                  <a:pt x="1151" y="1838"/>
                </a:moveTo>
                <a:lnTo>
                  <a:pt x="1151" y="1838"/>
                </a:lnTo>
                <a:cubicBezTo>
                  <a:pt x="1151" y="1862"/>
                  <a:pt x="1132" y="1881"/>
                  <a:pt x="1108" y="1881"/>
                </a:cubicBezTo>
                <a:lnTo>
                  <a:pt x="659" y="1881"/>
                </a:lnTo>
                <a:cubicBezTo>
                  <a:pt x="636" y="1881"/>
                  <a:pt x="616" y="1862"/>
                  <a:pt x="616" y="1838"/>
                </a:cubicBezTo>
                <a:lnTo>
                  <a:pt x="616" y="1390"/>
                </a:lnTo>
                <a:cubicBezTo>
                  <a:pt x="616" y="1366"/>
                  <a:pt x="636" y="1346"/>
                  <a:pt x="659" y="1346"/>
                </a:cubicBezTo>
                <a:lnTo>
                  <a:pt x="1108" y="1346"/>
                </a:lnTo>
                <a:cubicBezTo>
                  <a:pt x="1132" y="1346"/>
                  <a:pt x="1151" y="1366"/>
                  <a:pt x="1151" y="1390"/>
                </a:cubicBezTo>
                <a:lnTo>
                  <a:pt x="1151" y="1838"/>
                </a:lnTo>
                <a:lnTo>
                  <a:pt x="1151" y="1838"/>
                </a:lnTo>
                <a:close/>
                <a:moveTo>
                  <a:pt x="1108" y="1216"/>
                </a:moveTo>
                <a:lnTo>
                  <a:pt x="1108" y="1216"/>
                </a:lnTo>
                <a:lnTo>
                  <a:pt x="659" y="1216"/>
                </a:lnTo>
                <a:cubicBezTo>
                  <a:pt x="564" y="1216"/>
                  <a:pt x="486" y="1294"/>
                  <a:pt x="486" y="1390"/>
                </a:cubicBezTo>
                <a:lnTo>
                  <a:pt x="486" y="1838"/>
                </a:lnTo>
                <a:cubicBezTo>
                  <a:pt x="486" y="1934"/>
                  <a:pt x="564" y="2011"/>
                  <a:pt x="659" y="2011"/>
                </a:cubicBezTo>
                <a:lnTo>
                  <a:pt x="1108" y="2011"/>
                </a:lnTo>
                <a:cubicBezTo>
                  <a:pt x="1203" y="2011"/>
                  <a:pt x="1281" y="1934"/>
                  <a:pt x="1281" y="1838"/>
                </a:cubicBezTo>
                <a:lnTo>
                  <a:pt x="1281" y="1390"/>
                </a:lnTo>
                <a:cubicBezTo>
                  <a:pt x="1281" y="1294"/>
                  <a:pt x="1203" y="1216"/>
                  <a:pt x="1108" y="1216"/>
                </a:cubicBezTo>
                <a:lnTo>
                  <a:pt x="1108" y="1216"/>
                </a:lnTo>
                <a:close/>
                <a:moveTo>
                  <a:pt x="3230" y="546"/>
                </a:moveTo>
                <a:lnTo>
                  <a:pt x="3230" y="546"/>
                </a:lnTo>
                <a:cubicBezTo>
                  <a:pt x="3230" y="522"/>
                  <a:pt x="3249" y="502"/>
                  <a:pt x="3273" y="502"/>
                </a:cubicBezTo>
                <a:lnTo>
                  <a:pt x="3722" y="502"/>
                </a:lnTo>
                <a:cubicBezTo>
                  <a:pt x="3746" y="502"/>
                  <a:pt x="3765" y="522"/>
                  <a:pt x="3765" y="546"/>
                </a:cubicBezTo>
                <a:lnTo>
                  <a:pt x="3765" y="994"/>
                </a:lnTo>
                <a:cubicBezTo>
                  <a:pt x="3765" y="1018"/>
                  <a:pt x="3746" y="1037"/>
                  <a:pt x="3722" y="1037"/>
                </a:cubicBezTo>
                <a:lnTo>
                  <a:pt x="3273" y="1037"/>
                </a:lnTo>
                <a:cubicBezTo>
                  <a:pt x="3249" y="1037"/>
                  <a:pt x="3230" y="1018"/>
                  <a:pt x="3230" y="994"/>
                </a:cubicBezTo>
                <a:lnTo>
                  <a:pt x="3230" y="546"/>
                </a:lnTo>
                <a:lnTo>
                  <a:pt x="3230" y="546"/>
                </a:lnTo>
                <a:close/>
                <a:moveTo>
                  <a:pt x="3273" y="1167"/>
                </a:moveTo>
                <a:lnTo>
                  <a:pt x="3273" y="1167"/>
                </a:lnTo>
                <a:lnTo>
                  <a:pt x="3722" y="1167"/>
                </a:lnTo>
                <a:cubicBezTo>
                  <a:pt x="3817" y="1167"/>
                  <a:pt x="3895" y="1090"/>
                  <a:pt x="3895" y="994"/>
                </a:cubicBezTo>
                <a:lnTo>
                  <a:pt x="3895" y="546"/>
                </a:lnTo>
                <a:cubicBezTo>
                  <a:pt x="3895" y="450"/>
                  <a:pt x="3817" y="372"/>
                  <a:pt x="3722" y="372"/>
                </a:cubicBezTo>
                <a:lnTo>
                  <a:pt x="3273" y="372"/>
                </a:lnTo>
                <a:cubicBezTo>
                  <a:pt x="3178" y="372"/>
                  <a:pt x="3100" y="450"/>
                  <a:pt x="3100" y="546"/>
                </a:cubicBezTo>
                <a:lnTo>
                  <a:pt x="3100" y="994"/>
                </a:lnTo>
                <a:cubicBezTo>
                  <a:pt x="3100" y="1090"/>
                  <a:pt x="3178" y="1167"/>
                  <a:pt x="3273" y="1167"/>
                </a:cubicBezTo>
                <a:lnTo>
                  <a:pt x="3273" y="1167"/>
                </a:lnTo>
                <a:close/>
                <a:moveTo>
                  <a:pt x="2894" y="994"/>
                </a:moveTo>
                <a:lnTo>
                  <a:pt x="2894" y="994"/>
                </a:lnTo>
                <a:cubicBezTo>
                  <a:pt x="2894" y="1018"/>
                  <a:pt x="2874" y="1037"/>
                  <a:pt x="2850" y="1037"/>
                </a:cubicBezTo>
                <a:lnTo>
                  <a:pt x="2402" y="1037"/>
                </a:lnTo>
                <a:cubicBezTo>
                  <a:pt x="2378" y="1037"/>
                  <a:pt x="2359" y="1018"/>
                  <a:pt x="2359" y="994"/>
                </a:cubicBezTo>
                <a:lnTo>
                  <a:pt x="2359" y="546"/>
                </a:lnTo>
                <a:cubicBezTo>
                  <a:pt x="2359" y="522"/>
                  <a:pt x="2378" y="502"/>
                  <a:pt x="2402" y="502"/>
                </a:cubicBezTo>
                <a:lnTo>
                  <a:pt x="2850" y="502"/>
                </a:lnTo>
                <a:cubicBezTo>
                  <a:pt x="2874" y="502"/>
                  <a:pt x="2894" y="522"/>
                  <a:pt x="2894" y="546"/>
                </a:cubicBezTo>
                <a:lnTo>
                  <a:pt x="2894" y="994"/>
                </a:lnTo>
                <a:lnTo>
                  <a:pt x="2894" y="994"/>
                </a:lnTo>
                <a:close/>
                <a:moveTo>
                  <a:pt x="2850" y="372"/>
                </a:moveTo>
                <a:lnTo>
                  <a:pt x="2850" y="372"/>
                </a:lnTo>
                <a:lnTo>
                  <a:pt x="2402" y="372"/>
                </a:lnTo>
                <a:cubicBezTo>
                  <a:pt x="2306" y="372"/>
                  <a:pt x="2229" y="450"/>
                  <a:pt x="2229" y="546"/>
                </a:cubicBezTo>
                <a:lnTo>
                  <a:pt x="2229" y="994"/>
                </a:lnTo>
                <a:cubicBezTo>
                  <a:pt x="2229" y="1090"/>
                  <a:pt x="2306" y="1167"/>
                  <a:pt x="2402" y="1167"/>
                </a:cubicBezTo>
                <a:lnTo>
                  <a:pt x="2850" y="1167"/>
                </a:lnTo>
                <a:cubicBezTo>
                  <a:pt x="2946" y="1167"/>
                  <a:pt x="3024" y="1090"/>
                  <a:pt x="3024" y="994"/>
                </a:cubicBezTo>
                <a:lnTo>
                  <a:pt x="3024" y="546"/>
                </a:lnTo>
                <a:cubicBezTo>
                  <a:pt x="3024" y="450"/>
                  <a:pt x="2946" y="372"/>
                  <a:pt x="2850" y="372"/>
                </a:cubicBezTo>
                <a:lnTo>
                  <a:pt x="2850" y="372"/>
                </a:lnTo>
                <a:close/>
                <a:moveTo>
                  <a:pt x="2022" y="994"/>
                </a:moveTo>
                <a:lnTo>
                  <a:pt x="2022" y="994"/>
                </a:lnTo>
                <a:cubicBezTo>
                  <a:pt x="2022" y="1018"/>
                  <a:pt x="2003" y="1037"/>
                  <a:pt x="1979" y="1037"/>
                </a:cubicBezTo>
                <a:lnTo>
                  <a:pt x="1531" y="1037"/>
                </a:lnTo>
                <a:cubicBezTo>
                  <a:pt x="1507" y="1037"/>
                  <a:pt x="1487" y="1018"/>
                  <a:pt x="1487" y="994"/>
                </a:cubicBezTo>
                <a:lnTo>
                  <a:pt x="1487" y="546"/>
                </a:lnTo>
                <a:cubicBezTo>
                  <a:pt x="1487" y="522"/>
                  <a:pt x="1507" y="502"/>
                  <a:pt x="1531" y="502"/>
                </a:cubicBezTo>
                <a:lnTo>
                  <a:pt x="1979" y="502"/>
                </a:lnTo>
                <a:cubicBezTo>
                  <a:pt x="2003" y="502"/>
                  <a:pt x="2022" y="522"/>
                  <a:pt x="2022" y="546"/>
                </a:cubicBezTo>
                <a:lnTo>
                  <a:pt x="2022" y="994"/>
                </a:lnTo>
                <a:lnTo>
                  <a:pt x="2022" y="994"/>
                </a:lnTo>
                <a:close/>
                <a:moveTo>
                  <a:pt x="1979" y="372"/>
                </a:moveTo>
                <a:lnTo>
                  <a:pt x="1979" y="372"/>
                </a:lnTo>
                <a:lnTo>
                  <a:pt x="1531" y="372"/>
                </a:lnTo>
                <a:cubicBezTo>
                  <a:pt x="1435" y="372"/>
                  <a:pt x="1357" y="450"/>
                  <a:pt x="1357" y="546"/>
                </a:cubicBezTo>
                <a:lnTo>
                  <a:pt x="1357" y="994"/>
                </a:lnTo>
                <a:cubicBezTo>
                  <a:pt x="1357" y="1090"/>
                  <a:pt x="1435" y="1167"/>
                  <a:pt x="1531" y="1167"/>
                </a:cubicBezTo>
                <a:lnTo>
                  <a:pt x="1979" y="1167"/>
                </a:lnTo>
                <a:cubicBezTo>
                  <a:pt x="2075" y="1167"/>
                  <a:pt x="2152" y="1090"/>
                  <a:pt x="2152" y="994"/>
                </a:cubicBezTo>
                <a:lnTo>
                  <a:pt x="2152" y="546"/>
                </a:lnTo>
                <a:cubicBezTo>
                  <a:pt x="2152" y="450"/>
                  <a:pt x="2075" y="372"/>
                  <a:pt x="1979" y="372"/>
                </a:cubicBezTo>
                <a:lnTo>
                  <a:pt x="1979" y="372"/>
                </a:lnTo>
                <a:close/>
                <a:moveTo>
                  <a:pt x="1151" y="994"/>
                </a:moveTo>
                <a:lnTo>
                  <a:pt x="1151" y="994"/>
                </a:lnTo>
                <a:cubicBezTo>
                  <a:pt x="1151" y="1018"/>
                  <a:pt x="1132" y="1037"/>
                  <a:pt x="1108" y="1037"/>
                </a:cubicBezTo>
                <a:lnTo>
                  <a:pt x="659" y="1037"/>
                </a:lnTo>
                <a:cubicBezTo>
                  <a:pt x="636" y="1037"/>
                  <a:pt x="616" y="1018"/>
                  <a:pt x="616" y="994"/>
                </a:cubicBezTo>
                <a:lnTo>
                  <a:pt x="616" y="546"/>
                </a:lnTo>
                <a:cubicBezTo>
                  <a:pt x="616" y="522"/>
                  <a:pt x="636" y="502"/>
                  <a:pt x="659" y="502"/>
                </a:cubicBezTo>
                <a:lnTo>
                  <a:pt x="1108" y="502"/>
                </a:lnTo>
                <a:cubicBezTo>
                  <a:pt x="1132" y="502"/>
                  <a:pt x="1151" y="522"/>
                  <a:pt x="1151" y="546"/>
                </a:cubicBezTo>
                <a:lnTo>
                  <a:pt x="1151" y="994"/>
                </a:lnTo>
                <a:lnTo>
                  <a:pt x="1151" y="994"/>
                </a:lnTo>
                <a:close/>
                <a:moveTo>
                  <a:pt x="1108" y="372"/>
                </a:moveTo>
                <a:lnTo>
                  <a:pt x="1108" y="372"/>
                </a:lnTo>
                <a:lnTo>
                  <a:pt x="659" y="372"/>
                </a:lnTo>
                <a:cubicBezTo>
                  <a:pt x="564" y="372"/>
                  <a:pt x="486" y="450"/>
                  <a:pt x="486" y="546"/>
                </a:cubicBezTo>
                <a:lnTo>
                  <a:pt x="486" y="994"/>
                </a:lnTo>
                <a:cubicBezTo>
                  <a:pt x="486" y="1090"/>
                  <a:pt x="564" y="1167"/>
                  <a:pt x="659" y="1167"/>
                </a:cubicBezTo>
                <a:lnTo>
                  <a:pt x="1108" y="1167"/>
                </a:lnTo>
                <a:cubicBezTo>
                  <a:pt x="1203" y="1167"/>
                  <a:pt x="1281" y="1090"/>
                  <a:pt x="1281" y="994"/>
                </a:cubicBezTo>
                <a:lnTo>
                  <a:pt x="1281" y="546"/>
                </a:lnTo>
                <a:cubicBezTo>
                  <a:pt x="1281" y="450"/>
                  <a:pt x="1203" y="372"/>
                  <a:pt x="1108" y="372"/>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13"/>
          <p:cNvSpPr>
            <a:spLocks noChangeAspect="1" noEditPoints="1"/>
          </p:cNvSpPr>
          <p:nvPr/>
        </p:nvSpPr>
        <p:spPr bwMode="auto">
          <a:xfrm>
            <a:off x="1919652" y="3962551"/>
            <a:ext cx="577884" cy="456391"/>
          </a:xfrm>
          <a:custGeom>
            <a:avLst/>
            <a:gdLst>
              <a:gd name="T0" fmla="*/ 4669 w 4800"/>
              <a:gd name="T1" fmla="*/ 3234 h 3789"/>
              <a:gd name="T2" fmla="*/ 130 w 4800"/>
              <a:gd name="T3" fmla="*/ 3107 h 3789"/>
              <a:gd name="T4" fmla="*/ 4261 w 4800"/>
              <a:gd name="T5" fmla="*/ 2680 h 3789"/>
              <a:gd name="T6" fmla="*/ 288 w 4800"/>
              <a:gd name="T7" fmla="*/ 3265 h 3789"/>
              <a:gd name="T8" fmla="*/ 288 w 4800"/>
              <a:gd name="T9" fmla="*/ 0 h 3789"/>
              <a:gd name="T10" fmla="*/ 4245 w 4800"/>
              <a:gd name="T11" fmla="*/ 3789 h 3789"/>
              <a:gd name="T12" fmla="*/ 3230 w 4800"/>
              <a:gd name="T13" fmla="*/ 2682 h 3789"/>
              <a:gd name="T14" fmla="*/ 3765 w 4800"/>
              <a:gd name="T15" fmla="*/ 2682 h 3789"/>
              <a:gd name="T16" fmla="*/ 3895 w 4800"/>
              <a:gd name="T17" fmla="*/ 2682 h 3789"/>
              <a:gd name="T18" fmla="*/ 3100 w 4800"/>
              <a:gd name="T19" fmla="*/ 2234 h 3789"/>
              <a:gd name="T20" fmla="*/ 3895 w 4800"/>
              <a:gd name="T21" fmla="*/ 2682 h 3789"/>
              <a:gd name="T22" fmla="*/ 2359 w 4800"/>
              <a:gd name="T23" fmla="*/ 2682 h 3789"/>
              <a:gd name="T24" fmla="*/ 2894 w 4800"/>
              <a:gd name="T25" fmla="*/ 2682 h 3789"/>
              <a:gd name="T26" fmla="*/ 2229 w 4800"/>
              <a:gd name="T27" fmla="*/ 2234 h 3789"/>
              <a:gd name="T28" fmla="*/ 3024 w 4800"/>
              <a:gd name="T29" fmla="*/ 2234 h 3789"/>
              <a:gd name="T30" fmla="*/ 1979 w 4800"/>
              <a:gd name="T31" fmla="*/ 2725 h 3789"/>
              <a:gd name="T32" fmla="*/ 1979 w 4800"/>
              <a:gd name="T33" fmla="*/ 2190 h 3789"/>
              <a:gd name="T34" fmla="*/ 1979 w 4800"/>
              <a:gd name="T35" fmla="*/ 2060 h 3789"/>
              <a:gd name="T36" fmla="*/ 1979 w 4800"/>
              <a:gd name="T37" fmla="*/ 2855 h 3789"/>
              <a:gd name="T38" fmla="*/ 1151 w 4800"/>
              <a:gd name="T39" fmla="*/ 2682 h 3789"/>
              <a:gd name="T40" fmla="*/ 616 w 4800"/>
              <a:gd name="T41" fmla="*/ 2234 h 3789"/>
              <a:gd name="T42" fmla="*/ 1151 w 4800"/>
              <a:gd name="T43" fmla="*/ 2682 h 3789"/>
              <a:gd name="T44" fmla="*/ 486 w 4800"/>
              <a:gd name="T45" fmla="*/ 2682 h 3789"/>
              <a:gd name="T46" fmla="*/ 1108 w 4800"/>
              <a:gd name="T47" fmla="*/ 2060 h 3789"/>
              <a:gd name="T48" fmla="*/ 3722 w 4800"/>
              <a:gd name="T49" fmla="*/ 1346 h 3789"/>
              <a:gd name="T50" fmla="*/ 3230 w 4800"/>
              <a:gd name="T51" fmla="*/ 1838 h 3789"/>
              <a:gd name="T52" fmla="*/ 3722 w 4800"/>
              <a:gd name="T53" fmla="*/ 2011 h 3789"/>
              <a:gd name="T54" fmla="*/ 3100 w 4800"/>
              <a:gd name="T55" fmla="*/ 1390 h 3789"/>
              <a:gd name="T56" fmla="*/ 2894 w 4800"/>
              <a:gd name="T57" fmla="*/ 1838 h 3789"/>
              <a:gd name="T58" fmla="*/ 2402 w 4800"/>
              <a:gd name="T59" fmla="*/ 1346 h 3789"/>
              <a:gd name="T60" fmla="*/ 2850 w 4800"/>
              <a:gd name="T61" fmla="*/ 1216 h 3789"/>
              <a:gd name="T62" fmla="*/ 2402 w 4800"/>
              <a:gd name="T63" fmla="*/ 2011 h 3789"/>
              <a:gd name="T64" fmla="*/ 2850 w 4800"/>
              <a:gd name="T65" fmla="*/ 1216 h 3789"/>
              <a:gd name="T66" fmla="*/ 1487 w 4800"/>
              <a:gd name="T67" fmla="*/ 1838 h 3789"/>
              <a:gd name="T68" fmla="*/ 2022 w 4800"/>
              <a:gd name="T69" fmla="*/ 1838 h 3789"/>
              <a:gd name="T70" fmla="*/ 1357 w 4800"/>
              <a:gd name="T71" fmla="*/ 1390 h 3789"/>
              <a:gd name="T72" fmla="*/ 2152 w 4800"/>
              <a:gd name="T73" fmla="*/ 1390 h 3789"/>
              <a:gd name="T74" fmla="*/ 1108 w 4800"/>
              <a:gd name="T75" fmla="*/ 1881 h 3789"/>
              <a:gd name="T76" fmla="*/ 1108 w 4800"/>
              <a:gd name="T77" fmla="*/ 1346 h 3789"/>
              <a:gd name="T78" fmla="*/ 1108 w 4800"/>
              <a:gd name="T79" fmla="*/ 1216 h 3789"/>
              <a:gd name="T80" fmla="*/ 1108 w 4800"/>
              <a:gd name="T81" fmla="*/ 2011 h 3789"/>
              <a:gd name="T82" fmla="*/ 3230 w 4800"/>
              <a:gd name="T83" fmla="*/ 546 h 3789"/>
              <a:gd name="T84" fmla="*/ 3765 w 4800"/>
              <a:gd name="T85" fmla="*/ 994 h 3789"/>
              <a:gd name="T86" fmla="*/ 3230 w 4800"/>
              <a:gd name="T87" fmla="*/ 546 h 3789"/>
              <a:gd name="T88" fmla="*/ 3895 w 4800"/>
              <a:gd name="T89" fmla="*/ 546 h 3789"/>
              <a:gd name="T90" fmla="*/ 3273 w 4800"/>
              <a:gd name="T91" fmla="*/ 1167 h 3789"/>
              <a:gd name="T92" fmla="*/ 2402 w 4800"/>
              <a:gd name="T93" fmla="*/ 1037 h 3789"/>
              <a:gd name="T94" fmla="*/ 2894 w 4800"/>
              <a:gd name="T95" fmla="*/ 546 h 3789"/>
              <a:gd name="T96" fmla="*/ 2402 w 4800"/>
              <a:gd name="T97" fmla="*/ 372 h 3789"/>
              <a:gd name="T98" fmla="*/ 3024 w 4800"/>
              <a:gd name="T99" fmla="*/ 994 h 3789"/>
              <a:gd name="T100" fmla="*/ 2022 w 4800"/>
              <a:gd name="T101" fmla="*/ 994 h 3789"/>
              <a:gd name="T102" fmla="*/ 1531 w 4800"/>
              <a:gd name="T103" fmla="*/ 502 h 3789"/>
              <a:gd name="T104" fmla="*/ 1979 w 4800"/>
              <a:gd name="T105" fmla="*/ 372 h 3789"/>
              <a:gd name="T106" fmla="*/ 1531 w 4800"/>
              <a:gd name="T107" fmla="*/ 1167 h 3789"/>
              <a:gd name="T108" fmla="*/ 1979 w 4800"/>
              <a:gd name="T109" fmla="*/ 372 h 3789"/>
              <a:gd name="T110" fmla="*/ 616 w 4800"/>
              <a:gd name="T111" fmla="*/ 994 h 3789"/>
              <a:gd name="T112" fmla="*/ 1151 w 4800"/>
              <a:gd name="T113" fmla="*/ 994 h 3789"/>
              <a:gd name="T114" fmla="*/ 486 w 4800"/>
              <a:gd name="T115" fmla="*/ 546 h 3789"/>
              <a:gd name="T116" fmla="*/ 1281 w 4800"/>
              <a:gd name="T117" fmla="*/ 546 h 3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800" h="3789">
                <a:moveTo>
                  <a:pt x="4245" y="3658"/>
                </a:moveTo>
                <a:lnTo>
                  <a:pt x="4245" y="3658"/>
                </a:lnTo>
                <a:cubicBezTo>
                  <a:pt x="4011" y="3658"/>
                  <a:pt x="3820" y="3468"/>
                  <a:pt x="3820" y="3234"/>
                </a:cubicBezTo>
                <a:cubicBezTo>
                  <a:pt x="3820" y="3000"/>
                  <a:pt x="4011" y="2809"/>
                  <a:pt x="4245" y="2809"/>
                </a:cubicBezTo>
                <a:cubicBezTo>
                  <a:pt x="4479" y="2809"/>
                  <a:pt x="4669" y="3000"/>
                  <a:pt x="4669" y="3234"/>
                </a:cubicBezTo>
                <a:cubicBezTo>
                  <a:pt x="4669" y="3468"/>
                  <a:pt x="4479" y="3658"/>
                  <a:pt x="4245" y="3658"/>
                </a:cubicBezTo>
                <a:lnTo>
                  <a:pt x="4245" y="3658"/>
                </a:lnTo>
                <a:close/>
                <a:moveTo>
                  <a:pt x="288" y="3265"/>
                </a:moveTo>
                <a:lnTo>
                  <a:pt x="288" y="3265"/>
                </a:lnTo>
                <a:cubicBezTo>
                  <a:pt x="201" y="3265"/>
                  <a:pt x="130" y="3194"/>
                  <a:pt x="130" y="3107"/>
                </a:cubicBezTo>
                <a:lnTo>
                  <a:pt x="130" y="289"/>
                </a:lnTo>
                <a:cubicBezTo>
                  <a:pt x="130" y="201"/>
                  <a:pt x="201" y="130"/>
                  <a:pt x="288" y="130"/>
                </a:cubicBezTo>
                <a:lnTo>
                  <a:pt x="4103" y="130"/>
                </a:lnTo>
                <a:cubicBezTo>
                  <a:pt x="4190" y="130"/>
                  <a:pt x="4261" y="201"/>
                  <a:pt x="4261" y="289"/>
                </a:cubicBezTo>
                <a:lnTo>
                  <a:pt x="4261" y="2680"/>
                </a:lnTo>
                <a:cubicBezTo>
                  <a:pt x="4256" y="2680"/>
                  <a:pt x="4250" y="2679"/>
                  <a:pt x="4245" y="2679"/>
                </a:cubicBezTo>
                <a:cubicBezTo>
                  <a:pt x="3939" y="2679"/>
                  <a:pt x="3690" y="2928"/>
                  <a:pt x="3690" y="3234"/>
                </a:cubicBezTo>
                <a:cubicBezTo>
                  <a:pt x="3690" y="3244"/>
                  <a:pt x="3691" y="3255"/>
                  <a:pt x="3692" y="3265"/>
                </a:cubicBezTo>
                <a:lnTo>
                  <a:pt x="288" y="3265"/>
                </a:lnTo>
                <a:lnTo>
                  <a:pt x="288" y="3265"/>
                </a:lnTo>
                <a:close/>
                <a:moveTo>
                  <a:pt x="4391" y="2700"/>
                </a:moveTo>
                <a:lnTo>
                  <a:pt x="4391" y="2700"/>
                </a:lnTo>
                <a:lnTo>
                  <a:pt x="4391" y="289"/>
                </a:lnTo>
                <a:cubicBezTo>
                  <a:pt x="4391" y="130"/>
                  <a:pt x="4262" y="0"/>
                  <a:pt x="4103" y="0"/>
                </a:cubicBezTo>
                <a:lnTo>
                  <a:pt x="288" y="0"/>
                </a:lnTo>
                <a:cubicBezTo>
                  <a:pt x="129" y="0"/>
                  <a:pt x="0" y="130"/>
                  <a:pt x="0" y="289"/>
                </a:cubicBezTo>
                <a:lnTo>
                  <a:pt x="0" y="3107"/>
                </a:lnTo>
                <a:cubicBezTo>
                  <a:pt x="0" y="3266"/>
                  <a:pt x="129" y="3395"/>
                  <a:pt x="288" y="3395"/>
                </a:cubicBezTo>
                <a:lnTo>
                  <a:pt x="3714" y="3395"/>
                </a:lnTo>
                <a:cubicBezTo>
                  <a:pt x="3784" y="3623"/>
                  <a:pt x="3995" y="3789"/>
                  <a:pt x="4245" y="3789"/>
                </a:cubicBezTo>
                <a:cubicBezTo>
                  <a:pt x="4551" y="3789"/>
                  <a:pt x="4800" y="3540"/>
                  <a:pt x="4800" y="3234"/>
                </a:cubicBezTo>
                <a:cubicBezTo>
                  <a:pt x="4800" y="2979"/>
                  <a:pt x="4626" y="2764"/>
                  <a:pt x="4391" y="2700"/>
                </a:cubicBezTo>
                <a:lnTo>
                  <a:pt x="4391" y="2700"/>
                </a:lnTo>
                <a:close/>
                <a:moveTo>
                  <a:pt x="3230" y="2682"/>
                </a:moveTo>
                <a:lnTo>
                  <a:pt x="3230" y="2682"/>
                </a:lnTo>
                <a:lnTo>
                  <a:pt x="3230" y="2234"/>
                </a:lnTo>
                <a:cubicBezTo>
                  <a:pt x="3230" y="2210"/>
                  <a:pt x="3249" y="2190"/>
                  <a:pt x="3273" y="2190"/>
                </a:cubicBezTo>
                <a:lnTo>
                  <a:pt x="3722" y="2190"/>
                </a:lnTo>
                <a:cubicBezTo>
                  <a:pt x="3746" y="2190"/>
                  <a:pt x="3765" y="2210"/>
                  <a:pt x="3765" y="2234"/>
                </a:cubicBezTo>
                <a:lnTo>
                  <a:pt x="3765" y="2682"/>
                </a:lnTo>
                <a:cubicBezTo>
                  <a:pt x="3765" y="2706"/>
                  <a:pt x="3746" y="2725"/>
                  <a:pt x="3722" y="2725"/>
                </a:cubicBezTo>
                <a:lnTo>
                  <a:pt x="3273" y="2725"/>
                </a:lnTo>
                <a:cubicBezTo>
                  <a:pt x="3249" y="2725"/>
                  <a:pt x="3230" y="2706"/>
                  <a:pt x="3230" y="2682"/>
                </a:cubicBezTo>
                <a:lnTo>
                  <a:pt x="3230" y="2682"/>
                </a:lnTo>
                <a:close/>
                <a:moveTo>
                  <a:pt x="3895" y="2682"/>
                </a:moveTo>
                <a:lnTo>
                  <a:pt x="3895" y="2682"/>
                </a:lnTo>
                <a:lnTo>
                  <a:pt x="3895" y="2234"/>
                </a:lnTo>
                <a:cubicBezTo>
                  <a:pt x="3895" y="2138"/>
                  <a:pt x="3817" y="2060"/>
                  <a:pt x="3722" y="2060"/>
                </a:cubicBezTo>
                <a:lnTo>
                  <a:pt x="3273" y="2060"/>
                </a:lnTo>
                <a:cubicBezTo>
                  <a:pt x="3178" y="2060"/>
                  <a:pt x="3100" y="2138"/>
                  <a:pt x="3100" y="2234"/>
                </a:cubicBezTo>
                <a:lnTo>
                  <a:pt x="3100" y="2682"/>
                </a:lnTo>
                <a:cubicBezTo>
                  <a:pt x="3100" y="2778"/>
                  <a:pt x="3178" y="2855"/>
                  <a:pt x="3273" y="2855"/>
                </a:cubicBezTo>
                <a:lnTo>
                  <a:pt x="3722" y="2855"/>
                </a:lnTo>
                <a:cubicBezTo>
                  <a:pt x="3817" y="2855"/>
                  <a:pt x="3895" y="2778"/>
                  <a:pt x="3895" y="2682"/>
                </a:cubicBezTo>
                <a:lnTo>
                  <a:pt x="3895" y="2682"/>
                </a:lnTo>
                <a:close/>
                <a:moveTo>
                  <a:pt x="2894" y="2682"/>
                </a:moveTo>
                <a:lnTo>
                  <a:pt x="2894" y="2682"/>
                </a:lnTo>
                <a:cubicBezTo>
                  <a:pt x="2894" y="2706"/>
                  <a:pt x="2874" y="2725"/>
                  <a:pt x="2850" y="2725"/>
                </a:cubicBezTo>
                <a:lnTo>
                  <a:pt x="2402" y="2725"/>
                </a:lnTo>
                <a:cubicBezTo>
                  <a:pt x="2378" y="2725"/>
                  <a:pt x="2359" y="2706"/>
                  <a:pt x="2359" y="2682"/>
                </a:cubicBezTo>
                <a:lnTo>
                  <a:pt x="2359" y="2234"/>
                </a:lnTo>
                <a:cubicBezTo>
                  <a:pt x="2359" y="2210"/>
                  <a:pt x="2378" y="2190"/>
                  <a:pt x="2402" y="2190"/>
                </a:cubicBezTo>
                <a:lnTo>
                  <a:pt x="2850" y="2190"/>
                </a:lnTo>
                <a:cubicBezTo>
                  <a:pt x="2874" y="2190"/>
                  <a:pt x="2894" y="2210"/>
                  <a:pt x="2894" y="2234"/>
                </a:cubicBezTo>
                <a:lnTo>
                  <a:pt x="2894" y="2682"/>
                </a:lnTo>
                <a:lnTo>
                  <a:pt x="2894" y="2682"/>
                </a:lnTo>
                <a:close/>
                <a:moveTo>
                  <a:pt x="2850" y="2060"/>
                </a:moveTo>
                <a:lnTo>
                  <a:pt x="2850" y="2060"/>
                </a:lnTo>
                <a:lnTo>
                  <a:pt x="2402" y="2060"/>
                </a:lnTo>
                <a:cubicBezTo>
                  <a:pt x="2306" y="2060"/>
                  <a:pt x="2229" y="2138"/>
                  <a:pt x="2229" y="2234"/>
                </a:cubicBezTo>
                <a:lnTo>
                  <a:pt x="2229" y="2682"/>
                </a:lnTo>
                <a:cubicBezTo>
                  <a:pt x="2229" y="2778"/>
                  <a:pt x="2306" y="2855"/>
                  <a:pt x="2402" y="2855"/>
                </a:cubicBezTo>
                <a:lnTo>
                  <a:pt x="2850" y="2855"/>
                </a:lnTo>
                <a:cubicBezTo>
                  <a:pt x="2946" y="2855"/>
                  <a:pt x="3024" y="2778"/>
                  <a:pt x="3024" y="2682"/>
                </a:cubicBezTo>
                <a:lnTo>
                  <a:pt x="3024" y="2234"/>
                </a:lnTo>
                <a:cubicBezTo>
                  <a:pt x="3024" y="2138"/>
                  <a:pt x="2946" y="2060"/>
                  <a:pt x="2850" y="2060"/>
                </a:cubicBezTo>
                <a:lnTo>
                  <a:pt x="2850" y="2060"/>
                </a:lnTo>
                <a:close/>
                <a:moveTo>
                  <a:pt x="2022" y="2682"/>
                </a:moveTo>
                <a:lnTo>
                  <a:pt x="2022" y="2682"/>
                </a:lnTo>
                <a:cubicBezTo>
                  <a:pt x="2022" y="2706"/>
                  <a:pt x="2003" y="2725"/>
                  <a:pt x="1979" y="2725"/>
                </a:cubicBezTo>
                <a:lnTo>
                  <a:pt x="1531" y="2725"/>
                </a:lnTo>
                <a:cubicBezTo>
                  <a:pt x="1507" y="2725"/>
                  <a:pt x="1487" y="2706"/>
                  <a:pt x="1487" y="2682"/>
                </a:cubicBezTo>
                <a:lnTo>
                  <a:pt x="1487" y="2234"/>
                </a:lnTo>
                <a:cubicBezTo>
                  <a:pt x="1487" y="2210"/>
                  <a:pt x="1507" y="2190"/>
                  <a:pt x="1531" y="2190"/>
                </a:cubicBezTo>
                <a:lnTo>
                  <a:pt x="1979" y="2190"/>
                </a:lnTo>
                <a:cubicBezTo>
                  <a:pt x="2003" y="2190"/>
                  <a:pt x="2022" y="2210"/>
                  <a:pt x="2022" y="2234"/>
                </a:cubicBezTo>
                <a:lnTo>
                  <a:pt x="2022" y="2682"/>
                </a:lnTo>
                <a:lnTo>
                  <a:pt x="2022" y="2682"/>
                </a:lnTo>
                <a:close/>
                <a:moveTo>
                  <a:pt x="1979" y="2060"/>
                </a:moveTo>
                <a:lnTo>
                  <a:pt x="1979" y="2060"/>
                </a:lnTo>
                <a:lnTo>
                  <a:pt x="1531" y="2060"/>
                </a:lnTo>
                <a:cubicBezTo>
                  <a:pt x="1435" y="2060"/>
                  <a:pt x="1357" y="2138"/>
                  <a:pt x="1357" y="2234"/>
                </a:cubicBezTo>
                <a:lnTo>
                  <a:pt x="1357" y="2682"/>
                </a:lnTo>
                <a:cubicBezTo>
                  <a:pt x="1357" y="2778"/>
                  <a:pt x="1435" y="2855"/>
                  <a:pt x="1531" y="2855"/>
                </a:cubicBezTo>
                <a:lnTo>
                  <a:pt x="1979" y="2855"/>
                </a:lnTo>
                <a:cubicBezTo>
                  <a:pt x="2075" y="2855"/>
                  <a:pt x="2152" y="2778"/>
                  <a:pt x="2152" y="2682"/>
                </a:cubicBezTo>
                <a:lnTo>
                  <a:pt x="2152" y="2234"/>
                </a:lnTo>
                <a:cubicBezTo>
                  <a:pt x="2152" y="2138"/>
                  <a:pt x="2075" y="2060"/>
                  <a:pt x="1979" y="2060"/>
                </a:cubicBezTo>
                <a:lnTo>
                  <a:pt x="1979" y="2060"/>
                </a:lnTo>
                <a:close/>
                <a:moveTo>
                  <a:pt x="1151" y="2682"/>
                </a:moveTo>
                <a:lnTo>
                  <a:pt x="1151" y="2682"/>
                </a:lnTo>
                <a:cubicBezTo>
                  <a:pt x="1151" y="2706"/>
                  <a:pt x="1132" y="2725"/>
                  <a:pt x="1108" y="2725"/>
                </a:cubicBezTo>
                <a:lnTo>
                  <a:pt x="659" y="2725"/>
                </a:lnTo>
                <a:cubicBezTo>
                  <a:pt x="636" y="2725"/>
                  <a:pt x="616" y="2706"/>
                  <a:pt x="616" y="2682"/>
                </a:cubicBezTo>
                <a:lnTo>
                  <a:pt x="616" y="2234"/>
                </a:lnTo>
                <a:cubicBezTo>
                  <a:pt x="616" y="2210"/>
                  <a:pt x="636" y="2190"/>
                  <a:pt x="659" y="2190"/>
                </a:cubicBezTo>
                <a:lnTo>
                  <a:pt x="1108" y="2190"/>
                </a:lnTo>
                <a:cubicBezTo>
                  <a:pt x="1132" y="2190"/>
                  <a:pt x="1151" y="2210"/>
                  <a:pt x="1151" y="2234"/>
                </a:cubicBezTo>
                <a:lnTo>
                  <a:pt x="1151" y="2682"/>
                </a:lnTo>
                <a:lnTo>
                  <a:pt x="1151" y="2682"/>
                </a:lnTo>
                <a:close/>
                <a:moveTo>
                  <a:pt x="1108" y="2060"/>
                </a:moveTo>
                <a:lnTo>
                  <a:pt x="1108" y="2060"/>
                </a:lnTo>
                <a:lnTo>
                  <a:pt x="659" y="2060"/>
                </a:lnTo>
                <a:cubicBezTo>
                  <a:pt x="564" y="2060"/>
                  <a:pt x="486" y="2138"/>
                  <a:pt x="486" y="2234"/>
                </a:cubicBezTo>
                <a:lnTo>
                  <a:pt x="486" y="2682"/>
                </a:lnTo>
                <a:cubicBezTo>
                  <a:pt x="486" y="2778"/>
                  <a:pt x="564" y="2855"/>
                  <a:pt x="659" y="2855"/>
                </a:cubicBezTo>
                <a:lnTo>
                  <a:pt x="1108" y="2855"/>
                </a:lnTo>
                <a:cubicBezTo>
                  <a:pt x="1203" y="2855"/>
                  <a:pt x="1281" y="2778"/>
                  <a:pt x="1281" y="2682"/>
                </a:cubicBezTo>
                <a:lnTo>
                  <a:pt x="1281" y="2234"/>
                </a:lnTo>
                <a:cubicBezTo>
                  <a:pt x="1281" y="2138"/>
                  <a:pt x="1203" y="2060"/>
                  <a:pt x="1108" y="2060"/>
                </a:cubicBezTo>
                <a:lnTo>
                  <a:pt x="1108" y="2060"/>
                </a:lnTo>
                <a:close/>
                <a:moveTo>
                  <a:pt x="3230" y="1390"/>
                </a:moveTo>
                <a:lnTo>
                  <a:pt x="3230" y="1390"/>
                </a:lnTo>
                <a:cubicBezTo>
                  <a:pt x="3230" y="1366"/>
                  <a:pt x="3249" y="1346"/>
                  <a:pt x="3273" y="1346"/>
                </a:cubicBezTo>
                <a:lnTo>
                  <a:pt x="3722" y="1346"/>
                </a:lnTo>
                <a:cubicBezTo>
                  <a:pt x="3746" y="1346"/>
                  <a:pt x="3765" y="1366"/>
                  <a:pt x="3765" y="1390"/>
                </a:cubicBezTo>
                <a:lnTo>
                  <a:pt x="3765" y="1838"/>
                </a:lnTo>
                <a:cubicBezTo>
                  <a:pt x="3765" y="1862"/>
                  <a:pt x="3746" y="1881"/>
                  <a:pt x="3722" y="1881"/>
                </a:cubicBezTo>
                <a:lnTo>
                  <a:pt x="3273" y="1881"/>
                </a:lnTo>
                <a:cubicBezTo>
                  <a:pt x="3249" y="1881"/>
                  <a:pt x="3230" y="1862"/>
                  <a:pt x="3230" y="1838"/>
                </a:cubicBezTo>
                <a:lnTo>
                  <a:pt x="3230" y="1390"/>
                </a:lnTo>
                <a:lnTo>
                  <a:pt x="3230" y="1390"/>
                </a:lnTo>
                <a:close/>
                <a:moveTo>
                  <a:pt x="3273" y="2011"/>
                </a:moveTo>
                <a:lnTo>
                  <a:pt x="3273" y="2011"/>
                </a:lnTo>
                <a:lnTo>
                  <a:pt x="3722" y="2011"/>
                </a:lnTo>
                <a:cubicBezTo>
                  <a:pt x="3817" y="2011"/>
                  <a:pt x="3895" y="1934"/>
                  <a:pt x="3895" y="1838"/>
                </a:cubicBezTo>
                <a:lnTo>
                  <a:pt x="3895" y="1390"/>
                </a:lnTo>
                <a:cubicBezTo>
                  <a:pt x="3895" y="1294"/>
                  <a:pt x="3817" y="1216"/>
                  <a:pt x="3722" y="1216"/>
                </a:cubicBezTo>
                <a:lnTo>
                  <a:pt x="3273" y="1216"/>
                </a:lnTo>
                <a:cubicBezTo>
                  <a:pt x="3178" y="1216"/>
                  <a:pt x="3100" y="1294"/>
                  <a:pt x="3100" y="1390"/>
                </a:cubicBezTo>
                <a:lnTo>
                  <a:pt x="3100" y="1838"/>
                </a:lnTo>
                <a:cubicBezTo>
                  <a:pt x="3100" y="1934"/>
                  <a:pt x="3178" y="2011"/>
                  <a:pt x="3273" y="2011"/>
                </a:cubicBezTo>
                <a:lnTo>
                  <a:pt x="3273" y="2011"/>
                </a:lnTo>
                <a:close/>
                <a:moveTo>
                  <a:pt x="2894" y="1838"/>
                </a:moveTo>
                <a:lnTo>
                  <a:pt x="2894" y="1838"/>
                </a:lnTo>
                <a:cubicBezTo>
                  <a:pt x="2894" y="1862"/>
                  <a:pt x="2874" y="1881"/>
                  <a:pt x="2850" y="1881"/>
                </a:cubicBezTo>
                <a:lnTo>
                  <a:pt x="2402" y="1881"/>
                </a:lnTo>
                <a:cubicBezTo>
                  <a:pt x="2378" y="1881"/>
                  <a:pt x="2359" y="1862"/>
                  <a:pt x="2359" y="1838"/>
                </a:cubicBezTo>
                <a:lnTo>
                  <a:pt x="2359" y="1390"/>
                </a:lnTo>
                <a:cubicBezTo>
                  <a:pt x="2359" y="1366"/>
                  <a:pt x="2378" y="1346"/>
                  <a:pt x="2402" y="1346"/>
                </a:cubicBezTo>
                <a:lnTo>
                  <a:pt x="2850" y="1346"/>
                </a:lnTo>
                <a:cubicBezTo>
                  <a:pt x="2874" y="1346"/>
                  <a:pt x="2894" y="1366"/>
                  <a:pt x="2894" y="1390"/>
                </a:cubicBezTo>
                <a:lnTo>
                  <a:pt x="2894" y="1838"/>
                </a:lnTo>
                <a:lnTo>
                  <a:pt x="2894" y="1838"/>
                </a:lnTo>
                <a:close/>
                <a:moveTo>
                  <a:pt x="2850" y="1216"/>
                </a:moveTo>
                <a:lnTo>
                  <a:pt x="2850" y="1216"/>
                </a:lnTo>
                <a:lnTo>
                  <a:pt x="2402" y="1216"/>
                </a:lnTo>
                <a:cubicBezTo>
                  <a:pt x="2306" y="1216"/>
                  <a:pt x="2229" y="1294"/>
                  <a:pt x="2229" y="1390"/>
                </a:cubicBezTo>
                <a:lnTo>
                  <a:pt x="2229" y="1838"/>
                </a:lnTo>
                <a:cubicBezTo>
                  <a:pt x="2229" y="1934"/>
                  <a:pt x="2306" y="2011"/>
                  <a:pt x="2402" y="2011"/>
                </a:cubicBezTo>
                <a:lnTo>
                  <a:pt x="2850" y="2011"/>
                </a:lnTo>
                <a:cubicBezTo>
                  <a:pt x="2946" y="2011"/>
                  <a:pt x="3024" y="1934"/>
                  <a:pt x="3024" y="1838"/>
                </a:cubicBezTo>
                <a:lnTo>
                  <a:pt x="3024" y="1390"/>
                </a:lnTo>
                <a:cubicBezTo>
                  <a:pt x="3024" y="1294"/>
                  <a:pt x="2946" y="1216"/>
                  <a:pt x="2850" y="1216"/>
                </a:cubicBezTo>
                <a:lnTo>
                  <a:pt x="2850" y="1216"/>
                </a:lnTo>
                <a:close/>
                <a:moveTo>
                  <a:pt x="2022" y="1838"/>
                </a:moveTo>
                <a:lnTo>
                  <a:pt x="2022" y="1838"/>
                </a:lnTo>
                <a:cubicBezTo>
                  <a:pt x="2022" y="1862"/>
                  <a:pt x="2003" y="1881"/>
                  <a:pt x="1979" y="1881"/>
                </a:cubicBezTo>
                <a:lnTo>
                  <a:pt x="1531" y="1881"/>
                </a:lnTo>
                <a:cubicBezTo>
                  <a:pt x="1507" y="1881"/>
                  <a:pt x="1487" y="1862"/>
                  <a:pt x="1487" y="1838"/>
                </a:cubicBezTo>
                <a:lnTo>
                  <a:pt x="1487" y="1390"/>
                </a:lnTo>
                <a:cubicBezTo>
                  <a:pt x="1487" y="1366"/>
                  <a:pt x="1507" y="1346"/>
                  <a:pt x="1531" y="1346"/>
                </a:cubicBezTo>
                <a:lnTo>
                  <a:pt x="1979" y="1346"/>
                </a:lnTo>
                <a:cubicBezTo>
                  <a:pt x="2003" y="1346"/>
                  <a:pt x="2022" y="1366"/>
                  <a:pt x="2022" y="1390"/>
                </a:cubicBezTo>
                <a:lnTo>
                  <a:pt x="2022" y="1838"/>
                </a:lnTo>
                <a:lnTo>
                  <a:pt x="2022" y="1838"/>
                </a:lnTo>
                <a:close/>
                <a:moveTo>
                  <a:pt x="1979" y="1216"/>
                </a:moveTo>
                <a:lnTo>
                  <a:pt x="1979" y="1216"/>
                </a:lnTo>
                <a:lnTo>
                  <a:pt x="1531" y="1216"/>
                </a:lnTo>
                <a:cubicBezTo>
                  <a:pt x="1435" y="1216"/>
                  <a:pt x="1357" y="1294"/>
                  <a:pt x="1357" y="1390"/>
                </a:cubicBezTo>
                <a:lnTo>
                  <a:pt x="1357" y="1838"/>
                </a:lnTo>
                <a:cubicBezTo>
                  <a:pt x="1357" y="1934"/>
                  <a:pt x="1435" y="2011"/>
                  <a:pt x="1531" y="2011"/>
                </a:cubicBezTo>
                <a:lnTo>
                  <a:pt x="1979" y="2011"/>
                </a:lnTo>
                <a:cubicBezTo>
                  <a:pt x="2075" y="2011"/>
                  <a:pt x="2152" y="1934"/>
                  <a:pt x="2152" y="1838"/>
                </a:cubicBezTo>
                <a:lnTo>
                  <a:pt x="2152" y="1390"/>
                </a:lnTo>
                <a:cubicBezTo>
                  <a:pt x="2152" y="1294"/>
                  <a:pt x="2075" y="1216"/>
                  <a:pt x="1979" y="1216"/>
                </a:cubicBezTo>
                <a:lnTo>
                  <a:pt x="1979" y="1216"/>
                </a:lnTo>
                <a:close/>
                <a:moveTo>
                  <a:pt x="1151" y="1838"/>
                </a:moveTo>
                <a:lnTo>
                  <a:pt x="1151" y="1838"/>
                </a:lnTo>
                <a:cubicBezTo>
                  <a:pt x="1151" y="1862"/>
                  <a:pt x="1132" y="1881"/>
                  <a:pt x="1108" y="1881"/>
                </a:cubicBezTo>
                <a:lnTo>
                  <a:pt x="659" y="1881"/>
                </a:lnTo>
                <a:cubicBezTo>
                  <a:pt x="636" y="1881"/>
                  <a:pt x="616" y="1862"/>
                  <a:pt x="616" y="1838"/>
                </a:cubicBezTo>
                <a:lnTo>
                  <a:pt x="616" y="1390"/>
                </a:lnTo>
                <a:cubicBezTo>
                  <a:pt x="616" y="1366"/>
                  <a:pt x="636" y="1346"/>
                  <a:pt x="659" y="1346"/>
                </a:cubicBezTo>
                <a:lnTo>
                  <a:pt x="1108" y="1346"/>
                </a:lnTo>
                <a:cubicBezTo>
                  <a:pt x="1132" y="1346"/>
                  <a:pt x="1151" y="1366"/>
                  <a:pt x="1151" y="1390"/>
                </a:cubicBezTo>
                <a:lnTo>
                  <a:pt x="1151" y="1838"/>
                </a:lnTo>
                <a:lnTo>
                  <a:pt x="1151" y="1838"/>
                </a:lnTo>
                <a:close/>
                <a:moveTo>
                  <a:pt x="1108" y="1216"/>
                </a:moveTo>
                <a:lnTo>
                  <a:pt x="1108" y="1216"/>
                </a:lnTo>
                <a:lnTo>
                  <a:pt x="659" y="1216"/>
                </a:lnTo>
                <a:cubicBezTo>
                  <a:pt x="564" y="1216"/>
                  <a:pt x="486" y="1294"/>
                  <a:pt x="486" y="1390"/>
                </a:cubicBezTo>
                <a:lnTo>
                  <a:pt x="486" y="1838"/>
                </a:lnTo>
                <a:cubicBezTo>
                  <a:pt x="486" y="1934"/>
                  <a:pt x="564" y="2011"/>
                  <a:pt x="659" y="2011"/>
                </a:cubicBezTo>
                <a:lnTo>
                  <a:pt x="1108" y="2011"/>
                </a:lnTo>
                <a:cubicBezTo>
                  <a:pt x="1203" y="2011"/>
                  <a:pt x="1281" y="1934"/>
                  <a:pt x="1281" y="1838"/>
                </a:cubicBezTo>
                <a:lnTo>
                  <a:pt x="1281" y="1390"/>
                </a:lnTo>
                <a:cubicBezTo>
                  <a:pt x="1281" y="1294"/>
                  <a:pt x="1203" y="1216"/>
                  <a:pt x="1108" y="1216"/>
                </a:cubicBezTo>
                <a:lnTo>
                  <a:pt x="1108" y="1216"/>
                </a:lnTo>
                <a:close/>
                <a:moveTo>
                  <a:pt x="3230" y="546"/>
                </a:moveTo>
                <a:lnTo>
                  <a:pt x="3230" y="546"/>
                </a:lnTo>
                <a:cubicBezTo>
                  <a:pt x="3230" y="522"/>
                  <a:pt x="3249" y="502"/>
                  <a:pt x="3273" y="502"/>
                </a:cubicBezTo>
                <a:lnTo>
                  <a:pt x="3722" y="502"/>
                </a:lnTo>
                <a:cubicBezTo>
                  <a:pt x="3746" y="502"/>
                  <a:pt x="3765" y="522"/>
                  <a:pt x="3765" y="546"/>
                </a:cubicBezTo>
                <a:lnTo>
                  <a:pt x="3765" y="994"/>
                </a:lnTo>
                <a:cubicBezTo>
                  <a:pt x="3765" y="1018"/>
                  <a:pt x="3746" y="1037"/>
                  <a:pt x="3722" y="1037"/>
                </a:cubicBezTo>
                <a:lnTo>
                  <a:pt x="3273" y="1037"/>
                </a:lnTo>
                <a:cubicBezTo>
                  <a:pt x="3249" y="1037"/>
                  <a:pt x="3230" y="1018"/>
                  <a:pt x="3230" y="994"/>
                </a:cubicBezTo>
                <a:lnTo>
                  <a:pt x="3230" y="546"/>
                </a:lnTo>
                <a:lnTo>
                  <a:pt x="3230" y="546"/>
                </a:lnTo>
                <a:close/>
                <a:moveTo>
                  <a:pt x="3273" y="1167"/>
                </a:moveTo>
                <a:lnTo>
                  <a:pt x="3273" y="1167"/>
                </a:lnTo>
                <a:lnTo>
                  <a:pt x="3722" y="1167"/>
                </a:lnTo>
                <a:cubicBezTo>
                  <a:pt x="3817" y="1167"/>
                  <a:pt x="3895" y="1090"/>
                  <a:pt x="3895" y="994"/>
                </a:cubicBezTo>
                <a:lnTo>
                  <a:pt x="3895" y="546"/>
                </a:lnTo>
                <a:cubicBezTo>
                  <a:pt x="3895" y="450"/>
                  <a:pt x="3817" y="372"/>
                  <a:pt x="3722" y="372"/>
                </a:cubicBezTo>
                <a:lnTo>
                  <a:pt x="3273" y="372"/>
                </a:lnTo>
                <a:cubicBezTo>
                  <a:pt x="3178" y="372"/>
                  <a:pt x="3100" y="450"/>
                  <a:pt x="3100" y="546"/>
                </a:cubicBezTo>
                <a:lnTo>
                  <a:pt x="3100" y="994"/>
                </a:lnTo>
                <a:cubicBezTo>
                  <a:pt x="3100" y="1090"/>
                  <a:pt x="3178" y="1167"/>
                  <a:pt x="3273" y="1167"/>
                </a:cubicBezTo>
                <a:lnTo>
                  <a:pt x="3273" y="1167"/>
                </a:lnTo>
                <a:close/>
                <a:moveTo>
                  <a:pt x="2894" y="994"/>
                </a:moveTo>
                <a:lnTo>
                  <a:pt x="2894" y="994"/>
                </a:lnTo>
                <a:cubicBezTo>
                  <a:pt x="2894" y="1018"/>
                  <a:pt x="2874" y="1037"/>
                  <a:pt x="2850" y="1037"/>
                </a:cubicBezTo>
                <a:lnTo>
                  <a:pt x="2402" y="1037"/>
                </a:lnTo>
                <a:cubicBezTo>
                  <a:pt x="2378" y="1037"/>
                  <a:pt x="2359" y="1018"/>
                  <a:pt x="2359" y="994"/>
                </a:cubicBezTo>
                <a:lnTo>
                  <a:pt x="2359" y="546"/>
                </a:lnTo>
                <a:cubicBezTo>
                  <a:pt x="2359" y="522"/>
                  <a:pt x="2378" y="502"/>
                  <a:pt x="2402" y="502"/>
                </a:cubicBezTo>
                <a:lnTo>
                  <a:pt x="2850" y="502"/>
                </a:lnTo>
                <a:cubicBezTo>
                  <a:pt x="2874" y="502"/>
                  <a:pt x="2894" y="522"/>
                  <a:pt x="2894" y="546"/>
                </a:cubicBezTo>
                <a:lnTo>
                  <a:pt x="2894" y="994"/>
                </a:lnTo>
                <a:lnTo>
                  <a:pt x="2894" y="994"/>
                </a:lnTo>
                <a:close/>
                <a:moveTo>
                  <a:pt x="2850" y="372"/>
                </a:moveTo>
                <a:lnTo>
                  <a:pt x="2850" y="372"/>
                </a:lnTo>
                <a:lnTo>
                  <a:pt x="2402" y="372"/>
                </a:lnTo>
                <a:cubicBezTo>
                  <a:pt x="2306" y="372"/>
                  <a:pt x="2229" y="450"/>
                  <a:pt x="2229" y="546"/>
                </a:cubicBezTo>
                <a:lnTo>
                  <a:pt x="2229" y="994"/>
                </a:lnTo>
                <a:cubicBezTo>
                  <a:pt x="2229" y="1090"/>
                  <a:pt x="2306" y="1167"/>
                  <a:pt x="2402" y="1167"/>
                </a:cubicBezTo>
                <a:lnTo>
                  <a:pt x="2850" y="1167"/>
                </a:lnTo>
                <a:cubicBezTo>
                  <a:pt x="2946" y="1167"/>
                  <a:pt x="3024" y="1090"/>
                  <a:pt x="3024" y="994"/>
                </a:cubicBezTo>
                <a:lnTo>
                  <a:pt x="3024" y="546"/>
                </a:lnTo>
                <a:cubicBezTo>
                  <a:pt x="3024" y="450"/>
                  <a:pt x="2946" y="372"/>
                  <a:pt x="2850" y="372"/>
                </a:cubicBezTo>
                <a:lnTo>
                  <a:pt x="2850" y="372"/>
                </a:lnTo>
                <a:close/>
                <a:moveTo>
                  <a:pt x="2022" y="994"/>
                </a:moveTo>
                <a:lnTo>
                  <a:pt x="2022" y="994"/>
                </a:lnTo>
                <a:cubicBezTo>
                  <a:pt x="2022" y="1018"/>
                  <a:pt x="2003" y="1037"/>
                  <a:pt x="1979" y="1037"/>
                </a:cubicBezTo>
                <a:lnTo>
                  <a:pt x="1531" y="1037"/>
                </a:lnTo>
                <a:cubicBezTo>
                  <a:pt x="1507" y="1037"/>
                  <a:pt x="1487" y="1018"/>
                  <a:pt x="1487" y="994"/>
                </a:cubicBezTo>
                <a:lnTo>
                  <a:pt x="1487" y="546"/>
                </a:lnTo>
                <a:cubicBezTo>
                  <a:pt x="1487" y="522"/>
                  <a:pt x="1507" y="502"/>
                  <a:pt x="1531" y="502"/>
                </a:cubicBezTo>
                <a:lnTo>
                  <a:pt x="1979" y="502"/>
                </a:lnTo>
                <a:cubicBezTo>
                  <a:pt x="2003" y="502"/>
                  <a:pt x="2022" y="522"/>
                  <a:pt x="2022" y="546"/>
                </a:cubicBezTo>
                <a:lnTo>
                  <a:pt x="2022" y="994"/>
                </a:lnTo>
                <a:lnTo>
                  <a:pt x="2022" y="994"/>
                </a:lnTo>
                <a:close/>
                <a:moveTo>
                  <a:pt x="1979" y="372"/>
                </a:moveTo>
                <a:lnTo>
                  <a:pt x="1979" y="372"/>
                </a:lnTo>
                <a:lnTo>
                  <a:pt x="1531" y="372"/>
                </a:lnTo>
                <a:cubicBezTo>
                  <a:pt x="1435" y="372"/>
                  <a:pt x="1357" y="450"/>
                  <a:pt x="1357" y="546"/>
                </a:cubicBezTo>
                <a:lnTo>
                  <a:pt x="1357" y="994"/>
                </a:lnTo>
                <a:cubicBezTo>
                  <a:pt x="1357" y="1090"/>
                  <a:pt x="1435" y="1167"/>
                  <a:pt x="1531" y="1167"/>
                </a:cubicBezTo>
                <a:lnTo>
                  <a:pt x="1979" y="1167"/>
                </a:lnTo>
                <a:cubicBezTo>
                  <a:pt x="2075" y="1167"/>
                  <a:pt x="2152" y="1090"/>
                  <a:pt x="2152" y="994"/>
                </a:cubicBezTo>
                <a:lnTo>
                  <a:pt x="2152" y="546"/>
                </a:lnTo>
                <a:cubicBezTo>
                  <a:pt x="2152" y="450"/>
                  <a:pt x="2075" y="372"/>
                  <a:pt x="1979" y="372"/>
                </a:cubicBezTo>
                <a:lnTo>
                  <a:pt x="1979" y="372"/>
                </a:lnTo>
                <a:close/>
                <a:moveTo>
                  <a:pt x="1151" y="994"/>
                </a:moveTo>
                <a:lnTo>
                  <a:pt x="1151" y="994"/>
                </a:lnTo>
                <a:cubicBezTo>
                  <a:pt x="1151" y="1018"/>
                  <a:pt x="1132" y="1037"/>
                  <a:pt x="1108" y="1037"/>
                </a:cubicBezTo>
                <a:lnTo>
                  <a:pt x="659" y="1037"/>
                </a:lnTo>
                <a:cubicBezTo>
                  <a:pt x="636" y="1037"/>
                  <a:pt x="616" y="1018"/>
                  <a:pt x="616" y="994"/>
                </a:cubicBezTo>
                <a:lnTo>
                  <a:pt x="616" y="546"/>
                </a:lnTo>
                <a:cubicBezTo>
                  <a:pt x="616" y="522"/>
                  <a:pt x="636" y="502"/>
                  <a:pt x="659" y="502"/>
                </a:cubicBezTo>
                <a:lnTo>
                  <a:pt x="1108" y="502"/>
                </a:lnTo>
                <a:cubicBezTo>
                  <a:pt x="1132" y="502"/>
                  <a:pt x="1151" y="522"/>
                  <a:pt x="1151" y="546"/>
                </a:cubicBezTo>
                <a:lnTo>
                  <a:pt x="1151" y="994"/>
                </a:lnTo>
                <a:lnTo>
                  <a:pt x="1151" y="994"/>
                </a:lnTo>
                <a:close/>
                <a:moveTo>
                  <a:pt x="1108" y="372"/>
                </a:moveTo>
                <a:lnTo>
                  <a:pt x="1108" y="372"/>
                </a:lnTo>
                <a:lnTo>
                  <a:pt x="659" y="372"/>
                </a:lnTo>
                <a:cubicBezTo>
                  <a:pt x="564" y="372"/>
                  <a:pt x="486" y="450"/>
                  <a:pt x="486" y="546"/>
                </a:cubicBezTo>
                <a:lnTo>
                  <a:pt x="486" y="994"/>
                </a:lnTo>
                <a:cubicBezTo>
                  <a:pt x="486" y="1090"/>
                  <a:pt x="564" y="1167"/>
                  <a:pt x="659" y="1167"/>
                </a:cubicBezTo>
                <a:lnTo>
                  <a:pt x="1108" y="1167"/>
                </a:lnTo>
                <a:cubicBezTo>
                  <a:pt x="1203" y="1167"/>
                  <a:pt x="1281" y="1090"/>
                  <a:pt x="1281" y="994"/>
                </a:cubicBezTo>
                <a:lnTo>
                  <a:pt x="1281" y="546"/>
                </a:lnTo>
                <a:cubicBezTo>
                  <a:pt x="1281" y="450"/>
                  <a:pt x="1203" y="372"/>
                  <a:pt x="1108" y="372"/>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noChangeAspect="1" noEditPoints="1"/>
          </p:cNvSpPr>
          <p:nvPr/>
        </p:nvSpPr>
        <p:spPr bwMode="auto">
          <a:xfrm>
            <a:off x="3773507" y="3465347"/>
            <a:ext cx="968761" cy="966524"/>
          </a:xfrm>
          <a:custGeom>
            <a:avLst/>
            <a:gdLst>
              <a:gd name="T0" fmla="*/ 3297 w 4799"/>
              <a:gd name="T1" fmla="*/ 2672 h 4790"/>
              <a:gd name="T2" fmla="*/ 4276 w 4799"/>
              <a:gd name="T3" fmla="*/ 2672 h 4790"/>
              <a:gd name="T4" fmla="*/ 3363 w 4799"/>
              <a:gd name="T5" fmla="*/ 2737 h 4790"/>
              <a:gd name="T6" fmla="*/ 622 w 4799"/>
              <a:gd name="T7" fmla="*/ 2606 h 4790"/>
              <a:gd name="T8" fmla="*/ 2828 w 4799"/>
              <a:gd name="T9" fmla="*/ 2737 h 4790"/>
              <a:gd name="T10" fmla="*/ 557 w 4799"/>
              <a:gd name="T11" fmla="*/ 2672 h 4790"/>
              <a:gd name="T12" fmla="*/ 4212 w 4799"/>
              <a:gd name="T13" fmla="*/ 3121 h 4790"/>
              <a:gd name="T14" fmla="*/ 2271 w 4799"/>
              <a:gd name="T15" fmla="*/ 3252 h 4790"/>
              <a:gd name="T16" fmla="*/ 2271 w 4799"/>
              <a:gd name="T17" fmla="*/ 3121 h 4790"/>
              <a:gd name="T18" fmla="*/ 1965 w 4799"/>
              <a:gd name="T19" fmla="*/ 3186 h 4790"/>
              <a:gd name="T20" fmla="*/ 558 w 4799"/>
              <a:gd name="T21" fmla="*/ 3186 h 4790"/>
              <a:gd name="T22" fmla="*/ 1900 w 4799"/>
              <a:gd name="T23" fmla="*/ 3121 h 4790"/>
              <a:gd name="T24" fmla="*/ 4209 w 4799"/>
              <a:gd name="T25" fmla="*/ 3766 h 4790"/>
              <a:gd name="T26" fmla="*/ 3630 w 4799"/>
              <a:gd name="T27" fmla="*/ 3635 h 4790"/>
              <a:gd name="T28" fmla="*/ 4274 w 4799"/>
              <a:gd name="T29" fmla="*/ 3701 h 4790"/>
              <a:gd name="T30" fmla="*/ 621 w 4799"/>
              <a:gd name="T31" fmla="*/ 3766 h 4790"/>
              <a:gd name="T32" fmla="*/ 3300 w 4799"/>
              <a:gd name="T33" fmla="*/ 3635 h 4790"/>
              <a:gd name="T34" fmla="*/ 3300 w 4799"/>
              <a:gd name="T35" fmla="*/ 3766 h 4790"/>
              <a:gd name="T36" fmla="*/ 4213 w 4799"/>
              <a:gd name="T37" fmla="*/ 4281 h 4790"/>
              <a:gd name="T38" fmla="*/ 3366 w 4799"/>
              <a:gd name="T39" fmla="*/ 4150 h 4790"/>
              <a:gd name="T40" fmla="*/ 4279 w 4799"/>
              <a:gd name="T41" fmla="*/ 4215 h 4790"/>
              <a:gd name="T42" fmla="*/ 2831 w 4799"/>
              <a:gd name="T43" fmla="*/ 4281 h 4790"/>
              <a:gd name="T44" fmla="*/ 625 w 4799"/>
              <a:gd name="T45" fmla="*/ 4150 h 4790"/>
              <a:gd name="T46" fmla="*/ 2897 w 4799"/>
              <a:gd name="T47" fmla="*/ 4215 h 4790"/>
              <a:gd name="T48" fmla="*/ 627 w 4799"/>
              <a:gd name="T49" fmla="*/ 2092 h 4790"/>
              <a:gd name="T50" fmla="*/ 1474 w 4799"/>
              <a:gd name="T51" fmla="*/ 2223 h 4790"/>
              <a:gd name="T52" fmla="*/ 561 w 4799"/>
              <a:gd name="T53" fmla="*/ 2158 h 4790"/>
              <a:gd name="T54" fmla="*/ 4215 w 4799"/>
              <a:gd name="T55" fmla="*/ 2223 h 4790"/>
              <a:gd name="T56" fmla="*/ 2009 w 4799"/>
              <a:gd name="T57" fmla="*/ 2092 h 4790"/>
              <a:gd name="T58" fmla="*/ 4280 w 4799"/>
              <a:gd name="T59" fmla="*/ 2158 h 4790"/>
              <a:gd name="T60" fmla="*/ 628 w 4799"/>
              <a:gd name="T61" fmla="*/ 1578 h 4790"/>
              <a:gd name="T62" fmla="*/ 2569 w 4799"/>
              <a:gd name="T63" fmla="*/ 1709 h 4790"/>
              <a:gd name="T64" fmla="*/ 563 w 4799"/>
              <a:gd name="T65" fmla="*/ 1643 h 4790"/>
              <a:gd name="T66" fmla="*/ 4216 w 4799"/>
              <a:gd name="T67" fmla="*/ 1709 h 4790"/>
              <a:gd name="T68" fmla="*/ 2940 w 4799"/>
              <a:gd name="T69" fmla="*/ 1578 h 4790"/>
              <a:gd name="T70" fmla="*/ 4282 w 4799"/>
              <a:gd name="T71" fmla="*/ 1643 h 4790"/>
              <a:gd name="T72" fmla="*/ 1276 w 4799"/>
              <a:gd name="T73" fmla="*/ 1129 h 4790"/>
              <a:gd name="T74" fmla="*/ 566 w 4799"/>
              <a:gd name="T75" fmla="*/ 1129 h 4790"/>
              <a:gd name="T76" fmla="*/ 1210 w 4799"/>
              <a:gd name="T77" fmla="*/ 1063 h 4790"/>
              <a:gd name="T78" fmla="*/ 4219 w 4799"/>
              <a:gd name="T79" fmla="*/ 1194 h 4790"/>
              <a:gd name="T80" fmla="*/ 1540 w 4799"/>
              <a:gd name="T81" fmla="*/ 1063 h 4790"/>
              <a:gd name="T82" fmla="*/ 4285 w 4799"/>
              <a:gd name="T83" fmla="*/ 1129 h 4790"/>
              <a:gd name="T84" fmla="*/ 630 w 4799"/>
              <a:gd name="T85" fmla="*/ 549 h 4790"/>
              <a:gd name="T86" fmla="*/ 1477 w 4799"/>
              <a:gd name="T87" fmla="*/ 680 h 4790"/>
              <a:gd name="T88" fmla="*/ 565 w 4799"/>
              <a:gd name="T89" fmla="*/ 614 h 4790"/>
              <a:gd name="T90" fmla="*/ 2012 w 4799"/>
              <a:gd name="T91" fmla="*/ 549 h 4790"/>
              <a:gd name="T92" fmla="*/ 4218 w 4799"/>
              <a:gd name="T93" fmla="*/ 680 h 4790"/>
              <a:gd name="T94" fmla="*/ 1947 w 4799"/>
              <a:gd name="T95" fmla="*/ 614 h 4790"/>
              <a:gd name="T96" fmla="*/ 4457 w 4799"/>
              <a:gd name="T97" fmla="*/ 4659 h 4790"/>
              <a:gd name="T98" fmla="*/ 130 w 4799"/>
              <a:gd name="T99" fmla="*/ 343 h 4790"/>
              <a:gd name="T100" fmla="*/ 4669 w 4799"/>
              <a:gd name="T101" fmla="*/ 343 h 4790"/>
              <a:gd name="T102" fmla="*/ 4457 w 4799"/>
              <a:gd name="T103" fmla="*/ 0 h 4790"/>
              <a:gd name="T104" fmla="*/ 0 w 4799"/>
              <a:gd name="T105" fmla="*/ 343 h 4790"/>
              <a:gd name="T106" fmla="*/ 4457 w 4799"/>
              <a:gd name="T107" fmla="*/ 4790 h 4790"/>
              <a:gd name="T108" fmla="*/ 4457 w 4799"/>
              <a:gd name="T109" fmla="*/ 0 h 4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799" h="4790">
                <a:moveTo>
                  <a:pt x="3363" y="2737"/>
                </a:moveTo>
                <a:lnTo>
                  <a:pt x="3363" y="2737"/>
                </a:lnTo>
                <a:cubicBezTo>
                  <a:pt x="3327" y="2737"/>
                  <a:pt x="3297" y="2708"/>
                  <a:pt x="3297" y="2672"/>
                </a:cubicBezTo>
                <a:cubicBezTo>
                  <a:pt x="3297" y="2636"/>
                  <a:pt x="3327" y="2606"/>
                  <a:pt x="3363" y="2606"/>
                </a:cubicBezTo>
                <a:lnTo>
                  <a:pt x="4210" y="2606"/>
                </a:lnTo>
                <a:cubicBezTo>
                  <a:pt x="4246" y="2606"/>
                  <a:pt x="4276" y="2636"/>
                  <a:pt x="4276" y="2672"/>
                </a:cubicBezTo>
                <a:cubicBezTo>
                  <a:pt x="4276" y="2708"/>
                  <a:pt x="4246" y="2737"/>
                  <a:pt x="4210" y="2737"/>
                </a:cubicBezTo>
                <a:lnTo>
                  <a:pt x="3363" y="2737"/>
                </a:lnTo>
                <a:lnTo>
                  <a:pt x="3363" y="2737"/>
                </a:lnTo>
                <a:close/>
                <a:moveTo>
                  <a:pt x="557" y="2672"/>
                </a:moveTo>
                <a:lnTo>
                  <a:pt x="557" y="2672"/>
                </a:lnTo>
                <a:cubicBezTo>
                  <a:pt x="557" y="2636"/>
                  <a:pt x="586" y="2606"/>
                  <a:pt x="622" y="2606"/>
                </a:cubicBezTo>
                <a:lnTo>
                  <a:pt x="2828" y="2606"/>
                </a:lnTo>
                <a:cubicBezTo>
                  <a:pt x="2864" y="2606"/>
                  <a:pt x="2894" y="2636"/>
                  <a:pt x="2894" y="2672"/>
                </a:cubicBezTo>
                <a:cubicBezTo>
                  <a:pt x="2894" y="2708"/>
                  <a:pt x="2864" y="2737"/>
                  <a:pt x="2828" y="2737"/>
                </a:cubicBezTo>
                <a:lnTo>
                  <a:pt x="622" y="2737"/>
                </a:lnTo>
                <a:cubicBezTo>
                  <a:pt x="586" y="2737"/>
                  <a:pt x="557" y="2708"/>
                  <a:pt x="557" y="2672"/>
                </a:cubicBezTo>
                <a:lnTo>
                  <a:pt x="557" y="2672"/>
                </a:lnTo>
                <a:close/>
                <a:moveTo>
                  <a:pt x="2271" y="3121"/>
                </a:moveTo>
                <a:lnTo>
                  <a:pt x="2271" y="3121"/>
                </a:lnTo>
                <a:lnTo>
                  <a:pt x="4212" y="3121"/>
                </a:lnTo>
                <a:cubicBezTo>
                  <a:pt x="4248" y="3121"/>
                  <a:pt x="4277" y="3150"/>
                  <a:pt x="4277" y="3186"/>
                </a:cubicBezTo>
                <a:cubicBezTo>
                  <a:pt x="4277" y="3222"/>
                  <a:pt x="4248" y="3252"/>
                  <a:pt x="4212" y="3252"/>
                </a:cubicBezTo>
                <a:lnTo>
                  <a:pt x="2271" y="3252"/>
                </a:lnTo>
                <a:cubicBezTo>
                  <a:pt x="2235" y="3252"/>
                  <a:pt x="2206" y="3222"/>
                  <a:pt x="2206" y="3186"/>
                </a:cubicBezTo>
                <a:cubicBezTo>
                  <a:pt x="2206" y="3150"/>
                  <a:pt x="2235" y="3121"/>
                  <a:pt x="2271" y="3121"/>
                </a:cubicBezTo>
                <a:lnTo>
                  <a:pt x="2271" y="3121"/>
                </a:lnTo>
                <a:close/>
                <a:moveTo>
                  <a:pt x="1900" y="3121"/>
                </a:moveTo>
                <a:lnTo>
                  <a:pt x="1900" y="3121"/>
                </a:lnTo>
                <a:cubicBezTo>
                  <a:pt x="1936" y="3121"/>
                  <a:pt x="1965" y="3150"/>
                  <a:pt x="1965" y="3186"/>
                </a:cubicBezTo>
                <a:cubicBezTo>
                  <a:pt x="1965" y="3222"/>
                  <a:pt x="1936" y="3252"/>
                  <a:pt x="1900" y="3252"/>
                </a:cubicBezTo>
                <a:lnTo>
                  <a:pt x="624" y="3252"/>
                </a:lnTo>
                <a:cubicBezTo>
                  <a:pt x="588" y="3252"/>
                  <a:pt x="558" y="3222"/>
                  <a:pt x="558" y="3186"/>
                </a:cubicBezTo>
                <a:cubicBezTo>
                  <a:pt x="558" y="3150"/>
                  <a:pt x="588" y="3121"/>
                  <a:pt x="624" y="3121"/>
                </a:cubicBezTo>
                <a:lnTo>
                  <a:pt x="1900" y="3121"/>
                </a:lnTo>
                <a:lnTo>
                  <a:pt x="1900" y="3121"/>
                </a:lnTo>
                <a:close/>
                <a:moveTo>
                  <a:pt x="4274" y="3701"/>
                </a:moveTo>
                <a:lnTo>
                  <a:pt x="4274" y="3701"/>
                </a:lnTo>
                <a:cubicBezTo>
                  <a:pt x="4274" y="3737"/>
                  <a:pt x="4245" y="3766"/>
                  <a:pt x="4209" y="3766"/>
                </a:cubicBezTo>
                <a:lnTo>
                  <a:pt x="3630" y="3766"/>
                </a:lnTo>
                <a:cubicBezTo>
                  <a:pt x="3594" y="3766"/>
                  <a:pt x="3565" y="3737"/>
                  <a:pt x="3565" y="3701"/>
                </a:cubicBezTo>
                <a:cubicBezTo>
                  <a:pt x="3565" y="3664"/>
                  <a:pt x="3594" y="3635"/>
                  <a:pt x="3630" y="3635"/>
                </a:cubicBezTo>
                <a:lnTo>
                  <a:pt x="4209" y="3635"/>
                </a:lnTo>
                <a:cubicBezTo>
                  <a:pt x="4245" y="3635"/>
                  <a:pt x="4274" y="3664"/>
                  <a:pt x="4274" y="3701"/>
                </a:cubicBezTo>
                <a:lnTo>
                  <a:pt x="4274" y="3701"/>
                </a:lnTo>
                <a:close/>
                <a:moveTo>
                  <a:pt x="3300" y="3766"/>
                </a:moveTo>
                <a:lnTo>
                  <a:pt x="3300" y="3766"/>
                </a:lnTo>
                <a:lnTo>
                  <a:pt x="621" y="3766"/>
                </a:lnTo>
                <a:cubicBezTo>
                  <a:pt x="585" y="3766"/>
                  <a:pt x="555" y="3737"/>
                  <a:pt x="555" y="3701"/>
                </a:cubicBezTo>
                <a:cubicBezTo>
                  <a:pt x="555" y="3664"/>
                  <a:pt x="585" y="3635"/>
                  <a:pt x="621" y="3635"/>
                </a:cubicBezTo>
                <a:lnTo>
                  <a:pt x="3300" y="3635"/>
                </a:lnTo>
                <a:cubicBezTo>
                  <a:pt x="3336" y="3635"/>
                  <a:pt x="3365" y="3664"/>
                  <a:pt x="3365" y="3701"/>
                </a:cubicBezTo>
                <a:cubicBezTo>
                  <a:pt x="3365" y="3737"/>
                  <a:pt x="3336" y="3766"/>
                  <a:pt x="3300" y="3766"/>
                </a:cubicBezTo>
                <a:lnTo>
                  <a:pt x="3300" y="3766"/>
                </a:lnTo>
                <a:close/>
                <a:moveTo>
                  <a:pt x="4279" y="4215"/>
                </a:moveTo>
                <a:lnTo>
                  <a:pt x="4279" y="4215"/>
                </a:lnTo>
                <a:cubicBezTo>
                  <a:pt x="4279" y="4251"/>
                  <a:pt x="4249" y="4281"/>
                  <a:pt x="4213" y="4281"/>
                </a:cubicBezTo>
                <a:lnTo>
                  <a:pt x="3366" y="4280"/>
                </a:lnTo>
                <a:cubicBezTo>
                  <a:pt x="3330" y="4280"/>
                  <a:pt x="3300" y="4251"/>
                  <a:pt x="3300" y="4215"/>
                </a:cubicBezTo>
                <a:cubicBezTo>
                  <a:pt x="3300" y="4179"/>
                  <a:pt x="3330" y="4150"/>
                  <a:pt x="3366" y="4150"/>
                </a:cubicBezTo>
                <a:lnTo>
                  <a:pt x="4213" y="4150"/>
                </a:lnTo>
                <a:cubicBezTo>
                  <a:pt x="4249" y="4150"/>
                  <a:pt x="4279" y="4179"/>
                  <a:pt x="4279" y="4215"/>
                </a:cubicBezTo>
                <a:lnTo>
                  <a:pt x="4279" y="4215"/>
                </a:lnTo>
                <a:close/>
                <a:moveTo>
                  <a:pt x="2897" y="4215"/>
                </a:moveTo>
                <a:lnTo>
                  <a:pt x="2897" y="4215"/>
                </a:lnTo>
                <a:cubicBezTo>
                  <a:pt x="2897" y="4251"/>
                  <a:pt x="2867" y="4281"/>
                  <a:pt x="2831" y="4281"/>
                </a:cubicBezTo>
                <a:lnTo>
                  <a:pt x="625" y="4280"/>
                </a:lnTo>
                <a:cubicBezTo>
                  <a:pt x="589" y="4280"/>
                  <a:pt x="560" y="4251"/>
                  <a:pt x="560" y="4215"/>
                </a:cubicBezTo>
                <a:cubicBezTo>
                  <a:pt x="560" y="4179"/>
                  <a:pt x="589" y="4150"/>
                  <a:pt x="625" y="4150"/>
                </a:cubicBezTo>
                <a:lnTo>
                  <a:pt x="2831" y="4150"/>
                </a:lnTo>
                <a:cubicBezTo>
                  <a:pt x="2867" y="4150"/>
                  <a:pt x="2897" y="4179"/>
                  <a:pt x="2897" y="4215"/>
                </a:cubicBezTo>
                <a:lnTo>
                  <a:pt x="2897" y="4215"/>
                </a:lnTo>
                <a:close/>
                <a:moveTo>
                  <a:pt x="561" y="2158"/>
                </a:moveTo>
                <a:lnTo>
                  <a:pt x="561" y="2158"/>
                </a:lnTo>
                <a:cubicBezTo>
                  <a:pt x="561" y="2121"/>
                  <a:pt x="591" y="2092"/>
                  <a:pt x="627" y="2092"/>
                </a:cubicBezTo>
                <a:lnTo>
                  <a:pt x="1474" y="2092"/>
                </a:lnTo>
                <a:cubicBezTo>
                  <a:pt x="1510" y="2092"/>
                  <a:pt x="1540" y="2121"/>
                  <a:pt x="1540" y="2158"/>
                </a:cubicBezTo>
                <a:cubicBezTo>
                  <a:pt x="1540" y="2194"/>
                  <a:pt x="1510" y="2223"/>
                  <a:pt x="1474" y="2223"/>
                </a:cubicBezTo>
                <a:lnTo>
                  <a:pt x="627" y="2223"/>
                </a:lnTo>
                <a:cubicBezTo>
                  <a:pt x="591" y="2223"/>
                  <a:pt x="561" y="2194"/>
                  <a:pt x="561" y="2158"/>
                </a:cubicBezTo>
                <a:lnTo>
                  <a:pt x="561" y="2158"/>
                </a:lnTo>
                <a:close/>
                <a:moveTo>
                  <a:pt x="4280" y="2158"/>
                </a:moveTo>
                <a:lnTo>
                  <a:pt x="4280" y="2158"/>
                </a:lnTo>
                <a:cubicBezTo>
                  <a:pt x="4280" y="2194"/>
                  <a:pt x="4251" y="2223"/>
                  <a:pt x="4215" y="2223"/>
                </a:cubicBezTo>
                <a:lnTo>
                  <a:pt x="2009" y="2223"/>
                </a:lnTo>
                <a:cubicBezTo>
                  <a:pt x="1973" y="2223"/>
                  <a:pt x="1944" y="2194"/>
                  <a:pt x="1944" y="2158"/>
                </a:cubicBezTo>
                <a:cubicBezTo>
                  <a:pt x="1944" y="2121"/>
                  <a:pt x="1973" y="2092"/>
                  <a:pt x="2009" y="2092"/>
                </a:cubicBezTo>
                <a:lnTo>
                  <a:pt x="4215" y="2092"/>
                </a:lnTo>
                <a:cubicBezTo>
                  <a:pt x="4251" y="2092"/>
                  <a:pt x="4280" y="2121"/>
                  <a:pt x="4280" y="2158"/>
                </a:cubicBezTo>
                <a:lnTo>
                  <a:pt x="4280" y="2158"/>
                </a:lnTo>
                <a:close/>
                <a:moveTo>
                  <a:pt x="563" y="1643"/>
                </a:moveTo>
                <a:lnTo>
                  <a:pt x="563" y="1643"/>
                </a:lnTo>
                <a:cubicBezTo>
                  <a:pt x="563" y="1607"/>
                  <a:pt x="592" y="1578"/>
                  <a:pt x="628" y="1578"/>
                </a:cubicBezTo>
                <a:lnTo>
                  <a:pt x="2569" y="1578"/>
                </a:lnTo>
                <a:cubicBezTo>
                  <a:pt x="2605" y="1578"/>
                  <a:pt x="2634" y="1607"/>
                  <a:pt x="2634" y="1643"/>
                </a:cubicBezTo>
                <a:cubicBezTo>
                  <a:pt x="2634" y="1679"/>
                  <a:pt x="2605" y="1709"/>
                  <a:pt x="2569" y="1709"/>
                </a:cubicBezTo>
                <a:lnTo>
                  <a:pt x="628" y="1709"/>
                </a:lnTo>
                <a:cubicBezTo>
                  <a:pt x="592" y="1709"/>
                  <a:pt x="563" y="1679"/>
                  <a:pt x="563" y="1643"/>
                </a:cubicBezTo>
                <a:lnTo>
                  <a:pt x="563" y="1643"/>
                </a:lnTo>
                <a:close/>
                <a:moveTo>
                  <a:pt x="4282" y="1643"/>
                </a:moveTo>
                <a:lnTo>
                  <a:pt x="4282" y="1643"/>
                </a:lnTo>
                <a:cubicBezTo>
                  <a:pt x="4282" y="1679"/>
                  <a:pt x="4253" y="1709"/>
                  <a:pt x="4216" y="1709"/>
                </a:cubicBezTo>
                <a:lnTo>
                  <a:pt x="2940" y="1709"/>
                </a:lnTo>
                <a:cubicBezTo>
                  <a:pt x="2904" y="1709"/>
                  <a:pt x="2875" y="1679"/>
                  <a:pt x="2875" y="1643"/>
                </a:cubicBezTo>
                <a:cubicBezTo>
                  <a:pt x="2875" y="1607"/>
                  <a:pt x="2904" y="1578"/>
                  <a:pt x="2940" y="1578"/>
                </a:cubicBezTo>
                <a:lnTo>
                  <a:pt x="4216" y="1578"/>
                </a:lnTo>
                <a:cubicBezTo>
                  <a:pt x="4253" y="1578"/>
                  <a:pt x="4282" y="1607"/>
                  <a:pt x="4282" y="1643"/>
                </a:cubicBezTo>
                <a:lnTo>
                  <a:pt x="4282" y="1643"/>
                </a:lnTo>
                <a:close/>
                <a:moveTo>
                  <a:pt x="1210" y="1063"/>
                </a:moveTo>
                <a:lnTo>
                  <a:pt x="1210" y="1063"/>
                </a:lnTo>
                <a:cubicBezTo>
                  <a:pt x="1246" y="1063"/>
                  <a:pt x="1276" y="1093"/>
                  <a:pt x="1276" y="1129"/>
                </a:cubicBezTo>
                <a:cubicBezTo>
                  <a:pt x="1276" y="1165"/>
                  <a:pt x="1246" y="1194"/>
                  <a:pt x="1210" y="1194"/>
                </a:cubicBezTo>
                <a:lnTo>
                  <a:pt x="632" y="1194"/>
                </a:lnTo>
                <a:cubicBezTo>
                  <a:pt x="595" y="1194"/>
                  <a:pt x="566" y="1165"/>
                  <a:pt x="566" y="1129"/>
                </a:cubicBezTo>
                <a:cubicBezTo>
                  <a:pt x="566" y="1092"/>
                  <a:pt x="595" y="1063"/>
                  <a:pt x="632" y="1063"/>
                </a:cubicBezTo>
                <a:lnTo>
                  <a:pt x="1210" y="1063"/>
                </a:lnTo>
                <a:lnTo>
                  <a:pt x="1210" y="1063"/>
                </a:lnTo>
                <a:close/>
                <a:moveTo>
                  <a:pt x="4285" y="1129"/>
                </a:moveTo>
                <a:lnTo>
                  <a:pt x="4285" y="1129"/>
                </a:lnTo>
                <a:cubicBezTo>
                  <a:pt x="4285" y="1165"/>
                  <a:pt x="4256" y="1194"/>
                  <a:pt x="4219" y="1194"/>
                </a:cubicBezTo>
                <a:lnTo>
                  <a:pt x="1540" y="1194"/>
                </a:lnTo>
                <a:cubicBezTo>
                  <a:pt x="1504" y="1194"/>
                  <a:pt x="1475" y="1165"/>
                  <a:pt x="1475" y="1129"/>
                </a:cubicBezTo>
                <a:cubicBezTo>
                  <a:pt x="1475" y="1092"/>
                  <a:pt x="1504" y="1063"/>
                  <a:pt x="1540" y="1063"/>
                </a:cubicBezTo>
                <a:lnTo>
                  <a:pt x="4219" y="1063"/>
                </a:lnTo>
                <a:cubicBezTo>
                  <a:pt x="4256" y="1063"/>
                  <a:pt x="4285" y="1093"/>
                  <a:pt x="4285" y="1129"/>
                </a:cubicBezTo>
                <a:lnTo>
                  <a:pt x="4285" y="1129"/>
                </a:lnTo>
                <a:close/>
                <a:moveTo>
                  <a:pt x="565" y="614"/>
                </a:moveTo>
                <a:lnTo>
                  <a:pt x="565" y="614"/>
                </a:lnTo>
                <a:cubicBezTo>
                  <a:pt x="565" y="578"/>
                  <a:pt x="594" y="549"/>
                  <a:pt x="630" y="549"/>
                </a:cubicBezTo>
                <a:lnTo>
                  <a:pt x="1477" y="549"/>
                </a:lnTo>
                <a:cubicBezTo>
                  <a:pt x="1513" y="549"/>
                  <a:pt x="1543" y="578"/>
                  <a:pt x="1543" y="614"/>
                </a:cubicBezTo>
                <a:cubicBezTo>
                  <a:pt x="1543" y="650"/>
                  <a:pt x="1513" y="680"/>
                  <a:pt x="1477" y="680"/>
                </a:cubicBezTo>
                <a:lnTo>
                  <a:pt x="630" y="680"/>
                </a:lnTo>
                <a:cubicBezTo>
                  <a:pt x="594" y="680"/>
                  <a:pt x="565" y="650"/>
                  <a:pt x="565" y="614"/>
                </a:cubicBezTo>
                <a:lnTo>
                  <a:pt x="565" y="614"/>
                </a:lnTo>
                <a:close/>
                <a:moveTo>
                  <a:pt x="1947" y="614"/>
                </a:moveTo>
                <a:lnTo>
                  <a:pt x="1947" y="614"/>
                </a:lnTo>
                <a:cubicBezTo>
                  <a:pt x="1947" y="578"/>
                  <a:pt x="1976" y="549"/>
                  <a:pt x="2012" y="549"/>
                </a:cubicBezTo>
                <a:lnTo>
                  <a:pt x="4218" y="549"/>
                </a:lnTo>
                <a:cubicBezTo>
                  <a:pt x="4254" y="549"/>
                  <a:pt x="4283" y="578"/>
                  <a:pt x="4283" y="614"/>
                </a:cubicBezTo>
                <a:cubicBezTo>
                  <a:pt x="4283" y="650"/>
                  <a:pt x="4254" y="680"/>
                  <a:pt x="4218" y="680"/>
                </a:cubicBezTo>
                <a:lnTo>
                  <a:pt x="2012" y="680"/>
                </a:lnTo>
                <a:cubicBezTo>
                  <a:pt x="1976" y="680"/>
                  <a:pt x="1947" y="650"/>
                  <a:pt x="1947" y="614"/>
                </a:cubicBezTo>
                <a:lnTo>
                  <a:pt x="1947" y="614"/>
                </a:lnTo>
                <a:close/>
                <a:moveTo>
                  <a:pt x="4669" y="4447"/>
                </a:moveTo>
                <a:lnTo>
                  <a:pt x="4669" y="4447"/>
                </a:lnTo>
                <a:cubicBezTo>
                  <a:pt x="4669" y="4564"/>
                  <a:pt x="4574" y="4659"/>
                  <a:pt x="4457" y="4659"/>
                </a:cubicBezTo>
                <a:lnTo>
                  <a:pt x="342" y="4659"/>
                </a:lnTo>
                <a:cubicBezTo>
                  <a:pt x="225" y="4659"/>
                  <a:pt x="130" y="4564"/>
                  <a:pt x="130" y="4447"/>
                </a:cubicBezTo>
                <a:lnTo>
                  <a:pt x="130" y="343"/>
                </a:lnTo>
                <a:cubicBezTo>
                  <a:pt x="130" y="226"/>
                  <a:pt x="225" y="131"/>
                  <a:pt x="342" y="131"/>
                </a:cubicBezTo>
                <a:lnTo>
                  <a:pt x="4457" y="131"/>
                </a:lnTo>
                <a:cubicBezTo>
                  <a:pt x="4574" y="131"/>
                  <a:pt x="4669" y="226"/>
                  <a:pt x="4669" y="343"/>
                </a:cubicBezTo>
                <a:lnTo>
                  <a:pt x="4669" y="4447"/>
                </a:lnTo>
                <a:lnTo>
                  <a:pt x="4669" y="4447"/>
                </a:lnTo>
                <a:close/>
                <a:moveTo>
                  <a:pt x="4457" y="0"/>
                </a:moveTo>
                <a:lnTo>
                  <a:pt x="4457" y="0"/>
                </a:lnTo>
                <a:lnTo>
                  <a:pt x="342" y="0"/>
                </a:lnTo>
                <a:cubicBezTo>
                  <a:pt x="153" y="0"/>
                  <a:pt x="0" y="154"/>
                  <a:pt x="0" y="343"/>
                </a:cubicBezTo>
                <a:lnTo>
                  <a:pt x="0" y="4447"/>
                </a:lnTo>
                <a:cubicBezTo>
                  <a:pt x="0" y="4636"/>
                  <a:pt x="153" y="4790"/>
                  <a:pt x="342" y="4790"/>
                </a:cubicBezTo>
                <a:lnTo>
                  <a:pt x="4457" y="4790"/>
                </a:lnTo>
                <a:cubicBezTo>
                  <a:pt x="4646" y="4790"/>
                  <a:pt x="4799" y="4636"/>
                  <a:pt x="4799" y="4447"/>
                </a:cubicBezTo>
                <a:lnTo>
                  <a:pt x="4799" y="343"/>
                </a:lnTo>
                <a:cubicBezTo>
                  <a:pt x="4799" y="154"/>
                  <a:pt x="4646" y="0"/>
                  <a:pt x="4457" y="0"/>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noChangeAspect="1" noEditPoints="1"/>
          </p:cNvSpPr>
          <p:nvPr/>
        </p:nvSpPr>
        <p:spPr bwMode="auto">
          <a:xfrm>
            <a:off x="6263123" y="3520137"/>
            <a:ext cx="1223816" cy="966524"/>
          </a:xfrm>
          <a:custGeom>
            <a:avLst/>
            <a:gdLst>
              <a:gd name="T0" fmla="*/ 4669 w 4800"/>
              <a:gd name="T1" fmla="*/ 3234 h 3789"/>
              <a:gd name="T2" fmla="*/ 130 w 4800"/>
              <a:gd name="T3" fmla="*/ 3107 h 3789"/>
              <a:gd name="T4" fmla="*/ 4261 w 4800"/>
              <a:gd name="T5" fmla="*/ 2680 h 3789"/>
              <a:gd name="T6" fmla="*/ 288 w 4800"/>
              <a:gd name="T7" fmla="*/ 3265 h 3789"/>
              <a:gd name="T8" fmla="*/ 288 w 4800"/>
              <a:gd name="T9" fmla="*/ 0 h 3789"/>
              <a:gd name="T10" fmla="*/ 4245 w 4800"/>
              <a:gd name="T11" fmla="*/ 3789 h 3789"/>
              <a:gd name="T12" fmla="*/ 3230 w 4800"/>
              <a:gd name="T13" fmla="*/ 2682 h 3789"/>
              <a:gd name="T14" fmla="*/ 3765 w 4800"/>
              <a:gd name="T15" fmla="*/ 2682 h 3789"/>
              <a:gd name="T16" fmla="*/ 3895 w 4800"/>
              <a:gd name="T17" fmla="*/ 2682 h 3789"/>
              <a:gd name="T18" fmla="*/ 3100 w 4800"/>
              <a:gd name="T19" fmla="*/ 2234 h 3789"/>
              <a:gd name="T20" fmla="*/ 3895 w 4800"/>
              <a:gd name="T21" fmla="*/ 2682 h 3789"/>
              <a:gd name="T22" fmla="*/ 2359 w 4800"/>
              <a:gd name="T23" fmla="*/ 2682 h 3789"/>
              <a:gd name="T24" fmla="*/ 2894 w 4800"/>
              <a:gd name="T25" fmla="*/ 2682 h 3789"/>
              <a:gd name="T26" fmla="*/ 2229 w 4800"/>
              <a:gd name="T27" fmla="*/ 2234 h 3789"/>
              <a:gd name="T28" fmla="*/ 3024 w 4800"/>
              <a:gd name="T29" fmla="*/ 2234 h 3789"/>
              <a:gd name="T30" fmla="*/ 1979 w 4800"/>
              <a:gd name="T31" fmla="*/ 2725 h 3789"/>
              <a:gd name="T32" fmla="*/ 1979 w 4800"/>
              <a:gd name="T33" fmla="*/ 2190 h 3789"/>
              <a:gd name="T34" fmla="*/ 1979 w 4800"/>
              <a:gd name="T35" fmla="*/ 2060 h 3789"/>
              <a:gd name="T36" fmla="*/ 1979 w 4800"/>
              <a:gd name="T37" fmla="*/ 2855 h 3789"/>
              <a:gd name="T38" fmla="*/ 1151 w 4800"/>
              <a:gd name="T39" fmla="*/ 2682 h 3789"/>
              <a:gd name="T40" fmla="*/ 616 w 4800"/>
              <a:gd name="T41" fmla="*/ 2234 h 3789"/>
              <a:gd name="T42" fmla="*/ 1151 w 4800"/>
              <a:gd name="T43" fmla="*/ 2682 h 3789"/>
              <a:gd name="T44" fmla="*/ 486 w 4800"/>
              <a:gd name="T45" fmla="*/ 2682 h 3789"/>
              <a:gd name="T46" fmla="*/ 1108 w 4800"/>
              <a:gd name="T47" fmla="*/ 2060 h 3789"/>
              <a:gd name="T48" fmla="*/ 3722 w 4800"/>
              <a:gd name="T49" fmla="*/ 1346 h 3789"/>
              <a:gd name="T50" fmla="*/ 3230 w 4800"/>
              <a:gd name="T51" fmla="*/ 1838 h 3789"/>
              <a:gd name="T52" fmla="*/ 3722 w 4800"/>
              <a:gd name="T53" fmla="*/ 2011 h 3789"/>
              <a:gd name="T54" fmla="*/ 3100 w 4800"/>
              <a:gd name="T55" fmla="*/ 1390 h 3789"/>
              <a:gd name="T56" fmla="*/ 2894 w 4800"/>
              <a:gd name="T57" fmla="*/ 1838 h 3789"/>
              <a:gd name="T58" fmla="*/ 2402 w 4800"/>
              <a:gd name="T59" fmla="*/ 1346 h 3789"/>
              <a:gd name="T60" fmla="*/ 2850 w 4800"/>
              <a:gd name="T61" fmla="*/ 1216 h 3789"/>
              <a:gd name="T62" fmla="*/ 2402 w 4800"/>
              <a:gd name="T63" fmla="*/ 2011 h 3789"/>
              <a:gd name="T64" fmla="*/ 2850 w 4800"/>
              <a:gd name="T65" fmla="*/ 1216 h 3789"/>
              <a:gd name="T66" fmla="*/ 1487 w 4800"/>
              <a:gd name="T67" fmla="*/ 1838 h 3789"/>
              <a:gd name="T68" fmla="*/ 2022 w 4800"/>
              <a:gd name="T69" fmla="*/ 1838 h 3789"/>
              <a:gd name="T70" fmla="*/ 1357 w 4800"/>
              <a:gd name="T71" fmla="*/ 1390 h 3789"/>
              <a:gd name="T72" fmla="*/ 2152 w 4800"/>
              <a:gd name="T73" fmla="*/ 1390 h 3789"/>
              <a:gd name="T74" fmla="*/ 1108 w 4800"/>
              <a:gd name="T75" fmla="*/ 1881 h 3789"/>
              <a:gd name="T76" fmla="*/ 1108 w 4800"/>
              <a:gd name="T77" fmla="*/ 1346 h 3789"/>
              <a:gd name="T78" fmla="*/ 1108 w 4800"/>
              <a:gd name="T79" fmla="*/ 1216 h 3789"/>
              <a:gd name="T80" fmla="*/ 1108 w 4800"/>
              <a:gd name="T81" fmla="*/ 2011 h 3789"/>
              <a:gd name="T82" fmla="*/ 3230 w 4800"/>
              <a:gd name="T83" fmla="*/ 546 h 3789"/>
              <a:gd name="T84" fmla="*/ 3765 w 4800"/>
              <a:gd name="T85" fmla="*/ 994 h 3789"/>
              <a:gd name="T86" fmla="*/ 3230 w 4800"/>
              <a:gd name="T87" fmla="*/ 546 h 3789"/>
              <a:gd name="T88" fmla="*/ 3895 w 4800"/>
              <a:gd name="T89" fmla="*/ 546 h 3789"/>
              <a:gd name="T90" fmla="*/ 3273 w 4800"/>
              <a:gd name="T91" fmla="*/ 1167 h 3789"/>
              <a:gd name="T92" fmla="*/ 2402 w 4800"/>
              <a:gd name="T93" fmla="*/ 1037 h 3789"/>
              <a:gd name="T94" fmla="*/ 2894 w 4800"/>
              <a:gd name="T95" fmla="*/ 546 h 3789"/>
              <a:gd name="T96" fmla="*/ 2402 w 4800"/>
              <a:gd name="T97" fmla="*/ 372 h 3789"/>
              <a:gd name="T98" fmla="*/ 3024 w 4800"/>
              <a:gd name="T99" fmla="*/ 994 h 3789"/>
              <a:gd name="T100" fmla="*/ 2022 w 4800"/>
              <a:gd name="T101" fmla="*/ 994 h 3789"/>
              <a:gd name="T102" fmla="*/ 1531 w 4800"/>
              <a:gd name="T103" fmla="*/ 502 h 3789"/>
              <a:gd name="T104" fmla="*/ 1979 w 4800"/>
              <a:gd name="T105" fmla="*/ 372 h 3789"/>
              <a:gd name="T106" fmla="*/ 1531 w 4800"/>
              <a:gd name="T107" fmla="*/ 1167 h 3789"/>
              <a:gd name="T108" fmla="*/ 1979 w 4800"/>
              <a:gd name="T109" fmla="*/ 372 h 3789"/>
              <a:gd name="T110" fmla="*/ 616 w 4800"/>
              <a:gd name="T111" fmla="*/ 994 h 3789"/>
              <a:gd name="T112" fmla="*/ 1151 w 4800"/>
              <a:gd name="T113" fmla="*/ 994 h 3789"/>
              <a:gd name="T114" fmla="*/ 486 w 4800"/>
              <a:gd name="T115" fmla="*/ 546 h 3789"/>
              <a:gd name="T116" fmla="*/ 1281 w 4800"/>
              <a:gd name="T117" fmla="*/ 546 h 3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800" h="3789">
                <a:moveTo>
                  <a:pt x="4245" y="3658"/>
                </a:moveTo>
                <a:lnTo>
                  <a:pt x="4245" y="3658"/>
                </a:lnTo>
                <a:cubicBezTo>
                  <a:pt x="4011" y="3658"/>
                  <a:pt x="3820" y="3468"/>
                  <a:pt x="3820" y="3234"/>
                </a:cubicBezTo>
                <a:cubicBezTo>
                  <a:pt x="3820" y="3000"/>
                  <a:pt x="4011" y="2809"/>
                  <a:pt x="4245" y="2809"/>
                </a:cubicBezTo>
                <a:cubicBezTo>
                  <a:pt x="4479" y="2809"/>
                  <a:pt x="4669" y="3000"/>
                  <a:pt x="4669" y="3234"/>
                </a:cubicBezTo>
                <a:cubicBezTo>
                  <a:pt x="4669" y="3468"/>
                  <a:pt x="4479" y="3658"/>
                  <a:pt x="4245" y="3658"/>
                </a:cubicBezTo>
                <a:lnTo>
                  <a:pt x="4245" y="3658"/>
                </a:lnTo>
                <a:close/>
                <a:moveTo>
                  <a:pt x="288" y="3265"/>
                </a:moveTo>
                <a:lnTo>
                  <a:pt x="288" y="3265"/>
                </a:lnTo>
                <a:cubicBezTo>
                  <a:pt x="201" y="3265"/>
                  <a:pt x="130" y="3194"/>
                  <a:pt x="130" y="3107"/>
                </a:cubicBezTo>
                <a:lnTo>
                  <a:pt x="130" y="289"/>
                </a:lnTo>
                <a:cubicBezTo>
                  <a:pt x="130" y="201"/>
                  <a:pt x="201" y="130"/>
                  <a:pt x="288" y="130"/>
                </a:cubicBezTo>
                <a:lnTo>
                  <a:pt x="4103" y="130"/>
                </a:lnTo>
                <a:cubicBezTo>
                  <a:pt x="4190" y="130"/>
                  <a:pt x="4261" y="201"/>
                  <a:pt x="4261" y="289"/>
                </a:cubicBezTo>
                <a:lnTo>
                  <a:pt x="4261" y="2680"/>
                </a:lnTo>
                <a:cubicBezTo>
                  <a:pt x="4256" y="2680"/>
                  <a:pt x="4250" y="2679"/>
                  <a:pt x="4245" y="2679"/>
                </a:cubicBezTo>
                <a:cubicBezTo>
                  <a:pt x="3939" y="2679"/>
                  <a:pt x="3690" y="2928"/>
                  <a:pt x="3690" y="3234"/>
                </a:cubicBezTo>
                <a:cubicBezTo>
                  <a:pt x="3690" y="3244"/>
                  <a:pt x="3691" y="3255"/>
                  <a:pt x="3692" y="3265"/>
                </a:cubicBezTo>
                <a:lnTo>
                  <a:pt x="288" y="3265"/>
                </a:lnTo>
                <a:lnTo>
                  <a:pt x="288" y="3265"/>
                </a:lnTo>
                <a:close/>
                <a:moveTo>
                  <a:pt x="4391" y="2700"/>
                </a:moveTo>
                <a:lnTo>
                  <a:pt x="4391" y="2700"/>
                </a:lnTo>
                <a:lnTo>
                  <a:pt x="4391" y="289"/>
                </a:lnTo>
                <a:cubicBezTo>
                  <a:pt x="4391" y="130"/>
                  <a:pt x="4262" y="0"/>
                  <a:pt x="4103" y="0"/>
                </a:cubicBezTo>
                <a:lnTo>
                  <a:pt x="288" y="0"/>
                </a:lnTo>
                <a:cubicBezTo>
                  <a:pt x="129" y="0"/>
                  <a:pt x="0" y="130"/>
                  <a:pt x="0" y="289"/>
                </a:cubicBezTo>
                <a:lnTo>
                  <a:pt x="0" y="3107"/>
                </a:lnTo>
                <a:cubicBezTo>
                  <a:pt x="0" y="3266"/>
                  <a:pt x="129" y="3395"/>
                  <a:pt x="288" y="3395"/>
                </a:cubicBezTo>
                <a:lnTo>
                  <a:pt x="3714" y="3395"/>
                </a:lnTo>
                <a:cubicBezTo>
                  <a:pt x="3784" y="3623"/>
                  <a:pt x="3995" y="3789"/>
                  <a:pt x="4245" y="3789"/>
                </a:cubicBezTo>
                <a:cubicBezTo>
                  <a:pt x="4551" y="3789"/>
                  <a:pt x="4800" y="3540"/>
                  <a:pt x="4800" y="3234"/>
                </a:cubicBezTo>
                <a:cubicBezTo>
                  <a:pt x="4800" y="2979"/>
                  <a:pt x="4626" y="2764"/>
                  <a:pt x="4391" y="2700"/>
                </a:cubicBezTo>
                <a:lnTo>
                  <a:pt x="4391" y="2700"/>
                </a:lnTo>
                <a:close/>
                <a:moveTo>
                  <a:pt x="3230" y="2682"/>
                </a:moveTo>
                <a:lnTo>
                  <a:pt x="3230" y="2682"/>
                </a:lnTo>
                <a:lnTo>
                  <a:pt x="3230" y="2234"/>
                </a:lnTo>
                <a:cubicBezTo>
                  <a:pt x="3230" y="2210"/>
                  <a:pt x="3249" y="2190"/>
                  <a:pt x="3273" y="2190"/>
                </a:cubicBezTo>
                <a:lnTo>
                  <a:pt x="3722" y="2190"/>
                </a:lnTo>
                <a:cubicBezTo>
                  <a:pt x="3746" y="2190"/>
                  <a:pt x="3765" y="2210"/>
                  <a:pt x="3765" y="2234"/>
                </a:cubicBezTo>
                <a:lnTo>
                  <a:pt x="3765" y="2682"/>
                </a:lnTo>
                <a:cubicBezTo>
                  <a:pt x="3765" y="2706"/>
                  <a:pt x="3746" y="2725"/>
                  <a:pt x="3722" y="2725"/>
                </a:cubicBezTo>
                <a:lnTo>
                  <a:pt x="3273" y="2725"/>
                </a:lnTo>
                <a:cubicBezTo>
                  <a:pt x="3249" y="2725"/>
                  <a:pt x="3230" y="2706"/>
                  <a:pt x="3230" y="2682"/>
                </a:cubicBezTo>
                <a:lnTo>
                  <a:pt x="3230" y="2682"/>
                </a:lnTo>
                <a:close/>
                <a:moveTo>
                  <a:pt x="3895" y="2682"/>
                </a:moveTo>
                <a:lnTo>
                  <a:pt x="3895" y="2682"/>
                </a:lnTo>
                <a:lnTo>
                  <a:pt x="3895" y="2234"/>
                </a:lnTo>
                <a:cubicBezTo>
                  <a:pt x="3895" y="2138"/>
                  <a:pt x="3817" y="2060"/>
                  <a:pt x="3722" y="2060"/>
                </a:cubicBezTo>
                <a:lnTo>
                  <a:pt x="3273" y="2060"/>
                </a:lnTo>
                <a:cubicBezTo>
                  <a:pt x="3178" y="2060"/>
                  <a:pt x="3100" y="2138"/>
                  <a:pt x="3100" y="2234"/>
                </a:cubicBezTo>
                <a:lnTo>
                  <a:pt x="3100" y="2682"/>
                </a:lnTo>
                <a:cubicBezTo>
                  <a:pt x="3100" y="2778"/>
                  <a:pt x="3178" y="2855"/>
                  <a:pt x="3273" y="2855"/>
                </a:cubicBezTo>
                <a:lnTo>
                  <a:pt x="3722" y="2855"/>
                </a:lnTo>
                <a:cubicBezTo>
                  <a:pt x="3817" y="2855"/>
                  <a:pt x="3895" y="2778"/>
                  <a:pt x="3895" y="2682"/>
                </a:cubicBezTo>
                <a:lnTo>
                  <a:pt x="3895" y="2682"/>
                </a:lnTo>
                <a:close/>
                <a:moveTo>
                  <a:pt x="2894" y="2682"/>
                </a:moveTo>
                <a:lnTo>
                  <a:pt x="2894" y="2682"/>
                </a:lnTo>
                <a:cubicBezTo>
                  <a:pt x="2894" y="2706"/>
                  <a:pt x="2874" y="2725"/>
                  <a:pt x="2850" y="2725"/>
                </a:cubicBezTo>
                <a:lnTo>
                  <a:pt x="2402" y="2725"/>
                </a:lnTo>
                <a:cubicBezTo>
                  <a:pt x="2378" y="2725"/>
                  <a:pt x="2359" y="2706"/>
                  <a:pt x="2359" y="2682"/>
                </a:cubicBezTo>
                <a:lnTo>
                  <a:pt x="2359" y="2234"/>
                </a:lnTo>
                <a:cubicBezTo>
                  <a:pt x="2359" y="2210"/>
                  <a:pt x="2378" y="2190"/>
                  <a:pt x="2402" y="2190"/>
                </a:cubicBezTo>
                <a:lnTo>
                  <a:pt x="2850" y="2190"/>
                </a:lnTo>
                <a:cubicBezTo>
                  <a:pt x="2874" y="2190"/>
                  <a:pt x="2894" y="2210"/>
                  <a:pt x="2894" y="2234"/>
                </a:cubicBezTo>
                <a:lnTo>
                  <a:pt x="2894" y="2682"/>
                </a:lnTo>
                <a:lnTo>
                  <a:pt x="2894" y="2682"/>
                </a:lnTo>
                <a:close/>
                <a:moveTo>
                  <a:pt x="2850" y="2060"/>
                </a:moveTo>
                <a:lnTo>
                  <a:pt x="2850" y="2060"/>
                </a:lnTo>
                <a:lnTo>
                  <a:pt x="2402" y="2060"/>
                </a:lnTo>
                <a:cubicBezTo>
                  <a:pt x="2306" y="2060"/>
                  <a:pt x="2229" y="2138"/>
                  <a:pt x="2229" y="2234"/>
                </a:cubicBezTo>
                <a:lnTo>
                  <a:pt x="2229" y="2682"/>
                </a:lnTo>
                <a:cubicBezTo>
                  <a:pt x="2229" y="2778"/>
                  <a:pt x="2306" y="2855"/>
                  <a:pt x="2402" y="2855"/>
                </a:cubicBezTo>
                <a:lnTo>
                  <a:pt x="2850" y="2855"/>
                </a:lnTo>
                <a:cubicBezTo>
                  <a:pt x="2946" y="2855"/>
                  <a:pt x="3024" y="2778"/>
                  <a:pt x="3024" y="2682"/>
                </a:cubicBezTo>
                <a:lnTo>
                  <a:pt x="3024" y="2234"/>
                </a:lnTo>
                <a:cubicBezTo>
                  <a:pt x="3024" y="2138"/>
                  <a:pt x="2946" y="2060"/>
                  <a:pt x="2850" y="2060"/>
                </a:cubicBezTo>
                <a:lnTo>
                  <a:pt x="2850" y="2060"/>
                </a:lnTo>
                <a:close/>
                <a:moveTo>
                  <a:pt x="2022" y="2682"/>
                </a:moveTo>
                <a:lnTo>
                  <a:pt x="2022" y="2682"/>
                </a:lnTo>
                <a:cubicBezTo>
                  <a:pt x="2022" y="2706"/>
                  <a:pt x="2003" y="2725"/>
                  <a:pt x="1979" y="2725"/>
                </a:cubicBezTo>
                <a:lnTo>
                  <a:pt x="1531" y="2725"/>
                </a:lnTo>
                <a:cubicBezTo>
                  <a:pt x="1507" y="2725"/>
                  <a:pt x="1487" y="2706"/>
                  <a:pt x="1487" y="2682"/>
                </a:cubicBezTo>
                <a:lnTo>
                  <a:pt x="1487" y="2234"/>
                </a:lnTo>
                <a:cubicBezTo>
                  <a:pt x="1487" y="2210"/>
                  <a:pt x="1507" y="2190"/>
                  <a:pt x="1531" y="2190"/>
                </a:cubicBezTo>
                <a:lnTo>
                  <a:pt x="1979" y="2190"/>
                </a:lnTo>
                <a:cubicBezTo>
                  <a:pt x="2003" y="2190"/>
                  <a:pt x="2022" y="2210"/>
                  <a:pt x="2022" y="2234"/>
                </a:cubicBezTo>
                <a:lnTo>
                  <a:pt x="2022" y="2682"/>
                </a:lnTo>
                <a:lnTo>
                  <a:pt x="2022" y="2682"/>
                </a:lnTo>
                <a:close/>
                <a:moveTo>
                  <a:pt x="1979" y="2060"/>
                </a:moveTo>
                <a:lnTo>
                  <a:pt x="1979" y="2060"/>
                </a:lnTo>
                <a:lnTo>
                  <a:pt x="1531" y="2060"/>
                </a:lnTo>
                <a:cubicBezTo>
                  <a:pt x="1435" y="2060"/>
                  <a:pt x="1357" y="2138"/>
                  <a:pt x="1357" y="2234"/>
                </a:cubicBezTo>
                <a:lnTo>
                  <a:pt x="1357" y="2682"/>
                </a:lnTo>
                <a:cubicBezTo>
                  <a:pt x="1357" y="2778"/>
                  <a:pt x="1435" y="2855"/>
                  <a:pt x="1531" y="2855"/>
                </a:cubicBezTo>
                <a:lnTo>
                  <a:pt x="1979" y="2855"/>
                </a:lnTo>
                <a:cubicBezTo>
                  <a:pt x="2075" y="2855"/>
                  <a:pt x="2152" y="2778"/>
                  <a:pt x="2152" y="2682"/>
                </a:cubicBezTo>
                <a:lnTo>
                  <a:pt x="2152" y="2234"/>
                </a:lnTo>
                <a:cubicBezTo>
                  <a:pt x="2152" y="2138"/>
                  <a:pt x="2075" y="2060"/>
                  <a:pt x="1979" y="2060"/>
                </a:cubicBezTo>
                <a:lnTo>
                  <a:pt x="1979" y="2060"/>
                </a:lnTo>
                <a:close/>
                <a:moveTo>
                  <a:pt x="1151" y="2682"/>
                </a:moveTo>
                <a:lnTo>
                  <a:pt x="1151" y="2682"/>
                </a:lnTo>
                <a:cubicBezTo>
                  <a:pt x="1151" y="2706"/>
                  <a:pt x="1132" y="2725"/>
                  <a:pt x="1108" y="2725"/>
                </a:cubicBezTo>
                <a:lnTo>
                  <a:pt x="659" y="2725"/>
                </a:lnTo>
                <a:cubicBezTo>
                  <a:pt x="636" y="2725"/>
                  <a:pt x="616" y="2706"/>
                  <a:pt x="616" y="2682"/>
                </a:cubicBezTo>
                <a:lnTo>
                  <a:pt x="616" y="2234"/>
                </a:lnTo>
                <a:cubicBezTo>
                  <a:pt x="616" y="2210"/>
                  <a:pt x="636" y="2190"/>
                  <a:pt x="659" y="2190"/>
                </a:cubicBezTo>
                <a:lnTo>
                  <a:pt x="1108" y="2190"/>
                </a:lnTo>
                <a:cubicBezTo>
                  <a:pt x="1132" y="2190"/>
                  <a:pt x="1151" y="2210"/>
                  <a:pt x="1151" y="2234"/>
                </a:cubicBezTo>
                <a:lnTo>
                  <a:pt x="1151" y="2682"/>
                </a:lnTo>
                <a:lnTo>
                  <a:pt x="1151" y="2682"/>
                </a:lnTo>
                <a:close/>
                <a:moveTo>
                  <a:pt x="1108" y="2060"/>
                </a:moveTo>
                <a:lnTo>
                  <a:pt x="1108" y="2060"/>
                </a:lnTo>
                <a:lnTo>
                  <a:pt x="659" y="2060"/>
                </a:lnTo>
                <a:cubicBezTo>
                  <a:pt x="564" y="2060"/>
                  <a:pt x="486" y="2138"/>
                  <a:pt x="486" y="2234"/>
                </a:cubicBezTo>
                <a:lnTo>
                  <a:pt x="486" y="2682"/>
                </a:lnTo>
                <a:cubicBezTo>
                  <a:pt x="486" y="2778"/>
                  <a:pt x="564" y="2855"/>
                  <a:pt x="659" y="2855"/>
                </a:cubicBezTo>
                <a:lnTo>
                  <a:pt x="1108" y="2855"/>
                </a:lnTo>
                <a:cubicBezTo>
                  <a:pt x="1203" y="2855"/>
                  <a:pt x="1281" y="2778"/>
                  <a:pt x="1281" y="2682"/>
                </a:cubicBezTo>
                <a:lnTo>
                  <a:pt x="1281" y="2234"/>
                </a:lnTo>
                <a:cubicBezTo>
                  <a:pt x="1281" y="2138"/>
                  <a:pt x="1203" y="2060"/>
                  <a:pt x="1108" y="2060"/>
                </a:cubicBezTo>
                <a:lnTo>
                  <a:pt x="1108" y="2060"/>
                </a:lnTo>
                <a:close/>
                <a:moveTo>
                  <a:pt x="3230" y="1390"/>
                </a:moveTo>
                <a:lnTo>
                  <a:pt x="3230" y="1390"/>
                </a:lnTo>
                <a:cubicBezTo>
                  <a:pt x="3230" y="1366"/>
                  <a:pt x="3249" y="1346"/>
                  <a:pt x="3273" y="1346"/>
                </a:cubicBezTo>
                <a:lnTo>
                  <a:pt x="3722" y="1346"/>
                </a:lnTo>
                <a:cubicBezTo>
                  <a:pt x="3746" y="1346"/>
                  <a:pt x="3765" y="1366"/>
                  <a:pt x="3765" y="1390"/>
                </a:cubicBezTo>
                <a:lnTo>
                  <a:pt x="3765" y="1838"/>
                </a:lnTo>
                <a:cubicBezTo>
                  <a:pt x="3765" y="1862"/>
                  <a:pt x="3746" y="1881"/>
                  <a:pt x="3722" y="1881"/>
                </a:cubicBezTo>
                <a:lnTo>
                  <a:pt x="3273" y="1881"/>
                </a:lnTo>
                <a:cubicBezTo>
                  <a:pt x="3249" y="1881"/>
                  <a:pt x="3230" y="1862"/>
                  <a:pt x="3230" y="1838"/>
                </a:cubicBezTo>
                <a:lnTo>
                  <a:pt x="3230" y="1390"/>
                </a:lnTo>
                <a:lnTo>
                  <a:pt x="3230" y="1390"/>
                </a:lnTo>
                <a:close/>
                <a:moveTo>
                  <a:pt x="3273" y="2011"/>
                </a:moveTo>
                <a:lnTo>
                  <a:pt x="3273" y="2011"/>
                </a:lnTo>
                <a:lnTo>
                  <a:pt x="3722" y="2011"/>
                </a:lnTo>
                <a:cubicBezTo>
                  <a:pt x="3817" y="2011"/>
                  <a:pt x="3895" y="1934"/>
                  <a:pt x="3895" y="1838"/>
                </a:cubicBezTo>
                <a:lnTo>
                  <a:pt x="3895" y="1390"/>
                </a:lnTo>
                <a:cubicBezTo>
                  <a:pt x="3895" y="1294"/>
                  <a:pt x="3817" y="1216"/>
                  <a:pt x="3722" y="1216"/>
                </a:cubicBezTo>
                <a:lnTo>
                  <a:pt x="3273" y="1216"/>
                </a:lnTo>
                <a:cubicBezTo>
                  <a:pt x="3178" y="1216"/>
                  <a:pt x="3100" y="1294"/>
                  <a:pt x="3100" y="1390"/>
                </a:cubicBezTo>
                <a:lnTo>
                  <a:pt x="3100" y="1838"/>
                </a:lnTo>
                <a:cubicBezTo>
                  <a:pt x="3100" y="1934"/>
                  <a:pt x="3178" y="2011"/>
                  <a:pt x="3273" y="2011"/>
                </a:cubicBezTo>
                <a:lnTo>
                  <a:pt x="3273" y="2011"/>
                </a:lnTo>
                <a:close/>
                <a:moveTo>
                  <a:pt x="2894" y="1838"/>
                </a:moveTo>
                <a:lnTo>
                  <a:pt x="2894" y="1838"/>
                </a:lnTo>
                <a:cubicBezTo>
                  <a:pt x="2894" y="1862"/>
                  <a:pt x="2874" y="1881"/>
                  <a:pt x="2850" y="1881"/>
                </a:cubicBezTo>
                <a:lnTo>
                  <a:pt x="2402" y="1881"/>
                </a:lnTo>
                <a:cubicBezTo>
                  <a:pt x="2378" y="1881"/>
                  <a:pt x="2359" y="1862"/>
                  <a:pt x="2359" y="1838"/>
                </a:cubicBezTo>
                <a:lnTo>
                  <a:pt x="2359" y="1390"/>
                </a:lnTo>
                <a:cubicBezTo>
                  <a:pt x="2359" y="1366"/>
                  <a:pt x="2378" y="1346"/>
                  <a:pt x="2402" y="1346"/>
                </a:cubicBezTo>
                <a:lnTo>
                  <a:pt x="2850" y="1346"/>
                </a:lnTo>
                <a:cubicBezTo>
                  <a:pt x="2874" y="1346"/>
                  <a:pt x="2894" y="1366"/>
                  <a:pt x="2894" y="1390"/>
                </a:cubicBezTo>
                <a:lnTo>
                  <a:pt x="2894" y="1838"/>
                </a:lnTo>
                <a:lnTo>
                  <a:pt x="2894" y="1838"/>
                </a:lnTo>
                <a:close/>
                <a:moveTo>
                  <a:pt x="2850" y="1216"/>
                </a:moveTo>
                <a:lnTo>
                  <a:pt x="2850" y="1216"/>
                </a:lnTo>
                <a:lnTo>
                  <a:pt x="2402" y="1216"/>
                </a:lnTo>
                <a:cubicBezTo>
                  <a:pt x="2306" y="1216"/>
                  <a:pt x="2229" y="1294"/>
                  <a:pt x="2229" y="1390"/>
                </a:cubicBezTo>
                <a:lnTo>
                  <a:pt x="2229" y="1838"/>
                </a:lnTo>
                <a:cubicBezTo>
                  <a:pt x="2229" y="1934"/>
                  <a:pt x="2306" y="2011"/>
                  <a:pt x="2402" y="2011"/>
                </a:cubicBezTo>
                <a:lnTo>
                  <a:pt x="2850" y="2011"/>
                </a:lnTo>
                <a:cubicBezTo>
                  <a:pt x="2946" y="2011"/>
                  <a:pt x="3024" y="1934"/>
                  <a:pt x="3024" y="1838"/>
                </a:cubicBezTo>
                <a:lnTo>
                  <a:pt x="3024" y="1390"/>
                </a:lnTo>
                <a:cubicBezTo>
                  <a:pt x="3024" y="1294"/>
                  <a:pt x="2946" y="1216"/>
                  <a:pt x="2850" y="1216"/>
                </a:cubicBezTo>
                <a:lnTo>
                  <a:pt x="2850" y="1216"/>
                </a:lnTo>
                <a:close/>
                <a:moveTo>
                  <a:pt x="2022" y="1838"/>
                </a:moveTo>
                <a:lnTo>
                  <a:pt x="2022" y="1838"/>
                </a:lnTo>
                <a:cubicBezTo>
                  <a:pt x="2022" y="1862"/>
                  <a:pt x="2003" y="1881"/>
                  <a:pt x="1979" y="1881"/>
                </a:cubicBezTo>
                <a:lnTo>
                  <a:pt x="1531" y="1881"/>
                </a:lnTo>
                <a:cubicBezTo>
                  <a:pt x="1507" y="1881"/>
                  <a:pt x="1487" y="1862"/>
                  <a:pt x="1487" y="1838"/>
                </a:cubicBezTo>
                <a:lnTo>
                  <a:pt x="1487" y="1390"/>
                </a:lnTo>
                <a:cubicBezTo>
                  <a:pt x="1487" y="1366"/>
                  <a:pt x="1507" y="1346"/>
                  <a:pt x="1531" y="1346"/>
                </a:cubicBezTo>
                <a:lnTo>
                  <a:pt x="1979" y="1346"/>
                </a:lnTo>
                <a:cubicBezTo>
                  <a:pt x="2003" y="1346"/>
                  <a:pt x="2022" y="1366"/>
                  <a:pt x="2022" y="1390"/>
                </a:cubicBezTo>
                <a:lnTo>
                  <a:pt x="2022" y="1838"/>
                </a:lnTo>
                <a:lnTo>
                  <a:pt x="2022" y="1838"/>
                </a:lnTo>
                <a:close/>
                <a:moveTo>
                  <a:pt x="1979" y="1216"/>
                </a:moveTo>
                <a:lnTo>
                  <a:pt x="1979" y="1216"/>
                </a:lnTo>
                <a:lnTo>
                  <a:pt x="1531" y="1216"/>
                </a:lnTo>
                <a:cubicBezTo>
                  <a:pt x="1435" y="1216"/>
                  <a:pt x="1357" y="1294"/>
                  <a:pt x="1357" y="1390"/>
                </a:cubicBezTo>
                <a:lnTo>
                  <a:pt x="1357" y="1838"/>
                </a:lnTo>
                <a:cubicBezTo>
                  <a:pt x="1357" y="1934"/>
                  <a:pt x="1435" y="2011"/>
                  <a:pt x="1531" y="2011"/>
                </a:cubicBezTo>
                <a:lnTo>
                  <a:pt x="1979" y="2011"/>
                </a:lnTo>
                <a:cubicBezTo>
                  <a:pt x="2075" y="2011"/>
                  <a:pt x="2152" y="1934"/>
                  <a:pt x="2152" y="1838"/>
                </a:cubicBezTo>
                <a:lnTo>
                  <a:pt x="2152" y="1390"/>
                </a:lnTo>
                <a:cubicBezTo>
                  <a:pt x="2152" y="1294"/>
                  <a:pt x="2075" y="1216"/>
                  <a:pt x="1979" y="1216"/>
                </a:cubicBezTo>
                <a:lnTo>
                  <a:pt x="1979" y="1216"/>
                </a:lnTo>
                <a:close/>
                <a:moveTo>
                  <a:pt x="1151" y="1838"/>
                </a:moveTo>
                <a:lnTo>
                  <a:pt x="1151" y="1838"/>
                </a:lnTo>
                <a:cubicBezTo>
                  <a:pt x="1151" y="1862"/>
                  <a:pt x="1132" y="1881"/>
                  <a:pt x="1108" y="1881"/>
                </a:cubicBezTo>
                <a:lnTo>
                  <a:pt x="659" y="1881"/>
                </a:lnTo>
                <a:cubicBezTo>
                  <a:pt x="636" y="1881"/>
                  <a:pt x="616" y="1862"/>
                  <a:pt x="616" y="1838"/>
                </a:cubicBezTo>
                <a:lnTo>
                  <a:pt x="616" y="1390"/>
                </a:lnTo>
                <a:cubicBezTo>
                  <a:pt x="616" y="1366"/>
                  <a:pt x="636" y="1346"/>
                  <a:pt x="659" y="1346"/>
                </a:cubicBezTo>
                <a:lnTo>
                  <a:pt x="1108" y="1346"/>
                </a:lnTo>
                <a:cubicBezTo>
                  <a:pt x="1132" y="1346"/>
                  <a:pt x="1151" y="1366"/>
                  <a:pt x="1151" y="1390"/>
                </a:cubicBezTo>
                <a:lnTo>
                  <a:pt x="1151" y="1838"/>
                </a:lnTo>
                <a:lnTo>
                  <a:pt x="1151" y="1838"/>
                </a:lnTo>
                <a:close/>
                <a:moveTo>
                  <a:pt x="1108" y="1216"/>
                </a:moveTo>
                <a:lnTo>
                  <a:pt x="1108" y="1216"/>
                </a:lnTo>
                <a:lnTo>
                  <a:pt x="659" y="1216"/>
                </a:lnTo>
                <a:cubicBezTo>
                  <a:pt x="564" y="1216"/>
                  <a:pt x="486" y="1294"/>
                  <a:pt x="486" y="1390"/>
                </a:cubicBezTo>
                <a:lnTo>
                  <a:pt x="486" y="1838"/>
                </a:lnTo>
                <a:cubicBezTo>
                  <a:pt x="486" y="1934"/>
                  <a:pt x="564" y="2011"/>
                  <a:pt x="659" y="2011"/>
                </a:cubicBezTo>
                <a:lnTo>
                  <a:pt x="1108" y="2011"/>
                </a:lnTo>
                <a:cubicBezTo>
                  <a:pt x="1203" y="2011"/>
                  <a:pt x="1281" y="1934"/>
                  <a:pt x="1281" y="1838"/>
                </a:cubicBezTo>
                <a:lnTo>
                  <a:pt x="1281" y="1390"/>
                </a:lnTo>
                <a:cubicBezTo>
                  <a:pt x="1281" y="1294"/>
                  <a:pt x="1203" y="1216"/>
                  <a:pt x="1108" y="1216"/>
                </a:cubicBezTo>
                <a:lnTo>
                  <a:pt x="1108" y="1216"/>
                </a:lnTo>
                <a:close/>
                <a:moveTo>
                  <a:pt x="3230" y="546"/>
                </a:moveTo>
                <a:lnTo>
                  <a:pt x="3230" y="546"/>
                </a:lnTo>
                <a:cubicBezTo>
                  <a:pt x="3230" y="522"/>
                  <a:pt x="3249" y="502"/>
                  <a:pt x="3273" y="502"/>
                </a:cubicBezTo>
                <a:lnTo>
                  <a:pt x="3722" y="502"/>
                </a:lnTo>
                <a:cubicBezTo>
                  <a:pt x="3746" y="502"/>
                  <a:pt x="3765" y="522"/>
                  <a:pt x="3765" y="546"/>
                </a:cubicBezTo>
                <a:lnTo>
                  <a:pt x="3765" y="994"/>
                </a:lnTo>
                <a:cubicBezTo>
                  <a:pt x="3765" y="1018"/>
                  <a:pt x="3746" y="1037"/>
                  <a:pt x="3722" y="1037"/>
                </a:cubicBezTo>
                <a:lnTo>
                  <a:pt x="3273" y="1037"/>
                </a:lnTo>
                <a:cubicBezTo>
                  <a:pt x="3249" y="1037"/>
                  <a:pt x="3230" y="1018"/>
                  <a:pt x="3230" y="994"/>
                </a:cubicBezTo>
                <a:lnTo>
                  <a:pt x="3230" y="546"/>
                </a:lnTo>
                <a:lnTo>
                  <a:pt x="3230" y="546"/>
                </a:lnTo>
                <a:close/>
                <a:moveTo>
                  <a:pt x="3273" y="1167"/>
                </a:moveTo>
                <a:lnTo>
                  <a:pt x="3273" y="1167"/>
                </a:lnTo>
                <a:lnTo>
                  <a:pt x="3722" y="1167"/>
                </a:lnTo>
                <a:cubicBezTo>
                  <a:pt x="3817" y="1167"/>
                  <a:pt x="3895" y="1090"/>
                  <a:pt x="3895" y="994"/>
                </a:cubicBezTo>
                <a:lnTo>
                  <a:pt x="3895" y="546"/>
                </a:lnTo>
                <a:cubicBezTo>
                  <a:pt x="3895" y="450"/>
                  <a:pt x="3817" y="372"/>
                  <a:pt x="3722" y="372"/>
                </a:cubicBezTo>
                <a:lnTo>
                  <a:pt x="3273" y="372"/>
                </a:lnTo>
                <a:cubicBezTo>
                  <a:pt x="3178" y="372"/>
                  <a:pt x="3100" y="450"/>
                  <a:pt x="3100" y="546"/>
                </a:cubicBezTo>
                <a:lnTo>
                  <a:pt x="3100" y="994"/>
                </a:lnTo>
                <a:cubicBezTo>
                  <a:pt x="3100" y="1090"/>
                  <a:pt x="3178" y="1167"/>
                  <a:pt x="3273" y="1167"/>
                </a:cubicBezTo>
                <a:lnTo>
                  <a:pt x="3273" y="1167"/>
                </a:lnTo>
                <a:close/>
                <a:moveTo>
                  <a:pt x="2894" y="994"/>
                </a:moveTo>
                <a:lnTo>
                  <a:pt x="2894" y="994"/>
                </a:lnTo>
                <a:cubicBezTo>
                  <a:pt x="2894" y="1018"/>
                  <a:pt x="2874" y="1037"/>
                  <a:pt x="2850" y="1037"/>
                </a:cubicBezTo>
                <a:lnTo>
                  <a:pt x="2402" y="1037"/>
                </a:lnTo>
                <a:cubicBezTo>
                  <a:pt x="2378" y="1037"/>
                  <a:pt x="2359" y="1018"/>
                  <a:pt x="2359" y="994"/>
                </a:cubicBezTo>
                <a:lnTo>
                  <a:pt x="2359" y="546"/>
                </a:lnTo>
                <a:cubicBezTo>
                  <a:pt x="2359" y="522"/>
                  <a:pt x="2378" y="502"/>
                  <a:pt x="2402" y="502"/>
                </a:cubicBezTo>
                <a:lnTo>
                  <a:pt x="2850" y="502"/>
                </a:lnTo>
                <a:cubicBezTo>
                  <a:pt x="2874" y="502"/>
                  <a:pt x="2894" y="522"/>
                  <a:pt x="2894" y="546"/>
                </a:cubicBezTo>
                <a:lnTo>
                  <a:pt x="2894" y="994"/>
                </a:lnTo>
                <a:lnTo>
                  <a:pt x="2894" y="994"/>
                </a:lnTo>
                <a:close/>
                <a:moveTo>
                  <a:pt x="2850" y="372"/>
                </a:moveTo>
                <a:lnTo>
                  <a:pt x="2850" y="372"/>
                </a:lnTo>
                <a:lnTo>
                  <a:pt x="2402" y="372"/>
                </a:lnTo>
                <a:cubicBezTo>
                  <a:pt x="2306" y="372"/>
                  <a:pt x="2229" y="450"/>
                  <a:pt x="2229" y="546"/>
                </a:cubicBezTo>
                <a:lnTo>
                  <a:pt x="2229" y="994"/>
                </a:lnTo>
                <a:cubicBezTo>
                  <a:pt x="2229" y="1090"/>
                  <a:pt x="2306" y="1167"/>
                  <a:pt x="2402" y="1167"/>
                </a:cubicBezTo>
                <a:lnTo>
                  <a:pt x="2850" y="1167"/>
                </a:lnTo>
                <a:cubicBezTo>
                  <a:pt x="2946" y="1167"/>
                  <a:pt x="3024" y="1090"/>
                  <a:pt x="3024" y="994"/>
                </a:cubicBezTo>
                <a:lnTo>
                  <a:pt x="3024" y="546"/>
                </a:lnTo>
                <a:cubicBezTo>
                  <a:pt x="3024" y="450"/>
                  <a:pt x="2946" y="372"/>
                  <a:pt x="2850" y="372"/>
                </a:cubicBezTo>
                <a:lnTo>
                  <a:pt x="2850" y="372"/>
                </a:lnTo>
                <a:close/>
                <a:moveTo>
                  <a:pt x="2022" y="994"/>
                </a:moveTo>
                <a:lnTo>
                  <a:pt x="2022" y="994"/>
                </a:lnTo>
                <a:cubicBezTo>
                  <a:pt x="2022" y="1018"/>
                  <a:pt x="2003" y="1037"/>
                  <a:pt x="1979" y="1037"/>
                </a:cubicBezTo>
                <a:lnTo>
                  <a:pt x="1531" y="1037"/>
                </a:lnTo>
                <a:cubicBezTo>
                  <a:pt x="1507" y="1037"/>
                  <a:pt x="1487" y="1018"/>
                  <a:pt x="1487" y="994"/>
                </a:cubicBezTo>
                <a:lnTo>
                  <a:pt x="1487" y="546"/>
                </a:lnTo>
                <a:cubicBezTo>
                  <a:pt x="1487" y="522"/>
                  <a:pt x="1507" y="502"/>
                  <a:pt x="1531" y="502"/>
                </a:cubicBezTo>
                <a:lnTo>
                  <a:pt x="1979" y="502"/>
                </a:lnTo>
                <a:cubicBezTo>
                  <a:pt x="2003" y="502"/>
                  <a:pt x="2022" y="522"/>
                  <a:pt x="2022" y="546"/>
                </a:cubicBezTo>
                <a:lnTo>
                  <a:pt x="2022" y="994"/>
                </a:lnTo>
                <a:lnTo>
                  <a:pt x="2022" y="994"/>
                </a:lnTo>
                <a:close/>
                <a:moveTo>
                  <a:pt x="1979" y="372"/>
                </a:moveTo>
                <a:lnTo>
                  <a:pt x="1979" y="372"/>
                </a:lnTo>
                <a:lnTo>
                  <a:pt x="1531" y="372"/>
                </a:lnTo>
                <a:cubicBezTo>
                  <a:pt x="1435" y="372"/>
                  <a:pt x="1357" y="450"/>
                  <a:pt x="1357" y="546"/>
                </a:cubicBezTo>
                <a:lnTo>
                  <a:pt x="1357" y="994"/>
                </a:lnTo>
                <a:cubicBezTo>
                  <a:pt x="1357" y="1090"/>
                  <a:pt x="1435" y="1167"/>
                  <a:pt x="1531" y="1167"/>
                </a:cubicBezTo>
                <a:lnTo>
                  <a:pt x="1979" y="1167"/>
                </a:lnTo>
                <a:cubicBezTo>
                  <a:pt x="2075" y="1167"/>
                  <a:pt x="2152" y="1090"/>
                  <a:pt x="2152" y="994"/>
                </a:cubicBezTo>
                <a:lnTo>
                  <a:pt x="2152" y="546"/>
                </a:lnTo>
                <a:cubicBezTo>
                  <a:pt x="2152" y="450"/>
                  <a:pt x="2075" y="372"/>
                  <a:pt x="1979" y="372"/>
                </a:cubicBezTo>
                <a:lnTo>
                  <a:pt x="1979" y="372"/>
                </a:lnTo>
                <a:close/>
                <a:moveTo>
                  <a:pt x="1151" y="994"/>
                </a:moveTo>
                <a:lnTo>
                  <a:pt x="1151" y="994"/>
                </a:lnTo>
                <a:cubicBezTo>
                  <a:pt x="1151" y="1018"/>
                  <a:pt x="1132" y="1037"/>
                  <a:pt x="1108" y="1037"/>
                </a:cubicBezTo>
                <a:lnTo>
                  <a:pt x="659" y="1037"/>
                </a:lnTo>
                <a:cubicBezTo>
                  <a:pt x="636" y="1037"/>
                  <a:pt x="616" y="1018"/>
                  <a:pt x="616" y="994"/>
                </a:cubicBezTo>
                <a:lnTo>
                  <a:pt x="616" y="546"/>
                </a:lnTo>
                <a:cubicBezTo>
                  <a:pt x="616" y="522"/>
                  <a:pt x="636" y="502"/>
                  <a:pt x="659" y="502"/>
                </a:cubicBezTo>
                <a:lnTo>
                  <a:pt x="1108" y="502"/>
                </a:lnTo>
                <a:cubicBezTo>
                  <a:pt x="1132" y="502"/>
                  <a:pt x="1151" y="522"/>
                  <a:pt x="1151" y="546"/>
                </a:cubicBezTo>
                <a:lnTo>
                  <a:pt x="1151" y="994"/>
                </a:lnTo>
                <a:lnTo>
                  <a:pt x="1151" y="994"/>
                </a:lnTo>
                <a:close/>
                <a:moveTo>
                  <a:pt x="1108" y="372"/>
                </a:moveTo>
                <a:lnTo>
                  <a:pt x="1108" y="372"/>
                </a:lnTo>
                <a:lnTo>
                  <a:pt x="659" y="372"/>
                </a:lnTo>
                <a:cubicBezTo>
                  <a:pt x="564" y="372"/>
                  <a:pt x="486" y="450"/>
                  <a:pt x="486" y="546"/>
                </a:cubicBezTo>
                <a:lnTo>
                  <a:pt x="486" y="994"/>
                </a:lnTo>
                <a:cubicBezTo>
                  <a:pt x="486" y="1090"/>
                  <a:pt x="564" y="1167"/>
                  <a:pt x="659" y="1167"/>
                </a:cubicBezTo>
                <a:lnTo>
                  <a:pt x="1108" y="1167"/>
                </a:lnTo>
                <a:cubicBezTo>
                  <a:pt x="1203" y="1167"/>
                  <a:pt x="1281" y="1090"/>
                  <a:pt x="1281" y="994"/>
                </a:cubicBezTo>
                <a:lnTo>
                  <a:pt x="1281" y="546"/>
                </a:lnTo>
                <a:cubicBezTo>
                  <a:pt x="1281" y="450"/>
                  <a:pt x="1203" y="372"/>
                  <a:pt x="1108" y="372"/>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Right Arrow 13"/>
          <p:cNvSpPr/>
          <p:nvPr/>
        </p:nvSpPr>
        <p:spPr>
          <a:xfrm>
            <a:off x="4752144" y="3678478"/>
            <a:ext cx="1491227" cy="565326"/>
          </a:xfrm>
          <a:prstGeom prst="rightArrow">
            <a:avLst/>
          </a:prstGeom>
          <a:solidFill>
            <a:schemeClr val="accent1"/>
          </a:solidFill>
          <a:ln w="38100" cap="flat" cmpd="sng" algn="ctr">
            <a:solidFill>
              <a:schemeClr val="accent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15" name="Rounded Rectangle 14"/>
          <p:cNvSpPr/>
          <p:nvPr/>
        </p:nvSpPr>
        <p:spPr>
          <a:xfrm>
            <a:off x="5131627" y="3678477"/>
            <a:ext cx="700221" cy="540264"/>
          </a:xfrm>
          <a:prstGeom prst="roundRect">
            <a:avLst/>
          </a:prstGeom>
          <a:solidFill>
            <a:srgbClr val="FFFFFF"/>
          </a:solidFill>
          <a:ln w="38100" cap="flat"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16" name="Freeform 5"/>
          <p:cNvSpPr>
            <a:spLocks noChangeAspect="1" noEditPoints="1"/>
          </p:cNvSpPr>
          <p:nvPr/>
        </p:nvSpPr>
        <p:spPr bwMode="auto">
          <a:xfrm>
            <a:off x="5094369" y="3669200"/>
            <a:ext cx="737802" cy="571863"/>
          </a:xfrm>
          <a:custGeom>
            <a:avLst/>
            <a:gdLst>
              <a:gd name="T0" fmla="*/ 129 w 4799"/>
              <a:gd name="T1" fmla="*/ 3398 h 3708"/>
              <a:gd name="T2" fmla="*/ 4670 w 4799"/>
              <a:gd name="T3" fmla="*/ 3398 h 3708"/>
              <a:gd name="T4" fmla="*/ 0 w 4799"/>
              <a:gd name="T5" fmla="*/ 309 h 3708"/>
              <a:gd name="T6" fmla="*/ 4799 w 4799"/>
              <a:gd name="T7" fmla="*/ 309 h 3708"/>
              <a:gd name="T8" fmla="*/ 4170 w 4799"/>
              <a:gd name="T9" fmla="*/ 1649 h 3708"/>
              <a:gd name="T10" fmla="*/ 3879 w 4799"/>
              <a:gd name="T11" fmla="*/ 1801 h 3708"/>
              <a:gd name="T12" fmla="*/ 3780 w 4799"/>
              <a:gd name="T13" fmla="*/ 1991 h 3708"/>
              <a:gd name="T14" fmla="*/ 3427 w 4799"/>
              <a:gd name="T15" fmla="*/ 2014 h 3708"/>
              <a:gd name="T16" fmla="*/ 3281 w 4799"/>
              <a:gd name="T17" fmla="*/ 1800 h 3708"/>
              <a:gd name="T18" fmla="*/ 3005 w 4799"/>
              <a:gd name="T19" fmla="*/ 1727 h 3708"/>
              <a:gd name="T20" fmla="*/ 3057 w 4799"/>
              <a:gd name="T21" fmla="*/ 1476 h 3708"/>
              <a:gd name="T22" fmla="*/ 2905 w 4799"/>
              <a:gd name="T23" fmla="*/ 1218 h 3708"/>
              <a:gd name="T24" fmla="*/ 3142 w 4799"/>
              <a:gd name="T25" fmla="*/ 1065 h 3708"/>
              <a:gd name="T26" fmla="*/ 3199 w 4799"/>
              <a:gd name="T27" fmla="*/ 795 h 3708"/>
              <a:gd name="T28" fmla="*/ 3455 w 4799"/>
              <a:gd name="T29" fmla="*/ 860 h 3708"/>
              <a:gd name="T30" fmla="*/ 3850 w 4799"/>
              <a:gd name="T31" fmla="*/ 753 h 3708"/>
              <a:gd name="T32" fmla="*/ 4014 w 4799"/>
              <a:gd name="T33" fmla="*/ 1045 h 3708"/>
              <a:gd name="T34" fmla="*/ 4192 w 4799"/>
              <a:gd name="T35" fmla="*/ 1143 h 3708"/>
              <a:gd name="T36" fmla="*/ 4215 w 4799"/>
              <a:gd name="T37" fmla="*/ 1496 h 3708"/>
              <a:gd name="T38" fmla="*/ 4251 w 4799"/>
              <a:gd name="T39" fmla="*/ 1389 h 3708"/>
              <a:gd name="T40" fmla="*/ 4228 w 4799"/>
              <a:gd name="T41" fmla="*/ 948 h 3708"/>
              <a:gd name="T42" fmla="*/ 3954 w 4799"/>
              <a:gd name="T43" fmla="*/ 707 h 3708"/>
              <a:gd name="T44" fmla="*/ 3475 w 4799"/>
              <a:gd name="T45" fmla="*/ 742 h 3708"/>
              <a:gd name="T46" fmla="*/ 3089 w 4799"/>
              <a:gd name="T47" fmla="*/ 763 h 3708"/>
              <a:gd name="T48" fmla="*/ 2849 w 4799"/>
              <a:gd name="T49" fmla="*/ 1037 h 3708"/>
              <a:gd name="T50" fmla="*/ 2882 w 4799"/>
              <a:gd name="T51" fmla="*/ 1478 h 3708"/>
              <a:gd name="T52" fmla="*/ 3108 w 4799"/>
              <a:gd name="T53" fmla="*/ 1801 h 3708"/>
              <a:gd name="T54" fmla="*/ 3383 w 4799"/>
              <a:gd name="T55" fmla="*/ 2124 h 3708"/>
              <a:gd name="T56" fmla="*/ 3654 w 4799"/>
              <a:gd name="T57" fmla="*/ 1989 h 3708"/>
              <a:gd name="T58" fmla="*/ 4004 w 4799"/>
              <a:gd name="T59" fmla="*/ 1817 h 3708"/>
              <a:gd name="T60" fmla="*/ 4325 w 4799"/>
              <a:gd name="T61" fmla="*/ 1540 h 3708"/>
              <a:gd name="T62" fmla="*/ 3695 w 4799"/>
              <a:gd name="T63" fmla="*/ 1630 h 3708"/>
              <a:gd name="T64" fmla="*/ 3695 w 4799"/>
              <a:gd name="T65" fmla="*/ 1630 h 3708"/>
              <a:gd name="T66" fmla="*/ 3204 w 4799"/>
              <a:gd name="T67" fmla="*/ 1547 h 3708"/>
              <a:gd name="T68" fmla="*/ 3928 w 4799"/>
              <a:gd name="T69" fmla="*/ 1190 h 3708"/>
              <a:gd name="T70" fmla="*/ 2796 w 4799"/>
              <a:gd name="T71" fmla="*/ 2301 h 3708"/>
              <a:gd name="T72" fmla="*/ 2599 w 4799"/>
              <a:gd name="T73" fmla="*/ 2778 h 3708"/>
              <a:gd name="T74" fmla="*/ 2167 w 4799"/>
              <a:gd name="T75" fmla="*/ 2897 h 3708"/>
              <a:gd name="T76" fmla="*/ 1576 w 4799"/>
              <a:gd name="T77" fmla="*/ 3268 h 3708"/>
              <a:gd name="T78" fmla="*/ 1208 w 4799"/>
              <a:gd name="T79" fmla="*/ 2890 h 3708"/>
              <a:gd name="T80" fmla="*/ 792 w 4799"/>
              <a:gd name="T81" fmla="*/ 2811 h 3708"/>
              <a:gd name="T82" fmla="*/ 828 w 4799"/>
              <a:gd name="T83" fmla="*/ 2332 h 3708"/>
              <a:gd name="T84" fmla="*/ 608 w 4799"/>
              <a:gd name="T85" fmla="*/ 1953 h 3708"/>
              <a:gd name="T86" fmla="*/ 926 w 4799"/>
              <a:gd name="T87" fmla="*/ 1597 h 3708"/>
              <a:gd name="T88" fmla="*/ 1052 w 4799"/>
              <a:gd name="T89" fmla="*/ 1231 h 3708"/>
              <a:gd name="T90" fmla="*/ 1508 w 4799"/>
              <a:gd name="T91" fmla="*/ 1257 h 3708"/>
              <a:gd name="T92" fmla="*/ 1876 w 4799"/>
              <a:gd name="T93" fmla="*/ 1033 h 3708"/>
              <a:gd name="T94" fmla="*/ 2226 w 4799"/>
              <a:gd name="T95" fmla="*/ 1357 h 3708"/>
              <a:gd name="T96" fmla="*/ 2472 w 4799"/>
              <a:gd name="T97" fmla="*/ 1602 h 3708"/>
              <a:gd name="T98" fmla="*/ 2796 w 4799"/>
              <a:gd name="T99" fmla="*/ 1953 h 3708"/>
              <a:gd name="T100" fmla="*/ 2796 w 4799"/>
              <a:gd name="T101" fmla="*/ 1841 h 3708"/>
              <a:gd name="T102" fmla="*/ 2499 w 4799"/>
              <a:gd name="T103" fmla="*/ 1151 h 3708"/>
              <a:gd name="T104" fmla="*/ 1829 w 4799"/>
              <a:gd name="T105" fmla="*/ 874 h 3708"/>
              <a:gd name="T106" fmla="*/ 1131 w 4799"/>
              <a:gd name="T107" fmla="*/ 1151 h 3708"/>
              <a:gd name="T108" fmla="*/ 740 w 4799"/>
              <a:gd name="T109" fmla="*/ 1841 h 3708"/>
              <a:gd name="T110" fmla="*/ 734 w 4799"/>
              <a:gd name="T111" fmla="*/ 2413 h 3708"/>
              <a:gd name="T112" fmla="*/ 1131 w 4799"/>
              <a:gd name="T113" fmla="*/ 3103 h 3708"/>
              <a:gd name="T114" fmla="*/ 1829 w 4799"/>
              <a:gd name="T115" fmla="*/ 3380 h 3708"/>
              <a:gd name="T116" fmla="*/ 2499 w 4799"/>
              <a:gd name="T117" fmla="*/ 3103 h 3708"/>
              <a:gd name="T118" fmla="*/ 2796 w 4799"/>
              <a:gd name="T119" fmla="*/ 2413 h 3708"/>
              <a:gd name="T120" fmla="*/ 1702 w 4799"/>
              <a:gd name="T121" fmla="*/ 2660 h 3708"/>
              <a:gd name="T122" fmla="*/ 1702 w 4799"/>
              <a:gd name="T123" fmla="*/ 2660 h 3708"/>
              <a:gd name="T124" fmla="*/ 1702 w 4799"/>
              <a:gd name="T125" fmla="*/ 2772 h 3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799" h="3708">
                <a:moveTo>
                  <a:pt x="4670" y="3398"/>
                </a:moveTo>
                <a:lnTo>
                  <a:pt x="4670" y="3398"/>
                </a:lnTo>
                <a:cubicBezTo>
                  <a:pt x="4670" y="3497"/>
                  <a:pt x="4589" y="3578"/>
                  <a:pt x="4490" y="3578"/>
                </a:cubicBezTo>
                <a:lnTo>
                  <a:pt x="309" y="3578"/>
                </a:lnTo>
                <a:cubicBezTo>
                  <a:pt x="210" y="3578"/>
                  <a:pt x="129" y="3497"/>
                  <a:pt x="129" y="3398"/>
                </a:cubicBezTo>
                <a:lnTo>
                  <a:pt x="129" y="309"/>
                </a:lnTo>
                <a:cubicBezTo>
                  <a:pt x="129" y="210"/>
                  <a:pt x="210" y="130"/>
                  <a:pt x="309" y="130"/>
                </a:cubicBezTo>
                <a:lnTo>
                  <a:pt x="4490" y="130"/>
                </a:lnTo>
                <a:cubicBezTo>
                  <a:pt x="4589" y="130"/>
                  <a:pt x="4670" y="210"/>
                  <a:pt x="4670" y="309"/>
                </a:cubicBezTo>
                <a:lnTo>
                  <a:pt x="4670" y="3398"/>
                </a:lnTo>
                <a:lnTo>
                  <a:pt x="4670" y="3398"/>
                </a:lnTo>
                <a:close/>
                <a:moveTo>
                  <a:pt x="4490" y="0"/>
                </a:moveTo>
                <a:lnTo>
                  <a:pt x="4490" y="0"/>
                </a:lnTo>
                <a:lnTo>
                  <a:pt x="309" y="0"/>
                </a:lnTo>
                <a:cubicBezTo>
                  <a:pt x="138" y="0"/>
                  <a:pt x="0" y="139"/>
                  <a:pt x="0" y="309"/>
                </a:cubicBezTo>
                <a:lnTo>
                  <a:pt x="0" y="3398"/>
                </a:lnTo>
                <a:cubicBezTo>
                  <a:pt x="0" y="3569"/>
                  <a:pt x="138" y="3708"/>
                  <a:pt x="309" y="3708"/>
                </a:cubicBezTo>
                <a:lnTo>
                  <a:pt x="4490" y="3708"/>
                </a:lnTo>
                <a:cubicBezTo>
                  <a:pt x="4661" y="3708"/>
                  <a:pt x="4799" y="3569"/>
                  <a:pt x="4799" y="3398"/>
                </a:cubicBezTo>
                <a:lnTo>
                  <a:pt x="4799" y="309"/>
                </a:lnTo>
                <a:cubicBezTo>
                  <a:pt x="4799" y="139"/>
                  <a:pt x="4661" y="0"/>
                  <a:pt x="4490" y="0"/>
                </a:cubicBezTo>
                <a:lnTo>
                  <a:pt x="4490" y="0"/>
                </a:lnTo>
                <a:close/>
                <a:moveTo>
                  <a:pt x="4219" y="1504"/>
                </a:moveTo>
                <a:lnTo>
                  <a:pt x="4219" y="1504"/>
                </a:lnTo>
                <a:lnTo>
                  <a:pt x="4170" y="1649"/>
                </a:lnTo>
                <a:cubicBezTo>
                  <a:pt x="4170" y="1649"/>
                  <a:pt x="4162" y="1652"/>
                  <a:pt x="4162" y="1652"/>
                </a:cubicBezTo>
                <a:lnTo>
                  <a:pt x="4067" y="1620"/>
                </a:lnTo>
                <a:cubicBezTo>
                  <a:pt x="4042" y="1612"/>
                  <a:pt x="4015" y="1621"/>
                  <a:pt x="4001" y="1643"/>
                </a:cubicBezTo>
                <a:cubicBezTo>
                  <a:pt x="3973" y="1688"/>
                  <a:pt x="3939" y="1727"/>
                  <a:pt x="3899" y="1761"/>
                </a:cubicBezTo>
                <a:cubicBezTo>
                  <a:pt x="3887" y="1771"/>
                  <a:pt x="3880" y="1786"/>
                  <a:pt x="3879" y="1801"/>
                </a:cubicBezTo>
                <a:cubicBezTo>
                  <a:pt x="3878" y="1811"/>
                  <a:pt x="3881" y="1821"/>
                  <a:pt x="3885" y="1830"/>
                </a:cubicBezTo>
                <a:lnTo>
                  <a:pt x="3928" y="1918"/>
                </a:lnTo>
                <a:cubicBezTo>
                  <a:pt x="3930" y="1921"/>
                  <a:pt x="3929" y="1925"/>
                  <a:pt x="3926" y="1926"/>
                </a:cubicBezTo>
                <a:lnTo>
                  <a:pt x="3788" y="1994"/>
                </a:lnTo>
                <a:cubicBezTo>
                  <a:pt x="3785" y="1995"/>
                  <a:pt x="3781" y="1994"/>
                  <a:pt x="3780" y="1991"/>
                </a:cubicBezTo>
                <a:lnTo>
                  <a:pt x="3736" y="1902"/>
                </a:lnTo>
                <a:cubicBezTo>
                  <a:pt x="3725" y="1879"/>
                  <a:pt x="3698" y="1867"/>
                  <a:pt x="3673" y="1872"/>
                </a:cubicBezTo>
                <a:cubicBezTo>
                  <a:pt x="3622" y="1883"/>
                  <a:pt x="3570" y="1887"/>
                  <a:pt x="3518" y="1882"/>
                </a:cubicBezTo>
                <a:cubicBezTo>
                  <a:pt x="3492" y="1880"/>
                  <a:pt x="3468" y="1895"/>
                  <a:pt x="3459" y="1919"/>
                </a:cubicBezTo>
                <a:lnTo>
                  <a:pt x="3427" y="2014"/>
                </a:lnTo>
                <a:cubicBezTo>
                  <a:pt x="3426" y="2017"/>
                  <a:pt x="3422" y="2018"/>
                  <a:pt x="3419" y="2018"/>
                </a:cubicBezTo>
                <a:lnTo>
                  <a:pt x="3274" y="1968"/>
                </a:lnTo>
                <a:cubicBezTo>
                  <a:pt x="3271" y="1967"/>
                  <a:pt x="3269" y="1963"/>
                  <a:pt x="3270" y="1960"/>
                </a:cubicBezTo>
                <a:lnTo>
                  <a:pt x="3303" y="1865"/>
                </a:lnTo>
                <a:cubicBezTo>
                  <a:pt x="3311" y="1840"/>
                  <a:pt x="3302" y="1813"/>
                  <a:pt x="3281" y="1800"/>
                </a:cubicBezTo>
                <a:cubicBezTo>
                  <a:pt x="3237" y="1771"/>
                  <a:pt x="3198" y="1737"/>
                  <a:pt x="3165" y="1697"/>
                </a:cubicBezTo>
                <a:cubicBezTo>
                  <a:pt x="3160" y="1691"/>
                  <a:pt x="3154" y="1686"/>
                  <a:pt x="3147" y="1682"/>
                </a:cubicBezTo>
                <a:cubicBezTo>
                  <a:pt x="3139" y="1678"/>
                  <a:pt x="3130" y="1676"/>
                  <a:pt x="3122" y="1676"/>
                </a:cubicBezTo>
                <a:cubicBezTo>
                  <a:pt x="3113" y="1676"/>
                  <a:pt x="3105" y="1678"/>
                  <a:pt x="3097" y="1682"/>
                </a:cubicBezTo>
                <a:lnTo>
                  <a:pt x="3005" y="1727"/>
                </a:lnTo>
                <a:cubicBezTo>
                  <a:pt x="3002" y="1728"/>
                  <a:pt x="2998" y="1727"/>
                  <a:pt x="2997" y="1724"/>
                </a:cubicBezTo>
                <a:lnTo>
                  <a:pt x="2929" y="1587"/>
                </a:lnTo>
                <a:cubicBezTo>
                  <a:pt x="2928" y="1584"/>
                  <a:pt x="2929" y="1580"/>
                  <a:pt x="2932" y="1579"/>
                </a:cubicBezTo>
                <a:lnTo>
                  <a:pt x="3026" y="1532"/>
                </a:lnTo>
                <a:cubicBezTo>
                  <a:pt x="3047" y="1522"/>
                  <a:pt x="3059" y="1499"/>
                  <a:pt x="3057" y="1476"/>
                </a:cubicBezTo>
                <a:cubicBezTo>
                  <a:pt x="3057" y="1474"/>
                  <a:pt x="3057" y="1472"/>
                  <a:pt x="3056" y="1470"/>
                </a:cubicBezTo>
                <a:cubicBezTo>
                  <a:pt x="3046" y="1420"/>
                  <a:pt x="3043" y="1369"/>
                  <a:pt x="3048" y="1319"/>
                </a:cubicBezTo>
                <a:cubicBezTo>
                  <a:pt x="3050" y="1293"/>
                  <a:pt x="3031" y="1268"/>
                  <a:pt x="3007" y="1259"/>
                </a:cubicBezTo>
                <a:lnTo>
                  <a:pt x="2909" y="1226"/>
                </a:lnTo>
                <a:cubicBezTo>
                  <a:pt x="2906" y="1225"/>
                  <a:pt x="2904" y="1221"/>
                  <a:pt x="2905" y="1218"/>
                </a:cubicBezTo>
                <a:lnTo>
                  <a:pt x="2955" y="1073"/>
                </a:lnTo>
                <a:cubicBezTo>
                  <a:pt x="2956" y="1070"/>
                  <a:pt x="2959" y="1068"/>
                  <a:pt x="2963" y="1069"/>
                </a:cubicBezTo>
                <a:lnTo>
                  <a:pt x="3069" y="1105"/>
                </a:lnTo>
                <a:cubicBezTo>
                  <a:pt x="3098" y="1116"/>
                  <a:pt x="3131" y="1100"/>
                  <a:pt x="3140" y="1070"/>
                </a:cubicBezTo>
                <a:cubicBezTo>
                  <a:pt x="3141" y="1069"/>
                  <a:pt x="3142" y="1067"/>
                  <a:pt x="3142" y="1065"/>
                </a:cubicBezTo>
                <a:cubicBezTo>
                  <a:pt x="3167" y="1030"/>
                  <a:pt x="3197" y="998"/>
                  <a:pt x="3229" y="970"/>
                </a:cubicBezTo>
                <a:cubicBezTo>
                  <a:pt x="3235" y="965"/>
                  <a:pt x="3241" y="959"/>
                  <a:pt x="3244" y="952"/>
                </a:cubicBezTo>
                <a:cubicBezTo>
                  <a:pt x="3252" y="936"/>
                  <a:pt x="3251" y="916"/>
                  <a:pt x="3243" y="900"/>
                </a:cubicBezTo>
                <a:lnTo>
                  <a:pt x="3196" y="804"/>
                </a:lnTo>
                <a:cubicBezTo>
                  <a:pt x="3194" y="801"/>
                  <a:pt x="3196" y="797"/>
                  <a:pt x="3199" y="795"/>
                </a:cubicBezTo>
                <a:lnTo>
                  <a:pt x="3336" y="728"/>
                </a:lnTo>
                <a:cubicBezTo>
                  <a:pt x="3339" y="727"/>
                  <a:pt x="3343" y="728"/>
                  <a:pt x="3344" y="731"/>
                </a:cubicBezTo>
                <a:lnTo>
                  <a:pt x="3392" y="828"/>
                </a:lnTo>
                <a:cubicBezTo>
                  <a:pt x="3394" y="831"/>
                  <a:pt x="3396" y="834"/>
                  <a:pt x="3397" y="836"/>
                </a:cubicBezTo>
                <a:cubicBezTo>
                  <a:pt x="3410" y="855"/>
                  <a:pt x="3433" y="864"/>
                  <a:pt x="3455" y="860"/>
                </a:cubicBezTo>
                <a:cubicBezTo>
                  <a:pt x="3504" y="849"/>
                  <a:pt x="3554" y="846"/>
                  <a:pt x="3604" y="850"/>
                </a:cubicBezTo>
                <a:cubicBezTo>
                  <a:pt x="3630" y="852"/>
                  <a:pt x="3654" y="835"/>
                  <a:pt x="3662" y="810"/>
                </a:cubicBezTo>
                <a:lnTo>
                  <a:pt x="3697" y="708"/>
                </a:lnTo>
                <a:cubicBezTo>
                  <a:pt x="3698" y="705"/>
                  <a:pt x="3702" y="703"/>
                  <a:pt x="3705" y="704"/>
                </a:cubicBezTo>
                <a:lnTo>
                  <a:pt x="3850" y="753"/>
                </a:lnTo>
                <a:cubicBezTo>
                  <a:pt x="3850" y="753"/>
                  <a:pt x="3854" y="761"/>
                  <a:pt x="3854" y="761"/>
                </a:cubicBezTo>
                <a:lnTo>
                  <a:pt x="3818" y="863"/>
                </a:lnTo>
                <a:cubicBezTo>
                  <a:pt x="3810" y="888"/>
                  <a:pt x="3819" y="915"/>
                  <a:pt x="3841" y="929"/>
                </a:cubicBezTo>
                <a:cubicBezTo>
                  <a:pt x="3884" y="956"/>
                  <a:pt x="3922" y="989"/>
                  <a:pt x="3953" y="1024"/>
                </a:cubicBezTo>
                <a:cubicBezTo>
                  <a:pt x="3966" y="1043"/>
                  <a:pt x="3991" y="1051"/>
                  <a:pt x="4014" y="1045"/>
                </a:cubicBezTo>
                <a:cubicBezTo>
                  <a:pt x="4017" y="1044"/>
                  <a:pt x="4021" y="1043"/>
                  <a:pt x="4024" y="1041"/>
                </a:cubicBezTo>
                <a:lnTo>
                  <a:pt x="4119" y="995"/>
                </a:lnTo>
                <a:cubicBezTo>
                  <a:pt x="4122" y="993"/>
                  <a:pt x="4126" y="995"/>
                  <a:pt x="4128" y="997"/>
                </a:cubicBezTo>
                <a:lnTo>
                  <a:pt x="4195" y="1135"/>
                </a:lnTo>
                <a:cubicBezTo>
                  <a:pt x="4197" y="1138"/>
                  <a:pt x="4195" y="1142"/>
                  <a:pt x="4192" y="1143"/>
                </a:cubicBezTo>
                <a:lnTo>
                  <a:pt x="4098" y="1189"/>
                </a:lnTo>
                <a:cubicBezTo>
                  <a:pt x="4075" y="1201"/>
                  <a:pt x="4063" y="1227"/>
                  <a:pt x="4069" y="1252"/>
                </a:cubicBezTo>
                <a:cubicBezTo>
                  <a:pt x="4080" y="1302"/>
                  <a:pt x="4084" y="1354"/>
                  <a:pt x="4080" y="1406"/>
                </a:cubicBezTo>
                <a:cubicBezTo>
                  <a:pt x="4078" y="1431"/>
                  <a:pt x="4094" y="1455"/>
                  <a:pt x="4118" y="1463"/>
                </a:cubicBezTo>
                <a:lnTo>
                  <a:pt x="4215" y="1496"/>
                </a:lnTo>
                <a:lnTo>
                  <a:pt x="4233" y="1443"/>
                </a:lnTo>
                <a:lnTo>
                  <a:pt x="4219" y="1504"/>
                </a:lnTo>
                <a:lnTo>
                  <a:pt x="4219" y="1504"/>
                </a:lnTo>
                <a:close/>
                <a:moveTo>
                  <a:pt x="4251" y="1389"/>
                </a:moveTo>
                <a:lnTo>
                  <a:pt x="4251" y="1389"/>
                </a:lnTo>
                <a:lnTo>
                  <a:pt x="4194" y="1370"/>
                </a:lnTo>
                <a:cubicBezTo>
                  <a:pt x="4194" y="1337"/>
                  <a:pt x="4192" y="1304"/>
                  <a:pt x="4187" y="1271"/>
                </a:cubicBezTo>
                <a:lnTo>
                  <a:pt x="4242" y="1244"/>
                </a:lnTo>
                <a:cubicBezTo>
                  <a:pt x="4300" y="1215"/>
                  <a:pt x="4325" y="1144"/>
                  <a:pt x="4296" y="1085"/>
                </a:cubicBezTo>
                <a:lnTo>
                  <a:pt x="4228" y="948"/>
                </a:lnTo>
                <a:cubicBezTo>
                  <a:pt x="4199" y="889"/>
                  <a:pt x="4128" y="865"/>
                  <a:pt x="4070" y="894"/>
                </a:cubicBezTo>
                <a:lnTo>
                  <a:pt x="4011" y="923"/>
                </a:lnTo>
                <a:cubicBezTo>
                  <a:pt x="3989" y="900"/>
                  <a:pt x="3964" y="879"/>
                  <a:pt x="3938" y="859"/>
                </a:cubicBezTo>
                <a:lnTo>
                  <a:pt x="3960" y="797"/>
                </a:lnTo>
                <a:cubicBezTo>
                  <a:pt x="3970" y="768"/>
                  <a:pt x="3968" y="735"/>
                  <a:pt x="3954" y="707"/>
                </a:cubicBezTo>
                <a:cubicBezTo>
                  <a:pt x="3940" y="679"/>
                  <a:pt x="3916" y="657"/>
                  <a:pt x="3886" y="647"/>
                </a:cubicBezTo>
                <a:lnTo>
                  <a:pt x="3741" y="598"/>
                </a:lnTo>
                <a:cubicBezTo>
                  <a:pt x="3679" y="577"/>
                  <a:pt x="3612" y="610"/>
                  <a:pt x="3591" y="672"/>
                </a:cubicBezTo>
                <a:lnTo>
                  <a:pt x="3569" y="736"/>
                </a:lnTo>
                <a:cubicBezTo>
                  <a:pt x="3537" y="735"/>
                  <a:pt x="3506" y="738"/>
                  <a:pt x="3475" y="742"/>
                </a:cubicBezTo>
                <a:lnTo>
                  <a:pt x="3445" y="681"/>
                </a:lnTo>
                <a:cubicBezTo>
                  <a:pt x="3431" y="653"/>
                  <a:pt x="3407" y="632"/>
                  <a:pt x="3377" y="621"/>
                </a:cubicBezTo>
                <a:cubicBezTo>
                  <a:pt x="3347" y="611"/>
                  <a:pt x="3315" y="613"/>
                  <a:pt x="3287" y="627"/>
                </a:cubicBezTo>
                <a:lnTo>
                  <a:pt x="3149" y="695"/>
                </a:lnTo>
                <a:cubicBezTo>
                  <a:pt x="3121" y="709"/>
                  <a:pt x="3100" y="733"/>
                  <a:pt x="3089" y="763"/>
                </a:cubicBezTo>
                <a:cubicBezTo>
                  <a:pt x="3079" y="793"/>
                  <a:pt x="3081" y="825"/>
                  <a:pt x="3095" y="853"/>
                </a:cubicBezTo>
                <a:lnTo>
                  <a:pt x="3125" y="914"/>
                </a:lnTo>
                <a:cubicBezTo>
                  <a:pt x="3102" y="936"/>
                  <a:pt x="3081" y="959"/>
                  <a:pt x="3062" y="985"/>
                </a:cubicBezTo>
                <a:lnTo>
                  <a:pt x="2999" y="963"/>
                </a:lnTo>
                <a:cubicBezTo>
                  <a:pt x="2937" y="942"/>
                  <a:pt x="2870" y="975"/>
                  <a:pt x="2849" y="1037"/>
                </a:cubicBezTo>
                <a:lnTo>
                  <a:pt x="2799" y="1182"/>
                </a:lnTo>
                <a:cubicBezTo>
                  <a:pt x="2778" y="1244"/>
                  <a:pt x="2811" y="1311"/>
                  <a:pt x="2873" y="1332"/>
                </a:cubicBezTo>
                <a:lnTo>
                  <a:pt x="2934" y="1353"/>
                </a:lnTo>
                <a:cubicBezTo>
                  <a:pt x="2933" y="1386"/>
                  <a:pt x="2935" y="1419"/>
                  <a:pt x="2939" y="1450"/>
                </a:cubicBezTo>
                <a:lnTo>
                  <a:pt x="2882" y="1478"/>
                </a:lnTo>
                <a:cubicBezTo>
                  <a:pt x="2824" y="1507"/>
                  <a:pt x="2800" y="1578"/>
                  <a:pt x="2828" y="1636"/>
                </a:cubicBezTo>
                <a:lnTo>
                  <a:pt x="2896" y="1774"/>
                </a:lnTo>
                <a:cubicBezTo>
                  <a:pt x="2910" y="1802"/>
                  <a:pt x="2934" y="1823"/>
                  <a:pt x="2964" y="1834"/>
                </a:cubicBezTo>
                <a:cubicBezTo>
                  <a:pt x="2994" y="1844"/>
                  <a:pt x="3026" y="1842"/>
                  <a:pt x="3055" y="1828"/>
                </a:cubicBezTo>
                <a:lnTo>
                  <a:pt x="3108" y="1801"/>
                </a:lnTo>
                <a:cubicBezTo>
                  <a:pt x="3131" y="1826"/>
                  <a:pt x="3156" y="1848"/>
                  <a:pt x="3183" y="1868"/>
                </a:cubicBezTo>
                <a:lnTo>
                  <a:pt x="3164" y="1924"/>
                </a:lnTo>
                <a:cubicBezTo>
                  <a:pt x="3154" y="1954"/>
                  <a:pt x="3156" y="1986"/>
                  <a:pt x="3170" y="2015"/>
                </a:cubicBezTo>
                <a:cubicBezTo>
                  <a:pt x="3184" y="2043"/>
                  <a:pt x="3208" y="2064"/>
                  <a:pt x="3238" y="2074"/>
                </a:cubicBezTo>
                <a:lnTo>
                  <a:pt x="3383" y="2124"/>
                </a:lnTo>
                <a:cubicBezTo>
                  <a:pt x="3396" y="2128"/>
                  <a:pt x="3409" y="2130"/>
                  <a:pt x="3421" y="2130"/>
                </a:cubicBezTo>
                <a:cubicBezTo>
                  <a:pt x="3439" y="2130"/>
                  <a:pt x="3457" y="2126"/>
                  <a:pt x="3474" y="2118"/>
                </a:cubicBezTo>
                <a:cubicBezTo>
                  <a:pt x="3502" y="2104"/>
                  <a:pt x="3523" y="2080"/>
                  <a:pt x="3533" y="2050"/>
                </a:cubicBezTo>
                <a:lnTo>
                  <a:pt x="3552" y="1996"/>
                </a:lnTo>
                <a:cubicBezTo>
                  <a:pt x="3586" y="1996"/>
                  <a:pt x="3620" y="1994"/>
                  <a:pt x="3654" y="1989"/>
                </a:cubicBezTo>
                <a:lnTo>
                  <a:pt x="3679" y="2041"/>
                </a:lnTo>
                <a:cubicBezTo>
                  <a:pt x="3708" y="2099"/>
                  <a:pt x="3779" y="2123"/>
                  <a:pt x="3838" y="2094"/>
                </a:cubicBezTo>
                <a:lnTo>
                  <a:pt x="3975" y="2027"/>
                </a:lnTo>
                <a:cubicBezTo>
                  <a:pt x="4034" y="1998"/>
                  <a:pt x="4058" y="1927"/>
                  <a:pt x="4029" y="1868"/>
                </a:cubicBezTo>
                <a:lnTo>
                  <a:pt x="4004" y="1817"/>
                </a:lnTo>
                <a:cubicBezTo>
                  <a:pt x="4028" y="1793"/>
                  <a:pt x="4051" y="1767"/>
                  <a:pt x="4071" y="1740"/>
                </a:cubicBezTo>
                <a:lnTo>
                  <a:pt x="4126" y="1759"/>
                </a:lnTo>
                <a:cubicBezTo>
                  <a:pt x="4155" y="1769"/>
                  <a:pt x="4187" y="1767"/>
                  <a:pt x="4216" y="1753"/>
                </a:cubicBezTo>
                <a:cubicBezTo>
                  <a:pt x="4244" y="1739"/>
                  <a:pt x="4266" y="1715"/>
                  <a:pt x="4276" y="1685"/>
                </a:cubicBezTo>
                <a:lnTo>
                  <a:pt x="4325" y="1540"/>
                </a:lnTo>
                <a:cubicBezTo>
                  <a:pt x="4335" y="1510"/>
                  <a:pt x="4333" y="1478"/>
                  <a:pt x="4319" y="1449"/>
                </a:cubicBezTo>
                <a:cubicBezTo>
                  <a:pt x="4305" y="1421"/>
                  <a:pt x="4281" y="1400"/>
                  <a:pt x="4251" y="1389"/>
                </a:cubicBezTo>
                <a:lnTo>
                  <a:pt x="4251" y="1389"/>
                </a:lnTo>
                <a:close/>
                <a:moveTo>
                  <a:pt x="3695" y="1630"/>
                </a:moveTo>
                <a:lnTo>
                  <a:pt x="3695" y="1630"/>
                </a:lnTo>
                <a:cubicBezTo>
                  <a:pt x="3625" y="1665"/>
                  <a:pt x="3546" y="1670"/>
                  <a:pt x="3472" y="1644"/>
                </a:cubicBezTo>
                <a:cubicBezTo>
                  <a:pt x="3398" y="1619"/>
                  <a:pt x="3339" y="1567"/>
                  <a:pt x="3304" y="1497"/>
                </a:cubicBezTo>
                <a:cubicBezTo>
                  <a:pt x="3234" y="1353"/>
                  <a:pt x="3293" y="1178"/>
                  <a:pt x="3437" y="1107"/>
                </a:cubicBezTo>
                <a:cubicBezTo>
                  <a:pt x="3582" y="1036"/>
                  <a:pt x="3757" y="1096"/>
                  <a:pt x="3828" y="1240"/>
                </a:cubicBezTo>
                <a:cubicBezTo>
                  <a:pt x="3898" y="1384"/>
                  <a:pt x="3839" y="1559"/>
                  <a:pt x="3695" y="1630"/>
                </a:cubicBezTo>
                <a:lnTo>
                  <a:pt x="3695" y="1630"/>
                </a:lnTo>
                <a:close/>
                <a:moveTo>
                  <a:pt x="3696" y="986"/>
                </a:moveTo>
                <a:lnTo>
                  <a:pt x="3696" y="986"/>
                </a:lnTo>
                <a:cubicBezTo>
                  <a:pt x="3594" y="952"/>
                  <a:pt x="3485" y="959"/>
                  <a:pt x="3388" y="1006"/>
                </a:cubicBezTo>
                <a:cubicBezTo>
                  <a:pt x="3188" y="1105"/>
                  <a:pt x="3106" y="1347"/>
                  <a:pt x="3204" y="1547"/>
                </a:cubicBezTo>
                <a:cubicBezTo>
                  <a:pt x="3251" y="1643"/>
                  <a:pt x="3334" y="1716"/>
                  <a:pt x="3436" y="1751"/>
                </a:cubicBezTo>
                <a:cubicBezTo>
                  <a:pt x="3479" y="1765"/>
                  <a:pt x="3523" y="1772"/>
                  <a:pt x="3566" y="1772"/>
                </a:cubicBezTo>
                <a:cubicBezTo>
                  <a:pt x="3627" y="1772"/>
                  <a:pt x="3688" y="1758"/>
                  <a:pt x="3744" y="1731"/>
                </a:cubicBezTo>
                <a:cubicBezTo>
                  <a:pt x="3841" y="1683"/>
                  <a:pt x="3913" y="1601"/>
                  <a:pt x="3948" y="1499"/>
                </a:cubicBezTo>
                <a:cubicBezTo>
                  <a:pt x="3983" y="1397"/>
                  <a:pt x="3976" y="1287"/>
                  <a:pt x="3928" y="1190"/>
                </a:cubicBezTo>
                <a:cubicBezTo>
                  <a:pt x="3881" y="1094"/>
                  <a:pt x="3798" y="1021"/>
                  <a:pt x="3696" y="986"/>
                </a:cubicBezTo>
                <a:lnTo>
                  <a:pt x="3696" y="986"/>
                </a:lnTo>
                <a:close/>
                <a:moveTo>
                  <a:pt x="2843" y="2254"/>
                </a:moveTo>
                <a:lnTo>
                  <a:pt x="2843" y="2254"/>
                </a:lnTo>
                <a:cubicBezTo>
                  <a:pt x="2843" y="2279"/>
                  <a:pt x="2822" y="2301"/>
                  <a:pt x="2796" y="2301"/>
                </a:cubicBezTo>
                <a:lnTo>
                  <a:pt x="2625" y="2300"/>
                </a:lnTo>
                <a:cubicBezTo>
                  <a:pt x="2598" y="2300"/>
                  <a:pt x="2576" y="2318"/>
                  <a:pt x="2569" y="2344"/>
                </a:cubicBezTo>
                <a:cubicBezTo>
                  <a:pt x="2549" y="2430"/>
                  <a:pt x="2515" y="2513"/>
                  <a:pt x="2470" y="2590"/>
                </a:cubicBezTo>
                <a:cubicBezTo>
                  <a:pt x="2457" y="2612"/>
                  <a:pt x="2460" y="2640"/>
                  <a:pt x="2478" y="2658"/>
                </a:cubicBezTo>
                <a:lnTo>
                  <a:pt x="2599" y="2778"/>
                </a:lnTo>
                <a:cubicBezTo>
                  <a:pt x="2617" y="2796"/>
                  <a:pt x="2617" y="2826"/>
                  <a:pt x="2599" y="2844"/>
                </a:cubicBezTo>
                <a:lnTo>
                  <a:pt x="2420" y="3023"/>
                </a:lnTo>
                <a:cubicBezTo>
                  <a:pt x="2402" y="3041"/>
                  <a:pt x="2371" y="3041"/>
                  <a:pt x="2353" y="3023"/>
                </a:cubicBezTo>
                <a:lnTo>
                  <a:pt x="2236" y="2906"/>
                </a:lnTo>
                <a:cubicBezTo>
                  <a:pt x="2218" y="2887"/>
                  <a:pt x="2189" y="2884"/>
                  <a:pt x="2167" y="2897"/>
                </a:cubicBezTo>
                <a:cubicBezTo>
                  <a:pt x="2090" y="2945"/>
                  <a:pt x="2006" y="2980"/>
                  <a:pt x="1918" y="3002"/>
                </a:cubicBezTo>
                <a:cubicBezTo>
                  <a:pt x="1893" y="3008"/>
                  <a:pt x="1875" y="3032"/>
                  <a:pt x="1876" y="3058"/>
                </a:cubicBezTo>
                <a:lnTo>
                  <a:pt x="1876" y="3221"/>
                </a:lnTo>
                <a:cubicBezTo>
                  <a:pt x="1876" y="3247"/>
                  <a:pt x="1855" y="3268"/>
                  <a:pt x="1829" y="3268"/>
                </a:cubicBezTo>
                <a:lnTo>
                  <a:pt x="1576" y="3268"/>
                </a:lnTo>
                <a:cubicBezTo>
                  <a:pt x="1550" y="3268"/>
                  <a:pt x="1529" y="3247"/>
                  <a:pt x="1529" y="3221"/>
                </a:cubicBezTo>
                <a:lnTo>
                  <a:pt x="1529" y="3057"/>
                </a:lnTo>
                <a:cubicBezTo>
                  <a:pt x="1529" y="3031"/>
                  <a:pt x="1510" y="3008"/>
                  <a:pt x="1485" y="3002"/>
                </a:cubicBezTo>
                <a:cubicBezTo>
                  <a:pt x="1397" y="2981"/>
                  <a:pt x="1314" y="2946"/>
                  <a:pt x="1237" y="2899"/>
                </a:cubicBezTo>
                <a:cubicBezTo>
                  <a:pt x="1228" y="2893"/>
                  <a:pt x="1218" y="2890"/>
                  <a:pt x="1208" y="2890"/>
                </a:cubicBezTo>
                <a:cubicBezTo>
                  <a:pt x="1193" y="2890"/>
                  <a:pt x="1179" y="2896"/>
                  <a:pt x="1168" y="2907"/>
                </a:cubicBezTo>
                <a:lnTo>
                  <a:pt x="1052" y="3023"/>
                </a:lnTo>
                <a:cubicBezTo>
                  <a:pt x="1034" y="3041"/>
                  <a:pt x="1003" y="3041"/>
                  <a:pt x="985" y="3023"/>
                </a:cubicBezTo>
                <a:lnTo>
                  <a:pt x="806" y="2844"/>
                </a:lnTo>
                <a:cubicBezTo>
                  <a:pt x="797" y="2835"/>
                  <a:pt x="792" y="2824"/>
                  <a:pt x="792" y="2811"/>
                </a:cubicBezTo>
                <a:cubicBezTo>
                  <a:pt x="792" y="2798"/>
                  <a:pt x="797" y="2787"/>
                  <a:pt x="806" y="2778"/>
                </a:cubicBezTo>
                <a:lnTo>
                  <a:pt x="924" y="2660"/>
                </a:lnTo>
                <a:cubicBezTo>
                  <a:pt x="942" y="2641"/>
                  <a:pt x="946" y="2613"/>
                  <a:pt x="933" y="2591"/>
                </a:cubicBezTo>
                <a:cubicBezTo>
                  <a:pt x="887" y="2514"/>
                  <a:pt x="853" y="2430"/>
                  <a:pt x="832" y="2344"/>
                </a:cubicBezTo>
                <a:cubicBezTo>
                  <a:pt x="831" y="2340"/>
                  <a:pt x="830" y="2335"/>
                  <a:pt x="828" y="2332"/>
                </a:cubicBezTo>
                <a:cubicBezTo>
                  <a:pt x="818" y="2313"/>
                  <a:pt x="799" y="2301"/>
                  <a:pt x="778" y="2301"/>
                </a:cubicBezTo>
                <a:lnTo>
                  <a:pt x="608" y="2301"/>
                </a:lnTo>
                <a:cubicBezTo>
                  <a:pt x="582" y="2301"/>
                  <a:pt x="561" y="2279"/>
                  <a:pt x="561" y="2254"/>
                </a:cubicBezTo>
                <a:lnTo>
                  <a:pt x="561" y="2000"/>
                </a:lnTo>
                <a:cubicBezTo>
                  <a:pt x="561" y="1974"/>
                  <a:pt x="582" y="1953"/>
                  <a:pt x="608" y="1953"/>
                </a:cubicBezTo>
                <a:lnTo>
                  <a:pt x="782" y="1953"/>
                </a:lnTo>
                <a:cubicBezTo>
                  <a:pt x="807" y="1953"/>
                  <a:pt x="830" y="1935"/>
                  <a:pt x="837" y="1910"/>
                </a:cubicBezTo>
                <a:cubicBezTo>
                  <a:pt x="859" y="1825"/>
                  <a:pt x="893" y="1745"/>
                  <a:pt x="939" y="1670"/>
                </a:cubicBezTo>
                <a:cubicBezTo>
                  <a:pt x="952" y="1648"/>
                  <a:pt x="949" y="1621"/>
                  <a:pt x="932" y="1602"/>
                </a:cubicBezTo>
                <a:cubicBezTo>
                  <a:pt x="931" y="1602"/>
                  <a:pt x="927" y="1597"/>
                  <a:pt x="926" y="1597"/>
                </a:cubicBezTo>
                <a:lnTo>
                  <a:pt x="806" y="1476"/>
                </a:lnTo>
                <a:cubicBezTo>
                  <a:pt x="797" y="1467"/>
                  <a:pt x="792" y="1456"/>
                  <a:pt x="792" y="1443"/>
                </a:cubicBezTo>
                <a:cubicBezTo>
                  <a:pt x="792" y="1430"/>
                  <a:pt x="797" y="1418"/>
                  <a:pt x="806" y="1410"/>
                </a:cubicBezTo>
                <a:lnTo>
                  <a:pt x="985" y="1231"/>
                </a:lnTo>
                <a:cubicBezTo>
                  <a:pt x="1003" y="1213"/>
                  <a:pt x="1034" y="1213"/>
                  <a:pt x="1052" y="1231"/>
                </a:cubicBezTo>
                <a:lnTo>
                  <a:pt x="1183" y="1362"/>
                </a:lnTo>
                <a:cubicBezTo>
                  <a:pt x="1205" y="1384"/>
                  <a:pt x="1241" y="1384"/>
                  <a:pt x="1263" y="1362"/>
                </a:cubicBezTo>
                <a:cubicBezTo>
                  <a:pt x="1265" y="1360"/>
                  <a:pt x="1268" y="1357"/>
                  <a:pt x="1270" y="1353"/>
                </a:cubicBezTo>
                <a:cubicBezTo>
                  <a:pt x="1338" y="1316"/>
                  <a:pt x="1410" y="1288"/>
                  <a:pt x="1485" y="1269"/>
                </a:cubicBezTo>
                <a:cubicBezTo>
                  <a:pt x="1493" y="1267"/>
                  <a:pt x="1502" y="1262"/>
                  <a:pt x="1508" y="1257"/>
                </a:cubicBezTo>
                <a:cubicBezTo>
                  <a:pt x="1521" y="1246"/>
                  <a:pt x="1529" y="1227"/>
                  <a:pt x="1529" y="1210"/>
                </a:cubicBezTo>
                <a:lnTo>
                  <a:pt x="1529" y="1033"/>
                </a:lnTo>
                <a:cubicBezTo>
                  <a:pt x="1529" y="1007"/>
                  <a:pt x="1550" y="986"/>
                  <a:pt x="1576" y="986"/>
                </a:cubicBezTo>
                <a:lnTo>
                  <a:pt x="1829" y="986"/>
                </a:lnTo>
                <a:cubicBezTo>
                  <a:pt x="1855" y="986"/>
                  <a:pt x="1876" y="1007"/>
                  <a:pt x="1876" y="1033"/>
                </a:cubicBezTo>
                <a:lnTo>
                  <a:pt x="1876" y="1213"/>
                </a:lnTo>
                <a:cubicBezTo>
                  <a:pt x="1876" y="1216"/>
                  <a:pt x="1877" y="1221"/>
                  <a:pt x="1877" y="1224"/>
                </a:cubicBezTo>
                <a:cubicBezTo>
                  <a:pt x="1881" y="1246"/>
                  <a:pt x="1897" y="1264"/>
                  <a:pt x="1919" y="1270"/>
                </a:cubicBezTo>
                <a:cubicBezTo>
                  <a:pt x="2002" y="1291"/>
                  <a:pt x="2082" y="1324"/>
                  <a:pt x="2156" y="1368"/>
                </a:cubicBezTo>
                <a:cubicBezTo>
                  <a:pt x="2179" y="1381"/>
                  <a:pt x="2208" y="1376"/>
                  <a:pt x="2226" y="1357"/>
                </a:cubicBezTo>
                <a:lnTo>
                  <a:pt x="2353" y="1231"/>
                </a:lnTo>
                <a:cubicBezTo>
                  <a:pt x="2371" y="1213"/>
                  <a:pt x="2402" y="1213"/>
                  <a:pt x="2420" y="1231"/>
                </a:cubicBezTo>
                <a:lnTo>
                  <a:pt x="2599" y="1410"/>
                </a:lnTo>
                <a:cubicBezTo>
                  <a:pt x="2617" y="1428"/>
                  <a:pt x="2617" y="1458"/>
                  <a:pt x="2599" y="1476"/>
                </a:cubicBezTo>
                <a:lnTo>
                  <a:pt x="2472" y="1602"/>
                </a:lnTo>
                <a:cubicBezTo>
                  <a:pt x="2453" y="1620"/>
                  <a:pt x="2450" y="1648"/>
                  <a:pt x="2463" y="1671"/>
                </a:cubicBezTo>
                <a:cubicBezTo>
                  <a:pt x="2509" y="1745"/>
                  <a:pt x="2543" y="1825"/>
                  <a:pt x="2564" y="1907"/>
                </a:cubicBezTo>
                <a:cubicBezTo>
                  <a:pt x="2568" y="1929"/>
                  <a:pt x="2587" y="1947"/>
                  <a:pt x="2609" y="1952"/>
                </a:cubicBezTo>
                <a:cubicBezTo>
                  <a:pt x="2613" y="1953"/>
                  <a:pt x="2617" y="1953"/>
                  <a:pt x="2621" y="1953"/>
                </a:cubicBezTo>
                <a:lnTo>
                  <a:pt x="2796" y="1953"/>
                </a:lnTo>
                <a:cubicBezTo>
                  <a:pt x="2822" y="1953"/>
                  <a:pt x="2843" y="1974"/>
                  <a:pt x="2843" y="2000"/>
                </a:cubicBezTo>
                <a:lnTo>
                  <a:pt x="2843" y="2254"/>
                </a:lnTo>
                <a:lnTo>
                  <a:pt x="2843" y="2254"/>
                </a:lnTo>
                <a:close/>
                <a:moveTo>
                  <a:pt x="2796" y="1841"/>
                </a:moveTo>
                <a:lnTo>
                  <a:pt x="2796" y="1841"/>
                </a:lnTo>
                <a:lnTo>
                  <a:pt x="2662" y="1841"/>
                </a:lnTo>
                <a:cubicBezTo>
                  <a:pt x="2642" y="1775"/>
                  <a:pt x="2615" y="1711"/>
                  <a:pt x="2581" y="1651"/>
                </a:cubicBezTo>
                <a:lnTo>
                  <a:pt x="2678" y="1555"/>
                </a:lnTo>
                <a:cubicBezTo>
                  <a:pt x="2740" y="1493"/>
                  <a:pt x="2740" y="1392"/>
                  <a:pt x="2678" y="1330"/>
                </a:cubicBezTo>
                <a:lnTo>
                  <a:pt x="2499" y="1151"/>
                </a:lnTo>
                <a:cubicBezTo>
                  <a:pt x="2437" y="1089"/>
                  <a:pt x="2336" y="1089"/>
                  <a:pt x="2274" y="1151"/>
                </a:cubicBezTo>
                <a:lnTo>
                  <a:pt x="2175" y="1250"/>
                </a:lnTo>
                <a:cubicBezTo>
                  <a:pt x="2116" y="1218"/>
                  <a:pt x="2053" y="1192"/>
                  <a:pt x="1988" y="1172"/>
                </a:cubicBezTo>
                <a:lnTo>
                  <a:pt x="1988" y="1033"/>
                </a:lnTo>
                <a:cubicBezTo>
                  <a:pt x="1988" y="945"/>
                  <a:pt x="1917" y="874"/>
                  <a:pt x="1829" y="874"/>
                </a:cubicBezTo>
                <a:lnTo>
                  <a:pt x="1576" y="874"/>
                </a:lnTo>
                <a:cubicBezTo>
                  <a:pt x="1488" y="874"/>
                  <a:pt x="1417" y="945"/>
                  <a:pt x="1417" y="1033"/>
                </a:cubicBezTo>
                <a:lnTo>
                  <a:pt x="1417" y="1171"/>
                </a:lnTo>
                <a:cubicBezTo>
                  <a:pt x="1351" y="1191"/>
                  <a:pt x="1288" y="1216"/>
                  <a:pt x="1228" y="1249"/>
                </a:cubicBezTo>
                <a:lnTo>
                  <a:pt x="1131" y="1151"/>
                </a:lnTo>
                <a:cubicBezTo>
                  <a:pt x="1069" y="1089"/>
                  <a:pt x="968" y="1089"/>
                  <a:pt x="906" y="1151"/>
                </a:cubicBezTo>
                <a:lnTo>
                  <a:pt x="727" y="1330"/>
                </a:lnTo>
                <a:cubicBezTo>
                  <a:pt x="665" y="1392"/>
                  <a:pt x="665" y="1493"/>
                  <a:pt x="727" y="1555"/>
                </a:cubicBezTo>
                <a:lnTo>
                  <a:pt x="821" y="1650"/>
                </a:lnTo>
                <a:cubicBezTo>
                  <a:pt x="787" y="1711"/>
                  <a:pt x="760" y="1775"/>
                  <a:pt x="740" y="1841"/>
                </a:cubicBezTo>
                <a:lnTo>
                  <a:pt x="608" y="1841"/>
                </a:lnTo>
                <a:cubicBezTo>
                  <a:pt x="521" y="1841"/>
                  <a:pt x="449" y="1913"/>
                  <a:pt x="449" y="2000"/>
                </a:cubicBezTo>
                <a:lnTo>
                  <a:pt x="449" y="2254"/>
                </a:lnTo>
                <a:cubicBezTo>
                  <a:pt x="449" y="2341"/>
                  <a:pt x="521" y="2413"/>
                  <a:pt x="608" y="2413"/>
                </a:cubicBezTo>
                <a:lnTo>
                  <a:pt x="734" y="2413"/>
                </a:lnTo>
                <a:cubicBezTo>
                  <a:pt x="754" y="2481"/>
                  <a:pt x="781" y="2547"/>
                  <a:pt x="815" y="2610"/>
                </a:cubicBezTo>
                <a:lnTo>
                  <a:pt x="727" y="2699"/>
                </a:lnTo>
                <a:cubicBezTo>
                  <a:pt x="665" y="2761"/>
                  <a:pt x="665" y="2861"/>
                  <a:pt x="727" y="2923"/>
                </a:cubicBezTo>
                <a:lnTo>
                  <a:pt x="906" y="3103"/>
                </a:lnTo>
                <a:cubicBezTo>
                  <a:pt x="968" y="3165"/>
                  <a:pt x="1069" y="3165"/>
                  <a:pt x="1131" y="3103"/>
                </a:cubicBezTo>
                <a:lnTo>
                  <a:pt x="1217" y="3017"/>
                </a:lnTo>
                <a:cubicBezTo>
                  <a:pt x="1280" y="3052"/>
                  <a:pt x="1347" y="3079"/>
                  <a:pt x="1417" y="3100"/>
                </a:cubicBezTo>
                <a:lnTo>
                  <a:pt x="1417" y="3221"/>
                </a:lnTo>
                <a:cubicBezTo>
                  <a:pt x="1417" y="3309"/>
                  <a:pt x="1488" y="3380"/>
                  <a:pt x="1576" y="3380"/>
                </a:cubicBezTo>
                <a:lnTo>
                  <a:pt x="1829" y="3380"/>
                </a:lnTo>
                <a:cubicBezTo>
                  <a:pt x="1917" y="3380"/>
                  <a:pt x="1988" y="3309"/>
                  <a:pt x="1988" y="3221"/>
                </a:cubicBezTo>
                <a:lnTo>
                  <a:pt x="1988" y="3099"/>
                </a:lnTo>
                <a:cubicBezTo>
                  <a:pt x="2057" y="3078"/>
                  <a:pt x="2124" y="3050"/>
                  <a:pt x="2187" y="3015"/>
                </a:cubicBezTo>
                <a:lnTo>
                  <a:pt x="2274" y="3103"/>
                </a:lnTo>
                <a:cubicBezTo>
                  <a:pt x="2336" y="3165"/>
                  <a:pt x="2437" y="3165"/>
                  <a:pt x="2499" y="3103"/>
                </a:cubicBezTo>
                <a:lnTo>
                  <a:pt x="2678" y="2923"/>
                </a:lnTo>
                <a:cubicBezTo>
                  <a:pt x="2740" y="2861"/>
                  <a:pt x="2740" y="2761"/>
                  <a:pt x="2678" y="2698"/>
                </a:cubicBezTo>
                <a:lnTo>
                  <a:pt x="2588" y="2609"/>
                </a:lnTo>
                <a:cubicBezTo>
                  <a:pt x="2621" y="2546"/>
                  <a:pt x="2648" y="2481"/>
                  <a:pt x="2667" y="2413"/>
                </a:cubicBezTo>
                <a:lnTo>
                  <a:pt x="2796" y="2413"/>
                </a:lnTo>
                <a:cubicBezTo>
                  <a:pt x="2884" y="2413"/>
                  <a:pt x="2955" y="2341"/>
                  <a:pt x="2955" y="2254"/>
                </a:cubicBezTo>
                <a:lnTo>
                  <a:pt x="2955" y="2000"/>
                </a:lnTo>
                <a:cubicBezTo>
                  <a:pt x="2955" y="1913"/>
                  <a:pt x="2884" y="1841"/>
                  <a:pt x="2796" y="1841"/>
                </a:cubicBezTo>
                <a:lnTo>
                  <a:pt x="2796" y="1841"/>
                </a:lnTo>
                <a:close/>
                <a:moveTo>
                  <a:pt x="1702" y="2660"/>
                </a:moveTo>
                <a:lnTo>
                  <a:pt x="1702" y="2660"/>
                </a:lnTo>
                <a:cubicBezTo>
                  <a:pt x="1416" y="2660"/>
                  <a:pt x="1184" y="2427"/>
                  <a:pt x="1184" y="2141"/>
                </a:cubicBezTo>
                <a:cubicBezTo>
                  <a:pt x="1184" y="1855"/>
                  <a:pt x="1416" y="1622"/>
                  <a:pt x="1702" y="1622"/>
                </a:cubicBezTo>
                <a:cubicBezTo>
                  <a:pt x="1988" y="1622"/>
                  <a:pt x="2221" y="1855"/>
                  <a:pt x="2221" y="2141"/>
                </a:cubicBezTo>
                <a:cubicBezTo>
                  <a:pt x="2221" y="2427"/>
                  <a:pt x="1988" y="2660"/>
                  <a:pt x="1702" y="2660"/>
                </a:cubicBezTo>
                <a:lnTo>
                  <a:pt x="1702" y="2660"/>
                </a:lnTo>
                <a:close/>
                <a:moveTo>
                  <a:pt x="1702" y="1510"/>
                </a:moveTo>
                <a:lnTo>
                  <a:pt x="1702" y="1510"/>
                </a:lnTo>
                <a:cubicBezTo>
                  <a:pt x="1355" y="1510"/>
                  <a:pt x="1072" y="1793"/>
                  <a:pt x="1072" y="2141"/>
                </a:cubicBezTo>
                <a:cubicBezTo>
                  <a:pt x="1072" y="2489"/>
                  <a:pt x="1355" y="2772"/>
                  <a:pt x="1702" y="2772"/>
                </a:cubicBezTo>
                <a:cubicBezTo>
                  <a:pt x="2050" y="2772"/>
                  <a:pt x="2333" y="2489"/>
                  <a:pt x="2333" y="2141"/>
                </a:cubicBezTo>
                <a:cubicBezTo>
                  <a:pt x="2333" y="1793"/>
                  <a:pt x="2050" y="1510"/>
                  <a:pt x="1702" y="1510"/>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5534831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 Library to Read SAS Files</a:t>
            </a:r>
          </a:p>
        </p:txBody>
      </p:sp>
      <p:sp>
        <p:nvSpPr>
          <p:cNvPr id="11" name="Oval 10"/>
          <p:cNvSpPr/>
          <p:nvPr/>
        </p:nvSpPr>
        <p:spPr>
          <a:xfrm>
            <a:off x="304415" y="1233858"/>
            <a:ext cx="1560286" cy="1560286"/>
          </a:xfrm>
          <a:prstGeom prst="ellipse">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2000" dirty="0"/>
              <a:t>create the library</a:t>
            </a:r>
          </a:p>
        </p:txBody>
      </p:sp>
      <p:sp>
        <p:nvSpPr>
          <p:cNvPr id="10" name="Oval Callout 9"/>
          <p:cNvSpPr/>
          <p:nvPr/>
        </p:nvSpPr>
        <p:spPr>
          <a:xfrm>
            <a:off x="5120640" y="2834640"/>
            <a:ext cx="2743200" cy="1527048"/>
          </a:xfrm>
          <a:prstGeom prst="wedgeEllipseCallout">
            <a:avLst>
              <a:gd name="adj1" fmla="val 27641"/>
              <a:gd name="adj2" fmla="val 58690"/>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0" tIns="88900" rIns="88900" bIns="88900" numCol="1" spcCol="0" rtlCol="0" fromWordArt="0" anchor="ctr" anchorCtr="0" forceAA="0" compatLnSpc="1">
            <a:prstTxWarp prst="textNoShape">
              <a:avLst/>
            </a:prstTxWarp>
            <a:noAutofit/>
          </a:bodyPr>
          <a:lstStyle/>
          <a:p>
            <a:pPr algn="ctr"/>
            <a:r>
              <a:rPr lang="en-US" sz="1800" dirty="0">
                <a:solidFill>
                  <a:srgbClr val="000000"/>
                </a:solidFill>
              </a:rPr>
              <a:t>The Base SAS engine is the default, so these two statements are the same.</a:t>
            </a:r>
          </a:p>
        </p:txBody>
      </p:sp>
      <p:sp>
        <p:nvSpPr>
          <p:cNvPr id="16" name="Freeform 13"/>
          <p:cNvSpPr>
            <a:spLocks noChangeAspect="1" noEditPoints="1"/>
          </p:cNvSpPr>
          <p:nvPr/>
        </p:nvSpPr>
        <p:spPr bwMode="auto">
          <a:xfrm>
            <a:off x="2063389" y="3346816"/>
            <a:ext cx="577884" cy="456391"/>
          </a:xfrm>
          <a:custGeom>
            <a:avLst/>
            <a:gdLst>
              <a:gd name="T0" fmla="*/ 4669 w 4800"/>
              <a:gd name="T1" fmla="*/ 3234 h 3789"/>
              <a:gd name="T2" fmla="*/ 130 w 4800"/>
              <a:gd name="T3" fmla="*/ 3107 h 3789"/>
              <a:gd name="T4" fmla="*/ 4261 w 4800"/>
              <a:gd name="T5" fmla="*/ 2680 h 3789"/>
              <a:gd name="T6" fmla="*/ 288 w 4800"/>
              <a:gd name="T7" fmla="*/ 3265 h 3789"/>
              <a:gd name="T8" fmla="*/ 288 w 4800"/>
              <a:gd name="T9" fmla="*/ 0 h 3789"/>
              <a:gd name="T10" fmla="*/ 4245 w 4800"/>
              <a:gd name="T11" fmla="*/ 3789 h 3789"/>
              <a:gd name="T12" fmla="*/ 3230 w 4800"/>
              <a:gd name="T13" fmla="*/ 2682 h 3789"/>
              <a:gd name="T14" fmla="*/ 3765 w 4800"/>
              <a:gd name="T15" fmla="*/ 2682 h 3789"/>
              <a:gd name="T16" fmla="*/ 3895 w 4800"/>
              <a:gd name="T17" fmla="*/ 2682 h 3789"/>
              <a:gd name="T18" fmla="*/ 3100 w 4800"/>
              <a:gd name="T19" fmla="*/ 2234 h 3789"/>
              <a:gd name="T20" fmla="*/ 3895 w 4800"/>
              <a:gd name="T21" fmla="*/ 2682 h 3789"/>
              <a:gd name="T22" fmla="*/ 2359 w 4800"/>
              <a:gd name="T23" fmla="*/ 2682 h 3789"/>
              <a:gd name="T24" fmla="*/ 2894 w 4800"/>
              <a:gd name="T25" fmla="*/ 2682 h 3789"/>
              <a:gd name="T26" fmla="*/ 2229 w 4800"/>
              <a:gd name="T27" fmla="*/ 2234 h 3789"/>
              <a:gd name="T28" fmla="*/ 3024 w 4800"/>
              <a:gd name="T29" fmla="*/ 2234 h 3789"/>
              <a:gd name="T30" fmla="*/ 1979 w 4800"/>
              <a:gd name="T31" fmla="*/ 2725 h 3789"/>
              <a:gd name="T32" fmla="*/ 1979 w 4800"/>
              <a:gd name="T33" fmla="*/ 2190 h 3789"/>
              <a:gd name="T34" fmla="*/ 1979 w 4800"/>
              <a:gd name="T35" fmla="*/ 2060 h 3789"/>
              <a:gd name="T36" fmla="*/ 1979 w 4800"/>
              <a:gd name="T37" fmla="*/ 2855 h 3789"/>
              <a:gd name="T38" fmla="*/ 1151 w 4800"/>
              <a:gd name="T39" fmla="*/ 2682 h 3789"/>
              <a:gd name="T40" fmla="*/ 616 w 4800"/>
              <a:gd name="T41" fmla="*/ 2234 h 3789"/>
              <a:gd name="T42" fmla="*/ 1151 w 4800"/>
              <a:gd name="T43" fmla="*/ 2682 h 3789"/>
              <a:gd name="T44" fmla="*/ 486 w 4800"/>
              <a:gd name="T45" fmla="*/ 2682 h 3789"/>
              <a:gd name="T46" fmla="*/ 1108 w 4800"/>
              <a:gd name="T47" fmla="*/ 2060 h 3789"/>
              <a:gd name="T48" fmla="*/ 3722 w 4800"/>
              <a:gd name="T49" fmla="*/ 1346 h 3789"/>
              <a:gd name="T50" fmla="*/ 3230 w 4800"/>
              <a:gd name="T51" fmla="*/ 1838 h 3789"/>
              <a:gd name="T52" fmla="*/ 3722 w 4800"/>
              <a:gd name="T53" fmla="*/ 2011 h 3789"/>
              <a:gd name="T54" fmla="*/ 3100 w 4800"/>
              <a:gd name="T55" fmla="*/ 1390 h 3789"/>
              <a:gd name="T56" fmla="*/ 2894 w 4800"/>
              <a:gd name="T57" fmla="*/ 1838 h 3789"/>
              <a:gd name="T58" fmla="*/ 2402 w 4800"/>
              <a:gd name="T59" fmla="*/ 1346 h 3789"/>
              <a:gd name="T60" fmla="*/ 2850 w 4800"/>
              <a:gd name="T61" fmla="*/ 1216 h 3789"/>
              <a:gd name="T62" fmla="*/ 2402 w 4800"/>
              <a:gd name="T63" fmla="*/ 2011 h 3789"/>
              <a:gd name="T64" fmla="*/ 2850 w 4800"/>
              <a:gd name="T65" fmla="*/ 1216 h 3789"/>
              <a:gd name="T66" fmla="*/ 1487 w 4800"/>
              <a:gd name="T67" fmla="*/ 1838 h 3789"/>
              <a:gd name="T68" fmla="*/ 2022 w 4800"/>
              <a:gd name="T69" fmla="*/ 1838 h 3789"/>
              <a:gd name="T70" fmla="*/ 1357 w 4800"/>
              <a:gd name="T71" fmla="*/ 1390 h 3789"/>
              <a:gd name="T72" fmla="*/ 2152 w 4800"/>
              <a:gd name="T73" fmla="*/ 1390 h 3789"/>
              <a:gd name="T74" fmla="*/ 1108 w 4800"/>
              <a:gd name="T75" fmla="*/ 1881 h 3789"/>
              <a:gd name="T76" fmla="*/ 1108 w 4800"/>
              <a:gd name="T77" fmla="*/ 1346 h 3789"/>
              <a:gd name="T78" fmla="*/ 1108 w 4800"/>
              <a:gd name="T79" fmla="*/ 1216 h 3789"/>
              <a:gd name="T80" fmla="*/ 1108 w 4800"/>
              <a:gd name="T81" fmla="*/ 2011 h 3789"/>
              <a:gd name="T82" fmla="*/ 3230 w 4800"/>
              <a:gd name="T83" fmla="*/ 546 h 3789"/>
              <a:gd name="T84" fmla="*/ 3765 w 4800"/>
              <a:gd name="T85" fmla="*/ 994 h 3789"/>
              <a:gd name="T86" fmla="*/ 3230 w 4800"/>
              <a:gd name="T87" fmla="*/ 546 h 3789"/>
              <a:gd name="T88" fmla="*/ 3895 w 4800"/>
              <a:gd name="T89" fmla="*/ 546 h 3789"/>
              <a:gd name="T90" fmla="*/ 3273 w 4800"/>
              <a:gd name="T91" fmla="*/ 1167 h 3789"/>
              <a:gd name="T92" fmla="*/ 2402 w 4800"/>
              <a:gd name="T93" fmla="*/ 1037 h 3789"/>
              <a:gd name="T94" fmla="*/ 2894 w 4800"/>
              <a:gd name="T95" fmla="*/ 546 h 3789"/>
              <a:gd name="T96" fmla="*/ 2402 w 4800"/>
              <a:gd name="T97" fmla="*/ 372 h 3789"/>
              <a:gd name="T98" fmla="*/ 3024 w 4800"/>
              <a:gd name="T99" fmla="*/ 994 h 3789"/>
              <a:gd name="T100" fmla="*/ 2022 w 4800"/>
              <a:gd name="T101" fmla="*/ 994 h 3789"/>
              <a:gd name="T102" fmla="*/ 1531 w 4800"/>
              <a:gd name="T103" fmla="*/ 502 h 3789"/>
              <a:gd name="T104" fmla="*/ 1979 w 4800"/>
              <a:gd name="T105" fmla="*/ 372 h 3789"/>
              <a:gd name="T106" fmla="*/ 1531 w 4800"/>
              <a:gd name="T107" fmla="*/ 1167 h 3789"/>
              <a:gd name="T108" fmla="*/ 1979 w 4800"/>
              <a:gd name="T109" fmla="*/ 372 h 3789"/>
              <a:gd name="T110" fmla="*/ 616 w 4800"/>
              <a:gd name="T111" fmla="*/ 994 h 3789"/>
              <a:gd name="T112" fmla="*/ 1151 w 4800"/>
              <a:gd name="T113" fmla="*/ 994 h 3789"/>
              <a:gd name="T114" fmla="*/ 486 w 4800"/>
              <a:gd name="T115" fmla="*/ 546 h 3789"/>
              <a:gd name="T116" fmla="*/ 1281 w 4800"/>
              <a:gd name="T117" fmla="*/ 546 h 3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800" h="3789">
                <a:moveTo>
                  <a:pt x="4245" y="3658"/>
                </a:moveTo>
                <a:lnTo>
                  <a:pt x="4245" y="3658"/>
                </a:lnTo>
                <a:cubicBezTo>
                  <a:pt x="4011" y="3658"/>
                  <a:pt x="3820" y="3468"/>
                  <a:pt x="3820" y="3234"/>
                </a:cubicBezTo>
                <a:cubicBezTo>
                  <a:pt x="3820" y="3000"/>
                  <a:pt x="4011" y="2809"/>
                  <a:pt x="4245" y="2809"/>
                </a:cubicBezTo>
                <a:cubicBezTo>
                  <a:pt x="4479" y="2809"/>
                  <a:pt x="4669" y="3000"/>
                  <a:pt x="4669" y="3234"/>
                </a:cubicBezTo>
                <a:cubicBezTo>
                  <a:pt x="4669" y="3468"/>
                  <a:pt x="4479" y="3658"/>
                  <a:pt x="4245" y="3658"/>
                </a:cubicBezTo>
                <a:lnTo>
                  <a:pt x="4245" y="3658"/>
                </a:lnTo>
                <a:close/>
                <a:moveTo>
                  <a:pt x="288" y="3265"/>
                </a:moveTo>
                <a:lnTo>
                  <a:pt x="288" y="3265"/>
                </a:lnTo>
                <a:cubicBezTo>
                  <a:pt x="201" y="3265"/>
                  <a:pt x="130" y="3194"/>
                  <a:pt x="130" y="3107"/>
                </a:cubicBezTo>
                <a:lnTo>
                  <a:pt x="130" y="289"/>
                </a:lnTo>
                <a:cubicBezTo>
                  <a:pt x="130" y="201"/>
                  <a:pt x="201" y="130"/>
                  <a:pt x="288" y="130"/>
                </a:cubicBezTo>
                <a:lnTo>
                  <a:pt x="4103" y="130"/>
                </a:lnTo>
                <a:cubicBezTo>
                  <a:pt x="4190" y="130"/>
                  <a:pt x="4261" y="201"/>
                  <a:pt x="4261" y="289"/>
                </a:cubicBezTo>
                <a:lnTo>
                  <a:pt x="4261" y="2680"/>
                </a:lnTo>
                <a:cubicBezTo>
                  <a:pt x="4256" y="2680"/>
                  <a:pt x="4250" y="2679"/>
                  <a:pt x="4245" y="2679"/>
                </a:cubicBezTo>
                <a:cubicBezTo>
                  <a:pt x="3939" y="2679"/>
                  <a:pt x="3690" y="2928"/>
                  <a:pt x="3690" y="3234"/>
                </a:cubicBezTo>
                <a:cubicBezTo>
                  <a:pt x="3690" y="3244"/>
                  <a:pt x="3691" y="3255"/>
                  <a:pt x="3692" y="3265"/>
                </a:cubicBezTo>
                <a:lnTo>
                  <a:pt x="288" y="3265"/>
                </a:lnTo>
                <a:lnTo>
                  <a:pt x="288" y="3265"/>
                </a:lnTo>
                <a:close/>
                <a:moveTo>
                  <a:pt x="4391" y="2700"/>
                </a:moveTo>
                <a:lnTo>
                  <a:pt x="4391" y="2700"/>
                </a:lnTo>
                <a:lnTo>
                  <a:pt x="4391" y="289"/>
                </a:lnTo>
                <a:cubicBezTo>
                  <a:pt x="4391" y="130"/>
                  <a:pt x="4262" y="0"/>
                  <a:pt x="4103" y="0"/>
                </a:cubicBezTo>
                <a:lnTo>
                  <a:pt x="288" y="0"/>
                </a:lnTo>
                <a:cubicBezTo>
                  <a:pt x="129" y="0"/>
                  <a:pt x="0" y="130"/>
                  <a:pt x="0" y="289"/>
                </a:cubicBezTo>
                <a:lnTo>
                  <a:pt x="0" y="3107"/>
                </a:lnTo>
                <a:cubicBezTo>
                  <a:pt x="0" y="3266"/>
                  <a:pt x="129" y="3395"/>
                  <a:pt x="288" y="3395"/>
                </a:cubicBezTo>
                <a:lnTo>
                  <a:pt x="3714" y="3395"/>
                </a:lnTo>
                <a:cubicBezTo>
                  <a:pt x="3784" y="3623"/>
                  <a:pt x="3995" y="3789"/>
                  <a:pt x="4245" y="3789"/>
                </a:cubicBezTo>
                <a:cubicBezTo>
                  <a:pt x="4551" y="3789"/>
                  <a:pt x="4800" y="3540"/>
                  <a:pt x="4800" y="3234"/>
                </a:cubicBezTo>
                <a:cubicBezTo>
                  <a:pt x="4800" y="2979"/>
                  <a:pt x="4626" y="2764"/>
                  <a:pt x="4391" y="2700"/>
                </a:cubicBezTo>
                <a:lnTo>
                  <a:pt x="4391" y="2700"/>
                </a:lnTo>
                <a:close/>
                <a:moveTo>
                  <a:pt x="3230" y="2682"/>
                </a:moveTo>
                <a:lnTo>
                  <a:pt x="3230" y="2682"/>
                </a:lnTo>
                <a:lnTo>
                  <a:pt x="3230" y="2234"/>
                </a:lnTo>
                <a:cubicBezTo>
                  <a:pt x="3230" y="2210"/>
                  <a:pt x="3249" y="2190"/>
                  <a:pt x="3273" y="2190"/>
                </a:cubicBezTo>
                <a:lnTo>
                  <a:pt x="3722" y="2190"/>
                </a:lnTo>
                <a:cubicBezTo>
                  <a:pt x="3746" y="2190"/>
                  <a:pt x="3765" y="2210"/>
                  <a:pt x="3765" y="2234"/>
                </a:cubicBezTo>
                <a:lnTo>
                  <a:pt x="3765" y="2682"/>
                </a:lnTo>
                <a:cubicBezTo>
                  <a:pt x="3765" y="2706"/>
                  <a:pt x="3746" y="2725"/>
                  <a:pt x="3722" y="2725"/>
                </a:cubicBezTo>
                <a:lnTo>
                  <a:pt x="3273" y="2725"/>
                </a:lnTo>
                <a:cubicBezTo>
                  <a:pt x="3249" y="2725"/>
                  <a:pt x="3230" y="2706"/>
                  <a:pt x="3230" y="2682"/>
                </a:cubicBezTo>
                <a:lnTo>
                  <a:pt x="3230" y="2682"/>
                </a:lnTo>
                <a:close/>
                <a:moveTo>
                  <a:pt x="3895" y="2682"/>
                </a:moveTo>
                <a:lnTo>
                  <a:pt x="3895" y="2682"/>
                </a:lnTo>
                <a:lnTo>
                  <a:pt x="3895" y="2234"/>
                </a:lnTo>
                <a:cubicBezTo>
                  <a:pt x="3895" y="2138"/>
                  <a:pt x="3817" y="2060"/>
                  <a:pt x="3722" y="2060"/>
                </a:cubicBezTo>
                <a:lnTo>
                  <a:pt x="3273" y="2060"/>
                </a:lnTo>
                <a:cubicBezTo>
                  <a:pt x="3178" y="2060"/>
                  <a:pt x="3100" y="2138"/>
                  <a:pt x="3100" y="2234"/>
                </a:cubicBezTo>
                <a:lnTo>
                  <a:pt x="3100" y="2682"/>
                </a:lnTo>
                <a:cubicBezTo>
                  <a:pt x="3100" y="2778"/>
                  <a:pt x="3178" y="2855"/>
                  <a:pt x="3273" y="2855"/>
                </a:cubicBezTo>
                <a:lnTo>
                  <a:pt x="3722" y="2855"/>
                </a:lnTo>
                <a:cubicBezTo>
                  <a:pt x="3817" y="2855"/>
                  <a:pt x="3895" y="2778"/>
                  <a:pt x="3895" y="2682"/>
                </a:cubicBezTo>
                <a:lnTo>
                  <a:pt x="3895" y="2682"/>
                </a:lnTo>
                <a:close/>
                <a:moveTo>
                  <a:pt x="2894" y="2682"/>
                </a:moveTo>
                <a:lnTo>
                  <a:pt x="2894" y="2682"/>
                </a:lnTo>
                <a:cubicBezTo>
                  <a:pt x="2894" y="2706"/>
                  <a:pt x="2874" y="2725"/>
                  <a:pt x="2850" y="2725"/>
                </a:cubicBezTo>
                <a:lnTo>
                  <a:pt x="2402" y="2725"/>
                </a:lnTo>
                <a:cubicBezTo>
                  <a:pt x="2378" y="2725"/>
                  <a:pt x="2359" y="2706"/>
                  <a:pt x="2359" y="2682"/>
                </a:cubicBezTo>
                <a:lnTo>
                  <a:pt x="2359" y="2234"/>
                </a:lnTo>
                <a:cubicBezTo>
                  <a:pt x="2359" y="2210"/>
                  <a:pt x="2378" y="2190"/>
                  <a:pt x="2402" y="2190"/>
                </a:cubicBezTo>
                <a:lnTo>
                  <a:pt x="2850" y="2190"/>
                </a:lnTo>
                <a:cubicBezTo>
                  <a:pt x="2874" y="2190"/>
                  <a:pt x="2894" y="2210"/>
                  <a:pt x="2894" y="2234"/>
                </a:cubicBezTo>
                <a:lnTo>
                  <a:pt x="2894" y="2682"/>
                </a:lnTo>
                <a:lnTo>
                  <a:pt x="2894" y="2682"/>
                </a:lnTo>
                <a:close/>
                <a:moveTo>
                  <a:pt x="2850" y="2060"/>
                </a:moveTo>
                <a:lnTo>
                  <a:pt x="2850" y="2060"/>
                </a:lnTo>
                <a:lnTo>
                  <a:pt x="2402" y="2060"/>
                </a:lnTo>
                <a:cubicBezTo>
                  <a:pt x="2306" y="2060"/>
                  <a:pt x="2229" y="2138"/>
                  <a:pt x="2229" y="2234"/>
                </a:cubicBezTo>
                <a:lnTo>
                  <a:pt x="2229" y="2682"/>
                </a:lnTo>
                <a:cubicBezTo>
                  <a:pt x="2229" y="2778"/>
                  <a:pt x="2306" y="2855"/>
                  <a:pt x="2402" y="2855"/>
                </a:cubicBezTo>
                <a:lnTo>
                  <a:pt x="2850" y="2855"/>
                </a:lnTo>
                <a:cubicBezTo>
                  <a:pt x="2946" y="2855"/>
                  <a:pt x="3024" y="2778"/>
                  <a:pt x="3024" y="2682"/>
                </a:cubicBezTo>
                <a:lnTo>
                  <a:pt x="3024" y="2234"/>
                </a:lnTo>
                <a:cubicBezTo>
                  <a:pt x="3024" y="2138"/>
                  <a:pt x="2946" y="2060"/>
                  <a:pt x="2850" y="2060"/>
                </a:cubicBezTo>
                <a:lnTo>
                  <a:pt x="2850" y="2060"/>
                </a:lnTo>
                <a:close/>
                <a:moveTo>
                  <a:pt x="2022" y="2682"/>
                </a:moveTo>
                <a:lnTo>
                  <a:pt x="2022" y="2682"/>
                </a:lnTo>
                <a:cubicBezTo>
                  <a:pt x="2022" y="2706"/>
                  <a:pt x="2003" y="2725"/>
                  <a:pt x="1979" y="2725"/>
                </a:cubicBezTo>
                <a:lnTo>
                  <a:pt x="1531" y="2725"/>
                </a:lnTo>
                <a:cubicBezTo>
                  <a:pt x="1507" y="2725"/>
                  <a:pt x="1487" y="2706"/>
                  <a:pt x="1487" y="2682"/>
                </a:cubicBezTo>
                <a:lnTo>
                  <a:pt x="1487" y="2234"/>
                </a:lnTo>
                <a:cubicBezTo>
                  <a:pt x="1487" y="2210"/>
                  <a:pt x="1507" y="2190"/>
                  <a:pt x="1531" y="2190"/>
                </a:cubicBezTo>
                <a:lnTo>
                  <a:pt x="1979" y="2190"/>
                </a:lnTo>
                <a:cubicBezTo>
                  <a:pt x="2003" y="2190"/>
                  <a:pt x="2022" y="2210"/>
                  <a:pt x="2022" y="2234"/>
                </a:cubicBezTo>
                <a:lnTo>
                  <a:pt x="2022" y="2682"/>
                </a:lnTo>
                <a:lnTo>
                  <a:pt x="2022" y="2682"/>
                </a:lnTo>
                <a:close/>
                <a:moveTo>
                  <a:pt x="1979" y="2060"/>
                </a:moveTo>
                <a:lnTo>
                  <a:pt x="1979" y="2060"/>
                </a:lnTo>
                <a:lnTo>
                  <a:pt x="1531" y="2060"/>
                </a:lnTo>
                <a:cubicBezTo>
                  <a:pt x="1435" y="2060"/>
                  <a:pt x="1357" y="2138"/>
                  <a:pt x="1357" y="2234"/>
                </a:cubicBezTo>
                <a:lnTo>
                  <a:pt x="1357" y="2682"/>
                </a:lnTo>
                <a:cubicBezTo>
                  <a:pt x="1357" y="2778"/>
                  <a:pt x="1435" y="2855"/>
                  <a:pt x="1531" y="2855"/>
                </a:cubicBezTo>
                <a:lnTo>
                  <a:pt x="1979" y="2855"/>
                </a:lnTo>
                <a:cubicBezTo>
                  <a:pt x="2075" y="2855"/>
                  <a:pt x="2152" y="2778"/>
                  <a:pt x="2152" y="2682"/>
                </a:cubicBezTo>
                <a:lnTo>
                  <a:pt x="2152" y="2234"/>
                </a:lnTo>
                <a:cubicBezTo>
                  <a:pt x="2152" y="2138"/>
                  <a:pt x="2075" y="2060"/>
                  <a:pt x="1979" y="2060"/>
                </a:cubicBezTo>
                <a:lnTo>
                  <a:pt x="1979" y="2060"/>
                </a:lnTo>
                <a:close/>
                <a:moveTo>
                  <a:pt x="1151" y="2682"/>
                </a:moveTo>
                <a:lnTo>
                  <a:pt x="1151" y="2682"/>
                </a:lnTo>
                <a:cubicBezTo>
                  <a:pt x="1151" y="2706"/>
                  <a:pt x="1132" y="2725"/>
                  <a:pt x="1108" y="2725"/>
                </a:cubicBezTo>
                <a:lnTo>
                  <a:pt x="659" y="2725"/>
                </a:lnTo>
                <a:cubicBezTo>
                  <a:pt x="636" y="2725"/>
                  <a:pt x="616" y="2706"/>
                  <a:pt x="616" y="2682"/>
                </a:cubicBezTo>
                <a:lnTo>
                  <a:pt x="616" y="2234"/>
                </a:lnTo>
                <a:cubicBezTo>
                  <a:pt x="616" y="2210"/>
                  <a:pt x="636" y="2190"/>
                  <a:pt x="659" y="2190"/>
                </a:cubicBezTo>
                <a:lnTo>
                  <a:pt x="1108" y="2190"/>
                </a:lnTo>
                <a:cubicBezTo>
                  <a:pt x="1132" y="2190"/>
                  <a:pt x="1151" y="2210"/>
                  <a:pt x="1151" y="2234"/>
                </a:cubicBezTo>
                <a:lnTo>
                  <a:pt x="1151" y="2682"/>
                </a:lnTo>
                <a:lnTo>
                  <a:pt x="1151" y="2682"/>
                </a:lnTo>
                <a:close/>
                <a:moveTo>
                  <a:pt x="1108" y="2060"/>
                </a:moveTo>
                <a:lnTo>
                  <a:pt x="1108" y="2060"/>
                </a:lnTo>
                <a:lnTo>
                  <a:pt x="659" y="2060"/>
                </a:lnTo>
                <a:cubicBezTo>
                  <a:pt x="564" y="2060"/>
                  <a:pt x="486" y="2138"/>
                  <a:pt x="486" y="2234"/>
                </a:cubicBezTo>
                <a:lnTo>
                  <a:pt x="486" y="2682"/>
                </a:lnTo>
                <a:cubicBezTo>
                  <a:pt x="486" y="2778"/>
                  <a:pt x="564" y="2855"/>
                  <a:pt x="659" y="2855"/>
                </a:cubicBezTo>
                <a:lnTo>
                  <a:pt x="1108" y="2855"/>
                </a:lnTo>
                <a:cubicBezTo>
                  <a:pt x="1203" y="2855"/>
                  <a:pt x="1281" y="2778"/>
                  <a:pt x="1281" y="2682"/>
                </a:cubicBezTo>
                <a:lnTo>
                  <a:pt x="1281" y="2234"/>
                </a:lnTo>
                <a:cubicBezTo>
                  <a:pt x="1281" y="2138"/>
                  <a:pt x="1203" y="2060"/>
                  <a:pt x="1108" y="2060"/>
                </a:cubicBezTo>
                <a:lnTo>
                  <a:pt x="1108" y="2060"/>
                </a:lnTo>
                <a:close/>
                <a:moveTo>
                  <a:pt x="3230" y="1390"/>
                </a:moveTo>
                <a:lnTo>
                  <a:pt x="3230" y="1390"/>
                </a:lnTo>
                <a:cubicBezTo>
                  <a:pt x="3230" y="1366"/>
                  <a:pt x="3249" y="1346"/>
                  <a:pt x="3273" y="1346"/>
                </a:cubicBezTo>
                <a:lnTo>
                  <a:pt x="3722" y="1346"/>
                </a:lnTo>
                <a:cubicBezTo>
                  <a:pt x="3746" y="1346"/>
                  <a:pt x="3765" y="1366"/>
                  <a:pt x="3765" y="1390"/>
                </a:cubicBezTo>
                <a:lnTo>
                  <a:pt x="3765" y="1838"/>
                </a:lnTo>
                <a:cubicBezTo>
                  <a:pt x="3765" y="1862"/>
                  <a:pt x="3746" y="1881"/>
                  <a:pt x="3722" y="1881"/>
                </a:cubicBezTo>
                <a:lnTo>
                  <a:pt x="3273" y="1881"/>
                </a:lnTo>
                <a:cubicBezTo>
                  <a:pt x="3249" y="1881"/>
                  <a:pt x="3230" y="1862"/>
                  <a:pt x="3230" y="1838"/>
                </a:cubicBezTo>
                <a:lnTo>
                  <a:pt x="3230" y="1390"/>
                </a:lnTo>
                <a:lnTo>
                  <a:pt x="3230" y="1390"/>
                </a:lnTo>
                <a:close/>
                <a:moveTo>
                  <a:pt x="3273" y="2011"/>
                </a:moveTo>
                <a:lnTo>
                  <a:pt x="3273" y="2011"/>
                </a:lnTo>
                <a:lnTo>
                  <a:pt x="3722" y="2011"/>
                </a:lnTo>
                <a:cubicBezTo>
                  <a:pt x="3817" y="2011"/>
                  <a:pt x="3895" y="1934"/>
                  <a:pt x="3895" y="1838"/>
                </a:cubicBezTo>
                <a:lnTo>
                  <a:pt x="3895" y="1390"/>
                </a:lnTo>
                <a:cubicBezTo>
                  <a:pt x="3895" y="1294"/>
                  <a:pt x="3817" y="1216"/>
                  <a:pt x="3722" y="1216"/>
                </a:cubicBezTo>
                <a:lnTo>
                  <a:pt x="3273" y="1216"/>
                </a:lnTo>
                <a:cubicBezTo>
                  <a:pt x="3178" y="1216"/>
                  <a:pt x="3100" y="1294"/>
                  <a:pt x="3100" y="1390"/>
                </a:cubicBezTo>
                <a:lnTo>
                  <a:pt x="3100" y="1838"/>
                </a:lnTo>
                <a:cubicBezTo>
                  <a:pt x="3100" y="1934"/>
                  <a:pt x="3178" y="2011"/>
                  <a:pt x="3273" y="2011"/>
                </a:cubicBezTo>
                <a:lnTo>
                  <a:pt x="3273" y="2011"/>
                </a:lnTo>
                <a:close/>
                <a:moveTo>
                  <a:pt x="2894" y="1838"/>
                </a:moveTo>
                <a:lnTo>
                  <a:pt x="2894" y="1838"/>
                </a:lnTo>
                <a:cubicBezTo>
                  <a:pt x="2894" y="1862"/>
                  <a:pt x="2874" y="1881"/>
                  <a:pt x="2850" y="1881"/>
                </a:cubicBezTo>
                <a:lnTo>
                  <a:pt x="2402" y="1881"/>
                </a:lnTo>
                <a:cubicBezTo>
                  <a:pt x="2378" y="1881"/>
                  <a:pt x="2359" y="1862"/>
                  <a:pt x="2359" y="1838"/>
                </a:cubicBezTo>
                <a:lnTo>
                  <a:pt x="2359" y="1390"/>
                </a:lnTo>
                <a:cubicBezTo>
                  <a:pt x="2359" y="1366"/>
                  <a:pt x="2378" y="1346"/>
                  <a:pt x="2402" y="1346"/>
                </a:cubicBezTo>
                <a:lnTo>
                  <a:pt x="2850" y="1346"/>
                </a:lnTo>
                <a:cubicBezTo>
                  <a:pt x="2874" y="1346"/>
                  <a:pt x="2894" y="1366"/>
                  <a:pt x="2894" y="1390"/>
                </a:cubicBezTo>
                <a:lnTo>
                  <a:pt x="2894" y="1838"/>
                </a:lnTo>
                <a:lnTo>
                  <a:pt x="2894" y="1838"/>
                </a:lnTo>
                <a:close/>
                <a:moveTo>
                  <a:pt x="2850" y="1216"/>
                </a:moveTo>
                <a:lnTo>
                  <a:pt x="2850" y="1216"/>
                </a:lnTo>
                <a:lnTo>
                  <a:pt x="2402" y="1216"/>
                </a:lnTo>
                <a:cubicBezTo>
                  <a:pt x="2306" y="1216"/>
                  <a:pt x="2229" y="1294"/>
                  <a:pt x="2229" y="1390"/>
                </a:cubicBezTo>
                <a:lnTo>
                  <a:pt x="2229" y="1838"/>
                </a:lnTo>
                <a:cubicBezTo>
                  <a:pt x="2229" y="1934"/>
                  <a:pt x="2306" y="2011"/>
                  <a:pt x="2402" y="2011"/>
                </a:cubicBezTo>
                <a:lnTo>
                  <a:pt x="2850" y="2011"/>
                </a:lnTo>
                <a:cubicBezTo>
                  <a:pt x="2946" y="2011"/>
                  <a:pt x="3024" y="1934"/>
                  <a:pt x="3024" y="1838"/>
                </a:cubicBezTo>
                <a:lnTo>
                  <a:pt x="3024" y="1390"/>
                </a:lnTo>
                <a:cubicBezTo>
                  <a:pt x="3024" y="1294"/>
                  <a:pt x="2946" y="1216"/>
                  <a:pt x="2850" y="1216"/>
                </a:cubicBezTo>
                <a:lnTo>
                  <a:pt x="2850" y="1216"/>
                </a:lnTo>
                <a:close/>
                <a:moveTo>
                  <a:pt x="2022" y="1838"/>
                </a:moveTo>
                <a:lnTo>
                  <a:pt x="2022" y="1838"/>
                </a:lnTo>
                <a:cubicBezTo>
                  <a:pt x="2022" y="1862"/>
                  <a:pt x="2003" y="1881"/>
                  <a:pt x="1979" y="1881"/>
                </a:cubicBezTo>
                <a:lnTo>
                  <a:pt x="1531" y="1881"/>
                </a:lnTo>
                <a:cubicBezTo>
                  <a:pt x="1507" y="1881"/>
                  <a:pt x="1487" y="1862"/>
                  <a:pt x="1487" y="1838"/>
                </a:cubicBezTo>
                <a:lnTo>
                  <a:pt x="1487" y="1390"/>
                </a:lnTo>
                <a:cubicBezTo>
                  <a:pt x="1487" y="1366"/>
                  <a:pt x="1507" y="1346"/>
                  <a:pt x="1531" y="1346"/>
                </a:cubicBezTo>
                <a:lnTo>
                  <a:pt x="1979" y="1346"/>
                </a:lnTo>
                <a:cubicBezTo>
                  <a:pt x="2003" y="1346"/>
                  <a:pt x="2022" y="1366"/>
                  <a:pt x="2022" y="1390"/>
                </a:cubicBezTo>
                <a:lnTo>
                  <a:pt x="2022" y="1838"/>
                </a:lnTo>
                <a:lnTo>
                  <a:pt x="2022" y="1838"/>
                </a:lnTo>
                <a:close/>
                <a:moveTo>
                  <a:pt x="1979" y="1216"/>
                </a:moveTo>
                <a:lnTo>
                  <a:pt x="1979" y="1216"/>
                </a:lnTo>
                <a:lnTo>
                  <a:pt x="1531" y="1216"/>
                </a:lnTo>
                <a:cubicBezTo>
                  <a:pt x="1435" y="1216"/>
                  <a:pt x="1357" y="1294"/>
                  <a:pt x="1357" y="1390"/>
                </a:cubicBezTo>
                <a:lnTo>
                  <a:pt x="1357" y="1838"/>
                </a:lnTo>
                <a:cubicBezTo>
                  <a:pt x="1357" y="1934"/>
                  <a:pt x="1435" y="2011"/>
                  <a:pt x="1531" y="2011"/>
                </a:cubicBezTo>
                <a:lnTo>
                  <a:pt x="1979" y="2011"/>
                </a:lnTo>
                <a:cubicBezTo>
                  <a:pt x="2075" y="2011"/>
                  <a:pt x="2152" y="1934"/>
                  <a:pt x="2152" y="1838"/>
                </a:cubicBezTo>
                <a:lnTo>
                  <a:pt x="2152" y="1390"/>
                </a:lnTo>
                <a:cubicBezTo>
                  <a:pt x="2152" y="1294"/>
                  <a:pt x="2075" y="1216"/>
                  <a:pt x="1979" y="1216"/>
                </a:cubicBezTo>
                <a:lnTo>
                  <a:pt x="1979" y="1216"/>
                </a:lnTo>
                <a:close/>
                <a:moveTo>
                  <a:pt x="1151" y="1838"/>
                </a:moveTo>
                <a:lnTo>
                  <a:pt x="1151" y="1838"/>
                </a:lnTo>
                <a:cubicBezTo>
                  <a:pt x="1151" y="1862"/>
                  <a:pt x="1132" y="1881"/>
                  <a:pt x="1108" y="1881"/>
                </a:cubicBezTo>
                <a:lnTo>
                  <a:pt x="659" y="1881"/>
                </a:lnTo>
                <a:cubicBezTo>
                  <a:pt x="636" y="1881"/>
                  <a:pt x="616" y="1862"/>
                  <a:pt x="616" y="1838"/>
                </a:cubicBezTo>
                <a:lnTo>
                  <a:pt x="616" y="1390"/>
                </a:lnTo>
                <a:cubicBezTo>
                  <a:pt x="616" y="1366"/>
                  <a:pt x="636" y="1346"/>
                  <a:pt x="659" y="1346"/>
                </a:cubicBezTo>
                <a:lnTo>
                  <a:pt x="1108" y="1346"/>
                </a:lnTo>
                <a:cubicBezTo>
                  <a:pt x="1132" y="1346"/>
                  <a:pt x="1151" y="1366"/>
                  <a:pt x="1151" y="1390"/>
                </a:cubicBezTo>
                <a:lnTo>
                  <a:pt x="1151" y="1838"/>
                </a:lnTo>
                <a:lnTo>
                  <a:pt x="1151" y="1838"/>
                </a:lnTo>
                <a:close/>
                <a:moveTo>
                  <a:pt x="1108" y="1216"/>
                </a:moveTo>
                <a:lnTo>
                  <a:pt x="1108" y="1216"/>
                </a:lnTo>
                <a:lnTo>
                  <a:pt x="659" y="1216"/>
                </a:lnTo>
                <a:cubicBezTo>
                  <a:pt x="564" y="1216"/>
                  <a:pt x="486" y="1294"/>
                  <a:pt x="486" y="1390"/>
                </a:cubicBezTo>
                <a:lnTo>
                  <a:pt x="486" y="1838"/>
                </a:lnTo>
                <a:cubicBezTo>
                  <a:pt x="486" y="1934"/>
                  <a:pt x="564" y="2011"/>
                  <a:pt x="659" y="2011"/>
                </a:cubicBezTo>
                <a:lnTo>
                  <a:pt x="1108" y="2011"/>
                </a:lnTo>
                <a:cubicBezTo>
                  <a:pt x="1203" y="2011"/>
                  <a:pt x="1281" y="1934"/>
                  <a:pt x="1281" y="1838"/>
                </a:cubicBezTo>
                <a:lnTo>
                  <a:pt x="1281" y="1390"/>
                </a:lnTo>
                <a:cubicBezTo>
                  <a:pt x="1281" y="1294"/>
                  <a:pt x="1203" y="1216"/>
                  <a:pt x="1108" y="1216"/>
                </a:cubicBezTo>
                <a:lnTo>
                  <a:pt x="1108" y="1216"/>
                </a:lnTo>
                <a:close/>
                <a:moveTo>
                  <a:pt x="3230" y="546"/>
                </a:moveTo>
                <a:lnTo>
                  <a:pt x="3230" y="546"/>
                </a:lnTo>
                <a:cubicBezTo>
                  <a:pt x="3230" y="522"/>
                  <a:pt x="3249" y="502"/>
                  <a:pt x="3273" y="502"/>
                </a:cubicBezTo>
                <a:lnTo>
                  <a:pt x="3722" y="502"/>
                </a:lnTo>
                <a:cubicBezTo>
                  <a:pt x="3746" y="502"/>
                  <a:pt x="3765" y="522"/>
                  <a:pt x="3765" y="546"/>
                </a:cubicBezTo>
                <a:lnTo>
                  <a:pt x="3765" y="994"/>
                </a:lnTo>
                <a:cubicBezTo>
                  <a:pt x="3765" y="1018"/>
                  <a:pt x="3746" y="1037"/>
                  <a:pt x="3722" y="1037"/>
                </a:cubicBezTo>
                <a:lnTo>
                  <a:pt x="3273" y="1037"/>
                </a:lnTo>
                <a:cubicBezTo>
                  <a:pt x="3249" y="1037"/>
                  <a:pt x="3230" y="1018"/>
                  <a:pt x="3230" y="994"/>
                </a:cubicBezTo>
                <a:lnTo>
                  <a:pt x="3230" y="546"/>
                </a:lnTo>
                <a:lnTo>
                  <a:pt x="3230" y="546"/>
                </a:lnTo>
                <a:close/>
                <a:moveTo>
                  <a:pt x="3273" y="1167"/>
                </a:moveTo>
                <a:lnTo>
                  <a:pt x="3273" y="1167"/>
                </a:lnTo>
                <a:lnTo>
                  <a:pt x="3722" y="1167"/>
                </a:lnTo>
                <a:cubicBezTo>
                  <a:pt x="3817" y="1167"/>
                  <a:pt x="3895" y="1090"/>
                  <a:pt x="3895" y="994"/>
                </a:cubicBezTo>
                <a:lnTo>
                  <a:pt x="3895" y="546"/>
                </a:lnTo>
                <a:cubicBezTo>
                  <a:pt x="3895" y="450"/>
                  <a:pt x="3817" y="372"/>
                  <a:pt x="3722" y="372"/>
                </a:cubicBezTo>
                <a:lnTo>
                  <a:pt x="3273" y="372"/>
                </a:lnTo>
                <a:cubicBezTo>
                  <a:pt x="3178" y="372"/>
                  <a:pt x="3100" y="450"/>
                  <a:pt x="3100" y="546"/>
                </a:cubicBezTo>
                <a:lnTo>
                  <a:pt x="3100" y="994"/>
                </a:lnTo>
                <a:cubicBezTo>
                  <a:pt x="3100" y="1090"/>
                  <a:pt x="3178" y="1167"/>
                  <a:pt x="3273" y="1167"/>
                </a:cubicBezTo>
                <a:lnTo>
                  <a:pt x="3273" y="1167"/>
                </a:lnTo>
                <a:close/>
                <a:moveTo>
                  <a:pt x="2894" y="994"/>
                </a:moveTo>
                <a:lnTo>
                  <a:pt x="2894" y="994"/>
                </a:lnTo>
                <a:cubicBezTo>
                  <a:pt x="2894" y="1018"/>
                  <a:pt x="2874" y="1037"/>
                  <a:pt x="2850" y="1037"/>
                </a:cubicBezTo>
                <a:lnTo>
                  <a:pt x="2402" y="1037"/>
                </a:lnTo>
                <a:cubicBezTo>
                  <a:pt x="2378" y="1037"/>
                  <a:pt x="2359" y="1018"/>
                  <a:pt x="2359" y="994"/>
                </a:cubicBezTo>
                <a:lnTo>
                  <a:pt x="2359" y="546"/>
                </a:lnTo>
                <a:cubicBezTo>
                  <a:pt x="2359" y="522"/>
                  <a:pt x="2378" y="502"/>
                  <a:pt x="2402" y="502"/>
                </a:cubicBezTo>
                <a:lnTo>
                  <a:pt x="2850" y="502"/>
                </a:lnTo>
                <a:cubicBezTo>
                  <a:pt x="2874" y="502"/>
                  <a:pt x="2894" y="522"/>
                  <a:pt x="2894" y="546"/>
                </a:cubicBezTo>
                <a:lnTo>
                  <a:pt x="2894" y="994"/>
                </a:lnTo>
                <a:lnTo>
                  <a:pt x="2894" y="994"/>
                </a:lnTo>
                <a:close/>
                <a:moveTo>
                  <a:pt x="2850" y="372"/>
                </a:moveTo>
                <a:lnTo>
                  <a:pt x="2850" y="372"/>
                </a:lnTo>
                <a:lnTo>
                  <a:pt x="2402" y="372"/>
                </a:lnTo>
                <a:cubicBezTo>
                  <a:pt x="2306" y="372"/>
                  <a:pt x="2229" y="450"/>
                  <a:pt x="2229" y="546"/>
                </a:cubicBezTo>
                <a:lnTo>
                  <a:pt x="2229" y="994"/>
                </a:lnTo>
                <a:cubicBezTo>
                  <a:pt x="2229" y="1090"/>
                  <a:pt x="2306" y="1167"/>
                  <a:pt x="2402" y="1167"/>
                </a:cubicBezTo>
                <a:lnTo>
                  <a:pt x="2850" y="1167"/>
                </a:lnTo>
                <a:cubicBezTo>
                  <a:pt x="2946" y="1167"/>
                  <a:pt x="3024" y="1090"/>
                  <a:pt x="3024" y="994"/>
                </a:cubicBezTo>
                <a:lnTo>
                  <a:pt x="3024" y="546"/>
                </a:lnTo>
                <a:cubicBezTo>
                  <a:pt x="3024" y="450"/>
                  <a:pt x="2946" y="372"/>
                  <a:pt x="2850" y="372"/>
                </a:cubicBezTo>
                <a:lnTo>
                  <a:pt x="2850" y="372"/>
                </a:lnTo>
                <a:close/>
                <a:moveTo>
                  <a:pt x="2022" y="994"/>
                </a:moveTo>
                <a:lnTo>
                  <a:pt x="2022" y="994"/>
                </a:lnTo>
                <a:cubicBezTo>
                  <a:pt x="2022" y="1018"/>
                  <a:pt x="2003" y="1037"/>
                  <a:pt x="1979" y="1037"/>
                </a:cubicBezTo>
                <a:lnTo>
                  <a:pt x="1531" y="1037"/>
                </a:lnTo>
                <a:cubicBezTo>
                  <a:pt x="1507" y="1037"/>
                  <a:pt x="1487" y="1018"/>
                  <a:pt x="1487" y="994"/>
                </a:cubicBezTo>
                <a:lnTo>
                  <a:pt x="1487" y="546"/>
                </a:lnTo>
                <a:cubicBezTo>
                  <a:pt x="1487" y="522"/>
                  <a:pt x="1507" y="502"/>
                  <a:pt x="1531" y="502"/>
                </a:cubicBezTo>
                <a:lnTo>
                  <a:pt x="1979" y="502"/>
                </a:lnTo>
                <a:cubicBezTo>
                  <a:pt x="2003" y="502"/>
                  <a:pt x="2022" y="522"/>
                  <a:pt x="2022" y="546"/>
                </a:cubicBezTo>
                <a:lnTo>
                  <a:pt x="2022" y="994"/>
                </a:lnTo>
                <a:lnTo>
                  <a:pt x="2022" y="994"/>
                </a:lnTo>
                <a:close/>
                <a:moveTo>
                  <a:pt x="1979" y="372"/>
                </a:moveTo>
                <a:lnTo>
                  <a:pt x="1979" y="372"/>
                </a:lnTo>
                <a:lnTo>
                  <a:pt x="1531" y="372"/>
                </a:lnTo>
                <a:cubicBezTo>
                  <a:pt x="1435" y="372"/>
                  <a:pt x="1357" y="450"/>
                  <a:pt x="1357" y="546"/>
                </a:cubicBezTo>
                <a:lnTo>
                  <a:pt x="1357" y="994"/>
                </a:lnTo>
                <a:cubicBezTo>
                  <a:pt x="1357" y="1090"/>
                  <a:pt x="1435" y="1167"/>
                  <a:pt x="1531" y="1167"/>
                </a:cubicBezTo>
                <a:lnTo>
                  <a:pt x="1979" y="1167"/>
                </a:lnTo>
                <a:cubicBezTo>
                  <a:pt x="2075" y="1167"/>
                  <a:pt x="2152" y="1090"/>
                  <a:pt x="2152" y="994"/>
                </a:cubicBezTo>
                <a:lnTo>
                  <a:pt x="2152" y="546"/>
                </a:lnTo>
                <a:cubicBezTo>
                  <a:pt x="2152" y="450"/>
                  <a:pt x="2075" y="372"/>
                  <a:pt x="1979" y="372"/>
                </a:cubicBezTo>
                <a:lnTo>
                  <a:pt x="1979" y="372"/>
                </a:lnTo>
                <a:close/>
                <a:moveTo>
                  <a:pt x="1151" y="994"/>
                </a:moveTo>
                <a:lnTo>
                  <a:pt x="1151" y="994"/>
                </a:lnTo>
                <a:cubicBezTo>
                  <a:pt x="1151" y="1018"/>
                  <a:pt x="1132" y="1037"/>
                  <a:pt x="1108" y="1037"/>
                </a:cubicBezTo>
                <a:lnTo>
                  <a:pt x="659" y="1037"/>
                </a:lnTo>
                <a:cubicBezTo>
                  <a:pt x="636" y="1037"/>
                  <a:pt x="616" y="1018"/>
                  <a:pt x="616" y="994"/>
                </a:cubicBezTo>
                <a:lnTo>
                  <a:pt x="616" y="546"/>
                </a:lnTo>
                <a:cubicBezTo>
                  <a:pt x="616" y="522"/>
                  <a:pt x="636" y="502"/>
                  <a:pt x="659" y="502"/>
                </a:cubicBezTo>
                <a:lnTo>
                  <a:pt x="1108" y="502"/>
                </a:lnTo>
                <a:cubicBezTo>
                  <a:pt x="1132" y="502"/>
                  <a:pt x="1151" y="522"/>
                  <a:pt x="1151" y="546"/>
                </a:cubicBezTo>
                <a:lnTo>
                  <a:pt x="1151" y="994"/>
                </a:lnTo>
                <a:lnTo>
                  <a:pt x="1151" y="994"/>
                </a:lnTo>
                <a:close/>
                <a:moveTo>
                  <a:pt x="1108" y="372"/>
                </a:moveTo>
                <a:lnTo>
                  <a:pt x="1108" y="372"/>
                </a:lnTo>
                <a:lnTo>
                  <a:pt x="659" y="372"/>
                </a:lnTo>
                <a:cubicBezTo>
                  <a:pt x="564" y="372"/>
                  <a:pt x="486" y="450"/>
                  <a:pt x="486" y="546"/>
                </a:cubicBezTo>
                <a:lnTo>
                  <a:pt x="486" y="994"/>
                </a:lnTo>
                <a:cubicBezTo>
                  <a:pt x="486" y="1090"/>
                  <a:pt x="564" y="1167"/>
                  <a:pt x="659" y="1167"/>
                </a:cubicBezTo>
                <a:lnTo>
                  <a:pt x="1108" y="1167"/>
                </a:lnTo>
                <a:cubicBezTo>
                  <a:pt x="1203" y="1167"/>
                  <a:pt x="1281" y="1090"/>
                  <a:pt x="1281" y="994"/>
                </a:cubicBezTo>
                <a:lnTo>
                  <a:pt x="1281" y="546"/>
                </a:lnTo>
                <a:cubicBezTo>
                  <a:pt x="1281" y="450"/>
                  <a:pt x="1203" y="372"/>
                  <a:pt x="1108" y="372"/>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noChangeAspect="1" noEditPoints="1"/>
          </p:cNvSpPr>
          <p:nvPr/>
        </p:nvSpPr>
        <p:spPr bwMode="auto">
          <a:xfrm>
            <a:off x="1801753" y="2979408"/>
            <a:ext cx="1765300" cy="1371600"/>
          </a:xfrm>
          <a:custGeom>
            <a:avLst/>
            <a:gdLst>
              <a:gd name="T0" fmla="*/ 4670 w 4799"/>
              <a:gd name="T1" fmla="*/ 3418 h 3723"/>
              <a:gd name="T2" fmla="*/ 4670 w 4799"/>
              <a:gd name="T3" fmla="*/ 3418 h 3723"/>
              <a:gd name="T4" fmla="*/ 4495 w 4799"/>
              <a:gd name="T5" fmla="*/ 3593 h 3723"/>
              <a:gd name="T6" fmla="*/ 304 w 4799"/>
              <a:gd name="T7" fmla="*/ 3593 h 3723"/>
              <a:gd name="T8" fmla="*/ 129 w 4799"/>
              <a:gd name="T9" fmla="*/ 3418 h 3723"/>
              <a:gd name="T10" fmla="*/ 129 w 4799"/>
              <a:gd name="T11" fmla="*/ 305 h 3723"/>
              <a:gd name="T12" fmla="*/ 304 w 4799"/>
              <a:gd name="T13" fmla="*/ 130 h 3723"/>
              <a:gd name="T14" fmla="*/ 1693 w 4799"/>
              <a:gd name="T15" fmla="*/ 130 h 3723"/>
              <a:gd name="T16" fmla="*/ 1696 w 4799"/>
              <a:gd name="T17" fmla="*/ 131 h 3723"/>
              <a:gd name="T18" fmla="*/ 1948 w 4799"/>
              <a:gd name="T19" fmla="*/ 131 h 3723"/>
              <a:gd name="T20" fmla="*/ 2122 w 4799"/>
              <a:gd name="T21" fmla="*/ 305 h 3723"/>
              <a:gd name="T22" fmla="*/ 2122 w 4799"/>
              <a:gd name="T23" fmla="*/ 449 h 3723"/>
              <a:gd name="T24" fmla="*/ 2128 w 4799"/>
              <a:gd name="T25" fmla="*/ 476 h 3723"/>
              <a:gd name="T26" fmla="*/ 2428 w 4799"/>
              <a:gd name="T27" fmla="*/ 736 h 3723"/>
              <a:gd name="T28" fmla="*/ 4243 w 4799"/>
              <a:gd name="T29" fmla="*/ 736 h 3723"/>
              <a:gd name="T30" fmla="*/ 4243 w 4799"/>
              <a:gd name="T31" fmla="*/ 736 h 3723"/>
              <a:gd name="T32" fmla="*/ 4495 w 4799"/>
              <a:gd name="T33" fmla="*/ 736 h 3723"/>
              <a:gd name="T34" fmla="*/ 4670 w 4799"/>
              <a:gd name="T35" fmla="*/ 910 h 3723"/>
              <a:gd name="T36" fmla="*/ 4670 w 4799"/>
              <a:gd name="T37" fmla="*/ 989 h 3723"/>
              <a:gd name="T38" fmla="*/ 4670 w 4799"/>
              <a:gd name="T39" fmla="*/ 990 h 3723"/>
              <a:gd name="T40" fmla="*/ 4670 w 4799"/>
              <a:gd name="T41" fmla="*/ 3418 h 3723"/>
              <a:gd name="T42" fmla="*/ 4670 w 4799"/>
              <a:gd name="T43" fmla="*/ 3418 h 3723"/>
              <a:gd name="T44" fmla="*/ 4799 w 4799"/>
              <a:gd name="T45" fmla="*/ 910 h 3723"/>
              <a:gd name="T46" fmla="*/ 4799 w 4799"/>
              <a:gd name="T47" fmla="*/ 910 h 3723"/>
              <a:gd name="T48" fmla="*/ 4495 w 4799"/>
              <a:gd name="T49" fmla="*/ 606 h 3723"/>
              <a:gd name="T50" fmla="*/ 4321 w 4799"/>
              <a:gd name="T51" fmla="*/ 606 h 3723"/>
              <a:gd name="T52" fmla="*/ 4320 w 4799"/>
              <a:gd name="T53" fmla="*/ 606 h 3723"/>
              <a:gd name="T54" fmla="*/ 2428 w 4799"/>
              <a:gd name="T55" fmla="*/ 606 h 3723"/>
              <a:gd name="T56" fmla="*/ 2254 w 4799"/>
              <a:gd name="T57" fmla="*/ 431 h 3723"/>
              <a:gd name="T58" fmla="*/ 2254 w 4799"/>
              <a:gd name="T59" fmla="*/ 329 h 3723"/>
              <a:gd name="T60" fmla="*/ 2252 w 4799"/>
              <a:gd name="T61" fmla="*/ 321 h 3723"/>
              <a:gd name="T62" fmla="*/ 2252 w 4799"/>
              <a:gd name="T63" fmla="*/ 305 h 3723"/>
              <a:gd name="T64" fmla="*/ 1978 w 4799"/>
              <a:gd name="T65" fmla="*/ 4 h 3723"/>
              <a:gd name="T66" fmla="*/ 1960 w 4799"/>
              <a:gd name="T67" fmla="*/ 0 h 3723"/>
              <a:gd name="T68" fmla="*/ 304 w 4799"/>
              <a:gd name="T69" fmla="*/ 0 h 3723"/>
              <a:gd name="T70" fmla="*/ 0 w 4799"/>
              <a:gd name="T71" fmla="*/ 305 h 3723"/>
              <a:gd name="T72" fmla="*/ 0 w 4799"/>
              <a:gd name="T73" fmla="*/ 3418 h 3723"/>
              <a:gd name="T74" fmla="*/ 304 w 4799"/>
              <a:gd name="T75" fmla="*/ 3723 h 3723"/>
              <a:gd name="T76" fmla="*/ 4495 w 4799"/>
              <a:gd name="T77" fmla="*/ 3723 h 3723"/>
              <a:gd name="T78" fmla="*/ 4799 w 4799"/>
              <a:gd name="T79" fmla="*/ 3418 h 3723"/>
              <a:gd name="T80" fmla="*/ 4799 w 4799"/>
              <a:gd name="T81" fmla="*/ 1054 h 3723"/>
              <a:gd name="T82" fmla="*/ 4799 w 4799"/>
              <a:gd name="T83" fmla="*/ 1054 h 3723"/>
              <a:gd name="T84" fmla="*/ 4799 w 4799"/>
              <a:gd name="T85" fmla="*/ 910 h 3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799" h="3723">
                <a:moveTo>
                  <a:pt x="4670" y="3418"/>
                </a:moveTo>
                <a:lnTo>
                  <a:pt x="4670" y="3418"/>
                </a:lnTo>
                <a:cubicBezTo>
                  <a:pt x="4670" y="3514"/>
                  <a:pt x="4591" y="3593"/>
                  <a:pt x="4495" y="3593"/>
                </a:cubicBezTo>
                <a:lnTo>
                  <a:pt x="304" y="3593"/>
                </a:lnTo>
                <a:cubicBezTo>
                  <a:pt x="208" y="3593"/>
                  <a:pt x="129" y="3514"/>
                  <a:pt x="129" y="3418"/>
                </a:cubicBezTo>
                <a:lnTo>
                  <a:pt x="129" y="305"/>
                </a:lnTo>
                <a:cubicBezTo>
                  <a:pt x="129" y="208"/>
                  <a:pt x="208" y="130"/>
                  <a:pt x="304" y="130"/>
                </a:cubicBezTo>
                <a:lnTo>
                  <a:pt x="1693" y="130"/>
                </a:lnTo>
                <a:cubicBezTo>
                  <a:pt x="1694" y="130"/>
                  <a:pt x="1695" y="131"/>
                  <a:pt x="1696" y="131"/>
                </a:cubicBezTo>
                <a:lnTo>
                  <a:pt x="1948" y="131"/>
                </a:lnTo>
                <a:cubicBezTo>
                  <a:pt x="2044" y="131"/>
                  <a:pt x="2122" y="209"/>
                  <a:pt x="2122" y="305"/>
                </a:cubicBezTo>
                <a:lnTo>
                  <a:pt x="2122" y="449"/>
                </a:lnTo>
                <a:cubicBezTo>
                  <a:pt x="2122" y="459"/>
                  <a:pt x="2125" y="468"/>
                  <a:pt x="2128" y="476"/>
                </a:cubicBezTo>
                <a:cubicBezTo>
                  <a:pt x="2150" y="623"/>
                  <a:pt x="2276" y="736"/>
                  <a:pt x="2428" y="736"/>
                </a:cubicBezTo>
                <a:lnTo>
                  <a:pt x="4243" y="736"/>
                </a:lnTo>
                <a:cubicBezTo>
                  <a:pt x="4243" y="736"/>
                  <a:pt x="4243" y="736"/>
                  <a:pt x="4243" y="736"/>
                </a:cubicBezTo>
                <a:lnTo>
                  <a:pt x="4495" y="736"/>
                </a:lnTo>
                <a:cubicBezTo>
                  <a:pt x="4591" y="736"/>
                  <a:pt x="4670" y="814"/>
                  <a:pt x="4670" y="910"/>
                </a:cubicBezTo>
                <a:lnTo>
                  <a:pt x="4670" y="989"/>
                </a:lnTo>
                <a:cubicBezTo>
                  <a:pt x="4670" y="989"/>
                  <a:pt x="4670" y="989"/>
                  <a:pt x="4670" y="990"/>
                </a:cubicBezTo>
                <a:lnTo>
                  <a:pt x="4670" y="3418"/>
                </a:lnTo>
                <a:lnTo>
                  <a:pt x="4670" y="3418"/>
                </a:lnTo>
                <a:close/>
                <a:moveTo>
                  <a:pt x="4799" y="910"/>
                </a:moveTo>
                <a:lnTo>
                  <a:pt x="4799" y="910"/>
                </a:lnTo>
                <a:cubicBezTo>
                  <a:pt x="4799" y="742"/>
                  <a:pt x="4663" y="606"/>
                  <a:pt x="4495" y="606"/>
                </a:cubicBezTo>
                <a:lnTo>
                  <a:pt x="4321" y="606"/>
                </a:lnTo>
                <a:cubicBezTo>
                  <a:pt x="4320" y="606"/>
                  <a:pt x="4320" y="606"/>
                  <a:pt x="4320" y="606"/>
                </a:cubicBezTo>
                <a:lnTo>
                  <a:pt x="2428" y="606"/>
                </a:lnTo>
                <a:cubicBezTo>
                  <a:pt x="2332" y="606"/>
                  <a:pt x="2254" y="527"/>
                  <a:pt x="2254" y="431"/>
                </a:cubicBezTo>
                <a:lnTo>
                  <a:pt x="2254" y="329"/>
                </a:lnTo>
                <a:cubicBezTo>
                  <a:pt x="2254" y="326"/>
                  <a:pt x="2252" y="324"/>
                  <a:pt x="2252" y="321"/>
                </a:cubicBezTo>
                <a:lnTo>
                  <a:pt x="2252" y="305"/>
                </a:lnTo>
                <a:cubicBezTo>
                  <a:pt x="2252" y="148"/>
                  <a:pt x="2132" y="20"/>
                  <a:pt x="1978" y="4"/>
                </a:cubicBezTo>
                <a:cubicBezTo>
                  <a:pt x="1972" y="2"/>
                  <a:pt x="1967" y="0"/>
                  <a:pt x="1960" y="0"/>
                </a:cubicBezTo>
                <a:lnTo>
                  <a:pt x="304" y="0"/>
                </a:lnTo>
                <a:cubicBezTo>
                  <a:pt x="136" y="0"/>
                  <a:pt x="0" y="137"/>
                  <a:pt x="0" y="305"/>
                </a:cubicBezTo>
                <a:lnTo>
                  <a:pt x="0" y="3418"/>
                </a:lnTo>
                <a:cubicBezTo>
                  <a:pt x="0" y="3586"/>
                  <a:pt x="136" y="3723"/>
                  <a:pt x="304" y="3723"/>
                </a:cubicBezTo>
                <a:lnTo>
                  <a:pt x="4495" y="3723"/>
                </a:lnTo>
                <a:cubicBezTo>
                  <a:pt x="4663" y="3723"/>
                  <a:pt x="4799" y="3586"/>
                  <a:pt x="4799" y="3418"/>
                </a:cubicBezTo>
                <a:lnTo>
                  <a:pt x="4799" y="1054"/>
                </a:lnTo>
                <a:cubicBezTo>
                  <a:pt x="4799" y="1054"/>
                  <a:pt x="4799" y="1054"/>
                  <a:pt x="4799" y="1054"/>
                </a:cubicBezTo>
                <a:lnTo>
                  <a:pt x="4799" y="91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3"/>
          <p:cNvSpPr>
            <a:spLocks noChangeAspect="1" noEditPoints="1"/>
          </p:cNvSpPr>
          <p:nvPr/>
        </p:nvSpPr>
        <p:spPr bwMode="auto">
          <a:xfrm>
            <a:off x="2718999" y="3346815"/>
            <a:ext cx="577884" cy="456391"/>
          </a:xfrm>
          <a:custGeom>
            <a:avLst/>
            <a:gdLst>
              <a:gd name="T0" fmla="*/ 4669 w 4800"/>
              <a:gd name="T1" fmla="*/ 3234 h 3789"/>
              <a:gd name="T2" fmla="*/ 130 w 4800"/>
              <a:gd name="T3" fmla="*/ 3107 h 3789"/>
              <a:gd name="T4" fmla="*/ 4261 w 4800"/>
              <a:gd name="T5" fmla="*/ 2680 h 3789"/>
              <a:gd name="T6" fmla="*/ 288 w 4800"/>
              <a:gd name="T7" fmla="*/ 3265 h 3789"/>
              <a:gd name="T8" fmla="*/ 288 w 4800"/>
              <a:gd name="T9" fmla="*/ 0 h 3789"/>
              <a:gd name="T10" fmla="*/ 4245 w 4800"/>
              <a:gd name="T11" fmla="*/ 3789 h 3789"/>
              <a:gd name="T12" fmla="*/ 3230 w 4800"/>
              <a:gd name="T13" fmla="*/ 2682 h 3789"/>
              <a:gd name="T14" fmla="*/ 3765 w 4800"/>
              <a:gd name="T15" fmla="*/ 2682 h 3789"/>
              <a:gd name="T16" fmla="*/ 3895 w 4800"/>
              <a:gd name="T17" fmla="*/ 2682 h 3789"/>
              <a:gd name="T18" fmla="*/ 3100 w 4800"/>
              <a:gd name="T19" fmla="*/ 2234 h 3789"/>
              <a:gd name="T20" fmla="*/ 3895 w 4800"/>
              <a:gd name="T21" fmla="*/ 2682 h 3789"/>
              <a:gd name="T22" fmla="*/ 2359 w 4800"/>
              <a:gd name="T23" fmla="*/ 2682 h 3789"/>
              <a:gd name="T24" fmla="*/ 2894 w 4800"/>
              <a:gd name="T25" fmla="*/ 2682 h 3789"/>
              <a:gd name="T26" fmla="*/ 2229 w 4800"/>
              <a:gd name="T27" fmla="*/ 2234 h 3789"/>
              <a:gd name="T28" fmla="*/ 3024 w 4800"/>
              <a:gd name="T29" fmla="*/ 2234 h 3789"/>
              <a:gd name="T30" fmla="*/ 1979 w 4800"/>
              <a:gd name="T31" fmla="*/ 2725 h 3789"/>
              <a:gd name="T32" fmla="*/ 1979 w 4800"/>
              <a:gd name="T33" fmla="*/ 2190 h 3789"/>
              <a:gd name="T34" fmla="*/ 1979 w 4800"/>
              <a:gd name="T35" fmla="*/ 2060 h 3789"/>
              <a:gd name="T36" fmla="*/ 1979 w 4800"/>
              <a:gd name="T37" fmla="*/ 2855 h 3789"/>
              <a:gd name="T38" fmla="*/ 1151 w 4800"/>
              <a:gd name="T39" fmla="*/ 2682 h 3789"/>
              <a:gd name="T40" fmla="*/ 616 w 4800"/>
              <a:gd name="T41" fmla="*/ 2234 h 3789"/>
              <a:gd name="T42" fmla="*/ 1151 w 4800"/>
              <a:gd name="T43" fmla="*/ 2682 h 3789"/>
              <a:gd name="T44" fmla="*/ 486 w 4800"/>
              <a:gd name="T45" fmla="*/ 2682 h 3789"/>
              <a:gd name="T46" fmla="*/ 1108 w 4800"/>
              <a:gd name="T47" fmla="*/ 2060 h 3789"/>
              <a:gd name="T48" fmla="*/ 3722 w 4800"/>
              <a:gd name="T49" fmla="*/ 1346 h 3789"/>
              <a:gd name="T50" fmla="*/ 3230 w 4800"/>
              <a:gd name="T51" fmla="*/ 1838 h 3789"/>
              <a:gd name="T52" fmla="*/ 3722 w 4800"/>
              <a:gd name="T53" fmla="*/ 2011 h 3789"/>
              <a:gd name="T54" fmla="*/ 3100 w 4800"/>
              <a:gd name="T55" fmla="*/ 1390 h 3789"/>
              <a:gd name="T56" fmla="*/ 2894 w 4800"/>
              <a:gd name="T57" fmla="*/ 1838 h 3789"/>
              <a:gd name="T58" fmla="*/ 2402 w 4800"/>
              <a:gd name="T59" fmla="*/ 1346 h 3789"/>
              <a:gd name="T60" fmla="*/ 2850 w 4800"/>
              <a:gd name="T61" fmla="*/ 1216 h 3789"/>
              <a:gd name="T62" fmla="*/ 2402 w 4800"/>
              <a:gd name="T63" fmla="*/ 2011 h 3789"/>
              <a:gd name="T64" fmla="*/ 2850 w 4800"/>
              <a:gd name="T65" fmla="*/ 1216 h 3789"/>
              <a:gd name="T66" fmla="*/ 1487 w 4800"/>
              <a:gd name="T67" fmla="*/ 1838 h 3789"/>
              <a:gd name="T68" fmla="*/ 2022 w 4800"/>
              <a:gd name="T69" fmla="*/ 1838 h 3789"/>
              <a:gd name="T70" fmla="*/ 1357 w 4800"/>
              <a:gd name="T71" fmla="*/ 1390 h 3789"/>
              <a:gd name="T72" fmla="*/ 2152 w 4800"/>
              <a:gd name="T73" fmla="*/ 1390 h 3789"/>
              <a:gd name="T74" fmla="*/ 1108 w 4800"/>
              <a:gd name="T75" fmla="*/ 1881 h 3789"/>
              <a:gd name="T76" fmla="*/ 1108 w 4800"/>
              <a:gd name="T77" fmla="*/ 1346 h 3789"/>
              <a:gd name="T78" fmla="*/ 1108 w 4800"/>
              <a:gd name="T79" fmla="*/ 1216 h 3789"/>
              <a:gd name="T80" fmla="*/ 1108 w 4800"/>
              <a:gd name="T81" fmla="*/ 2011 h 3789"/>
              <a:gd name="T82" fmla="*/ 3230 w 4800"/>
              <a:gd name="T83" fmla="*/ 546 h 3789"/>
              <a:gd name="T84" fmla="*/ 3765 w 4800"/>
              <a:gd name="T85" fmla="*/ 994 h 3789"/>
              <a:gd name="T86" fmla="*/ 3230 w 4800"/>
              <a:gd name="T87" fmla="*/ 546 h 3789"/>
              <a:gd name="T88" fmla="*/ 3895 w 4800"/>
              <a:gd name="T89" fmla="*/ 546 h 3789"/>
              <a:gd name="T90" fmla="*/ 3273 w 4800"/>
              <a:gd name="T91" fmla="*/ 1167 h 3789"/>
              <a:gd name="T92" fmla="*/ 2402 w 4800"/>
              <a:gd name="T93" fmla="*/ 1037 h 3789"/>
              <a:gd name="T94" fmla="*/ 2894 w 4800"/>
              <a:gd name="T95" fmla="*/ 546 h 3789"/>
              <a:gd name="T96" fmla="*/ 2402 w 4800"/>
              <a:gd name="T97" fmla="*/ 372 h 3789"/>
              <a:gd name="T98" fmla="*/ 3024 w 4800"/>
              <a:gd name="T99" fmla="*/ 994 h 3789"/>
              <a:gd name="T100" fmla="*/ 2022 w 4800"/>
              <a:gd name="T101" fmla="*/ 994 h 3789"/>
              <a:gd name="T102" fmla="*/ 1531 w 4800"/>
              <a:gd name="T103" fmla="*/ 502 h 3789"/>
              <a:gd name="T104" fmla="*/ 1979 w 4800"/>
              <a:gd name="T105" fmla="*/ 372 h 3789"/>
              <a:gd name="T106" fmla="*/ 1531 w 4800"/>
              <a:gd name="T107" fmla="*/ 1167 h 3789"/>
              <a:gd name="T108" fmla="*/ 1979 w 4800"/>
              <a:gd name="T109" fmla="*/ 372 h 3789"/>
              <a:gd name="T110" fmla="*/ 616 w 4800"/>
              <a:gd name="T111" fmla="*/ 994 h 3789"/>
              <a:gd name="T112" fmla="*/ 1151 w 4800"/>
              <a:gd name="T113" fmla="*/ 994 h 3789"/>
              <a:gd name="T114" fmla="*/ 486 w 4800"/>
              <a:gd name="T115" fmla="*/ 546 h 3789"/>
              <a:gd name="T116" fmla="*/ 1281 w 4800"/>
              <a:gd name="T117" fmla="*/ 546 h 3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800" h="3789">
                <a:moveTo>
                  <a:pt x="4245" y="3658"/>
                </a:moveTo>
                <a:lnTo>
                  <a:pt x="4245" y="3658"/>
                </a:lnTo>
                <a:cubicBezTo>
                  <a:pt x="4011" y="3658"/>
                  <a:pt x="3820" y="3468"/>
                  <a:pt x="3820" y="3234"/>
                </a:cubicBezTo>
                <a:cubicBezTo>
                  <a:pt x="3820" y="3000"/>
                  <a:pt x="4011" y="2809"/>
                  <a:pt x="4245" y="2809"/>
                </a:cubicBezTo>
                <a:cubicBezTo>
                  <a:pt x="4479" y="2809"/>
                  <a:pt x="4669" y="3000"/>
                  <a:pt x="4669" y="3234"/>
                </a:cubicBezTo>
                <a:cubicBezTo>
                  <a:pt x="4669" y="3468"/>
                  <a:pt x="4479" y="3658"/>
                  <a:pt x="4245" y="3658"/>
                </a:cubicBezTo>
                <a:lnTo>
                  <a:pt x="4245" y="3658"/>
                </a:lnTo>
                <a:close/>
                <a:moveTo>
                  <a:pt x="288" y="3265"/>
                </a:moveTo>
                <a:lnTo>
                  <a:pt x="288" y="3265"/>
                </a:lnTo>
                <a:cubicBezTo>
                  <a:pt x="201" y="3265"/>
                  <a:pt x="130" y="3194"/>
                  <a:pt x="130" y="3107"/>
                </a:cubicBezTo>
                <a:lnTo>
                  <a:pt x="130" y="289"/>
                </a:lnTo>
                <a:cubicBezTo>
                  <a:pt x="130" y="201"/>
                  <a:pt x="201" y="130"/>
                  <a:pt x="288" y="130"/>
                </a:cubicBezTo>
                <a:lnTo>
                  <a:pt x="4103" y="130"/>
                </a:lnTo>
                <a:cubicBezTo>
                  <a:pt x="4190" y="130"/>
                  <a:pt x="4261" y="201"/>
                  <a:pt x="4261" y="289"/>
                </a:cubicBezTo>
                <a:lnTo>
                  <a:pt x="4261" y="2680"/>
                </a:lnTo>
                <a:cubicBezTo>
                  <a:pt x="4256" y="2680"/>
                  <a:pt x="4250" y="2679"/>
                  <a:pt x="4245" y="2679"/>
                </a:cubicBezTo>
                <a:cubicBezTo>
                  <a:pt x="3939" y="2679"/>
                  <a:pt x="3690" y="2928"/>
                  <a:pt x="3690" y="3234"/>
                </a:cubicBezTo>
                <a:cubicBezTo>
                  <a:pt x="3690" y="3244"/>
                  <a:pt x="3691" y="3255"/>
                  <a:pt x="3692" y="3265"/>
                </a:cubicBezTo>
                <a:lnTo>
                  <a:pt x="288" y="3265"/>
                </a:lnTo>
                <a:lnTo>
                  <a:pt x="288" y="3265"/>
                </a:lnTo>
                <a:close/>
                <a:moveTo>
                  <a:pt x="4391" y="2700"/>
                </a:moveTo>
                <a:lnTo>
                  <a:pt x="4391" y="2700"/>
                </a:lnTo>
                <a:lnTo>
                  <a:pt x="4391" y="289"/>
                </a:lnTo>
                <a:cubicBezTo>
                  <a:pt x="4391" y="130"/>
                  <a:pt x="4262" y="0"/>
                  <a:pt x="4103" y="0"/>
                </a:cubicBezTo>
                <a:lnTo>
                  <a:pt x="288" y="0"/>
                </a:lnTo>
                <a:cubicBezTo>
                  <a:pt x="129" y="0"/>
                  <a:pt x="0" y="130"/>
                  <a:pt x="0" y="289"/>
                </a:cubicBezTo>
                <a:lnTo>
                  <a:pt x="0" y="3107"/>
                </a:lnTo>
                <a:cubicBezTo>
                  <a:pt x="0" y="3266"/>
                  <a:pt x="129" y="3395"/>
                  <a:pt x="288" y="3395"/>
                </a:cubicBezTo>
                <a:lnTo>
                  <a:pt x="3714" y="3395"/>
                </a:lnTo>
                <a:cubicBezTo>
                  <a:pt x="3784" y="3623"/>
                  <a:pt x="3995" y="3789"/>
                  <a:pt x="4245" y="3789"/>
                </a:cubicBezTo>
                <a:cubicBezTo>
                  <a:pt x="4551" y="3789"/>
                  <a:pt x="4800" y="3540"/>
                  <a:pt x="4800" y="3234"/>
                </a:cubicBezTo>
                <a:cubicBezTo>
                  <a:pt x="4800" y="2979"/>
                  <a:pt x="4626" y="2764"/>
                  <a:pt x="4391" y="2700"/>
                </a:cubicBezTo>
                <a:lnTo>
                  <a:pt x="4391" y="2700"/>
                </a:lnTo>
                <a:close/>
                <a:moveTo>
                  <a:pt x="3230" y="2682"/>
                </a:moveTo>
                <a:lnTo>
                  <a:pt x="3230" y="2682"/>
                </a:lnTo>
                <a:lnTo>
                  <a:pt x="3230" y="2234"/>
                </a:lnTo>
                <a:cubicBezTo>
                  <a:pt x="3230" y="2210"/>
                  <a:pt x="3249" y="2190"/>
                  <a:pt x="3273" y="2190"/>
                </a:cubicBezTo>
                <a:lnTo>
                  <a:pt x="3722" y="2190"/>
                </a:lnTo>
                <a:cubicBezTo>
                  <a:pt x="3746" y="2190"/>
                  <a:pt x="3765" y="2210"/>
                  <a:pt x="3765" y="2234"/>
                </a:cubicBezTo>
                <a:lnTo>
                  <a:pt x="3765" y="2682"/>
                </a:lnTo>
                <a:cubicBezTo>
                  <a:pt x="3765" y="2706"/>
                  <a:pt x="3746" y="2725"/>
                  <a:pt x="3722" y="2725"/>
                </a:cubicBezTo>
                <a:lnTo>
                  <a:pt x="3273" y="2725"/>
                </a:lnTo>
                <a:cubicBezTo>
                  <a:pt x="3249" y="2725"/>
                  <a:pt x="3230" y="2706"/>
                  <a:pt x="3230" y="2682"/>
                </a:cubicBezTo>
                <a:lnTo>
                  <a:pt x="3230" y="2682"/>
                </a:lnTo>
                <a:close/>
                <a:moveTo>
                  <a:pt x="3895" y="2682"/>
                </a:moveTo>
                <a:lnTo>
                  <a:pt x="3895" y="2682"/>
                </a:lnTo>
                <a:lnTo>
                  <a:pt x="3895" y="2234"/>
                </a:lnTo>
                <a:cubicBezTo>
                  <a:pt x="3895" y="2138"/>
                  <a:pt x="3817" y="2060"/>
                  <a:pt x="3722" y="2060"/>
                </a:cubicBezTo>
                <a:lnTo>
                  <a:pt x="3273" y="2060"/>
                </a:lnTo>
                <a:cubicBezTo>
                  <a:pt x="3178" y="2060"/>
                  <a:pt x="3100" y="2138"/>
                  <a:pt x="3100" y="2234"/>
                </a:cubicBezTo>
                <a:lnTo>
                  <a:pt x="3100" y="2682"/>
                </a:lnTo>
                <a:cubicBezTo>
                  <a:pt x="3100" y="2778"/>
                  <a:pt x="3178" y="2855"/>
                  <a:pt x="3273" y="2855"/>
                </a:cubicBezTo>
                <a:lnTo>
                  <a:pt x="3722" y="2855"/>
                </a:lnTo>
                <a:cubicBezTo>
                  <a:pt x="3817" y="2855"/>
                  <a:pt x="3895" y="2778"/>
                  <a:pt x="3895" y="2682"/>
                </a:cubicBezTo>
                <a:lnTo>
                  <a:pt x="3895" y="2682"/>
                </a:lnTo>
                <a:close/>
                <a:moveTo>
                  <a:pt x="2894" y="2682"/>
                </a:moveTo>
                <a:lnTo>
                  <a:pt x="2894" y="2682"/>
                </a:lnTo>
                <a:cubicBezTo>
                  <a:pt x="2894" y="2706"/>
                  <a:pt x="2874" y="2725"/>
                  <a:pt x="2850" y="2725"/>
                </a:cubicBezTo>
                <a:lnTo>
                  <a:pt x="2402" y="2725"/>
                </a:lnTo>
                <a:cubicBezTo>
                  <a:pt x="2378" y="2725"/>
                  <a:pt x="2359" y="2706"/>
                  <a:pt x="2359" y="2682"/>
                </a:cubicBezTo>
                <a:lnTo>
                  <a:pt x="2359" y="2234"/>
                </a:lnTo>
                <a:cubicBezTo>
                  <a:pt x="2359" y="2210"/>
                  <a:pt x="2378" y="2190"/>
                  <a:pt x="2402" y="2190"/>
                </a:cubicBezTo>
                <a:lnTo>
                  <a:pt x="2850" y="2190"/>
                </a:lnTo>
                <a:cubicBezTo>
                  <a:pt x="2874" y="2190"/>
                  <a:pt x="2894" y="2210"/>
                  <a:pt x="2894" y="2234"/>
                </a:cubicBezTo>
                <a:lnTo>
                  <a:pt x="2894" y="2682"/>
                </a:lnTo>
                <a:lnTo>
                  <a:pt x="2894" y="2682"/>
                </a:lnTo>
                <a:close/>
                <a:moveTo>
                  <a:pt x="2850" y="2060"/>
                </a:moveTo>
                <a:lnTo>
                  <a:pt x="2850" y="2060"/>
                </a:lnTo>
                <a:lnTo>
                  <a:pt x="2402" y="2060"/>
                </a:lnTo>
                <a:cubicBezTo>
                  <a:pt x="2306" y="2060"/>
                  <a:pt x="2229" y="2138"/>
                  <a:pt x="2229" y="2234"/>
                </a:cubicBezTo>
                <a:lnTo>
                  <a:pt x="2229" y="2682"/>
                </a:lnTo>
                <a:cubicBezTo>
                  <a:pt x="2229" y="2778"/>
                  <a:pt x="2306" y="2855"/>
                  <a:pt x="2402" y="2855"/>
                </a:cubicBezTo>
                <a:lnTo>
                  <a:pt x="2850" y="2855"/>
                </a:lnTo>
                <a:cubicBezTo>
                  <a:pt x="2946" y="2855"/>
                  <a:pt x="3024" y="2778"/>
                  <a:pt x="3024" y="2682"/>
                </a:cubicBezTo>
                <a:lnTo>
                  <a:pt x="3024" y="2234"/>
                </a:lnTo>
                <a:cubicBezTo>
                  <a:pt x="3024" y="2138"/>
                  <a:pt x="2946" y="2060"/>
                  <a:pt x="2850" y="2060"/>
                </a:cubicBezTo>
                <a:lnTo>
                  <a:pt x="2850" y="2060"/>
                </a:lnTo>
                <a:close/>
                <a:moveTo>
                  <a:pt x="2022" y="2682"/>
                </a:moveTo>
                <a:lnTo>
                  <a:pt x="2022" y="2682"/>
                </a:lnTo>
                <a:cubicBezTo>
                  <a:pt x="2022" y="2706"/>
                  <a:pt x="2003" y="2725"/>
                  <a:pt x="1979" y="2725"/>
                </a:cubicBezTo>
                <a:lnTo>
                  <a:pt x="1531" y="2725"/>
                </a:lnTo>
                <a:cubicBezTo>
                  <a:pt x="1507" y="2725"/>
                  <a:pt x="1487" y="2706"/>
                  <a:pt x="1487" y="2682"/>
                </a:cubicBezTo>
                <a:lnTo>
                  <a:pt x="1487" y="2234"/>
                </a:lnTo>
                <a:cubicBezTo>
                  <a:pt x="1487" y="2210"/>
                  <a:pt x="1507" y="2190"/>
                  <a:pt x="1531" y="2190"/>
                </a:cubicBezTo>
                <a:lnTo>
                  <a:pt x="1979" y="2190"/>
                </a:lnTo>
                <a:cubicBezTo>
                  <a:pt x="2003" y="2190"/>
                  <a:pt x="2022" y="2210"/>
                  <a:pt x="2022" y="2234"/>
                </a:cubicBezTo>
                <a:lnTo>
                  <a:pt x="2022" y="2682"/>
                </a:lnTo>
                <a:lnTo>
                  <a:pt x="2022" y="2682"/>
                </a:lnTo>
                <a:close/>
                <a:moveTo>
                  <a:pt x="1979" y="2060"/>
                </a:moveTo>
                <a:lnTo>
                  <a:pt x="1979" y="2060"/>
                </a:lnTo>
                <a:lnTo>
                  <a:pt x="1531" y="2060"/>
                </a:lnTo>
                <a:cubicBezTo>
                  <a:pt x="1435" y="2060"/>
                  <a:pt x="1357" y="2138"/>
                  <a:pt x="1357" y="2234"/>
                </a:cubicBezTo>
                <a:lnTo>
                  <a:pt x="1357" y="2682"/>
                </a:lnTo>
                <a:cubicBezTo>
                  <a:pt x="1357" y="2778"/>
                  <a:pt x="1435" y="2855"/>
                  <a:pt x="1531" y="2855"/>
                </a:cubicBezTo>
                <a:lnTo>
                  <a:pt x="1979" y="2855"/>
                </a:lnTo>
                <a:cubicBezTo>
                  <a:pt x="2075" y="2855"/>
                  <a:pt x="2152" y="2778"/>
                  <a:pt x="2152" y="2682"/>
                </a:cubicBezTo>
                <a:lnTo>
                  <a:pt x="2152" y="2234"/>
                </a:lnTo>
                <a:cubicBezTo>
                  <a:pt x="2152" y="2138"/>
                  <a:pt x="2075" y="2060"/>
                  <a:pt x="1979" y="2060"/>
                </a:cubicBezTo>
                <a:lnTo>
                  <a:pt x="1979" y="2060"/>
                </a:lnTo>
                <a:close/>
                <a:moveTo>
                  <a:pt x="1151" y="2682"/>
                </a:moveTo>
                <a:lnTo>
                  <a:pt x="1151" y="2682"/>
                </a:lnTo>
                <a:cubicBezTo>
                  <a:pt x="1151" y="2706"/>
                  <a:pt x="1132" y="2725"/>
                  <a:pt x="1108" y="2725"/>
                </a:cubicBezTo>
                <a:lnTo>
                  <a:pt x="659" y="2725"/>
                </a:lnTo>
                <a:cubicBezTo>
                  <a:pt x="636" y="2725"/>
                  <a:pt x="616" y="2706"/>
                  <a:pt x="616" y="2682"/>
                </a:cubicBezTo>
                <a:lnTo>
                  <a:pt x="616" y="2234"/>
                </a:lnTo>
                <a:cubicBezTo>
                  <a:pt x="616" y="2210"/>
                  <a:pt x="636" y="2190"/>
                  <a:pt x="659" y="2190"/>
                </a:cubicBezTo>
                <a:lnTo>
                  <a:pt x="1108" y="2190"/>
                </a:lnTo>
                <a:cubicBezTo>
                  <a:pt x="1132" y="2190"/>
                  <a:pt x="1151" y="2210"/>
                  <a:pt x="1151" y="2234"/>
                </a:cubicBezTo>
                <a:lnTo>
                  <a:pt x="1151" y="2682"/>
                </a:lnTo>
                <a:lnTo>
                  <a:pt x="1151" y="2682"/>
                </a:lnTo>
                <a:close/>
                <a:moveTo>
                  <a:pt x="1108" y="2060"/>
                </a:moveTo>
                <a:lnTo>
                  <a:pt x="1108" y="2060"/>
                </a:lnTo>
                <a:lnTo>
                  <a:pt x="659" y="2060"/>
                </a:lnTo>
                <a:cubicBezTo>
                  <a:pt x="564" y="2060"/>
                  <a:pt x="486" y="2138"/>
                  <a:pt x="486" y="2234"/>
                </a:cubicBezTo>
                <a:lnTo>
                  <a:pt x="486" y="2682"/>
                </a:lnTo>
                <a:cubicBezTo>
                  <a:pt x="486" y="2778"/>
                  <a:pt x="564" y="2855"/>
                  <a:pt x="659" y="2855"/>
                </a:cubicBezTo>
                <a:lnTo>
                  <a:pt x="1108" y="2855"/>
                </a:lnTo>
                <a:cubicBezTo>
                  <a:pt x="1203" y="2855"/>
                  <a:pt x="1281" y="2778"/>
                  <a:pt x="1281" y="2682"/>
                </a:cubicBezTo>
                <a:lnTo>
                  <a:pt x="1281" y="2234"/>
                </a:lnTo>
                <a:cubicBezTo>
                  <a:pt x="1281" y="2138"/>
                  <a:pt x="1203" y="2060"/>
                  <a:pt x="1108" y="2060"/>
                </a:cubicBezTo>
                <a:lnTo>
                  <a:pt x="1108" y="2060"/>
                </a:lnTo>
                <a:close/>
                <a:moveTo>
                  <a:pt x="3230" y="1390"/>
                </a:moveTo>
                <a:lnTo>
                  <a:pt x="3230" y="1390"/>
                </a:lnTo>
                <a:cubicBezTo>
                  <a:pt x="3230" y="1366"/>
                  <a:pt x="3249" y="1346"/>
                  <a:pt x="3273" y="1346"/>
                </a:cubicBezTo>
                <a:lnTo>
                  <a:pt x="3722" y="1346"/>
                </a:lnTo>
                <a:cubicBezTo>
                  <a:pt x="3746" y="1346"/>
                  <a:pt x="3765" y="1366"/>
                  <a:pt x="3765" y="1390"/>
                </a:cubicBezTo>
                <a:lnTo>
                  <a:pt x="3765" y="1838"/>
                </a:lnTo>
                <a:cubicBezTo>
                  <a:pt x="3765" y="1862"/>
                  <a:pt x="3746" y="1881"/>
                  <a:pt x="3722" y="1881"/>
                </a:cubicBezTo>
                <a:lnTo>
                  <a:pt x="3273" y="1881"/>
                </a:lnTo>
                <a:cubicBezTo>
                  <a:pt x="3249" y="1881"/>
                  <a:pt x="3230" y="1862"/>
                  <a:pt x="3230" y="1838"/>
                </a:cubicBezTo>
                <a:lnTo>
                  <a:pt x="3230" y="1390"/>
                </a:lnTo>
                <a:lnTo>
                  <a:pt x="3230" y="1390"/>
                </a:lnTo>
                <a:close/>
                <a:moveTo>
                  <a:pt x="3273" y="2011"/>
                </a:moveTo>
                <a:lnTo>
                  <a:pt x="3273" y="2011"/>
                </a:lnTo>
                <a:lnTo>
                  <a:pt x="3722" y="2011"/>
                </a:lnTo>
                <a:cubicBezTo>
                  <a:pt x="3817" y="2011"/>
                  <a:pt x="3895" y="1934"/>
                  <a:pt x="3895" y="1838"/>
                </a:cubicBezTo>
                <a:lnTo>
                  <a:pt x="3895" y="1390"/>
                </a:lnTo>
                <a:cubicBezTo>
                  <a:pt x="3895" y="1294"/>
                  <a:pt x="3817" y="1216"/>
                  <a:pt x="3722" y="1216"/>
                </a:cubicBezTo>
                <a:lnTo>
                  <a:pt x="3273" y="1216"/>
                </a:lnTo>
                <a:cubicBezTo>
                  <a:pt x="3178" y="1216"/>
                  <a:pt x="3100" y="1294"/>
                  <a:pt x="3100" y="1390"/>
                </a:cubicBezTo>
                <a:lnTo>
                  <a:pt x="3100" y="1838"/>
                </a:lnTo>
                <a:cubicBezTo>
                  <a:pt x="3100" y="1934"/>
                  <a:pt x="3178" y="2011"/>
                  <a:pt x="3273" y="2011"/>
                </a:cubicBezTo>
                <a:lnTo>
                  <a:pt x="3273" y="2011"/>
                </a:lnTo>
                <a:close/>
                <a:moveTo>
                  <a:pt x="2894" y="1838"/>
                </a:moveTo>
                <a:lnTo>
                  <a:pt x="2894" y="1838"/>
                </a:lnTo>
                <a:cubicBezTo>
                  <a:pt x="2894" y="1862"/>
                  <a:pt x="2874" y="1881"/>
                  <a:pt x="2850" y="1881"/>
                </a:cubicBezTo>
                <a:lnTo>
                  <a:pt x="2402" y="1881"/>
                </a:lnTo>
                <a:cubicBezTo>
                  <a:pt x="2378" y="1881"/>
                  <a:pt x="2359" y="1862"/>
                  <a:pt x="2359" y="1838"/>
                </a:cubicBezTo>
                <a:lnTo>
                  <a:pt x="2359" y="1390"/>
                </a:lnTo>
                <a:cubicBezTo>
                  <a:pt x="2359" y="1366"/>
                  <a:pt x="2378" y="1346"/>
                  <a:pt x="2402" y="1346"/>
                </a:cubicBezTo>
                <a:lnTo>
                  <a:pt x="2850" y="1346"/>
                </a:lnTo>
                <a:cubicBezTo>
                  <a:pt x="2874" y="1346"/>
                  <a:pt x="2894" y="1366"/>
                  <a:pt x="2894" y="1390"/>
                </a:cubicBezTo>
                <a:lnTo>
                  <a:pt x="2894" y="1838"/>
                </a:lnTo>
                <a:lnTo>
                  <a:pt x="2894" y="1838"/>
                </a:lnTo>
                <a:close/>
                <a:moveTo>
                  <a:pt x="2850" y="1216"/>
                </a:moveTo>
                <a:lnTo>
                  <a:pt x="2850" y="1216"/>
                </a:lnTo>
                <a:lnTo>
                  <a:pt x="2402" y="1216"/>
                </a:lnTo>
                <a:cubicBezTo>
                  <a:pt x="2306" y="1216"/>
                  <a:pt x="2229" y="1294"/>
                  <a:pt x="2229" y="1390"/>
                </a:cubicBezTo>
                <a:lnTo>
                  <a:pt x="2229" y="1838"/>
                </a:lnTo>
                <a:cubicBezTo>
                  <a:pt x="2229" y="1934"/>
                  <a:pt x="2306" y="2011"/>
                  <a:pt x="2402" y="2011"/>
                </a:cubicBezTo>
                <a:lnTo>
                  <a:pt x="2850" y="2011"/>
                </a:lnTo>
                <a:cubicBezTo>
                  <a:pt x="2946" y="2011"/>
                  <a:pt x="3024" y="1934"/>
                  <a:pt x="3024" y="1838"/>
                </a:cubicBezTo>
                <a:lnTo>
                  <a:pt x="3024" y="1390"/>
                </a:lnTo>
                <a:cubicBezTo>
                  <a:pt x="3024" y="1294"/>
                  <a:pt x="2946" y="1216"/>
                  <a:pt x="2850" y="1216"/>
                </a:cubicBezTo>
                <a:lnTo>
                  <a:pt x="2850" y="1216"/>
                </a:lnTo>
                <a:close/>
                <a:moveTo>
                  <a:pt x="2022" y="1838"/>
                </a:moveTo>
                <a:lnTo>
                  <a:pt x="2022" y="1838"/>
                </a:lnTo>
                <a:cubicBezTo>
                  <a:pt x="2022" y="1862"/>
                  <a:pt x="2003" y="1881"/>
                  <a:pt x="1979" y="1881"/>
                </a:cubicBezTo>
                <a:lnTo>
                  <a:pt x="1531" y="1881"/>
                </a:lnTo>
                <a:cubicBezTo>
                  <a:pt x="1507" y="1881"/>
                  <a:pt x="1487" y="1862"/>
                  <a:pt x="1487" y="1838"/>
                </a:cubicBezTo>
                <a:lnTo>
                  <a:pt x="1487" y="1390"/>
                </a:lnTo>
                <a:cubicBezTo>
                  <a:pt x="1487" y="1366"/>
                  <a:pt x="1507" y="1346"/>
                  <a:pt x="1531" y="1346"/>
                </a:cubicBezTo>
                <a:lnTo>
                  <a:pt x="1979" y="1346"/>
                </a:lnTo>
                <a:cubicBezTo>
                  <a:pt x="2003" y="1346"/>
                  <a:pt x="2022" y="1366"/>
                  <a:pt x="2022" y="1390"/>
                </a:cubicBezTo>
                <a:lnTo>
                  <a:pt x="2022" y="1838"/>
                </a:lnTo>
                <a:lnTo>
                  <a:pt x="2022" y="1838"/>
                </a:lnTo>
                <a:close/>
                <a:moveTo>
                  <a:pt x="1979" y="1216"/>
                </a:moveTo>
                <a:lnTo>
                  <a:pt x="1979" y="1216"/>
                </a:lnTo>
                <a:lnTo>
                  <a:pt x="1531" y="1216"/>
                </a:lnTo>
                <a:cubicBezTo>
                  <a:pt x="1435" y="1216"/>
                  <a:pt x="1357" y="1294"/>
                  <a:pt x="1357" y="1390"/>
                </a:cubicBezTo>
                <a:lnTo>
                  <a:pt x="1357" y="1838"/>
                </a:lnTo>
                <a:cubicBezTo>
                  <a:pt x="1357" y="1934"/>
                  <a:pt x="1435" y="2011"/>
                  <a:pt x="1531" y="2011"/>
                </a:cubicBezTo>
                <a:lnTo>
                  <a:pt x="1979" y="2011"/>
                </a:lnTo>
                <a:cubicBezTo>
                  <a:pt x="2075" y="2011"/>
                  <a:pt x="2152" y="1934"/>
                  <a:pt x="2152" y="1838"/>
                </a:cubicBezTo>
                <a:lnTo>
                  <a:pt x="2152" y="1390"/>
                </a:lnTo>
                <a:cubicBezTo>
                  <a:pt x="2152" y="1294"/>
                  <a:pt x="2075" y="1216"/>
                  <a:pt x="1979" y="1216"/>
                </a:cubicBezTo>
                <a:lnTo>
                  <a:pt x="1979" y="1216"/>
                </a:lnTo>
                <a:close/>
                <a:moveTo>
                  <a:pt x="1151" y="1838"/>
                </a:moveTo>
                <a:lnTo>
                  <a:pt x="1151" y="1838"/>
                </a:lnTo>
                <a:cubicBezTo>
                  <a:pt x="1151" y="1862"/>
                  <a:pt x="1132" y="1881"/>
                  <a:pt x="1108" y="1881"/>
                </a:cubicBezTo>
                <a:lnTo>
                  <a:pt x="659" y="1881"/>
                </a:lnTo>
                <a:cubicBezTo>
                  <a:pt x="636" y="1881"/>
                  <a:pt x="616" y="1862"/>
                  <a:pt x="616" y="1838"/>
                </a:cubicBezTo>
                <a:lnTo>
                  <a:pt x="616" y="1390"/>
                </a:lnTo>
                <a:cubicBezTo>
                  <a:pt x="616" y="1366"/>
                  <a:pt x="636" y="1346"/>
                  <a:pt x="659" y="1346"/>
                </a:cubicBezTo>
                <a:lnTo>
                  <a:pt x="1108" y="1346"/>
                </a:lnTo>
                <a:cubicBezTo>
                  <a:pt x="1132" y="1346"/>
                  <a:pt x="1151" y="1366"/>
                  <a:pt x="1151" y="1390"/>
                </a:cubicBezTo>
                <a:lnTo>
                  <a:pt x="1151" y="1838"/>
                </a:lnTo>
                <a:lnTo>
                  <a:pt x="1151" y="1838"/>
                </a:lnTo>
                <a:close/>
                <a:moveTo>
                  <a:pt x="1108" y="1216"/>
                </a:moveTo>
                <a:lnTo>
                  <a:pt x="1108" y="1216"/>
                </a:lnTo>
                <a:lnTo>
                  <a:pt x="659" y="1216"/>
                </a:lnTo>
                <a:cubicBezTo>
                  <a:pt x="564" y="1216"/>
                  <a:pt x="486" y="1294"/>
                  <a:pt x="486" y="1390"/>
                </a:cubicBezTo>
                <a:lnTo>
                  <a:pt x="486" y="1838"/>
                </a:lnTo>
                <a:cubicBezTo>
                  <a:pt x="486" y="1934"/>
                  <a:pt x="564" y="2011"/>
                  <a:pt x="659" y="2011"/>
                </a:cubicBezTo>
                <a:lnTo>
                  <a:pt x="1108" y="2011"/>
                </a:lnTo>
                <a:cubicBezTo>
                  <a:pt x="1203" y="2011"/>
                  <a:pt x="1281" y="1934"/>
                  <a:pt x="1281" y="1838"/>
                </a:cubicBezTo>
                <a:lnTo>
                  <a:pt x="1281" y="1390"/>
                </a:lnTo>
                <a:cubicBezTo>
                  <a:pt x="1281" y="1294"/>
                  <a:pt x="1203" y="1216"/>
                  <a:pt x="1108" y="1216"/>
                </a:cubicBezTo>
                <a:lnTo>
                  <a:pt x="1108" y="1216"/>
                </a:lnTo>
                <a:close/>
                <a:moveTo>
                  <a:pt x="3230" y="546"/>
                </a:moveTo>
                <a:lnTo>
                  <a:pt x="3230" y="546"/>
                </a:lnTo>
                <a:cubicBezTo>
                  <a:pt x="3230" y="522"/>
                  <a:pt x="3249" y="502"/>
                  <a:pt x="3273" y="502"/>
                </a:cubicBezTo>
                <a:lnTo>
                  <a:pt x="3722" y="502"/>
                </a:lnTo>
                <a:cubicBezTo>
                  <a:pt x="3746" y="502"/>
                  <a:pt x="3765" y="522"/>
                  <a:pt x="3765" y="546"/>
                </a:cubicBezTo>
                <a:lnTo>
                  <a:pt x="3765" y="994"/>
                </a:lnTo>
                <a:cubicBezTo>
                  <a:pt x="3765" y="1018"/>
                  <a:pt x="3746" y="1037"/>
                  <a:pt x="3722" y="1037"/>
                </a:cubicBezTo>
                <a:lnTo>
                  <a:pt x="3273" y="1037"/>
                </a:lnTo>
                <a:cubicBezTo>
                  <a:pt x="3249" y="1037"/>
                  <a:pt x="3230" y="1018"/>
                  <a:pt x="3230" y="994"/>
                </a:cubicBezTo>
                <a:lnTo>
                  <a:pt x="3230" y="546"/>
                </a:lnTo>
                <a:lnTo>
                  <a:pt x="3230" y="546"/>
                </a:lnTo>
                <a:close/>
                <a:moveTo>
                  <a:pt x="3273" y="1167"/>
                </a:moveTo>
                <a:lnTo>
                  <a:pt x="3273" y="1167"/>
                </a:lnTo>
                <a:lnTo>
                  <a:pt x="3722" y="1167"/>
                </a:lnTo>
                <a:cubicBezTo>
                  <a:pt x="3817" y="1167"/>
                  <a:pt x="3895" y="1090"/>
                  <a:pt x="3895" y="994"/>
                </a:cubicBezTo>
                <a:lnTo>
                  <a:pt x="3895" y="546"/>
                </a:lnTo>
                <a:cubicBezTo>
                  <a:pt x="3895" y="450"/>
                  <a:pt x="3817" y="372"/>
                  <a:pt x="3722" y="372"/>
                </a:cubicBezTo>
                <a:lnTo>
                  <a:pt x="3273" y="372"/>
                </a:lnTo>
                <a:cubicBezTo>
                  <a:pt x="3178" y="372"/>
                  <a:pt x="3100" y="450"/>
                  <a:pt x="3100" y="546"/>
                </a:cubicBezTo>
                <a:lnTo>
                  <a:pt x="3100" y="994"/>
                </a:lnTo>
                <a:cubicBezTo>
                  <a:pt x="3100" y="1090"/>
                  <a:pt x="3178" y="1167"/>
                  <a:pt x="3273" y="1167"/>
                </a:cubicBezTo>
                <a:lnTo>
                  <a:pt x="3273" y="1167"/>
                </a:lnTo>
                <a:close/>
                <a:moveTo>
                  <a:pt x="2894" y="994"/>
                </a:moveTo>
                <a:lnTo>
                  <a:pt x="2894" y="994"/>
                </a:lnTo>
                <a:cubicBezTo>
                  <a:pt x="2894" y="1018"/>
                  <a:pt x="2874" y="1037"/>
                  <a:pt x="2850" y="1037"/>
                </a:cubicBezTo>
                <a:lnTo>
                  <a:pt x="2402" y="1037"/>
                </a:lnTo>
                <a:cubicBezTo>
                  <a:pt x="2378" y="1037"/>
                  <a:pt x="2359" y="1018"/>
                  <a:pt x="2359" y="994"/>
                </a:cubicBezTo>
                <a:lnTo>
                  <a:pt x="2359" y="546"/>
                </a:lnTo>
                <a:cubicBezTo>
                  <a:pt x="2359" y="522"/>
                  <a:pt x="2378" y="502"/>
                  <a:pt x="2402" y="502"/>
                </a:cubicBezTo>
                <a:lnTo>
                  <a:pt x="2850" y="502"/>
                </a:lnTo>
                <a:cubicBezTo>
                  <a:pt x="2874" y="502"/>
                  <a:pt x="2894" y="522"/>
                  <a:pt x="2894" y="546"/>
                </a:cubicBezTo>
                <a:lnTo>
                  <a:pt x="2894" y="994"/>
                </a:lnTo>
                <a:lnTo>
                  <a:pt x="2894" y="994"/>
                </a:lnTo>
                <a:close/>
                <a:moveTo>
                  <a:pt x="2850" y="372"/>
                </a:moveTo>
                <a:lnTo>
                  <a:pt x="2850" y="372"/>
                </a:lnTo>
                <a:lnTo>
                  <a:pt x="2402" y="372"/>
                </a:lnTo>
                <a:cubicBezTo>
                  <a:pt x="2306" y="372"/>
                  <a:pt x="2229" y="450"/>
                  <a:pt x="2229" y="546"/>
                </a:cubicBezTo>
                <a:lnTo>
                  <a:pt x="2229" y="994"/>
                </a:lnTo>
                <a:cubicBezTo>
                  <a:pt x="2229" y="1090"/>
                  <a:pt x="2306" y="1167"/>
                  <a:pt x="2402" y="1167"/>
                </a:cubicBezTo>
                <a:lnTo>
                  <a:pt x="2850" y="1167"/>
                </a:lnTo>
                <a:cubicBezTo>
                  <a:pt x="2946" y="1167"/>
                  <a:pt x="3024" y="1090"/>
                  <a:pt x="3024" y="994"/>
                </a:cubicBezTo>
                <a:lnTo>
                  <a:pt x="3024" y="546"/>
                </a:lnTo>
                <a:cubicBezTo>
                  <a:pt x="3024" y="450"/>
                  <a:pt x="2946" y="372"/>
                  <a:pt x="2850" y="372"/>
                </a:cubicBezTo>
                <a:lnTo>
                  <a:pt x="2850" y="372"/>
                </a:lnTo>
                <a:close/>
                <a:moveTo>
                  <a:pt x="2022" y="994"/>
                </a:moveTo>
                <a:lnTo>
                  <a:pt x="2022" y="994"/>
                </a:lnTo>
                <a:cubicBezTo>
                  <a:pt x="2022" y="1018"/>
                  <a:pt x="2003" y="1037"/>
                  <a:pt x="1979" y="1037"/>
                </a:cubicBezTo>
                <a:lnTo>
                  <a:pt x="1531" y="1037"/>
                </a:lnTo>
                <a:cubicBezTo>
                  <a:pt x="1507" y="1037"/>
                  <a:pt x="1487" y="1018"/>
                  <a:pt x="1487" y="994"/>
                </a:cubicBezTo>
                <a:lnTo>
                  <a:pt x="1487" y="546"/>
                </a:lnTo>
                <a:cubicBezTo>
                  <a:pt x="1487" y="522"/>
                  <a:pt x="1507" y="502"/>
                  <a:pt x="1531" y="502"/>
                </a:cubicBezTo>
                <a:lnTo>
                  <a:pt x="1979" y="502"/>
                </a:lnTo>
                <a:cubicBezTo>
                  <a:pt x="2003" y="502"/>
                  <a:pt x="2022" y="522"/>
                  <a:pt x="2022" y="546"/>
                </a:cubicBezTo>
                <a:lnTo>
                  <a:pt x="2022" y="994"/>
                </a:lnTo>
                <a:lnTo>
                  <a:pt x="2022" y="994"/>
                </a:lnTo>
                <a:close/>
                <a:moveTo>
                  <a:pt x="1979" y="372"/>
                </a:moveTo>
                <a:lnTo>
                  <a:pt x="1979" y="372"/>
                </a:lnTo>
                <a:lnTo>
                  <a:pt x="1531" y="372"/>
                </a:lnTo>
                <a:cubicBezTo>
                  <a:pt x="1435" y="372"/>
                  <a:pt x="1357" y="450"/>
                  <a:pt x="1357" y="546"/>
                </a:cubicBezTo>
                <a:lnTo>
                  <a:pt x="1357" y="994"/>
                </a:lnTo>
                <a:cubicBezTo>
                  <a:pt x="1357" y="1090"/>
                  <a:pt x="1435" y="1167"/>
                  <a:pt x="1531" y="1167"/>
                </a:cubicBezTo>
                <a:lnTo>
                  <a:pt x="1979" y="1167"/>
                </a:lnTo>
                <a:cubicBezTo>
                  <a:pt x="2075" y="1167"/>
                  <a:pt x="2152" y="1090"/>
                  <a:pt x="2152" y="994"/>
                </a:cubicBezTo>
                <a:lnTo>
                  <a:pt x="2152" y="546"/>
                </a:lnTo>
                <a:cubicBezTo>
                  <a:pt x="2152" y="450"/>
                  <a:pt x="2075" y="372"/>
                  <a:pt x="1979" y="372"/>
                </a:cubicBezTo>
                <a:lnTo>
                  <a:pt x="1979" y="372"/>
                </a:lnTo>
                <a:close/>
                <a:moveTo>
                  <a:pt x="1151" y="994"/>
                </a:moveTo>
                <a:lnTo>
                  <a:pt x="1151" y="994"/>
                </a:lnTo>
                <a:cubicBezTo>
                  <a:pt x="1151" y="1018"/>
                  <a:pt x="1132" y="1037"/>
                  <a:pt x="1108" y="1037"/>
                </a:cubicBezTo>
                <a:lnTo>
                  <a:pt x="659" y="1037"/>
                </a:lnTo>
                <a:cubicBezTo>
                  <a:pt x="636" y="1037"/>
                  <a:pt x="616" y="1018"/>
                  <a:pt x="616" y="994"/>
                </a:cubicBezTo>
                <a:lnTo>
                  <a:pt x="616" y="546"/>
                </a:lnTo>
                <a:cubicBezTo>
                  <a:pt x="616" y="522"/>
                  <a:pt x="636" y="502"/>
                  <a:pt x="659" y="502"/>
                </a:cubicBezTo>
                <a:lnTo>
                  <a:pt x="1108" y="502"/>
                </a:lnTo>
                <a:cubicBezTo>
                  <a:pt x="1132" y="502"/>
                  <a:pt x="1151" y="522"/>
                  <a:pt x="1151" y="546"/>
                </a:cubicBezTo>
                <a:lnTo>
                  <a:pt x="1151" y="994"/>
                </a:lnTo>
                <a:lnTo>
                  <a:pt x="1151" y="994"/>
                </a:lnTo>
                <a:close/>
                <a:moveTo>
                  <a:pt x="1108" y="372"/>
                </a:moveTo>
                <a:lnTo>
                  <a:pt x="1108" y="372"/>
                </a:lnTo>
                <a:lnTo>
                  <a:pt x="659" y="372"/>
                </a:lnTo>
                <a:cubicBezTo>
                  <a:pt x="564" y="372"/>
                  <a:pt x="486" y="450"/>
                  <a:pt x="486" y="546"/>
                </a:cubicBezTo>
                <a:lnTo>
                  <a:pt x="486" y="994"/>
                </a:lnTo>
                <a:cubicBezTo>
                  <a:pt x="486" y="1090"/>
                  <a:pt x="564" y="1167"/>
                  <a:pt x="659" y="1167"/>
                </a:cubicBezTo>
                <a:lnTo>
                  <a:pt x="1108" y="1167"/>
                </a:lnTo>
                <a:cubicBezTo>
                  <a:pt x="1203" y="1167"/>
                  <a:pt x="1281" y="1090"/>
                  <a:pt x="1281" y="994"/>
                </a:cubicBezTo>
                <a:lnTo>
                  <a:pt x="1281" y="546"/>
                </a:lnTo>
                <a:cubicBezTo>
                  <a:pt x="1281" y="450"/>
                  <a:pt x="1203" y="372"/>
                  <a:pt x="1108" y="372"/>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3"/>
          <p:cNvSpPr>
            <a:spLocks noChangeAspect="1" noEditPoints="1"/>
          </p:cNvSpPr>
          <p:nvPr/>
        </p:nvSpPr>
        <p:spPr bwMode="auto">
          <a:xfrm>
            <a:off x="2060711" y="3826899"/>
            <a:ext cx="577884" cy="456391"/>
          </a:xfrm>
          <a:custGeom>
            <a:avLst/>
            <a:gdLst>
              <a:gd name="T0" fmla="*/ 4669 w 4800"/>
              <a:gd name="T1" fmla="*/ 3234 h 3789"/>
              <a:gd name="T2" fmla="*/ 130 w 4800"/>
              <a:gd name="T3" fmla="*/ 3107 h 3789"/>
              <a:gd name="T4" fmla="*/ 4261 w 4800"/>
              <a:gd name="T5" fmla="*/ 2680 h 3789"/>
              <a:gd name="T6" fmla="*/ 288 w 4800"/>
              <a:gd name="T7" fmla="*/ 3265 h 3789"/>
              <a:gd name="T8" fmla="*/ 288 w 4800"/>
              <a:gd name="T9" fmla="*/ 0 h 3789"/>
              <a:gd name="T10" fmla="*/ 4245 w 4800"/>
              <a:gd name="T11" fmla="*/ 3789 h 3789"/>
              <a:gd name="T12" fmla="*/ 3230 w 4800"/>
              <a:gd name="T13" fmla="*/ 2682 h 3789"/>
              <a:gd name="T14" fmla="*/ 3765 w 4800"/>
              <a:gd name="T15" fmla="*/ 2682 h 3789"/>
              <a:gd name="T16" fmla="*/ 3895 w 4800"/>
              <a:gd name="T17" fmla="*/ 2682 h 3789"/>
              <a:gd name="T18" fmla="*/ 3100 w 4800"/>
              <a:gd name="T19" fmla="*/ 2234 h 3789"/>
              <a:gd name="T20" fmla="*/ 3895 w 4800"/>
              <a:gd name="T21" fmla="*/ 2682 h 3789"/>
              <a:gd name="T22" fmla="*/ 2359 w 4800"/>
              <a:gd name="T23" fmla="*/ 2682 h 3789"/>
              <a:gd name="T24" fmla="*/ 2894 w 4800"/>
              <a:gd name="T25" fmla="*/ 2682 h 3789"/>
              <a:gd name="T26" fmla="*/ 2229 w 4800"/>
              <a:gd name="T27" fmla="*/ 2234 h 3789"/>
              <a:gd name="T28" fmla="*/ 3024 w 4800"/>
              <a:gd name="T29" fmla="*/ 2234 h 3789"/>
              <a:gd name="T30" fmla="*/ 1979 w 4800"/>
              <a:gd name="T31" fmla="*/ 2725 h 3789"/>
              <a:gd name="T32" fmla="*/ 1979 w 4800"/>
              <a:gd name="T33" fmla="*/ 2190 h 3789"/>
              <a:gd name="T34" fmla="*/ 1979 w 4800"/>
              <a:gd name="T35" fmla="*/ 2060 h 3789"/>
              <a:gd name="T36" fmla="*/ 1979 w 4800"/>
              <a:gd name="T37" fmla="*/ 2855 h 3789"/>
              <a:gd name="T38" fmla="*/ 1151 w 4800"/>
              <a:gd name="T39" fmla="*/ 2682 h 3789"/>
              <a:gd name="T40" fmla="*/ 616 w 4800"/>
              <a:gd name="T41" fmla="*/ 2234 h 3789"/>
              <a:gd name="T42" fmla="*/ 1151 w 4800"/>
              <a:gd name="T43" fmla="*/ 2682 h 3789"/>
              <a:gd name="T44" fmla="*/ 486 w 4800"/>
              <a:gd name="T45" fmla="*/ 2682 h 3789"/>
              <a:gd name="T46" fmla="*/ 1108 w 4800"/>
              <a:gd name="T47" fmla="*/ 2060 h 3789"/>
              <a:gd name="T48" fmla="*/ 3722 w 4800"/>
              <a:gd name="T49" fmla="*/ 1346 h 3789"/>
              <a:gd name="T50" fmla="*/ 3230 w 4800"/>
              <a:gd name="T51" fmla="*/ 1838 h 3789"/>
              <a:gd name="T52" fmla="*/ 3722 w 4800"/>
              <a:gd name="T53" fmla="*/ 2011 h 3789"/>
              <a:gd name="T54" fmla="*/ 3100 w 4800"/>
              <a:gd name="T55" fmla="*/ 1390 h 3789"/>
              <a:gd name="T56" fmla="*/ 2894 w 4800"/>
              <a:gd name="T57" fmla="*/ 1838 h 3789"/>
              <a:gd name="T58" fmla="*/ 2402 w 4800"/>
              <a:gd name="T59" fmla="*/ 1346 h 3789"/>
              <a:gd name="T60" fmla="*/ 2850 w 4800"/>
              <a:gd name="T61" fmla="*/ 1216 h 3789"/>
              <a:gd name="T62" fmla="*/ 2402 w 4800"/>
              <a:gd name="T63" fmla="*/ 2011 h 3789"/>
              <a:gd name="T64" fmla="*/ 2850 w 4800"/>
              <a:gd name="T65" fmla="*/ 1216 h 3789"/>
              <a:gd name="T66" fmla="*/ 1487 w 4800"/>
              <a:gd name="T67" fmla="*/ 1838 h 3789"/>
              <a:gd name="T68" fmla="*/ 2022 w 4800"/>
              <a:gd name="T69" fmla="*/ 1838 h 3789"/>
              <a:gd name="T70" fmla="*/ 1357 w 4800"/>
              <a:gd name="T71" fmla="*/ 1390 h 3789"/>
              <a:gd name="T72" fmla="*/ 2152 w 4800"/>
              <a:gd name="T73" fmla="*/ 1390 h 3789"/>
              <a:gd name="T74" fmla="*/ 1108 w 4800"/>
              <a:gd name="T75" fmla="*/ 1881 h 3789"/>
              <a:gd name="T76" fmla="*/ 1108 w 4800"/>
              <a:gd name="T77" fmla="*/ 1346 h 3789"/>
              <a:gd name="T78" fmla="*/ 1108 w 4800"/>
              <a:gd name="T79" fmla="*/ 1216 h 3789"/>
              <a:gd name="T80" fmla="*/ 1108 w 4800"/>
              <a:gd name="T81" fmla="*/ 2011 h 3789"/>
              <a:gd name="T82" fmla="*/ 3230 w 4800"/>
              <a:gd name="T83" fmla="*/ 546 h 3789"/>
              <a:gd name="T84" fmla="*/ 3765 w 4800"/>
              <a:gd name="T85" fmla="*/ 994 h 3789"/>
              <a:gd name="T86" fmla="*/ 3230 w 4800"/>
              <a:gd name="T87" fmla="*/ 546 h 3789"/>
              <a:gd name="T88" fmla="*/ 3895 w 4800"/>
              <a:gd name="T89" fmla="*/ 546 h 3789"/>
              <a:gd name="T90" fmla="*/ 3273 w 4800"/>
              <a:gd name="T91" fmla="*/ 1167 h 3789"/>
              <a:gd name="T92" fmla="*/ 2402 w 4800"/>
              <a:gd name="T93" fmla="*/ 1037 h 3789"/>
              <a:gd name="T94" fmla="*/ 2894 w 4800"/>
              <a:gd name="T95" fmla="*/ 546 h 3789"/>
              <a:gd name="T96" fmla="*/ 2402 w 4800"/>
              <a:gd name="T97" fmla="*/ 372 h 3789"/>
              <a:gd name="T98" fmla="*/ 3024 w 4800"/>
              <a:gd name="T99" fmla="*/ 994 h 3789"/>
              <a:gd name="T100" fmla="*/ 2022 w 4800"/>
              <a:gd name="T101" fmla="*/ 994 h 3789"/>
              <a:gd name="T102" fmla="*/ 1531 w 4800"/>
              <a:gd name="T103" fmla="*/ 502 h 3789"/>
              <a:gd name="T104" fmla="*/ 1979 w 4800"/>
              <a:gd name="T105" fmla="*/ 372 h 3789"/>
              <a:gd name="T106" fmla="*/ 1531 w 4800"/>
              <a:gd name="T107" fmla="*/ 1167 h 3789"/>
              <a:gd name="T108" fmla="*/ 1979 w 4800"/>
              <a:gd name="T109" fmla="*/ 372 h 3789"/>
              <a:gd name="T110" fmla="*/ 616 w 4800"/>
              <a:gd name="T111" fmla="*/ 994 h 3789"/>
              <a:gd name="T112" fmla="*/ 1151 w 4800"/>
              <a:gd name="T113" fmla="*/ 994 h 3789"/>
              <a:gd name="T114" fmla="*/ 486 w 4800"/>
              <a:gd name="T115" fmla="*/ 546 h 3789"/>
              <a:gd name="T116" fmla="*/ 1281 w 4800"/>
              <a:gd name="T117" fmla="*/ 546 h 3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800" h="3789">
                <a:moveTo>
                  <a:pt x="4245" y="3658"/>
                </a:moveTo>
                <a:lnTo>
                  <a:pt x="4245" y="3658"/>
                </a:lnTo>
                <a:cubicBezTo>
                  <a:pt x="4011" y="3658"/>
                  <a:pt x="3820" y="3468"/>
                  <a:pt x="3820" y="3234"/>
                </a:cubicBezTo>
                <a:cubicBezTo>
                  <a:pt x="3820" y="3000"/>
                  <a:pt x="4011" y="2809"/>
                  <a:pt x="4245" y="2809"/>
                </a:cubicBezTo>
                <a:cubicBezTo>
                  <a:pt x="4479" y="2809"/>
                  <a:pt x="4669" y="3000"/>
                  <a:pt x="4669" y="3234"/>
                </a:cubicBezTo>
                <a:cubicBezTo>
                  <a:pt x="4669" y="3468"/>
                  <a:pt x="4479" y="3658"/>
                  <a:pt x="4245" y="3658"/>
                </a:cubicBezTo>
                <a:lnTo>
                  <a:pt x="4245" y="3658"/>
                </a:lnTo>
                <a:close/>
                <a:moveTo>
                  <a:pt x="288" y="3265"/>
                </a:moveTo>
                <a:lnTo>
                  <a:pt x="288" y="3265"/>
                </a:lnTo>
                <a:cubicBezTo>
                  <a:pt x="201" y="3265"/>
                  <a:pt x="130" y="3194"/>
                  <a:pt x="130" y="3107"/>
                </a:cubicBezTo>
                <a:lnTo>
                  <a:pt x="130" y="289"/>
                </a:lnTo>
                <a:cubicBezTo>
                  <a:pt x="130" y="201"/>
                  <a:pt x="201" y="130"/>
                  <a:pt x="288" y="130"/>
                </a:cubicBezTo>
                <a:lnTo>
                  <a:pt x="4103" y="130"/>
                </a:lnTo>
                <a:cubicBezTo>
                  <a:pt x="4190" y="130"/>
                  <a:pt x="4261" y="201"/>
                  <a:pt x="4261" y="289"/>
                </a:cubicBezTo>
                <a:lnTo>
                  <a:pt x="4261" y="2680"/>
                </a:lnTo>
                <a:cubicBezTo>
                  <a:pt x="4256" y="2680"/>
                  <a:pt x="4250" y="2679"/>
                  <a:pt x="4245" y="2679"/>
                </a:cubicBezTo>
                <a:cubicBezTo>
                  <a:pt x="3939" y="2679"/>
                  <a:pt x="3690" y="2928"/>
                  <a:pt x="3690" y="3234"/>
                </a:cubicBezTo>
                <a:cubicBezTo>
                  <a:pt x="3690" y="3244"/>
                  <a:pt x="3691" y="3255"/>
                  <a:pt x="3692" y="3265"/>
                </a:cubicBezTo>
                <a:lnTo>
                  <a:pt x="288" y="3265"/>
                </a:lnTo>
                <a:lnTo>
                  <a:pt x="288" y="3265"/>
                </a:lnTo>
                <a:close/>
                <a:moveTo>
                  <a:pt x="4391" y="2700"/>
                </a:moveTo>
                <a:lnTo>
                  <a:pt x="4391" y="2700"/>
                </a:lnTo>
                <a:lnTo>
                  <a:pt x="4391" y="289"/>
                </a:lnTo>
                <a:cubicBezTo>
                  <a:pt x="4391" y="130"/>
                  <a:pt x="4262" y="0"/>
                  <a:pt x="4103" y="0"/>
                </a:cubicBezTo>
                <a:lnTo>
                  <a:pt x="288" y="0"/>
                </a:lnTo>
                <a:cubicBezTo>
                  <a:pt x="129" y="0"/>
                  <a:pt x="0" y="130"/>
                  <a:pt x="0" y="289"/>
                </a:cubicBezTo>
                <a:lnTo>
                  <a:pt x="0" y="3107"/>
                </a:lnTo>
                <a:cubicBezTo>
                  <a:pt x="0" y="3266"/>
                  <a:pt x="129" y="3395"/>
                  <a:pt x="288" y="3395"/>
                </a:cubicBezTo>
                <a:lnTo>
                  <a:pt x="3714" y="3395"/>
                </a:lnTo>
                <a:cubicBezTo>
                  <a:pt x="3784" y="3623"/>
                  <a:pt x="3995" y="3789"/>
                  <a:pt x="4245" y="3789"/>
                </a:cubicBezTo>
                <a:cubicBezTo>
                  <a:pt x="4551" y="3789"/>
                  <a:pt x="4800" y="3540"/>
                  <a:pt x="4800" y="3234"/>
                </a:cubicBezTo>
                <a:cubicBezTo>
                  <a:pt x="4800" y="2979"/>
                  <a:pt x="4626" y="2764"/>
                  <a:pt x="4391" y="2700"/>
                </a:cubicBezTo>
                <a:lnTo>
                  <a:pt x="4391" y="2700"/>
                </a:lnTo>
                <a:close/>
                <a:moveTo>
                  <a:pt x="3230" y="2682"/>
                </a:moveTo>
                <a:lnTo>
                  <a:pt x="3230" y="2682"/>
                </a:lnTo>
                <a:lnTo>
                  <a:pt x="3230" y="2234"/>
                </a:lnTo>
                <a:cubicBezTo>
                  <a:pt x="3230" y="2210"/>
                  <a:pt x="3249" y="2190"/>
                  <a:pt x="3273" y="2190"/>
                </a:cubicBezTo>
                <a:lnTo>
                  <a:pt x="3722" y="2190"/>
                </a:lnTo>
                <a:cubicBezTo>
                  <a:pt x="3746" y="2190"/>
                  <a:pt x="3765" y="2210"/>
                  <a:pt x="3765" y="2234"/>
                </a:cubicBezTo>
                <a:lnTo>
                  <a:pt x="3765" y="2682"/>
                </a:lnTo>
                <a:cubicBezTo>
                  <a:pt x="3765" y="2706"/>
                  <a:pt x="3746" y="2725"/>
                  <a:pt x="3722" y="2725"/>
                </a:cubicBezTo>
                <a:lnTo>
                  <a:pt x="3273" y="2725"/>
                </a:lnTo>
                <a:cubicBezTo>
                  <a:pt x="3249" y="2725"/>
                  <a:pt x="3230" y="2706"/>
                  <a:pt x="3230" y="2682"/>
                </a:cubicBezTo>
                <a:lnTo>
                  <a:pt x="3230" y="2682"/>
                </a:lnTo>
                <a:close/>
                <a:moveTo>
                  <a:pt x="3895" y="2682"/>
                </a:moveTo>
                <a:lnTo>
                  <a:pt x="3895" y="2682"/>
                </a:lnTo>
                <a:lnTo>
                  <a:pt x="3895" y="2234"/>
                </a:lnTo>
                <a:cubicBezTo>
                  <a:pt x="3895" y="2138"/>
                  <a:pt x="3817" y="2060"/>
                  <a:pt x="3722" y="2060"/>
                </a:cubicBezTo>
                <a:lnTo>
                  <a:pt x="3273" y="2060"/>
                </a:lnTo>
                <a:cubicBezTo>
                  <a:pt x="3178" y="2060"/>
                  <a:pt x="3100" y="2138"/>
                  <a:pt x="3100" y="2234"/>
                </a:cubicBezTo>
                <a:lnTo>
                  <a:pt x="3100" y="2682"/>
                </a:lnTo>
                <a:cubicBezTo>
                  <a:pt x="3100" y="2778"/>
                  <a:pt x="3178" y="2855"/>
                  <a:pt x="3273" y="2855"/>
                </a:cubicBezTo>
                <a:lnTo>
                  <a:pt x="3722" y="2855"/>
                </a:lnTo>
                <a:cubicBezTo>
                  <a:pt x="3817" y="2855"/>
                  <a:pt x="3895" y="2778"/>
                  <a:pt x="3895" y="2682"/>
                </a:cubicBezTo>
                <a:lnTo>
                  <a:pt x="3895" y="2682"/>
                </a:lnTo>
                <a:close/>
                <a:moveTo>
                  <a:pt x="2894" y="2682"/>
                </a:moveTo>
                <a:lnTo>
                  <a:pt x="2894" y="2682"/>
                </a:lnTo>
                <a:cubicBezTo>
                  <a:pt x="2894" y="2706"/>
                  <a:pt x="2874" y="2725"/>
                  <a:pt x="2850" y="2725"/>
                </a:cubicBezTo>
                <a:lnTo>
                  <a:pt x="2402" y="2725"/>
                </a:lnTo>
                <a:cubicBezTo>
                  <a:pt x="2378" y="2725"/>
                  <a:pt x="2359" y="2706"/>
                  <a:pt x="2359" y="2682"/>
                </a:cubicBezTo>
                <a:lnTo>
                  <a:pt x="2359" y="2234"/>
                </a:lnTo>
                <a:cubicBezTo>
                  <a:pt x="2359" y="2210"/>
                  <a:pt x="2378" y="2190"/>
                  <a:pt x="2402" y="2190"/>
                </a:cubicBezTo>
                <a:lnTo>
                  <a:pt x="2850" y="2190"/>
                </a:lnTo>
                <a:cubicBezTo>
                  <a:pt x="2874" y="2190"/>
                  <a:pt x="2894" y="2210"/>
                  <a:pt x="2894" y="2234"/>
                </a:cubicBezTo>
                <a:lnTo>
                  <a:pt x="2894" y="2682"/>
                </a:lnTo>
                <a:lnTo>
                  <a:pt x="2894" y="2682"/>
                </a:lnTo>
                <a:close/>
                <a:moveTo>
                  <a:pt x="2850" y="2060"/>
                </a:moveTo>
                <a:lnTo>
                  <a:pt x="2850" y="2060"/>
                </a:lnTo>
                <a:lnTo>
                  <a:pt x="2402" y="2060"/>
                </a:lnTo>
                <a:cubicBezTo>
                  <a:pt x="2306" y="2060"/>
                  <a:pt x="2229" y="2138"/>
                  <a:pt x="2229" y="2234"/>
                </a:cubicBezTo>
                <a:lnTo>
                  <a:pt x="2229" y="2682"/>
                </a:lnTo>
                <a:cubicBezTo>
                  <a:pt x="2229" y="2778"/>
                  <a:pt x="2306" y="2855"/>
                  <a:pt x="2402" y="2855"/>
                </a:cubicBezTo>
                <a:lnTo>
                  <a:pt x="2850" y="2855"/>
                </a:lnTo>
                <a:cubicBezTo>
                  <a:pt x="2946" y="2855"/>
                  <a:pt x="3024" y="2778"/>
                  <a:pt x="3024" y="2682"/>
                </a:cubicBezTo>
                <a:lnTo>
                  <a:pt x="3024" y="2234"/>
                </a:lnTo>
                <a:cubicBezTo>
                  <a:pt x="3024" y="2138"/>
                  <a:pt x="2946" y="2060"/>
                  <a:pt x="2850" y="2060"/>
                </a:cubicBezTo>
                <a:lnTo>
                  <a:pt x="2850" y="2060"/>
                </a:lnTo>
                <a:close/>
                <a:moveTo>
                  <a:pt x="2022" y="2682"/>
                </a:moveTo>
                <a:lnTo>
                  <a:pt x="2022" y="2682"/>
                </a:lnTo>
                <a:cubicBezTo>
                  <a:pt x="2022" y="2706"/>
                  <a:pt x="2003" y="2725"/>
                  <a:pt x="1979" y="2725"/>
                </a:cubicBezTo>
                <a:lnTo>
                  <a:pt x="1531" y="2725"/>
                </a:lnTo>
                <a:cubicBezTo>
                  <a:pt x="1507" y="2725"/>
                  <a:pt x="1487" y="2706"/>
                  <a:pt x="1487" y="2682"/>
                </a:cubicBezTo>
                <a:lnTo>
                  <a:pt x="1487" y="2234"/>
                </a:lnTo>
                <a:cubicBezTo>
                  <a:pt x="1487" y="2210"/>
                  <a:pt x="1507" y="2190"/>
                  <a:pt x="1531" y="2190"/>
                </a:cubicBezTo>
                <a:lnTo>
                  <a:pt x="1979" y="2190"/>
                </a:lnTo>
                <a:cubicBezTo>
                  <a:pt x="2003" y="2190"/>
                  <a:pt x="2022" y="2210"/>
                  <a:pt x="2022" y="2234"/>
                </a:cubicBezTo>
                <a:lnTo>
                  <a:pt x="2022" y="2682"/>
                </a:lnTo>
                <a:lnTo>
                  <a:pt x="2022" y="2682"/>
                </a:lnTo>
                <a:close/>
                <a:moveTo>
                  <a:pt x="1979" y="2060"/>
                </a:moveTo>
                <a:lnTo>
                  <a:pt x="1979" y="2060"/>
                </a:lnTo>
                <a:lnTo>
                  <a:pt x="1531" y="2060"/>
                </a:lnTo>
                <a:cubicBezTo>
                  <a:pt x="1435" y="2060"/>
                  <a:pt x="1357" y="2138"/>
                  <a:pt x="1357" y="2234"/>
                </a:cubicBezTo>
                <a:lnTo>
                  <a:pt x="1357" y="2682"/>
                </a:lnTo>
                <a:cubicBezTo>
                  <a:pt x="1357" y="2778"/>
                  <a:pt x="1435" y="2855"/>
                  <a:pt x="1531" y="2855"/>
                </a:cubicBezTo>
                <a:lnTo>
                  <a:pt x="1979" y="2855"/>
                </a:lnTo>
                <a:cubicBezTo>
                  <a:pt x="2075" y="2855"/>
                  <a:pt x="2152" y="2778"/>
                  <a:pt x="2152" y="2682"/>
                </a:cubicBezTo>
                <a:lnTo>
                  <a:pt x="2152" y="2234"/>
                </a:lnTo>
                <a:cubicBezTo>
                  <a:pt x="2152" y="2138"/>
                  <a:pt x="2075" y="2060"/>
                  <a:pt x="1979" y="2060"/>
                </a:cubicBezTo>
                <a:lnTo>
                  <a:pt x="1979" y="2060"/>
                </a:lnTo>
                <a:close/>
                <a:moveTo>
                  <a:pt x="1151" y="2682"/>
                </a:moveTo>
                <a:lnTo>
                  <a:pt x="1151" y="2682"/>
                </a:lnTo>
                <a:cubicBezTo>
                  <a:pt x="1151" y="2706"/>
                  <a:pt x="1132" y="2725"/>
                  <a:pt x="1108" y="2725"/>
                </a:cubicBezTo>
                <a:lnTo>
                  <a:pt x="659" y="2725"/>
                </a:lnTo>
                <a:cubicBezTo>
                  <a:pt x="636" y="2725"/>
                  <a:pt x="616" y="2706"/>
                  <a:pt x="616" y="2682"/>
                </a:cubicBezTo>
                <a:lnTo>
                  <a:pt x="616" y="2234"/>
                </a:lnTo>
                <a:cubicBezTo>
                  <a:pt x="616" y="2210"/>
                  <a:pt x="636" y="2190"/>
                  <a:pt x="659" y="2190"/>
                </a:cubicBezTo>
                <a:lnTo>
                  <a:pt x="1108" y="2190"/>
                </a:lnTo>
                <a:cubicBezTo>
                  <a:pt x="1132" y="2190"/>
                  <a:pt x="1151" y="2210"/>
                  <a:pt x="1151" y="2234"/>
                </a:cubicBezTo>
                <a:lnTo>
                  <a:pt x="1151" y="2682"/>
                </a:lnTo>
                <a:lnTo>
                  <a:pt x="1151" y="2682"/>
                </a:lnTo>
                <a:close/>
                <a:moveTo>
                  <a:pt x="1108" y="2060"/>
                </a:moveTo>
                <a:lnTo>
                  <a:pt x="1108" y="2060"/>
                </a:lnTo>
                <a:lnTo>
                  <a:pt x="659" y="2060"/>
                </a:lnTo>
                <a:cubicBezTo>
                  <a:pt x="564" y="2060"/>
                  <a:pt x="486" y="2138"/>
                  <a:pt x="486" y="2234"/>
                </a:cubicBezTo>
                <a:lnTo>
                  <a:pt x="486" y="2682"/>
                </a:lnTo>
                <a:cubicBezTo>
                  <a:pt x="486" y="2778"/>
                  <a:pt x="564" y="2855"/>
                  <a:pt x="659" y="2855"/>
                </a:cubicBezTo>
                <a:lnTo>
                  <a:pt x="1108" y="2855"/>
                </a:lnTo>
                <a:cubicBezTo>
                  <a:pt x="1203" y="2855"/>
                  <a:pt x="1281" y="2778"/>
                  <a:pt x="1281" y="2682"/>
                </a:cubicBezTo>
                <a:lnTo>
                  <a:pt x="1281" y="2234"/>
                </a:lnTo>
                <a:cubicBezTo>
                  <a:pt x="1281" y="2138"/>
                  <a:pt x="1203" y="2060"/>
                  <a:pt x="1108" y="2060"/>
                </a:cubicBezTo>
                <a:lnTo>
                  <a:pt x="1108" y="2060"/>
                </a:lnTo>
                <a:close/>
                <a:moveTo>
                  <a:pt x="3230" y="1390"/>
                </a:moveTo>
                <a:lnTo>
                  <a:pt x="3230" y="1390"/>
                </a:lnTo>
                <a:cubicBezTo>
                  <a:pt x="3230" y="1366"/>
                  <a:pt x="3249" y="1346"/>
                  <a:pt x="3273" y="1346"/>
                </a:cubicBezTo>
                <a:lnTo>
                  <a:pt x="3722" y="1346"/>
                </a:lnTo>
                <a:cubicBezTo>
                  <a:pt x="3746" y="1346"/>
                  <a:pt x="3765" y="1366"/>
                  <a:pt x="3765" y="1390"/>
                </a:cubicBezTo>
                <a:lnTo>
                  <a:pt x="3765" y="1838"/>
                </a:lnTo>
                <a:cubicBezTo>
                  <a:pt x="3765" y="1862"/>
                  <a:pt x="3746" y="1881"/>
                  <a:pt x="3722" y="1881"/>
                </a:cubicBezTo>
                <a:lnTo>
                  <a:pt x="3273" y="1881"/>
                </a:lnTo>
                <a:cubicBezTo>
                  <a:pt x="3249" y="1881"/>
                  <a:pt x="3230" y="1862"/>
                  <a:pt x="3230" y="1838"/>
                </a:cubicBezTo>
                <a:lnTo>
                  <a:pt x="3230" y="1390"/>
                </a:lnTo>
                <a:lnTo>
                  <a:pt x="3230" y="1390"/>
                </a:lnTo>
                <a:close/>
                <a:moveTo>
                  <a:pt x="3273" y="2011"/>
                </a:moveTo>
                <a:lnTo>
                  <a:pt x="3273" y="2011"/>
                </a:lnTo>
                <a:lnTo>
                  <a:pt x="3722" y="2011"/>
                </a:lnTo>
                <a:cubicBezTo>
                  <a:pt x="3817" y="2011"/>
                  <a:pt x="3895" y="1934"/>
                  <a:pt x="3895" y="1838"/>
                </a:cubicBezTo>
                <a:lnTo>
                  <a:pt x="3895" y="1390"/>
                </a:lnTo>
                <a:cubicBezTo>
                  <a:pt x="3895" y="1294"/>
                  <a:pt x="3817" y="1216"/>
                  <a:pt x="3722" y="1216"/>
                </a:cubicBezTo>
                <a:lnTo>
                  <a:pt x="3273" y="1216"/>
                </a:lnTo>
                <a:cubicBezTo>
                  <a:pt x="3178" y="1216"/>
                  <a:pt x="3100" y="1294"/>
                  <a:pt x="3100" y="1390"/>
                </a:cubicBezTo>
                <a:lnTo>
                  <a:pt x="3100" y="1838"/>
                </a:lnTo>
                <a:cubicBezTo>
                  <a:pt x="3100" y="1934"/>
                  <a:pt x="3178" y="2011"/>
                  <a:pt x="3273" y="2011"/>
                </a:cubicBezTo>
                <a:lnTo>
                  <a:pt x="3273" y="2011"/>
                </a:lnTo>
                <a:close/>
                <a:moveTo>
                  <a:pt x="2894" y="1838"/>
                </a:moveTo>
                <a:lnTo>
                  <a:pt x="2894" y="1838"/>
                </a:lnTo>
                <a:cubicBezTo>
                  <a:pt x="2894" y="1862"/>
                  <a:pt x="2874" y="1881"/>
                  <a:pt x="2850" y="1881"/>
                </a:cubicBezTo>
                <a:lnTo>
                  <a:pt x="2402" y="1881"/>
                </a:lnTo>
                <a:cubicBezTo>
                  <a:pt x="2378" y="1881"/>
                  <a:pt x="2359" y="1862"/>
                  <a:pt x="2359" y="1838"/>
                </a:cubicBezTo>
                <a:lnTo>
                  <a:pt x="2359" y="1390"/>
                </a:lnTo>
                <a:cubicBezTo>
                  <a:pt x="2359" y="1366"/>
                  <a:pt x="2378" y="1346"/>
                  <a:pt x="2402" y="1346"/>
                </a:cubicBezTo>
                <a:lnTo>
                  <a:pt x="2850" y="1346"/>
                </a:lnTo>
                <a:cubicBezTo>
                  <a:pt x="2874" y="1346"/>
                  <a:pt x="2894" y="1366"/>
                  <a:pt x="2894" y="1390"/>
                </a:cubicBezTo>
                <a:lnTo>
                  <a:pt x="2894" y="1838"/>
                </a:lnTo>
                <a:lnTo>
                  <a:pt x="2894" y="1838"/>
                </a:lnTo>
                <a:close/>
                <a:moveTo>
                  <a:pt x="2850" y="1216"/>
                </a:moveTo>
                <a:lnTo>
                  <a:pt x="2850" y="1216"/>
                </a:lnTo>
                <a:lnTo>
                  <a:pt x="2402" y="1216"/>
                </a:lnTo>
                <a:cubicBezTo>
                  <a:pt x="2306" y="1216"/>
                  <a:pt x="2229" y="1294"/>
                  <a:pt x="2229" y="1390"/>
                </a:cubicBezTo>
                <a:lnTo>
                  <a:pt x="2229" y="1838"/>
                </a:lnTo>
                <a:cubicBezTo>
                  <a:pt x="2229" y="1934"/>
                  <a:pt x="2306" y="2011"/>
                  <a:pt x="2402" y="2011"/>
                </a:cubicBezTo>
                <a:lnTo>
                  <a:pt x="2850" y="2011"/>
                </a:lnTo>
                <a:cubicBezTo>
                  <a:pt x="2946" y="2011"/>
                  <a:pt x="3024" y="1934"/>
                  <a:pt x="3024" y="1838"/>
                </a:cubicBezTo>
                <a:lnTo>
                  <a:pt x="3024" y="1390"/>
                </a:lnTo>
                <a:cubicBezTo>
                  <a:pt x="3024" y="1294"/>
                  <a:pt x="2946" y="1216"/>
                  <a:pt x="2850" y="1216"/>
                </a:cubicBezTo>
                <a:lnTo>
                  <a:pt x="2850" y="1216"/>
                </a:lnTo>
                <a:close/>
                <a:moveTo>
                  <a:pt x="2022" y="1838"/>
                </a:moveTo>
                <a:lnTo>
                  <a:pt x="2022" y="1838"/>
                </a:lnTo>
                <a:cubicBezTo>
                  <a:pt x="2022" y="1862"/>
                  <a:pt x="2003" y="1881"/>
                  <a:pt x="1979" y="1881"/>
                </a:cubicBezTo>
                <a:lnTo>
                  <a:pt x="1531" y="1881"/>
                </a:lnTo>
                <a:cubicBezTo>
                  <a:pt x="1507" y="1881"/>
                  <a:pt x="1487" y="1862"/>
                  <a:pt x="1487" y="1838"/>
                </a:cubicBezTo>
                <a:lnTo>
                  <a:pt x="1487" y="1390"/>
                </a:lnTo>
                <a:cubicBezTo>
                  <a:pt x="1487" y="1366"/>
                  <a:pt x="1507" y="1346"/>
                  <a:pt x="1531" y="1346"/>
                </a:cubicBezTo>
                <a:lnTo>
                  <a:pt x="1979" y="1346"/>
                </a:lnTo>
                <a:cubicBezTo>
                  <a:pt x="2003" y="1346"/>
                  <a:pt x="2022" y="1366"/>
                  <a:pt x="2022" y="1390"/>
                </a:cubicBezTo>
                <a:lnTo>
                  <a:pt x="2022" y="1838"/>
                </a:lnTo>
                <a:lnTo>
                  <a:pt x="2022" y="1838"/>
                </a:lnTo>
                <a:close/>
                <a:moveTo>
                  <a:pt x="1979" y="1216"/>
                </a:moveTo>
                <a:lnTo>
                  <a:pt x="1979" y="1216"/>
                </a:lnTo>
                <a:lnTo>
                  <a:pt x="1531" y="1216"/>
                </a:lnTo>
                <a:cubicBezTo>
                  <a:pt x="1435" y="1216"/>
                  <a:pt x="1357" y="1294"/>
                  <a:pt x="1357" y="1390"/>
                </a:cubicBezTo>
                <a:lnTo>
                  <a:pt x="1357" y="1838"/>
                </a:lnTo>
                <a:cubicBezTo>
                  <a:pt x="1357" y="1934"/>
                  <a:pt x="1435" y="2011"/>
                  <a:pt x="1531" y="2011"/>
                </a:cubicBezTo>
                <a:lnTo>
                  <a:pt x="1979" y="2011"/>
                </a:lnTo>
                <a:cubicBezTo>
                  <a:pt x="2075" y="2011"/>
                  <a:pt x="2152" y="1934"/>
                  <a:pt x="2152" y="1838"/>
                </a:cubicBezTo>
                <a:lnTo>
                  <a:pt x="2152" y="1390"/>
                </a:lnTo>
                <a:cubicBezTo>
                  <a:pt x="2152" y="1294"/>
                  <a:pt x="2075" y="1216"/>
                  <a:pt x="1979" y="1216"/>
                </a:cubicBezTo>
                <a:lnTo>
                  <a:pt x="1979" y="1216"/>
                </a:lnTo>
                <a:close/>
                <a:moveTo>
                  <a:pt x="1151" y="1838"/>
                </a:moveTo>
                <a:lnTo>
                  <a:pt x="1151" y="1838"/>
                </a:lnTo>
                <a:cubicBezTo>
                  <a:pt x="1151" y="1862"/>
                  <a:pt x="1132" y="1881"/>
                  <a:pt x="1108" y="1881"/>
                </a:cubicBezTo>
                <a:lnTo>
                  <a:pt x="659" y="1881"/>
                </a:lnTo>
                <a:cubicBezTo>
                  <a:pt x="636" y="1881"/>
                  <a:pt x="616" y="1862"/>
                  <a:pt x="616" y="1838"/>
                </a:cubicBezTo>
                <a:lnTo>
                  <a:pt x="616" y="1390"/>
                </a:lnTo>
                <a:cubicBezTo>
                  <a:pt x="616" y="1366"/>
                  <a:pt x="636" y="1346"/>
                  <a:pt x="659" y="1346"/>
                </a:cubicBezTo>
                <a:lnTo>
                  <a:pt x="1108" y="1346"/>
                </a:lnTo>
                <a:cubicBezTo>
                  <a:pt x="1132" y="1346"/>
                  <a:pt x="1151" y="1366"/>
                  <a:pt x="1151" y="1390"/>
                </a:cubicBezTo>
                <a:lnTo>
                  <a:pt x="1151" y="1838"/>
                </a:lnTo>
                <a:lnTo>
                  <a:pt x="1151" y="1838"/>
                </a:lnTo>
                <a:close/>
                <a:moveTo>
                  <a:pt x="1108" y="1216"/>
                </a:moveTo>
                <a:lnTo>
                  <a:pt x="1108" y="1216"/>
                </a:lnTo>
                <a:lnTo>
                  <a:pt x="659" y="1216"/>
                </a:lnTo>
                <a:cubicBezTo>
                  <a:pt x="564" y="1216"/>
                  <a:pt x="486" y="1294"/>
                  <a:pt x="486" y="1390"/>
                </a:cubicBezTo>
                <a:lnTo>
                  <a:pt x="486" y="1838"/>
                </a:lnTo>
                <a:cubicBezTo>
                  <a:pt x="486" y="1934"/>
                  <a:pt x="564" y="2011"/>
                  <a:pt x="659" y="2011"/>
                </a:cubicBezTo>
                <a:lnTo>
                  <a:pt x="1108" y="2011"/>
                </a:lnTo>
                <a:cubicBezTo>
                  <a:pt x="1203" y="2011"/>
                  <a:pt x="1281" y="1934"/>
                  <a:pt x="1281" y="1838"/>
                </a:cubicBezTo>
                <a:lnTo>
                  <a:pt x="1281" y="1390"/>
                </a:lnTo>
                <a:cubicBezTo>
                  <a:pt x="1281" y="1294"/>
                  <a:pt x="1203" y="1216"/>
                  <a:pt x="1108" y="1216"/>
                </a:cubicBezTo>
                <a:lnTo>
                  <a:pt x="1108" y="1216"/>
                </a:lnTo>
                <a:close/>
                <a:moveTo>
                  <a:pt x="3230" y="546"/>
                </a:moveTo>
                <a:lnTo>
                  <a:pt x="3230" y="546"/>
                </a:lnTo>
                <a:cubicBezTo>
                  <a:pt x="3230" y="522"/>
                  <a:pt x="3249" y="502"/>
                  <a:pt x="3273" y="502"/>
                </a:cubicBezTo>
                <a:lnTo>
                  <a:pt x="3722" y="502"/>
                </a:lnTo>
                <a:cubicBezTo>
                  <a:pt x="3746" y="502"/>
                  <a:pt x="3765" y="522"/>
                  <a:pt x="3765" y="546"/>
                </a:cubicBezTo>
                <a:lnTo>
                  <a:pt x="3765" y="994"/>
                </a:lnTo>
                <a:cubicBezTo>
                  <a:pt x="3765" y="1018"/>
                  <a:pt x="3746" y="1037"/>
                  <a:pt x="3722" y="1037"/>
                </a:cubicBezTo>
                <a:lnTo>
                  <a:pt x="3273" y="1037"/>
                </a:lnTo>
                <a:cubicBezTo>
                  <a:pt x="3249" y="1037"/>
                  <a:pt x="3230" y="1018"/>
                  <a:pt x="3230" y="994"/>
                </a:cubicBezTo>
                <a:lnTo>
                  <a:pt x="3230" y="546"/>
                </a:lnTo>
                <a:lnTo>
                  <a:pt x="3230" y="546"/>
                </a:lnTo>
                <a:close/>
                <a:moveTo>
                  <a:pt x="3273" y="1167"/>
                </a:moveTo>
                <a:lnTo>
                  <a:pt x="3273" y="1167"/>
                </a:lnTo>
                <a:lnTo>
                  <a:pt x="3722" y="1167"/>
                </a:lnTo>
                <a:cubicBezTo>
                  <a:pt x="3817" y="1167"/>
                  <a:pt x="3895" y="1090"/>
                  <a:pt x="3895" y="994"/>
                </a:cubicBezTo>
                <a:lnTo>
                  <a:pt x="3895" y="546"/>
                </a:lnTo>
                <a:cubicBezTo>
                  <a:pt x="3895" y="450"/>
                  <a:pt x="3817" y="372"/>
                  <a:pt x="3722" y="372"/>
                </a:cubicBezTo>
                <a:lnTo>
                  <a:pt x="3273" y="372"/>
                </a:lnTo>
                <a:cubicBezTo>
                  <a:pt x="3178" y="372"/>
                  <a:pt x="3100" y="450"/>
                  <a:pt x="3100" y="546"/>
                </a:cubicBezTo>
                <a:lnTo>
                  <a:pt x="3100" y="994"/>
                </a:lnTo>
                <a:cubicBezTo>
                  <a:pt x="3100" y="1090"/>
                  <a:pt x="3178" y="1167"/>
                  <a:pt x="3273" y="1167"/>
                </a:cubicBezTo>
                <a:lnTo>
                  <a:pt x="3273" y="1167"/>
                </a:lnTo>
                <a:close/>
                <a:moveTo>
                  <a:pt x="2894" y="994"/>
                </a:moveTo>
                <a:lnTo>
                  <a:pt x="2894" y="994"/>
                </a:lnTo>
                <a:cubicBezTo>
                  <a:pt x="2894" y="1018"/>
                  <a:pt x="2874" y="1037"/>
                  <a:pt x="2850" y="1037"/>
                </a:cubicBezTo>
                <a:lnTo>
                  <a:pt x="2402" y="1037"/>
                </a:lnTo>
                <a:cubicBezTo>
                  <a:pt x="2378" y="1037"/>
                  <a:pt x="2359" y="1018"/>
                  <a:pt x="2359" y="994"/>
                </a:cubicBezTo>
                <a:lnTo>
                  <a:pt x="2359" y="546"/>
                </a:lnTo>
                <a:cubicBezTo>
                  <a:pt x="2359" y="522"/>
                  <a:pt x="2378" y="502"/>
                  <a:pt x="2402" y="502"/>
                </a:cubicBezTo>
                <a:lnTo>
                  <a:pt x="2850" y="502"/>
                </a:lnTo>
                <a:cubicBezTo>
                  <a:pt x="2874" y="502"/>
                  <a:pt x="2894" y="522"/>
                  <a:pt x="2894" y="546"/>
                </a:cubicBezTo>
                <a:lnTo>
                  <a:pt x="2894" y="994"/>
                </a:lnTo>
                <a:lnTo>
                  <a:pt x="2894" y="994"/>
                </a:lnTo>
                <a:close/>
                <a:moveTo>
                  <a:pt x="2850" y="372"/>
                </a:moveTo>
                <a:lnTo>
                  <a:pt x="2850" y="372"/>
                </a:lnTo>
                <a:lnTo>
                  <a:pt x="2402" y="372"/>
                </a:lnTo>
                <a:cubicBezTo>
                  <a:pt x="2306" y="372"/>
                  <a:pt x="2229" y="450"/>
                  <a:pt x="2229" y="546"/>
                </a:cubicBezTo>
                <a:lnTo>
                  <a:pt x="2229" y="994"/>
                </a:lnTo>
                <a:cubicBezTo>
                  <a:pt x="2229" y="1090"/>
                  <a:pt x="2306" y="1167"/>
                  <a:pt x="2402" y="1167"/>
                </a:cubicBezTo>
                <a:lnTo>
                  <a:pt x="2850" y="1167"/>
                </a:lnTo>
                <a:cubicBezTo>
                  <a:pt x="2946" y="1167"/>
                  <a:pt x="3024" y="1090"/>
                  <a:pt x="3024" y="994"/>
                </a:cubicBezTo>
                <a:lnTo>
                  <a:pt x="3024" y="546"/>
                </a:lnTo>
                <a:cubicBezTo>
                  <a:pt x="3024" y="450"/>
                  <a:pt x="2946" y="372"/>
                  <a:pt x="2850" y="372"/>
                </a:cubicBezTo>
                <a:lnTo>
                  <a:pt x="2850" y="372"/>
                </a:lnTo>
                <a:close/>
                <a:moveTo>
                  <a:pt x="2022" y="994"/>
                </a:moveTo>
                <a:lnTo>
                  <a:pt x="2022" y="994"/>
                </a:lnTo>
                <a:cubicBezTo>
                  <a:pt x="2022" y="1018"/>
                  <a:pt x="2003" y="1037"/>
                  <a:pt x="1979" y="1037"/>
                </a:cubicBezTo>
                <a:lnTo>
                  <a:pt x="1531" y="1037"/>
                </a:lnTo>
                <a:cubicBezTo>
                  <a:pt x="1507" y="1037"/>
                  <a:pt x="1487" y="1018"/>
                  <a:pt x="1487" y="994"/>
                </a:cubicBezTo>
                <a:lnTo>
                  <a:pt x="1487" y="546"/>
                </a:lnTo>
                <a:cubicBezTo>
                  <a:pt x="1487" y="522"/>
                  <a:pt x="1507" y="502"/>
                  <a:pt x="1531" y="502"/>
                </a:cubicBezTo>
                <a:lnTo>
                  <a:pt x="1979" y="502"/>
                </a:lnTo>
                <a:cubicBezTo>
                  <a:pt x="2003" y="502"/>
                  <a:pt x="2022" y="522"/>
                  <a:pt x="2022" y="546"/>
                </a:cubicBezTo>
                <a:lnTo>
                  <a:pt x="2022" y="994"/>
                </a:lnTo>
                <a:lnTo>
                  <a:pt x="2022" y="994"/>
                </a:lnTo>
                <a:close/>
                <a:moveTo>
                  <a:pt x="1979" y="372"/>
                </a:moveTo>
                <a:lnTo>
                  <a:pt x="1979" y="372"/>
                </a:lnTo>
                <a:lnTo>
                  <a:pt x="1531" y="372"/>
                </a:lnTo>
                <a:cubicBezTo>
                  <a:pt x="1435" y="372"/>
                  <a:pt x="1357" y="450"/>
                  <a:pt x="1357" y="546"/>
                </a:cubicBezTo>
                <a:lnTo>
                  <a:pt x="1357" y="994"/>
                </a:lnTo>
                <a:cubicBezTo>
                  <a:pt x="1357" y="1090"/>
                  <a:pt x="1435" y="1167"/>
                  <a:pt x="1531" y="1167"/>
                </a:cubicBezTo>
                <a:lnTo>
                  <a:pt x="1979" y="1167"/>
                </a:lnTo>
                <a:cubicBezTo>
                  <a:pt x="2075" y="1167"/>
                  <a:pt x="2152" y="1090"/>
                  <a:pt x="2152" y="994"/>
                </a:cubicBezTo>
                <a:lnTo>
                  <a:pt x="2152" y="546"/>
                </a:lnTo>
                <a:cubicBezTo>
                  <a:pt x="2152" y="450"/>
                  <a:pt x="2075" y="372"/>
                  <a:pt x="1979" y="372"/>
                </a:cubicBezTo>
                <a:lnTo>
                  <a:pt x="1979" y="372"/>
                </a:lnTo>
                <a:close/>
                <a:moveTo>
                  <a:pt x="1151" y="994"/>
                </a:moveTo>
                <a:lnTo>
                  <a:pt x="1151" y="994"/>
                </a:lnTo>
                <a:cubicBezTo>
                  <a:pt x="1151" y="1018"/>
                  <a:pt x="1132" y="1037"/>
                  <a:pt x="1108" y="1037"/>
                </a:cubicBezTo>
                <a:lnTo>
                  <a:pt x="659" y="1037"/>
                </a:lnTo>
                <a:cubicBezTo>
                  <a:pt x="636" y="1037"/>
                  <a:pt x="616" y="1018"/>
                  <a:pt x="616" y="994"/>
                </a:cubicBezTo>
                <a:lnTo>
                  <a:pt x="616" y="546"/>
                </a:lnTo>
                <a:cubicBezTo>
                  <a:pt x="616" y="522"/>
                  <a:pt x="636" y="502"/>
                  <a:pt x="659" y="502"/>
                </a:cubicBezTo>
                <a:lnTo>
                  <a:pt x="1108" y="502"/>
                </a:lnTo>
                <a:cubicBezTo>
                  <a:pt x="1132" y="502"/>
                  <a:pt x="1151" y="522"/>
                  <a:pt x="1151" y="546"/>
                </a:cubicBezTo>
                <a:lnTo>
                  <a:pt x="1151" y="994"/>
                </a:lnTo>
                <a:lnTo>
                  <a:pt x="1151" y="994"/>
                </a:lnTo>
                <a:close/>
                <a:moveTo>
                  <a:pt x="1108" y="372"/>
                </a:moveTo>
                <a:lnTo>
                  <a:pt x="1108" y="372"/>
                </a:lnTo>
                <a:lnTo>
                  <a:pt x="659" y="372"/>
                </a:lnTo>
                <a:cubicBezTo>
                  <a:pt x="564" y="372"/>
                  <a:pt x="486" y="450"/>
                  <a:pt x="486" y="546"/>
                </a:cubicBezTo>
                <a:lnTo>
                  <a:pt x="486" y="994"/>
                </a:lnTo>
                <a:cubicBezTo>
                  <a:pt x="486" y="1090"/>
                  <a:pt x="564" y="1167"/>
                  <a:pt x="659" y="1167"/>
                </a:cubicBezTo>
                <a:lnTo>
                  <a:pt x="1108" y="1167"/>
                </a:lnTo>
                <a:cubicBezTo>
                  <a:pt x="1203" y="1167"/>
                  <a:pt x="1281" y="1090"/>
                  <a:pt x="1281" y="994"/>
                </a:cubicBezTo>
                <a:lnTo>
                  <a:pt x="1281" y="546"/>
                </a:lnTo>
                <a:cubicBezTo>
                  <a:pt x="1281" y="450"/>
                  <a:pt x="1203" y="372"/>
                  <a:pt x="1108" y="372"/>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3"/>
          <p:cNvSpPr>
            <a:spLocks noChangeAspect="1" noEditPoints="1"/>
          </p:cNvSpPr>
          <p:nvPr/>
        </p:nvSpPr>
        <p:spPr bwMode="auto">
          <a:xfrm>
            <a:off x="2716321" y="3826898"/>
            <a:ext cx="577884" cy="456391"/>
          </a:xfrm>
          <a:custGeom>
            <a:avLst/>
            <a:gdLst>
              <a:gd name="T0" fmla="*/ 4669 w 4800"/>
              <a:gd name="T1" fmla="*/ 3234 h 3789"/>
              <a:gd name="T2" fmla="*/ 130 w 4800"/>
              <a:gd name="T3" fmla="*/ 3107 h 3789"/>
              <a:gd name="T4" fmla="*/ 4261 w 4800"/>
              <a:gd name="T5" fmla="*/ 2680 h 3789"/>
              <a:gd name="T6" fmla="*/ 288 w 4800"/>
              <a:gd name="T7" fmla="*/ 3265 h 3789"/>
              <a:gd name="T8" fmla="*/ 288 w 4800"/>
              <a:gd name="T9" fmla="*/ 0 h 3789"/>
              <a:gd name="T10" fmla="*/ 4245 w 4800"/>
              <a:gd name="T11" fmla="*/ 3789 h 3789"/>
              <a:gd name="T12" fmla="*/ 3230 w 4800"/>
              <a:gd name="T13" fmla="*/ 2682 h 3789"/>
              <a:gd name="T14" fmla="*/ 3765 w 4800"/>
              <a:gd name="T15" fmla="*/ 2682 h 3789"/>
              <a:gd name="T16" fmla="*/ 3895 w 4800"/>
              <a:gd name="T17" fmla="*/ 2682 h 3789"/>
              <a:gd name="T18" fmla="*/ 3100 w 4800"/>
              <a:gd name="T19" fmla="*/ 2234 h 3789"/>
              <a:gd name="T20" fmla="*/ 3895 w 4800"/>
              <a:gd name="T21" fmla="*/ 2682 h 3789"/>
              <a:gd name="T22" fmla="*/ 2359 w 4800"/>
              <a:gd name="T23" fmla="*/ 2682 h 3789"/>
              <a:gd name="T24" fmla="*/ 2894 w 4800"/>
              <a:gd name="T25" fmla="*/ 2682 h 3789"/>
              <a:gd name="T26" fmla="*/ 2229 w 4800"/>
              <a:gd name="T27" fmla="*/ 2234 h 3789"/>
              <a:gd name="T28" fmla="*/ 3024 w 4800"/>
              <a:gd name="T29" fmla="*/ 2234 h 3789"/>
              <a:gd name="T30" fmla="*/ 1979 w 4800"/>
              <a:gd name="T31" fmla="*/ 2725 h 3789"/>
              <a:gd name="T32" fmla="*/ 1979 w 4800"/>
              <a:gd name="T33" fmla="*/ 2190 h 3789"/>
              <a:gd name="T34" fmla="*/ 1979 w 4800"/>
              <a:gd name="T35" fmla="*/ 2060 h 3789"/>
              <a:gd name="T36" fmla="*/ 1979 w 4800"/>
              <a:gd name="T37" fmla="*/ 2855 h 3789"/>
              <a:gd name="T38" fmla="*/ 1151 w 4800"/>
              <a:gd name="T39" fmla="*/ 2682 h 3789"/>
              <a:gd name="T40" fmla="*/ 616 w 4800"/>
              <a:gd name="T41" fmla="*/ 2234 h 3789"/>
              <a:gd name="T42" fmla="*/ 1151 w 4800"/>
              <a:gd name="T43" fmla="*/ 2682 h 3789"/>
              <a:gd name="T44" fmla="*/ 486 w 4800"/>
              <a:gd name="T45" fmla="*/ 2682 h 3789"/>
              <a:gd name="T46" fmla="*/ 1108 w 4800"/>
              <a:gd name="T47" fmla="*/ 2060 h 3789"/>
              <a:gd name="T48" fmla="*/ 3722 w 4800"/>
              <a:gd name="T49" fmla="*/ 1346 h 3789"/>
              <a:gd name="T50" fmla="*/ 3230 w 4800"/>
              <a:gd name="T51" fmla="*/ 1838 h 3789"/>
              <a:gd name="T52" fmla="*/ 3722 w 4800"/>
              <a:gd name="T53" fmla="*/ 2011 h 3789"/>
              <a:gd name="T54" fmla="*/ 3100 w 4800"/>
              <a:gd name="T55" fmla="*/ 1390 h 3789"/>
              <a:gd name="T56" fmla="*/ 2894 w 4800"/>
              <a:gd name="T57" fmla="*/ 1838 h 3789"/>
              <a:gd name="T58" fmla="*/ 2402 w 4800"/>
              <a:gd name="T59" fmla="*/ 1346 h 3789"/>
              <a:gd name="T60" fmla="*/ 2850 w 4800"/>
              <a:gd name="T61" fmla="*/ 1216 h 3789"/>
              <a:gd name="T62" fmla="*/ 2402 w 4800"/>
              <a:gd name="T63" fmla="*/ 2011 h 3789"/>
              <a:gd name="T64" fmla="*/ 2850 w 4800"/>
              <a:gd name="T65" fmla="*/ 1216 h 3789"/>
              <a:gd name="T66" fmla="*/ 1487 w 4800"/>
              <a:gd name="T67" fmla="*/ 1838 h 3789"/>
              <a:gd name="T68" fmla="*/ 2022 w 4800"/>
              <a:gd name="T69" fmla="*/ 1838 h 3789"/>
              <a:gd name="T70" fmla="*/ 1357 w 4800"/>
              <a:gd name="T71" fmla="*/ 1390 h 3789"/>
              <a:gd name="T72" fmla="*/ 2152 w 4800"/>
              <a:gd name="T73" fmla="*/ 1390 h 3789"/>
              <a:gd name="T74" fmla="*/ 1108 w 4800"/>
              <a:gd name="T75" fmla="*/ 1881 h 3789"/>
              <a:gd name="T76" fmla="*/ 1108 w 4800"/>
              <a:gd name="T77" fmla="*/ 1346 h 3789"/>
              <a:gd name="T78" fmla="*/ 1108 w 4800"/>
              <a:gd name="T79" fmla="*/ 1216 h 3789"/>
              <a:gd name="T80" fmla="*/ 1108 w 4800"/>
              <a:gd name="T81" fmla="*/ 2011 h 3789"/>
              <a:gd name="T82" fmla="*/ 3230 w 4800"/>
              <a:gd name="T83" fmla="*/ 546 h 3789"/>
              <a:gd name="T84" fmla="*/ 3765 w 4800"/>
              <a:gd name="T85" fmla="*/ 994 h 3789"/>
              <a:gd name="T86" fmla="*/ 3230 w 4800"/>
              <a:gd name="T87" fmla="*/ 546 h 3789"/>
              <a:gd name="T88" fmla="*/ 3895 w 4800"/>
              <a:gd name="T89" fmla="*/ 546 h 3789"/>
              <a:gd name="T90" fmla="*/ 3273 w 4800"/>
              <a:gd name="T91" fmla="*/ 1167 h 3789"/>
              <a:gd name="T92" fmla="*/ 2402 w 4800"/>
              <a:gd name="T93" fmla="*/ 1037 h 3789"/>
              <a:gd name="T94" fmla="*/ 2894 w 4800"/>
              <a:gd name="T95" fmla="*/ 546 h 3789"/>
              <a:gd name="T96" fmla="*/ 2402 w 4800"/>
              <a:gd name="T97" fmla="*/ 372 h 3789"/>
              <a:gd name="T98" fmla="*/ 3024 w 4800"/>
              <a:gd name="T99" fmla="*/ 994 h 3789"/>
              <a:gd name="T100" fmla="*/ 2022 w 4800"/>
              <a:gd name="T101" fmla="*/ 994 h 3789"/>
              <a:gd name="T102" fmla="*/ 1531 w 4800"/>
              <a:gd name="T103" fmla="*/ 502 h 3789"/>
              <a:gd name="T104" fmla="*/ 1979 w 4800"/>
              <a:gd name="T105" fmla="*/ 372 h 3789"/>
              <a:gd name="T106" fmla="*/ 1531 w 4800"/>
              <a:gd name="T107" fmla="*/ 1167 h 3789"/>
              <a:gd name="T108" fmla="*/ 1979 w 4800"/>
              <a:gd name="T109" fmla="*/ 372 h 3789"/>
              <a:gd name="T110" fmla="*/ 616 w 4800"/>
              <a:gd name="T111" fmla="*/ 994 h 3789"/>
              <a:gd name="T112" fmla="*/ 1151 w 4800"/>
              <a:gd name="T113" fmla="*/ 994 h 3789"/>
              <a:gd name="T114" fmla="*/ 486 w 4800"/>
              <a:gd name="T115" fmla="*/ 546 h 3789"/>
              <a:gd name="T116" fmla="*/ 1281 w 4800"/>
              <a:gd name="T117" fmla="*/ 546 h 3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800" h="3789">
                <a:moveTo>
                  <a:pt x="4245" y="3658"/>
                </a:moveTo>
                <a:lnTo>
                  <a:pt x="4245" y="3658"/>
                </a:lnTo>
                <a:cubicBezTo>
                  <a:pt x="4011" y="3658"/>
                  <a:pt x="3820" y="3468"/>
                  <a:pt x="3820" y="3234"/>
                </a:cubicBezTo>
                <a:cubicBezTo>
                  <a:pt x="3820" y="3000"/>
                  <a:pt x="4011" y="2809"/>
                  <a:pt x="4245" y="2809"/>
                </a:cubicBezTo>
                <a:cubicBezTo>
                  <a:pt x="4479" y="2809"/>
                  <a:pt x="4669" y="3000"/>
                  <a:pt x="4669" y="3234"/>
                </a:cubicBezTo>
                <a:cubicBezTo>
                  <a:pt x="4669" y="3468"/>
                  <a:pt x="4479" y="3658"/>
                  <a:pt x="4245" y="3658"/>
                </a:cubicBezTo>
                <a:lnTo>
                  <a:pt x="4245" y="3658"/>
                </a:lnTo>
                <a:close/>
                <a:moveTo>
                  <a:pt x="288" y="3265"/>
                </a:moveTo>
                <a:lnTo>
                  <a:pt x="288" y="3265"/>
                </a:lnTo>
                <a:cubicBezTo>
                  <a:pt x="201" y="3265"/>
                  <a:pt x="130" y="3194"/>
                  <a:pt x="130" y="3107"/>
                </a:cubicBezTo>
                <a:lnTo>
                  <a:pt x="130" y="289"/>
                </a:lnTo>
                <a:cubicBezTo>
                  <a:pt x="130" y="201"/>
                  <a:pt x="201" y="130"/>
                  <a:pt x="288" y="130"/>
                </a:cubicBezTo>
                <a:lnTo>
                  <a:pt x="4103" y="130"/>
                </a:lnTo>
                <a:cubicBezTo>
                  <a:pt x="4190" y="130"/>
                  <a:pt x="4261" y="201"/>
                  <a:pt x="4261" y="289"/>
                </a:cubicBezTo>
                <a:lnTo>
                  <a:pt x="4261" y="2680"/>
                </a:lnTo>
                <a:cubicBezTo>
                  <a:pt x="4256" y="2680"/>
                  <a:pt x="4250" y="2679"/>
                  <a:pt x="4245" y="2679"/>
                </a:cubicBezTo>
                <a:cubicBezTo>
                  <a:pt x="3939" y="2679"/>
                  <a:pt x="3690" y="2928"/>
                  <a:pt x="3690" y="3234"/>
                </a:cubicBezTo>
                <a:cubicBezTo>
                  <a:pt x="3690" y="3244"/>
                  <a:pt x="3691" y="3255"/>
                  <a:pt x="3692" y="3265"/>
                </a:cubicBezTo>
                <a:lnTo>
                  <a:pt x="288" y="3265"/>
                </a:lnTo>
                <a:lnTo>
                  <a:pt x="288" y="3265"/>
                </a:lnTo>
                <a:close/>
                <a:moveTo>
                  <a:pt x="4391" y="2700"/>
                </a:moveTo>
                <a:lnTo>
                  <a:pt x="4391" y="2700"/>
                </a:lnTo>
                <a:lnTo>
                  <a:pt x="4391" y="289"/>
                </a:lnTo>
                <a:cubicBezTo>
                  <a:pt x="4391" y="130"/>
                  <a:pt x="4262" y="0"/>
                  <a:pt x="4103" y="0"/>
                </a:cubicBezTo>
                <a:lnTo>
                  <a:pt x="288" y="0"/>
                </a:lnTo>
                <a:cubicBezTo>
                  <a:pt x="129" y="0"/>
                  <a:pt x="0" y="130"/>
                  <a:pt x="0" y="289"/>
                </a:cubicBezTo>
                <a:lnTo>
                  <a:pt x="0" y="3107"/>
                </a:lnTo>
                <a:cubicBezTo>
                  <a:pt x="0" y="3266"/>
                  <a:pt x="129" y="3395"/>
                  <a:pt x="288" y="3395"/>
                </a:cubicBezTo>
                <a:lnTo>
                  <a:pt x="3714" y="3395"/>
                </a:lnTo>
                <a:cubicBezTo>
                  <a:pt x="3784" y="3623"/>
                  <a:pt x="3995" y="3789"/>
                  <a:pt x="4245" y="3789"/>
                </a:cubicBezTo>
                <a:cubicBezTo>
                  <a:pt x="4551" y="3789"/>
                  <a:pt x="4800" y="3540"/>
                  <a:pt x="4800" y="3234"/>
                </a:cubicBezTo>
                <a:cubicBezTo>
                  <a:pt x="4800" y="2979"/>
                  <a:pt x="4626" y="2764"/>
                  <a:pt x="4391" y="2700"/>
                </a:cubicBezTo>
                <a:lnTo>
                  <a:pt x="4391" y="2700"/>
                </a:lnTo>
                <a:close/>
                <a:moveTo>
                  <a:pt x="3230" y="2682"/>
                </a:moveTo>
                <a:lnTo>
                  <a:pt x="3230" y="2682"/>
                </a:lnTo>
                <a:lnTo>
                  <a:pt x="3230" y="2234"/>
                </a:lnTo>
                <a:cubicBezTo>
                  <a:pt x="3230" y="2210"/>
                  <a:pt x="3249" y="2190"/>
                  <a:pt x="3273" y="2190"/>
                </a:cubicBezTo>
                <a:lnTo>
                  <a:pt x="3722" y="2190"/>
                </a:lnTo>
                <a:cubicBezTo>
                  <a:pt x="3746" y="2190"/>
                  <a:pt x="3765" y="2210"/>
                  <a:pt x="3765" y="2234"/>
                </a:cubicBezTo>
                <a:lnTo>
                  <a:pt x="3765" y="2682"/>
                </a:lnTo>
                <a:cubicBezTo>
                  <a:pt x="3765" y="2706"/>
                  <a:pt x="3746" y="2725"/>
                  <a:pt x="3722" y="2725"/>
                </a:cubicBezTo>
                <a:lnTo>
                  <a:pt x="3273" y="2725"/>
                </a:lnTo>
                <a:cubicBezTo>
                  <a:pt x="3249" y="2725"/>
                  <a:pt x="3230" y="2706"/>
                  <a:pt x="3230" y="2682"/>
                </a:cubicBezTo>
                <a:lnTo>
                  <a:pt x="3230" y="2682"/>
                </a:lnTo>
                <a:close/>
                <a:moveTo>
                  <a:pt x="3895" y="2682"/>
                </a:moveTo>
                <a:lnTo>
                  <a:pt x="3895" y="2682"/>
                </a:lnTo>
                <a:lnTo>
                  <a:pt x="3895" y="2234"/>
                </a:lnTo>
                <a:cubicBezTo>
                  <a:pt x="3895" y="2138"/>
                  <a:pt x="3817" y="2060"/>
                  <a:pt x="3722" y="2060"/>
                </a:cubicBezTo>
                <a:lnTo>
                  <a:pt x="3273" y="2060"/>
                </a:lnTo>
                <a:cubicBezTo>
                  <a:pt x="3178" y="2060"/>
                  <a:pt x="3100" y="2138"/>
                  <a:pt x="3100" y="2234"/>
                </a:cubicBezTo>
                <a:lnTo>
                  <a:pt x="3100" y="2682"/>
                </a:lnTo>
                <a:cubicBezTo>
                  <a:pt x="3100" y="2778"/>
                  <a:pt x="3178" y="2855"/>
                  <a:pt x="3273" y="2855"/>
                </a:cubicBezTo>
                <a:lnTo>
                  <a:pt x="3722" y="2855"/>
                </a:lnTo>
                <a:cubicBezTo>
                  <a:pt x="3817" y="2855"/>
                  <a:pt x="3895" y="2778"/>
                  <a:pt x="3895" y="2682"/>
                </a:cubicBezTo>
                <a:lnTo>
                  <a:pt x="3895" y="2682"/>
                </a:lnTo>
                <a:close/>
                <a:moveTo>
                  <a:pt x="2894" y="2682"/>
                </a:moveTo>
                <a:lnTo>
                  <a:pt x="2894" y="2682"/>
                </a:lnTo>
                <a:cubicBezTo>
                  <a:pt x="2894" y="2706"/>
                  <a:pt x="2874" y="2725"/>
                  <a:pt x="2850" y="2725"/>
                </a:cubicBezTo>
                <a:lnTo>
                  <a:pt x="2402" y="2725"/>
                </a:lnTo>
                <a:cubicBezTo>
                  <a:pt x="2378" y="2725"/>
                  <a:pt x="2359" y="2706"/>
                  <a:pt x="2359" y="2682"/>
                </a:cubicBezTo>
                <a:lnTo>
                  <a:pt x="2359" y="2234"/>
                </a:lnTo>
                <a:cubicBezTo>
                  <a:pt x="2359" y="2210"/>
                  <a:pt x="2378" y="2190"/>
                  <a:pt x="2402" y="2190"/>
                </a:cubicBezTo>
                <a:lnTo>
                  <a:pt x="2850" y="2190"/>
                </a:lnTo>
                <a:cubicBezTo>
                  <a:pt x="2874" y="2190"/>
                  <a:pt x="2894" y="2210"/>
                  <a:pt x="2894" y="2234"/>
                </a:cubicBezTo>
                <a:lnTo>
                  <a:pt x="2894" y="2682"/>
                </a:lnTo>
                <a:lnTo>
                  <a:pt x="2894" y="2682"/>
                </a:lnTo>
                <a:close/>
                <a:moveTo>
                  <a:pt x="2850" y="2060"/>
                </a:moveTo>
                <a:lnTo>
                  <a:pt x="2850" y="2060"/>
                </a:lnTo>
                <a:lnTo>
                  <a:pt x="2402" y="2060"/>
                </a:lnTo>
                <a:cubicBezTo>
                  <a:pt x="2306" y="2060"/>
                  <a:pt x="2229" y="2138"/>
                  <a:pt x="2229" y="2234"/>
                </a:cubicBezTo>
                <a:lnTo>
                  <a:pt x="2229" y="2682"/>
                </a:lnTo>
                <a:cubicBezTo>
                  <a:pt x="2229" y="2778"/>
                  <a:pt x="2306" y="2855"/>
                  <a:pt x="2402" y="2855"/>
                </a:cubicBezTo>
                <a:lnTo>
                  <a:pt x="2850" y="2855"/>
                </a:lnTo>
                <a:cubicBezTo>
                  <a:pt x="2946" y="2855"/>
                  <a:pt x="3024" y="2778"/>
                  <a:pt x="3024" y="2682"/>
                </a:cubicBezTo>
                <a:lnTo>
                  <a:pt x="3024" y="2234"/>
                </a:lnTo>
                <a:cubicBezTo>
                  <a:pt x="3024" y="2138"/>
                  <a:pt x="2946" y="2060"/>
                  <a:pt x="2850" y="2060"/>
                </a:cubicBezTo>
                <a:lnTo>
                  <a:pt x="2850" y="2060"/>
                </a:lnTo>
                <a:close/>
                <a:moveTo>
                  <a:pt x="2022" y="2682"/>
                </a:moveTo>
                <a:lnTo>
                  <a:pt x="2022" y="2682"/>
                </a:lnTo>
                <a:cubicBezTo>
                  <a:pt x="2022" y="2706"/>
                  <a:pt x="2003" y="2725"/>
                  <a:pt x="1979" y="2725"/>
                </a:cubicBezTo>
                <a:lnTo>
                  <a:pt x="1531" y="2725"/>
                </a:lnTo>
                <a:cubicBezTo>
                  <a:pt x="1507" y="2725"/>
                  <a:pt x="1487" y="2706"/>
                  <a:pt x="1487" y="2682"/>
                </a:cubicBezTo>
                <a:lnTo>
                  <a:pt x="1487" y="2234"/>
                </a:lnTo>
                <a:cubicBezTo>
                  <a:pt x="1487" y="2210"/>
                  <a:pt x="1507" y="2190"/>
                  <a:pt x="1531" y="2190"/>
                </a:cubicBezTo>
                <a:lnTo>
                  <a:pt x="1979" y="2190"/>
                </a:lnTo>
                <a:cubicBezTo>
                  <a:pt x="2003" y="2190"/>
                  <a:pt x="2022" y="2210"/>
                  <a:pt x="2022" y="2234"/>
                </a:cubicBezTo>
                <a:lnTo>
                  <a:pt x="2022" y="2682"/>
                </a:lnTo>
                <a:lnTo>
                  <a:pt x="2022" y="2682"/>
                </a:lnTo>
                <a:close/>
                <a:moveTo>
                  <a:pt x="1979" y="2060"/>
                </a:moveTo>
                <a:lnTo>
                  <a:pt x="1979" y="2060"/>
                </a:lnTo>
                <a:lnTo>
                  <a:pt x="1531" y="2060"/>
                </a:lnTo>
                <a:cubicBezTo>
                  <a:pt x="1435" y="2060"/>
                  <a:pt x="1357" y="2138"/>
                  <a:pt x="1357" y="2234"/>
                </a:cubicBezTo>
                <a:lnTo>
                  <a:pt x="1357" y="2682"/>
                </a:lnTo>
                <a:cubicBezTo>
                  <a:pt x="1357" y="2778"/>
                  <a:pt x="1435" y="2855"/>
                  <a:pt x="1531" y="2855"/>
                </a:cubicBezTo>
                <a:lnTo>
                  <a:pt x="1979" y="2855"/>
                </a:lnTo>
                <a:cubicBezTo>
                  <a:pt x="2075" y="2855"/>
                  <a:pt x="2152" y="2778"/>
                  <a:pt x="2152" y="2682"/>
                </a:cubicBezTo>
                <a:lnTo>
                  <a:pt x="2152" y="2234"/>
                </a:lnTo>
                <a:cubicBezTo>
                  <a:pt x="2152" y="2138"/>
                  <a:pt x="2075" y="2060"/>
                  <a:pt x="1979" y="2060"/>
                </a:cubicBezTo>
                <a:lnTo>
                  <a:pt x="1979" y="2060"/>
                </a:lnTo>
                <a:close/>
                <a:moveTo>
                  <a:pt x="1151" y="2682"/>
                </a:moveTo>
                <a:lnTo>
                  <a:pt x="1151" y="2682"/>
                </a:lnTo>
                <a:cubicBezTo>
                  <a:pt x="1151" y="2706"/>
                  <a:pt x="1132" y="2725"/>
                  <a:pt x="1108" y="2725"/>
                </a:cubicBezTo>
                <a:lnTo>
                  <a:pt x="659" y="2725"/>
                </a:lnTo>
                <a:cubicBezTo>
                  <a:pt x="636" y="2725"/>
                  <a:pt x="616" y="2706"/>
                  <a:pt x="616" y="2682"/>
                </a:cubicBezTo>
                <a:lnTo>
                  <a:pt x="616" y="2234"/>
                </a:lnTo>
                <a:cubicBezTo>
                  <a:pt x="616" y="2210"/>
                  <a:pt x="636" y="2190"/>
                  <a:pt x="659" y="2190"/>
                </a:cubicBezTo>
                <a:lnTo>
                  <a:pt x="1108" y="2190"/>
                </a:lnTo>
                <a:cubicBezTo>
                  <a:pt x="1132" y="2190"/>
                  <a:pt x="1151" y="2210"/>
                  <a:pt x="1151" y="2234"/>
                </a:cubicBezTo>
                <a:lnTo>
                  <a:pt x="1151" y="2682"/>
                </a:lnTo>
                <a:lnTo>
                  <a:pt x="1151" y="2682"/>
                </a:lnTo>
                <a:close/>
                <a:moveTo>
                  <a:pt x="1108" y="2060"/>
                </a:moveTo>
                <a:lnTo>
                  <a:pt x="1108" y="2060"/>
                </a:lnTo>
                <a:lnTo>
                  <a:pt x="659" y="2060"/>
                </a:lnTo>
                <a:cubicBezTo>
                  <a:pt x="564" y="2060"/>
                  <a:pt x="486" y="2138"/>
                  <a:pt x="486" y="2234"/>
                </a:cubicBezTo>
                <a:lnTo>
                  <a:pt x="486" y="2682"/>
                </a:lnTo>
                <a:cubicBezTo>
                  <a:pt x="486" y="2778"/>
                  <a:pt x="564" y="2855"/>
                  <a:pt x="659" y="2855"/>
                </a:cubicBezTo>
                <a:lnTo>
                  <a:pt x="1108" y="2855"/>
                </a:lnTo>
                <a:cubicBezTo>
                  <a:pt x="1203" y="2855"/>
                  <a:pt x="1281" y="2778"/>
                  <a:pt x="1281" y="2682"/>
                </a:cubicBezTo>
                <a:lnTo>
                  <a:pt x="1281" y="2234"/>
                </a:lnTo>
                <a:cubicBezTo>
                  <a:pt x="1281" y="2138"/>
                  <a:pt x="1203" y="2060"/>
                  <a:pt x="1108" y="2060"/>
                </a:cubicBezTo>
                <a:lnTo>
                  <a:pt x="1108" y="2060"/>
                </a:lnTo>
                <a:close/>
                <a:moveTo>
                  <a:pt x="3230" y="1390"/>
                </a:moveTo>
                <a:lnTo>
                  <a:pt x="3230" y="1390"/>
                </a:lnTo>
                <a:cubicBezTo>
                  <a:pt x="3230" y="1366"/>
                  <a:pt x="3249" y="1346"/>
                  <a:pt x="3273" y="1346"/>
                </a:cubicBezTo>
                <a:lnTo>
                  <a:pt x="3722" y="1346"/>
                </a:lnTo>
                <a:cubicBezTo>
                  <a:pt x="3746" y="1346"/>
                  <a:pt x="3765" y="1366"/>
                  <a:pt x="3765" y="1390"/>
                </a:cubicBezTo>
                <a:lnTo>
                  <a:pt x="3765" y="1838"/>
                </a:lnTo>
                <a:cubicBezTo>
                  <a:pt x="3765" y="1862"/>
                  <a:pt x="3746" y="1881"/>
                  <a:pt x="3722" y="1881"/>
                </a:cubicBezTo>
                <a:lnTo>
                  <a:pt x="3273" y="1881"/>
                </a:lnTo>
                <a:cubicBezTo>
                  <a:pt x="3249" y="1881"/>
                  <a:pt x="3230" y="1862"/>
                  <a:pt x="3230" y="1838"/>
                </a:cubicBezTo>
                <a:lnTo>
                  <a:pt x="3230" y="1390"/>
                </a:lnTo>
                <a:lnTo>
                  <a:pt x="3230" y="1390"/>
                </a:lnTo>
                <a:close/>
                <a:moveTo>
                  <a:pt x="3273" y="2011"/>
                </a:moveTo>
                <a:lnTo>
                  <a:pt x="3273" y="2011"/>
                </a:lnTo>
                <a:lnTo>
                  <a:pt x="3722" y="2011"/>
                </a:lnTo>
                <a:cubicBezTo>
                  <a:pt x="3817" y="2011"/>
                  <a:pt x="3895" y="1934"/>
                  <a:pt x="3895" y="1838"/>
                </a:cubicBezTo>
                <a:lnTo>
                  <a:pt x="3895" y="1390"/>
                </a:lnTo>
                <a:cubicBezTo>
                  <a:pt x="3895" y="1294"/>
                  <a:pt x="3817" y="1216"/>
                  <a:pt x="3722" y="1216"/>
                </a:cubicBezTo>
                <a:lnTo>
                  <a:pt x="3273" y="1216"/>
                </a:lnTo>
                <a:cubicBezTo>
                  <a:pt x="3178" y="1216"/>
                  <a:pt x="3100" y="1294"/>
                  <a:pt x="3100" y="1390"/>
                </a:cubicBezTo>
                <a:lnTo>
                  <a:pt x="3100" y="1838"/>
                </a:lnTo>
                <a:cubicBezTo>
                  <a:pt x="3100" y="1934"/>
                  <a:pt x="3178" y="2011"/>
                  <a:pt x="3273" y="2011"/>
                </a:cubicBezTo>
                <a:lnTo>
                  <a:pt x="3273" y="2011"/>
                </a:lnTo>
                <a:close/>
                <a:moveTo>
                  <a:pt x="2894" y="1838"/>
                </a:moveTo>
                <a:lnTo>
                  <a:pt x="2894" y="1838"/>
                </a:lnTo>
                <a:cubicBezTo>
                  <a:pt x="2894" y="1862"/>
                  <a:pt x="2874" y="1881"/>
                  <a:pt x="2850" y="1881"/>
                </a:cubicBezTo>
                <a:lnTo>
                  <a:pt x="2402" y="1881"/>
                </a:lnTo>
                <a:cubicBezTo>
                  <a:pt x="2378" y="1881"/>
                  <a:pt x="2359" y="1862"/>
                  <a:pt x="2359" y="1838"/>
                </a:cubicBezTo>
                <a:lnTo>
                  <a:pt x="2359" y="1390"/>
                </a:lnTo>
                <a:cubicBezTo>
                  <a:pt x="2359" y="1366"/>
                  <a:pt x="2378" y="1346"/>
                  <a:pt x="2402" y="1346"/>
                </a:cubicBezTo>
                <a:lnTo>
                  <a:pt x="2850" y="1346"/>
                </a:lnTo>
                <a:cubicBezTo>
                  <a:pt x="2874" y="1346"/>
                  <a:pt x="2894" y="1366"/>
                  <a:pt x="2894" y="1390"/>
                </a:cubicBezTo>
                <a:lnTo>
                  <a:pt x="2894" y="1838"/>
                </a:lnTo>
                <a:lnTo>
                  <a:pt x="2894" y="1838"/>
                </a:lnTo>
                <a:close/>
                <a:moveTo>
                  <a:pt x="2850" y="1216"/>
                </a:moveTo>
                <a:lnTo>
                  <a:pt x="2850" y="1216"/>
                </a:lnTo>
                <a:lnTo>
                  <a:pt x="2402" y="1216"/>
                </a:lnTo>
                <a:cubicBezTo>
                  <a:pt x="2306" y="1216"/>
                  <a:pt x="2229" y="1294"/>
                  <a:pt x="2229" y="1390"/>
                </a:cubicBezTo>
                <a:lnTo>
                  <a:pt x="2229" y="1838"/>
                </a:lnTo>
                <a:cubicBezTo>
                  <a:pt x="2229" y="1934"/>
                  <a:pt x="2306" y="2011"/>
                  <a:pt x="2402" y="2011"/>
                </a:cubicBezTo>
                <a:lnTo>
                  <a:pt x="2850" y="2011"/>
                </a:lnTo>
                <a:cubicBezTo>
                  <a:pt x="2946" y="2011"/>
                  <a:pt x="3024" y="1934"/>
                  <a:pt x="3024" y="1838"/>
                </a:cubicBezTo>
                <a:lnTo>
                  <a:pt x="3024" y="1390"/>
                </a:lnTo>
                <a:cubicBezTo>
                  <a:pt x="3024" y="1294"/>
                  <a:pt x="2946" y="1216"/>
                  <a:pt x="2850" y="1216"/>
                </a:cubicBezTo>
                <a:lnTo>
                  <a:pt x="2850" y="1216"/>
                </a:lnTo>
                <a:close/>
                <a:moveTo>
                  <a:pt x="2022" y="1838"/>
                </a:moveTo>
                <a:lnTo>
                  <a:pt x="2022" y="1838"/>
                </a:lnTo>
                <a:cubicBezTo>
                  <a:pt x="2022" y="1862"/>
                  <a:pt x="2003" y="1881"/>
                  <a:pt x="1979" y="1881"/>
                </a:cubicBezTo>
                <a:lnTo>
                  <a:pt x="1531" y="1881"/>
                </a:lnTo>
                <a:cubicBezTo>
                  <a:pt x="1507" y="1881"/>
                  <a:pt x="1487" y="1862"/>
                  <a:pt x="1487" y="1838"/>
                </a:cubicBezTo>
                <a:lnTo>
                  <a:pt x="1487" y="1390"/>
                </a:lnTo>
                <a:cubicBezTo>
                  <a:pt x="1487" y="1366"/>
                  <a:pt x="1507" y="1346"/>
                  <a:pt x="1531" y="1346"/>
                </a:cubicBezTo>
                <a:lnTo>
                  <a:pt x="1979" y="1346"/>
                </a:lnTo>
                <a:cubicBezTo>
                  <a:pt x="2003" y="1346"/>
                  <a:pt x="2022" y="1366"/>
                  <a:pt x="2022" y="1390"/>
                </a:cubicBezTo>
                <a:lnTo>
                  <a:pt x="2022" y="1838"/>
                </a:lnTo>
                <a:lnTo>
                  <a:pt x="2022" y="1838"/>
                </a:lnTo>
                <a:close/>
                <a:moveTo>
                  <a:pt x="1979" y="1216"/>
                </a:moveTo>
                <a:lnTo>
                  <a:pt x="1979" y="1216"/>
                </a:lnTo>
                <a:lnTo>
                  <a:pt x="1531" y="1216"/>
                </a:lnTo>
                <a:cubicBezTo>
                  <a:pt x="1435" y="1216"/>
                  <a:pt x="1357" y="1294"/>
                  <a:pt x="1357" y="1390"/>
                </a:cubicBezTo>
                <a:lnTo>
                  <a:pt x="1357" y="1838"/>
                </a:lnTo>
                <a:cubicBezTo>
                  <a:pt x="1357" y="1934"/>
                  <a:pt x="1435" y="2011"/>
                  <a:pt x="1531" y="2011"/>
                </a:cubicBezTo>
                <a:lnTo>
                  <a:pt x="1979" y="2011"/>
                </a:lnTo>
                <a:cubicBezTo>
                  <a:pt x="2075" y="2011"/>
                  <a:pt x="2152" y="1934"/>
                  <a:pt x="2152" y="1838"/>
                </a:cubicBezTo>
                <a:lnTo>
                  <a:pt x="2152" y="1390"/>
                </a:lnTo>
                <a:cubicBezTo>
                  <a:pt x="2152" y="1294"/>
                  <a:pt x="2075" y="1216"/>
                  <a:pt x="1979" y="1216"/>
                </a:cubicBezTo>
                <a:lnTo>
                  <a:pt x="1979" y="1216"/>
                </a:lnTo>
                <a:close/>
                <a:moveTo>
                  <a:pt x="1151" y="1838"/>
                </a:moveTo>
                <a:lnTo>
                  <a:pt x="1151" y="1838"/>
                </a:lnTo>
                <a:cubicBezTo>
                  <a:pt x="1151" y="1862"/>
                  <a:pt x="1132" y="1881"/>
                  <a:pt x="1108" y="1881"/>
                </a:cubicBezTo>
                <a:lnTo>
                  <a:pt x="659" y="1881"/>
                </a:lnTo>
                <a:cubicBezTo>
                  <a:pt x="636" y="1881"/>
                  <a:pt x="616" y="1862"/>
                  <a:pt x="616" y="1838"/>
                </a:cubicBezTo>
                <a:lnTo>
                  <a:pt x="616" y="1390"/>
                </a:lnTo>
                <a:cubicBezTo>
                  <a:pt x="616" y="1366"/>
                  <a:pt x="636" y="1346"/>
                  <a:pt x="659" y="1346"/>
                </a:cubicBezTo>
                <a:lnTo>
                  <a:pt x="1108" y="1346"/>
                </a:lnTo>
                <a:cubicBezTo>
                  <a:pt x="1132" y="1346"/>
                  <a:pt x="1151" y="1366"/>
                  <a:pt x="1151" y="1390"/>
                </a:cubicBezTo>
                <a:lnTo>
                  <a:pt x="1151" y="1838"/>
                </a:lnTo>
                <a:lnTo>
                  <a:pt x="1151" y="1838"/>
                </a:lnTo>
                <a:close/>
                <a:moveTo>
                  <a:pt x="1108" y="1216"/>
                </a:moveTo>
                <a:lnTo>
                  <a:pt x="1108" y="1216"/>
                </a:lnTo>
                <a:lnTo>
                  <a:pt x="659" y="1216"/>
                </a:lnTo>
                <a:cubicBezTo>
                  <a:pt x="564" y="1216"/>
                  <a:pt x="486" y="1294"/>
                  <a:pt x="486" y="1390"/>
                </a:cubicBezTo>
                <a:lnTo>
                  <a:pt x="486" y="1838"/>
                </a:lnTo>
                <a:cubicBezTo>
                  <a:pt x="486" y="1934"/>
                  <a:pt x="564" y="2011"/>
                  <a:pt x="659" y="2011"/>
                </a:cubicBezTo>
                <a:lnTo>
                  <a:pt x="1108" y="2011"/>
                </a:lnTo>
                <a:cubicBezTo>
                  <a:pt x="1203" y="2011"/>
                  <a:pt x="1281" y="1934"/>
                  <a:pt x="1281" y="1838"/>
                </a:cubicBezTo>
                <a:lnTo>
                  <a:pt x="1281" y="1390"/>
                </a:lnTo>
                <a:cubicBezTo>
                  <a:pt x="1281" y="1294"/>
                  <a:pt x="1203" y="1216"/>
                  <a:pt x="1108" y="1216"/>
                </a:cubicBezTo>
                <a:lnTo>
                  <a:pt x="1108" y="1216"/>
                </a:lnTo>
                <a:close/>
                <a:moveTo>
                  <a:pt x="3230" y="546"/>
                </a:moveTo>
                <a:lnTo>
                  <a:pt x="3230" y="546"/>
                </a:lnTo>
                <a:cubicBezTo>
                  <a:pt x="3230" y="522"/>
                  <a:pt x="3249" y="502"/>
                  <a:pt x="3273" y="502"/>
                </a:cubicBezTo>
                <a:lnTo>
                  <a:pt x="3722" y="502"/>
                </a:lnTo>
                <a:cubicBezTo>
                  <a:pt x="3746" y="502"/>
                  <a:pt x="3765" y="522"/>
                  <a:pt x="3765" y="546"/>
                </a:cubicBezTo>
                <a:lnTo>
                  <a:pt x="3765" y="994"/>
                </a:lnTo>
                <a:cubicBezTo>
                  <a:pt x="3765" y="1018"/>
                  <a:pt x="3746" y="1037"/>
                  <a:pt x="3722" y="1037"/>
                </a:cubicBezTo>
                <a:lnTo>
                  <a:pt x="3273" y="1037"/>
                </a:lnTo>
                <a:cubicBezTo>
                  <a:pt x="3249" y="1037"/>
                  <a:pt x="3230" y="1018"/>
                  <a:pt x="3230" y="994"/>
                </a:cubicBezTo>
                <a:lnTo>
                  <a:pt x="3230" y="546"/>
                </a:lnTo>
                <a:lnTo>
                  <a:pt x="3230" y="546"/>
                </a:lnTo>
                <a:close/>
                <a:moveTo>
                  <a:pt x="3273" y="1167"/>
                </a:moveTo>
                <a:lnTo>
                  <a:pt x="3273" y="1167"/>
                </a:lnTo>
                <a:lnTo>
                  <a:pt x="3722" y="1167"/>
                </a:lnTo>
                <a:cubicBezTo>
                  <a:pt x="3817" y="1167"/>
                  <a:pt x="3895" y="1090"/>
                  <a:pt x="3895" y="994"/>
                </a:cubicBezTo>
                <a:lnTo>
                  <a:pt x="3895" y="546"/>
                </a:lnTo>
                <a:cubicBezTo>
                  <a:pt x="3895" y="450"/>
                  <a:pt x="3817" y="372"/>
                  <a:pt x="3722" y="372"/>
                </a:cubicBezTo>
                <a:lnTo>
                  <a:pt x="3273" y="372"/>
                </a:lnTo>
                <a:cubicBezTo>
                  <a:pt x="3178" y="372"/>
                  <a:pt x="3100" y="450"/>
                  <a:pt x="3100" y="546"/>
                </a:cubicBezTo>
                <a:lnTo>
                  <a:pt x="3100" y="994"/>
                </a:lnTo>
                <a:cubicBezTo>
                  <a:pt x="3100" y="1090"/>
                  <a:pt x="3178" y="1167"/>
                  <a:pt x="3273" y="1167"/>
                </a:cubicBezTo>
                <a:lnTo>
                  <a:pt x="3273" y="1167"/>
                </a:lnTo>
                <a:close/>
                <a:moveTo>
                  <a:pt x="2894" y="994"/>
                </a:moveTo>
                <a:lnTo>
                  <a:pt x="2894" y="994"/>
                </a:lnTo>
                <a:cubicBezTo>
                  <a:pt x="2894" y="1018"/>
                  <a:pt x="2874" y="1037"/>
                  <a:pt x="2850" y="1037"/>
                </a:cubicBezTo>
                <a:lnTo>
                  <a:pt x="2402" y="1037"/>
                </a:lnTo>
                <a:cubicBezTo>
                  <a:pt x="2378" y="1037"/>
                  <a:pt x="2359" y="1018"/>
                  <a:pt x="2359" y="994"/>
                </a:cubicBezTo>
                <a:lnTo>
                  <a:pt x="2359" y="546"/>
                </a:lnTo>
                <a:cubicBezTo>
                  <a:pt x="2359" y="522"/>
                  <a:pt x="2378" y="502"/>
                  <a:pt x="2402" y="502"/>
                </a:cubicBezTo>
                <a:lnTo>
                  <a:pt x="2850" y="502"/>
                </a:lnTo>
                <a:cubicBezTo>
                  <a:pt x="2874" y="502"/>
                  <a:pt x="2894" y="522"/>
                  <a:pt x="2894" y="546"/>
                </a:cubicBezTo>
                <a:lnTo>
                  <a:pt x="2894" y="994"/>
                </a:lnTo>
                <a:lnTo>
                  <a:pt x="2894" y="994"/>
                </a:lnTo>
                <a:close/>
                <a:moveTo>
                  <a:pt x="2850" y="372"/>
                </a:moveTo>
                <a:lnTo>
                  <a:pt x="2850" y="372"/>
                </a:lnTo>
                <a:lnTo>
                  <a:pt x="2402" y="372"/>
                </a:lnTo>
                <a:cubicBezTo>
                  <a:pt x="2306" y="372"/>
                  <a:pt x="2229" y="450"/>
                  <a:pt x="2229" y="546"/>
                </a:cubicBezTo>
                <a:lnTo>
                  <a:pt x="2229" y="994"/>
                </a:lnTo>
                <a:cubicBezTo>
                  <a:pt x="2229" y="1090"/>
                  <a:pt x="2306" y="1167"/>
                  <a:pt x="2402" y="1167"/>
                </a:cubicBezTo>
                <a:lnTo>
                  <a:pt x="2850" y="1167"/>
                </a:lnTo>
                <a:cubicBezTo>
                  <a:pt x="2946" y="1167"/>
                  <a:pt x="3024" y="1090"/>
                  <a:pt x="3024" y="994"/>
                </a:cubicBezTo>
                <a:lnTo>
                  <a:pt x="3024" y="546"/>
                </a:lnTo>
                <a:cubicBezTo>
                  <a:pt x="3024" y="450"/>
                  <a:pt x="2946" y="372"/>
                  <a:pt x="2850" y="372"/>
                </a:cubicBezTo>
                <a:lnTo>
                  <a:pt x="2850" y="372"/>
                </a:lnTo>
                <a:close/>
                <a:moveTo>
                  <a:pt x="2022" y="994"/>
                </a:moveTo>
                <a:lnTo>
                  <a:pt x="2022" y="994"/>
                </a:lnTo>
                <a:cubicBezTo>
                  <a:pt x="2022" y="1018"/>
                  <a:pt x="2003" y="1037"/>
                  <a:pt x="1979" y="1037"/>
                </a:cubicBezTo>
                <a:lnTo>
                  <a:pt x="1531" y="1037"/>
                </a:lnTo>
                <a:cubicBezTo>
                  <a:pt x="1507" y="1037"/>
                  <a:pt x="1487" y="1018"/>
                  <a:pt x="1487" y="994"/>
                </a:cubicBezTo>
                <a:lnTo>
                  <a:pt x="1487" y="546"/>
                </a:lnTo>
                <a:cubicBezTo>
                  <a:pt x="1487" y="522"/>
                  <a:pt x="1507" y="502"/>
                  <a:pt x="1531" y="502"/>
                </a:cubicBezTo>
                <a:lnTo>
                  <a:pt x="1979" y="502"/>
                </a:lnTo>
                <a:cubicBezTo>
                  <a:pt x="2003" y="502"/>
                  <a:pt x="2022" y="522"/>
                  <a:pt x="2022" y="546"/>
                </a:cubicBezTo>
                <a:lnTo>
                  <a:pt x="2022" y="994"/>
                </a:lnTo>
                <a:lnTo>
                  <a:pt x="2022" y="994"/>
                </a:lnTo>
                <a:close/>
                <a:moveTo>
                  <a:pt x="1979" y="372"/>
                </a:moveTo>
                <a:lnTo>
                  <a:pt x="1979" y="372"/>
                </a:lnTo>
                <a:lnTo>
                  <a:pt x="1531" y="372"/>
                </a:lnTo>
                <a:cubicBezTo>
                  <a:pt x="1435" y="372"/>
                  <a:pt x="1357" y="450"/>
                  <a:pt x="1357" y="546"/>
                </a:cubicBezTo>
                <a:lnTo>
                  <a:pt x="1357" y="994"/>
                </a:lnTo>
                <a:cubicBezTo>
                  <a:pt x="1357" y="1090"/>
                  <a:pt x="1435" y="1167"/>
                  <a:pt x="1531" y="1167"/>
                </a:cubicBezTo>
                <a:lnTo>
                  <a:pt x="1979" y="1167"/>
                </a:lnTo>
                <a:cubicBezTo>
                  <a:pt x="2075" y="1167"/>
                  <a:pt x="2152" y="1090"/>
                  <a:pt x="2152" y="994"/>
                </a:cubicBezTo>
                <a:lnTo>
                  <a:pt x="2152" y="546"/>
                </a:lnTo>
                <a:cubicBezTo>
                  <a:pt x="2152" y="450"/>
                  <a:pt x="2075" y="372"/>
                  <a:pt x="1979" y="372"/>
                </a:cubicBezTo>
                <a:lnTo>
                  <a:pt x="1979" y="372"/>
                </a:lnTo>
                <a:close/>
                <a:moveTo>
                  <a:pt x="1151" y="994"/>
                </a:moveTo>
                <a:lnTo>
                  <a:pt x="1151" y="994"/>
                </a:lnTo>
                <a:cubicBezTo>
                  <a:pt x="1151" y="1018"/>
                  <a:pt x="1132" y="1037"/>
                  <a:pt x="1108" y="1037"/>
                </a:cubicBezTo>
                <a:lnTo>
                  <a:pt x="659" y="1037"/>
                </a:lnTo>
                <a:cubicBezTo>
                  <a:pt x="636" y="1037"/>
                  <a:pt x="616" y="1018"/>
                  <a:pt x="616" y="994"/>
                </a:cubicBezTo>
                <a:lnTo>
                  <a:pt x="616" y="546"/>
                </a:lnTo>
                <a:cubicBezTo>
                  <a:pt x="616" y="522"/>
                  <a:pt x="636" y="502"/>
                  <a:pt x="659" y="502"/>
                </a:cubicBezTo>
                <a:lnTo>
                  <a:pt x="1108" y="502"/>
                </a:lnTo>
                <a:cubicBezTo>
                  <a:pt x="1132" y="502"/>
                  <a:pt x="1151" y="522"/>
                  <a:pt x="1151" y="546"/>
                </a:cubicBezTo>
                <a:lnTo>
                  <a:pt x="1151" y="994"/>
                </a:lnTo>
                <a:lnTo>
                  <a:pt x="1151" y="994"/>
                </a:lnTo>
                <a:close/>
                <a:moveTo>
                  <a:pt x="1108" y="372"/>
                </a:moveTo>
                <a:lnTo>
                  <a:pt x="1108" y="372"/>
                </a:lnTo>
                <a:lnTo>
                  <a:pt x="659" y="372"/>
                </a:lnTo>
                <a:cubicBezTo>
                  <a:pt x="564" y="372"/>
                  <a:pt x="486" y="450"/>
                  <a:pt x="486" y="546"/>
                </a:cubicBezTo>
                <a:lnTo>
                  <a:pt x="486" y="994"/>
                </a:lnTo>
                <a:cubicBezTo>
                  <a:pt x="486" y="1090"/>
                  <a:pt x="564" y="1167"/>
                  <a:pt x="659" y="1167"/>
                </a:cubicBezTo>
                <a:lnTo>
                  <a:pt x="1108" y="1167"/>
                </a:lnTo>
                <a:cubicBezTo>
                  <a:pt x="1203" y="1167"/>
                  <a:pt x="1281" y="1090"/>
                  <a:pt x="1281" y="994"/>
                </a:cubicBezTo>
                <a:lnTo>
                  <a:pt x="1281" y="546"/>
                </a:lnTo>
                <a:cubicBezTo>
                  <a:pt x="1281" y="450"/>
                  <a:pt x="1203" y="372"/>
                  <a:pt x="1108" y="372"/>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TextBox 22"/>
          <p:cNvSpPr txBox="1"/>
          <p:nvPr/>
        </p:nvSpPr>
        <p:spPr>
          <a:xfrm>
            <a:off x="2194477" y="4301995"/>
            <a:ext cx="910230" cy="369332"/>
          </a:xfrm>
          <a:prstGeom prst="rect">
            <a:avLst/>
          </a:prstGeom>
          <a:solidFill>
            <a:srgbClr val="D7EAA0"/>
          </a:solidFill>
          <a:ln w="12700">
            <a:solidFill>
              <a:srgbClr val="000000"/>
            </a:solidFill>
          </a:ln>
        </p:spPr>
        <p:txBody>
          <a:bodyPr wrap="square" rtlCol="0">
            <a:spAutoFit/>
          </a:bodyPr>
          <a:lstStyle/>
          <a:p>
            <a:pPr algn="ctr"/>
            <a:r>
              <a:rPr lang="en-US" sz="1800" dirty="0">
                <a:solidFill>
                  <a:srgbClr val="000000"/>
                </a:solidFill>
              </a:rPr>
              <a:t>mylib</a:t>
            </a:r>
          </a:p>
        </p:txBody>
      </p:sp>
      <p:sp>
        <p:nvSpPr>
          <p:cNvPr id="24" name="TextBox 23"/>
          <p:cNvSpPr txBox="1"/>
          <p:nvPr>
            <p:custDataLst>
              <p:tags r:id="rId1"/>
            </p:custDataLst>
          </p:nvPr>
        </p:nvSpPr>
        <p:spPr>
          <a:xfrm>
            <a:off x="2446407" y="2047462"/>
            <a:ext cx="4729843" cy="425373"/>
          </a:xfrm>
          <a:prstGeom prst="rect">
            <a:avLst/>
          </a:prstGeom>
          <a:solidFill>
            <a:srgbClr val="FFFFFF"/>
          </a:solidFill>
          <a:ln w="19050" cmpd="sng">
            <a:solidFill>
              <a:srgbClr val="0074BE"/>
            </a:solidFill>
          </a:ln>
        </p:spPr>
        <p:txBody>
          <a:bodyPr vert="horz" wrap="square" lIns="88900" tIns="88900" rIns="88900" bIns="88900" rtlCol="0">
            <a:spAutoFit/>
          </a:bodyPr>
          <a:lstStyle/>
          <a:p>
            <a:pPr>
              <a:lnSpc>
                <a:spcPct val="85000"/>
              </a:lnSpc>
            </a:pPr>
            <a:r>
              <a:rPr lang="en-US" sz="1800" b="1" dirty="0">
                <a:latin typeface="Courier New" panose="02070309020205020404" pitchFamily="49" charset="0"/>
              </a:rPr>
              <a:t>libname mylib "s:/workshop/data";</a:t>
            </a:r>
          </a:p>
        </p:txBody>
      </p:sp>
      <p:sp>
        <p:nvSpPr>
          <p:cNvPr id="26" name="TextBox 25"/>
          <p:cNvSpPr txBox="1"/>
          <p:nvPr>
            <p:custDataLst>
              <p:tags r:id="rId2"/>
            </p:custDataLst>
          </p:nvPr>
        </p:nvSpPr>
        <p:spPr>
          <a:xfrm>
            <a:off x="2446407" y="1418034"/>
            <a:ext cx="5420238" cy="414985"/>
          </a:xfrm>
          <a:prstGeom prst="rect">
            <a:avLst/>
          </a:prstGeom>
          <a:solidFill>
            <a:srgbClr val="FFFFFF"/>
          </a:solidFill>
          <a:ln w="19050" cmpd="sng">
            <a:solidFill>
              <a:srgbClr val="0074BE"/>
            </a:solidFill>
          </a:ln>
        </p:spPr>
        <p:txBody>
          <a:bodyPr vert="horz" wrap="square" lIns="88900" tIns="88900" rIns="88900" bIns="88900" rtlCol="0">
            <a:spAutoFit/>
          </a:bodyPr>
          <a:lstStyle/>
          <a:p>
            <a:pPr>
              <a:lnSpc>
                <a:spcPct val="85000"/>
              </a:lnSpc>
            </a:pPr>
            <a:r>
              <a:rPr lang="en-US" sz="1800" b="1" dirty="0">
                <a:latin typeface="Courier New" panose="02070309020205020404" pitchFamily="49" charset="0"/>
              </a:rPr>
              <a:t>libname mylib base "s:/workshop/data";</a:t>
            </a:r>
          </a:p>
        </p:txBody>
      </p:sp>
      <p:sp>
        <p:nvSpPr>
          <p:cNvPr id="3" name="Rectangle 2"/>
          <p:cNvSpPr/>
          <p:nvPr>
            <p:custDataLst>
              <p:tags r:id="rId3"/>
            </p:custDataLst>
          </p:nvPr>
        </p:nvSpPr>
        <p:spPr>
          <a:xfrm>
            <a:off x="4446657" y="1506934"/>
            <a:ext cx="546164" cy="233172"/>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19" name="Freeform 11">
            <a:extLst>
              <a:ext uri="{FF2B5EF4-FFF2-40B4-BE49-F238E27FC236}">
                <a16:creationId xmlns:a16="http://schemas.microsoft.com/office/drawing/2014/main" id="{A04E675B-27CD-4468-8BD9-BD2ACA011949}"/>
              </a:ext>
            </a:extLst>
          </p:cNvPr>
          <p:cNvSpPr>
            <a:spLocks noChangeAspect="1" noEditPoints="1"/>
          </p:cNvSpPr>
          <p:nvPr/>
        </p:nvSpPr>
        <p:spPr bwMode="auto">
          <a:xfrm>
            <a:off x="7368451" y="4086295"/>
            <a:ext cx="814102" cy="880110"/>
          </a:xfrm>
          <a:custGeom>
            <a:avLst/>
            <a:gdLst>
              <a:gd name="T0" fmla="*/ 4915 w 5328"/>
              <a:gd name="T1" fmla="*/ 4166 h 5760"/>
              <a:gd name="T2" fmla="*/ 5059 w 5328"/>
              <a:gd name="T3" fmla="*/ 3489 h 5760"/>
              <a:gd name="T4" fmla="*/ 382 w 5328"/>
              <a:gd name="T5" fmla="*/ 3489 h 5760"/>
              <a:gd name="T6" fmla="*/ 527 w 5328"/>
              <a:gd name="T7" fmla="*/ 4166 h 5760"/>
              <a:gd name="T8" fmla="*/ 3275 w 5328"/>
              <a:gd name="T9" fmla="*/ 3034 h 5760"/>
              <a:gd name="T10" fmla="*/ 3390 w 5328"/>
              <a:gd name="T11" fmla="*/ 3414 h 5760"/>
              <a:gd name="T12" fmla="*/ 3083 w 5328"/>
              <a:gd name="T13" fmla="*/ 3161 h 5760"/>
              <a:gd name="T14" fmla="*/ 2474 w 5328"/>
              <a:gd name="T15" fmla="*/ 3161 h 5760"/>
              <a:gd name="T16" fmla="*/ 2167 w 5328"/>
              <a:gd name="T17" fmla="*/ 3414 h 5760"/>
              <a:gd name="T18" fmla="*/ 2282 w 5328"/>
              <a:gd name="T19" fmla="*/ 3034 h 5760"/>
              <a:gd name="T20" fmla="*/ 1192 w 5328"/>
              <a:gd name="T21" fmla="*/ 4746 h 5760"/>
              <a:gd name="T22" fmla="*/ 2462 w 5328"/>
              <a:gd name="T23" fmla="*/ 5592 h 5760"/>
              <a:gd name="T24" fmla="*/ 4027 w 5328"/>
              <a:gd name="T25" fmla="*/ 5048 h 5760"/>
              <a:gd name="T26" fmla="*/ 4370 w 5328"/>
              <a:gd name="T27" fmla="*/ 2676 h 5760"/>
              <a:gd name="T28" fmla="*/ 2277 w 5328"/>
              <a:gd name="T29" fmla="*/ 2671 h 5760"/>
              <a:gd name="T30" fmla="*/ 1125 w 5328"/>
              <a:gd name="T31" fmla="*/ 2494 h 5760"/>
              <a:gd name="T32" fmla="*/ 1924 w 5328"/>
              <a:gd name="T33" fmla="*/ 590 h 5760"/>
              <a:gd name="T34" fmla="*/ 1591 w 5328"/>
              <a:gd name="T35" fmla="*/ 604 h 5760"/>
              <a:gd name="T36" fmla="*/ 1085 w 5328"/>
              <a:gd name="T37" fmla="*/ 1084 h 5760"/>
              <a:gd name="T38" fmla="*/ 845 w 5328"/>
              <a:gd name="T39" fmla="*/ 1368 h 5760"/>
              <a:gd name="T40" fmla="*/ 508 w 5328"/>
              <a:gd name="T41" fmla="*/ 1985 h 5760"/>
              <a:gd name="T42" fmla="*/ 346 w 5328"/>
              <a:gd name="T43" fmla="*/ 2243 h 5760"/>
              <a:gd name="T44" fmla="*/ 389 w 5328"/>
              <a:gd name="T45" fmla="*/ 3021 h 5760"/>
              <a:gd name="T46" fmla="*/ 871 w 5328"/>
              <a:gd name="T47" fmla="*/ 2744 h 5760"/>
              <a:gd name="T48" fmla="*/ 1122 w 5328"/>
              <a:gd name="T49" fmla="*/ 2323 h 5760"/>
              <a:gd name="T50" fmla="*/ 2015 w 5328"/>
              <a:gd name="T51" fmla="*/ 2486 h 5760"/>
              <a:gd name="T52" fmla="*/ 4311 w 5328"/>
              <a:gd name="T53" fmla="*/ 2348 h 5760"/>
              <a:gd name="T54" fmla="*/ 4569 w 5328"/>
              <a:gd name="T55" fmla="*/ 2945 h 5760"/>
              <a:gd name="T56" fmla="*/ 4806 w 5328"/>
              <a:gd name="T57" fmla="*/ 2487 h 5760"/>
              <a:gd name="T58" fmla="*/ 4864 w 5328"/>
              <a:gd name="T59" fmla="*/ 2009 h 5760"/>
              <a:gd name="T60" fmla="*/ 4587 w 5328"/>
              <a:gd name="T61" fmla="*/ 1538 h 5760"/>
              <a:gd name="T62" fmla="*/ 4435 w 5328"/>
              <a:gd name="T63" fmla="*/ 1117 h 5760"/>
              <a:gd name="T64" fmla="*/ 3823 w 5328"/>
              <a:gd name="T65" fmla="*/ 894 h 5760"/>
              <a:gd name="T66" fmla="*/ 3646 w 5328"/>
              <a:gd name="T67" fmla="*/ 541 h 5760"/>
              <a:gd name="T68" fmla="*/ 2807 w 5328"/>
              <a:gd name="T69" fmla="*/ 560 h 5760"/>
              <a:gd name="T70" fmla="*/ 2971 w 5328"/>
              <a:gd name="T71" fmla="*/ 0 h 5760"/>
              <a:gd name="T72" fmla="*/ 2964 w 5328"/>
              <a:gd name="T73" fmla="*/ 187 h 5760"/>
              <a:gd name="T74" fmla="*/ 3502 w 5328"/>
              <a:gd name="T75" fmla="*/ 372 h 5760"/>
              <a:gd name="T76" fmla="*/ 4241 w 5328"/>
              <a:gd name="T77" fmla="*/ 588 h 5760"/>
              <a:gd name="T78" fmla="*/ 4018 w 5328"/>
              <a:gd name="T79" fmla="*/ 785 h 5760"/>
              <a:gd name="T80" fmla="*/ 5113 w 5328"/>
              <a:gd name="T81" fmla="*/ 1288 h 5760"/>
              <a:gd name="T82" fmla="*/ 5012 w 5328"/>
              <a:gd name="T83" fmla="*/ 1428 h 5760"/>
              <a:gd name="T84" fmla="*/ 4960 w 5328"/>
              <a:gd name="T85" fmla="*/ 1845 h 5760"/>
              <a:gd name="T86" fmla="*/ 5302 w 5328"/>
              <a:gd name="T87" fmla="*/ 2777 h 5760"/>
              <a:gd name="T88" fmla="*/ 5089 w 5328"/>
              <a:gd name="T89" fmla="*/ 2700 h 5760"/>
              <a:gd name="T90" fmla="*/ 4714 w 5328"/>
              <a:gd name="T91" fmla="*/ 3035 h 5760"/>
              <a:gd name="T92" fmla="*/ 5307 w 5328"/>
              <a:gd name="T93" fmla="*/ 3615 h 5760"/>
              <a:gd name="T94" fmla="*/ 4813 w 5328"/>
              <a:gd name="T95" fmla="*/ 4364 h 5760"/>
              <a:gd name="T96" fmla="*/ 3997 w 5328"/>
              <a:gd name="T97" fmla="*/ 5310 h 5760"/>
              <a:gd name="T98" fmla="*/ 2313 w 5328"/>
              <a:gd name="T99" fmla="*/ 5737 h 5760"/>
              <a:gd name="T100" fmla="*/ 1005 w 5328"/>
              <a:gd name="T101" fmla="*/ 4727 h 5760"/>
              <a:gd name="T102" fmla="*/ 238 w 5328"/>
              <a:gd name="T103" fmla="*/ 4137 h 5760"/>
              <a:gd name="T104" fmla="*/ 311 w 5328"/>
              <a:gd name="T105" fmla="*/ 3288 h 5760"/>
              <a:gd name="T106" fmla="*/ 35 w 5328"/>
              <a:gd name="T107" fmla="*/ 2311 h 5760"/>
              <a:gd name="T108" fmla="*/ 136 w 5328"/>
              <a:gd name="T109" fmla="*/ 1890 h 5760"/>
              <a:gd name="T110" fmla="*/ 346 w 5328"/>
              <a:gd name="T111" fmla="*/ 1939 h 5760"/>
              <a:gd name="T112" fmla="*/ 529 w 5328"/>
              <a:gd name="T113" fmla="*/ 869 h 5760"/>
              <a:gd name="T114" fmla="*/ 1185 w 5328"/>
              <a:gd name="T115" fmla="*/ 614 h 5760"/>
              <a:gd name="T116" fmla="*/ 1710 w 5328"/>
              <a:gd name="T117" fmla="*/ 171 h 5760"/>
              <a:gd name="T118" fmla="*/ 1729 w 5328"/>
              <a:gd name="T119" fmla="*/ 515 h 5760"/>
              <a:gd name="T120" fmla="*/ 2750 w 5328"/>
              <a:gd name="T121" fmla="*/ 54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328" h="5760">
                <a:moveTo>
                  <a:pt x="4733" y="3339"/>
                </a:moveTo>
                <a:lnTo>
                  <a:pt x="4676" y="3343"/>
                </a:lnTo>
                <a:lnTo>
                  <a:pt x="4622" y="3355"/>
                </a:lnTo>
                <a:lnTo>
                  <a:pt x="4569" y="3372"/>
                </a:lnTo>
                <a:lnTo>
                  <a:pt x="4569" y="4023"/>
                </a:lnTo>
                <a:lnTo>
                  <a:pt x="4566" y="4097"/>
                </a:lnTo>
                <a:lnTo>
                  <a:pt x="4560" y="4170"/>
                </a:lnTo>
                <a:lnTo>
                  <a:pt x="4616" y="4189"/>
                </a:lnTo>
                <a:lnTo>
                  <a:pt x="4674" y="4201"/>
                </a:lnTo>
                <a:lnTo>
                  <a:pt x="4733" y="4207"/>
                </a:lnTo>
                <a:lnTo>
                  <a:pt x="4796" y="4201"/>
                </a:lnTo>
                <a:lnTo>
                  <a:pt x="4857" y="4187"/>
                </a:lnTo>
                <a:lnTo>
                  <a:pt x="4915" y="4166"/>
                </a:lnTo>
                <a:lnTo>
                  <a:pt x="4969" y="4137"/>
                </a:lnTo>
                <a:lnTo>
                  <a:pt x="5016" y="4100"/>
                </a:lnTo>
                <a:lnTo>
                  <a:pt x="5059" y="4056"/>
                </a:lnTo>
                <a:lnTo>
                  <a:pt x="5096" y="4009"/>
                </a:lnTo>
                <a:lnTo>
                  <a:pt x="5126" y="3955"/>
                </a:lnTo>
                <a:lnTo>
                  <a:pt x="5147" y="3898"/>
                </a:lnTo>
                <a:lnTo>
                  <a:pt x="5161" y="3837"/>
                </a:lnTo>
                <a:lnTo>
                  <a:pt x="5166" y="3772"/>
                </a:lnTo>
                <a:lnTo>
                  <a:pt x="5161" y="3709"/>
                </a:lnTo>
                <a:lnTo>
                  <a:pt x="5147" y="3648"/>
                </a:lnTo>
                <a:lnTo>
                  <a:pt x="5126" y="3590"/>
                </a:lnTo>
                <a:lnTo>
                  <a:pt x="5096" y="3536"/>
                </a:lnTo>
                <a:lnTo>
                  <a:pt x="5059" y="3489"/>
                </a:lnTo>
                <a:lnTo>
                  <a:pt x="5016" y="3446"/>
                </a:lnTo>
                <a:lnTo>
                  <a:pt x="4969" y="3409"/>
                </a:lnTo>
                <a:lnTo>
                  <a:pt x="4915" y="3379"/>
                </a:lnTo>
                <a:lnTo>
                  <a:pt x="4857" y="3358"/>
                </a:lnTo>
                <a:lnTo>
                  <a:pt x="4796" y="3344"/>
                </a:lnTo>
                <a:lnTo>
                  <a:pt x="4733" y="3339"/>
                </a:lnTo>
                <a:close/>
                <a:moveTo>
                  <a:pt x="709" y="3339"/>
                </a:moveTo>
                <a:lnTo>
                  <a:pt x="646" y="3344"/>
                </a:lnTo>
                <a:lnTo>
                  <a:pt x="585" y="3358"/>
                </a:lnTo>
                <a:lnTo>
                  <a:pt x="527" y="3379"/>
                </a:lnTo>
                <a:lnTo>
                  <a:pt x="473" y="3409"/>
                </a:lnTo>
                <a:lnTo>
                  <a:pt x="426" y="3446"/>
                </a:lnTo>
                <a:lnTo>
                  <a:pt x="382" y="3489"/>
                </a:lnTo>
                <a:lnTo>
                  <a:pt x="346" y="3536"/>
                </a:lnTo>
                <a:lnTo>
                  <a:pt x="316" y="3590"/>
                </a:lnTo>
                <a:lnTo>
                  <a:pt x="295" y="3648"/>
                </a:lnTo>
                <a:lnTo>
                  <a:pt x="281" y="3709"/>
                </a:lnTo>
                <a:lnTo>
                  <a:pt x="276" y="3772"/>
                </a:lnTo>
                <a:lnTo>
                  <a:pt x="281" y="3837"/>
                </a:lnTo>
                <a:lnTo>
                  <a:pt x="295" y="3898"/>
                </a:lnTo>
                <a:lnTo>
                  <a:pt x="316" y="3955"/>
                </a:lnTo>
                <a:lnTo>
                  <a:pt x="346" y="4009"/>
                </a:lnTo>
                <a:lnTo>
                  <a:pt x="382" y="4056"/>
                </a:lnTo>
                <a:lnTo>
                  <a:pt x="426" y="4100"/>
                </a:lnTo>
                <a:lnTo>
                  <a:pt x="473" y="4137"/>
                </a:lnTo>
                <a:lnTo>
                  <a:pt x="527" y="4166"/>
                </a:lnTo>
                <a:lnTo>
                  <a:pt x="585" y="4187"/>
                </a:lnTo>
                <a:lnTo>
                  <a:pt x="646" y="4201"/>
                </a:lnTo>
                <a:lnTo>
                  <a:pt x="709" y="4207"/>
                </a:lnTo>
                <a:lnTo>
                  <a:pt x="761" y="4203"/>
                </a:lnTo>
                <a:lnTo>
                  <a:pt x="813" y="4194"/>
                </a:lnTo>
                <a:lnTo>
                  <a:pt x="862" y="4179"/>
                </a:lnTo>
                <a:lnTo>
                  <a:pt x="857" y="4100"/>
                </a:lnTo>
                <a:lnTo>
                  <a:pt x="853" y="4022"/>
                </a:lnTo>
                <a:lnTo>
                  <a:pt x="853" y="3365"/>
                </a:lnTo>
                <a:lnTo>
                  <a:pt x="806" y="3351"/>
                </a:lnTo>
                <a:lnTo>
                  <a:pt x="759" y="3343"/>
                </a:lnTo>
                <a:lnTo>
                  <a:pt x="709" y="3339"/>
                </a:lnTo>
                <a:close/>
                <a:moveTo>
                  <a:pt x="3275" y="3034"/>
                </a:moveTo>
                <a:lnTo>
                  <a:pt x="3317" y="3039"/>
                </a:lnTo>
                <a:lnTo>
                  <a:pt x="3355" y="3051"/>
                </a:lnTo>
                <a:lnTo>
                  <a:pt x="3390" y="3069"/>
                </a:lnTo>
                <a:lnTo>
                  <a:pt x="3421" y="3095"/>
                </a:lnTo>
                <a:lnTo>
                  <a:pt x="3446" y="3126"/>
                </a:lnTo>
                <a:lnTo>
                  <a:pt x="3465" y="3161"/>
                </a:lnTo>
                <a:lnTo>
                  <a:pt x="3477" y="3199"/>
                </a:lnTo>
                <a:lnTo>
                  <a:pt x="3482" y="3241"/>
                </a:lnTo>
                <a:lnTo>
                  <a:pt x="3477" y="3283"/>
                </a:lnTo>
                <a:lnTo>
                  <a:pt x="3465" y="3322"/>
                </a:lnTo>
                <a:lnTo>
                  <a:pt x="3446" y="3357"/>
                </a:lnTo>
                <a:lnTo>
                  <a:pt x="3421" y="3388"/>
                </a:lnTo>
                <a:lnTo>
                  <a:pt x="3390" y="3414"/>
                </a:lnTo>
                <a:lnTo>
                  <a:pt x="3355" y="3433"/>
                </a:lnTo>
                <a:lnTo>
                  <a:pt x="3317" y="3446"/>
                </a:lnTo>
                <a:lnTo>
                  <a:pt x="3275" y="3449"/>
                </a:lnTo>
                <a:lnTo>
                  <a:pt x="3233" y="3446"/>
                </a:lnTo>
                <a:lnTo>
                  <a:pt x="3193" y="3433"/>
                </a:lnTo>
                <a:lnTo>
                  <a:pt x="3158" y="3414"/>
                </a:lnTo>
                <a:lnTo>
                  <a:pt x="3128" y="3388"/>
                </a:lnTo>
                <a:lnTo>
                  <a:pt x="3102" y="3357"/>
                </a:lnTo>
                <a:lnTo>
                  <a:pt x="3083" y="3322"/>
                </a:lnTo>
                <a:lnTo>
                  <a:pt x="3071" y="3283"/>
                </a:lnTo>
                <a:lnTo>
                  <a:pt x="3067" y="3241"/>
                </a:lnTo>
                <a:lnTo>
                  <a:pt x="3071" y="3199"/>
                </a:lnTo>
                <a:lnTo>
                  <a:pt x="3083" y="3161"/>
                </a:lnTo>
                <a:lnTo>
                  <a:pt x="3102" y="3126"/>
                </a:lnTo>
                <a:lnTo>
                  <a:pt x="3128" y="3095"/>
                </a:lnTo>
                <a:lnTo>
                  <a:pt x="3158" y="3069"/>
                </a:lnTo>
                <a:lnTo>
                  <a:pt x="3193" y="3051"/>
                </a:lnTo>
                <a:lnTo>
                  <a:pt x="3233" y="3039"/>
                </a:lnTo>
                <a:lnTo>
                  <a:pt x="3275" y="3034"/>
                </a:lnTo>
                <a:close/>
                <a:moveTo>
                  <a:pt x="2282" y="3034"/>
                </a:moveTo>
                <a:lnTo>
                  <a:pt x="2324" y="3039"/>
                </a:lnTo>
                <a:lnTo>
                  <a:pt x="2364" y="3051"/>
                </a:lnTo>
                <a:lnTo>
                  <a:pt x="2399" y="3069"/>
                </a:lnTo>
                <a:lnTo>
                  <a:pt x="2429" y="3095"/>
                </a:lnTo>
                <a:lnTo>
                  <a:pt x="2455" y="3126"/>
                </a:lnTo>
                <a:lnTo>
                  <a:pt x="2474" y="3161"/>
                </a:lnTo>
                <a:lnTo>
                  <a:pt x="2486" y="3199"/>
                </a:lnTo>
                <a:lnTo>
                  <a:pt x="2490" y="3241"/>
                </a:lnTo>
                <a:lnTo>
                  <a:pt x="2486" y="3283"/>
                </a:lnTo>
                <a:lnTo>
                  <a:pt x="2474" y="3322"/>
                </a:lnTo>
                <a:lnTo>
                  <a:pt x="2455" y="3357"/>
                </a:lnTo>
                <a:lnTo>
                  <a:pt x="2429" y="3388"/>
                </a:lnTo>
                <a:lnTo>
                  <a:pt x="2399" y="3414"/>
                </a:lnTo>
                <a:lnTo>
                  <a:pt x="2364" y="3433"/>
                </a:lnTo>
                <a:lnTo>
                  <a:pt x="2324" y="3446"/>
                </a:lnTo>
                <a:lnTo>
                  <a:pt x="2282" y="3449"/>
                </a:lnTo>
                <a:lnTo>
                  <a:pt x="2240" y="3446"/>
                </a:lnTo>
                <a:lnTo>
                  <a:pt x="2202" y="3433"/>
                </a:lnTo>
                <a:lnTo>
                  <a:pt x="2167" y="3414"/>
                </a:lnTo>
                <a:lnTo>
                  <a:pt x="2136" y="3388"/>
                </a:lnTo>
                <a:lnTo>
                  <a:pt x="2111" y="3357"/>
                </a:lnTo>
                <a:lnTo>
                  <a:pt x="2092" y="3322"/>
                </a:lnTo>
                <a:lnTo>
                  <a:pt x="2080" y="3283"/>
                </a:lnTo>
                <a:lnTo>
                  <a:pt x="2074" y="3241"/>
                </a:lnTo>
                <a:lnTo>
                  <a:pt x="2080" y="3199"/>
                </a:lnTo>
                <a:lnTo>
                  <a:pt x="2092" y="3161"/>
                </a:lnTo>
                <a:lnTo>
                  <a:pt x="2111" y="3126"/>
                </a:lnTo>
                <a:lnTo>
                  <a:pt x="2136" y="3095"/>
                </a:lnTo>
                <a:lnTo>
                  <a:pt x="2167" y="3069"/>
                </a:lnTo>
                <a:lnTo>
                  <a:pt x="2202" y="3051"/>
                </a:lnTo>
                <a:lnTo>
                  <a:pt x="2240" y="3039"/>
                </a:lnTo>
                <a:lnTo>
                  <a:pt x="2282" y="3034"/>
                </a:lnTo>
                <a:close/>
                <a:moveTo>
                  <a:pt x="1125" y="2494"/>
                </a:moveTo>
                <a:lnTo>
                  <a:pt x="1087" y="2578"/>
                </a:lnTo>
                <a:lnTo>
                  <a:pt x="1056" y="2664"/>
                </a:lnTo>
                <a:lnTo>
                  <a:pt x="1035" y="2751"/>
                </a:lnTo>
                <a:lnTo>
                  <a:pt x="1021" y="2842"/>
                </a:lnTo>
                <a:lnTo>
                  <a:pt x="1016" y="2932"/>
                </a:lnTo>
                <a:lnTo>
                  <a:pt x="1016" y="4022"/>
                </a:lnTo>
                <a:lnTo>
                  <a:pt x="1021" y="4151"/>
                </a:lnTo>
                <a:lnTo>
                  <a:pt x="1037" y="4276"/>
                </a:lnTo>
                <a:lnTo>
                  <a:pt x="1063" y="4400"/>
                </a:lnTo>
                <a:lnTo>
                  <a:pt x="1098" y="4519"/>
                </a:lnTo>
                <a:lnTo>
                  <a:pt x="1141" y="4634"/>
                </a:lnTo>
                <a:lnTo>
                  <a:pt x="1192" y="4746"/>
                </a:lnTo>
                <a:lnTo>
                  <a:pt x="1253" y="4851"/>
                </a:lnTo>
                <a:lnTo>
                  <a:pt x="1321" y="4952"/>
                </a:lnTo>
                <a:lnTo>
                  <a:pt x="1396" y="5046"/>
                </a:lnTo>
                <a:lnTo>
                  <a:pt x="1478" y="5135"/>
                </a:lnTo>
                <a:lnTo>
                  <a:pt x="1567" y="5217"/>
                </a:lnTo>
                <a:lnTo>
                  <a:pt x="1661" y="5292"/>
                </a:lnTo>
                <a:lnTo>
                  <a:pt x="1762" y="5360"/>
                </a:lnTo>
                <a:lnTo>
                  <a:pt x="1869" y="5421"/>
                </a:lnTo>
                <a:lnTo>
                  <a:pt x="1979" y="5474"/>
                </a:lnTo>
                <a:lnTo>
                  <a:pt x="2094" y="5517"/>
                </a:lnTo>
                <a:lnTo>
                  <a:pt x="2214" y="5552"/>
                </a:lnTo>
                <a:lnTo>
                  <a:pt x="2336" y="5577"/>
                </a:lnTo>
                <a:lnTo>
                  <a:pt x="2462" y="5592"/>
                </a:lnTo>
                <a:lnTo>
                  <a:pt x="2591" y="5598"/>
                </a:lnTo>
                <a:lnTo>
                  <a:pt x="2833" y="5598"/>
                </a:lnTo>
                <a:lnTo>
                  <a:pt x="2962" y="5592"/>
                </a:lnTo>
                <a:lnTo>
                  <a:pt x="3088" y="5577"/>
                </a:lnTo>
                <a:lnTo>
                  <a:pt x="3210" y="5552"/>
                </a:lnTo>
                <a:lnTo>
                  <a:pt x="3331" y="5517"/>
                </a:lnTo>
                <a:lnTo>
                  <a:pt x="3444" y="5474"/>
                </a:lnTo>
                <a:lnTo>
                  <a:pt x="3556" y="5421"/>
                </a:lnTo>
                <a:lnTo>
                  <a:pt x="3660" y="5362"/>
                </a:lnTo>
                <a:lnTo>
                  <a:pt x="3761" y="5294"/>
                </a:lnTo>
                <a:lnTo>
                  <a:pt x="3856" y="5219"/>
                </a:lnTo>
                <a:lnTo>
                  <a:pt x="3945" y="5135"/>
                </a:lnTo>
                <a:lnTo>
                  <a:pt x="4027" y="5048"/>
                </a:lnTo>
                <a:lnTo>
                  <a:pt x="4102" y="4952"/>
                </a:lnTo>
                <a:lnTo>
                  <a:pt x="4170" y="4852"/>
                </a:lnTo>
                <a:lnTo>
                  <a:pt x="4231" y="4746"/>
                </a:lnTo>
                <a:lnTo>
                  <a:pt x="4283" y="4636"/>
                </a:lnTo>
                <a:lnTo>
                  <a:pt x="4327" y="4521"/>
                </a:lnTo>
                <a:lnTo>
                  <a:pt x="4360" y="4402"/>
                </a:lnTo>
                <a:lnTo>
                  <a:pt x="4386" y="4278"/>
                </a:lnTo>
                <a:lnTo>
                  <a:pt x="4402" y="4152"/>
                </a:lnTo>
                <a:lnTo>
                  <a:pt x="4407" y="4023"/>
                </a:lnTo>
                <a:lnTo>
                  <a:pt x="4407" y="2932"/>
                </a:lnTo>
                <a:lnTo>
                  <a:pt x="4402" y="2845"/>
                </a:lnTo>
                <a:lnTo>
                  <a:pt x="4389" y="2760"/>
                </a:lnTo>
                <a:lnTo>
                  <a:pt x="4370" y="2676"/>
                </a:lnTo>
                <a:lnTo>
                  <a:pt x="4342" y="2594"/>
                </a:lnTo>
                <a:lnTo>
                  <a:pt x="4306" y="2515"/>
                </a:lnTo>
                <a:lnTo>
                  <a:pt x="4084" y="2554"/>
                </a:lnTo>
                <a:lnTo>
                  <a:pt x="3870" y="2587"/>
                </a:lnTo>
                <a:lnTo>
                  <a:pt x="3662" y="2613"/>
                </a:lnTo>
                <a:lnTo>
                  <a:pt x="3461" y="2636"/>
                </a:lnTo>
                <a:lnTo>
                  <a:pt x="3270" y="2653"/>
                </a:lnTo>
                <a:lnTo>
                  <a:pt x="3085" y="2665"/>
                </a:lnTo>
                <a:lnTo>
                  <a:pt x="2907" y="2672"/>
                </a:lnTo>
                <a:lnTo>
                  <a:pt x="2737" y="2678"/>
                </a:lnTo>
                <a:lnTo>
                  <a:pt x="2577" y="2678"/>
                </a:lnTo>
                <a:lnTo>
                  <a:pt x="2423" y="2676"/>
                </a:lnTo>
                <a:lnTo>
                  <a:pt x="2277" y="2671"/>
                </a:lnTo>
                <a:lnTo>
                  <a:pt x="2139" y="2662"/>
                </a:lnTo>
                <a:lnTo>
                  <a:pt x="2010" y="2651"/>
                </a:lnTo>
                <a:lnTo>
                  <a:pt x="1888" y="2639"/>
                </a:lnTo>
                <a:lnTo>
                  <a:pt x="1774" y="2627"/>
                </a:lnTo>
                <a:lnTo>
                  <a:pt x="1670" y="2611"/>
                </a:lnTo>
                <a:lnTo>
                  <a:pt x="1572" y="2595"/>
                </a:lnTo>
                <a:lnTo>
                  <a:pt x="1483" y="2580"/>
                </a:lnTo>
                <a:lnTo>
                  <a:pt x="1403" y="2564"/>
                </a:lnTo>
                <a:lnTo>
                  <a:pt x="1331" y="2548"/>
                </a:lnTo>
                <a:lnTo>
                  <a:pt x="1267" y="2534"/>
                </a:lnTo>
                <a:lnTo>
                  <a:pt x="1211" y="2519"/>
                </a:lnTo>
                <a:lnTo>
                  <a:pt x="1164" y="2506"/>
                </a:lnTo>
                <a:lnTo>
                  <a:pt x="1125" y="2494"/>
                </a:lnTo>
                <a:close/>
                <a:moveTo>
                  <a:pt x="2755" y="222"/>
                </a:moveTo>
                <a:lnTo>
                  <a:pt x="2675" y="248"/>
                </a:lnTo>
                <a:lnTo>
                  <a:pt x="2596" y="278"/>
                </a:lnTo>
                <a:lnTo>
                  <a:pt x="2518" y="307"/>
                </a:lnTo>
                <a:lnTo>
                  <a:pt x="2439" y="339"/>
                </a:lnTo>
                <a:lnTo>
                  <a:pt x="2364" y="372"/>
                </a:lnTo>
                <a:lnTo>
                  <a:pt x="2291" y="405"/>
                </a:lnTo>
                <a:lnTo>
                  <a:pt x="2221" y="438"/>
                </a:lnTo>
                <a:lnTo>
                  <a:pt x="2153" y="471"/>
                </a:lnTo>
                <a:lnTo>
                  <a:pt x="2090" y="503"/>
                </a:lnTo>
                <a:lnTo>
                  <a:pt x="2031" y="534"/>
                </a:lnTo>
                <a:lnTo>
                  <a:pt x="1975" y="564"/>
                </a:lnTo>
                <a:lnTo>
                  <a:pt x="1924" y="590"/>
                </a:lnTo>
                <a:lnTo>
                  <a:pt x="1879" y="616"/>
                </a:lnTo>
                <a:lnTo>
                  <a:pt x="1839" y="639"/>
                </a:lnTo>
                <a:lnTo>
                  <a:pt x="1806" y="658"/>
                </a:lnTo>
                <a:lnTo>
                  <a:pt x="1780" y="674"/>
                </a:lnTo>
                <a:lnTo>
                  <a:pt x="1759" y="686"/>
                </a:lnTo>
                <a:lnTo>
                  <a:pt x="1747" y="693"/>
                </a:lnTo>
                <a:lnTo>
                  <a:pt x="1741" y="696"/>
                </a:lnTo>
                <a:lnTo>
                  <a:pt x="1717" y="707"/>
                </a:lnTo>
                <a:lnTo>
                  <a:pt x="1692" y="709"/>
                </a:lnTo>
                <a:lnTo>
                  <a:pt x="1668" y="703"/>
                </a:lnTo>
                <a:lnTo>
                  <a:pt x="1647" y="689"/>
                </a:lnTo>
                <a:lnTo>
                  <a:pt x="1630" y="670"/>
                </a:lnTo>
                <a:lnTo>
                  <a:pt x="1591" y="604"/>
                </a:lnTo>
                <a:lnTo>
                  <a:pt x="1563" y="541"/>
                </a:lnTo>
                <a:lnTo>
                  <a:pt x="1544" y="482"/>
                </a:lnTo>
                <a:lnTo>
                  <a:pt x="1530" y="428"/>
                </a:lnTo>
                <a:lnTo>
                  <a:pt x="1474" y="494"/>
                </a:lnTo>
                <a:lnTo>
                  <a:pt x="1422" y="564"/>
                </a:lnTo>
                <a:lnTo>
                  <a:pt x="1371" y="634"/>
                </a:lnTo>
                <a:lnTo>
                  <a:pt x="1323" y="702"/>
                </a:lnTo>
                <a:lnTo>
                  <a:pt x="1276" y="771"/>
                </a:lnTo>
                <a:lnTo>
                  <a:pt x="1232" y="838"/>
                </a:lnTo>
                <a:lnTo>
                  <a:pt x="1192" y="904"/>
                </a:lnTo>
                <a:lnTo>
                  <a:pt x="1153" y="967"/>
                </a:lnTo>
                <a:lnTo>
                  <a:pt x="1118" y="1028"/>
                </a:lnTo>
                <a:lnTo>
                  <a:pt x="1085" y="1084"/>
                </a:lnTo>
                <a:lnTo>
                  <a:pt x="1057" y="1136"/>
                </a:lnTo>
                <a:lnTo>
                  <a:pt x="1031" y="1183"/>
                </a:lnTo>
                <a:lnTo>
                  <a:pt x="1009" y="1225"/>
                </a:lnTo>
                <a:lnTo>
                  <a:pt x="991" y="1262"/>
                </a:lnTo>
                <a:lnTo>
                  <a:pt x="975" y="1290"/>
                </a:lnTo>
                <a:lnTo>
                  <a:pt x="965" y="1313"/>
                </a:lnTo>
                <a:lnTo>
                  <a:pt x="958" y="1327"/>
                </a:lnTo>
                <a:lnTo>
                  <a:pt x="956" y="1332"/>
                </a:lnTo>
                <a:lnTo>
                  <a:pt x="941" y="1353"/>
                </a:lnTo>
                <a:lnTo>
                  <a:pt x="921" y="1368"/>
                </a:lnTo>
                <a:lnTo>
                  <a:pt x="895" y="1377"/>
                </a:lnTo>
                <a:lnTo>
                  <a:pt x="869" y="1377"/>
                </a:lnTo>
                <a:lnTo>
                  <a:pt x="845" y="1368"/>
                </a:lnTo>
                <a:lnTo>
                  <a:pt x="824" y="1353"/>
                </a:lnTo>
                <a:lnTo>
                  <a:pt x="588" y="1108"/>
                </a:lnTo>
                <a:lnTo>
                  <a:pt x="569" y="1194"/>
                </a:lnTo>
                <a:lnTo>
                  <a:pt x="553" y="1281"/>
                </a:lnTo>
                <a:lnTo>
                  <a:pt x="539" y="1370"/>
                </a:lnTo>
                <a:lnTo>
                  <a:pt x="531" y="1457"/>
                </a:lnTo>
                <a:lnTo>
                  <a:pt x="522" y="1543"/>
                </a:lnTo>
                <a:lnTo>
                  <a:pt x="517" y="1627"/>
                </a:lnTo>
                <a:lnTo>
                  <a:pt x="511" y="1707"/>
                </a:lnTo>
                <a:lnTo>
                  <a:pt x="510" y="1784"/>
                </a:lnTo>
                <a:lnTo>
                  <a:pt x="508" y="1857"/>
                </a:lnTo>
                <a:lnTo>
                  <a:pt x="508" y="1923"/>
                </a:lnTo>
                <a:lnTo>
                  <a:pt x="508" y="1985"/>
                </a:lnTo>
                <a:lnTo>
                  <a:pt x="510" y="2039"/>
                </a:lnTo>
                <a:lnTo>
                  <a:pt x="511" y="2084"/>
                </a:lnTo>
                <a:lnTo>
                  <a:pt x="513" y="2122"/>
                </a:lnTo>
                <a:lnTo>
                  <a:pt x="515" y="2150"/>
                </a:lnTo>
                <a:lnTo>
                  <a:pt x="517" y="2168"/>
                </a:lnTo>
                <a:lnTo>
                  <a:pt x="517" y="2175"/>
                </a:lnTo>
                <a:lnTo>
                  <a:pt x="515" y="2199"/>
                </a:lnTo>
                <a:lnTo>
                  <a:pt x="506" y="2224"/>
                </a:lnTo>
                <a:lnTo>
                  <a:pt x="490" y="2243"/>
                </a:lnTo>
                <a:lnTo>
                  <a:pt x="468" y="2255"/>
                </a:lnTo>
                <a:lnTo>
                  <a:pt x="445" y="2262"/>
                </a:lnTo>
                <a:lnTo>
                  <a:pt x="419" y="2262"/>
                </a:lnTo>
                <a:lnTo>
                  <a:pt x="346" y="2243"/>
                </a:lnTo>
                <a:lnTo>
                  <a:pt x="283" y="2222"/>
                </a:lnTo>
                <a:lnTo>
                  <a:pt x="227" y="2199"/>
                </a:lnTo>
                <a:lnTo>
                  <a:pt x="178" y="2173"/>
                </a:lnTo>
                <a:lnTo>
                  <a:pt x="190" y="2262"/>
                </a:lnTo>
                <a:lnTo>
                  <a:pt x="208" y="2353"/>
                </a:lnTo>
                <a:lnTo>
                  <a:pt x="225" y="2444"/>
                </a:lnTo>
                <a:lnTo>
                  <a:pt x="246" y="2534"/>
                </a:lnTo>
                <a:lnTo>
                  <a:pt x="269" y="2623"/>
                </a:lnTo>
                <a:lnTo>
                  <a:pt x="293" y="2711"/>
                </a:lnTo>
                <a:lnTo>
                  <a:pt x="318" y="2794"/>
                </a:lnTo>
                <a:lnTo>
                  <a:pt x="340" y="2875"/>
                </a:lnTo>
                <a:lnTo>
                  <a:pt x="365" y="2952"/>
                </a:lnTo>
                <a:lnTo>
                  <a:pt x="389" y="3021"/>
                </a:lnTo>
                <a:lnTo>
                  <a:pt x="410" y="3084"/>
                </a:lnTo>
                <a:lnTo>
                  <a:pt x="431" y="3142"/>
                </a:lnTo>
                <a:lnTo>
                  <a:pt x="449" y="3191"/>
                </a:lnTo>
                <a:lnTo>
                  <a:pt x="463" y="3231"/>
                </a:lnTo>
                <a:lnTo>
                  <a:pt x="522" y="3208"/>
                </a:lnTo>
                <a:lnTo>
                  <a:pt x="581" y="3191"/>
                </a:lnTo>
                <a:lnTo>
                  <a:pt x="644" y="3180"/>
                </a:lnTo>
                <a:lnTo>
                  <a:pt x="709" y="3177"/>
                </a:lnTo>
                <a:lnTo>
                  <a:pt x="782" y="3182"/>
                </a:lnTo>
                <a:lnTo>
                  <a:pt x="853" y="3196"/>
                </a:lnTo>
                <a:lnTo>
                  <a:pt x="853" y="2932"/>
                </a:lnTo>
                <a:lnTo>
                  <a:pt x="859" y="2836"/>
                </a:lnTo>
                <a:lnTo>
                  <a:pt x="871" y="2744"/>
                </a:lnTo>
                <a:lnTo>
                  <a:pt x="890" y="2651"/>
                </a:lnTo>
                <a:lnTo>
                  <a:pt x="920" y="2562"/>
                </a:lnTo>
                <a:lnTo>
                  <a:pt x="955" y="2475"/>
                </a:lnTo>
                <a:lnTo>
                  <a:pt x="998" y="2390"/>
                </a:lnTo>
                <a:lnTo>
                  <a:pt x="1003" y="2383"/>
                </a:lnTo>
                <a:lnTo>
                  <a:pt x="1010" y="2374"/>
                </a:lnTo>
                <a:lnTo>
                  <a:pt x="1012" y="2369"/>
                </a:lnTo>
                <a:lnTo>
                  <a:pt x="1024" y="2346"/>
                </a:lnTo>
                <a:lnTo>
                  <a:pt x="1043" y="2330"/>
                </a:lnTo>
                <a:lnTo>
                  <a:pt x="1066" y="2320"/>
                </a:lnTo>
                <a:lnTo>
                  <a:pt x="1091" y="2316"/>
                </a:lnTo>
                <a:lnTo>
                  <a:pt x="1117" y="2321"/>
                </a:lnTo>
                <a:lnTo>
                  <a:pt x="1122" y="2323"/>
                </a:lnTo>
                <a:lnTo>
                  <a:pt x="1138" y="2328"/>
                </a:lnTo>
                <a:lnTo>
                  <a:pt x="1162" y="2335"/>
                </a:lnTo>
                <a:lnTo>
                  <a:pt x="1195" y="2346"/>
                </a:lnTo>
                <a:lnTo>
                  <a:pt x="1237" y="2356"/>
                </a:lnTo>
                <a:lnTo>
                  <a:pt x="1289" y="2370"/>
                </a:lnTo>
                <a:lnTo>
                  <a:pt x="1351" y="2384"/>
                </a:lnTo>
                <a:lnTo>
                  <a:pt x="1419" y="2400"/>
                </a:lnTo>
                <a:lnTo>
                  <a:pt x="1497" y="2416"/>
                </a:lnTo>
                <a:lnTo>
                  <a:pt x="1584" y="2431"/>
                </a:lnTo>
                <a:lnTo>
                  <a:pt x="1678" y="2445"/>
                </a:lnTo>
                <a:lnTo>
                  <a:pt x="1783" y="2461"/>
                </a:lnTo>
                <a:lnTo>
                  <a:pt x="1895" y="2473"/>
                </a:lnTo>
                <a:lnTo>
                  <a:pt x="2015" y="2486"/>
                </a:lnTo>
                <a:lnTo>
                  <a:pt x="2144" y="2496"/>
                </a:lnTo>
                <a:lnTo>
                  <a:pt x="2282" y="2505"/>
                </a:lnTo>
                <a:lnTo>
                  <a:pt x="2427" y="2510"/>
                </a:lnTo>
                <a:lnTo>
                  <a:pt x="2580" y="2513"/>
                </a:lnTo>
                <a:lnTo>
                  <a:pt x="2743" y="2512"/>
                </a:lnTo>
                <a:lnTo>
                  <a:pt x="2912" y="2508"/>
                </a:lnTo>
                <a:lnTo>
                  <a:pt x="3088" y="2499"/>
                </a:lnTo>
                <a:lnTo>
                  <a:pt x="3273" y="2487"/>
                </a:lnTo>
                <a:lnTo>
                  <a:pt x="3467" y="2472"/>
                </a:lnTo>
                <a:lnTo>
                  <a:pt x="3666" y="2449"/>
                </a:lnTo>
                <a:lnTo>
                  <a:pt x="3873" y="2421"/>
                </a:lnTo>
                <a:lnTo>
                  <a:pt x="4089" y="2388"/>
                </a:lnTo>
                <a:lnTo>
                  <a:pt x="4311" y="2348"/>
                </a:lnTo>
                <a:lnTo>
                  <a:pt x="4325" y="2346"/>
                </a:lnTo>
                <a:lnTo>
                  <a:pt x="4349" y="2346"/>
                </a:lnTo>
                <a:lnTo>
                  <a:pt x="4372" y="2348"/>
                </a:lnTo>
                <a:lnTo>
                  <a:pt x="4391" y="2356"/>
                </a:lnTo>
                <a:lnTo>
                  <a:pt x="4409" y="2369"/>
                </a:lnTo>
                <a:lnTo>
                  <a:pt x="4423" y="2386"/>
                </a:lnTo>
                <a:lnTo>
                  <a:pt x="4466" y="2472"/>
                </a:lnTo>
                <a:lnTo>
                  <a:pt x="4503" y="2559"/>
                </a:lnTo>
                <a:lnTo>
                  <a:pt x="4531" y="2650"/>
                </a:lnTo>
                <a:lnTo>
                  <a:pt x="4552" y="2742"/>
                </a:lnTo>
                <a:lnTo>
                  <a:pt x="4564" y="2836"/>
                </a:lnTo>
                <a:lnTo>
                  <a:pt x="4569" y="2932"/>
                </a:lnTo>
                <a:lnTo>
                  <a:pt x="4569" y="2945"/>
                </a:lnTo>
                <a:lnTo>
                  <a:pt x="4588" y="2878"/>
                </a:lnTo>
                <a:lnTo>
                  <a:pt x="4611" y="2817"/>
                </a:lnTo>
                <a:lnTo>
                  <a:pt x="4634" y="2761"/>
                </a:lnTo>
                <a:lnTo>
                  <a:pt x="4658" y="2709"/>
                </a:lnTo>
                <a:lnTo>
                  <a:pt x="4681" y="2662"/>
                </a:lnTo>
                <a:lnTo>
                  <a:pt x="4702" y="2622"/>
                </a:lnTo>
                <a:lnTo>
                  <a:pt x="4723" y="2587"/>
                </a:lnTo>
                <a:lnTo>
                  <a:pt x="4740" y="2559"/>
                </a:lnTo>
                <a:lnTo>
                  <a:pt x="4752" y="2536"/>
                </a:lnTo>
                <a:lnTo>
                  <a:pt x="4763" y="2522"/>
                </a:lnTo>
                <a:lnTo>
                  <a:pt x="4766" y="2517"/>
                </a:lnTo>
                <a:lnTo>
                  <a:pt x="4784" y="2498"/>
                </a:lnTo>
                <a:lnTo>
                  <a:pt x="4806" y="2487"/>
                </a:lnTo>
                <a:lnTo>
                  <a:pt x="4831" y="2482"/>
                </a:lnTo>
                <a:lnTo>
                  <a:pt x="4892" y="2484"/>
                </a:lnTo>
                <a:lnTo>
                  <a:pt x="4949" y="2489"/>
                </a:lnTo>
                <a:lnTo>
                  <a:pt x="5000" y="2496"/>
                </a:lnTo>
                <a:lnTo>
                  <a:pt x="5047" y="2508"/>
                </a:lnTo>
                <a:lnTo>
                  <a:pt x="5091" y="2522"/>
                </a:lnTo>
                <a:lnTo>
                  <a:pt x="5063" y="2444"/>
                </a:lnTo>
                <a:lnTo>
                  <a:pt x="5031" y="2367"/>
                </a:lnTo>
                <a:lnTo>
                  <a:pt x="5000" y="2292"/>
                </a:lnTo>
                <a:lnTo>
                  <a:pt x="4967" y="2217"/>
                </a:lnTo>
                <a:lnTo>
                  <a:pt x="4932" y="2145"/>
                </a:lnTo>
                <a:lnTo>
                  <a:pt x="4897" y="2075"/>
                </a:lnTo>
                <a:lnTo>
                  <a:pt x="4864" y="2009"/>
                </a:lnTo>
                <a:lnTo>
                  <a:pt x="4829" y="1944"/>
                </a:lnTo>
                <a:lnTo>
                  <a:pt x="4796" y="1885"/>
                </a:lnTo>
                <a:lnTo>
                  <a:pt x="4765" y="1829"/>
                </a:lnTo>
                <a:lnTo>
                  <a:pt x="4733" y="1777"/>
                </a:lnTo>
                <a:lnTo>
                  <a:pt x="4705" y="1730"/>
                </a:lnTo>
                <a:lnTo>
                  <a:pt x="4679" y="1688"/>
                </a:lnTo>
                <a:lnTo>
                  <a:pt x="4656" y="1649"/>
                </a:lnTo>
                <a:lnTo>
                  <a:pt x="4635" y="1620"/>
                </a:lnTo>
                <a:lnTo>
                  <a:pt x="4620" y="1594"/>
                </a:lnTo>
                <a:lnTo>
                  <a:pt x="4608" y="1574"/>
                </a:lnTo>
                <a:lnTo>
                  <a:pt x="4599" y="1564"/>
                </a:lnTo>
                <a:lnTo>
                  <a:pt x="4597" y="1559"/>
                </a:lnTo>
                <a:lnTo>
                  <a:pt x="4587" y="1538"/>
                </a:lnTo>
                <a:lnTo>
                  <a:pt x="4581" y="1517"/>
                </a:lnTo>
                <a:lnTo>
                  <a:pt x="4585" y="1494"/>
                </a:lnTo>
                <a:lnTo>
                  <a:pt x="4592" y="1473"/>
                </a:lnTo>
                <a:lnTo>
                  <a:pt x="4606" y="1454"/>
                </a:lnTo>
                <a:lnTo>
                  <a:pt x="4663" y="1403"/>
                </a:lnTo>
                <a:lnTo>
                  <a:pt x="4719" y="1361"/>
                </a:lnTo>
                <a:lnTo>
                  <a:pt x="4773" y="1328"/>
                </a:lnTo>
                <a:lnTo>
                  <a:pt x="4826" y="1304"/>
                </a:lnTo>
                <a:lnTo>
                  <a:pt x="4747" y="1262"/>
                </a:lnTo>
                <a:lnTo>
                  <a:pt x="4669" y="1224"/>
                </a:lnTo>
                <a:lnTo>
                  <a:pt x="4590" y="1185"/>
                </a:lnTo>
                <a:lnTo>
                  <a:pt x="4512" y="1150"/>
                </a:lnTo>
                <a:lnTo>
                  <a:pt x="4435" y="1117"/>
                </a:lnTo>
                <a:lnTo>
                  <a:pt x="4360" y="1086"/>
                </a:lnTo>
                <a:lnTo>
                  <a:pt x="4288" y="1056"/>
                </a:lnTo>
                <a:lnTo>
                  <a:pt x="4219" y="1030"/>
                </a:lnTo>
                <a:lnTo>
                  <a:pt x="4152" y="1005"/>
                </a:lnTo>
                <a:lnTo>
                  <a:pt x="4091" y="983"/>
                </a:lnTo>
                <a:lnTo>
                  <a:pt x="4034" y="962"/>
                </a:lnTo>
                <a:lnTo>
                  <a:pt x="3981" y="944"/>
                </a:lnTo>
                <a:lnTo>
                  <a:pt x="3938" y="930"/>
                </a:lnTo>
                <a:lnTo>
                  <a:pt x="3898" y="916"/>
                </a:lnTo>
                <a:lnTo>
                  <a:pt x="3866" y="908"/>
                </a:lnTo>
                <a:lnTo>
                  <a:pt x="3843" y="901"/>
                </a:lnTo>
                <a:lnTo>
                  <a:pt x="3828" y="895"/>
                </a:lnTo>
                <a:lnTo>
                  <a:pt x="3823" y="894"/>
                </a:lnTo>
                <a:lnTo>
                  <a:pt x="3802" y="885"/>
                </a:lnTo>
                <a:lnTo>
                  <a:pt x="3784" y="869"/>
                </a:lnTo>
                <a:lnTo>
                  <a:pt x="3770" y="848"/>
                </a:lnTo>
                <a:lnTo>
                  <a:pt x="3765" y="826"/>
                </a:lnTo>
                <a:lnTo>
                  <a:pt x="3765" y="801"/>
                </a:lnTo>
                <a:lnTo>
                  <a:pt x="3772" y="778"/>
                </a:lnTo>
                <a:lnTo>
                  <a:pt x="3810" y="712"/>
                </a:lnTo>
                <a:lnTo>
                  <a:pt x="3849" y="656"/>
                </a:lnTo>
                <a:lnTo>
                  <a:pt x="3889" y="609"/>
                </a:lnTo>
                <a:lnTo>
                  <a:pt x="3927" y="569"/>
                </a:lnTo>
                <a:lnTo>
                  <a:pt x="3835" y="557"/>
                </a:lnTo>
                <a:lnTo>
                  <a:pt x="3741" y="548"/>
                </a:lnTo>
                <a:lnTo>
                  <a:pt x="3646" y="541"/>
                </a:lnTo>
                <a:lnTo>
                  <a:pt x="3552" y="536"/>
                </a:lnTo>
                <a:lnTo>
                  <a:pt x="3461" y="532"/>
                </a:lnTo>
                <a:lnTo>
                  <a:pt x="3372" y="532"/>
                </a:lnTo>
                <a:lnTo>
                  <a:pt x="3289" y="532"/>
                </a:lnTo>
                <a:lnTo>
                  <a:pt x="3207" y="534"/>
                </a:lnTo>
                <a:lnTo>
                  <a:pt x="3132" y="538"/>
                </a:lnTo>
                <a:lnTo>
                  <a:pt x="3062" y="541"/>
                </a:lnTo>
                <a:lnTo>
                  <a:pt x="2997" y="545"/>
                </a:lnTo>
                <a:lnTo>
                  <a:pt x="2942" y="548"/>
                </a:lnTo>
                <a:lnTo>
                  <a:pt x="2894" y="553"/>
                </a:lnTo>
                <a:lnTo>
                  <a:pt x="2856" y="557"/>
                </a:lnTo>
                <a:lnTo>
                  <a:pt x="2826" y="559"/>
                </a:lnTo>
                <a:lnTo>
                  <a:pt x="2807" y="560"/>
                </a:lnTo>
                <a:lnTo>
                  <a:pt x="2800" y="562"/>
                </a:lnTo>
                <a:lnTo>
                  <a:pt x="2778" y="562"/>
                </a:lnTo>
                <a:lnTo>
                  <a:pt x="2757" y="555"/>
                </a:lnTo>
                <a:lnTo>
                  <a:pt x="2737" y="541"/>
                </a:lnTo>
                <a:lnTo>
                  <a:pt x="2722" y="524"/>
                </a:lnTo>
                <a:lnTo>
                  <a:pt x="2713" y="503"/>
                </a:lnTo>
                <a:lnTo>
                  <a:pt x="2710" y="480"/>
                </a:lnTo>
                <a:lnTo>
                  <a:pt x="2711" y="419"/>
                </a:lnTo>
                <a:lnTo>
                  <a:pt x="2718" y="363"/>
                </a:lnTo>
                <a:lnTo>
                  <a:pt x="2729" y="311"/>
                </a:lnTo>
                <a:lnTo>
                  <a:pt x="2741" y="264"/>
                </a:lnTo>
                <a:lnTo>
                  <a:pt x="2755" y="222"/>
                </a:lnTo>
                <a:close/>
                <a:moveTo>
                  <a:pt x="2971" y="0"/>
                </a:moveTo>
                <a:lnTo>
                  <a:pt x="2994" y="5"/>
                </a:lnTo>
                <a:lnTo>
                  <a:pt x="3015" y="17"/>
                </a:lnTo>
                <a:lnTo>
                  <a:pt x="3031" y="33"/>
                </a:lnTo>
                <a:lnTo>
                  <a:pt x="3043" y="54"/>
                </a:lnTo>
                <a:lnTo>
                  <a:pt x="3046" y="79"/>
                </a:lnTo>
                <a:lnTo>
                  <a:pt x="3044" y="101"/>
                </a:lnTo>
                <a:lnTo>
                  <a:pt x="3036" y="122"/>
                </a:lnTo>
                <a:lnTo>
                  <a:pt x="3020" y="141"/>
                </a:lnTo>
                <a:lnTo>
                  <a:pt x="3001" y="154"/>
                </a:lnTo>
                <a:lnTo>
                  <a:pt x="2997" y="157"/>
                </a:lnTo>
                <a:lnTo>
                  <a:pt x="2989" y="162"/>
                </a:lnTo>
                <a:lnTo>
                  <a:pt x="2978" y="173"/>
                </a:lnTo>
                <a:lnTo>
                  <a:pt x="2964" y="187"/>
                </a:lnTo>
                <a:lnTo>
                  <a:pt x="2949" y="206"/>
                </a:lnTo>
                <a:lnTo>
                  <a:pt x="2931" y="230"/>
                </a:lnTo>
                <a:lnTo>
                  <a:pt x="2915" y="260"/>
                </a:lnTo>
                <a:lnTo>
                  <a:pt x="2900" y="297"/>
                </a:lnTo>
                <a:lnTo>
                  <a:pt x="2887" y="340"/>
                </a:lnTo>
                <a:lnTo>
                  <a:pt x="2879" y="391"/>
                </a:lnTo>
                <a:lnTo>
                  <a:pt x="2938" y="386"/>
                </a:lnTo>
                <a:lnTo>
                  <a:pt x="3011" y="381"/>
                </a:lnTo>
                <a:lnTo>
                  <a:pt x="3093" y="375"/>
                </a:lnTo>
                <a:lnTo>
                  <a:pt x="3186" y="372"/>
                </a:lnTo>
                <a:lnTo>
                  <a:pt x="3285" y="370"/>
                </a:lnTo>
                <a:lnTo>
                  <a:pt x="3390" y="368"/>
                </a:lnTo>
                <a:lnTo>
                  <a:pt x="3502" y="372"/>
                </a:lnTo>
                <a:lnTo>
                  <a:pt x="3617" y="375"/>
                </a:lnTo>
                <a:lnTo>
                  <a:pt x="3734" y="384"/>
                </a:lnTo>
                <a:lnTo>
                  <a:pt x="3852" y="394"/>
                </a:lnTo>
                <a:lnTo>
                  <a:pt x="3969" y="410"/>
                </a:lnTo>
                <a:lnTo>
                  <a:pt x="4086" y="431"/>
                </a:lnTo>
                <a:lnTo>
                  <a:pt x="4199" y="457"/>
                </a:lnTo>
                <a:lnTo>
                  <a:pt x="4222" y="466"/>
                </a:lnTo>
                <a:lnTo>
                  <a:pt x="4239" y="482"/>
                </a:lnTo>
                <a:lnTo>
                  <a:pt x="4252" y="501"/>
                </a:lnTo>
                <a:lnTo>
                  <a:pt x="4259" y="522"/>
                </a:lnTo>
                <a:lnTo>
                  <a:pt x="4260" y="546"/>
                </a:lnTo>
                <a:lnTo>
                  <a:pt x="4253" y="569"/>
                </a:lnTo>
                <a:lnTo>
                  <a:pt x="4241" y="588"/>
                </a:lnTo>
                <a:lnTo>
                  <a:pt x="4224" y="604"/>
                </a:lnTo>
                <a:lnTo>
                  <a:pt x="4203" y="613"/>
                </a:lnTo>
                <a:lnTo>
                  <a:pt x="4178" y="616"/>
                </a:lnTo>
                <a:lnTo>
                  <a:pt x="4178" y="616"/>
                </a:lnTo>
                <a:lnTo>
                  <a:pt x="4173" y="618"/>
                </a:lnTo>
                <a:lnTo>
                  <a:pt x="4159" y="620"/>
                </a:lnTo>
                <a:lnTo>
                  <a:pt x="4137" y="627"/>
                </a:lnTo>
                <a:lnTo>
                  <a:pt x="4110" y="639"/>
                </a:lnTo>
                <a:lnTo>
                  <a:pt x="4079" y="656"/>
                </a:lnTo>
                <a:lnTo>
                  <a:pt x="4042" y="684"/>
                </a:lnTo>
                <a:lnTo>
                  <a:pt x="4006" y="721"/>
                </a:lnTo>
                <a:lnTo>
                  <a:pt x="3967" y="768"/>
                </a:lnTo>
                <a:lnTo>
                  <a:pt x="4018" y="785"/>
                </a:lnTo>
                <a:lnTo>
                  <a:pt x="4077" y="805"/>
                </a:lnTo>
                <a:lnTo>
                  <a:pt x="4145" y="829"/>
                </a:lnTo>
                <a:lnTo>
                  <a:pt x="4219" y="855"/>
                </a:lnTo>
                <a:lnTo>
                  <a:pt x="4297" y="885"/>
                </a:lnTo>
                <a:lnTo>
                  <a:pt x="4381" y="918"/>
                </a:lnTo>
                <a:lnTo>
                  <a:pt x="4470" y="955"/>
                </a:lnTo>
                <a:lnTo>
                  <a:pt x="4560" y="993"/>
                </a:lnTo>
                <a:lnTo>
                  <a:pt x="4653" y="1035"/>
                </a:lnTo>
                <a:lnTo>
                  <a:pt x="4747" y="1080"/>
                </a:lnTo>
                <a:lnTo>
                  <a:pt x="4841" y="1128"/>
                </a:lnTo>
                <a:lnTo>
                  <a:pt x="4934" y="1178"/>
                </a:lnTo>
                <a:lnTo>
                  <a:pt x="5024" y="1232"/>
                </a:lnTo>
                <a:lnTo>
                  <a:pt x="5113" y="1288"/>
                </a:lnTo>
                <a:lnTo>
                  <a:pt x="5133" y="1304"/>
                </a:lnTo>
                <a:lnTo>
                  <a:pt x="5145" y="1323"/>
                </a:lnTo>
                <a:lnTo>
                  <a:pt x="5150" y="1346"/>
                </a:lnTo>
                <a:lnTo>
                  <a:pt x="5150" y="1368"/>
                </a:lnTo>
                <a:lnTo>
                  <a:pt x="5143" y="1391"/>
                </a:lnTo>
                <a:lnTo>
                  <a:pt x="5129" y="1410"/>
                </a:lnTo>
                <a:lnTo>
                  <a:pt x="5110" y="1426"/>
                </a:lnTo>
                <a:lnTo>
                  <a:pt x="5089" y="1435"/>
                </a:lnTo>
                <a:lnTo>
                  <a:pt x="5066" y="1437"/>
                </a:lnTo>
                <a:lnTo>
                  <a:pt x="5042" y="1431"/>
                </a:lnTo>
                <a:lnTo>
                  <a:pt x="5038" y="1431"/>
                </a:lnTo>
                <a:lnTo>
                  <a:pt x="5028" y="1430"/>
                </a:lnTo>
                <a:lnTo>
                  <a:pt x="5012" y="1428"/>
                </a:lnTo>
                <a:lnTo>
                  <a:pt x="4990" y="1428"/>
                </a:lnTo>
                <a:lnTo>
                  <a:pt x="4963" y="1431"/>
                </a:lnTo>
                <a:lnTo>
                  <a:pt x="4932" y="1438"/>
                </a:lnTo>
                <a:lnTo>
                  <a:pt x="4897" y="1449"/>
                </a:lnTo>
                <a:lnTo>
                  <a:pt x="4859" y="1468"/>
                </a:lnTo>
                <a:lnTo>
                  <a:pt x="4815" y="1492"/>
                </a:lnTo>
                <a:lnTo>
                  <a:pt x="4770" y="1526"/>
                </a:lnTo>
                <a:lnTo>
                  <a:pt x="4792" y="1562"/>
                </a:lnTo>
                <a:lnTo>
                  <a:pt x="4820" y="1606"/>
                </a:lnTo>
                <a:lnTo>
                  <a:pt x="4852" y="1656"/>
                </a:lnTo>
                <a:lnTo>
                  <a:pt x="4885" y="1712"/>
                </a:lnTo>
                <a:lnTo>
                  <a:pt x="4922" y="1775"/>
                </a:lnTo>
                <a:lnTo>
                  <a:pt x="4960" y="1845"/>
                </a:lnTo>
                <a:lnTo>
                  <a:pt x="5000" y="1917"/>
                </a:lnTo>
                <a:lnTo>
                  <a:pt x="5040" y="1995"/>
                </a:lnTo>
                <a:lnTo>
                  <a:pt x="5080" y="2075"/>
                </a:lnTo>
                <a:lnTo>
                  <a:pt x="5120" y="2161"/>
                </a:lnTo>
                <a:lnTo>
                  <a:pt x="5159" y="2248"/>
                </a:lnTo>
                <a:lnTo>
                  <a:pt x="5195" y="2337"/>
                </a:lnTo>
                <a:lnTo>
                  <a:pt x="5230" y="2430"/>
                </a:lnTo>
                <a:lnTo>
                  <a:pt x="5262" y="2522"/>
                </a:lnTo>
                <a:lnTo>
                  <a:pt x="5291" y="2616"/>
                </a:lnTo>
                <a:lnTo>
                  <a:pt x="5316" y="2711"/>
                </a:lnTo>
                <a:lnTo>
                  <a:pt x="5318" y="2733"/>
                </a:lnTo>
                <a:lnTo>
                  <a:pt x="5312" y="2756"/>
                </a:lnTo>
                <a:lnTo>
                  <a:pt x="5302" y="2777"/>
                </a:lnTo>
                <a:lnTo>
                  <a:pt x="5286" y="2794"/>
                </a:lnTo>
                <a:lnTo>
                  <a:pt x="5265" y="2805"/>
                </a:lnTo>
                <a:lnTo>
                  <a:pt x="5241" y="2810"/>
                </a:lnTo>
                <a:lnTo>
                  <a:pt x="5218" y="2808"/>
                </a:lnTo>
                <a:lnTo>
                  <a:pt x="5197" y="2800"/>
                </a:lnTo>
                <a:lnTo>
                  <a:pt x="5178" y="2786"/>
                </a:lnTo>
                <a:lnTo>
                  <a:pt x="5164" y="2767"/>
                </a:lnTo>
                <a:lnTo>
                  <a:pt x="5162" y="2763"/>
                </a:lnTo>
                <a:lnTo>
                  <a:pt x="5155" y="2756"/>
                </a:lnTo>
                <a:lnTo>
                  <a:pt x="5147" y="2744"/>
                </a:lnTo>
                <a:lnTo>
                  <a:pt x="5133" y="2730"/>
                </a:lnTo>
                <a:lnTo>
                  <a:pt x="5113" y="2716"/>
                </a:lnTo>
                <a:lnTo>
                  <a:pt x="5089" y="2700"/>
                </a:lnTo>
                <a:lnTo>
                  <a:pt x="5059" y="2685"/>
                </a:lnTo>
                <a:lnTo>
                  <a:pt x="5024" y="2671"/>
                </a:lnTo>
                <a:lnTo>
                  <a:pt x="4983" y="2658"/>
                </a:lnTo>
                <a:lnTo>
                  <a:pt x="4934" y="2650"/>
                </a:lnTo>
                <a:lnTo>
                  <a:pt x="4876" y="2646"/>
                </a:lnTo>
                <a:lnTo>
                  <a:pt x="4861" y="2672"/>
                </a:lnTo>
                <a:lnTo>
                  <a:pt x="4841" y="2707"/>
                </a:lnTo>
                <a:lnTo>
                  <a:pt x="4820" y="2749"/>
                </a:lnTo>
                <a:lnTo>
                  <a:pt x="4798" y="2796"/>
                </a:lnTo>
                <a:lnTo>
                  <a:pt x="4775" y="2849"/>
                </a:lnTo>
                <a:lnTo>
                  <a:pt x="4752" y="2906"/>
                </a:lnTo>
                <a:lnTo>
                  <a:pt x="4731" y="2969"/>
                </a:lnTo>
                <a:lnTo>
                  <a:pt x="4714" y="3035"/>
                </a:lnTo>
                <a:lnTo>
                  <a:pt x="4698" y="3105"/>
                </a:lnTo>
                <a:lnTo>
                  <a:pt x="4688" y="3178"/>
                </a:lnTo>
                <a:lnTo>
                  <a:pt x="4733" y="3177"/>
                </a:lnTo>
                <a:lnTo>
                  <a:pt x="4813" y="3182"/>
                </a:lnTo>
                <a:lnTo>
                  <a:pt x="4890" y="3198"/>
                </a:lnTo>
                <a:lnTo>
                  <a:pt x="4963" y="3224"/>
                </a:lnTo>
                <a:lnTo>
                  <a:pt x="5033" y="3259"/>
                </a:lnTo>
                <a:lnTo>
                  <a:pt x="5096" y="3301"/>
                </a:lnTo>
                <a:lnTo>
                  <a:pt x="5154" y="3351"/>
                </a:lnTo>
                <a:lnTo>
                  <a:pt x="5204" y="3409"/>
                </a:lnTo>
                <a:lnTo>
                  <a:pt x="5246" y="3472"/>
                </a:lnTo>
                <a:lnTo>
                  <a:pt x="5281" y="3542"/>
                </a:lnTo>
                <a:lnTo>
                  <a:pt x="5307" y="3615"/>
                </a:lnTo>
                <a:lnTo>
                  <a:pt x="5323" y="3692"/>
                </a:lnTo>
                <a:lnTo>
                  <a:pt x="5328" y="3772"/>
                </a:lnTo>
                <a:lnTo>
                  <a:pt x="5323" y="3854"/>
                </a:lnTo>
                <a:lnTo>
                  <a:pt x="5307" y="3931"/>
                </a:lnTo>
                <a:lnTo>
                  <a:pt x="5281" y="4004"/>
                </a:lnTo>
                <a:lnTo>
                  <a:pt x="5246" y="4074"/>
                </a:lnTo>
                <a:lnTo>
                  <a:pt x="5204" y="4137"/>
                </a:lnTo>
                <a:lnTo>
                  <a:pt x="5154" y="4194"/>
                </a:lnTo>
                <a:lnTo>
                  <a:pt x="5096" y="4245"/>
                </a:lnTo>
                <a:lnTo>
                  <a:pt x="5033" y="4287"/>
                </a:lnTo>
                <a:lnTo>
                  <a:pt x="4963" y="4322"/>
                </a:lnTo>
                <a:lnTo>
                  <a:pt x="4890" y="4348"/>
                </a:lnTo>
                <a:lnTo>
                  <a:pt x="4813" y="4364"/>
                </a:lnTo>
                <a:lnTo>
                  <a:pt x="4733" y="4369"/>
                </a:lnTo>
                <a:lnTo>
                  <a:pt x="4667" y="4365"/>
                </a:lnTo>
                <a:lnTo>
                  <a:pt x="4602" y="4353"/>
                </a:lnTo>
                <a:lnTo>
                  <a:pt x="4540" y="4336"/>
                </a:lnTo>
                <a:lnTo>
                  <a:pt x="4512" y="4461"/>
                </a:lnTo>
                <a:lnTo>
                  <a:pt x="4475" y="4584"/>
                </a:lnTo>
                <a:lnTo>
                  <a:pt x="4430" y="4702"/>
                </a:lnTo>
                <a:lnTo>
                  <a:pt x="4376" y="4817"/>
                </a:lnTo>
                <a:lnTo>
                  <a:pt x="4314" y="4926"/>
                </a:lnTo>
                <a:lnTo>
                  <a:pt x="4245" y="5030"/>
                </a:lnTo>
                <a:lnTo>
                  <a:pt x="4168" y="5130"/>
                </a:lnTo>
                <a:lnTo>
                  <a:pt x="4086" y="5222"/>
                </a:lnTo>
                <a:lnTo>
                  <a:pt x="3997" y="5310"/>
                </a:lnTo>
                <a:lnTo>
                  <a:pt x="3901" y="5390"/>
                </a:lnTo>
                <a:lnTo>
                  <a:pt x="3800" y="5463"/>
                </a:lnTo>
                <a:lnTo>
                  <a:pt x="3693" y="5530"/>
                </a:lnTo>
                <a:lnTo>
                  <a:pt x="3584" y="5589"/>
                </a:lnTo>
                <a:lnTo>
                  <a:pt x="3467" y="5640"/>
                </a:lnTo>
                <a:lnTo>
                  <a:pt x="3348" y="5681"/>
                </a:lnTo>
                <a:lnTo>
                  <a:pt x="3224" y="5716"/>
                </a:lnTo>
                <a:lnTo>
                  <a:pt x="3097" y="5741"/>
                </a:lnTo>
                <a:lnTo>
                  <a:pt x="2966" y="5755"/>
                </a:lnTo>
                <a:lnTo>
                  <a:pt x="2833" y="5760"/>
                </a:lnTo>
                <a:lnTo>
                  <a:pt x="2591" y="5760"/>
                </a:lnTo>
                <a:lnTo>
                  <a:pt x="2451" y="5755"/>
                </a:lnTo>
                <a:lnTo>
                  <a:pt x="2313" y="5737"/>
                </a:lnTo>
                <a:lnTo>
                  <a:pt x="2181" y="5711"/>
                </a:lnTo>
                <a:lnTo>
                  <a:pt x="2052" y="5674"/>
                </a:lnTo>
                <a:lnTo>
                  <a:pt x="1926" y="5627"/>
                </a:lnTo>
                <a:lnTo>
                  <a:pt x="1806" y="5571"/>
                </a:lnTo>
                <a:lnTo>
                  <a:pt x="1689" y="5507"/>
                </a:lnTo>
                <a:lnTo>
                  <a:pt x="1581" y="5434"/>
                </a:lnTo>
                <a:lnTo>
                  <a:pt x="1476" y="5353"/>
                </a:lnTo>
                <a:lnTo>
                  <a:pt x="1378" y="5264"/>
                </a:lnTo>
                <a:lnTo>
                  <a:pt x="1288" y="5170"/>
                </a:lnTo>
                <a:lnTo>
                  <a:pt x="1206" y="5067"/>
                </a:lnTo>
                <a:lnTo>
                  <a:pt x="1131" y="4959"/>
                </a:lnTo>
                <a:lnTo>
                  <a:pt x="1063" y="4845"/>
                </a:lnTo>
                <a:lnTo>
                  <a:pt x="1005" y="4727"/>
                </a:lnTo>
                <a:lnTo>
                  <a:pt x="955" y="4603"/>
                </a:lnTo>
                <a:lnTo>
                  <a:pt x="914" y="4474"/>
                </a:lnTo>
                <a:lnTo>
                  <a:pt x="885" y="4341"/>
                </a:lnTo>
                <a:lnTo>
                  <a:pt x="827" y="4357"/>
                </a:lnTo>
                <a:lnTo>
                  <a:pt x="770" y="4365"/>
                </a:lnTo>
                <a:lnTo>
                  <a:pt x="709" y="4369"/>
                </a:lnTo>
                <a:lnTo>
                  <a:pt x="628" y="4364"/>
                </a:lnTo>
                <a:lnTo>
                  <a:pt x="552" y="4348"/>
                </a:lnTo>
                <a:lnTo>
                  <a:pt x="478" y="4322"/>
                </a:lnTo>
                <a:lnTo>
                  <a:pt x="408" y="4287"/>
                </a:lnTo>
                <a:lnTo>
                  <a:pt x="346" y="4245"/>
                </a:lnTo>
                <a:lnTo>
                  <a:pt x="288" y="4194"/>
                </a:lnTo>
                <a:lnTo>
                  <a:pt x="238" y="4137"/>
                </a:lnTo>
                <a:lnTo>
                  <a:pt x="196" y="4074"/>
                </a:lnTo>
                <a:lnTo>
                  <a:pt x="161" y="4004"/>
                </a:lnTo>
                <a:lnTo>
                  <a:pt x="135" y="3931"/>
                </a:lnTo>
                <a:lnTo>
                  <a:pt x="119" y="3854"/>
                </a:lnTo>
                <a:lnTo>
                  <a:pt x="114" y="3772"/>
                </a:lnTo>
                <a:lnTo>
                  <a:pt x="119" y="3697"/>
                </a:lnTo>
                <a:lnTo>
                  <a:pt x="133" y="3624"/>
                </a:lnTo>
                <a:lnTo>
                  <a:pt x="156" y="3552"/>
                </a:lnTo>
                <a:lnTo>
                  <a:pt x="187" y="3487"/>
                </a:lnTo>
                <a:lnTo>
                  <a:pt x="225" y="3426"/>
                </a:lnTo>
                <a:lnTo>
                  <a:pt x="271" y="3370"/>
                </a:lnTo>
                <a:lnTo>
                  <a:pt x="323" y="3320"/>
                </a:lnTo>
                <a:lnTo>
                  <a:pt x="311" y="3288"/>
                </a:lnTo>
                <a:lnTo>
                  <a:pt x="297" y="3248"/>
                </a:lnTo>
                <a:lnTo>
                  <a:pt x="279" y="3199"/>
                </a:lnTo>
                <a:lnTo>
                  <a:pt x="258" y="3144"/>
                </a:lnTo>
                <a:lnTo>
                  <a:pt x="236" y="3079"/>
                </a:lnTo>
                <a:lnTo>
                  <a:pt x="213" y="3009"/>
                </a:lnTo>
                <a:lnTo>
                  <a:pt x="189" y="2934"/>
                </a:lnTo>
                <a:lnTo>
                  <a:pt x="164" y="2852"/>
                </a:lnTo>
                <a:lnTo>
                  <a:pt x="140" y="2768"/>
                </a:lnTo>
                <a:lnTo>
                  <a:pt x="115" y="2681"/>
                </a:lnTo>
                <a:lnTo>
                  <a:pt x="93" y="2590"/>
                </a:lnTo>
                <a:lnTo>
                  <a:pt x="70" y="2498"/>
                </a:lnTo>
                <a:lnTo>
                  <a:pt x="51" y="2405"/>
                </a:lnTo>
                <a:lnTo>
                  <a:pt x="35" y="2311"/>
                </a:lnTo>
                <a:lnTo>
                  <a:pt x="19" y="2218"/>
                </a:lnTo>
                <a:lnTo>
                  <a:pt x="9" y="2126"/>
                </a:lnTo>
                <a:lnTo>
                  <a:pt x="4" y="2037"/>
                </a:lnTo>
                <a:lnTo>
                  <a:pt x="0" y="1951"/>
                </a:lnTo>
                <a:lnTo>
                  <a:pt x="0" y="1951"/>
                </a:lnTo>
                <a:lnTo>
                  <a:pt x="4" y="1927"/>
                </a:lnTo>
                <a:lnTo>
                  <a:pt x="14" y="1906"/>
                </a:lnTo>
                <a:lnTo>
                  <a:pt x="28" y="1889"/>
                </a:lnTo>
                <a:lnTo>
                  <a:pt x="47" y="1876"/>
                </a:lnTo>
                <a:lnTo>
                  <a:pt x="72" y="1869"/>
                </a:lnTo>
                <a:lnTo>
                  <a:pt x="94" y="1869"/>
                </a:lnTo>
                <a:lnTo>
                  <a:pt x="117" y="1876"/>
                </a:lnTo>
                <a:lnTo>
                  <a:pt x="136" y="1890"/>
                </a:lnTo>
                <a:lnTo>
                  <a:pt x="150" y="1908"/>
                </a:lnTo>
                <a:lnTo>
                  <a:pt x="161" y="1929"/>
                </a:lnTo>
                <a:lnTo>
                  <a:pt x="162" y="1932"/>
                </a:lnTo>
                <a:lnTo>
                  <a:pt x="166" y="1943"/>
                </a:lnTo>
                <a:lnTo>
                  <a:pt x="175" y="1955"/>
                </a:lnTo>
                <a:lnTo>
                  <a:pt x="187" y="1972"/>
                </a:lnTo>
                <a:lnTo>
                  <a:pt x="206" y="1992"/>
                </a:lnTo>
                <a:lnTo>
                  <a:pt x="231" y="2013"/>
                </a:lnTo>
                <a:lnTo>
                  <a:pt x="262" y="2033"/>
                </a:lnTo>
                <a:lnTo>
                  <a:pt x="300" y="2054"/>
                </a:lnTo>
                <a:lnTo>
                  <a:pt x="349" y="2074"/>
                </a:lnTo>
                <a:lnTo>
                  <a:pt x="346" y="2013"/>
                </a:lnTo>
                <a:lnTo>
                  <a:pt x="346" y="1939"/>
                </a:lnTo>
                <a:lnTo>
                  <a:pt x="346" y="1857"/>
                </a:lnTo>
                <a:lnTo>
                  <a:pt x="347" y="1768"/>
                </a:lnTo>
                <a:lnTo>
                  <a:pt x="351" y="1672"/>
                </a:lnTo>
                <a:lnTo>
                  <a:pt x="356" y="1569"/>
                </a:lnTo>
                <a:lnTo>
                  <a:pt x="365" y="1464"/>
                </a:lnTo>
                <a:lnTo>
                  <a:pt x="377" y="1356"/>
                </a:lnTo>
                <a:lnTo>
                  <a:pt x="395" y="1246"/>
                </a:lnTo>
                <a:lnTo>
                  <a:pt x="414" y="1138"/>
                </a:lnTo>
                <a:lnTo>
                  <a:pt x="440" y="1030"/>
                </a:lnTo>
                <a:lnTo>
                  <a:pt x="470" y="923"/>
                </a:lnTo>
                <a:lnTo>
                  <a:pt x="483" y="899"/>
                </a:lnTo>
                <a:lnTo>
                  <a:pt x="503" y="880"/>
                </a:lnTo>
                <a:lnTo>
                  <a:pt x="529" y="869"/>
                </a:lnTo>
                <a:lnTo>
                  <a:pt x="550" y="867"/>
                </a:lnTo>
                <a:lnTo>
                  <a:pt x="571" y="871"/>
                </a:lnTo>
                <a:lnTo>
                  <a:pt x="590" y="880"/>
                </a:lnTo>
                <a:lnTo>
                  <a:pt x="606" y="892"/>
                </a:lnTo>
                <a:lnTo>
                  <a:pt x="860" y="1157"/>
                </a:lnTo>
                <a:lnTo>
                  <a:pt x="886" y="1108"/>
                </a:lnTo>
                <a:lnTo>
                  <a:pt x="916" y="1053"/>
                </a:lnTo>
                <a:lnTo>
                  <a:pt x="951" y="990"/>
                </a:lnTo>
                <a:lnTo>
                  <a:pt x="989" y="923"/>
                </a:lnTo>
                <a:lnTo>
                  <a:pt x="1033" y="850"/>
                </a:lnTo>
                <a:lnTo>
                  <a:pt x="1080" y="775"/>
                </a:lnTo>
                <a:lnTo>
                  <a:pt x="1131" y="695"/>
                </a:lnTo>
                <a:lnTo>
                  <a:pt x="1185" y="614"/>
                </a:lnTo>
                <a:lnTo>
                  <a:pt x="1242" y="532"/>
                </a:lnTo>
                <a:lnTo>
                  <a:pt x="1303" y="450"/>
                </a:lnTo>
                <a:lnTo>
                  <a:pt x="1368" y="368"/>
                </a:lnTo>
                <a:lnTo>
                  <a:pt x="1434" y="290"/>
                </a:lnTo>
                <a:lnTo>
                  <a:pt x="1504" y="213"/>
                </a:lnTo>
                <a:lnTo>
                  <a:pt x="1576" y="138"/>
                </a:lnTo>
                <a:lnTo>
                  <a:pt x="1595" y="124"/>
                </a:lnTo>
                <a:lnTo>
                  <a:pt x="1617" y="117"/>
                </a:lnTo>
                <a:lnTo>
                  <a:pt x="1640" y="115"/>
                </a:lnTo>
                <a:lnTo>
                  <a:pt x="1663" y="120"/>
                </a:lnTo>
                <a:lnTo>
                  <a:pt x="1684" y="133"/>
                </a:lnTo>
                <a:lnTo>
                  <a:pt x="1699" y="150"/>
                </a:lnTo>
                <a:lnTo>
                  <a:pt x="1710" y="171"/>
                </a:lnTo>
                <a:lnTo>
                  <a:pt x="1713" y="194"/>
                </a:lnTo>
                <a:lnTo>
                  <a:pt x="1712" y="216"/>
                </a:lnTo>
                <a:lnTo>
                  <a:pt x="1701" y="239"/>
                </a:lnTo>
                <a:lnTo>
                  <a:pt x="1699" y="243"/>
                </a:lnTo>
                <a:lnTo>
                  <a:pt x="1696" y="253"/>
                </a:lnTo>
                <a:lnTo>
                  <a:pt x="1691" y="267"/>
                </a:lnTo>
                <a:lnTo>
                  <a:pt x="1687" y="288"/>
                </a:lnTo>
                <a:lnTo>
                  <a:pt x="1684" y="312"/>
                </a:lnTo>
                <a:lnTo>
                  <a:pt x="1684" y="344"/>
                </a:lnTo>
                <a:lnTo>
                  <a:pt x="1687" y="379"/>
                </a:lnTo>
                <a:lnTo>
                  <a:pt x="1694" y="419"/>
                </a:lnTo>
                <a:lnTo>
                  <a:pt x="1708" y="464"/>
                </a:lnTo>
                <a:lnTo>
                  <a:pt x="1729" y="515"/>
                </a:lnTo>
                <a:lnTo>
                  <a:pt x="1771" y="490"/>
                </a:lnTo>
                <a:lnTo>
                  <a:pt x="1823" y="461"/>
                </a:lnTo>
                <a:lnTo>
                  <a:pt x="1883" y="428"/>
                </a:lnTo>
                <a:lnTo>
                  <a:pt x="1949" y="393"/>
                </a:lnTo>
                <a:lnTo>
                  <a:pt x="2020" y="354"/>
                </a:lnTo>
                <a:lnTo>
                  <a:pt x="2099" y="316"/>
                </a:lnTo>
                <a:lnTo>
                  <a:pt x="2183" y="276"/>
                </a:lnTo>
                <a:lnTo>
                  <a:pt x="2270" y="236"/>
                </a:lnTo>
                <a:lnTo>
                  <a:pt x="2361" y="195"/>
                </a:lnTo>
                <a:lnTo>
                  <a:pt x="2455" y="157"/>
                </a:lnTo>
                <a:lnTo>
                  <a:pt x="2551" y="120"/>
                </a:lnTo>
                <a:lnTo>
                  <a:pt x="2650" y="86"/>
                </a:lnTo>
                <a:lnTo>
                  <a:pt x="2750" y="54"/>
                </a:lnTo>
                <a:lnTo>
                  <a:pt x="2849" y="26"/>
                </a:lnTo>
                <a:lnTo>
                  <a:pt x="2949" y="2"/>
                </a:lnTo>
                <a:lnTo>
                  <a:pt x="2971"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19059480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val Callout 10"/>
          <p:cNvSpPr/>
          <p:nvPr/>
        </p:nvSpPr>
        <p:spPr>
          <a:xfrm>
            <a:off x="5120640" y="2834640"/>
            <a:ext cx="2743200" cy="1527048"/>
          </a:xfrm>
          <a:prstGeom prst="wedgeEllipseCallout">
            <a:avLst>
              <a:gd name="adj1" fmla="val 27641"/>
              <a:gd name="adj2" fmla="val 58690"/>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800" b="1" dirty="0"/>
              <a:t>mylib</a:t>
            </a:r>
            <a:r>
              <a:rPr lang="en-US" sz="1800" dirty="0"/>
              <a:t> indicates the type of data and the location of the </a:t>
            </a:r>
            <a:r>
              <a:rPr lang="en-US" sz="1800" b="1" dirty="0"/>
              <a:t>class</a:t>
            </a:r>
            <a:r>
              <a:rPr lang="en-US" sz="1800" dirty="0"/>
              <a:t> table.</a:t>
            </a:r>
          </a:p>
        </p:txBody>
      </p:sp>
      <p:sp>
        <p:nvSpPr>
          <p:cNvPr id="2" name="Title 1"/>
          <p:cNvSpPr>
            <a:spLocks noGrp="1"/>
          </p:cNvSpPr>
          <p:nvPr>
            <p:ph type="title"/>
          </p:nvPr>
        </p:nvSpPr>
        <p:spPr/>
        <p:txBody>
          <a:bodyPr/>
          <a:lstStyle/>
          <a:p>
            <a:r>
              <a:rPr lang="en-US" dirty="0"/>
              <a:t>Using a Library to Read SAS Files</a:t>
            </a:r>
          </a:p>
        </p:txBody>
      </p:sp>
      <p:sp>
        <p:nvSpPr>
          <p:cNvPr id="7" name="TextBox 6"/>
          <p:cNvSpPr txBox="1"/>
          <p:nvPr>
            <p:custDataLst>
              <p:tags r:id="rId1"/>
            </p:custDataLst>
          </p:nvPr>
        </p:nvSpPr>
        <p:spPr>
          <a:xfrm>
            <a:off x="2334078" y="1897685"/>
            <a:ext cx="4475843" cy="660822"/>
          </a:xfrm>
          <a:prstGeom prst="rect">
            <a:avLst/>
          </a:prstGeom>
          <a:solidFill>
            <a:srgbClr val="FFFFFF"/>
          </a:solidFill>
          <a:ln w="19050" cmpd="sng">
            <a:solidFill>
              <a:srgbClr val="0074BE"/>
            </a:solidFill>
          </a:ln>
        </p:spPr>
        <p:txBody>
          <a:bodyPr vert="horz" wrap="square" lIns="88900" tIns="88900" rIns="88900" bIns="88900" rtlCol="0">
            <a:spAutoFit/>
          </a:bodyPr>
          <a:lstStyle/>
          <a:p>
            <a:pPr>
              <a:lnSpc>
                <a:spcPct val="85000"/>
              </a:lnSpc>
            </a:pPr>
            <a:r>
              <a:rPr lang="en-US" sz="1800" b="1" dirty="0">
                <a:latin typeface="Courier New" panose="02070309020205020404" pitchFamily="49" charset="0"/>
              </a:rPr>
              <a:t>proc contents data=</a:t>
            </a:r>
            <a:r>
              <a:rPr lang="en-US" sz="1800" b="1" dirty="0" err="1">
                <a:latin typeface="Courier New" panose="02070309020205020404" pitchFamily="49" charset="0"/>
              </a:rPr>
              <a:t>mylib.class</a:t>
            </a:r>
            <a:r>
              <a:rPr lang="en-US" sz="1800" b="1" dirty="0">
                <a:latin typeface="Courier New" panose="02070309020205020404" pitchFamily="49" charset="0"/>
              </a:rPr>
              <a:t>;</a:t>
            </a:r>
          </a:p>
          <a:p>
            <a:pPr>
              <a:lnSpc>
                <a:spcPct val="85000"/>
              </a:lnSpc>
            </a:pPr>
            <a:r>
              <a:rPr lang="en-US" sz="1800" b="1" dirty="0">
                <a:latin typeface="Courier New" panose="02070309020205020404" pitchFamily="49" charset="0"/>
              </a:rPr>
              <a:t>run;</a:t>
            </a:r>
          </a:p>
        </p:txBody>
      </p:sp>
      <p:sp>
        <p:nvSpPr>
          <p:cNvPr id="9" name="Rectangle 19"/>
          <p:cNvSpPr>
            <a:spLocks noChangeArrowheads="1"/>
          </p:cNvSpPr>
          <p:nvPr/>
        </p:nvSpPr>
        <p:spPr bwMode="auto">
          <a:xfrm>
            <a:off x="5000532" y="1977217"/>
            <a:ext cx="719483" cy="315282"/>
          </a:xfrm>
          <a:prstGeom prst="rect">
            <a:avLst/>
          </a:prstGeom>
          <a:solidFill>
            <a:srgbClr val="37FFD7">
              <a:alpha val="37000"/>
            </a:srgbClr>
          </a:solidFill>
          <a:ln>
            <a:noFill/>
          </a:ln>
        </p:spPr>
        <p:txBody>
          <a:bodyPr lIns="95980" tIns="95980" rIns="95980" bIns="95980"/>
          <a:lstStyle/>
          <a:p>
            <a:pPr marL="370195" indent="-370195" defTabSz="464458">
              <a:buFontTx/>
              <a:buAutoNum type="arabicPeriod"/>
            </a:pPr>
            <a:endParaRPr lang="en-US" sz="2159" dirty="0"/>
          </a:p>
        </p:txBody>
      </p:sp>
      <p:sp>
        <p:nvSpPr>
          <p:cNvPr id="10" name="TextBox 9"/>
          <p:cNvSpPr txBox="1"/>
          <p:nvPr>
            <p:custDataLst>
              <p:tags r:id="rId2"/>
            </p:custDataLst>
          </p:nvPr>
        </p:nvSpPr>
        <p:spPr>
          <a:xfrm>
            <a:off x="3620714" y="1087852"/>
            <a:ext cx="1943865" cy="487313"/>
          </a:xfrm>
          <a:prstGeom prst="rect">
            <a:avLst/>
          </a:prstGeom>
          <a:solidFill>
            <a:srgbClr val="D6EEFD"/>
          </a:solidFill>
          <a:ln w="12700" cmpd="sng">
            <a:solidFill>
              <a:schemeClr val="tx1"/>
            </a:solidFill>
          </a:ln>
        </p:spPr>
        <p:txBody>
          <a:bodyPr wrap="none" lIns="88900" tIns="88900" rIns="88900" bIns="88900" rtlCol="0">
            <a:spAutoFit/>
          </a:bodyPr>
          <a:lstStyle/>
          <a:p>
            <a:r>
              <a:rPr lang="en-US" sz="2000" i="1" dirty="0" err="1">
                <a:latin typeface="Calibri Light" panose="020F0302020204030204" pitchFamily="34" charset="0"/>
              </a:rPr>
              <a:t>libref</a:t>
            </a:r>
            <a:r>
              <a:rPr lang="en-US" sz="2000" dirty="0" err="1">
                <a:latin typeface="Calibri Light" panose="020F0302020204030204" pitchFamily="34" charset="0"/>
              </a:rPr>
              <a:t>.</a:t>
            </a:r>
            <a:r>
              <a:rPr lang="en-US" sz="2000" i="1" dirty="0" err="1">
                <a:latin typeface="Calibri Light" panose="020F0302020204030204" pitchFamily="34" charset="0"/>
              </a:rPr>
              <a:t>table</a:t>
            </a:r>
            <a:r>
              <a:rPr lang="en-US" sz="2000" i="1" dirty="0">
                <a:latin typeface="Calibri Light" panose="020F0302020204030204" pitchFamily="34" charset="0"/>
              </a:rPr>
              <a:t>-name</a:t>
            </a:r>
          </a:p>
        </p:txBody>
      </p:sp>
      <p:sp>
        <p:nvSpPr>
          <p:cNvPr id="12" name="Freeform 11"/>
          <p:cNvSpPr>
            <a:spLocks noChangeAspect="1" noEditPoints="1"/>
          </p:cNvSpPr>
          <p:nvPr/>
        </p:nvSpPr>
        <p:spPr bwMode="auto">
          <a:xfrm>
            <a:off x="7368451" y="4086295"/>
            <a:ext cx="814102" cy="880110"/>
          </a:xfrm>
          <a:custGeom>
            <a:avLst/>
            <a:gdLst>
              <a:gd name="T0" fmla="*/ 4915 w 5328"/>
              <a:gd name="T1" fmla="*/ 4166 h 5760"/>
              <a:gd name="T2" fmla="*/ 5059 w 5328"/>
              <a:gd name="T3" fmla="*/ 3489 h 5760"/>
              <a:gd name="T4" fmla="*/ 382 w 5328"/>
              <a:gd name="T5" fmla="*/ 3489 h 5760"/>
              <a:gd name="T6" fmla="*/ 527 w 5328"/>
              <a:gd name="T7" fmla="*/ 4166 h 5760"/>
              <a:gd name="T8" fmla="*/ 3275 w 5328"/>
              <a:gd name="T9" fmla="*/ 3034 h 5760"/>
              <a:gd name="T10" fmla="*/ 3390 w 5328"/>
              <a:gd name="T11" fmla="*/ 3414 h 5760"/>
              <a:gd name="T12" fmla="*/ 3083 w 5328"/>
              <a:gd name="T13" fmla="*/ 3161 h 5760"/>
              <a:gd name="T14" fmla="*/ 2474 w 5328"/>
              <a:gd name="T15" fmla="*/ 3161 h 5760"/>
              <a:gd name="T16" fmla="*/ 2167 w 5328"/>
              <a:gd name="T17" fmla="*/ 3414 h 5760"/>
              <a:gd name="T18" fmla="*/ 2282 w 5328"/>
              <a:gd name="T19" fmla="*/ 3034 h 5760"/>
              <a:gd name="T20" fmla="*/ 1192 w 5328"/>
              <a:gd name="T21" fmla="*/ 4746 h 5760"/>
              <a:gd name="T22" fmla="*/ 2462 w 5328"/>
              <a:gd name="T23" fmla="*/ 5592 h 5760"/>
              <a:gd name="T24" fmla="*/ 4027 w 5328"/>
              <a:gd name="T25" fmla="*/ 5048 h 5760"/>
              <a:gd name="T26" fmla="*/ 4370 w 5328"/>
              <a:gd name="T27" fmla="*/ 2676 h 5760"/>
              <a:gd name="T28" fmla="*/ 2277 w 5328"/>
              <a:gd name="T29" fmla="*/ 2671 h 5760"/>
              <a:gd name="T30" fmla="*/ 1125 w 5328"/>
              <a:gd name="T31" fmla="*/ 2494 h 5760"/>
              <a:gd name="T32" fmla="*/ 1924 w 5328"/>
              <a:gd name="T33" fmla="*/ 590 h 5760"/>
              <a:gd name="T34" fmla="*/ 1591 w 5328"/>
              <a:gd name="T35" fmla="*/ 604 h 5760"/>
              <a:gd name="T36" fmla="*/ 1085 w 5328"/>
              <a:gd name="T37" fmla="*/ 1084 h 5760"/>
              <a:gd name="T38" fmla="*/ 845 w 5328"/>
              <a:gd name="T39" fmla="*/ 1368 h 5760"/>
              <a:gd name="T40" fmla="*/ 508 w 5328"/>
              <a:gd name="T41" fmla="*/ 1985 h 5760"/>
              <a:gd name="T42" fmla="*/ 346 w 5328"/>
              <a:gd name="T43" fmla="*/ 2243 h 5760"/>
              <a:gd name="T44" fmla="*/ 389 w 5328"/>
              <a:gd name="T45" fmla="*/ 3021 h 5760"/>
              <a:gd name="T46" fmla="*/ 871 w 5328"/>
              <a:gd name="T47" fmla="*/ 2744 h 5760"/>
              <a:gd name="T48" fmla="*/ 1122 w 5328"/>
              <a:gd name="T49" fmla="*/ 2323 h 5760"/>
              <a:gd name="T50" fmla="*/ 2015 w 5328"/>
              <a:gd name="T51" fmla="*/ 2486 h 5760"/>
              <a:gd name="T52" fmla="*/ 4311 w 5328"/>
              <a:gd name="T53" fmla="*/ 2348 h 5760"/>
              <a:gd name="T54" fmla="*/ 4569 w 5328"/>
              <a:gd name="T55" fmla="*/ 2945 h 5760"/>
              <a:gd name="T56" fmla="*/ 4806 w 5328"/>
              <a:gd name="T57" fmla="*/ 2487 h 5760"/>
              <a:gd name="T58" fmla="*/ 4864 w 5328"/>
              <a:gd name="T59" fmla="*/ 2009 h 5760"/>
              <a:gd name="T60" fmla="*/ 4587 w 5328"/>
              <a:gd name="T61" fmla="*/ 1538 h 5760"/>
              <a:gd name="T62" fmla="*/ 4435 w 5328"/>
              <a:gd name="T63" fmla="*/ 1117 h 5760"/>
              <a:gd name="T64" fmla="*/ 3823 w 5328"/>
              <a:gd name="T65" fmla="*/ 894 h 5760"/>
              <a:gd name="T66" fmla="*/ 3646 w 5328"/>
              <a:gd name="T67" fmla="*/ 541 h 5760"/>
              <a:gd name="T68" fmla="*/ 2807 w 5328"/>
              <a:gd name="T69" fmla="*/ 560 h 5760"/>
              <a:gd name="T70" fmla="*/ 2971 w 5328"/>
              <a:gd name="T71" fmla="*/ 0 h 5760"/>
              <a:gd name="T72" fmla="*/ 2964 w 5328"/>
              <a:gd name="T73" fmla="*/ 187 h 5760"/>
              <a:gd name="T74" fmla="*/ 3502 w 5328"/>
              <a:gd name="T75" fmla="*/ 372 h 5760"/>
              <a:gd name="T76" fmla="*/ 4241 w 5328"/>
              <a:gd name="T77" fmla="*/ 588 h 5760"/>
              <a:gd name="T78" fmla="*/ 4018 w 5328"/>
              <a:gd name="T79" fmla="*/ 785 h 5760"/>
              <a:gd name="T80" fmla="*/ 5113 w 5328"/>
              <a:gd name="T81" fmla="*/ 1288 h 5760"/>
              <a:gd name="T82" fmla="*/ 5012 w 5328"/>
              <a:gd name="T83" fmla="*/ 1428 h 5760"/>
              <a:gd name="T84" fmla="*/ 4960 w 5328"/>
              <a:gd name="T85" fmla="*/ 1845 h 5760"/>
              <a:gd name="T86" fmla="*/ 5302 w 5328"/>
              <a:gd name="T87" fmla="*/ 2777 h 5760"/>
              <a:gd name="T88" fmla="*/ 5089 w 5328"/>
              <a:gd name="T89" fmla="*/ 2700 h 5760"/>
              <a:gd name="T90" fmla="*/ 4714 w 5328"/>
              <a:gd name="T91" fmla="*/ 3035 h 5760"/>
              <a:gd name="T92" fmla="*/ 5307 w 5328"/>
              <a:gd name="T93" fmla="*/ 3615 h 5760"/>
              <a:gd name="T94" fmla="*/ 4813 w 5328"/>
              <a:gd name="T95" fmla="*/ 4364 h 5760"/>
              <a:gd name="T96" fmla="*/ 3997 w 5328"/>
              <a:gd name="T97" fmla="*/ 5310 h 5760"/>
              <a:gd name="T98" fmla="*/ 2313 w 5328"/>
              <a:gd name="T99" fmla="*/ 5737 h 5760"/>
              <a:gd name="T100" fmla="*/ 1005 w 5328"/>
              <a:gd name="T101" fmla="*/ 4727 h 5760"/>
              <a:gd name="T102" fmla="*/ 238 w 5328"/>
              <a:gd name="T103" fmla="*/ 4137 h 5760"/>
              <a:gd name="T104" fmla="*/ 311 w 5328"/>
              <a:gd name="T105" fmla="*/ 3288 h 5760"/>
              <a:gd name="T106" fmla="*/ 35 w 5328"/>
              <a:gd name="T107" fmla="*/ 2311 h 5760"/>
              <a:gd name="T108" fmla="*/ 136 w 5328"/>
              <a:gd name="T109" fmla="*/ 1890 h 5760"/>
              <a:gd name="T110" fmla="*/ 346 w 5328"/>
              <a:gd name="T111" fmla="*/ 1939 h 5760"/>
              <a:gd name="T112" fmla="*/ 529 w 5328"/>
              <a:gd name="T113" fmla="*/ 869 h 5760"/>
              <a:gd name="T114" fmla="*/ 1185 w 5328"/>
              <a:gd name="T115" fmla="*/ 614 h 5760"/>
              <a:gd name="T116" fmla="*/ 1710 w 5328"/>
              <a:gd name="T117" fmla="*/ 171 h 5760"/>
              <a:gd name="T118" fmla="*/ 1729 w 5328"/>
              <a:gd name="T119" fmla="*/ 515 h 5760"/>
              <a:gd name="T120" fmla="*/ 2750 w 5328"/>
              <a:gd name="T121" fmla="*/ 54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328" h="5760">
                <a:moveTo>
                  <a:pt x="4733" y="3339"/>
                </a:moveTo>
                <a:lnTo>
                  <a:pt x="4676" y="3343"/>
                </a:lnTo>
                <a:lnTo>
                  <a:pt x="4622" y="3355"/>
                </a:lnTo>
                <a:lnTo>
                  <a:pt x="4569" y="3372"/>
                </a:lnTo>
                <a:lnTo>
                  <a:pt x="4569" y="4023"/>
                </a:lnTo>
                <a:lnTo>
                  <a:pt x="4566" y="4097"/>
                </a:lnTo>
                <a:lnTo>
                  <a:pt x="4560" y="4170"/>
                </a:lnTo>
                <a:lnTo>
                  <a:pt x="4616" y="4189"/>
                </a:lnTo>
                <a:lnTo>
                  <a:pt x="4674" y="4201"/>
                </a:lnTo>
                <a:lnTo>
                  <a:pt x="4733" y="4207"/>
                </a:lnTo>
                <a:lnTo>
                  <a:pt x="4796" y="4201"/>
                </a:lnTo>
                <a:lnTo>
                  <a:pt x="4857" y="4187"/>
                </a:lnTo>
                <a:lnTo>
                  <a:pt x="4915" y="4166"/>
                </a:lnTo>
                <a:lnTo>
                  <a:pt x="4969" y="4137"/>
                </a:lnTo>
                <a:lnTo>
                  <a:pt x="5016" y="4100"/>
                </a:lnTo>
                <a:lnTo>
                  <a:pt x="5059" y="4056"/>
                </a:lnTo>
                <a:lnTo>
                  <a:pt x="5096" y="4009"/>
                </a:lnTo>
                <a:lnTo>
                  <a:pt x="5126" y="3955"/>
                </a:lnTo>
                <a:lnTo>
                  <a:pt x="5147" y="3898"/>
                </a:lnTo>
                <a:lnTo>
                  <a:pt x="5161" y="3837"/>
                </a:lnTo>
                <a:lnTo>
                  <a:pt x="5166" y="3772"/>
                </a:lnTo>
                <a:lnTo>
                  <a:pt x="5161" y="3709"/>
                </a:lnTo>
                <a:lnTo>
                  <a:pt x="5147" y="3648"/>
                </a:lnTo>
                <a:lnTo>
                  <a:pt x="5126" y="3590"/>
                </a:lnTo>
                <a:lnTo>
                  <a:pt x="5096" y="3536"/>
                </a:lnTo>
                <a:lnTo>
                  <a:pt x="5059" y="3489"/>
                </a:lnTo>
                <a:lnTo>
                  <a:pt x="5016" y="3446"/>
                </a:lnTo>
                <a:lnTo>
                  <a:pt x="4969" y="3409"/>
                </a:lnTo>
                <a:lnTo>
                  <a:pt x="4915" y="3379"/>
                </a:lnTo>
                <a:lnTo>
                  <a:pt x="4857" y="3358"/>
                </a:lnTo>
                <a:lnTo>
                  <a:pt x="4796" y="3344"/>
                </a:lnTo>
                <a:lnTo>
                  <a:pt x="4733" y="3339"/>
                </a:lnTo>
                <a:close/>
                <a:moveTo>
                  <a:pt x="709" y="3339"/>
                </a:moveTo>
                <a:lnTo>
                  <a:pt x="646" y="3344"/>
                </a:lnTo>
                <a:lnTo>
                  <a:pt x="585" y="3358"/>
                </a:lnTo>
                <a:lnTo>
                  <a:pt x="527" y="3379"/>
                </a:lnTo>
                <a:lnTo>
                  <a:pt x="473" y="3409"/>
                </a:lnTo>
                <a:lnTo>
                  <a:pt x="426" y="3446"/>
                </a:lnTo>
                <a:lnTo>
                  <a:pt x="382" y="3489"/>
                </a:lnTo>
                <a:lnTo>
                  <a:pt x="346" y="3536"/>
                </a:lnTo>
                <a:lnTo>
                  <a:pt x="316" y="3590"/>
                </a:lnTo>
                <a:lnTo>
                  <a:pt x="295" y="3648"/>
                </a:lnTo>
                <a:lnTo>
                  <a:pt x="281" y="3709"/>
                </a:lnTo>
                <a:lnTo>
                  <a:pt x="276" y="3772"/>
                </a:lnTo>
                <a:lnTo>
                  <a:pt x="281" y="3837"/>
                </a:lnTo>
                <a:lnTo>
                  <a:pt x="295" y="3898"/>
                </a:lnTo>
                <a:lnTo>
                  <a:pt x="316" y="3955"/>
                </a:lnTo>
                <a:lnTo>
                  <a:pt x="346" y="4009"/>
                </a:lnTo>
                <a:lnTo>
                  <a:pt x="382" y="4056"/>
                </a:lnTo>
                <a:lnTo>
                  <a:pt x="426" y="4100"/>
                </a:lnTo>
                <a:lnTo>
                  <a:pt x="473" y="4137"/>
                </a:lnTo>
                <a:lnTo>
                  <a:pt x="527" y="4166"/>
                </a:lnTo>
                <a:lnTo>
                  <a:pt x="585" y="4187"/>
                </a:lnTo>
                <a:lnTo>
                  <a:pt x="646" y="4201"/>
                </a:lnTo>
                <a:lnTo>
                  <a:pt x="709" y="4207"/>
                </a:lnTo>
                <a:lnTo>
                  <a:pt x="761" y="4203"/>
                </a:lnTo>
                <a:lnTo>
                  <a:pt x="813" y="4194"/>
                </a:lnTo>
                <a:lnTo>
                  <a:pt x="862" y="4179"/>
                </a:lnTo>
                <a:lnTo>
                  <a:pt x="857" y="4100"/>
                </a:lnTo>
                <a:lnTo>
                  <a:pt x="853" y="4022"/>
                </a:lnTo>
                <a:lnTo>
                  <a:pt x="853" y="3365"/>
                </a:lnTo>
                <a:lnTo>
                  <a:pt x="806" y="3351"/>
                </a:lnTo>
                <a:lnTo>
                  <a:pt x="759" y="3343"/>
                </a:lnTo>
                <a:lnTo>
                  <a:pt x="709" y="3339"/>
                </a:lnTo>
                <a:close/>
                <a:moveTo>
                  <a:pt x="3275" y="3034"/>
                </a:moveTo>
                <a:lnTo>
                  <a:pt x="3317" y="3039"/>
                </a:lnTo>
                <a:lnTo>
                  <a:pt x="3355" y="3051"/>
                </a:lnTo>
                <a:lnTo>
                  <a:pt x="3390" y="3069"/>
                </a:lnTo>
                <a:lnTo>
                  <a:pt x="3421" y="3095"/>
                </a:lnTo>
                <a:lnTo>
                  <a:pt x="3446" y="3126"/>
                </a:lnTo>
                <a:lnTo>
                  <a:pt x="3465" y="3161"/>
                </a:lnTo>
                <a:lnTo>
                  <a:pt x="3477" y="3199"/>
                </a:lnTo>
                <a:lnTo>
                  <a:pt x="3482" y="3241"/>
                </a:lnTo>
                <a:lnTo>
                  <a:pt x="3477" y="3283"/>
                </a:lnTo>
                <a:lnTo>
                  <a:pt x="3465" y="3322"/>
                </a:lnTo>
                <a:lnTo>
                  <a:pt x="3446" y="3357"/>
                </a:lnTo>
                <a:lnTo>
                  <a:pt x="3421" y="3388"/>
                </a:lnTo>
                <a:lnTo>
                  <a:pt x="3390" y="3414"/>
                </a:lnTo>
                <a:lnTo>
                  <a:pt x="3355" y="3433"/>
                </a:lnTo>
                <a:lnTo>
                  <a:pt x="3317" y="3446"/>
                </a:lnTo>
                <a:lnTo>
                  <a:pt x="3275" y="3449"/>
                </a:lnTo>
                <a:lnTo>
                  <a:pt x="3233" y="3446"/>
                </a:lnTo>
                <a:lnTo>
                  <a:pt x="3193" y="3433"/>
                </a:lnTo>
                <a:lnTo>
                  <a:pt x="3158" y="3414"/>
                </a:lnTo>
                <a:lnTo>
                  <a:pt x="3128" y="3388"/>
                </a:lnTo>
                <a:lnTo>
                  <a:pt x="3102" y="3357"/>
                </a:lnTo>
                <a:lnTo>
                  <a:pt x="3083" y="3322"/>
                </a:lnTo>
                <a:lnTo>
                  <a:pt x="3071" y="3283"/>
                </a:lnTo>
                <a:lnTo>
                  <a:pt x="3067" y="3241"/>
                </a:lnTo>
                <a:lnTo>
                  <a:pt x="3071" y="3199"/>
                </a:lnTo>
                <a:lnTo>
                  <a:pt x="3083" y="3161"/>
                </a:lnTo>
                <a:lnTo>
                  <a:pt x="3102" y="3126"/>
                </a:lnTo>
                <a:lnTo>
                  <a:pt x="3128" y="3095"/>
                </a:lnTo>
                <a:lnTo>
                  <a:pt x="3158" y="3069"/>
                </a:lnTo>
                <a:lnTo>
                  <a:pt x="3193" y="3051"/>
                </a:lnTo>
                <a:lnTo>
                  <a:pt x="3233" y="3039"/>
                </a:lnTo>
                <a:lnTo>
                  <a:pt x="3275" y="3034"/>
                </a:lnTo>
                <a:close/>
                <a:moveTo>
                  <a:pt x="2282" y="3034"/>
                </a:moveTo>
                <a:lnTo>
                  <a:pt x="2324" y="3039"/>
                </a:lnTo>
                <a:lnTo>
                  <a:pt x="2364" y="3051"/>
                </a:lnTo>
                <a:lnTo>
                  <a:pt x="2399" y="3069"/>
                </a:lnTo>
                <a:lnTo>
                  <a:pt x="2429" y="3095"/>
                </a:lnTo>
                <a:lnTo>
                  <a:pt x="2455" y="3126"/>
                </a:lnTo>
                <a:lnTo>
                  <a:pt x="2474" y="3161"/>
                </a:lnTo>
                <a:lnTo>
                  <a:pt x="2486" y="3199"/>
                </a:lnTo>
                <a:lnTo>
                  <a:pt x="2490" y="3241"/>
                </a:lnTo>
                <a:lnTo>
                  <a:pt x="2486" y="3283"/>
                </a:lnTo>
                <a:lnTo>
                  <a:pt x="2474" y="3322"/>
                </a:lnTo>
                <a:lnTo>
                  <a:pt x="2455" y="3357"/>
                </a:lnTo>
                <a:lnTo>
                  <a:pt x="2429" y="3388"/>
                </a:lnTo>
                <a:lnTo>
                  <a:pt x="2399" y="3414"/>
                </a:lnTo>
                <a:lnTo>
                  <a:pt x="2364" y="3433"/>
                </a:lnTo>
                <a:lnTo>
                  <a:pt x="2324" y="3446"/>
                </a:lnTo>
                <a:lnTo>
                  <a:pt x="2282" y="3449"/>
                </a:lnTo>
                <a:lnTo>
                  <a:pt x="2240" y="3446"/>
                </a:lnTo>
                <a:lnTo>
                  <a:pt x="2202" y="3433"/>
                </a:lnTo>
                <a:lnTo>
                  <a:pt x="2167" y="3414"/>
                </a:lnTo>
                <a:lnTo>
                  <a:pt x="2136" y="3388"/>
                </a:lnTo>
                <a:lnTo>
                  <a:pt x="2111" y="3357"/>
                </a:lnTo>
                <a:lnTo>
                  <a:pt x="2092" y="3322"/>
                </a:lnTo>
                <a:lnTo>
                  <a:pt x="2080" y="3283"/>
                </a:lnTo>
                <a:lnTo>
                  <a:pt x="2074" y="3241"/>
                </a:lnTo>
                <a:lnTo>
                  <a:pt x="2080" y="3199"/>
                </a:lnTo>
                <a:lnTo>
                  <a:pt x="2092" y="3161"/>
                </a:lnTo>
                <a:lnTo>
                  <a:pt x="2111" y="3126"/>
                </a:lnTo>
                <a:lnTo>
                  <a:pt x="2136" y="3095"/>
                </a:lnTo>
                <a:lnTo>
                  <a:pt x="2167" y="3069"/>
                </a:lnTo>
                <a:lnTo>
                  <a:pt x="2202" y="3051"/>
                </a:lnTo>
                <a:lnTo>
                  <a:pt x="2240" y="3039"/>
                </a:lnTo>
                <a:lnTo>
                  <a:pt x="2282" y="3034"/>
                </a:lnTo>
                <a:close/>
                <a:moveTo>
                  <a:pt x="1125" y="2494"/>
                </a:moveTo>
                <a:lnTo>
                  <a:pt x="1087" y="2578"/>
                </a:lnTo>
                <a:lnTo>
                  <a:pt x="1056" y="2664"/>
                </a:lnTo>
                <a:lnTo>
                  <a:pt x="1035" y="2751"/>
                </a:lnTo>
                <a:lnTo>
                  <a:pt x="1021" y="2842"/>
                </a:lnTo>
                <a:lnTo>
                  <a:pt x="1016" y="2932"/>
                </a:lnTo>
                <a:lnTo>
                  <a:pt x="1016" y="4022"/>
                </a:lnTo>
                <a:lnTo>
                  <a:pt x="1021" y="4151"/>
                </a:lnTo>
                <a:lnTo>
                  <a:pt x="1037" y="4276"/>
                </a:lnTo>
                <a:lnTo>
                  <a:pt x="1063" y="4400"/>
                </a:lnTo>
                <a:lnTo>
                  <a:pt x="1098" y="4519"/>
                </a:lnTo>
                <a:lnTo>
                  <a:pt x="1141" y="4634"/>
                </a:lnTo>
                <a:lnTo>
                  <a:pt x="1192" y="4746"/>
                </a:lnTo>
                <a:lnTo>
                  <a:pt x="1253" y="4851"/>
                </a:lnTo>
                <a:lnTo>
                  <a:pt x="1321" y="4952"/>
                </a:lnTo>
                <a:lnTo>
                  <a:pt x="1396" y="5046"/>
                </a:lnTo>
                <a:lnTo>
                  <a:pt x="1478" y="5135"/>
                </a:lnTo>
                <a:lnTo>
                  <a:pt x="1567" y="5217"/>
                </a:lnTo>
                <a:lnTo>
                  <a:pt x="1661" y="5292"/>
                </a:lnTo>
                <a:lnTo>
                  <a:pt x="1762" y="5360"/>
                </a:lnTo>
                <a:lnTo>
                  <a:pt x="1869" y="5421"/>
                </a:lnTo>
                <a:lnTo>
                  <a:pt x="1979" y="5474"/>
                </a:lnTo>
                <a:lnTo>
                  <a:pt x="2094" y="5517"/>
                </a:lnTo>
                <a:lnTo>
                  <a:pt x="2214" y="5552"/>
                </a:lnTo>
                <a:lnTo>
                  <a:pt x="2336" y="5577"/>
                </a:lnTo>
                <a:lnTo>
                  <a:pt x="2462" y="5592"/>
                </a:lnTo>
                <a:lnTo>
                  <a:pt x="2591" y="5598"/>
                </a:lnTo>
                <a:lnTo>
                  <a:pt x="2833" y="5598"/>
                </a:lnTo>
                <a:lnTo>
                  <a:pt x="2962" y="5592"/>
                </a:lnTo>
                <a:lnTo>
                  <a:pt x="3088" y="5577"/>
                </a:lnTo>
                <a:lnTo>
                  <a:pt x="3210" y="5552"/>
                </a:lnTo>
                <a:lnTo>
                  <a:pt x="3331" y="5517"/>
                </a:lnTo>
                <a:lnTo>
                  <a:pt x="3444" y="5474"/>
                </a:lnTo>
                <a:lnTo>
                  <a:pt x="3556" y="5421"/>
                </a:lnTo>
                <a:lnTo>
                  <a:pt x="3660" y="5362"/>
                </a:lnTo>
                <a:lnTo>
                  <a:pt x="3761" y="5294"/>
                </a:lnTo>
                <a:lnTo>
                  <a:pt x="3856" y="5219"/>
                </a:lnTo>
                <a:lnTo>
                  <a:pt x="3945" y="5135"/>
                </a:lnTo>
                <a:lnTo>
                  <a:pt x="4027" y="5048"/>
                </a:lnTo>
                <a:lnTo>
                  <a:pt x="4102" y="4952"/>
                </a:lnTo>
                <a:lnTo>
                  <a:pt x="4170" y="4852"/>
                </a:lnTo>
                <a:lnTo>
                  <a:pt x="4231" y="4746"/>
                </a:lnTo>
                <a:lnTo>
                  <a:pt x="4283" y="4636"/>
                </a:lnTo>
                <a:lnTo>
                  <a:pt x="4327" y="4521"/>
                </a:lnTo>
                <a:lnTo>
                  <a:pt x="4360" y="4402"/>
                </a:lnTo>
                <a:lnTo>
                  <a:pt x="4386" y="4278"/>
                </a:lnTo>
                <a:lnTo>
                  <a:pt x="4402" y="4152"/>
                </a:lnTo>
                <a:lnTo>
                  <a:pt x="4407" y="4023"/>
                </a:lnTo>
                <a:lnTo>
                  <a:pt x="4407" y="2932"/>
                </a:lnTo>
                <a:lnTo>
                  <a:pt x="4402" y="2845"/>
                </a:lnTo>
                <a:lnTo>
                  <a:pt x="4389" y="2760"/>
                </a:lnTo>
                <a:lnTo>
                  <a:pt x="4370" y="2676"/>
                </a:lnTo>
                <a:lnTo>
                  <a:pt x="4342" y="2594"/>
                </a:lnTo>
                <a:lnTo>
                  <a:pt x="4306" y="2515"/>
                </a:lnTo>
                <a:lnTo>
                  <a:pt x="4084" y="2554"/>
                </a:lnTo>
                <a:lnTo>
                  <a:pt x="3870" y="2587"/>
                </a:lnTo>
                <a:lnTo>
                  <a:pt x="3662" y="2613"/>
                </a:lnTo>
                <a:lnTo>
                  <a:pt x="3461" y="2636"/>
                </a:lnTo>
                <a:lnTo>
                  <a:pt x="3270" y="2653"/>
                </a:lnTo>
                <a:lnTo>
                  <a:pt x="3085" y="2665"/>
                </a:lnTo>
                <a:lnTo>
                  <a:pt x="2907" y="2672"/>
                </a:lnTo>
                <a:lnTo>
                  <a:pt x="2737" y="2678"/>
                </a:lnTo>
                <a:lnTo>
                  <a:pt x="2577" y="2678"/>
                </a:lnTo>
                <a:lnTo>
                  <a:pt x="2423" y="2676"/>
                </a:lnTo>
                <a:lnTo>
                  <a:pt x="2277" y="2671"/>
                </a:lnTo>
                <a:lnTo>
                  <a:pt x="2139" y="2662"/>
                </a:lnTo>
                <a:lnTo>
                  <a:pt x="2010" y="2651"/>
                </a:lnTo>
                <a:lnTo>
                  <a:pt x="1888" y="2639"/>
                </a:lnTo>
                <a:lnTo>
                  <a:pt x="1774" y="2627"/>
                </a:lnTo>
                <a:lnTo>
                  <a:pt x="1670" y="2611"/>
                </a:lnTo>
                <a:lnTo>
                  <a:pt x="1572" y="2595"/>
                </a:lnTo>
                <a:lnTo>
                  <a:pt x="1483" y="2580"/>
                </a:lnTo>
                <a:lnTo>
                  <a:pt x="1403" y="2564"/>
                </a:lnTo>
                <a:lnTo>
                  <a:pt x="1331" y="2548"/>
                </a:lnTo>
                <a:lnTo>
                  <a:pt x="1267" y="2534"/>
                </a:lnTo>
                <a:lnTo>
                  <a:pt x="1211" y="2519"/>
                </a:lnTo>
                <a:lnTo>
                  <a:pt x="1164" y="2506"/>
                </a:lnTo>
                <a:lnTo>
                  <a:pt x="1125" y="2494"/>
                </a:lnTo>
                <a:close/>
                <a:moveTo>
                  <a:pt x="2755" y="222"/>
                </a:moveTo>
                <a:lnTo>
                  <a:pt x="2675" y="248"/>
                </a:lnTo>
                <a:lnTo>
                  <a:pt x="2596" y="278"/>
                </a:lnTo>
                <a:lnTo>
                  <a:pt x="2518" y="307"/>
                </a:lnTo>
                <a:lnTo>
                  <a:pt x="2439" y="339"/>
                </a:lnTo>
                <a:lnTo>
                  <a:pt x="2364" y="372"/>
                </a:lnTo>
                <a:lnTo>
                  <a:pt x="2291" y="405"/>
                </a:lnTo>
                <a:lnTo>
                  <a:pt x="2221" y="438"/>
                </a:lnTo>
                <a:lnTo>
                  <a:pt x="2153" y="471"/>
                </a:lnTo>
                <a:lnTo>
                  <a:pt x="2090" y="503"/>
                </a:lnTo>
                <a:lnTo>
                  <a:pt x="2031" y="534"/>
                </a:lnTo>
                <a:lnTo>
                  <a:pt x="1975" y="564"/>
                </a:lnTo>
                <a:lnTo>
                  <a:pt x="1924" y="590"/>
                </a:lnTo>
                <a:lnTo>
                  <a:pt x="1879" y="616"/>
                </a:lnTo>
                <a:lnTo>
                  <a:pt x="1839" y="639"/>
                </a:lnTo>
                <a:lnTo>
                  <a:pt x="1806" y="658"/>
                </a:lnTo>
                <a:lnTo>
                  <a:pt x="1780" y="674"/>
                </a:lnTo>
                <a:lnTo>
                  <a:pt x="1759" y="686"/>
                </a:lnTo>
                <a:lnTo>
                  <a:pt x="1747" y="693"/>
                </a:lnTo>
                <a:lnTo>
                  <a:pt x="1741" y="696"/>
                </a:lnTo>
                <a:lnTo>
                  <a:pt x="1717" y="707"/>
                </a:lnTo>
                <a:lnTo>
                  <a:pt x="1692" y="709"/>
                </a:lnTo>
                <a:lnTo>
                  <a:pt x="1668" y="703"/>
                </a:lnTo>
                <a:lnTo>
                  <a:pt x="1647" y="689"/>
                </a:lnTo>
                <a:lnTo>
                  <a:pt x="1630" y="670"/>
                </a:lnTo>
                <a:lnTo>
                  <a:pt x="1591" y="604"/>
                </a:lnTo>
                <a:lnTo>
                  <a:pt x="1563" y="541"/>
                </a:lnTo>
                <a:lnTo>
                  <a:pt x="1544" y="482"/>
                </a:lnTo>
                <a:lnTo>
                  <a:pt x="1530" y="428"/>
                </a:lnTo>
                <a:lnTo>
                  <a:pt x="1474" y="494"/>
                </a:lnTo>
                <a:lnTo>
                  <a:pt x="1422" y="564"/>
                </a:lnTo>
                <a:lnTo>
                  <a:pt x="1371" y="634"/>
                </a:lnTo>
                <a:lnTo>
                  <a:pt x="1323" y="702"/>
                </a:lnTo>
                <a:lnTo>
                  <a:pt x="1276" y="771"/>
                </a:lnTo>
                <a:lnTo>
                  <a:pt x="1232" y="838"/>
                </a:lnTo>
                <a:lnTo>
                  <a:pt x="1192" y="904"/>
                </a:lnTo>
                <a:lnTo>
                  <a:pt x="1153" y="967"/>
                </a:lnTo>
                <a:lnTo>
                  <a:pt x="1118" y="1028"/>
                </a:lnTo>
                <a:lnTo>
                  <a:pt x="1085" y="1084"/>
                </a:lnTo>
                <a:lnTo>
                  <a:pt x="1057" y="1136"/>
                </a:lnTo>
                <a:lnTo>
                  <a:pt x="1031" y="1183"/>
                </a:lnTo>
                <a:lnTo>
                  <a:pt x="1009" y="1225"/>
                </a:lnTo>
                <a:lnTo>
                  <a:pt x="991" y="1262"/>
                </a:lnTo>
                <a:lnTo>
                  <a:pt x="975" y="1290"/>
                </a:lnTo>
                <a:lnTo>
                  <a:pt x="965" y="1313"/>
                </a:lnTo>
                <a:lnTo>
                  <a:pt x="958" y="1327"/>
                </a:lnTo>
                <a:lnTo>
                  <a:pt x="956" y="1332"/>
                </a:lnTo>
                <a:lnTo>
                  <a:pt x="941" y="1353"/>
                </a:lnTo>
                <a:lnTo>
                  <a:pt x="921" y="1368"/>
                </a:lnTo>
                <a:lnTo>
                  <a:pt x="895" y="1377"/>
                </a:lnTo>
                <a:lnTo>
                  <a:pt x="869" y="1377"/>
                </a:lnTo>
                <a:lnTo>
                  <a:pt x="845" y="1368"/>
                </a:lnTo>
                <a:lnTo>
                  <a:pt x="824" y="1353"/>
                </a:lnTo>
                <a:lnTo>
                  <a:pt x="588" y="1108"/>
                </a:lnTo>
                <a:lnTo>
                  <a:pt x="569" y="1194"/>
                </a:lnTo>
                <a:lnTo>
                  <a:pt x="553" y="1281"/>
                </a:lnTo>
                <a:lnTo>
                  <a:pt x="539" y="1370"/>
                </a:lnTo>
                <a:lnTo>
                  <a:pt x="531" y="1457"/>
                </a:lnTo>
                <a:lnTo>
                  <a:pt x="522" y="1543"/>
                </a:lnTo>
                <a:lnTo>
                  <a:pt x="517" y="1627"/>
                </a:lnTo>
                <a:lnTo>
                  <a:pt x="511" y="1707"/>
                </a:lnTo>
                <a:lnTo>
                  <a:pt x="510" y="1784"/>
                </a:lnTo>
                <a:lnTo>
                  <a:pt x="508" y="1857"/>
                </a:lnTo>
                <a:lnTo>
                  <a:pt x="508" y="1923"/>
                </a:lnTo>
                <a:lnTo>
                  <a:pt x="508" y="1985"/>
                </a:lnTo>
                <a:lnTo>
                  <a:pt x="510" y="2039"/>
                </a:lnTo>
                <a:lnTo>
                  <a:pt x="511" y="2084"/>
                </a:lnTo>
                <a:lnTo>
                  <a:pt x="513" y="2122"/>
                </a:lnTo>
                <a:lnTo>
                  <a:pt x="515" y="2150"/>
                </a:lnTo>
                <a:lnTo>
                  <a:pt x="517" y="2168"/>
                </a:lnTo>
                <a:lnTo>
                  <a:pt x="517" y="2175"/>
                </a:lnTo>
                <a:lnTo>
                  <a:pt x="515" y="2199"/>
                </a:lnTo>
                <a:lnTo>
                  <a:pt x="506" y="2224"/>
                </a:lnTo>
                <a:lnTo>
                  <a:pt x="490" y="2243"/>
                </a:lnTo>
                <a:lnTo>
                  <a:pt x="468" y="2255"/>
                </a:lnTo>
                <a:lnTo>
                  <a:pt x="445" y="2262"/>
                </a:lnTo>
                <a:lnTo>
                  <a:pt x="419" y="2262"/>
                </a:lnTo>
                <a:lnTo>
                  <a:pt x="346" y="2243"/>
                </a:lnTo>
                <a:lnTo>
                  <a:pt x="283" y="2222"/>
                </a:lnTo>
                <a:lnTo>
                  <a:pt x="227" y="2199"/>
                </a:lnTo>
                <a:lnTo>
                  <a:pt x="178" y="2173"/>
                </a:lnTo>
                <a:lnTo>
                  <a:pt x="190" y="2262"/>
                </a:lnTo>
                <a:lnTo>
                  <a:pt x="208" y="2353"/>
                </a:lnTo>
                <a:lnTo>
                  <a:pt x="225" y="2444"/>
                </a:lnTo>
                <a:lnTo>
                  <a:pt x="246" y="2534"/>
                </a:lnTo>
                <a:lnTo>
                  <a:pt x="269" y="2623"/>
                </a:lnTo>
                <a:lnTo>
                  <a:pt x="293" y="2711"/>
                </a:lnTo>
                <a:lnTo>
                  <a:pt x="318" y="2794"/>
                </a:lnTo>
                <a:lnTo>
                  <a:pt x="340" y="2875"/>
                </a:lnTo>
                <a:lnTo>
                  <a:pt x="365" y="2952"/>
                </a:lnTo>
                <a:lnTo>
                  <a:pt x="389" y="3021"/>
                </a:lnTo>
                <a:lnTo>
                  <a:pt x="410" y="3084"/>
                </a:lnTo>
                <a:lnTo>
                  <a:pt x="431" y="3142"/>
                </a:lnTo>
                <a:lnTo>
                  <a:pt x="449" y="3191"/>
                </a:lnTo>
                <a:lnTo>
                  <a:pt x="463" y="3231"/>
                </a:lnTo>
                <a:lnTo>
                  <a:pt x="522" y="3208"/>
                </a:lnTo>
                <a:lnTo>
                  <a:pt x="581" y="3191"/>
                </a:lnTo>
                <a:lnTo>
                  <a:pt x="644" y="3180"/>
                </a:lnTo>
                <a:lnTo>
                  <a:pt x="709" y="3177"/>
                </a:lnTo>
                <a:lnTo>
                  <a:pt x="782" y="3182"/>
                </a:lnTo>
                <a:lnTo>
                  <a:pt x="853" y="3196"/>
                </a:lnTo>
                <a:lnTo>
                  <a:pt x="853" y="2932"/>
                </a:lnTo>
                <a:lnTo>
                  <a:pt x="859" y="2836"/>
                </a:lnTo>
                <a:lnTo>
                  <a:pt x="871" y="2744"/>
                </a:lnTo>
                <a:lnTo>
                  <a:pt x="890" y="2651"/>
                </a:lnTo>
                <a:lnTo>
                  <a:pt x="920" y="2562"/>
                </a:lnTo>
                <a:lnTo>
                  <a:pt x="955" y="2475"/>
                </a:lnTo>
                <a:lnTo>
                  <a:pt x="998" y="2390"/>
                </a:lnTo>
                <a:lnTo>
                  <a:pt x="1003" y="2383"/>
                </a:lnTo>
                <a:lnTo>
                  <a:pt x="1010" y="2374"/>
                </a:lnTo>
                <a:lnTo>
                  <a:pt x="1012" y="2369"/>
                </a:lnTo>
                <a:lnTo>
                  <a:pt x="1024" y="2346"/>
                </a:lnTo>
                <a:lnTo>
                  <a:pt x="1043" y="2330"/>
                </a:lnTo>
                <a:lnTo>
                  <a:pt x="1066" y="2320"/>
                </a:lnTo>
                <a:lnTo>
                  <a:pt x="1091" y="2316"/>
                </a:lnTo>
                <a:lnTo>
                  <a:pt x="1117" y="2321"/>
                </a:lnTo>
                <a:lnTo>
                  <a:pt x="1122" y="2323"/>
                </a:lnTo>
                <a:lnTo>
                  <a:pt x="1138" y="2328"/>
                </a:lnTo>
                <a:lnTo>
                  <a:pt x="1162" y="2335"/>
                </a:lnTo>
                <a:lnTo>
                  <a:pt x="1195" y="2346"/>
                </a:lnTo>
                <a:lnTo>
                  <a:pt x="1237" y="2356"/>
                </a:lnTo>
                <a:lnTo>
                  <a:pt x="1289" y="2370"/>
                </a:lnTo>
                <a:lnTo>
                  <a:pt x="1351" y="2384"/>
                </a:lnTo>
                <a:lnTo>
                  <a:pt x="1419" y="2400"/>
                </a:lnTo>
                <a:lnTo>
                  <a:pt x="1497" y="2416"/>
                </a:lnTo>
                <a:lnTo>
                  <a:pt x="1584" y="2431"/>
                </a:lnTo>
                <a:lnTo>
                  <a:pt x="1678" y="2445"/>
                </a:lnTo>
                <a:lnTo>
                  <a:pt x="1783" y="2461"/>
                </a:lnTo>
                <a:lnTo>
                  <a:pt x="1895" y="2473"/>
                </a:lnTo>
                <a:lnTo>
                  <a:pt x="2015" y="2486"/>
                </a:lnTo>
                <a:lnTo>
                  <a:pt x="2144" y="2496"/>
                </a:lnTo>
                <a:lnTo>
                  <a:pt x="2282" y="2505"/>
                </a:lnTo>
                <a:lnTo>
                  <a:pt x="2427" y="2510"/>
                </a:lnTo>
                <a:lnTo>
                  <a:pt x="2580" y="2513"/>
                </a:lnTo>
                <a:lnTo>
                  <a:pt x="2743" y="2512"/>
                </a:lnTo>
                <a:lnTo>
                  <a:pt x="2912" y="2508"/>
                </a:lnTo>
                <a:lnTo>
                  <a:pt x="3088" y="2499"/>
                </a:lnTo>
                <a:lnTo>
                  <a:pt x="3273" y="2487"/>
                </a:lnTo>
                <a:lnTo>
                  <a:pt x="3467" y="2472"/>
                </a:lnTo>
                <a:lnTo>
                  <a:pt x="3666" y="2449"/>
                </a:lnTo>
                <a:lnTo>
                  <a:pt x="3873" y="2421"/>
                </a:lnTo>
                <a:lnTo>
                  <a:pt x="4089" y="2388"/>
                </a:lnTo>
                <a:lnTo>
                  <a:pt x="4311" y="2348"/>
                </a:lnTo>
                <a:lnTo>
                  <a:pt x="4325" y="2346"/>
                </a:lnTo>
                <a:lnTo>
                  <a:pt x="4349" y="2346"/>
                </a:lnTo>
                <a:lnTo>
                  <a:pt x="4372" y="2348"/>
                </a:lnTo>
                <a:lnTo>
                  <a:pt x="4391" y="2356"/>
                </a:lnTo>
                <a:lnTo>
                  <a:pt x="4409" y="2369"/>
                </a:lnTo>
                <a:lnTo>
                  <a:pt x="4423" y="2386"/>
                </a:lnTo>
                <a:lnTo>
                  <a:pt x="4466" y="2472"/>
                </a:lnTo>
                <a:lnTo>
                  <a:pt x="4503" y="2559"/>
                </a:lnTo>
                <a:lnTo>
                  <a:pt x="4531" y="2650"/>
                </a:lnTo>
                <a:lnTo>
                  <a:pt x="4552" y="2742"/>
                </a:lnTo>
                <a:lnTo>
                  <a:pt x="4564" y="2836"/>
                </a:lnTo>
                <a:lnTo>
                  <a:pt x="4569" y="2932"/>
                </a:lnTo>
                <a:lnTo>
                  <a:pt x="4569" y="2945"/>
                </a:lnTo>
                <a:lnTo>
                  <a:pt x="4588" y="2878"/>
                </a:lnTo>
                <a:lnTo>
                  <a:pt x="4611" y="2817"/>
                </a:lnTo>
                <a:lnTo>
                  <a:pt x="4634" y="2761"/>
                </a:lnTo>
                <a:lnTo>
                  <a:pt x="4658" y="2709"/>
                </a:lnTo>
                <a:lnTo>
                  <a:pt x="4681" y="2662"/>
                </a:lnTo>
                <a:lnTo>
                  <a:pt x="4702" y="2622"/>
                </a:lnTo>
                <a:lnTo>
                  <a:pt x="4723" y="2587"/>
                </a:lnTo>
                <a:lnTo>
                  <a:pt x="4740" y="2559"/>
                </a:lnTo>
                <a:lnTo>
                  <a:pt x="4752" y="2536"/>
                </a:lnTo>
                <a:lnTo>
                  <a:pt x="4763" y="2522"/>
                </a:lnTo>
                <a:lnTo>
                  <a:pt x="4766" y="2517"/>
                </a:lnTo>
                <a:lnTo>
                  <a:pt x="4784" y="2498"/>
                </a:lnTo>
                <a:lnTo>
                  <a:pt x="4806" y="2487"/>
                </a:lnTo>
                <a:lnTo>
                  <a:pt x="4831" y="2482"/>
                </a:lnTo>
                <a:lnTo>
                  <a:pt x="4892" y="2484"/>
                </a:lnTo>
                <a:lnTo>
                  <a:pt x="4949" y="2489"/>
                </a:lnTo>
                <a:lnTo>
                  <a:pt x="5000" y="2496"/>
                </a:lnTo>
                <a:lnTo>
                  <a:pt x="5047" y="2508"/>
                </a:lnTo>
                <a:lnTo>
                  <a:pt x="5091" y="2522"/>
                </a:lnTo>
                <a:lnTo>
                  <a:pt x="5063" y="2444"/>
                </a:lnTo>
                <a:lnTo>
                  <a:pt x="5031" y="2367"/>
                </a:lnTo>
                <a:lnTo>
                  <a:pt x="5000" y="2292"/>
                </a:lnTo>
                <a:lnTo>
                  <a:pt x="4967" y="2217"/>
                </a:lnTo>
                <a:lnTo>
                  <a:pt x="4932" y="2145"/>
                </a:lnTo>
                <a:lnTo>
                  <a:pt x="4897" y="2075"/>
                </a:lnTo>
                <a:lnTo>
                  <a:pt x="4864" y="2009"/>
                </a:lnTo>
                <a:lnTo>
                  <a:pt x="4829" y="1944"/>
                </a:lnTo>
                <a:lnTo>
                  <a:pt x="4796" y="1885"/>
                </a:lnTo>
                <a:lnTo>
                  <a:pt x="4765" y="1829"/>
                </a:lnTo>
                <a:lnTo>
                  <a:pt x="4733" y="1777"/>
                </a:lnTo>
                <a:lnTo>
                  <a:pt x="4705" y="1730"/>
                </a:lnTo>
                <a:lnTo>
                  <a:pt x="4679" y="1688"/>
                </a:lnTo>
                <a:lnTo>
                  <a:pt x="4656" y="1649"/>
                </a:lnTo>
                <a:lnTo>
                  <a:pt x="4635" y="1620"/>
                </a:lnTo>
                <a:lnTo>
                  <a:pt x="4620" y="1594"/>
                </a:lnTo>
                <a:lnTo>
                  <a:pt x="4608" y="1574"/>
                </a:lnTo>
                <a:lnTo>
                  <a:pt x="4599" y="1564"/>
                </a:lnTo>
                <a:lnTo>
                  <a:pt x="4597" y="1559"/>
                </a:lnTo>
                <a:lnTo>
                  <a:pt x="4587" y="1538"/>
                </a:lnTo>
                <a:lnTo>
                  <a:pt x="4581" y="1517"/>
                </a:lnTo>
                <a:lnTo>
                  <a:pt x="4585" y="1494"/>
                </a:lnTo>
                <a:lnTo>
                  <a:pt x="4592" y="1473"/>
                </a:lnTo>
                <a:lnTo>
                  <a:pt x="4606" y="1454"/>
                </a:lnTo>
                <a:lnTo>
                  <a:pt x="4663" y="1403"/>
                </a:lnTo>
                <a:lnTo>
                  <a:pt x="4719" y="1361"/>
                </a:lnTo>
                <a:lnTo>
                  <a:pt x="4773" y="1328"/>
                </a:lnTo>
                <a:lnTo>
                  <a:pt x="4826" y="1304"/>
                </a:lnTo>
                <a:lnTo>
                  <a:pt x="4747" y="1262"/>
                </a:lnTo>
                <a:lnTo>
                  <a:pt x="4669" y="1224"/>
                </a:lnTo>
                <a:lnTo>
                  <a:pt x="4590" y="1185"/>
                </a:lnTo>
                <a:lnTo>
                  <a:pt x="4512" y="1150"/>
                </a:lnTo>
                <a:lnTo>
                  <a:pt x="4435" y="1117"/>
                </a:lnTo>
                <a:lnTo>
                  <a:pt x="4360" y="1086"/>
                </a:lnTo>
                <a:lnTo>
                  <a:pt x="4288" y="1056"/>
                </a:lnTo>
                <a:lnTo>
                  <a:pt x="4219" y="1030"/>
                </a:lnTo>
                <a:lnTo>
                  <a:pt x="4152" y="1005"/>
                </a:lnTo>
                <a:lnTo>
                  <a:pt x="4091" y="983"/>
                </a:lnTo>
                <a:lnTo>
                  <a:pt x="4034" y="962"/>
                </a:lnTo>
                <a:lnTo>
                  <a:pt x="3981" y="944"/>
                </a:lnTo>
                <a:lnTo>
                  <a:pt x="3938" y="930"/>
                </a:lnTo>
                <a:lnTo>
                  <a:pt x="3898" y="916"/>
                </a:lnTo>
                <a:lnTo>
                  <a:pt x="3866" y="908"/>
                </a:lnTo>
                <a:lnTo>
                  <a:pt x="3843" y="901"/>
                </a:lnTo>
                <a:lnTo>
                  <a:pt x="3828" y="895"/>
                </a:lnTo>
                <a:lnTo>
                  <a:pt x="3823" y="894"/>
                </a:lnTo>
                <a:lnTo>
                  <a:pt x="3802" y="885"/>
                </a:lnTo>
                <a:lnTo>
                  <a:pt x="3784" y="869"/>
                </a:lnTo>
                <a:lnTo>
                  <a:pt x="3770" y="848"/>
                </a:lnTo>
                <a:lnTo>
                  <a:pt x="3765" y="826"/>
                </a:lnTo>
                <a:lnTo>
                  <a:pt x="3765" y="801"/>
                </a:lnTo>
                <a:lnTo>
                  <a:pt x="3772" y="778"/>
                </a:lnTo>
                <a:lnTo>
                  <a:pt x="3810" y="712"/>
                </a:lnTo>
                <a:lnTo>
                  <a:pt x="3849" y="656"/>
                </a:lnTo>
                <a:lnTo>
                  <a:pt x="3889" y="609"/>
                </a:lnTo>
                <a:lnTo>
                  <a:pt x="3927" y="569"/>
                </a:lnTo>
                <a:lnTo>
                  <a:pt x="3835" y="557"/>
                </a:lnTo>
                <a:lnTo>
                  <a:pt x="3741" y="548"/>
                </a:lnTo>
                <a:lnTo>
                  <a:pt x="3646" y="541"/>
                </a:lnTo>
                <a:lnTo>
                  <a:pt x="3552" y="536"/>
                </a:lnTo>
                <a:lnTo>
                  <a:pt x="3461" y="532"/>
                </a:lnTo>
                <a:lnTo>
                  <a:pt x="3372" y="532"/>
                </a:lnTo>
                <a:lnTo>
                  <a:pt x="3289" y="532"/>
                </a:lnTo>
                <a:lnTo>
                  <a:pt x="3207" y="534"/>
                </a:lnTo>
                <a:lnTo>
                  <a:pt x="3132" y="538"/>
                </a:lnTo>
                <a:lnTo>
                  <a:pt x="3062" y="541"/>
                </a:lnTo>
                <a:lnTo>
                  <a:pt x="2997" y="545"/>
                </a:lnTo>
                <a:lnTo>
                  <a:pt x="2942" y="548"/>
                </a:lnTo>
                <a:lnTo>
                  <a:pt x="2894" y="553"/>
                </a:lnTo>
                <a:lnTo>
                  <a:pt x="2856" y="557"/>
                </a:lnTo>
                <a:lnTo>
                  <a:pt x="2826" y="559"/>
                </a:lnTo>
                <a:lnTo>
                  <a:pt x="2807" y="560"/>
                </a:lnTo>
                <a:lnTo>
                  <a:pt x="2800" y="562"/>
                </a:lnTo>
                <a:lnTo>
                  <a:pt x="2778" y="562"/>
                </a:lnTo>
                <a:lnTo>
                  <a:pt x="2757" y="555"/>
                </a:lnTo>
                <a:lnTo>
                  <a:pt x="2737" y="541"/>
                </a:lnTo>
                <a:lnTo>
                  <a:pt x="2722" y="524"/>
                </a:lnTo>
                <a:lnTo>
                  <a:pt x="2713" y="503"/>
                </a:lnTo>
                <a:lnTo>
                  <a:pt x="2710" y="480"/>
                </a:lnTo>
                <a:lnTo>
                  <a:pt x="2711" y="419"/>
                </a:lnTo>
                <a:lnTo>
                  <a:pt x="2718" y="363"/>
                </a:lnTo>
                <a:lnTo>
                  <a:pt x="2729" y="311"/>
                </a:lnTo>
                <a:lnTo>
                  <a:pt x="2741" y="264"/>
                </a:lnTo>
                <a:lnTo>
                  <a:pt x="2755" y="222"/>
                </a:lnTo>
                <a:close/>
                <a:moveTo>
                  <a:pt x="2971" y="0"/>
                </a:moveTo>
                <a:lnTo>
                  <a:pt x="2994" y="5"/>
                </a:lnTo>
                <a:lnTo>
                  <a:pt x="3015" y="17"/>
                </a:lnTo>
                <a:lnTo>
                  <a:pt x="3031" y="33"/>
                </a:lnTo>
                <a:lnTo>
                  <a:pt x="3043" y="54"/>
                </a:lnTo>
                <a:lnTo>
                  <a:pt x="3046" y="79"/>
                </a:lnTo>
                <a:lnTo>
                  <a:pt x="3044" y="101"/>
                </a:lnTo>
                <a:lnTo>
                  <a:pt x="3036" y="122"/>
                </a:lnTo>
                <a:lnTo>
                  <a:pt x="3020" y="141"/>
                </a:lnTo>
                <a:lnTo>
                  <a:pt x="3001" y="154"/>
                </a:lnTo>
                <a:lnTo>
                  <a:pt x="2997" y="157"/>
                </a:lnTo>
                <a:lnTo>
                  <a:pt x="2989" y="162"/>
                </a:lnTo>
                <a:lnTo>
                  <a:pt x="2978" y="173"/>
                </a:lnTo>
                <a:lnTo>
                  <a:pt x="2964" y="187"/>
                </a:lnTo>
                <a:lnTo>
                  <a:pt x="2949" y="206"/>
                </a:lnTo>
                <a:lnTo>
                  <a:pt x="2931" y="230"/>
                </a:lnTo>
                <a:lnTo>
                  <a:pt x="2915" y="260"/>
                </a:lnTo>
                <a:lnTo>
                  <a:pt x="2900" y="297"/>
                </a:lnTo>
                <a:lnTo>
                  <a:pt x="2887" y="340"/>
                </a:lnTo>
                <a:lnTo>
                  <a:pt x="2879" y="391"/>
                </a:lnTo>
                <a:lnTo>
                  <a:pt x="2938" y="386"/>
                </a:lnTo>
                <a:lnTo>
                  <a:pt x="3011" y="381"/>
                </a:lnTo>
                <a:lnTo>
                  <a:pt x="3093" y="375"/>
                </a:lnTo>
                <a:lnTo>
                  <a:pt x="3186" y="372"/>
                </a:lnTo>
                <a:lnTo>
                  <a:pt x="3285" y="370"/>
                </a:lnTo>
                <a:lnTo>
                  <a:pt x="3390" y="368"/>
                </a:lnTo>
                <a:lnTo>
                  <a:pt x="3502" y="372"/>
                </a:lnTo>
                <a:lnTo>
                  <a:pt x="3617" y="375"/>
                </a:lnTo>
                <a:lnTo>
                  <a:pt x="3734" y="384"/>
                </a:lnTo>
                <a:lnTo>
                  <a:pt x="3852" y="394"/>
                </a:lnTo>
                <a:lnTo>
                  <a:pt x="3969" y="410"/>
                </a:lnTo>
                <a:lnTo>
                  <a:pt x="4086" y="431"/>
                </a:lnTo>
                <a:lnTo>
                  <a:pt x="4199" y="457"/>
                </a:lnTo>
                <a:lnTo>
                  <a:pt x="4222" y="466"/>
                </a:lnTo>
                <a:lnTo>
                  <a:pt x="4239" y="482"/>
                </a:lnTo>
                <a:lnTo>
                  <a:pt x="4252" y="501"/>
                </a:lnTo>
                <a:lnTo>
                  <a:pt x="4259" y="522"/>
                </a:lnTo>
                <a:lnTo>
                  <a:pt x="4260" y="546"/>
                </a:lnTo>
                <a:lnTo>
                  <a:pt x="4253" y="569"/>
                </a:lnTo>
                <a:lnTo>
                  <a:pt x="4241" y="588"/>
                </a:lnTo>
                <a:lnTo>
                  <a:pt x="4224" y="604"/>
                </a:lnTo>
                <a:lnTo>
                  <a:pt x="4203" y="613"/>
                </a:lnTo>
                <a:lnTo>
                  <a:pt x="4178" y="616"/>
                </a:lnTo>
                <a:lnTo>
                  <a:pt x="4178" y="616"/>
                </a:lnTo>
                <a:lnTo>
                  <a:pt x="4173" y="618"/>
                </a:lnTo>
                <a:lnTo>
                  <a:pt x="4159" y="620"/>
                </a:lnTo>
                <a:lnTo>
                  <a:pt x="4137" y="627"/>
                </a:lnTo>
                <a:lnTo>
                  <a:pt x="4110" y="639"/>
                </a:lnTo>
                <a:lnTo>
                  <a:pt x="4079" y="656"/>
                </a:lnTo>
                <a:lnTo>
                  <a:pt x="4042" y="684"/>
                </a:lnTo>
                <a:lnTo>
                  <a:pt x="4006" y="721"/>
                </a:lnTo>
                <a:lnTo>
                  <a:pt x="3967" y="768"/>
                </a:lnTo>
                <a:lnTo>
                  <a:pt x="4018" y="785"/>
                </a:lnTo>
                <a:lnTo>
                  <a:pt x="4077" y="805"/>
                </a:lnTo>
                <a:lnTo>
                  <a:pt x="4145" y="829"/>
                </a:lnTo>
                <a:lnTo>
                  <a:pt x="4219" y="855"/>
                </a:lnTo>
                <a:lnTo>
                  <a:pt x="4297" y="885"/>
                </a:lnTo>
                <a:lnTo>
                  <a:pt x="4381" y="918"/>
                </a:lnTo>
                <a:lnTo>
                  <a:pt x="4470" y="955"/>
                </a:lnTo>
                <a:lnTo>
                  <a:pt x="4560" y="993"/>
                </a:lnTo>
                <a:lnTo>
                  <a:pt x="4653" y="1035"/>
                </a:lnTo>
                <a:lnTo>
                  <a:pt x="4747" y="1080"/>
                </a:lnTo>
                <a:lnTo>
                  <a:pt x="4841" y="1128"/>
                </a:lnTo>
                <a:lnTo>
                  <a:pt x="4934" y="1178"/>
                </a:lnTo>
                <a:lnTo>
                  <a:pt x="5024" y="1232"/>
                </a:lnTo>
                <a:lnTo>
                  <a:pt x="5113" y="1288"/>
                </a:lnTo>
                <a:lnTo>
                  <a:pt x="5133" y="1304"/>
                </a:lnTo>
                <a:lnTo>
                  <a:pt x="5145" y="1323"/>
                </a:lnTo>
                <a:lnTo>
                  <a:pt x="5150" y="1346"/>
                </a:lnTo>
                <a:lnTo>
                  <a:pt x="5150" y="1368"/>
                </a:lnTo>
                <a:lnTo>
                  <a:pt x="5143" y="1391"/>
                </a:lnTo>
                <a:lnTo>
                  <a:pt x="5129" y="1410"/>
                </a:lnTo>
                <a:lnTo>
                  <a:pt x="5110" y="1426"/>
                </a:lnTo>
                <a:lnTo>
                  <a:pt x="5089" y="1435"/>
                </a:lnTo>
                <a:lnTo>
                  <a:pt x="5066" y="1437"/>
                </a:lnTo>
                <a:lnTo>
                  <a:pt x="5042" y="1431"/>
                </a:lnTo>
                <a:lnTo>
                  <a:pt x="5038" y="1431"/>
                </a:lnTo>
                <a:lnTo>
                  <a:pt x="5028" y="1430"/>
                </a:lnTo>
                <a:lnTo>
                  <a:pt x="5012" y="1428"/>
                </a:lnTo>
                <a:lnTo>
                  <a:pt x="4990" y="1428"/>
                </a:lnTo>
                <a:lnTo>
                  <a:pt x="4963" y="1431"/>
                </a:lnTo>
                <a:lnTo>
                  <a:pt x="4932" y="1438"/>
                </a:lnTo>
                <a:lnTo>
                  <a:pt x="4897" y="1449"/>
                </a:lnTo>
                <a:lnTo>
                  <a:pt x="4859" y="1468"/>
                </a:lnTo>
                <a:lnTo>
                  <a:pt x="4815" y="1492"/>
                </a:lnTo>
                <a:lnTo>
                  <a:pt x="4770" y="1526"/>
                </a:lnTo>
                <a:lnTo>
                  <a:pt x="4792" y="1562"/>
                </a:lnTo>
                <a:lnTo>
                  <a:pt x="4820" y="1606"/>
                </a:lnTo>
                <a:lnTo>
                  <a:pt x="4852" y="1656"/>
                </a:lnTo>
                <a:lnTo>
                  <a:pt x="4885" y="1712"/>
                </a:lnTo>
                <a:lnTo>
                  <a:pt x="4922" y="1775"/>
                </a:lnTo>
                <a:lnTo>
                  <a:pt x="4960" y="1845"/>
                </a:lnTo>
                <a:lnTo>
                  <a:pt x="5000" y="1917"/>
                </a:lnTo>
                <a:lnTo>
                  <a:pt x="5040" y="1995"/>
                </a:lnTo>
                <a:lnTo>
                  <a:pt x="5080" y="2075"/>
                </a:lnTo>
                <a:lnTo>
                  <a:pt x="5120" y="2161"/>
                </a:lnTo>
                <a:lnTo>
                  <a:pt x="5159" y="2248"/>
                </a:lnTo>
                <a:lnTo>
                  <a:pt x="5195" y="2337"/>
                </a:lnTo>
                <a:lnTo>
                  <a:pt x="5230" y="2430"/>
                </a:lnTo>
                <a:lnTo>
                  <a:pt x="5262" y="2522"/>
                </a:lnTo>
                <a:lnTo>
                  <a:pt x="5291" y="2616"/>
                </a:lnTo>
                <a:lnTo>
                  <a:pt x="5316" y="2711"/>
                </a:lnTo>
                <a:lnTo>
                  <a:pt x="5318" y="2733"/>
                </a:lnTo>
                <a:lnTo>
                  <a:pt x="5312" y="2756"/>
                </a:lnTo>
                <a:lnTo>
                  <a:pt x="5302" y="2777"/>
                </a:lnTo>
                <a:lnTo>
                  <a:pt x="5286" y="2794"/>
                </a:lnTo>
                <a:lnTo>
                  <a:pt x="5265" y="2805"/>
                </a:lnTo>
                <a:lnTo>
                  <a:pt x="5241" y="2810"/>
                </a:lnTo>
                <a:lnTo>
                  <a:pt x="5218" y="2808"/>
                </a:lnTo>
                <a:lnTo>
                  <a:pt x="5197" y="2800"/>
                </a:lnTo>
                <a:lnTo>
                  <a:pt x="5178" y="2786"/>
                </a:lnTo>
                <a:lnTo>
                  <a:pt x="5164" y="2767"/>
                </a:lnTo>
                <a:lnTo>
                  <a:pt x="5162" y="2763"/>
                </a:lnTo>
                <a:lnTo>
                  <a:pt x="5155" y="2756"/>
                </a:lnTo>
                <a:lnTo>
                  <a:pt x="5147" y="2744"/>
                </a:lnTo>
                <a:lnTo>
                  <a:pt x="5133" y="2730"/>
                </a:lnTo>
                <a:lnTo>
                  <a:pt x="5113" y="2716"/>
                </a:lnTo>
                <a:lnTo>
                  <a:pt x="5089" y="2700"/>
                </a:lnTo>
                <a:lnTo>
                  <a:pt x="5059" y="2685"/>
                </a:lnTo>
                <a:lnTo>
                  <a:pt x="5024" y="2671"/>
                </a:lnTo>
                <a:lnTo>
                  <a:pt x="4983" y="2658"/>
                </a:lnTo>
                <a:lnTo>
                  <a:pt x="4934" y="2650"/>
                </a:lnTo>
                <a:lnTo>
                  <a:pt x="4876" y="2646"/>
                </a:lnTo>
                <a:lnTo>
                  <a:pt x="4861" y="2672"/>
                </a:lnTo>
                <a:lnTo>
                  <a:pt x="4841" y="2707"/>
                </a:lnTo>
                <a:lnTo>
                  <a:pt x="4820" y="2749"/>
                </a:lnTo>
                <a:lnTo>
                  <a:pt x="4798" y="2796"/>
                </a:lnTo>
                <a:lnTo>
                  <a:pt x="4775" y="2849"/>
                </a:lnTo>
                <a:lnTo>
                  <a:pt x="4752" y="2906"/>
                </a:lnTo>
                <a:lnTo>
                  <a:pt x="4731" y="2969"/>
                </a:lnTo>
                <a:lnTo>
                  <a:pt x="4714" y="3035"/>
                </a:lnTo>
                <a:lnTo>
                  <a:pt x="4698" y="3105"/>
                </a:lnTo>
                <a:lnTo>
                  <a:pt x="4688" y="3178"/>
                </a:lnTo>
                <a:lnTo>
                  <a:pt x="4733" y="3177"/>
                </a:lnTo>
                <a:lnTo>
                  <a:pt x="4813" y="3182"/>
                </a:lnTo>
                <a:lnTo>
                  <a:pt x="4890" y="3198"/>
                </a:lnTo>
                <a:lnTo>
                  <a:pt x="4963" y="3224"/>
                </a:lnTo>
                <a:lnTo>
                  <a:pt x="5033" y="3259"/>
                </a:lnTo>
                <a:lnTo>
                  <a:pt x="5096" y="3301"/>
                </a:lnTo>
                <a:lnTo>
                  <a:pt x="5154" y="3351"/>
                </a:lnTo>
                <a:lnTo>
                  <a:pt x="5204" y="3409"/>
                </a:lnTo>
                <a:lnTo>
                  <a:pt x="5246" y="3472"/>
                </a:lnTo>
                <a:lnTo>
                  <a:pt x="5281" y="3542"/>
                </a:lnTo>
                <a:lnTo>
                  <a:pt x="5307" y="3615"/>
                </a:lnTo>
                <a:lnTo>
                  <a:pt x="5323" y="3692"/>
                </a:lnTo>
                <a:lnTo>
                  <a:pt x="5328" y="3772"/>
                </a:lnTo>
                <a:lnTo>
                  <a:pt x="5323" y="3854"/>
                </a:lnTo>
                <a:lnTo>
                  <a:pt x="5307" y="3931"/>
                </a:lnTo>
                <a:lnTo>
                  <a:pt x="5281" y="4004"/>
                </a:lnTo>
                <a:lnTo>
                  <a:pt x="5246" y="4074"/>
                </a:lnTo>
                <a:lnTo>
                  <a:pt x="5204" y="4137"/>
                </a:lnTo>
                <a:lnTo>
                  <a:pt x="5154" y="4194"/>
                </a:lnTo>
                <a:lnTo>
                  <a:pt x="5096" y="4245"/>
                </a:lnTo>
                <a:lnTo>
                  <a:pt x="5033" y="4287"/>
                </a:lnTo>
                <a:lnTo>
                  <a:pt x="4963" y="4322"/>
                </a:lnTo>
                <a:lnTo>
                  <a:pt x="4890" y="4348"/>
                </a:lnTo>
                <a:lnTo>
                  <a:pt x="4813" y="4364"/>
                </a:lnTo>
                <a:lnTo>
                  <a:pt x="4733" y="4369"/>
                </a:lnTo>
                <a:lnTo>
                  <a:pt x="4667" y="4365"/>
                </a:lnTo>
                <a:lnTo>
                  <a:pt x="4602" y="4353"/>
                </a:lnTo>
                <a:lnTo>
                  <a:pt x="4540" y="4336"/>
                </a:lnTo>
                <a:lnTo>
                  <a:pt x="4512" y="4461"/>
                </a:lnTo>
                <a:lnTo>
                  <a:pt x="4475" y="4584"/>
                </a:lnTo>
                <a:lnTo>
                  <a:pt x="4430" y="4702"/>
                </a:lnTo>
                <a:lnTo>
                  <a:pt x="4376" y="4817"/>
                </a:lnTo>
                <a:lnTo>
                  <a:pt x="4314" y="4926"/>
                </a:lnTo>
                <a:lnTo>
                  <a:pt x="4245" y="5030"/>
                </a:lnTo>
                <a:lnTo>
                  <a:pt x="4168" y="5130"/>
                </a:lnTo>
                <a:lnTo>
                  <a:pt x="4086" y="5222"/>
                </a:lnTo>
                <a:lnTo>
                  <a:pt x="3997" y="5310"/>
                </a:lnTo>
                <a:lnTo>
                  <a:pt x="3901" y="5390"/>
                </a:lnTo>
                <a:lnTo>
                  <a:pt x="3800" y="5463"/>
                </a:lnTo>
                <a:lnTo>
                  <a:pt x="3693" y="5530"/>
                </a:lnTo>
                <a:lnTo>
                  <a:pt x="3584" y="5589"/>
                </a:lnTo>
                <a:lnTo>
                  <a:pt x="3467" y="5640"/>
                </a:lnTo>
                <a:lnTo>
                  <a:pt x="3348" y="5681"/>
                </a:lnTo>
                <a:lnTo>
                  <a:pt x="3224" y="5716"/>
                </a:lnTo>
                <a:lnTo>
                  <a:pt x="3097" y="5741"/>
                </a:lnTo>
                <a:lnTo>
                  <a:pt x="2966" y="5755"/>
                </a:lnTo>
                <a:lnTo>
                  <a:pt x="2833" y="5760"/>
                </a:lnTo>
                <a:lnTo>
                  <a:pt x="2591" y="5760"/>
                </a:lnTo>
                <a:lnTo>
                  <a:pt x="2451" y="5755"/>
                </a:lnTo>
                <a:lnTo>
                  <a:pt x="2313" y="5737"/>
                </a:lnTo>
                <a:lnTo>
                  <a:pt x="2181" y="5711"/>
                </a:lnTo>
                <a:lnTo>
                  <a:pt x="2052" y="5674"/>
                </a:lnTo>
                <a:lnTo>
                  <a:pt x="1926" y="5627"/>
                </a:lnTo>
                <a:lnTo>
                  <a:pt x="1806" y="5571"/>
                </a:lnTo>
                <a:lnTo>
                  <a:pt x="1689" y="5507"/>
                </a:lnTo>
                <a:lnTo>
                  <a:pt x="1581" y="5434"/>
                </a:lnTo>
                <a:lnTo>
                  <a:pt x="1476" y="5353"/>
                </a:lnTo>
                <a:lnTo>
                  <a:pt x="1378" y="5264"/>
                </a:lnTo>
                <a:lnTo>
                  <a:pt x="1288" y="5170"/>
                </a:lnTo>
                <a:lnTo>
                  <a:pt x="1206" y="5067"/>
                </a:lnTo>
                <a:lnTo>
                  <a:pt x="1131" y="4959"/>
                </a:lnTo>
                <a:lnTo>
                  <a:pt x="1063" y="4845"/>
                </a:lnTo>
                <a:lnTo>
                  <a:pt x="1005" y="4727"/>
                </a:lnTo>
                <a:lnTo>
                  <a:pt x="955" y="4603"/>
                </a:lnTo>
                <a:lnTo>
                  <a:pt x="914" y="4474"/>
                </a:lnTo>
                <a:lnTo>
                  <a:pt x="885" y="4341"/>
                </a:lnTo>
                <a:lnTo>
                  <a:pt x="827" y="4357"/>
                </a:lnTo>
                <a:lnTo>
                  <a:pt x="770" y="4365"/>
                </a:lnTo>
                <a:lnTo>
                  <a:pt x="709" y="4369"/>
                </a:lnTo>
                <a:lnTo>
                  <a:pt x="628" y="4364"/>
                </a:lnTo>
                <a:lnTo>
                  <a:pt x="552" y="4348"/>
                </a:lnTo>
                <a:lnTo>
                  <a:pt x="478" y="4322"/>
                </a:lnTo>
                <a:lnTo>
                  <a:pt x="408" y="4287"/>
                </a:lnTo>
                <a:lnTo>
                  <a:pt x="346" y="4245"/>
                </a:lnTo>
                <a:lnTo>
                  <a:pt x="288" y="4194"/>
                </a:lnTo>
                <a:lnTo>
                  <a:pt x="238" y="4137"/>
                </a:lnTo>
                <a:lnTo>
                  <a:pt x="196" y="4074"/>
                </a:lnTo>
                <a:lnTo>
                  <a:pt x="161" y="4004"/>
                </a:lnTo>
                <a:lnTo>
                  <a:pt x="135" y="3931"/>
                </a:lnTo>
                <a:lnTo>
                  <a:pt x="119" y="3854"/>
                </a:lnTo>
                <a:lnTo>
                  <a:pt x="114" y="3772"/>
                </a:lnTo>
                <a:lnTo>
                  <a:pt x="119" y="3697"/>
                </a:lnTo>
                <a:lnTo>
                  <a:pt x="133" y="3624"/>
                </a:lnTo>
                <a:lnTo>
                  <a:pt x="156" y="3552"/>
                </a:lnTo>
                <a:lnTo>
                  <a:pt x="187" y="3487"/>
                </a:lnTo>
                <a:lnTo>
                  <a:pt x="225" y="3426"/>
                </a:lnTo>
                <a:lnTo>
                  <a:pt x="271" y="3370"/>
                </a:lnTo>
                <a:lnTo>
                  <a:pt x="323" y="3320"/>
                </a:lnTo>
                <a:lnTo>
                  <a:pt x="311" y="3288"/>
                </a:lnTo>
                <a:lnTo>
                  <a:pt x="297" y="3248"/>
                </a:lnTo>
                <a:lnTo>
                  <a:pt x="279" y="3199"/>
                </a:lnTo>
                <a:lnTo>
                  <a:pt x="258" y="3144"/>
                </a:lnTo>
                <a:lnTo>
                  <a:pt x="236" y="3079"/>
                </a:lnTo>
                <a:lnTo>
                  <a:pt x="213" y="3009"/>
                </a:lnTo>
                <a:lnTo>
                  <a:pt x="189" y="2934"/>
                </a:lnTo>
                <a:lnTo>
                  <a:pt x="164" y="2852"/>
                </a:lnTo>
                <a:lnTo>
                  <a:pt x="140" y="2768"/>
                </a:lnTo>
                <a:lnTo>
                  <a:pt x="115" y="2681"/>
                </a:lnTo>
                <a:lnTo>
                  <a:pt x="93" y="2590"/>
                </a:lnTo>
                <a:lnTo>
                  <a:pt x="70" y="2498"/>
                </a:lnTo>
                <a:lnTo>
                  <a:pt x="51" y="2405"/>
                </a:lnTo>
                <a:lnTo>
                  <a:pt x="35" y="2311"/>
                </a:lnTo>
                <a:lnTo>
                  <a:pt x="19" y="2218"/>
                </a:lnTo>
                <a:lnTo>
                  <a:pt x="9" y="2126"/>
                </a:lnTo>
                <a:lnTo>
                  <a:pt x="4" y="2037"/>
                </a:lnTo>
                <a:lnTo>
                  <a:pt x="0" y="1951"/>
                </a:lnTo>
                <a:lnTo>
                  <a:pt x="0" y="1951"/>
                </a:lnTo>
                <a:lnTo>
                  <a:pt x="4" y="1927"/>
                </a:lnTo>
                <a:lnTo>
                  <a:pt x="14" y="1906"/>
                </a:lnTo>
                <a:lnTo>
                  <a:pt x="28" y="1889"/>
                </a:lnTo>
                <a:lnTo>
                  <a:pt x="47" y="1876"/>
                </a:lnTo>
                <a:lnTo>
                  <a:pt x="72" y="1869"/>
                </a:lnTo>
                <a:lnTo>
                  <a:pt x="94" y="1869"/>
                </a:lnTo>
                <a:lnTo>
                  <a:pt x="117" y="1876"/>
                </a:lnTo>
                <a:lnTo>
                  <a:pt x="136" y="1890"/>
                </a:lnTo>
                <a:lnTo>
                  <a:pt x="150" y="1908"/>
                </a:lnTo>
                <a:lnTo>
                  <a:pt x="161" y="1929"/>
                </a:lnTo>
                <a:lnTo>
                  <a:pt x="162" y="1932"/>
                </a:lnTo>
                <a:lnTo>
                  <a:pt x="166" y="1943"/>
                </a:lnTo>
                <a:lnTo>
                  <a:pt x="175" y="1955"/>
                </a:lnTo>
                <a:lnTo>
                  <a:pt x="187" y="1972"/>
                </a:lnTo>
                <a:lnTo>
                  <a:pt x="206" y="1992"/>
                </a:lnTo>
                <a:lnTo>
                  <a:pt x="231" y="2013"/>
                </a:lnTo>
                <a:lnTo>
                  <a:pt x="262" y="2033"/>
                </a:lnTo>
                <a:lnTo>
                  <a:pt x="300" y="2054"/>
                </a:lnTo>
                <a:lnTo>
                  <a:pt x="349" y="2074"/>
                </a:lnTo>
                <a:lnTo>
                  <a:pt x="346" y="2013"/>
                </a:lnTo>
                <a:lnTo>
                  <a:pt x="346" y="1939"/>
                </a:lnTo>
                <a:lnTo>
                  <a:pt x="346" y="1857"/>
                </a:lnTo>
                <a:lnTo>
                  <a:pt x="347" y="1768"/>
                </a:lnTo>
                <a:lnTo>
                  <a:pt x="351" y="1672"/>
                </a:lnTo>
                <a:lnTo>
                  <a:pt x="356" y="1569"/>
                </a:lnTo>
                <a:lnTo>
                  <a:pt x="365" y="1464"/>
                </a:lnTo>
                <a:lnTo>
                  <a:pt x="377" y="1356"/>
                </a:lnTo>
                <a:lnTo>
                  <a:pt x="395" y="1246"/>
                </a:lnTo>
                <a:lnTo>
                  <a:pt x="414" y="1138"/>
                </a:lnTo>
                <a:lnTo>
                  <a:pt x="440" y="1030"/>
                </a:lnTo>
                <a:lnTo>
                  <a:pt x="470" y="923"/>
                </a:lnTo>
                <a:lnTo>
                  <a:pt x="483" y="899"/>
                </a:lnTo>
                <a:lnTo>
                  <a:pt x="503" y="880"/>
                </a:lnTo>
                <a:lnTo>
                  <a:pt x="529" y="869"/>
                </a:lnTo>
                <a:lnTo>
                  <a:pt x="550" y="867"/>
                </a:lnTo>
                <a:lnTo>
                  <a:pt x="571" y="871"/>
                </a:lnTo>
                <a:lnTo>
                  <a:pt x="590" y="880"/>
                </a:lnTo>
                <a:lnTo>
                  <a:pt x="606" y="892"/>
                </a:lnTo>
                <a:lnTo>
                  <a:pt x="860" y="1157"/>
                </a:lnTo>
                <a:lnTo>
                  <a:pt x="886" y="1108"/>
                </a:lnTo>
                <a:lnTo>
                  <a:pt x="916" y="1053"/>
                </a:lnTo>
                <a:lnTo>
                  <a:pt x="951" y="990"/>
                </a:lnTo>
                <a:lnTo>
                  <a:pt x="989" y="923"/>
                </a:lnTo>
                <a:lnTo>
                  <a:pt x="1033" y="850"/>
                </a:lnTo>
                <a:lnTo>
                  <a:pt x="1080" y="775"/>
                </a:lnTo>
                <a:lnTo>
                  <a:pt x="1131" y="695"/>
                </a:lnTo>
                <a:lnTo>
                  <a:pt x="1185" y="614"/>
                </a:lnTo>
                <a:lnTo>
                  <a:pt x="1242" y="532"/>
                </a:lnTo>
                <a:lnTo>
                  <a:pt x="1303" y="450"/>
                </a:lnTo>
                <a:lnTo>
                  <a:pt x="1368" y="368"/>
                </a:lnTo>
                <a:lnTo>
                  <a:pt x="1434" y="290"/>
                </a:lnTo>
                <a:lnTo>
                  <a:pt x="1504" y="213"/>
                </a:lnTo>
                <a:lnTo>
                  <a:pt x="1576" y="138"/>
                </a:lnTo>
                <a:lnTo>
                  <a:pt x="1595" y="124"/>
                </a:lnTo>
                <a:lnTo>
                  <a:pt x="1617" y="117"/>
                </a:lnTo>
                <a:lnTo>
                  <a:pt x="1640" y="115"/>
                </a:lnTo>
                <a:lnTo>
                  <a:pt x="1663" y="120"/>
                </a:lnTo>
                <a:lnTo>
                  <a:pt x="1684" y="133"/>
                </a:lnTo>
                <a:lnTo>
                  <a:pt x="1699" y="150"/>
                </a:lnTo>
                <a:lnTo>
                  <a:pt x="1710" y="171"/>
                </a:lnTo>
                <a:lnTo>
                  <a:pt x="1713" y="194"/>
                </a:lnTo>
                <a:lnTo>
                  <a:pt x="1712" y="216"/>
                </a:lnTo>
                <a:lnTo>
                  <a:pt x="1701" y="239"/>
                </a:lnTo>
                <a:lnTo>
                  <a:pt x="1699" y="243"/>
                </a:lnTo>
                <a:lnTo>
                  <a:pt x="1696" y="253"/>
                </a:lnTo>
                <a:lnTo>
                  <a:pt x="1691" y="267"/>
                </a:lnTo>
                <a:lnTo>
                  <a:pt x="1687" y="288"/>
                </a:lnTo>
                <a:lnTo>
                  <a:pt x="1684" y="312"/>
                </a:lnTo>
                <a:lnTo>
                  <a:pt x="1684" y="344"/>
                </a:lnTo>
                <a:lnTo>
                  <a:pt x="1687" y="379"/>
                </a:lnTo>
                <a:lnTo>
                  <a:pt x="1694" y="419"/>
                </a:lnTo>
                <a:lnTo>
                  <a:pt x="1708" y="464"/>
                </a:lnTo>
                <a:lnTo>
                  <a:pt x="1729" y="515"/>
                </a:lnTo>
                <a:lnTo>
                  <a:pt x="1771" y="490"/>
                </a:lnTo>
                <a:lnTo>
                  <a:pt x="1823" y="461"/>
                </a:lnTo>
                <a:lnTo>
                  <a:pt x="1883" y="428"/>
                </a:lnTo>
                <a:lnTo>
                  <a:pt x="1949" y="393"/>
                </a:lnTo>
                <a:lnTo>
                  <a:pt x="2020" y="354"/>
                </a:lnTo>
                <a:lnTo>
                  <a:pt x="2099" y="316"/>
                </a:lnTo>
                <a:lnTo>
                  <a:pt x="2183" y="276"/>
                </a:lnTo>
                <a:lnTo>
                  <a:pt x="2270" y="236"/>
                </a:lnTo>
                <a:lnTo>
                  <a:pt x="2361" y="195"/>
                </a:lnTo>
                <a:lnTo>
                  <a:pt x="2455" y="157"/>
                </a:lnTo>
                <a:lnTo>
                  <a:pt x="2551" y="120"/>
                </a:lnTo>
                <a:lnTo>
                  <a:pt x="2650" y="86"/>
                </a:lnTo>
                <a:lnTo>
                  <a:pt x="2750" y="54"/>
                </a:lnTo>
                <a:lnTo>
                  <a:pt x="2849" y="26"/>
                </a:lnTo>
                <a:lnTo>
                  <a:pt x="2949" y="2"/>
                </a:lnTo>
                <a:lnTo>
                  <a:pt x="2971"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Oval 12"/>
          <p:cNvSpPr/>
          <p:nvPr/>
        </p:nvSpPr>
        <p:spPr>
          <a:xfrm>
            <a:off x="304415" y="1233858"/>
            <a:ext cx="1560286" cy="1560286"/>
          </a:xfrm>
          <a:prstGeom prst="ellipse">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2000" dirty="0"/>
              <a:t>Create the library</a:t>
            </a:r>
          </a:p>
        </p:txBody>
      </p:sp>
      <p:sp>
        <p:nvSpPr>
          <p:cNvPr id="8" name="Oval 7"/>
          <p:cNvSpPr/>
          <p:nvPr/>
        </p:nvSpPr>
        <p:spPr>
          <a:xfrm>
            <a:off x="304415" y="1233858"/>
            <a:ext cx="1560286" cy="1560286"/>
          </a:xfrm>
          <a:prstGeom prst="ellipse">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2000" dirty="0"/>
              <a:t>use the library</a:t>
            </a:r>
          </a:p>
        </p:txBody>
      </p:sp>
      <p:sp>
        <p:nvSpPr>
          <p:cNvPr id="14" name="Freeform 13"/>
          <p:cNvSpPr>
            <a:spLocks noChangeAspect="1" noEditPoints="1"/>
          </p:cNvSpPr>
          <p:nvPr/>
        </p:nvSpPr>
        <p:spPr bwMode="auto">
          <a:xfrm>
            <a:off x="2063389" y="3346816"/>
            <a:ext cx="577884" cy="456391"/>
          </a:xfrm>
          <a:custGeom>
            <a:avLst/>
            <a:gdLst>
              <a:gd name="T0" fmla="*/ 4669 w 4800"/>
              <a:gd name="T1" fmla="*/ 3234 h 3789"/>
              <a:gd name="T2" fmla="*/ 130 w 4800"/>
              <a:gd name="T3" fmla="*/ 3107 h 3789"/>
              <a:gd name="T4" fmla="*/ 4261 w 4800"/>
              <a:gd name="T5" fmla="*/ 2680 h 3789"/>
              <a:gd name="T6" fmla="*/ 288 w 4800"/>
              <a:gd name="T7" fmla="*/ 3265 h 3789"/>
              <a:gd name="T8" fmla="*/ 288 w 4800"/>
              <a:gd name="T9" fmla="*/ 0 h 3789"/>
              <a:gd name="T10" fmla="*/ 4245 w 4800"/>
              <a:gd name="T11" fmla="*/ 3789 h 3789"/>
              <a:gd name="T12" fmla="*/ 3230 w 4800"/>
              <a:gd name="T13" fmla="*/ 2682 h 3789"/>
              <a:gd name="T14" fmla="*/ 3765 w 4800"/>
              <a:gd name="T15" fmla="*/ 2682 h 3789"/>
              <a:gd name="T16" fmla="*/ 3895 w 4800"/>
              <a:gd name="T17" fmla="*/ 2682 h 3789"/>
              <a:gd name="T18" fmla="*/ 3100 w 4800"/>
              <a:gd name="T19" fmla="*/ 2234 h 3789"/>
              <a:gd name="T20" fmla="*/ 3895 w 4800"/>
              <a:gd name="T21" fmla="*/ 2682 h 3789"/>
              <a:gd name="T22" fmla="*/ 2359 w 4800"/>
              <a:gd name="T23" fmla="*/ 2682 h 3789"/>
              <a:gd name="T24" fmla="*/ 2894 w 4800"/>
              <a:gd name="T25" fmla="*/ 2682 h 3789"/>
              <a:gd name="T26" fmla="*/ 2229 w 4800"/>
              <a:gd name="T27" fmla="*/ 2234 h 3789"/>
              <a:gd name="T28" fmla="*/ 3024 w 4800"/>
              <a:gd name="T29" fmla="*/ 2234 h 3789"/>
              <a:gd name="T30" fmla="*/ 1979 w 4800"/>
              <a:gd name="T31" fmla="*/ 2725 h 3789"/>
              <a:gd name="T32" fmla="*/ 1979 w 4800"/>
              <a:gd name="T33" fmla="*/ 2190 h 3789"/>
              <a:gd name="T34" fmla="*/ 1979 w 4800"/>
              <a:gd name="T35" fmla="*/ 2060 h 3789"/>
              <a:gd name="T36" fmla="*/ 1979 w 4800"/>
              <a:gd name="T37" fmla="*/ 2855 h 3789"/>
              <a:gd name="T38" fmla="*/ 1151 w 4800"/>
              <a:gd name="T39" fmla="*/ 2682 h 3789"/>
              <a:gd name="T40" fmla="*/ 616 w 4800"/>
              <a:gd name="T41" fmla="*/ 2234 h 3789"/>
              <a:gd name="T42" fmla="*/ 1151 w 4800"/>
              <a:gd name="T43" fmla="*/ 2682 h 3789"/>
              <a:gd name="T44" fmla="*/ 486 w 4800"/>
              <a:gd name="T45" fmla="*/ 2682 h 3789"/>
              <a:gd name="T46" fmla="*/ 1108 w 4800"/>
              <a:gd name="T47" fmla="*/ 2060 h 3789"/>
              <a:gd name="T48" fmla="*/ 3722 w 4800"/>
              <a:gd name="T49" fmla="*/ 1346 h 3789"/>
              <a:gd name="T50" fmla="*/ 3230 w 4800"/>
              <a:gd name="T51" fmla="*/ 1838 h 3789"/>
              <a:gd name="T52" fmla="*/ 3722 w 4800"/>
              <a:gd name="T53" fmla="*/ 2011 h 3789"/>
              <a:gd name="T54" fmla="*/ 3100 w 4800"/>
              <a:gd name="T55" fmla="*/ 1390 h 3789"/>
              <a:gd name="T56" fmla="*/ 2894 w 4800"/>
              <a:gd name="T57" fmla="*/ 1838 h 3789"/>
              <a:gd name="T58" fmla="*/ 2402 w 4800"/>
              <a:gd name="T59" fmla="*/ 1346 h 3789"/>
              <a:gd name="T60" fmla="*/ 2850 w 4800"/>
              <a:gd name="T61" fmla="*/ 1216 h 3789"/>
              <a:gd name="T62" fmla="*/ 2402 w 4800"/>
              <a:gd name="T63" fmla="*/ 2011 h 3789"/>
              <a:gd name="T64" fmla="*/ 2850 w 4800"/>
              <a:gd name="T65" fmla="*/ 1216 h 3789"/>
              <a:gd name="T66" fmla="*/ 1487 w 4800"/>
              <a:gd name="T67" fmla="*/ 1838 h 3789"/>
              <a:gd name="T68" fmla="*/ 2022 w 4800"/>
              <a:gd name="T69" fmla="*/ 1838 h 3789"/>
              <a:gd name="T70" fmla="*/ 1357 w 4800"/>
              <a:gd name="T71" fmla="*/ 1390 h 3789"/>
              <a:gd name="T72" fmla="*/ 2152 w 4800"/>
              <a:gd name="T73" fmla="*/ 1390 h 3789"/>
              <a:gd name="T74" fmla="*/ 1108 w 4800"/>
              <a:gd name="T75" fmla="*/ 1881 h 3789"/>
              <a:gd name="T76" fmla="*/ 1108 w 4800"/>
              <a:gd name="T77" fmla="*/ 1346 h 3789"/>
              <a:gd name="T78" fmla="*/ 1108 w 4800"/>
              <a:gd name="T79" fmla="*/ 1216 h 3789"/>
              <a:gd name="T80" fmla="*/ 1108 w 4800"/>
              <a:gd name="T81" fmla="*/ 2011 h 3789"/>
              <a:gd name="T82" fmla="*/ 3230 w 4800"/>
              <a:gd name="T83" fmla="*/ 546 h 3789"/>
              <a:gd name="T84" fmla="*/ 3765 w 4800"/>
              <a:gd name="T85" fmla="*/ 994 h 3789"/>
              <a:gd name="T86" fmla="*/ 3230 w 4800"/>
              <a:gd name="T87" fmla="*/ 546 h 3789"/>
              <a:gd name="T88" fmla="*/ 3895 w 4800"/>
              <a:gd name="T89" fmla="*/ 546 h 3789"/>
              <a:gd name="T90" fmla="*/ 3273 w 4800"/>
              <a:gd name="T91" fmla="*/ 1167 h 3789"/>
              <a:gd name="T92" fmla="*/ 2402 w 4800"/>
              <a:gd name="T93" fmla="*/ 1037 h 3789"/>
              <a:gd name="T94" fmla="*/ 2894 w 4800"/>
              <a:gd name="T95" fmla="*/ 546 h 3789"/>
              <a:gd name="T96" fmla="*/ 2402 w 4800"/>
              <a:gd name="T97" fmla="*/ 372 h 3789"/>
              <a:gd name="T98" fmla="*/ 3024 w 4800"/>
              <a:gd name="T99" fmla="*/ 994 h 3789"/>
              <a:gd name="T100" fmla="*/ 2022 w 4800"/>
              <a:gd name="T101" fmla="*/ 994 h 3789"/>
              <a:gd name="T102" fmla="*/ 1531 w 4800"/>
              <a:gd name="T103" fmla="*/ 502 h 3789"/>
              <a:gd name="T104" fmla="*/ 1979 w 4800"/>
              <a:gd name="T105" fmla="*/ 372 h 3789"/>
              <a:gd name="T106" fmla="*/ 1531 w 4800"/>
              <a:gd name="T107" fmla="*/ 1167 h 3789"/>
              <a:gd name="T108" fmla="*/ 1979 w 4800"/>
              <a:gd name="T109" fmla="*/ 372 h 3789"/>
              <a:gd name="T110" fmla="*/ 616 w 4800"/>
              <a:gd name="T111" fmla="*/ 994 h 3789"/>
              <a:gd name="T112" fmla="*/ 1151 w 4800"/>
              <a:gd name="T113" fmla="*/ 994 h 3789"/>
              <a:gd name="T114" fmla="*/ 486 w 4800"/>
              <a:gd name="T115" fmla="*/ 546 h 3789"/>
              <a:gd name="T116" fmla="*/ 1281 w 4800"/>
              <a:gd name="T117" fmla="*/ 546 h 3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800" h="3789">
                <a:moveTo>
                  <a:pt x="4245" y="3658"/>
                </a:moveTo>
                <a:lnTo>
                  <a:pt x="4245" y="3658"/>
                </a:lnTo>
                <a:cubicBezTo>
                  <a:pt x="4011" y="3658"/>
                  <a:pt x="3820" y="3468"/>
                  <a:pt x="3820" y="3234"/>
                </a:cubicBezTo>
                <a:cubicBezTo>
                  <a:pt x="3820" y="3000"/>
                  <a:pt x="4011" y="2809"/>
                  <a:pt x="4245" y="2809"/>
                </a:cubicBezTo>
                <a:cubicBezTo>
                  <a:pt x="4479" y="2809"/>
                  <a:pt x="4669" y="3000"/>
                  <a:pt x="4669" y="3234"/>
                </a:cubicBezTo>
                <a:cubicBezTo>
                  <a:pt x="4669" y="3468"/>
                  <a:pt x="4479" y="3658"/>
                  <a:pt x="4245" y="3658"/>
                </a:cubicBezTo>
                <a:lnTo>
                  <a:pt x="4245" y="3658"/>
                </a:lnTo>
                <a:close/>
                <a:moveTo>
                  <a:pt x="288" y="3265"/>
                </a:moveTo>
                <a:lnTo>
                  <a:pt x="288" y="3265"/>
                </a:lnTo>
                <a:cubicBezTo>
                  <a:pt x="201" y="3265"/>
                  <a:pt x="130" y="3194"/>
                  <a:pt x="130" y="3107"/>
                </a:cubicBezTo>
                <a:lnTo>
                  <a:pt x="130" y="289"/>
                </a:lnTo>
                <a:cubicBezTo>
                  <a:pt x="130" y="201"/>
                  <a:pt x="201" y="130"/>
                  <a:pt x="288" y="130"/>
                </a:cubicBezTo>
                <a:lnTo>
                  <a:pt x="4103" y="130"/>
                </a:lnTo>
                <a:cubicBezTo>
                  <a:pt x="4190" y="130"/>
                  <a:pt x="4261" y="201"/>
                  <a:pt x="4261" y="289"/>
                </a:cubicBezTo>
                <a:lnTo>
                  <a:pt x="4261" y="2680"/>
                </a:lnTo>
                <a:cubicBezTo>
                  <a:pt x="4256" y="2680"/>
                  <a:pt x="4250" y="2679"/>
                  <a:pt x="4245" y="2679"/>
                </a:cubicBezTo>
                <a:cubicBezTo>
                  <a:pt x="3939" y="2679"/>
                  <a:pt x="3690" y="2928"/>
                  <a:pt x="3690" y="3234"/>
                </a:cubicBezTo>
                <a:cubicBezTo>
                  <a:pt x="3690" y="3244"/>
                  <a:pt x="3691" y="3255"/>
                  <a:pt x="3692" y="3265"/>
                </a:cubicBezTo>
                <a:lnTo>
                  <a:pt x="288" y="3265"/>
                </a:lnTo>
                <a:lnTo>
                  <a:pt x="288" y="3265"/>
                </a:lnTo>
                <a:close/>
                <a:moveTo>
                  <a:pt x="4391" y="2700"/>
                </a:moveTo>
                <a:lnTo>
                  <a:pt x="4391" y="2700"/>
                </a:lnTo>
                <a:lnTo>
                  <a:pt x="4391" y="289"/>
                </a:lnTo>
                <a:cubicBezTo>
                  <a:pt x="4391" y="130"/>
                  <a:pt x="4262" y="0"/>
                  <a:pt x="4103" y="0"/>
                </a:cubicBezTo>
                <a:lnTo>
                  <a:pt x="288" y="0"/>
                </a:lnTo>
                <a:cubicBezTo>
                  <a:pt x="129" y="0"/>
                  <a:pt x="0" y="130"/>
                  <a:pt x="0" y="289"/>
                </a:cubicBezTo>
                <a:lnTo>
                  <a:pt x="0" y="3107"/>
                </a:lnTo>
                <a:cubicBezTo>
                  <a:pt x="0" y="3266"/>
                  <a:pt x="129" y="3395"/>
                  <a:pt x="288" y="3395"/>
                </a:cubicBezTo>
                <a:lnTo>
                  <a:pt x="3714" y="3395"/>
                </a:lnTo>
                <a:cubicBezTo>
                  <a:pt x="3784" y="3623"/>
                  <a:pt x="3995" y="3789"/>
                  <a:pt x="4245" y="3789"/>
                </a:cubicBezTo>
                <a:cubicBezTo>
                  <a:pt x="4551" y="3789"/>
                  <a:pt x="4800" y="3540"/>
                  <a:pt x="4800" y="3234"/>
                </a:cubicBezTo>
                <a:cubicBezTo>
                  <a:pt x="4800" y="2979"/>
                  <a:pt x="4626" y="2764"/>
                  <a:pt x="4391" y="2700"/>
                </a:cubicBezTo>
                <a:lnTo>
                  <a:pt x="4391" y="2700"/>
                </a:lnTo>
                <a:close/>
                <a:moveTo>
                  <a:pt x="3230" y="2682"/>
                </a:moveTo>
                <a:lnTo>
                  <a:pt x="3230" y="2682"/>
                </a:lnTo>
                <a:lnTo>
                  <a:pt x="3230" y="2234"/>
                </a:lnTo>
                <a:cubicBezTo>
                  <a:pt x="3230" y="2210"/>
                  <a:pt x="3249" y="2190"/>
                  <a:pt x="3273" y="2190"/>
                </a:cubicBezTo>
                <a:lnTo>
                  <a:pt x="3722" y="2190"/>
                </a:lnTo>
                <a:cubicBezTo>
                  <a:pt x="3746" y="2190"/>
                  <a:pt x="3765" y="2210"/>
                  <a:pt x="3765" y="2234"/>
                </a:cubicBezTo>
                <a:lnTo>
                  <a:pt x="3765" y="2682"/>
                </a:lnTo>
                <a:cubicBezTo>
                  <a:pt x="3765" y="2706"/>
                  <a:pt x="3746" y="2725"/>
                  <a:pt x="3722" y="2725"/>
                </a:cubicBezTo>
                <a:lnTo>
                  <a:pt x="3273" y="2725"/>
                </a:lnTo>
                <a:cubicBezTo>
                  <a:pt x="3249" y="2725"/>
                  <a:pt x="3230" y="2706"/>
                  <a:pt x="3230" y="2682"/>
                </a:cubicBezTo>
                <a:lnTo>
                  <a:pt x="3230" y="2682"/>
                </a:lnTo>
                <a:close/>
                <a:moveTo>
                  <a:pt x="3895" y="2682"/>
                </a:moveTo>
                <a:lnTo>
                  <a:pt x="3895" y="2682"/>
                </a:lnTo>
                <a:lnTo>
                  <a:pt x="3895" y="2234"/>
                </a:lnTo>
                <a:cubicBezTo>
                  <a:pt x="3895" y="2138"/>
                  <a:pt x="3817" y="2060"/>
                  <a:pt x="3722" y="2060"/>
                </a:cubicBezTo>
                <a:lnTo>
                  <a:pt x="3273" y="2060"/>
                </a:lnTo>
                <a:cubicBezTo>
                  <a:pt x="3178" y="2060"/>
                  <a:pt x="3100" y="2138"/>
                  <a:pt x="3100" y="2234"/>
                </a:cubicBezTo>
                <a:lnTo>
                  <a:pt x="3100" y="2682"/>
                </a:lnTo>
                <a:cubicBezTo>
                  <a:pt x="3100" y="2778"/>
                  <a:pt x="3178" y="2855"/>
                  <a:pt x="3273" y="2855"/>
                </a:cubicBezTo>
                <a:lnTo>
                  <a:pt x="3722" y="2855"/>
                </a:lnTo>
                <a:cubicBezTo>
                  <a:pt x="3817" y="2855"/>
                  <a:pt x="3895" y="2778"/>
                  <a:pt x="3895" y="2682"/>
                </a:cubicBezTo>
                <a:lnTo>
                  <a:pt x="3895" y="2682"/>
                </a:lnTo>
                <a:close/>
                <a:moveTo>
                  <a:pt x="2894" y="2682"/>
                </a:moveTo>
                <a:lnTo>
                  <a:pt x="2894" y="2682"/>
                </a:lnTo>
                <a:cubicBezTo>
                  <a:pt x="2894" y="2706"/>
                  <a:pt x="2874" y="2725"/>
                  <a:pt x="2850" y="2725"/>
                </a:cubicBezTo>
                <a:lnTo>
                  <a:pt x="2402" y="2725"/>
                </a:lnTo>
                <a:cubicBezTo>
                  <a:pt x="2378" y="2725"/>
                  <a:pt x="2359" y="2706"/>
                  <a:pt x="2359" y="2682"/>
                </a:cubicBezTo>
                <a:lnTo>
                  <a:pt x="2359" y="2234"/>
                </a:lnTo>
                <a:cubicBezTo>
                  <a:pt x="2359" y="2210"/>
                  <a:pt x="2378" y="2190"/>
                  <a:pt x="2402" y="2190"/>
                </a:cubicBezTo>
                <a:lnTo>
                  <a:pt x="2850" y="2190"/>
                </a:lnTo>
                <a:cubicBezTo>
                  <a:pt x="2874" y="2190"/>
                  <a:pt x="2894" y="2210"/>
                  <a:pt x="2894" y="2234"/>
                </a:cubicBezTo>
                <a:lnTo>
                  <a:pt x="2894" y="2682"/>
                </a:lnTo>
                <a:lnTo>
                  <a:pt x="2894" y="2682"/>
                </a:lnTo>
                <a:close/>
                <a:moveTo>
                  <a:pt x="2850" y="2060"/>
                </a:moveTo>
                <a:lnTo>
                  <a:pt x="2850" y="2060"/>
                </a:lnTo>
                <a:lnTo>
                  <a:pt x="2402" y="2060"/>
                </a:lnTo>
                <a:cubicBezTo>
                  <a:pt x="2306" y="2060"/>
                  <a:pt x="2229" y="2138"/>
                  <a:pt x="2229" y="2234"/>
                </a:cubicBezTo>
                <a:lnTo>
                  <a:pt x="2229" y="2682"/>
                </a:lnTo>
                <a:cubicBezTo>
                  <a:pt x="2229" y="2778"/>
                  <a:pt x="2306" y="2855"/>
                  <a:pt x="2402" y="2855"/>
                </a:cubicBezTo>
                <a:lnTo>
                  <a:pt x="2850" y="2855"/>
                </a:lnTo>
                <a:cubicBezTo>
                  <a:pt x="2946" y="2855"/>
                  <a:pt x="3024" y="2778"/>
                  <a:pt x="3024" y="2682"/>
                </a:cubicBezTo>
                <a:lnTo>
                  <a:pt x="3024" y="2234"/>
                </a:lnTo>
                <a:cubicBezTo>
                  <a:pt x="3024" y="2138"/>
                  <a:pt x="2946" y="2060"/>
                  <a:pt x="2850" y="2060"/>
                </a:cubicBezTo>
                <a:lnTo>
                  <a:pt x="2850" y="2060"/>
                </a:lnTo>
                <a:close/>
                <a:moveTo>
                  <a:pt x="2022" y="2682"/>
                </a:moveTo>
                <a:lnTo>
                  <a:pt x="2022" y="2682"/>
                </a:lnTo>
                <a:cubicBezTo>
                  <a:pt x="2022" y="2706"/>
                  <a:pt x="2003" y="2725"/>
                  <a:pt x="1979" y="2725"/>
                </a:cubicBezTo>
                <a:lnTo>
                  <a:pt x="1531" y="2725"/>
                </a:lnTo>
                <a:cubicBezTo>
                  <a:pt x="1507" y="2725"/>
                  <a:pt x="1487" y="2706"/>
                  <a:pt x="1487" y="2682"/>
                </a:cubicBezTo>
                <a:lnTo>
                  <a:pt x="1487" y="2234"/>
                </a:lnTo>
                <a:cubicBezTo>
                  <a:pt x="1487" y="2210"/>
                  <a:pt x="1507" y="2190"/>
                  <a:pt x="1531" y="2190"/>
                </a:cubicBezTo>
                <a:lnTo>
                  <a:pt x="1979" y="2190"/>
                </a:lnTo>
                <a:cubicBezTo>
                  <a:pt x="2003" y="2190"/>
                  <a:pt x="2022" y="2210"/>
                  <a:pt x="2022" y="2234"/>
                </a:cubicBezTo>
                <a:lnTo>
                  <a:pt x="2022" y="2682"/>
                </a:lnTo>
                <a:lnTo>
                  <a:pt x="2022" y="2682"/>
                </a:lnTo>
                <a:close/>
                <a:moveTo>
                  <a:pt x="1979" y="2060"/>
                </a:moveTo>
                <a:lnTo>
                  <a:pt x="1979" y="2060"/>
                </a:lnTo>
                <a:lnTo>
                  <a:pt x="1531" y="2060"/>
                </a:lnTo>
                <a:cubicBezTo>
                  <a:pt x="1435" y="2060"/>
                  <a:pt x="1357" y="2138"/>
                  <a:pt x="1357" y="2234"/>
                </a:cubicBezTo>
                <a:lnTo>
                  <a:pt x="1357" y="2682"/>
                </a:lnTo>
                <a:cubicBezTo>
                  <a:pt x="1357" y="2778"/>
                  <a:pt x="1435" y="2855"/>
                  <a:pt x="1531" y="2855"/>
                </a:cubicBezTo>
                <a:lnTo>
                  <a:pt x="1979" y="2855"/>
                </a:lnTo>
                <a:cubicBezTo>
                  <a:pt x="2075" y="2855"/>
                  <a:pt x="2152" y="2778"/>
                  <a:pt x="2152" y="2682"/>
                </a:cubicBezTo>
                <a:lnTo>
                  <a:pt x="2152" y="2234"/>
                </a:lnTo>
                <a:cubicBezTo>
                  <a:pt x="2152" y="2138"/>
                  <a:pt x="2075" y="2060"/>
                  <a:pt x="1979" y="2060"/>
                </a:cubicBezTo>
                <a:lnTo>
                  <a:pt x="1979" y="2060"/>
                </a:lnTo>
                <a:close/>
                <a:moveTo>
                  <a:pt x="1151" y="2682"/>
                </a:moveTo>
                <a:lnTo>
                  <a:pt x="1151" y="2682"/>
                </a:lnTo>
                <a:cubicBezTo>
                  <a:pt x="1151" y="2706"/>
                  <a:pt x="1132" y="2725"/>
                  <a:pt x="1108" y="2725"/>
                </a:cubicBezTo>
                <a:lnTo>
                  <a:pt x="659" y="2725"/>
                </a:lnTo>
                <a:cubicBezTo>
                  <a:pt x="636" y="2725"/>
                  <a:pt x="616" y="2706"/>
                  <a:pt x="616" y="2682"/>
                </a:cubicBezTo>
                <a:lnTo>
                  <a:pt x="616" y="2234"/>
                </a:lnTo>
                <a:cubicBezTo>
                  <a:pt x="616" y="2210"/>
                  <a:pt x="636" y="2190"/>
                  <a:pt x="659" y="2190"/>
                </a:cubicBezTo>
                <a:lnTo>
                  <a:pt x="1108" y="2190"/>
                </a:lnTo>
                <a:cubicBezTo>
                  <a:pt x="1132" y="2190"/>
                  <a:pt x="1151" y="2210"/>
                  <a:pt x="1151" y="2234"/>
                </a:cubicBezTo>
                <a:lnTo>
                  <a:pt x="1151" y="2682"/>
                </a:lnTo>
                <a:lnTo>
                  <a:pt x="1151" y="2682"/>
                </a:lnTo>
                <a:close/>
                <a:moveTo>
                  <a:pt x="1108" y="2060"/>
                </a:moveTo>
                <a:lnTo>
                  <a:pt x="1108" y="2060"/>
                </a:lnTo>
                <a:lnTo>
                  <a:pt x="659" y="2060"/>
                </a:lnTo>
                <a:cubicBezTo>
                  <a:pt x="564" y="2060"/>
                  <a:pt x="486" y="2138"/>
                  <a:pt x="486" y="2234"/>
                </a:cubicBezTo>
                <a:lnTo>
                  <a:pt x="486" y="2682"/>
                </a:lnTo>
                <a:cubicBezTo>
                  <a:pt x="486" y="2778"/>
                  <a:pt x="564" y="2855"/>
                  <a:pt x="659" y="2855"/>
                </a:cubicBezTo>
                <a:lnTo>
                  <a:pt x="1108" y="2855"/>
                </a:lnTo>
                <a:cubicBezTo>
                  <a:pt x="1203" y="2855"/>
                  <a:pt x="1281" y="2778"/>
                  <a:pt x="1281" y="2682"/>
                </a:cubicBezTo>
                <a:lnTo>
                  <a:pt x="1281" y="2234"/>
                </a:lnTo>
                <a:cubicBezTo>
                  <a:pt x="1281" y="2138"/>
                  <a:pt x="1203" y="2060"/>
                  <a:pt x="1108" y="2060"/>
                </a:cubicBezTo>
                <a:lnTo>
                  <a:pt x="1108" y="2060"/>
                </a:lnTo>
                <a:close/>
                <a:moveTo>
                  <a:pt x="3230" y="1390"/>
                </a:moveTo>
                <a:lnTo>
                  <a:pt x="3230" y="1390"/>
                </a:lnTo>
                <a:cubicBezTo>
                  <a:pt x="3230" y="1366"/>
                  <a:pt x="3249" y="1346"/>
                  <a:pt x="3273" y="1346"/>
                </a:cubicBezTo>
                <a:lnTo>
                  <a:pt x="3722" y="1346"/>
                </a:lnTo>
                <a:cubicBezTo>
                  <a:pt x="3746" y="1346"/>
                  <a:pt x="3765" y="1366"/>
                  <a:pt x="3765" y="1390"/>
                </a:cubicBezTo>
                <a:lnTo>
                  <a:pt x="3765" y="1838"/>
                </a:lnTo>
                <a:cubicBezTo>
                  <a:pt x="3765" y="1862"/>
                  <a:pt x="3746" y="1881"/>
                  <a:pt x="3722" y="1881"/>
                </a:cubicBezTo>
                <a:lnTo>
                  <a:pt x="3273" y="1881"/>
                </a:lnTo>
                <a:cubicBezTo>
                  <a:pt x="3249" y="1881"/>
                  <a:pt x="3230" y="1862"/>
                  <a:pt x="3230" y="1838"/>
                </a:cubicBezTo>
                <a:lnTo>
                  <a:pt x="3230" y="1390"/>
                </a:lnTo>
                <a:lnTo>
                  <a:pt x="3230" y="1390"/>
                </a:lnTo>
                <a:close/>
                <a:moveTo>
                  <a:pt x="3273" y="2011"/>
                </a:moveTo>
                <a:lnTo>
                  <a:pt x="3273" y="2011"/>
                </a:lnTo>
                <a:lnTo>
                  <a:pt x="3722" y="2011"/>
                </a:lnTo>
                <a:cubicBezTo>
                  <a:pt x="3817" y="2011"/>
                  <a:pt x="3895" y="1934"/>
                  <a:pt x="3895" y="1838"/>
                </a:cubicBezTo>
                <a:lnTo>
                  <a:pt x="3895" y="1390"/>
                </a:lnTo>
                <a:cubicBezTo>
                  <a:pt x="3895" y="1294"/>
                  <a:pt x="3817" y="1216"/>
                  <a:pt x="3722" y="1216"/>
                </a:cubicBezTo>
                <a:lnTo>
                  <a:pt x="3273" y="1216"/>
                </a:lnTo>
                <a:cubicBezTo>
                  <a:pt x="3178" y="1216"/>
                  <a:pt x="3100" y="1294"/>
                  <a:pt x="3100" y="1390"/>
                </a:cubicBezTo>
                <a:lnTo>
                  <a:pt x="3100" y="1838"/>
                </a:lnTo>
                <a:cubicBezTo>
                  <a:pt x="3100" y="1934"/>
                  <a:pt x="3178" y="2011"/>
                  <a:pt x="3273" y="2011"/>
                </a:cubicBezTo>
                <a:lnTo>
                  <a:pt x="3273" y="2011"/>
                </a:lnTo>
                <a:close/>
                <a:moveTo>
                  <a:pt x="2894" y="1838"/>
                </a:moveTo>
                <a:lnTo>
                  <a:pt x="2894" y="1838"/>
                </a:lnTo>
                <a:cubicBezTo>
                  <a:pt x="2894" y="1862"/>
                  <a:pt x="2874" y="1881"/>
                  <a:pt x="2850" y="1881"/>
                </a:cubicBezTo>
                <a:lnTo>
                  <a:pt x="2402" y="1881"/>
                </a:lnTo>
                <a:cubicBezTo>
                  <a:pt x="2378" y="1881"/>
                  <a:pt x="2359" y="1862"/>
                  <a:pt x="2359" y="1838"/>
                </a:cubicBezTo>
                <a:lnTo>
                  <a:pt x="2359" y="1390"/>
                </a:lnTo>
                <a:cubicBezTo>
                  <a:pt x="2359" y="1366"/>
                  <a:pt x="2378" y="1346"/>
                  <a:pt x="2402" y="1346"/>
                </a:cubicBezTo>
                <a:lnTo>
                  <a:pt x="2850" y="1346"/>
                </a:lnTo>
                <a:cubicBezTo>
                  <a:pt x="2874" y="1346"/>
                  <a:pt x="2894" y="1366"/>
                  <a:pt x="2894" y="1390"/>
                </a:cubicBezTo>
                <a:lnTo>
                  <a:pt x="2894" y="1838"/>
                </a:lnTo>
                <a:lnTo>
                  <a:pt x="2894" y="1838"/>
                </a:lnTo>
                <a:close/>
                <a:moveTo>
                  <a:pt x="2850" y="1216"/>
                </a:moveTo>
                <a:lnTo>
                  <a:pt x="2850" y="1216"/>
                </a:lnTo>
                <a:lnTo>
                  <a:pt x="2402" y="1216"/>
                </a:lnTo>
                <a:cubicBezTo>
                  <a:pt x="2306" y="1216"/>
                  <a:pt x="2229" y="1294"/>
                  <a:pt x="2229" y="1390"/>
                </a:cubicBezTo>
                <a:lnTo>
                  <a:pt x="2229" y="1838"/>
                </a:lnTo>
                <a:cubicBezTo>
                  <a:pt x="2229" y="1934"/>
                  <a:pt x="2306" y="2011"/>
                  <a:pt x="2402" y="2011"/>
                </a:cubicBezTo>
                <a:lnTo>
                  <a:pt x="2850" y="2011"/>
                </a:lnTo>
                <a:cubicBezTo>
                  <a:pt x="2946" y="2011"/>
                  <a:pt x="3024" y="1934"/>
                  <a:pt x="3024" y="1838"/>
                </a:cubicBezTo>
                <a:lnTo>
                  <a:pt x="3024" y="1390"/>
                </a:lnTo>
                <a:cubicBezTo>
                  <a:pt x="3024" y="1294"/>
                  <a:pt x="2946" y="1216"/>
                  <a:pt x="2850" y="1216"/>
                </a:cubicBezTo>
                <a:lnTo>
                  <a:pt x="2850" y="1216"/>
                </a:lnTo>
                <a:close/>
                <a:moveTo>
                  <a:pt x="2022" y="1838"/>
                </a:moveTo>
                <a:lnTo>
                  <a:pt x="2022" y="1838"/>
                </a:lnTo>
                <a:cubicBezTo>
                  <a:pt x="2022" y="1862"/>
                  <a:pt x="2003" y="1881"/>
                  <a:pt x="1979" y="1881"/>
                </a:cubicBezTo>
                <a:lnTo>
                  <a:pt x="1531" y="1881"/>
                </a:lnTo>
                <a:cubicBezTo>
                  <a:pt x="1507" y="1881"/>
                  <a:pt x="1487" y="1862"/>
                  <a:pt x="1487" y="1838"/>
                </a:cubicBezTo>
                <a:lnTo>
                  <a:pt x="1487" y="1390"/>
                </a:lnTo>
                <a:cubicBezTo>
                  <a:pt x="1487" y="1366"/>
                  <a:pt x="1507" y="1346"/>
                  <a:pt x="1531" y="1346"/>
                </a:cubicBezTo>
                <a:lnTo>
                  <a:pt x="1979" y="1346"/>
                </a:lnTo>
                <a:cubicBezTo>
                  <a:pt x="2003" y="1346"/>
                  <a:pt x="2022" y="1366"/>
                  <a:pt x="2022" y="1390"/>
                </a:cubicBezTo>
                <a:lnTo>
                  <a:pt x="2022" y="1838"/>
                </a:lnTo>
                <a:lnTo>
                  <a:pt x="2022" y="1838"/>
                </a:lnTo>
                <a:close/>
                <a:moveTo>
                  <a:pt x="1979" y="1216"/>
                </a:moveTo>
                <a:lnTo>
                  <a:pt x="1979" y="1216"/>
                </a:lnTo>
                <a:lnTo>
                  <a:pt x="1531" y="1216"/>
                </a:lnTo>
                <a:cubicBezTo>
                  <a:pt x="1435" y="1216"/>
                  <a:pt x="1357" y="1294"/>
                  <a:pt x="1357" y="1390"/>
                </a:cubicBezTo>
                <a:lnTo>
                  <a:pt x="1357" y="1838"/>
                </a:lnTo>
                <a:cubicBezTo>
                  <a:pt x="1357" y="1934"/>
                  <a:pt x="1435" y="2011"/>
                  <a:pt x="1531" y="2011"/>
                </a:cubicBezTo>
                <a:lnTo>
                  <a:pt x="1979" y="2011"/>
                </a:lnTo>
                <a:cubicBezTo>
                  <a:pt x="2075" y="2011"/>
                  <a:pt x="2152" y="1934"/>
                  <a:pt x="2152" y="1838"/>
                </a:cubicBezTo>
                <a:lnTo>
                  <a:pt x="2152" y="1390"/>
                </a:lnTo>
                <a:cubicBezTo>
                  <a:pt x="2152" y="1294"/>
                  <a:pt x="2075" y="1216"/>
                  <a:pt x="1979" y="1216"/>
                </a:cubicBezTo>
                <a:lnTo>
                  <a:pt x="1979" y="1216"/>
                </a:lnTo>
                <a:close/>
                <a:moveTo>
                  <a:pt x="1151" y="1838"/>
                </a:moveTo>
                <a:lnTo>
                  <a:pt x="1151" y="1838"/>
                </a:lnTo>
                <a:cubicBezTo>
                  <a:pt x="1151" y="1862"/>
                  <a:pt x="1132" y="1881"/>
                  <a:pt x="1108" y="1881"/>
                </a:cubicBezTo>
                <a:lnTo>
                  <a:pt x="659" y="1881"/>
                </a:lnTo>
                <a:cubicBezTo>
                  <a:pt x="636" y="1881"/>
                  <a:pt x="616" y="1862"/>
                  <a:pt x="616" y="1838"/>
                </a:cubicBezTo>
                <a:lnTo>
                  <a:pt x="616" y="1390"/>
                </a:lnTo>
                <a:cubicBezTo>
                  <a:pt x="616" y="1366"/>
                  <a:pt x="636" y="1346"/>
                  <a:pt x="659" y="1346"/>
                </a:cubicBezTo>
                <a:lnTo>
                  <a:pt x="1108" y="1346"/>
                </a:lnTo>
                <a:cubicBezTo>
                  <a:pt x="1132" y="1346"/>
                  <a:pt x="1151" y="1366"/>
                  <a:pt x="1151" y="1390"/>
                </a:cubicBezTo>
                <a:lnTo>
                  <a:pt x="1151" y="1838"/>
                </a:lnTo>
                <a:lnTo>
                  <a:pt x="1151" y="1838"/>
                </a:lnTo>
                <a:close/>
                <a:moveTo>
                  <a:pt x="1108" y="1216"/>
                </a:moveTo>
                <a:lnTo>
                  <a:pt x="1108" y="1216"/>
                </a:lnTo>
                <a:lnTo>
                  <a:pt x="659" y="1216"/>
                </a:lnTo>
                <a:cubicBezTo>
                  <a:pt x="564" y="1216"/>
                  <a:pt x="486" y="1294"/>
                  <a:pt x="486" y="1390"/>
                </a:cubicBezTo>
                <a:lnTo>
                  <a:pt x="486" y="1838"/>
                </a:lnTo>
                <a:cubicBezTo>
                  <a:pt x="486" y="1934"/>
                  <a:pt x="564" y="2011"/>
                  <a:pt x="659" y="2011"/>
                </a:cubicBezTo>
                <a:lnTo>
                  <a:pt x="1108" y="2011"/>
                </a:lnTo>
                <a:cubicBezTo>
                  <a:pt x="1203" y="2011"/>
                  <a:pt x="1281" y="1934"/>
                  <a:pt x="1281" y="1838"/>
                </a:cubicBezTo>
                <a:lnTo>
                  <a:pt x="1281" y="1390"/>
                </a:lnTo>
                <a:cubicBezTo>
                  <a:pt x="1281" y="1294"/>
                  <a:pt x="1203" y="1216"/>
                  <a:pt x="1108" y="1216"/>
                </a:cubicBezTo>
                <a:lnTo>
                  <a:pt x="1108" y="1216"/>
                </a:lnTo>
                <a:close/>
                <a:moveTo>
                  <a:pt x="3230" y="546"/>
                </a:moveTo>
                <a:lnTo>
                  <a:pt x="3230" y="546"/>
                </a:lnTo>
                <a:cubicBezTo>
                  <a:pt x="3230" y="522"/>
                  <a:pt x="3249" y="502"/>
                  <a:pt x="3273" y="502"/>
                </a:cubicBezTo>
                <a:lnTo>
                  <a:pt x="3722" y="502"/>
                </a:lnTo>
                <a:cubicBezTo>
                  <a:pt x="3746" y="502"/>
                  <a:pt x="3765" y="522"/>
                  <a:pt x="3765" y="546"/>
                </a:cubicBezTo>
                <a:lnTo>
                  <a:pt x="3765" y="994"/>
                </a:lnTo>
                <a:cubicBezTo>
                  <a:pt x="3765" y="1018"/>
                  <a:pt x="3746" y="1037"/>
                  <a:pt x="3722" y="1037"/>
                </a:cubicBezTo>
                <a:lnTo>
                  <a:pt x="3273" y="1037"/>
                </a:lnTo>
                <a:cubicBezTo>
                  <a:pt x="3249" y="1037"/>
                  <a:pt x="3230" y="1018"/>
                  <a:pt x="3230" y="994"/>
                </a:cubicBezTo>
                <a:lnTo>
                  <a:pt x="3230" y="546"/>
                </a:lnTo>
                <a:lnTo>
                  <a:pt x="3230" y="546"/>
                </a:lnTo>
                <a:close/>
                <a:moveTo>
                  <a:pt x="3273" y="1167"/>
                </a:moveTo>
                <a:lnTo>
                  <a:pt x="3273" y="1167"/>
                </a:lnTo>
                <a:lnTo>
                  <a:pt x="3722" y="1167"/>
                </a:lnTo>
                <a:cubicBezTo>
                  <a:pt x="3817" y="1167"/>
                  <a:pt x="3895" y="1090"/>
                  <a:pt x="3895" y="994"/>
                </a:cubicBezTo>
                <a:lnTo>
                  <a:pt x="3895" y="546"/>
                </a:lnTo>
                <a:cubicBezTo>
                  <a:pt x="3895" y="450"/>
                  <a:pt x="3817" y="372"/>
                  <a:pt x="3722" y="372"/>
                </a:cubicBezTo>
                <a:lnTo>
                  <a:pt x="3273" y="372"/>
                </a:lnTo>
                <a:cubicBezTo>
                  <a:pt x="3178" y="372"/>
                  <a:pt x="3100" y="450"/>
                  <a:pt x="3100" y="546"/>
                </a:cubicBezTo>
                <a:lnTo>
                  <a:pt x="3100" y="994"/>
                </a:lnTo>
                <a:cubicBezTo>
                  <a:pt x="3100" y="1090"/>
                  <a:pt x="3178" y="1167"/>
                  <a:pt x="3273" y="1167"/>
                </a:cubicBezTo>
                <a:lnTo>
                  <a:pt x="3273" y="1167"/>
                </a:lnTo>
                <a:close/>
                <a:moveTo>
                  <a:pt x="2894" y="994"/>
                </a:moveTo>
                <a:lnTo>
                  <a:pt x="2894" y="994"/>
                </a:lnTo>
                <a:cubicBezTo>
                  <a:pt x="2894" y="1018"/>
                  <a:pt x="2874" y="1037"/>
                  <a:pt x="2850" y="1037"/>
                </a:cubicBezTo>
                <a:lnTo>
                  <a:pt x="2402" y="1037"/>
                </a:lnTo>
                <a:cubicBezTo>
                  <a:pt x="2378" y="1037"/>
                  <a:pt x="2359" y="1018"/>
                  <a:pt x="2359" y="994"/>
                </a:cubicBezTo>
                <a:lnTo>
                  <a:pt x="2359" y="546"/>
                </a:lnTo>
                <a:cubicBezTo>
                  <a:pt x="2359" y="522"/>
                  <a:pt x="2378" y="502"/>
                  <a:pt x="2402" y="502"/>
                </a:cubicBezTo>
                <a:lnTo>
                  <a:pt x="2850" y="502"/>
                </a:lnTo>
                <a:cubicBezTo>
                  <a:pt x="2874" y="502"/>
                  <a:pt x="2894" y="522"/>
                  <a:pt x="2894" y="546"/>
                </a:cubicBezTo>
                <a:lnTo>
                  <a:pt x="2894" y="994"/>
                </a:lnTo>
                <a:lnTo>
                  <a:pt x="2894" y="994"/>
                </a:lnTo>
                <a:close/>
                <a:moveTo>
                  <a:pt x="2850" y="372"/>
                </a:moveTo>
                <a:lnTo>
                  <a:pt x="2850" y="372"/>
                </a:lnTo>
                <a:lnTo>
                  <a:pt x="2402" y="372"/>
                </a:lnTo>
                <a:cubicBezTo>
                  <a:pt x="2306" y="372"/>
                  <a:pt x="2229" y="450"/>
                  <a:pt x="2229" y="546"/>
                </a:cubicBezTo>
                <a:lnTo>
                  <a:pt x="2229" y="994"/>
                </a:lnTo>
                <a:cubicBezTo>
                  <a:pt x="2229" y="1090"/>
                  <a:pt x="2306" y="1167"/>
                  <a:pt x="2402" y="1167"/>
                </a:cubicBezTo>
                <a:lnTo>
                  <a:pt x="2850" y="1167"/>
                </a:lnTo>
                <a:cubicBezTo>
                  <a:pt x="2946" y="1167"/>
                  <a:pt x="3024" y="1090"/>
                  <a:pt x="3024" y="994"/>
                </a:cubicBezTo>
                <a:lnTo>
                  <a:pt x="3024" y="546"/>
                </a:lnTo>
                <a:cubicBezTo>
                  <a:pt x="3024" y="450"/>
                  <a:pt x="2946" y="372"/>
                  <a:pt x="2850" y="372"/>
                </a:cubicBezTo>
                <a:lnTo>
                  <a:pt x="2850" y="372"/>
                </a:lnTo>
                <a:close/>
                <a:moveTo>
                  <a:pt x="2022" y="994"/>
                </a:moveTo>
                <a:lnTo>
                  <a:pt x="2022" y="994"/>
                </a:lnTo>
                <a:cubicBezTo>
                  <a:pt x="2022" y="1018"/>
                  <a:pt x="2003" y="1037"/>
                  <a:pt x="1979" y="1037"/>
                </a:cubicBezTo>
                <a:lnTo>
                  <a:pt x="1531" y="1037"/>
                </a:lnTo>
                <a:cubicBezTo>
                  <a:pt x="1507" y="1037"/>
                  <a:pt x="1487" y="1018"/>
                  <a:pt x="1487" y="994"/>
                </a:cubicBezTo>
                <a:lnTo>
                  <a:pt x="1487" y="546"/>
                </a:lnTo>
                <a:cubicBezTo>
                  <a:pt x="1487" y="522"/>
                  <a:pt x="1507" y="502"/>
                  <a:pt x="1531" y="502"/>
                </a:cubicBezTo>
                <a:lnTo>
                  <a:pt x="1979" y="502"/>
                </a:lnTo>
                <a:cubicBezTo>
                  <a:pt x="2003" y="502"/>
                  <a:pt x="2022" y="522"/>
                  <a:pt x="2022" y="546"/>
                </a:cubicBezTo>
                <a:lnTo>
                  <a:pt x="2022" y="994"/>
                </a:lnTo>
                <a:lnTo>
                  <a:pt x="2022" y="994"/>
                </a:lnTo>
                <a:close/>
                <a:moveTo>
                  <a:pt x="1979" y="372"/>
                </a:moveTo>
                <a:lnTo>
                  <a:pt x="1979" y="372"/>
                </a:lnTo>
                <a:lnTo>
                  <a:pt x="1531" y="372"/>
                </a:lnTo>
                <a:cubicBezTo>
                  <a:pt x="1435" y="372"/>
                  <a:pt x="1357" y="450"/>
                  <a:pt x="1357" y="546"/>
                </a:cubicBezTo>
                <a:lnTo>
                  <a:pt x="1357" y="994"/>
                </a:lnTo>
                <a:cubicBezTo>
                  <a:pt x="1357" y="1090"/>
                  <a:pt x="1435" y="1167"/>
                  <a:pt x="1531" y="1167"/>
                </a:cubicBezTo>
                <a:lnTo>
                  <a:pt x="1979" y="1167"/>
                </a:lnTo>
                <a:cubicBezTo>
                  <a:pt x="2075" y="1167"/>
                  <a:pt x="2152" y="1090"/>
                  <a:pt x="2152" y="994"/>
                </a:cubicBezTo>
                <a:lnTo>
                  <a:pt x="2152" y="546"/>
                </a:lnTo>
                <a:cubicBezTo>
                  <a:pt x="2152" y="450"/>
                  <a:pt x="2075" y="372"/>
                  <a:pt x="1979" y="372"/>
                </a:cubicBezTo>
                <a:lnTo>
                  <a:pt x="1979" y="372"/>
                </a:lnTo>
                <a:close/>
                <a:moveTo>
                  <a:pt x="1151" y="994"/>
                </a:moveTo>
                <a:lnTo>
                  <a:pt x="1151" y="994"/>
                </a:lnTo>
                <a:cubicBezTo>
                  <a:pt x="1151" y="1018"/>
                  <a:pt x="1132" y="1037"/>
                  <a:pt x="1108" y="1037"/>
                </a:cubicBezTo>
                <a:lnTo>
                  <a:pt x="659" y="1037"/>
                </a:lnTo>
                <a:cubicBezTo>
                  <a:pt x="636" y="1037"/>
                  <a:pt x="616" y="1018"/>
                  <a:pt x="616" y="994"/>
                </a:cubicBezTo>
                <a:lnTo>
                  <a:pt x="616" y="546"/>
                </a:lnTo>
                <a:cubicBezTo>
                  <a:pt x="616" y="522"/>
                  <a:pt x="636" y="502"/>
                  <a:pt x="659" y="502"/>
                </a:cubicBezTo>
                <a:lnTo>
                  <a:pt x="1108" y="502"/>
                </a:lnTo>
                <a:cubicBezTo>
                  <a:pt x="1132" y="502"/>
                  <a:pt x="1151" y="522"/>
                  <a:pt x="1151" y="546"/>
                </a:cubicBezTo>
                <a:lnTo>
                  <a:pt x="1151" y="994"/>
                </a:lnTo>
                <a:lnTo>
                  <a:pt x="1151" y="994"/>
                </a:lnTo>
                <a:close/>
                <a:moveTo>
                  <a:pt x="1108" y="372"/>
                </a:moveTo>
                <a:lnTo>
                  <a:pt x="1108" y="372"/>
                </a:lnTo>
                <a:lnTo>
                  <a:pt x="659" y="372"/>
                </a:lnTo>
                <a:cubicBezTo>
                  <a:pt x="564" y="372"/>
                  <a:pt x="486" y="450"/>
                  <a:pt x="486" y="546"/>
                </a:cubicBezTo>
                <a:lnTo>
                  <a:pt x="486" y="994"/>
                </a:lnTo>
                <a:cubicBezTo>
                  <a:pt x="486" y="1090"/>
                  <a:pt x="564" y="1167"/>
                  <a:pt x="659" y="1167"/>
                </a:cubicBezTo>
                <a:lnTo>
                  <a:pt x="1108" y="1167"/>
                </a:lnTo>
                <a:cubicBezTo>
                  <a:pt x="1203" y="1167"/>
                  <a:pt x="1281" y="1090"/>
                  <a:pt x="1281" y="994"/>
                </a:cubicBezTo>
                <a:lnTo>
                  <a:pt x="1281" y="546"/>
                </a:lnTo>
                <a:cubicBezTo>
                  <a:pt x="1281" y="450"/>
                  <a:pt x="1203" y="372"/>
                  <a:pt x="1108" y="372"/>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7"/>
          <p:cNvSpPr>
            <a:spLocks noChangeAspect="1" noEditPoints="1"/>
          </p:cNvSpPr>
          <p:nvPr/>
        </p:nvSpPr>
        <p:spPr bwMode="auto">
          <a:xfrm>
            <a:off x="1801753" y="2979408"/>
            <a:ext cx="1765300" cy="1371600"/>
          </a:xfrm>
          <a:custGeom>
            <a:avLst/>
            <a:gdLst>
              <a:gd name="T0" fmla="*/ 4670 w 4799"/>
              <a:gd name="T1" fmla="*/ 3418 h 3723"/>
              <a:gd name="T2" fmla="*/ 4670 w 4799"/>
              <a:gd name="T3" fmla="*/ 3418 h 3723"/>
              <a:gd name="T4" fmla="*/ 4495 w 4799"/>
              <a:gd name="T5" fmla="*/ 3593 h 3723"/>
              <a:gd name="T6" fmla="*/ 304 w 4799"/>
              <a:gd name="T7" fmla="*/ 3593 h 3723"/>
              <a:gd name="T8" fmla="*/ 129 w 4799"/>
              <a:gd name="T9" fmla="*/ 3418 h 3723"/>
              <a:gd name="T10" fmla="*/ 129 w 4799"/>
              <a:gd name="T11" fmla="*/ 305 h 3723"/>
              <a:gd name="T12" fmla="*/ 304 w 4799"/>
              <a:gd name="T13" fmla="*/ 130 h 3723"/>
              <a:gd name="T14" fmla="*/ 1693 w 4799"/>
              <a:gd name="T15" fmla="*/ 130 h 3723"/>
              <a:gd name="T16" fmla="*/ 1696 w 4799"/>
              <a:gd name="T17" fmla="*/ 131 h 3723"/>
              <a:gd name="T18" fmla="*/ 1948 w 4799"/>
              <a:gd name="T19" fmla="*/ 131 h 3723"/>
              <a:gd name="T20" fmla="*/ 2122 w 4799"/>
              <a:gd name="T21" fmla="*/ 305 h 3723"/>
              <a:gd name="T22" fmla="*/ 2122 w 4799"/>
              <a:gd name="T23" fmla="*/ 449 h 3723"/>
              <a:gd name="T24" fmla="*/ 2128 w 4799"/>
              <a:gd name="T25" fmla="*/ 476 h 3723"/>
              <a:gd name="T26" fmla="*/ 2428 w 4799"/>
              <a:gd name="T27" fmla="*/ 736 h 3723"/>
              <a:gd name="T28" fmla="*/ 4243 w 4799"/>
              <a:gd name="T29" fmla="*/ 736 h 3723"/>
              <a:gd name="T30" fmla="*/ 4243 w 4799"/>
              <a:gd name="T31" fmla="*/ 736 h 3723"/>
              <a:gd name="T32" fmla="*/ 4495 w 4799"/>
              <a:gd name="T33" fmla="*/ 736 h 3723"/>
              <a:gd name="T34" fmla="*/ 4670 w 4799"/>
              <a:gd name="T35" fmla="*/ 910 h 3723"/>
              <a:gd name="T36" fmla="*/ 4670 w 4799"/>
              <a:gd name="T37" fmla="*/ 989 h 3723"/>
              <a:gd name="T38" fmla="*/ 4670 w 4799"/>
              <a:gd name="T39" fmla="*/ 990 h 3723"/>
              <a:gd name="T40" fmla="*/ 4670 w 4799"/>
              <a:gd name="T41" fmla="*/ 3418 h 3723"/>
              <a:gd name="T42" fmla="*/ 4670 w 4799"/>
              <a:gd name="T43" fmla="*/ 3418 h 3723"/>
              <a:gd name="T44" fmla="*/ 4799 w 4799"/>
              <a:gd name="T45" fmla="*/ 910 h 3723"/>
              <a:gd name="T46" fmla="*/ 4799 w 4799"/>
              <a:gd name="T47" fmla="*/ 910 h 3723"/>
              <a:gd name="T48" fmla="*/ 4495 w 4799"/>
              <a:gd name="T49" fmla="*/ 606 h 3723"/>
              <a:gd name="T50" fmla="*/ 4321 w 4799"/>
              <a:gd name="T51" fmla="*/ 606 h 3723"/>
              <a:gd name="T52" fmla="*/ 4320 w 4799"/>
              <a:gd name="T53" fmla="*/ 606 h 3723"/>
              <a:gd name="T54" fmla="*/ 2428 w 4799"/>
              <a:gd name="T55" fmla="*/ 606 h 3723"/>
              <a:gd name="T56" fmla="*/ 2254 w 4799"/>
              <a:gd name="T57" fmla="*/ 431 h 3723"/>
              <a:gd name="T58" fmla="*/ 2254 w 4799"/>
              <a:gd name="T59" fmla="*/ 329 h 3723"/>
              <a:gd name="T60" fmla="*/ 2252 w 4799"/>
              <a:gd name="T61" fmla="*/ 321 h 3723"/>
              <a:gd name="T62" fmla="*/ 2252 w 4799"/>
              <a:gd name="T63" fmla="*/ 305 h 3723"/>
              <a:gd name="T64" fmla="*/ 1978 w 4799"/>
              <a:gd name="T65" fmla="*/ 4 h 3723"/>
              <a:gd name="T66" fmla="*/ 1960 w 4799"/>
              <a:gd name="T67" fmla="*/ 0 h 3723"/>
              <a:gd name="T68" fmla="*/ 304 w 4799"/>
              <a:gd name="T69" fmla="*/ 0 h 3723"/>
              <a:gd name="T70" fmla="*/ 0 w 4799"/>
              <a:gd name="T71" fmla="*/ 305 h 3723"/>
              <a:gd name="T72" fmla="*/ 0 w 4799"/>
              <a:gd name="T73" fmla="*/ 3418 h 3723"/>
              <a:gd name="T74" fmla="*/ 304 w 4799"/>
              <a:gd name="T75" fmla="*/ 3723 h 3723"/>
              <a:gd name="T76" fmla="*/ 4495 w 4799"/>
              <a:gd name="T77" fmla="*/ 3723 h 3723"/>
              <a:gd name="T78" fmla="*/ 4799 w 4799"/>
              <a:gd name="T79" fmla="*/ 3418 h 3723"/>
              <a:gd name="T80" fmla="*/ 4799 w 4799"/>
              <a:gd name="T81" fmla="*/ 1054 h 3723"/>
              <a:gd name="T82" fmla="*/ 4799 w 4799"/>
              <a:gd name="T83" fmla="*/ 1054 h 3723"/>
              <a:gd name="T84" fmla="*/ 4799 w 4799"/>
              <a:gd name="T85" fmla="*/ 910 h 3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799" h="3723">
                <a:moveTo>
                  <a:pt x="4670" y="3418"/>
                </a:moveTo>
                <a:lnTo>
                  <a:pt x="4670" y="3418"/>
                </a:lnTo>
                <a:cubicBezTo>
                  <a:pt x="4670" y="3514"/>
                  <a:pt x="4591" y="3593"/>
                  <a:pt x="4495" y="3593"/>
                </a:cubicBezTo>
                <a:lnTo>
                  <a:pt x="304" y="3593"/>
                </a:lnTo>
                <a:cubicBezTo>
                  <a:pt x="208" y="3593"/>
                  <a:pt x="129" y="3514"/>
                  <a:pt x="129" y="3418"/>
                </a:cubicBezTo>
                <a:lnTo>
                  <a:pt x="129" y="305"/>
                </a:lnTo>
                <a:cubicBezTo>
                  <a:pt x="129" y="208"/>
                  <a:pt x="208" y="130"/>
                  <a:pt x="304" y="130"/>
                </a:cubicBezTo>
                <a:lnTo>
                  <a:pt x="1693" y="130"/>
                </a:lnTo>
                <a:cubicBezTo>
                  <a:pt x="1694" y="130"/>
                  <a:pt x="1695" y="131"/>
                  <a:pt x="1696" y="131"/>
                </a:cubicBezTo>
                <a:lnTo>
                  <a:pt x="1948" y="131"/>
                </a:lnTo>
                <a:cubicBezTo>
                  <a:pt x="2044" y="131"/>
                  <a:pt x="2122" y="209"/>
                  <a:pt x="2122" y="305"/>
                </a:cubicBezTo>
                <a:lnTo>
                  <a:pt x="2122" y="449"/>
                </a:lnTo>
                <a:cubicBezTo>
                  <a:pt x="2122" y="459"/>
                  <a:pt x="2125" y="468"/>
                  <a:pt x="2128" y="476"/>
                </a:cubicBezTo>
                <a:cubicBezTo>
                  <a:pt x="2150" y="623"/>
                  <a:pt x="2276" y="736"/>
                  <a:pt x="2428" y="736"/>
                </a:cubicBezTo>
                <a:lnTo>
                  <a:pt x="4243" y="736"/>
                </a:lnTo>
                <a:cubicBezTo>
                  <a:pt x="4243" y="736"/>
                  <a:pt x="4243" y="736"/>
                  <a:pt x="4243" y="736"/>
                </a:cubicBezTo>
                <a:lnTo>
                  <a:pt x="4495" y="736"/>
                </a:lnTo>
                <a:cubicBezTo>
                  <a:pt x="4591" y="736"/>
                  <a:pt x="4670" y="814"/>
                  <a:pt x="4670" y="910"/>
                </a:cubicBezTo>
                <a:lnTo>
                  <a:pt x="4670" y="989"/>
                </a:lnTo>
                <a:cubicBezTo>
                  <a:pt x="4670" y="989"/>
                  <a:pt x="4670" y="989"/>
                  <a:pt x="4670" y="990"/>
                </a:cubicBezTo>
                <a:lnTo>
                  <a:pt x="4670" y="3418"/>
                </a:lnTo>
                <a:lnTo>
                  <a:pt x="4670" y="3418"/>
                </a:lnTo>
                <a:close/>
                <a:moveTo>
                  <a:pt x="4799" y="910"/>
                </a:moveTo>
                <a:lnTo>
                  <a:pt x="4799" y="910"/>
                </a:lnTo>
                <a:cubicBezTo>
                  <a:pt x="4799" y="742"/>
                  <a:pt x="4663" y="606"/>
                  <a:pt x="4495" y="606"/>
                </a:cubicBezTo>
                <a:lnTo>
                  <a:pt x="4321" y="606"/>
                </a:lnTo>
                <a:cubicBezTo>
                  <a:pt x="4320" y="606"/>
                  <a:pt x="4320" y="606"/>
                  <a:pt x="4320" y="606"/>
                </a:cubicBezTo>
                <a:lnTo>
                  <a:pt x="2428" y="606"/>
                </a:lnTo>
                <a:cubicBezTo>
                  <a:pt x="2332" y="606"/>
                  <a:pt x="2254" y="527"/>
                  <a:pt x="2254" y="431"/>
                </a:cubicBezTo>
                <a:lnTo>
                  <a:pt x="2254" y="329"/>
                </a:lnTo>
                <a:cubicBezTo>
                  <a:pt x="2254" y="326"/>
                  <a:pt x="2252" y="324"/>
                  <a:pt x="2252" y="321"/>
                </a:cubicBezTo>
                <a:lnTo>
                  <a:pt x="2252" y="305"/>
                </a:lnTo>
                <a:cubicBezTo>
                  <a:pt x="2252" y="148"/>
                  <a:pt x="2132" y="20"/>
                  <a:pt x="1978" y="4"/>
                </a:cubicBezTo>
                <a:cubicBezTo>
                  <a:pt x="1972" y="2"/>
                  <a:pt x="1967" y="0"/>
                  <a:pt x="1960" y="0"/>
                </a:cubicBezTo>
                <a:lnTo>
                  <a:pt x="304" y="0"/>
                </a:lnTo>
                <a:cubicBezTo>
                  <a:pt x="136" y="0"/>
                  <a:pt x="0" y="137"/>
                  <a:pt x="0" y="305"/>
                </a:cubicBezTo>
                <a:lnTo>
                  <a:pt x="0" y="3418"/>
                </a:lnTo>
                <a:cubicBezTo>
                  <a:pt x="0" y="3586"/>
                  <a:pt x="136" y="3723"/>
                  <a:pt x="304" y="3723"/>
                </a:cubicBezTo>
                <a:lnTo>
                  <a:pt x="4495" y="3723"/>
                </a:lnTo>
                <a:cubicBezTo>
                  <a:pt x="4663" y="3723"/>
                  <a:pt x="4799" y="3586"/>
                  <a:pt x="4799" y="3418"/>
                </a:cubicBezTo>
                <a:lnTo>
                  <a:pt x="4799" y="1054"/>
                </a:lnTo>
                <a:cubicBezTo>
                  <a:pt x="4799" y="1054"/>
                  <a:pt x="4799" y="1054"/>
                  <a:pt x="4799" y="1054"/>
                </a:cubicBezTo>
                <a:lnTo>
                  <a:pt x="4799" y="91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3"/>
          <p:cNvSpPr>
            <a:spLocks noChangeAspect="1" noEditPoints="1"/>
          </p:cNvSpPr>
          <p:nvPr/>
        </p:nvSpPr>
        <p:spPr bwMode="auto">
          <a:xfrm>
            <a:off x="2718999" y="3346815"/>
            <a:ext cx="577884" cy="456391"/>
          </a:xfrm>
          <a:custGeom>
            <a:avLst/>
            <a:gdLst>
              <a:gd name="T0" fmla="*/ 4669 w 4800"/>
              <a:gd name="T1" fmla="*/ 3234 h 3789"/>
              <a:gd name="T2" fmla="*/ 130 w 4800"/>
              <a:gd name="T3" fmla="*/ 3107 h 3789"/>
              <a:gd name="T4" fmla="*/ 4261 w 4800"/>
              <a:gd name="T5" fmla="*/ 2680 h 3789"/>
              <a:gd name="T6" fmla="*/ 288 w 4800"/>
              <a:gd name="T7" fmla="*/ 3265 h 3789"/>
              <a:gd name="T8" fmla="*/ 288 w 4800"/>
              <a:gd name="T9" fmla="*/ 0 h 3789"/>
              <a:gd name="T10" fmla="*/ 4245 w 4800"/>
              <a:gd name="T11" fmla="*/ 3789 h 3789"/>
              <a:gd name="T12" fmla="*/ 3230 w 4800"/>
              <a:gd name="T13" fmla="*/ 2682 h 3789"/>
              <a:gd name="T14" fmla="*/ 3765 w 4800"/>
              <a:gd name="T15" fmla="*/ 2682 h 3789"/>
              <a:gd name="T16" fmla="*/ 3895 w 4800"/>
              <a:gd name="T17" fmla="*/ 2682 h 3789"/>
              <a:gd name="T18" fmla="*/ 3100 w 4800"/>
              <a:gd name="T19" fmla="*/ 2234 h 3789"/>
              <a:gd name="T20" fmla="*/ 3895 w 4800"/>
              <a:gd name="T21" fmla="*/ 2682 h 3789"/>
              <a:gd name="T22" fmla="*/ 2359 w 4800"/>
              <a:gd name="T23" fmla="*/ 2682 h 3789"/>
              <a:gd name="T24" fmla="*/ 2894 w 4800"/>
              <a:gd name="T25" fmla="*/ 2682 h 3789"/>
              <a:gd name="T26" fmla="*/ 2229 w 4800"/>
              <a:gd name="T27" fmla="*/ 2234 h 3789"/>
              <a:gd name="T28" fmla="*/ 3024 w 4800"/>
              <a:gd name="T29" fmla="*/ 2234 h 3789"/>
              <a:gd name="T30" fmla="*/ 1979 w 4800"/>
              <a:gd name="T31" fmla="*/ 2725 h 3789"/>
              <a:gd name="T32" fmla="*/ 1979 w 4800"/>
              <a:gd name="T33" fmla="*/ 2190 h 3789"/>
              <a:gd name="T34" fmla="*/ 1979 w 4800"/>
              <a:gd name="T35" fmla="*/ 2060 h 3789"/>
              <a:gd name="T36" fmla="*/ 1979 w 4800"/>
              <a:gd name="T37" fmla="*/ 2855 h 3789"/>
              <a:gd name="T38" fmla="*/ 1151 w 4800"/>
              <a:gd name="T39" fmla="*/ 2682 h 3789"/>
              <a:gd name="T40" fmla="*/ 616 w 4800"/>
              <a:gd name="T41" fmla="*/ 2234 h 3789"/>
              <a:gd name="T42" fmla="*/ 1151 w 4800"/>
              <a:gd name="T43" fmla="*/ 2682 h 3789"/>
              <a:gd name="T44" fmla="*/ 486 w 4800"/>
              <a:gd name="T45" fmla="*/ 2682 h 3789"/>
              <a:gd name="T46" fmla="*/ 1108 w 4800"/>
              <a:gd name="T47" fmla="*/ 2060 h 3789"/>
              <a:gd name="T48" fmla="*/ 3722 w 4800"/>
              <a:gd name="T49" fmla="*/ 1346 h 3789"/>
              <a:gd name="T50" fmla="*/ 3230 w 4800"/>
              <a:gd name="T51" fmla="*/ 1838 h 3789"/>
              <a:gd name="T52" fmla="*/ 3722 w 4800"/>
              <a:gd name="T53" fmla="*/ 2011 h 3789"/>
              <a:gd name="T54" fmla="*/ 3100 w 4800"/>
              <a:gd name="T55" fmla="*/ 1390 h 3789"/>
              <a:gd name="T56" fmla="*/ 2894 w 4800"/>
              <a:gd name="T57" fmla="*/ 1838 h 3789"/>
              <a:gd name="T58" fmla="*/ 2402 w 4800"/>
              <a:gd name="T59" fmla="*/ 1346 h 3789"/>
              <a:gd name="T60" fmla="*/ 2850 w 4800"/>
              <a:gd name="T61" fmla="*/ 1216 h 3789"/>
              <a:gd name="T62" fmla="*/ 2402 w 4800"/>
              <a:gd name="T63" fmla="*/ 2011 h 3789"/>
              <a:gd name="T64" fmla="*/ 2850 w 4800"/>
              <a:gd name="T65" fmla="*/ 1216 h 3789"/>
              <a:gd name="T66" fmla="*/ 1487 w 4800"/>
              <a:gd name="T67" fmla="*/ 1838 h 3789"/>
              <a:gd name="T68" fmla="*/ 2022 w 4800"/>
              <a:gd name="T69" fmla="*/ 1838 h 3789"/>
              <a:gd name="T70" fmla="*/ 1357 w 4800"/>
              <a:gd name="T71" fmla="*/ 1390 h 3789"/>
              <a:gd name="T72" fmla="*/ 2152 w 4800"/>
              <a:gd name="T73" fmla="*/ 1390 h 3789"/>
              <a:gd name="T74" fmla="*/ 1108 w 4800"/>
              <a:gd name="T75" fmla="*/ 1881 h 3789"/>
              <a:gd name="T76" fmla="*/ 1108 w 4800"/>
              <a:gd name="T77" fmla="*/ 1346 h 3789"/>
              <a:gd name="T78" fmla="*/ 1108 w 4800"/>
              <a:gd name="T79" fmla="*/ 1216 h 3789"/>
              <a:gd name="T80" fmla="*/ 1108 w 4800"/>
              <a:gd name="T81" fmla="*/ 2011 h 3789"/>
              <a:gd name="T82" fmla="*/ 3230 w 4800"/>
              <a:gd name="T83" fmla="*/ 546 h 3789"/>
              <a:gd name="T84" fmla="*/ 3765 w 4800"/>
              <a:gd name="T85" fmla="*/ 994 h 3789"/>
              <a:gd name="T86" fmla="*/ 3230 w 4800"/>
              <a:gd name="T87" fmla="*/ 546 h 3789"/>
              <a:gd name="T88" fmla="*/ 3895 w 4800"/>
              <a:gd name="T89" fmla="*/ 546 h 3789"/>
              <a:gd name="T90" fmla="*/ 3273 w 4800"/>
              <a:gd name="T91" fmla="*/ 1167 h 3789"/>
              <a:gd name="T92" fmla="*/ 2402 w 4800"/>
              <a:gd name="T93" fmla="*/ 1037 h 3789"/>
              <a:gd name="T94" fmla="*/ 2894 w 4800"/>
              <a:gd name="T95" fmla="*/ 546 h 3789"/>
              <a:gd name="T96" fmla="*/ 2402 w 4800"/>
              <a:gd name="T97" fmla="*/ 372 h 3789"/>
              <a:gd name="T98" fmla="*/ 3024 w 4800"/>
              <a:gd name="T99" fmla="*/ 994 h 3789"/>
              <a:gd name="T100" fmla="*/ 2022 w 4800"/>
              <a:gd name="T101" fmla="*/ 994 h 3789"/>
              <a:gd name="T102" fmla="*/ 1531 w 4800"/>
              <a:gd name="T103" fmla="*/ 502 h 3789"/>
              <a:gd name="T104" fmla="*/ 1979 w 4800"/>
              <a:gd name="T105" fmla="*/ 372 h 3789"/>
              <a:gd name="T106" fmla="*/ 1531 w 4800"/>
              <a:gd name="T107" fmla="*/ 1167 h 3789"/>
              <a:gd name="T108" fmla="*/ 1979 w 4800"/>
              <a:gd name="T109" fmla="*/ 372 h 3789"/>
              <a:gd name="T110" fmla="*/ 616 w 4800"/>
              <a:gd name="T111" fmla="*/ 994 h 3789"/>
              <a:gd name="T112" fmla="*/ 1151 w 4800"/>
              <a:gd name="T113" fmla="*/ 994 h 3789"/>
              <a:gd name="T114" fmla="*/ 486 w 4800"/>
              <a:gd name="T115" fmla="*/ 546 h 3789"/>
              <a:gd name="T116" fmla="*/ 1281 w 4800"/>
              <a:gd name="T117" fmla="*/ 546 h 3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800" h="3789">
                <a:moveTo>
                  <a:pt x="4245" y="3658"/>
                </a:moveTo>
                <a:lnTo>
                  <a:pt x="4245" y="3658"/>
                </a:lnTo>
                <a:cubicBezTo>
                  <a:pt x="4011" y="3658"/>
                  <a:pt x="3820" y="3468"/>
                  <a:pt x="3820" y="3234"/>
                </a:cubicBezTo>
                <a:cubicBezTo>
                  <a:pt x="3820" y="3000"/>
                  <a:pt x="4011" y="2809"/>
                  <a:pt x="4245" y="2809"/>
                </a:cubicBezTo>
                <a:cubicBezTo>
                  <a:pt x="4479" y="2809"/>
                  <a:pt x="4669" y="3000"/>
                  <a:pt x="4669" y="3234"/>
                </a:cubicBezTo>
                <a:cubicBezTo>
                  <a:pt x="4669" y="3468"/>
                  <a:pt x="4479" y="3658"/>
                  <a:pt x="4245" y="3658"/>
                </a:cubicBezTo>
                <a:lnTo>
                  <a:pt x="4245" y="3658"/>
                </a:lnTo>
                <a:close/>
                <a:moveTo>
                  <a:pt x="288" y="3265"/>
                </a:moveTo>
                <a:lnTo>
                  <a:pt x="288" y="3265"/>
                </a:lnTo>
                <a:cubicBezTo>
                  <a:pt x="201" y="3265"/>
                  <a:pt x="130" y="3194"/>
                  <a:pt x="130" y="3107"/>
                </a:cubicBezTo>
                <a:lnTo>
                  <a:pt x="130" y="289"/>
                </a:lnTo>
                <a:cubicBezTo>
                  <a:pt x="130" y="201"/>
                  <a:pt x="201" y="130"/>
                  <a:pt x="288" y="130"/>
                </a:cubicBezTo>
                <a:lnTo>
                  <a:pt x="4103" y="130"/>
                </a:lnTo>
                <a:cubicBezTo>
                  <a:pt x="4190" y="130"/>
                  <a:pt x="4261" y="201"/>
                  <a:pt x="4261" y="289"/>
                </a:cubicBezTo>
                <a:lnTo>
                  <a:pt x="4261" y="2680"/>
                </a:lnTo>
                <a:cubicBezTo>
                  <a:pt x="4256" y="2680"/>
                  <a:pt x="4250" y="2679"/>
                  <a:pt x="4245" y="2679"/>
                </a:cubicBezTo>
                <a:cubicBezTo>
                  <a:pt x="3939" y="2679"/>
                  <a:pt x="3690" y="2928"/>
                  <a:pt x="3690" y="3234"/>
                </a:cubicBezTo>
                <a:cubicBezTo>
                  <a:pt x="3690" y="3244"/>
                  <a:pt x="3691" y="3255"/>
                  <a:pt x="3692" y="3265"/>
                </a:cubicBezTo>
                <a:lnTo>
                  <a:pt x="288" y="3265"/>
                </a:lnTo>
                <a:lnTo>
                  <a:pt x="288" y="3265"/>
                </a:lnTo>
                <a:close/>
                <a:moveTo>
                  <a:pt x="4391" y="2700"/>
                </a:moveTo>
                <a:lnTo>
                  <a:pt x="4391" y="2700"/>
                </a:lnTo>
                <a:lnTo>
                  <a:pt x="4391" y="289"/>
                </a:lnTo>
                <a:cubicBezTo>
                  <a:pt x="4391" y="130"/>
                  <a:pt x="4262" y="0"/>
                  <a:pt x="4103" y="0"/>
                </a:cubicBezTo>
                <a:lnTo>
                  <a:pt x="288" y="0"/>
                </a:lnTo>
                <a:cubicBezTo>
                  <a:pt x="129" y="0"/>
                  <a:pt x="0" y="130"/>
                  <a:pt x="0" y="289"/>
                </a:cubicBezTo>
                <a:lnTo>
                  <a:pt x="0" y="3107"/>
                </a:lnTo>
                <a:cubicBezTo>
                  <a:pt x="0" y="3266"/>
                  <a:pt x="129" y="3395"/>
                  <a:pt x="288" y="3395"/>
                </a:cubicBezTo>
                <a:lnTo>
                  <a:pt x="3714" y="3395"/>
                </a:lnTo>
                <a:cubicBezTo>
                  <a:pt x="3784" y="3623"/>
                  <a:pt x="3995" y="3789"/>
                  <a:pt x="4245" y="3789"/>
                </a:cubicBezTo>
                <a:cubicBezTo>
                  <a:pt x="4551" y="3789"/>
                  <a:pt x="4800" y="3540"/>
                  <a:pt x="4800" y="3234"/>
                </a:cubicBezTo>
                <a:cubicBezTo>
                  <a:pt x="4800" y="2979"/>
                  <a:pt x="4626" y="2764"/>
                  <a:pt x="4391" y="2700"/>
                </a:cubicBezTo>
                <a:lnTo>
                  <a:pt x="4391" y="2700"/>
                </a:lnTo>
                <a:close/>
                <a:moveTo>
                  <a:pt x="3230" y="2682"/>
                </a:moveTo>
                <a:lnTo>
                  <a:pt x="3230" y="2682"/>
                </a:lnTo>
                <a:lnTo>
                  <a:pt x="3230" y="2234"/>
                </a:lnTo>
                <a:cubicBezTo>
                  <a:pt x="3230" y="2210"/>
                  <a:pt x="3249" y="2190"/>
                  <a:pt x="3273" y="2190"/>
                </a:cubicBezTo>
                <a:lnTo>
                  <a:pt x="3722" y="2190"/>
                </a:lnTo>
                <a:cubicBezTo>
                  <a:pt x="3746" y="2190"/>
                  <a:pt x="3765" y="2210"/>
                  <a:pt x="3765" y="2234"/>
                </a:cubicBezTo>
                <a:lnTo>
                  <a:pt x="3765" y="2682"/>
                </a:lnTo>
                <a:cubicBezTo>
                  <a:pt x="3765" y="2706"/>
                  <a:pt x="3746" y="2725"/>
                  <a:pt x="3722" y="2725"/>
                </a:cubicBezTo>
                <a:lnTo>
                  <a:pt x="3273" y="2725"/>
                </a:lnTo>
                <a:cubicBezTo>
                  <a:pt x="3249" y="2725"/>
                  <a:pt x="3230" y="2706"/>
                  <a:pt x="3230" y="2682"/>
                </a:cubicBezTo>
                <a:lnTo>
                  <a:pt x="3230" y="2682"/>
                </a:lnTo>
                <a:close/>
                <a:moveTo>
                  <a:pt x="3895" y="2682"/>
                </a:moveTo>
                <a:lnTo>
                  <a:pt x="3895" y="2682"/>
                </a:lnTo>
                <a:lnTo>
                  <a:pt x="3895" y="2234"/>
                </a:lnTo>
                <a:cubicBezTo>
                  <a:pt x="3895" y="2138"/>
                  <a:pt x="3817" y="2060"/>
                  <a:pt x="3722" y="2060"/>
                </a:cubicBezTo>
                <a:lnTo>
                  <a:pt x="3273" y="2060"/>
                </a:lnTo>
                <a:cubicBezTo>
                  <a:pt x="3178" y="2060"/>
                  <a:pt x="3100" y="2138"/>
                  <a:pt x="3100" y="2234"/>
                </a:cubicBezTo>
                <a:lnTo>
                  <a:pt x="3100" y="2682"/>
                </a:lnTo>
                <a:cubicBezTo>
                  <a:pt x="3100" y="2778"/>
                  <a:pt x="3178" y="2855"/>
                  <a:pt x="3273" y="2855"/>
                </a:cubicBezTo>
                <a:lnTo>
                  <a:pt x="3722" y="2855"/>
                </a:lnTo>
                <a:cubicBezTo>
                  <a:pt x="3817" y="2855"/>
                  <a:pt x="3895" y="2778"/>
                  <a:pt x="3895" y="2682"/>
                </a:cubicBezTo>
                <a:lnTo>
                  <a:pt x="3895" y="2682"/>
                </a:lnTo>
                <a:close/>
                <a:moveTo>
                  <a:pt x="2894" y="2682"/>
                </a:moveTo>
                <a:lnTo>
                  <a:pt x="2894" y="2682"/>
                </a:lnTo>
                <a:cubicBezTo>
                  <a:pt x="2894" y="2706"/>
                  <a:pt x="2874" y="2725"/>
                  <a:pt x="2850" y="2725"/>
                </a:cubicBezTo>
                <a:lnTo>
                  <a:pt x="2402" y="2725"/>
                </a:lnTo>
                <a:cubicBezTo>
                  <a:pt x="2378" y="2725"/>
                  <a:pt x="2359" y="2706"/>
                  <a:pt x="2359" y="2682"/>
                </a:cubicBezTo>
                <a:lnTo>
                  <a:pt x="2359" y="2234"/>
                </a:lnTo>
                <a:cubicBezTo>
                  <a:pt x="2359" y="2210"/>
                  <a:pt x="2378" y="2190"/>
                  <a:pt x="2402" y="2190"/>
                </a:cubicBezTo>
                <a:lnTo>
                  <a:pt x="2850" y="2190"/>
                </a:lnTo>
                <a:cubicBezTo>
                  <a:pt x="2874" y="2190"/>
                  <a:pt x="2894" y="2210"/>
                  <a:pt x="2894" y="2234"/>
                </a:cubicBezTo>
                <a:lnTo>
                  <a:pt x="2894" y="2682"/>
                </a:lnTo>
                <a:lnTo>
                  <a:pt x="2894" y="2682"/>
                </a:lnTo>
                <a:close/>
                <a:moveTo>
                  <a:pt x="2850" y="2060"/>
                </a:moveTo>
                <a:lnTo>
                  <a:pt x="2850" y="2060"/>
                </a:lnTo>
                <a:lnTo>
                  <a:pt x="2402" y="2060"/>
                </a:lnTo>
                <a:cubicBezTo>
                  <a:pt x="2306" y="2060"/>
                  <a:pt x="2229" y="2138"/>
                  <a:pt x="2229" y="2234"/>
                </a:cubicBezTo>
                <a:lnTo>
                  <a:pt x="2229" y="2682"/>
                </a:lnTo>
                <a:cubicBezTo>
                  <a:pt x="2229" y="2778"/>
                  <a:pt x="2306" y="2855"/>
                  <a:pt x="2402" y="2855"/>
                </a:cubicBezTo>
                <a:lnTo>
                  <a:pt x="2850" y="2855"/>
                </a:lnTo>
                <a:cubicBezTo>
                  <a:pt x="2946" y="2855"/>
                  <a:pt x="3024" y="2778"/>
                  <a:pt x="3024" y="2682"/>
                </a:cubicBezTo>
                <a:lnTo>
                  <a:pt x="3024" y="2234"/>
                </a:lnTo>
                <a:cubicBezTo>
                  <a:pt x="3024" y="2138"/>
                  <a:pt x="2946" y="2060"/>
                  <a:pt x="2850" y="2060"/>
                </a:cubicBezTo>
                <a:lnTo>
                  <a:pt x="2850" y="2060"/>
                </a:lnTo>
                <a:close/>
                <a:moveTo>
                  <a:pt x="2022" y="2682"/>
                </a:moveTo>
                <a:lnTo>
                  <a:pt x="2022" y="2682"/>
                </a:lnTo>
                <a:cubicBezTo>
                  <a:pt x="2022" y="2706"/>
                  <a:pt x="2003" y="2725"/>
                  <a:pt x="1979" y="2725"/>
                </a:cubicBezTo>
                <a:lnTo>
                  <a:pt x="1531" y="2725"/>
                </a:lnTo>
                <a:cubicBezTo>
                  <a:pt x="1507" y="2725"/>
                  <a:pt x="1487" y="2706"/>
                  <a:pt x="1487" y="2682"/>
                </a:cubicBezTo>
                <a:lnTo>
                  <a:pt x="1487" y="2234"/>
                </a:lnTo>
                <a:cubicBezTo>
                  <a:pt x="1487" y="2210"/>
                  <a:pt x="1507" y="2190"/>
                  <a:pt x="1531" y="2190"/>
                </a:cubicBezTo>
                <a:lnTo>
                  <a:pt x="1979" y="2190"/>
                </a:lnTo>
                <a:cubicBezTo>
                  <a:pt x="2003" y="2190"/>
                  <a:pt x="2022" y="2210"/>
                  <a:pt x="2022" y="2234"/>
                </a:cubicBezTo>
                <a:lnTo>
                  <a:pt x="2022" y="2682"/>
                </a:lnTo>
                <a:lnTo>
                  <a:pt x="2022" y="2682"/>
                </a:lnTo>
                <a:close/>
                <a:moveTo>
                  <a:pt x="1979" y="2060"/>
                </a:moveTo>
                <a:lnTo>
                  <a:pt x="1979" y="2060"/>
                </a:lnTo>
                <a:lnTo>
                  <a:pt x="1531" y="2060"/>
                </a:lnTo>
                <a:cubicBezTo>
                  <a:pt x="1435" y="2060"/>
                  <a:pt x="1357" y="2138"/>
                  <a:pt x="1357" y="2234"/>
                </a:cubicBezTo>
                <a:lnTo>
                  <a:pt x="1357" y="2682"/>
                </a:lnTo>
                <a:cubicBezTo>
                  <a:pt x="1357" y="2778"/>
                  <a:pt x="1435" y="2855"/>
                  <a:pt x="1531" y="2855"/>
                </a:cubicBezTo>
                <a:lnTo>
                  <a:pt x="1979" y="2855"/>
                </a:lnTo>
                <a:cubicBezTo>
                  <a:pt x="2075" y="2855"/>
                  <a:pt x="2152" y="2778"/>
                  <a:pt x="2152" y="2682"/>
                </a:cubicBezTo>
                <a:lnTo>
                  <a:pt x="2152" y="2234"/>
                </a:lnTo>
                <a:cubicBezTo>
                  <a:pt x="2152" y="2138"/>
                  <a:pt x="2075" y="2060"/>
                  <a:pt x="1979" y="2060"/>
                </a:cubicBezTo>
                <a:lnTo>
                  <a:pt x="1979" y="2060"/>
                </a:lnTo>
                <a:close/>
                <a:moveTo>
                  <a:pt x="1151" y="2682"/>
                </a:moveTo>
                <a:lnTo>
                  <a:pt x="1151" y="2682"/>
                </a:lnTo>
                <a:cubicBezTo>
                  <a:pt x="1151" y="2706"/>
                  <a:pt x="1132" y="2725"/>
                  <a:pt x="1108" y="2725"/>
                </a:cubicBezTo>
                <a:lnTo>
                  <a:pt x="659" y="2725"/>
                </a:lnTo>
                <a:cubicBezTo>
                  <a:pt x="636" y="2725"/>
                  <a:pt x="616" y="2706"/>
                  <a:pt x="616" y="2682"/>
                </a:cubicBezTo>
                <a:lnTo>
                  <a:pt x="616" y="2234"/>
                </a:lnTo>
                <a:cubicBezTo>
                  <a:pt x="616" y="2210"/>
                  <a:pt x="636" y="2190"/>
                  <a:pt x="659" y="2190"/>
                </a:cubicBezTo>
                <a:lnTo>
                  <a:pt x="1108" y="2190"/>
                </a:lnTo>
                <a:cubicBezTo>
                  <a:pt x="1132" y="2190"/>
                  <a:pt x="1151" y="2210"/>
                  <a:pt x="1151" y="2234"/>
                </a:cubicBezTo>
                <a:lnTo>
                  <a:pt x="1151" y="2682"/>
                </a:lnTo>
                <a:lnTo>
                  <a:pt x="1151" y="2682"/>
                </a:lnTo>
                <a:close/>
                <a:moveTo>
                  <a:pt x="1108" y="2060"/>
                </a:moveTo>
                <a:lnTo>
                  <a:pt x="1108" y="2060"/>
                </a:lnTo>
                <a:lnTo>
                  <a:pt x="659" y="2060"/>
                </a:lnTo>
                <a:cubicBezTo>
                  <a:pt x="564" y="2060"/>
                  <a:pt x="486" y="2138"/>
                  <a:pt x="486" y="2234"/>
                </a:cubicBezTo>
                <a:lnTo>
                  <a:pt x="486" y="2682"/>
                </a:lnTo>
                <a:cubicBezTo>
                  <a:pt x="486" y="2778"/>
                  <a:pt x="564" y="2855"/>
                  <a:pt x="659" y="2855"/>
                </a:cubicBezTo>
                <a:lnTo>
                  <a:pt x="1108" y="2855"/>
                </a:lnTo>
                <a:cubicBezTo>
                  <a:pt x="1203" y="2855"/>
                  <a:pt x="1281" y="2778"/>
                  <a:pt x="1281" y="2682"/>
                </a:cubicBezTo>
                <a:lnTo>
                  <a:pt x="1281" y="2234"/>
                </a:lnTo>
                <a:cubicBezTo>
                  <a:pt x="1281" y="2138"/>
                  <a:pt x="1203" y="2060"/>
                  <a:pt x="1108" y="2060"/>
                </a:cubicBezTo>
                <a:lnTo>
                  <a:pt x="1108" y="2060"/>
                </a:lnTo>
                <a:close/>
                <a:moveTo>
                  <a:pt x="3230" y="1390"/>
                </a:moveTo>
                <a:lnTo>
                  <a:pt x="3230" y="1390"/>
                </a:lnTo>
                <a:cubicBezTo>
                  <a:pt x="3230" y="1366"/>
                  <a:pt x="3249" y="1346"/>
                  <a:pt x="3273" y="1346"/>
                </a:cubicBezTo>
                <a:lnTo>
                  <a:pt x="3722" y="1346"/>
                </a:lnTo>
                <a:cubicBezTo>
                  <a:pt x="3746" y="1346"/>
                  <a:pt x="3765" y="1366"/>
                  <a:pt x="3765" y="1390"/>
                </a:cubicBezTo>
                <a:lnTo>
                  <a:pt x="3765" y="1838"/>
                </a:lnTo>
                <a:cubicBezTo>
                  <a:pt x="3765" y="1862"/>
                  <a:pt x="3746" y="1881"/>
                  <a:pt x="3722" y="1881"/>
                </a:cubicBezTo>
                <a:lnTo>
                  <a:pt x="3273" y="1881"/>
                </a:lnTo>
                <a:cubicBezTo>
                  <a:pt x="3249" y="1881"/>
                  <a:pt x="3230" y="1862"/>
                  <a:pt x="3230" y="1838"/>
                </a:cubicBezTo>
                <a:lnTo>
                  <a:pt x="3230" y="1390"/>
                </a:lnTo>
                <a:lnTo>
                  <a:pt x="3230" y="1390"/>
                </a:lnTo>
                <a:close/>
                <a:moveTo>
                  <a:pt x="3273" y="2011"/>
                </a:moveTo>
                <a:lnTo>
                  <a:pt x="3273" y="2011"/>
                </a:lnTo>
                <a:lnTo>
                  <a:pt x="3722" y="2011"/>
                </a:lnTo>
                <a:cubicBezTo>
                  <a:pt x="3817" y="2011"/>
                  <a:pt x="3895" y="1934"/>
                  <a:pt x="3895" y="1838"/>
                </a:cubicBezTo>
                <a:lnTo>
                  <a:pt x="3895" y="1390"/>
                </a:lnTo>
                <a:cubicBezTo>
                  <a:pt x="3895" y="1294"/>
                  <a:pt x="3817" y="1216"/>
                  <a:pt x="3722" y="1216"/>
                </a:cubicBezTo>
                <a:lnTo>
                  <a:pt x="3273" y="1216"/>
                </a:lnTo>
                <a:cubicBezTo>
                  <a:pt x="3178" y="1216"/>
                  <a:pt x="3100" y="1294"/>
                  <a:pt x="3100" y="1390"/>
                </a:cubicBezTo>
                <a:lnTo>
                  <a:pt x="3100" y="1838"/>
                </a:lnTo>
                <a:cubicBezTo>
                  <a:pt x="3100" y="1934"/>
                  <a:pt x="3178" y="2011"/>
                  <a:pt x="3273" y="2011"/>
                </a:cubicBezTo>
                <a:lnTo>
                  <a:pt x="3273" y="2011"/>
                </a:lnTo>
                <a:close/>
                <a:moveTo>
                  <a:pt x="2894" y="1838"/>
                </a:moveTo>
                <a:lnTo>
                  <a:pt x="2894" y="1838"/>
                </a:lnTo>
                <a:cubicBezTo>
                  <a:pt x="2894" y="1862"/>
                  <a:pt x="2874" y="1881"/>
                  <a:pt x="2850" y="1881"/>
                </a:cubicBezTo>
                <a:lnTo>
                  <a:pt x="2402" y="1881"/>
                </a:lnTo>
                <a:cubicBezTo>
                  <a:pt x="2378" y="1881"/>
                  <a:pt x="2359" y="1862"/>
                  <a:pt x="2359" y="1838"/>
                </a:cubicBezTo>
                <a:lnTo>
                  <a:pt x="2359" y="1390"/>
                </a:lnTo>
                <a:cubicBezTo>
                  <a:pt x="2359" y="1366"/>
                  <a:pt x="2378" y="1346"/>
                  <a:pt x="2402" y="1346"/>
                </a:cubicBezTo>
                <a:lnTo>
                  <a:pt x="2850" y="1346"/>
                </a:lnTo>
                <a:cubicBezTo>
                  <a:pt x="2874" y="1346"/>
                  <a:pt x="2894" y="1366"/>
                  <a:pt x="2894" y="1390"/>
                </a:cubicBezTo>
                <a:lnTo>
                  <a:pt x="2894" y="1838"/>
                </a:lnTo>
                <a:lnTo>
                  <a:pt x="2894" y="1838"/>
                </a:lnTo>
                <a:close/>
                <a:moveTo>
                  <a:pt x="2850" y="1216"/>
                </a:moveTo>
                <a:lnTo>
                  <a:pt x="2850" y="1216"/>
                </a:lnTo>
                <a:lnTo>
                  <a:pt x="2402" y="1216"/>
                </a:lnTo>
                <a:cubicBezTo>
                  <a:pt x="2306" y="1216"/>
                  <a:pt x="2229" y="1294"/>
                  <a:pt x="2229" y="1390"/>
                </a:cubicBezTo>
                <a:lnTo>
                  <a:pt x="2229" y="1838"/>
                </a:lnTo>
                <a:cubicBezTo>
                  <a:pt x="2229" y="1934"/>
                  <a:pt x="2306" y="2011"/>
                  <a:pt x="2402" y="2011"/>
                </a:cubicBezTo>
                <a:lnTo>
                  <a:pt x="2850" y="2011"/>
                </a:lnTo>
                <a:cubicBezTo>
                  <a:pt x="2946" y="2011"/>
                  <a:pt x="3024" y="1934"/>
                  <a:pt x="3024" y="1838"/>
                </a:cubicBezTo>
                <a:lnTo>
                  <a:pt x="3024" y="1390"/>
                </a:lnTo>
                <a:cubicBezTo>
                  <a:pt x="3024" y="1294"/>
                  <a:pt x="2946" y="1216"/>
                  <a:pt x="2850" y="1216"/>
                </a:cubicBezTo>
                <a:lnTo>
                  <a:pt x="2850" y="1216"/>
                </a:lnTo>
                <a:close/>
                <a:moveTo>
                  <a:pt x="2022" y="1838"/>
                </a:moveTo>
                <a:lnTo>
                  <a:pt x="2022" y="1838"/>
                </a:lnTo>
                <a:cubicBezTo>
                  <a:pt x="2022" y="1862"/>
                  <a:pt x="2003" y="1881"/>
                  <a:pt x="1979" y="1881"/>
                </a:cubicBezTo>
                <a:lnTo>
                  <a:pt x="1531" y="1881"/>
                </a:lnTo>
                <a:cubicBezTo>
                  <a:pt x="1507" y="1881"/>
                  <a:pt x="1487" y="1862"/>
                  <a:pt x="1487" y="1838"/>
                </a:cubicBezTo>
                <a:lnTo>
                  <a:pt x="1487" y="1390"/>
                </a:lnTo>
                <a:cubicBezTo>
                  <a:pt x="1487" y="1366"/>
                  <a:pt x="1507" y="1346"/>
                  <a:pt x="1531" y="1346"/>
                </a:cubicBezTo>
                <a:lnTo>
                  <a:pt x="1979" y="1346"/>
                </a:lnTo>
                <a:cubicBezTo>
                  <a:pt x="2003" y="1346"/>
                  <a:pt x="2022" y="1366"/>
                  <a:pt x="2022" y="1390"/>
                </a:cubicBezTo>
                <a:lnTo>
                  <a:pt x="2022" y="1838"/>
                </a:lnTo>
                <a:lnTo>
                  <a:pt x="2022" y="1838"/>
                </a:lnTo>
                <a:close/>
                <a:moveTo>
                  <a:pt x="1979" y="1216"/>
                </a:moveTo>
                <a:lnTo>
                  <a:pt x="1979" y="1216"/>
                </a:lnTo>
                <a:lnTo>
                  <a:pt x="1531" y="1216"/>
                </a:lnTo>
                <a:cubicBezTo>
                  <a:pt x="1435" y="1216"/>
                  <a:pt x="1357" y="1294"/>
                  <a:pt x="1357" y="1390"/>
                </a:cubicBezTo>
                <a:lnTo>
                  <a:pt x="1357" y="1838"/>
                </a:lnTo>
                <a:cubicBezTo>
                  <a:pt x="1357" y="1934"/>
                  <a:pt x="1435" y="2011"/>
                  <a:pt x="1531" y="2011"/>
                </a:cubicBezTo>
                <a:lnTo>
                  <a:pt x="1979" y="2011"/>
                </a:lnTo>
                <a:cubicBezTo>
                  <a:pt x="2075" y="2011"/>
                  <a:pt x="2152" y="1934"/>
                  <a:pt x="2152" y="1838"/>
                </a:cubicBezTo>
                <a:lnTo>
                  <a:pt x="2152" y="1390"/>
                </a:lnTo>
                <a:cubicBezTo>
                  <a:pt x="2152" y="1294"/>
                  <a:pt x="2075" y="1216"/>
                  <a:pt x="1979" y="1216"/>
                </a:cubicBezTo>
                <a:lnTo>
                  <a:pt x="1979" y="1216"/>
                </a:lnTo>
                <a:close/>
                <a:moveTo>
                  <a:pt x="1151" y="1838"/>
                </a:moveTo>
                <a:lnTo>
                  <a:pt x="1151" y="1838"/>
                </a:lnTo>
                <a:cubicBezTo>
                  <a:pt x="1151" y="1862"/>
                  <a:pt x="1132" y="1881"/>
                  <a:pt x="1108" y="1881"/>
                </a:cubicBezTo>
                <a:lnTo>
                  <a:pt x="659" y="1881"/>
                </a:lnTo>
                <a:cubicBezTo>
                  <a:pt x="636" y="1881"/>
                  <a:pt x="616" y="1862"/>
                  <a:pt x="616" y="1838"/>
                </a:cubicBezTo>
                <a:lnTo>
                  <a:pt x="616" y="1390"/>
                </a:lnTo>
                <a:cubicBezTo>
                  <a:pt x="616" y="1366"/>
                  <a:pt x="636" y="1346"/>
                  <a:pt x="659" y="1346"/>
                </a:cubicBezTo>
                <a:lnTo>
                  <a:pt x="1108" y="1346"/>
                </a:lnTo>
                <a:cubicBezTo>
                  <a:pt x="1132" y="1346"/>
                  <a:pt x="1151" y="1366"/>
                  <a:pt x="1151" y="1390"/>
                </a:cubicBezTo>
                <a:lnTo>
                  <a:pt x="1151" y="1838"/>
                </a:lnTo>
                <a:lnTo>
                  <a:pt x="1151" y="1838"/>
                </a:lnTo>
                <a:close/>
                <a:moveTo>
                  <a:pt x="1108" y="1216"/>
                </a:moveTo>
                <a:lnTo>
                  <a:pt x="1108" y="1216"/>
                </a:lnTo>
                <a:lnTo>
                  <a:pt x="659" y="1216"/>
                </a:lnTo>
                <a:cubicBezTo>
                  <a:pt x="564" y="1216"/>
                  <a:pt x="486" y="1294"/>
                  <a:pt x="486" y="1390"/>
                </a:cubicBezTo>
                <a:lnTo>
                  <a:pt x="486" y="1838"/>
                </a:lnTo>
                <a:cubicBezTo>
                  <a:pt x="486" y="1934"/>
                  <a:pt x="564" y="2011"/>
                  <a:pt x="659" y="2011"/>
                </a:cubicBezTo>
                <a:lnTo>
                  <a:pt x="1108" y="2011"/>
                </a:lnTo>
                <a:cubicBezTo>
                  <a:pt x="1203" y="2011"/>
                  <a:pt x="1281" y="1934"/>
                  <a:pt x="1281" y="1838"/>
                </a:cubicBezTo>
                <a:lnTo>
                  <a:pt x="1281" y="1390"/>
                </a:lnTo>
                <a:cubicBezTo>
                  <a:pt x="1281" y="1294"/>
                  <a:pt x="1203" y="1216"/>
                  <a:pt x="1108" y="1216"/>
                </a:cubicBezTo>
                <a:lnTo>
                  <a:pt x="1108" y="1216"/>
                </a:lnTo>
                <a:close/>
                <a:moveTo>
                  <a:pt x="3230" y="546"/>
                </a:moveTo>
                <a:lnTo>
                  <a:pt x="3230" y="546"/>
                </a:lnTo>
                <a:cubicBezTo>
                  <a:pt x="3230" y="522"/>
                  <a:pt x="3249" y="502"/>
                  <a:pt x="3273" y="502"/>
                </a:cubicBezTo>
                <a:lnTo>
                  <a:pt x="3722" y="502"/>
                </a:lnTo>
                <a:cubicBezTo>
                  <a:pt x="3746" y="502"/>
                  <a:pt x="3765" y="522"/>
                  <a:pt x="3765" y="546"/>
                </a:cubicBezTo>
                <a:lnTo>
                  <a:pt x="3765" y="994"/>
                </a:lnTo>
                <a:cubicBezTo>
                  <a:pt x="3765" y="1018"/>
                  <a:pt x="3746" y="1037"/>
                  <a:pt x="3722" y="1037"/>
                </a:cubicBezTo>
                <a:lnTo>
                  <a:pt x="3273" y="1037"/>
                </a:lnTo>
                <a:cubicBezTo>
                  <a:pt x="3249" y="1037"/>
                  <a:pt x="3230" y="1018"/>
                  <a:pt x="3230" y="994"/>
                </a:cubicBezTo>
                <a:lnTo>
                  <a:pt x="3230" y="546"/>
                </a:lnTo>
                <a:lnTo>
                  <a:pt x="3230" y="546"/>
                </a:lnTo>
                <a:close/>
                <a:moveTo>
                  <a:pt x="3273" y="1167"/>
                </a:moveTo>
                <a:lnTo>
                  <a:pt x="3273" y="1167"/>
                </a:lnTo>
                <a:lnTo>
                  <a:pt x="3722" y="1167"/>
                </a:lnTo>
                <a:cubicBezTo>
                  <a:pt x="3817" y="1167"/>
                  <a:pt x="3895" y="1090"/>
                  <a:pt x="3895" y="994"/>
                </a:cubicBezTo>
                <a:lnTo>
                  <a:pt x="3895" y="546"/>
                </a:lnTo>
                <a:cubicBezTo>
                  <a:pt x="3895" y="450"/>
                  <a:pt x="3817" y="372"/>
                  <a:pt x="3722" y="372"/>
                </a:cubicBezTo>
                <a:lnTo>
                  <a:pt x="3273" y="372"/>
                </a:lnTo>
                <a:cubicBezTo>
                  <a:pt x="3178" y="372"/>
                  <a:pt x="3100" y="450"/>
                  <a:pt x="3100" y="546"/>
                </a:cubicBezTo>
                <a:lnTo>
                  <a:pt x="3100" y="994"/>
                </a:lnTo>
                <a:cubicBezTo>
                  <a:pt x="3100" y="1090"/>
                  <a:pt x="3178" y="1167"/>
                  <a:pt x="3273" y="1167"/>
                </a:cubicBezTo>
                <a:lnTo>
                  <a:pt x="3273" y="1167"/>
                </a:lnTo>
                <a:close/>
                <a:moveTo>
                  <a:pt x="2894" y="994"/>
                </a:moveTo>
                <a:lnTo>
                  <a:pt x="2894" y="994"/>
                </a:lnTo>
                <a:cubicBezTo>
                  <a:pt x="2894" y="1018"/>
                  <a:pt x="2874" y="1037"/>
                  <a:pt x="2850" y="1037"/>
                </a:cubicBezTo>
                <a:lnTo>
                  <a:pt x="2402" y="1037"/>
                </a:lnTo>
                <a:cubicBezTo>
                  <a:pt x="2378" y="1037"/>
                  <a:pt x="2359" y="1018"/>
                  <a:pt x="2359" y="994"/>
                </a:cubicBezTo>
                <a:lnTo>
                  <a:pt x="2359" y="546"/>
                </a:lnTo>
                <a:cubicBezTo>
                  <a:pt x="2359" y="522"/>
                  <a:pt x="2378" y="502"/>
                  <a:pt x="2402" y="502"/>
                </a:cubicBezTo>
                <a:lnTo>
                  <a:pt x="2850" y="502"/>
                </a:lnTo>
                <a:cubicBezTo>
                  <a:pt x="2874" y="502"/>
                  <a:pt x="2894" y="522"/>
                  <a:pt x="2894" y="546"/>
                </a:cubicBezTo>
                <a:lnTo>
                  <a:pt x="2894" y="994"/>
                </a:lnTo>
                <a:lnTo>
                  <a:pt x="2894" y="994"/>
                </a:lnTo>
                <a:close/>
                <a:moveTo>
                  <a:pt x="2850" y="372"/>
                </a:moveTo>
                <a:lnTo>
                  <a:pt x="2850" y="372"/>
                </a:lnTo>
                <a:lnTo>
                  <a:pt x="2402" y="372"/>
                </a:lnTo>
                <a:cubicBezTo>
                  <a:pt x="2306" y="372"/>
                  <a:pt x="2229" y="450"/>
                  <a:pt x="2229" y="546"/>
                </a:cubicBezTo>
                <a:lnTo>
                  <a:pt x="2229" y="994"/>
                </a:lnTo>
                <a:cubicBezTo>
                  <a:pt x="2229" y="1090"/>
                  <a:pt x="2306" y="1167"/>
                  <a:pt x="2402" y="1167"/>
                </a:cubicBezTo>
                <a:lnTo>
                  <a:pt x="2850" y="1167"/>
                </a:lnTo>
                <a:cubicBezTo>
                  <a:pt x="2946" y="1167"/>
                  <a:pt x="3024" y="1090"/>
                  <a:pt x="3024" y="994"/>
                </a:cubicBezTo>
                <a:lnTo>
                  <a:pt x="3024" y="546"/>
                </a:lnTo>
                <a:cubicBezTo>
                  <a:pt x="3024" y="450"/>
                  <a:pt x="2946" y="372"/>
                  <a:pt x="2850" y="372"/>
                </a:cubicBezTo>
                <a:lnTo>
                  <a:pt x="2850" y="372"/>
                </a:lnTo>
                <a:close/>
                <a:moveTo>
                  <a:pt x="2022" y="994"/>
                </a:moveTo>
                <a:lnTo>
                  <a:pt x="2022" y="994"/>
                </a:lnTo>
                <a:cubicBezTo>
                  <a:pt x="2022" y="1018"/>
                  <a:pt x="2003" y="1037"/>
                  <a:pt x="1979" y="1037"/>
                </a:cubicBezTo>
                <a:lnTo>
                  <a:pt x="1531" y="1037"/>
                </a:lnTo>
                <a:cubicBezTo>
                  <a:pt x="1507" y="1037"/>
                  <a:pt x="1487" y="1018"/>
                  <a:pt x="1487" y="994"/>
                </a:cubicBezTo>
                <a:lnTo>
                  <a:pt x="1487" y="546"/>
                </a:lnTo>
                <a:cubicBezTo>
                  <a:pt x="1487" y="522"/>
                  <a:pt x="1507" y="502"/>
                  <a:pt x="1531" y="502"/>
                </a:cubicBezTo>
                <a:lnTo>
                  <a:pt x="1979" y="502"/>
                </a:lnTo>
                <a:cubicBezTo>
                  <a:pt x="2003" y="502"/>
                  <a:pt x="2022" y="522"/>
                  <a:pt x="2022" y="546"/>
                </a:cubicBezTo>
                <a:lnTo>
                  <a:pt x="2022" y="994"/>
                </a:lnTo>
                <a:lnTo>
                  <a:pt x="2022" y="994"/>
                </a:lnTo>
                <a:close/>
                <a:moveTo>
                  <a:pt x="1979" y="372"/>
                </a:moveTo>
                <a:lnTo>
                  <a:pt x="1979" y="372"/>
                </a:lnTo>
                <a:lnTo>
                  <a:pt x="1531" y="372"/>
                </a:lnTo>
                <a:cubicBezTo>
                  <a:pt x="1435" y="372"/>
                  <a:pt x="1357" y="450"/>
                  <a:pt x="1357" y="546"/>
                </a:cubicBezTo>
                <a:lnTo>
                  <a:pt x="1357" y="994"/>
                </a:lnTo>
                <a:cubicBezTo>
                  <a:pt x="1357" y="1090"/>
                  <a:pt x="1435" y="1167"/>
                  <a:pt x="1531" y="1167"/>
                </a:cubicBezTo>
                <a:lnTo>
                  <a:pt x="1979" y="1167"/>
                </a:lnTo>
                <a:cubicBezTo>
                  <a:pt x="2075" y="1167"/>
                  <a:pt x="2152" y="1090"/>
                  <a:pt x="2152" y="994"/>
                </a:cubicBezTo>
                <a:lnTo>
                  <a:pt x="2152" y="546"/>
                </a:lnTo>
                <a:cubicBezTo>
                  <a:pt x="2152" y="450"/>
                  <a:pt x="2075" y="372"/>
                  <a:pt x="1979" y="372"/>
                </a:cubicBezTo>
                <a:lnTo>
                  <a:pt x="1979" y="372"/>
                </a:lnTo>
                <a:close/>
                <a:moveTo>
                  <a:pt x="1151" y="994"/>
                </a:moveTo>
                <a:lnTo>
                  <a:pt x="1151" y="994"/>
                </a:lnTo>
                <a:cubicBezTo>
                  <a:pt x="1151" y="1018"/>
                  <a:pt x="1132" y="1037"/>
                  <a:pt x="1108" y="1037"/>
                </a:cubicBezTo>
                <a:lnTo>
                  <a:pt x="659" y="1037"/>
                </a:lnTo>
                <a:cubicBezTo>
                  <a:pt x="636" y="1037"/>
                  <a:pt x="616" y="1018"/>
                  <a:pt x="616" y="994"/>
                </a:cubicBezTo>
                <a:lnTo>
                  <a:pt x="616" y="546"/>
                </a:lnTo>
                <a:cubicBezTo>
                  <a:pt x="616" y="522"/>
                  <a:pt x="636" y="502"/>
                  <a:pt x="659" y="502"/>
                </a:cubicBezTo>
                <a:lnTo>
                  <a:pt x="1108" y="502"/>
                </a:lnTo>
                <a:cubicBezTo>
                  <a:pt x="1132" y="502"/>
                  <a:pt x="1151" y="522"/>
                  <a:pt x="1151" y="546"/>
                </a:cubicBezTo>
                <a:lnTo>
                  <a:pt x="1151" y="994"/>
                </a:lnTo>
                <a:lnTo>
                  <a:pt x="1151" y="994"/>
                </a:lnTo>
                <a:close/>
                <a:moveTo>
                  <a:pt x="1108" y="372"/>
                </a:moveTo>
                <a:lnTo>
                  <a:pt x="1108" y="372"/>
                </a:lnTo>
                <a:lnTo>
                  <a:pt x="659" y="372"/>
                </a:lnTo>
                <a:cubicBezTo>
                  <a:pt x="564" y="372"/>
                  <a:pt x="486" y="450"/>
                  <a:pt x="486" y="546"/>
                </a:cubicBezTo>
                <a:lnTo>
                  <a:pt x="486" y="994"/>
                </a:lnTo>
                <a:cubicBezTo>
                  <a:pt x="486" y="1090"/>
                  <a:pt x="564" y="1167"/>
                  <a:pt x="659" y="1167"/>
                </a:cubicBezTo>
                <a:lnTo>
                  <a:pt x="1108" y="1167"/>
                </a:lnTo>
                <a:cubicBezTo>
                  <a:pt x="1203" y="1167"/>
                  <a:pt x="1281" y="1090"/>
                  <a:pt x="1281" y="994"/>
                </a:cubicBezTo>
                <a:lnTo>
                  <a:pt x="1281" y="546"/>
                </a:lnTo>
                <a:cubicBezTo>
                  <a:pt x="1281" y="450"/>
                  <a:pt x="1203" y="372"/>
                  <a:pt x="1108" y="372"/>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noChangeAspect="1" noEditPoints="1"/>
          </p:cNvSpPr>
          <p:nvPr/>
        </p:nvSpPr>
        <p:spPr bwMode="auto">
          <a:xfrm>
            <a:off x="2060711" y="3826899"/>
            <a:ext cx="577884" cy="456391"/>
          </a:xfrm>
          <a:custGeom>
            <a:avLst/>
            <a:gdLst>
              <a:gd name="T0" fmla="*/ 4669 w 4800"/>
              <a:gd name="T1" fmla="*/ 3234 h 3789"/>
              <a:gd name="T2" fmla="*/ 130 w 4800"/>
              <a:gd name="T3" fmla="*/ 3107 h 3789"/>
              <a:gd name="T4" fmla="*/ 4261 w 4800"/>
              <a:gd name="T5" fmla="*/ 2680 h 3789"/>
              <a:gd name="T6" fmla="*/ 288 w 4800"/>
              <a:gd name="T7" fmla="*/ 3265 h 3789"/>
              <a:gd name="T8" fmla="*/ 288 w 4800"/>
              <a:gd name="T9" fmla="*/ 0 h 3789"/>
              <a:gd name="T10" fmla="*/ 4245 w 4800"/>
              <a:gd name="T11" fmla="*/ 3789 h 3789"/>
              <a:gd name="T12" fmla="*/ 3230 w 4800"/>
              <a:gd name="T13" fmla="*/ 2682 h 3789"/>
              <a:gd name="T14" fmla="*/ 3765 w 4800"/>
              <a:gd name="T15" fmla="*/ 2682 h 3789"/>
              <a:gd name="T16" fmla="*/ 3895 w 4800"/>
              <a:gd name="T17" fmla="*/ 2682 h 3789"/>
              <a:gd name="T18" fmla="*/ 3100 w 4800"/>
              <a:gd name="T19" fmla="*/ 2234 h 3789"/>
              <a:gd name="T20" fmla="*/ 3895 w 4800"/>
              <a:gd name="T21" fmla="*/ 2682 h 3789"/>
              <a:gd name="T22" fmla="*/ 2359 w 4800"/>
              <a:gd name="T23" fmla="*/ 2682 h 3789"/>
              <a:gd name="T24" fmla="*/ 2894 w 4800"/>
              <a:gd name="T25" fmla="*/ 2682 h 3789"/>
              <a:gd name="T26" fmla="*/ 2229 w 4800"/>
              <a:gd name="T27" fmla="*/ 2234 h 3789"/>
              <a:gd name="T28" fmla="*/ 3024 w 4800"/>
              <a:gd name="T29" fmla="*/ 2234 h 3789"/>
              <a:gd name="T30" fmla="*/ 1979 w 4800"/>
              <a:gd name="T31" fmla="*/ 2725 h 3789"/>
              <a:gd name="T32" fmla="*/ 1979 w 4800"/>
              <a:gd name="T33" fmla="*/ 2190 h 3789"/>
              <a:gd name="T34" fmla="*/ 1979 w 4800"/>
              <a:gd name="T35" fmla="*/ 2060 h 3789"/>
              <a:gd name="T36" fmla="*/ 1979 w 4800"/>
              <a:gd name="T37" fmla="*/ 2855 h 3789"/>
              <a:gd name="T38" fmla="*/ 1151 w 4800"/>
              <a:gd name="T39" fmla="*/ 2682 h 3789"/>
              <a:gd name="T40" fmla="*/ 616 w 4800"/>
              <a:gd name="T41" fmla="*/ 2234 h 3789"/>
              <a:gd name="T42" fmla="*/ 1151 w 4800"/>
              <a:gd name="T43" fmla="*/ 2682 h 3789"/>
              <a:gd name="T44" fmla="*/ 486 w 4800"/>
              <a:gd name="T45" fmla="*/ 2682 h 3789"/>
              <a:gd name="T46" fmla="*/ 1108 w 4800"/>
              <a:gd name="T47" fmla="*/ 2060 h 3789"/>
              <a:gd name="T48" fmla="*/ 3722 w 4800"/>
              <a:gd name="T49" fmla="*/ 1346 h 3789"/>
              <a:gd name="T50" fmla="*/ 3230 w 4800"/>
              <a:gd name="T51" fmla="*/ 1838 h 3789"/>
              <a:gd name="T52" fmla="*/ 3722 w 4800"/>
              <a:gd name="T53" fmla="*/ 2011 h 3789"/>
              <a:gd name="T54" fmla="*/ 3100 w 4800"/>
              <a:gd name="T55" fmla="*/ 1390 h 3789"/>
              <a:gd name="T56" fmla="*/ 2894 w 4800"/>
              <a:gd name="T57" fmla="*/ 1838 h 3789"/>
              <a:gd name="T58" fmla="*/ 2402 w 4800"/>
              <a:gd name="T59" fmla="*/ 1346 h 3789"/>
              <a:gd name="T60" fmla="*/ 2850 w 4800"/>
              <a:gd name="T61" fmla="*/ 1216 h 3789"/>
              <a:gd name="T62" fmla="*/ 2402 w 4800"/>
              <a:gd name="T63" fmla="*/ 2011 h 3789"/>
              <a:gd name="T64" fmla="*/ 2850 w 4800"/>
              <a:gd name="T65" fmla="*/ 1216 h 3789"/>
              <a:gd name="T66" fmla="*/ 1487 w 4800"/>
              <a:gd name="T67" fmla="*/ 1838 h 3789"/>
              <a:gd name="T68" fmla="*/ 2022 w 4800"/>
              <a:gd name="T69" fmla="*/ 1838 h 3789"/>
              <a:gd name="T70" fmla="*/ 1357 w 4800"/>
              <a:gd name="T71" fmla="*/ 1390 h 3789"/>
              <a:gd name="T72" fmla="*/ 2152 w 4800"/>
              <a:gd name="T73" fmla="*/ 1390 h 3789"/>
              <a:gd name="T74" fmla="*/ 1108 w 4800"/>
              <a:gd name="T75" fmla="*/ 1881 h 3789"/>
              <a:gd name="T76" fmla="*/ 1108 w 4800"/>
              <a:gd name="T77" fmla="*/ 1346 h 3789"/>
              <a:gd name="T78" fmla="*/ 1108 w 4800"/>
              <a:gd name="T79" fmla="*/ 1216 h 3789"/>
              <a:gd name="T80" fmla="*/ 1108 w 4800"/>
              <a:gd name="T81" fmla="*/ 2011 h 3789"/>
              <a:gd name="T82" fmla="*/ 3230 w 4800"/>
              <a:gd name="T83" fmla="*/ 546 h 3789"/>
              <a:gd name="T84" fmla="*/ 3765 w 4800"/>
              <a:gd name="T85" fmla="*/ 994 h 3789"/>
              <a:gd name="T86" fmla="*/ 3230 w 4800"/>
              <a:gd name="T87" fmla="*/ 546 h 3789"/>
              <a:gd name="T88" fmla="*/ 3895 w 4800"/>
              <a:gd name="T89" fmla="*/ 546 h 3789"/>
              <a:gd name="T90" fmla="*/ 3273 w 4800"/>
              <a:gd name="T91" fmla="*/ 1167 h 3789"/>
              <a:gd name="T92" fmla="*/ 2402 w 4800"/>
              <a:gd name="T93" fmla="*/ 1037 h 3789"/>
              <a:gd name="T94" fmla="*/ 2894 w 4800"/>
              <a:gd name="T95" fmla="*/ 546 h 3789"/>
              <a:gd name="T96" fmla="*/ 2402 w 4800"/>
              <a:gd name="T97" fmla="*/ 372 h 3789"/>
              <a:gd name="T98" fmla="*/ 3024 w 4800"/>
              <a:gd name="T99" fmla="*/ 994 h 3789"/>
              <a:gd name="T100" fmla="*/ 2022 w 4800"/>
              <a:gd name="T101" fmla="*/ 994 h 3789"/>
              <a:gd name="T102" fmla="*/ 1531 w 4800"/>
              <a:gd name="T103" fmla="*/ 502 h 3789"/>
              <a:gd name="T104" fmla="*/ 1979 w 4800"/>
              <a:gd name="T105" fmla="*/ 372 h 3789"/>
              <a:gd name="T106" fmla="*/ 1531 w 4800"/>
              <a:gd name="T107" fmla="*/ 1167 h 3789"/>
              <a:gd name="T108" fmla="*/ 1979 w 4800"/>
              <a:gd name="T109" fmla="*/ 372 h 3789"/>
              <a:gd name="T110" fmla="*/ 616 w 4800"/>
              <a:gd name="T111" fmla="*/ 994 h 3789"/>
              <a:gd name="T112" fmla="*/ 1151 w 4800"/>
              <a:gd name="T113" fmla="*/ 994 h 3789"/>
              <a:gd name="T114" fmla="*/ 486 w 4800"/>
              <a:gd name="T115" fmla="*/ 546 h 3789"/>
              <a:gd name="T116" fmla="*/ 1281 w 4800"/>
              <a:gd name="T117" fmla="*/ 546 h 3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800" h="3789">
                <a:moveTo>
                  <a:pt x="4245" y="3658"/>
                </a:moveTo>
                <a:lnTo>
                  <a:pt x="4245" y="3658"/>
                </a:lnTo>
                <a:cubicBezTo>
                  <a:pt x="4011" y="3658"/>
                  <a:pt x="3820" y="3468"/>
                  <a:pt x="3820" y="3234"/>
                </a:cubicBezTo>
                <a:cubicBezTo>
                  <a:pt x="3820" y="3000"/>
                  <a:pt x="4011" y="2809"/>
                  <a:pt x="4245" y="2809"/>
                </a:cubicBezTo>
                <a:cubicBezTo>
                  <a:pt x="4479" y="2809"/>
                  <a:pt x="4669" y="3000"/>
                  <a:pt x="4669" y="3234"/>
                </a:cubicBezTo>
                <a:cubicBezTo>
                  <a:pt x="4669" y="3468"/>
                  <a:pt x="4479" y="3658"/>
                  <a:pt x="4245" y="3658"/>
                </a:cubicBezTo>
                <a:lnTo>
                  <a:pt x="4245" y="3658"/>
                </a:lnTo>
                <a:close/>
                <a:moveTo>
                  <a:pt x="288" y="3265"/>
                </a:moveTo>
                <a:lnTo>
                  <a:pt x="288" y="3265"/>
                </a:lnTo>
                <a:cubicBezTo>
                  <a:pt x="201" y="3265"/>
                  <a:pt x="130" y="3194"/>
                  <a:pt x="130" y="3107"/>
                </a:cubicBezTo>
                <a:lnTo>
                  <a:pt x="130" y="289"/>
                </a:lnTo>
                <a:cubicBezTo>
                  <a:pt x="130" y="201"/>
                  <a:pt x="201" y="130"/>
                  <a:pt x="288" y="130"/>
                </a:cubicBezTo>
                <a:lnTo>
                  <a:pt x="4103" y="130"/>
                </a:lnTo>
                <a:cubicBezTo>
                  <a:pt x="4190" y="130"/>
                  <a:pt x="4261" y="201"/>
                  <a:pt x="4261" y="289"/>
                </a:cubicBezTo>
                <a:lnTo>
                  <a:pt x="4261" y="2680"/>
                </a:lnTo>
                <a:cubicBezTo>
                  <a:pt x="4256" y="2680"/>
                  <a:pt x="4250" y="2679"/>
                  <a:pt x="4245" y="2679"/>
                </a:cubicBezTo>
                <a:cubicBezTo>
                  <a:pt x="3939" y="2679"/>
                  <a:pt x="3690" y="2928"/>
                  <a:pt x="3690" y="3234"/>
                </a:cubicBezTo>
                <a:cubicBezTo>
                  <a:pt x="3690" y="3244"/>
                  <a:pt x="3691" y="3255"/>
                  <a:pt x="3692" y="3265"/>
                </a:cubicBezTo>
                <a:lnTo>
                  <a:pt x="288" y="3265"/>
                </a:lnTo>
                <a:lnTo>
                  <a:pt x="288" y="3265"/>
                </a:lnTo>
                <a:close/>
                <a:moveTo>
                  <a:pt x="4391" y="2700"/>
                </a:moveTo>
                <a:lnTo>
                  <a:pt x="4391" y="2700"/>
                </a:lnTo>
                <a:lnTo>
                  <a:pt x="4391" y="289"/>
                </a:lnTo>
                <a:cubicBezTo>
                  <a:pt x="4391" y="130"/>
                  <a:pt x="4262" y="0"/>
                  <a:pt x="4103" y="0"/>
                </a:cubicBezTo>
                <a:lnTo>
                  <a:pt x="288" y="0"/>
                </a:lnTo>
                <a:cubicBezTo>
                  <a:pt x="129" y="0"/>
                  <a:pt x="0" y="130"/>
                  <a:pt x="0" y="289"/>
                </a:cubicBezTo>
                <a:lnTo>
                  <a:pt x="0" y="3107"/>
                </a:lnTo>
                <a:cubicBezTo>
                  <a:pt x="0" y="3266"/>
                  <a:pt x="129" y="3395"/>
                  <a:pt x="288" y="3395"/>
                </a:cubicBezTo>
                <a:lnTo>
                  <a:pt x="3714" y="3395"/>
                </a:lnTo>
                <a:cubicBezTo>
                  <a:pt x="3784" y="3623"/>
                  <a:pt x="3995" y="3789"/>
                  <a:pt x="4245" y="3789"/>
                </a:cubicBezTo>
                <a:cubicBezTo>
                  <a:pt x="4551" y="3789"/>
                  <a:pt x="4800" y="3540"/>
                  <a:pt x="4800" y="3234"/>
                </a:cubicBezTo>
                <a:cubicBezTo>
                  <a:pt x="4800" y="2979"/>
                  <a:pt x="4626" y="2764"/>
                  <a:pt x="4391" y="2700"/>
                </a:cubicBezTo>
                <a:lnTo>
                  <a:pt x="4391" y="2700"/>
                </a:lnTo>
                <a:close/>
                <a:moveTo>
                  <a:pt x="3230" y="2682"/>
                </a:moveTo>
                <a:lnTo>
                  <a:pt x="3230" y="2682"/>
                </a:lnTo>
                <a:lnTo>
                  <a:pt x="3230" y="2234"/>
                </a:lnTo>
                <a:cubicBezTo>
                  <a:pt x="3230" y="2210"/>
                  <a:pt x="3249" y="2190"/>
                  <a:pt x="3273" y="2190"/>
                </a:cubicBezTo>
                <a:lnTo>
                  <a:pt x="3722" y="2190"/>
                </a:lnTo>
                <a:cubicBezTo>
                  <a:pt x="3746" y="2190"/>
                  <a:pt x="3765" y="2210"/>
                  <a:pt x="3765" y="2234"/>
                </a:cubicBezTo>
                <a:lnTo>
                  <a:pt x="3765" y="2682"/>
                </a:lnTo>
                <a:cubicBezTo>
                  <a:pt x="3765" y="2706"/>
                  <a:pt x="3746" y="2725"/>
                  <a:pt x="3722" y="2725"/>
                </a:cubicBezTo>
                <a:lnTo>
                  <a:pt x="3273" y="2725"/>
                </a:lnTo>
                <a:cubicBezTo>
                  <a:pt x="3249" y="2725"/>
                  <a:pt x="3230" y="2706"/>
                  <a:pt x="3230" y="2682"/>
                </a:cubicBezTo>
                <a:lnTo>
                  <a:pt x="3230" y="2682"/>
                </a:lnTo>
                <a:close/>
                <a:moveTo>
                  <a:pt x="3895" y="2682"/>
                </a:moveTo>
                <a:lnTo>
                  <a:pt x="3895" y="2682"/>
                </a:lnTo>
                <a:lnTo>
                  <a:pt x="3895" y="2234"/>
                </a:lnTo>
                <a:cubicBezTo>
                  <a:pt x="3895" y="2138"/>
                  <a:pt x="3817" y="2060"/>
                  <a:pt x="3722" y="2060"/>
                </a:cubicBezTo>
                <a:lnTo>
                  <a:pt x="3273" y="2060"/>
                </a:lnTo>
                <a:cubicBezTo>
                  <a:pt x="3178" y="2060"/>
                  <a:pt x="3100" y="2138"/>
                  <a:pt x="3100" y="2234"/>
                </a:cubicBezTo>
                <a:lnTo>
                  <a:pt x="3100" y="2682"/>
                </a:lnTo>
                <a:cubicBezTo>
                  <a:pt x="3100" y="2778"/>
                  <a:pt x="3178" y="2855"/>
                  <a:pt x="3273" y="2855"/>
                </a:cubicBezTo>
                <a:lnTo>
                  <a:pt x="3722" y="2855"/>
                </a:lnTo>
                <a:cubicBezTo>
                  <a:pt x="3817" y="2855"/>
                  <a:pt x="3895" y="2778"/>
                  <a:pt x="3895" y="2682"/>
                </a:cubicBezTo>
                <a:lnTo>
                  <a:pt x="3895" y="2682"/>
                </a:lnTo>
                <a:close/>
                <a:moveTo>
                  <a:pt x="2894" y="2682"/>
                </a:moveTo>
                <a:lnTo>
                  <a:pt x="2894" y="2682"/>
                </a:lnTo>
                <a:cubicBezTo>
                  <a:pt x="2894" y="2706"/>
                  <a:pt x="2874" y="2725"/>
                  <a:pt x="2850" y="2725"/>
                </a:cubicBezTo>
                <a:lnTo>
                  <a:pt x="2402" y="2725"/>
                </a:lnTo>
                <a:cubicBezTo>
                  <a:pt x="2378" y="2725"/>
                  <a:pt x="2359" y="2706"/>
                  <a:pt x="2359" y="2682"/>
                </a:cubicBezTo>
                <a:lnTo>
                  <a:pt x="2359" y="2234"/>
                </a:lnTo>
                <a:cubicBezTo>
                  <a:pt x="2359" y="2210"/>
                  <a:pt x="2378" y="2190"/>
                  <a:pt x="2402" y="2190"/>
                </a:cubicBezTo>
                <a:lnTo>
                  <a:pt x="2850" y="2190"/>
                </a:lnTo>
                <a:cubicBezTo>
                  <a:pt x="2874" y="2190"/>
                  <a:pt x="2894" y="2210"/>
                  <a:pt x="2894" y="2234"/>
                </a:cubicBezTo>
                <a:lnTo>
                  <a:pt x="2894" y="2682"/>
                </a:lnTo>
                <a:lnTo>
                  <a:pt x="2894" y="2682"/>
                </a:lnTo>
                <a:close/>
                <a:moveTo>
                  <a:pt x="2850" y="2060"/>
                </a:moveTo>
                <a:lnTo>
                  <a:pt x="2850" y="2060"/>
                </a:lnTo>
                <a:lnTo>
                  <a:pt x="2402" y="2060"/>
                </a:lnTo>
                <a:cubicBezTo>
                  <a:pt x="2306" y="2060"/>
                  <a:pt x="2229" y="2138"/>
                  <a:pt x="2229" y="2234"/>
                </a:cubicBezTo>
                <a:lnTo>
                  <a:pt x="2229" y="2682"/>
                </a:lnTo>
                <a:cubicBezTo>
                  <a:pt x="2229" y="2778"/>
                  <a:pt x="2306" y="2855"/>
                  <a:pt x="2402" y="2855"/>
                </a:cubicBezTo>
                <a:lnTo>
                  <a:pt x="2850" y="2855"/>
                </a:lnTo>
                <a:cubicBezTo>
                  <a:pt x="2946" y="2855"/>
                  <a:pt x="3024" y="2778"/>
                  <a:pt x="3024" y="2682"/>
                </a:cubicBezTo>
                <a:lnTo>
                  <a:pt x="3024" y="2234"/>
                </a:lnTo>
                <a:cubicBezTo>
                  <a:pt x="3024" y="2138"/>
                  <a:pt x="2946" y="2060"/>
                  <a:pt x="2850" y="2060"/>
                </a:cubicBezTo>
                <a:lnTo>
                  <a:pt x="2850" y="2060"/>
                </a:lnTo>
                <a:close/>
                <a:moveTo>
                  <a:pt x="2022" y="2682"/>
                </a:moveTo>
                <a:lnTo>
                  <a:pt x="2022" y="2682"/>
                </a:lnTo>
                <a:cubicBezTo>
                  <a:pt x="2022" y="2706"/>
                  <a:pt x="2003" y="2725"/>
                  <a:pt x="1979" y="2725"/>
                </a:cubicBezTo>
                <a:lnTo>
                  <a:pt x="1531" y="2725"/>
                </a:lnTo>
                <a:cubicBezTo>
                  <a:pt x="1507" y="2725"/>
                  <a:pt x="1487" y="2706"/>
                  <a:pt x="1487" y="2682"/>
                </a:cubicBezTo>
                <a:lnTo>
                  <a:pt x="1487" y="2234"/>
                </a:lnTo>
                <a:cubicBezTo>
                  <a:pt x="1487" y="2210"/>
                  <a:pt x="1507" y="2190"/>
                  <a:pt x="1531" y="2190"/>
                </a:cubicBezTo>
                <a:lnTo>
                  <a:pt x="1979" y="2190"/>
                </a:lnTo>
                <a:cubicBezTo>
                  <a:pt x="2003" y="2190"/>
                  <a:pt x="2022" y="2210"/>
                  <a:pt x="2022" y="2234"/>
                </a:cubicBezTo>
                <a:lnTo>
                  <a:pt x="2022" y="2682"/>
                </a:lnTo>
                <a:lnTo>
                  <a:pt x="2022" y="2682"/>
                </a:lnTo>
                <a:close/>
                <a:moveTo>
                  <a:pt x="1979" y="2060"/>
                </a:moveTo>
                <a:lnTo>
                  <a:pt x="1979" y="2060"/>
                </a:lnTo>
                <a:lnTo>
                  <a:pt x="1531" y="2060"/>
                </a:lnTo>
                <a:cubicBezTo>
                  <a:pt x="1435" y="2060"/>
                  <a:pt x="1357" y="2138"/>
                  <a:pt x="1357" y="2234"/>
                </a:cubicBezTo>
                <a:lnTo>
                  <a:pt x="1357" y="2682"/>
                </a:lnTo>
                <a:cubicBezTo>
                  <a:pt x="1357" y="2778"/>
                  <a:pt x="1435" y="2855"/>
                  <a:pt x="1531" y="2855"/>
                </a:cubicBezTo>
                <a:lnTo>
                  <a:pt x="1979" y="2855"/>
                </a:lnTo>
                <a:cubicBezTo>
                  <a:pt x="2075" y="2855"/>
                  <a:pt x="2152" y="2778"/>
                  <a:pt x="2152" y="2682"/>
                </a:cubicBezTo>
                <a:lnTo>
                  <a:pt x="2152" y="2234"/>
                </a:lnTo>
                <a:cubicBezTo>
                  <a:pt x="2152" y="2138"/>
                  <a:pt x="2075" y="2060"/>
                  <a:pt x="1979" y="2060"/>
                </a:cubicBezTo>
                <a:lnTo>
                  <a:pt x="1979" y="2060"/>
                </a:lnTo>
                <a:close/>
                <a:moveTo>
                  <a:pt x="1151" y="2682"/>
                </a:moveTo>
                <a:lnTo>
                  <a:pt x="1151" y="2682"/>
                </a:lnTo>
                <a:cubicBezTo>
                  <a:pt x="1151" y="2706"/>
                  <a:pt x="1132" y="2725"/>
                  <a:pt x="1108" y="2725"/>
                </a:cubicBezTo>
                <a:lnTo>
                  <a:pt x="659" y="2725"/>
                </a:lnTo>
                <a:cubicBezTo>
                  <a:pt x="636" y="2725"/>
                  <a:pt x="616" y="2706"/>
                  <a:pt x="616" y="2682"/>
                </a:cubicBezTo>
                <a:lnTo>
                  <a:pt x="616" y="2234"/>
                </a:lnTo>
                <a:cubicBezTo>
                  <a:pt x="616" y="2210"/>
                  <a:pt x="636" y="2190"/>
                  <a:pt x="659" y="2190"/>
                </a:cubicBezTo>
                <a:lnTo>
                  <a:pt x="1108" y="2190"/>
                </a:lnTo>
                <a:cubicBezTo>
                  <a:pt x="1132" y="2190"/>
                  <a:pt x="1151" y="2210"/>
                  <a:pt x="1151" y="2234"/>
                </a:cubicBezTo>
                <a:lnTo>
                  <a:pt x="1151" y="2682"/>
                </a:lnTo>
                <a:lnTo>
                  <a:pt x="1151" y="2682"/>
                </a:lnTo>
                <a:close/>
                <a:moveTo>
                  <a:pt x="1108" y="2060"/>
                </a:moveTo>
                <a:lnTo>
                  <a:pt x="1108" y="2060"/>
                </a:lnTo>
                <a:lnTo>
                  <a:pt x="659" y="2060"/>
                </a:lnTo>
                <a:cubicBezTo>
                  <a:pt x="564" y="2060"/>
                  <a:pt x="486" y="2138"/>
                  <a:pt x="486" y="2234"/>
                </a:cubicBezTo>
                <a:lnTo>
                  <a:pt x="486" y="2682"/>
                </a:lnTo>
                <a:cubicBezTo>
                  <a:pt x="486" y="2778"/>
                  <a:pt x="564" y="2855"/>
                  <a:pt x="659" y="2855"/>
                </a:cubicBezTo>
                <a:lnTo>
                  <a:pt x="1108" y="2855"/>
                </a:lnTo>
                <a:cubicBezTo>
                  <a:pt x="1203" y="2855"/>
                  <a:pt x="1281" y="2778"/>
                  <a:pt x="1281" y="2682"/>
                </a:cubicBezTo>
                <a:lnTo>
                  <a:pt x="1281" y="2234"/>
                </a:lnTo>
                <a:cubicBezTo>
                  <a:pt x="1281" y="2138"/>
                  <a:pt x="1203" y="2060"/>
                  <a:pt x="1108" y="2060"/>
                </a:cubicBezTo>
                <a:lnTo>
                  <a:pt x="1108" y="2060"/>
                </a:lnTo>
                <a:close/>
                <a:moveTo>
                  <a:pt x="3230" y="1390"/>
                </a:moveTo>
                <a:lnTo>
                  <a:pt x="3230" y="1390"/>
                </a:lnTo>
                <a:cubicBezTo>
                  <a:pt x="3230" y="1366"/>
                  <a:pt x="3249" y="1346"/>
                  <a:pt x="3273" y="1346"/>
                </a:cubicBezTo>
                <a:lnTo>
                  <a:pt x="3722" y="1346"/>
                </a:lnTo>
                <a:cubicBezTo>
                  <a:pt x="3746" y="1346"/>
                  <a:pt x="3765" y="1366"/>
                  <a:pt x="3765" y="1390"/>
                </a:cubicBezTo>
                <a:lnTo>
                  <a:pt x="3765" y="1838"/>
                </a:lnTo>
                <a:cubicBezTo>
                  <a:pt x="3765" y="1862"/>
                  <a:pt x="3746" y="1881"/>
                  <a:pt x="3722" y="1881"/>
                </a:cubicBezTo>
                <a:lnTo>
                  <a:pt x="3273" y="1881"/>
                </a:lnTo>
                <a:cubicBezTo>
                  <a:pt x="3249" y="1881"/>
                  <a:pt x="3230" y="1862"/>
                  <a:pt x="3230" y="1838"/>
                </a:cubicBezTo>
                <a:lnTo>
                  <a:pt x="3230" y="1390"/>
                </a:lnTo>
                <a:lnTo>
                  <a:pt x="3230" y="1390"/>
                </a:lnTo>
                <a:close/>
                <a:moveTo>
                  <a:pt x="3273" y="2011"/>
                </a:moveTo>
                <a:lnTo>
                  <a:pt x="3273" y="2011"/>
                </a:lnTo>
                <a:lnTo>
                  <a:pt x="3722" y="2011"/>
                </a:lnTo>
                <a:cubicBezTo>
                  <a:pt x="3817" y="2011"/>
                  <a:pt x="3895" y="1934"/>
                  <a:pt x="3895" y="1838"/>
                </a:cubicBezTo>
                <a:lnTo>
                  <a:pt x="3895" y="1390"/>
                </a:lnTo>
                <a:cubicBezTo>
                  <a:pt x="3895" y="1294"/>
                  <a:pt x="3817" y="1216"/>
                  <a:pt x="3722" y="1216"/>
                </a:cubicBezTo>
                <a:lnTo>
                  <a:pt x="3273" y="1216"/>
                </a:lnTo>
                <a:cubicBezTo>
                  <a:pt x="3178" y="1216"/>
                  <a:pt x="3100" y="1294"/>
                  <a:pt x="3100" y="1390"/>
                </a:cubicBezTo>
                <a:lnTo>
                  <a:pt x="3100" y="1838"/>
                </a:lnTo>
                <a:cubicBezTo>
                  <a:pt x="3100" y="1934"/>
                  <a:pt x="3178" y="2011"/>
                  <a:pt x="3273" y="2011"/>
                </a:cubicBezTo>
                <a:lnTo>
                  <a:pt x="3273" y="2011"/>
                </a:lnTo>
                <a:close/>
                <a:moveTo>
                  <a:pt x="2894" y="1838"/>
                </a:moveTo>
                <a:lnTo>
                  <a:pt x="2894" y="1838"/>
                </a:lnTo>
                <a:cubicBezTo>
                  <a:pt x="2894" y="1862"/>
                  <a:pt x="2874" y="1881"/>
                  <a:pt x="2850" y="1881"/>
                </a:cubicBezTo>
                <a:lnTo>
                  <a:pt x="2402" y="1881"/>
                </a:lnTo>
                <a:cubicBezTo>
                  <a:pt x="2378" y="1881"/>
                  <a:pt x="2359" y="1862"/>
                  <a:pt x="2359" y="1838"/>
                </a:cubicBezTo>
                <a:lnTo>
                  <a:pt x="2359" y="1390"/>
                </a:lnTo>
                <a:cubicBezTo>
                  <a:pt x="2359" y="1366"/>
                  <a:pt x="2378" y="1346"/>
                  <a:pt x="2402" y="1346"/>
                </a:cubicBezTo>
                <a:lnTo>
                  <a:pt x="2850" y="1346"/>
                </a:lnTo>
                <a:cubicBezTo>
                  <a:pt x="2874" y="1346"/>
                  <a:pt x="2894" y="1366"/>
                  <a:pt x="2894" y="1390"/>
                </a:cubicBezTo>
                <a:lnTo>
                  <a:pt x="2894" y="1838"/>
                </a:lnTo>
                <a:lnTo>
                  <a:pt x="2894" y="1838"/>
                </a:lnTo>
                <a:close/>
                <a:moveTo>
                  <a:pt x="2850" y="1216"/>
                </a:moveTo>
                <a:lnTo>
                  <a:pt x="2850" y="1216"/>
                </a:lnTo>
                <a:lnTo>
                  <a:pt x="2402" y="1216"/>
                </a:lnTo>
                <a:cubicBezTo>
                  <a:pt x="2306" y="1216"/>
                  <a:pt x="2229" y="1294"/>
                  <a:pt x="2229" y="1390"/>
                </a:cubicBezTo>
                <a:lnTo>
                  <a:pt x="2229" y="1838"/>
                </a:lnTo>
                <a:cubicBezTo>
                  <a:pt x="2229" y="1934"/>
                  <a:pt x="2306" y="2011"/>
                  <a:pt x="2402" y="2011"/>
                </a:cubicBezTo>
                <a:lnTo>
                  <a:pt x="2850" y="2011"/>
                </a:lnTo>
                <a:cubicBezTo>
                  <a:pt x="2946" y="2011"/>
                  <a:pt x="3024" y="1934"/>
                  <a:pt x="3024" y="1838"/>
                </a:cubicBezTo>
                <a:lnTo>
                  <a:pt x="3024" y="1390"/>
                </a:lnTo>
                <a:cubicBezTo>
                  <a:pt x="3024" y="1294"/>
                  <a:pt x="2946" y="1216"/>
                  <a:pt x="2850" y="1216"/>
                </a:cubicBezTo>
                <a:lnTo>
                  <a:pt x="2850" y="1216"/>
                </a:lnTo>
                <a:close/>
                <a:moveTo>
                  <a:pt x="2022" y="1838"/>
                </a:moveTo>
                <a:lnTo>
                  <a:pt x="2022" y="1838"/>
                </a:lnTo>
                <a:cubicBezTo>
                  <a:pt x="2022" y="1862"/>
                  <a:pt x="2003" y="1881"/>
                  <a:pt x="1979" y="1881"/>
                </a:cubicBezTo>
                <a:lnTo>
                  <a:pt x="1531" y="1881"/>
                </a:lnTo>
                <a:cubicBezTo>
                  <a:pt x="1507" y="1881"/>
                  <a:pt x="1487" y="1862"/>
                  <a:pt x="1487" y="1838"/>
                </a:cubicBezTo>
                <a:lnTo>
                  <a:pt x="1487" y="1390"/>
                </a:lnTo>
                <a:cubicBezTo>
                  <a:pt x="1487" y="1366"/>
                  <a:pt x="1507" y="1346"/>
                  <a:pt x="1531" y="1346"/>
                </a:cubicBezTo>
                <a:lnTo>
                  <a:pt x="1979" y="1346"/>
                </a:lnTo>
                <a:cubicBezTo>
                  <a:pt x="2003" y="1346"/>
                  <a:pt x="2022" y="1366"/>
                  <a:pt x="2022" y="1390"/>
                </a:cubicBezTo>
                <a:lnTo>
                  <a:pt x="2022" y="1838"/>
                </a:lnTo>
                <a:lnTo>
                  <a:pt x="2022" y="1838"/>
                </a:lnTo>
                <a:close/>
                <a:moveTo>
                  <a:pt x="1979" y="1216"/>
                </a:moveTo>
                <a:lnTo>
                  <a:pt x="1979" y="1216"/>
                </a:lnTo>
                <a:lnTo>
                  <a:pt x="1531" y="1216"/>
                </a:lnTo>
                <a:cubicBezTo>
                  <a:pt x="1435" y="1216"/>
                  <a:pt x="1357" y="1294"/>
                  <a:pt x="1357" y="1390"/>
                </a:cubicBezTo>
                <a:lnTo>
                  <a:pt x="1357" y="1838"/>
                </a:lnTo>
                <a:cubicBezTo>
                  <a:pt x="1357" y="1934"/>
                  <a:pt x="1435" y="2011"/>
                  <a:pt x="1531" y="2011"/>
                </a:cubicBezTo>
                <a:lnTo>
                  <a:pt x="1979" y="2011"/>
                </a:lnTo>
                <a:cubicBezTo>
                  <a:pt x="2075" y="2011"/>
                  <a:pt x="2152" y="1934"/>
                  <a:pt x="2152" y="1838"/>
                </a:cubicBezTo>
                <a:lnTo>
                  <a:pt x="2152" y="1390"/>
                </a:lnTo>
                <a:cubicBezTo>
                  <a:pt x="2152" y="1294"/>
                  <a:pt x="2075" y="1216"/>
                  <a:pt x="1979" y="1216"/>
                </a:cubicBezTo>
                <a:lnTo>
                  <a:pt x="1979" y="1216"/>
                </a:lnTo>
                <a:close/>
                <a:moveTo>
                  <a:pt x="1151" y="1838"/>
                </a:moveTo>
                <a:lnTo>
                  <a:pt x="1151" y="1838"/>
                </a:lnTo>
                <a:cubicBezTo>
                  <a:pt x="1151" y="1862"/>
                  <a:pt x="1132" y="1881"/>
                  <a:pt x="1108" y="1881"/>
                </a:cubicBezTo>
                <a:lnTo>
                  <a:pt x="659" y="1881"/>
                </a:lnTo>
                <a:cubicBezTo>
                  <a:pt x="636" y="1881"/>
                  <a:pt x="616" y="1862"/>
                  <a:pt x="616" y="1838"/>
                </a:cubicBezTo>
                <a:lnTo>
                  <a:pt x="616" y="1390"/>
                </a:lnTo>
                <a:cubicBezTo>
                  <a:pt x="616" y="1366"/>
                  <a:pt x="636" y="1346"/>
                  <a:pt x="659" y="1346"/>
                </a:cubicBezTo>
                <a:lnTo>
                  <a:pt x="1108" y="1346"/>
                </a:lnTo>
                <a:cubicBezTo>
                  <a:pt x="1132" y="1346"/>
                  <a:pt x="1151" y="1366"/>
                  <a:pt x="1151" y="1390"/>
                </a:cubicBezTo>
                <a:lnTo>
                  <a:pt x="1151" y="1838"/>
                </a:lnTo>
                <a:lnTo>
                  <a:pt x="1151" y="1838"/>
                </a:lnTo>
                <a:close/>
                <a:moveTo>
                  <a:pt x="1108" y="1216"/>
                </a:moveTo>
                <a:lnTo>
                  <a:pt x="1108" y="1216"/>
                </a:lnTo>
                <a:lnTo>
                  <a:pt x="659" y="1216"/>
                </a:lnTo>
                <a:cubicBezTo>
                  <a:pt x="564" y="1216"/>
                  <a:pt x="486" y="1294"/>
                  <a:pt x="486" y="1390"/>
                </a:cubicBezTo>
                <a:lnTo>
                  <a:pt x="486" y="1838"/>
                </a:lnTo>
                <a:cubicBezTo>
                  <a:pt x="486" y="1934"/>
                  <a:pt x="564" y="2011"/>
                  <a:pt x="659" y="2011"/>
                </a:cubicBezTo>
                <a:lnTo>
                  <a:pt x="1108" y="2011"/>
                </a:lnTo>
                <a:cubicBezTo>
                  <a:pt x="1203" y="2011"/>
                  <a:pt x="1281" y="1934"/>
                  <a:pt x="1281" y="1838"/>
                </a:cubicBezTo>
                <a:lnTo>
                  <a:pt x="1281" y="1390"/>
                </a:lnTo>
                <a:cubicBezTo>
                  <a:pt x="1281" y="1294"/>
                  <a:pt x="1203" y="1216"/>
                  <a:pt x="1108" y="1216"/>
                </a:cubicBezTo>
                <a:lnTo>
                  <a:pt x="1108" y="1216"/>
                </a:lnTo>
                <a:close/>
                <a:moveTo>
                  <a:pt x="3230" y="546"/>
                </a:moveTo>
                <a:lnTo>
                  <a:pt x="3230" y="546"/>
                </a:lnTo>
                <a:cubicBezTo>
                  <a:pt x="3230" y="522"/>
                  <a:pt x="3249" y="502"/>
                  <a:pt x="3273" y="502"/>
                </a:cubicBezTo>
                <a:lnTo>
                  <a:pt x="3722" y="502"/>
                </a:lnTo>
                <a:cubicBezTo>
                  <a:pt x="3746" y="502"/>
                  <a:pt x="3765" y="522"/>
                  <a:pt x="3765" y="546"/>
                </a:cubicBezTo>
                <a:lnTo>
                  <a:pt x="3765" y="994"/>
                </a:lnTo>
                <a:cubicBezTo>
                  <a:pt x="3765" y="1018"/>
                  <a:pt x="3746" y="1037"/>
                  <a:pt x="3722" y="1037"/>
                </a:cubicBezTo>
                <a:lnTo>
                  <a:pt x="3273" y="1037"/>
                </a:lnTo>
                <a:cubicBezTo>
                  <a:pt x="3249" y="1037"/>
                  <a:pt x="3230" y="1018"/>
                  <a:pt x="3230" y="994"/>
                </a:cubicBezTo>
                <a:lnTo>
                  <a:pt x="3230" y="546"/>
                </a:lnTo>
                <a:lnTo>
                  <a:pt x="3230" y="546"/>
                </a:lnTo>
                <a:close/>
                <a:moveTo>
                  <a:pt x="3273" y="1167"/>
                </a:moveTo>
                <a:lnTo>
                  <a:pt x="3273" y="1167"/>
                </a:lnTo>
                <a:lnTo>
                  <a:pt x="3722" y="1167"/>
                </a:lnTo>
                <a:cubicBezTo>
                  <a:pt x="3817" y="1167"/>
                  <a:pt x="3895" y="1090"/>
                  <a:pt x="3895" y="994"/>
                </a:cubicBezTo>
                <a:lnTo>
                  <a:pt x="3895" y="546"/>
                </a:lnTo>
                <a:cubicBezTo>
                  <a:pt x="3895" y="450"/>
                  <a:pt x="3817" y="372"/>
                  <a:pt x="3722" y="372"/>
                </a:cubicBezTo>
                <a:lnTo>
                  <a:pt x="3273" y="372"/>
                </a:lnTo>
                <a:cubicBezTo>
                  <a:pt x="3178" y="372"/>
                  <a:pt x="3100" y="450"/>
                  <a:pt x="3100" y="546"/>
                </a:cubicBezTo>
                <a:lnTo>
                  <a:pt x="3100" y="994"/>
                </a:lnTo>
                <a:cubicBezTo>
                  <a:pt x="3100" y="1090"/>
                  <a:pt x="3178" y="1167"/>
                  <a:pt x="3273" y="1167"/>
                </a:cubicBezTo>
                <a:lnTo>
                  <a:pt x="3273" y="1167"/>
                </a:lnTo>
                <a:close/>
                <a:moveTo>
                  <a:pt x="2894" y="994"/>
                </a:moveTo>
                <a:lnTo>
                  <a:pt x="2894" y="994"/>
                </a:lnTo>
                <a:cubicBezTo>
                  <a:pt x="2894" y="1018"/>
                  <a:pt x="2874" y="1037"/>
                  <a:pt x="2850" y="1037"/>
                </a:cubicBezTo>
                <a:lnTo>
                  <a:pt x="2402" y="1037"/>
                </a:lnTo>
                <a:cubicBezTo>
                  <a:pt x="2378" y="1037"/>
                  <a:pt x="2359" y="1018"/>
                  <a:pt x="2359" y="994"/>
                </a:cubicBezTo>
                <a:lnTo>
                  <a:pt x="2359" y="546"/>
                </a:lnTo>
                <a:cubicBezTo>
                  <a:pt x="2359" y="522"/>
                  <a:pt x="2378" y="502"/>
                  <a:pt x="2402" y="502"/>
                </a:cubicBezTo>
                <a:lnTo>
                  <a:pt x="2850" y="502"/>
                </a:lnTo>
                <a:cubicBezTo>
                  <a:pt x="2874" y="502"/>
                  <a:pt x="2894" y="522"/>
                  <a:pt x="2894" y="546"/>
                </a:cubicBezTo>
                <a:lnTo>
                  <a:pt x="2894" y="994"/>
                </a:lnTo>
                <a:lnTo>
                  <a:pt x="2894" y="994"/>
                </a:lnTo>
                <a:close/>
                <a:moveTo>
                  <a:pt x="2850" y="372"/>
                </a:moveTo>
                <a:lnTo>
                  <a:pt x="2850" y="372"/>
                </a:lnTo>
                <a:lnTo>
                  <a:pt x="2402" y="372"/>
                </a:lnTo>
                <a:cubicBezTo>
                  <a:pt x="2306" y="372"/>
                  <a:pt x="2229" y="450"/>
                  <a:pt x="2229" y="546"/>
                </a:cubicBezTo>
                <a:lnTo>
                  <a:pt x="2229" y="994"/>
                </a:lnTo>
                <a:cubicBezTo>
                  <a:pt x="2229" y="1090"/>
                  <a:pt x="2306" y="1167"/>
                  <a:pt x="2402" y="1167"/>
                </a:cubicBezTo>
                <a:lnTo>
                  <a:pt x="2850" y="1167"/>
                </a:lnTo>
                <a:cubicBezTo>
                  <a:pt x="2946" y="1167"/>
                  <a:pt x="3024" y="1090"/>
                  <a:pt x="3024" y="994"/>
                </a:cubicBezTo>
                <a:lnTo>
                  <a:pt x="3024" y="546"/>
                </a:lnTo>
                <a:cubicBezTo>
                  <a:pt x="3024" y="450"/>
                  <a:pt x="2946" y="372"/>
                  <a:pt x="2850" y="372"/>
                </a:cubicBezTo>
                <a:lnTo>
                  <a:pt x="2850" y="372"/>
                </a:lnTo>
                <a:close/>
                <a:moveTo>
                  <a:pt x="2022" y="994"/>
                </a:moveTo>
                <a:lnTo>
                  <a:pt x="2022" y="994"/>
                </a:lnTo>
                <a:cubicBezTo>
                  <a:pt x="2022" y="1018"/>
                  <a:pt x="2003" y="1037"/>
                  <a:pt x="1979" y="1037"/>
                </a:cubicBezTo>
                <a:lnTo>
                  <a:pt x="1531" y="1037"/>
                </a:lnTo>
                <a:cubicBezTo>
                  <a:pt x="1507" y="1037"/>
                  <a:pt x="1487" y="1018"/>
                  <a:pt x="1487" y="994"/>
                </a:cubicBezTo>
                <a:lnTo>
                  <a:pt x="1487" y="546"/>
                </a:lnTo>
                <a:cubicBezTo>
                  <a:pt x="1487" y="522"/>
                  <a:pt x="1507" y="502"/>
                  <a:pt x="1531" y="502"/>
                </a:cubicBezTo>
                <a:lnTo>
                  <a:pt x="1979" y="502"/>
                </a:lnTo>
                <a:cubicBezTo>
                  <a:pt x="2003" y="502"/>
                  <a:pt x="2022" y="522"/>
                  <a:pt x="2022" y="546"/>
                </a:cubicBezTo>
                <a:lnTo>
                  <a:pt x="2022" y="994"/>
                </a:lnTo>
                <a:lnTo>
                  <a:pt x="2022" y="994"/>
                </a:lnTo>
                <a:close/>
                <a:moveTo>
                  <a:pt x="1979" y="372"/>
                </a:moveTo>
                <a:lnTo>
                  <a:pt x="1979" y="372"/>
                </a:lnTo>
                <a:lnTo>
                  <a:pt x="1531" y="372"/>
                </a:lnTo>
                <a:cubicBezTo>
                  <a:pt x="1435" y="372"/>
                  <a:pt x="1357" y="450"/>
                  <a:pt x="1357" y="546"/>
                </a:cubicBezTo>
                <a:lnTo>
                  <a:pt x="1357" y="994"/>
                </a:lnTo>
                <a:cubicBezTo>
                  <a:pt x="1357" y="1090"/>
                  <a:pt x="1435" y="1167"/>
                  <a:pt x="1531" y="1167"/>
                </a:cubicBezTo>
                <a:lnTo>
                  <a:pt x="1979" y="1167"/>
                </a:lnTo>
                <a:cubicBezTo>
                  <a:pt x="2075" y="1167"/>
                  <a:pt x="2152" y="1090"/>
                  <a:pt x="2152" y="994"/>
                </a:cubicBezTo>
                <a:lnTo>
                  <a:pt x="2152" y="546"/>
                </a:lnTo>
                <a:cubicBezTo>
                  <a:pt x="2152" y="450"/>
                  <a:pt x="2075" y="372"/>
                  <a:pt x="1979" y="372"/>
                </a:cubicBezTo>
                <a:lnTo>
                  <a:pt x="1979" y="372"/>
                </a:lnTo>
                <a:close/>
                <a:moveTo>
                  <a:pt x="1151" y="994"/>
                </a:moveTo>
                <a:lnTo>
                  <a:pt x="1151" y="994"/>
                </a:lnTo>
                <a:cubicBezTo>
                  <a:pt x="1151" y="1018"/>
                  <a:pt x="1132" y="1037"/>
                  <a:pt x="1108" y="1037"/>
                </a:cubicBezTo>
                <a:lnTo>
                  <a:pt x="659" y="1037"/>
                </a:lnTo>
                <a:cubicBezTo>
                  <a:pt x="636" y="1037"/>
                  <a:pt x="616" y="1018"/>
                  <a:pt x="616" y="994"/>
                </a:cubicBezTo>
                <a:lnTo>
                  <a:pt x="616" y="546"/>
                </a:lnTo>
                <a:cubicBezTo>
                  <a:pt x="616" y="522"/>
                  <a:pt x="636" y="502"/>
                  <a:pt x="659" y="502"/>
                </a:cubicBezTo>
                <a:lnTo>
                  <a:pt x="1108" y="502"/>
                </a:lnTo>
                <a:cubicBezTo>
                  <a:pt x="1132" y="502"/>
                  <a:pt x="1151" y="522"/>
                  <a:pt x="1151" y="546"/>
                </a:cubicBezTo>
                <a:lnTo>
                  <a:pt x="1151" y="994"/>
                </a:lnTo>
                <a:lnTo>
                  <a:pt x="1151" y="994"/>
                </a:lnTo>
                <a:close/>
                <a:moveTo>
                  <a:pt x="1108" y="372"/>
                </a:moveTo>
                <a:lnTo>
                  <a:pt x="1108" y="372"/>
                </a:lnTo>
                <a:lnTo>
                  <a:pt x="659" y="372"/>
                </a:lnTo>
                <a:cubicBezTo>
                  <a:pt x="564" y="372"/>
                  <a:pt x="486" y="450"/>
                  <a:pt x="486" y="546"/>
                </a:cubicBezTo>
                <a:lnTo>
                  <a:pt x="486" y="994"/>
                </a:lnTo>
                <a:cubicBezTo>
                  <a:pt x="486" y="1090"/>
                  <a:pt x="564" y="1167"/>
                  <a:pt x="659" y="1167"/>
                </a:cubicBezTo>
                <a:lnTo>
                  <a:pt x="1108" y="1167"/>
                </a:lnTo>
                <a:cubicBezTo>
                  <a:pt x="1203" y="1167"/>
                  <a:pt x="1281" y="1090"/>
                  <a:pt x="1281" y="994"/>
                </a:cubicBezTo>
                <a:lnTo>
                  <a:pt x="1281" y="546"/>
                </a:lnTo>
                <a:cubicBezTo>
                  <a:pt x="1281" y="450"/>
                  <a:pt x="1203" y="372"/>
                  <a:pt x="1108" y="372"/>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3"/>
          <p:cNvSpPr>
            <a:spLocks noChangeAspect="1" noEditPoints="1"/>
          </p:cNvSpPr>
          <p:nvPr/>
        </p:nvSpPr>
        <p:spPr bwMode="auto">
          <a:xfrm>
            <a:off x="2716321" y="3826898"/>
            <a:ext cx="577884" cy="456391"/>
          </a:xfrm>
          <a:custGeom>
            <a:avLst/>
            <a:gdLst>
              <a:gd name="T0" fmla="*/ 4669 w 4800"/>
              <a:gd name="T1" fmla="*/ 3234 h 3789"/>
              <a:gd name="T2" fmla="*/ 130 w 4800"/>
              <a:gd name="T3" fmla="*/ 3107 h 3789"/>
              <a:gd name="T4" fmla="*/ 4261 w 4800"/>
              <a:gd name="T5" fmla="*/ 2680 h 3789"/>
              <a:gd name="T6" fmla="*/ 288 w 4800"/>
              <a:gd name="T7" fmla="*/ 3265 h 3789"/>
              <a:gd name="T8" fmla="*/ 288 w 4800"/>
              <a:gd name="T9" fmla="*/ 0 h 3789"/>
              <a:gd name="T10" fmla="*/ 4245 w 4800"/>
              <a:gd name="T11" fmla="*/ 3789 h 3789"/>
              <a:gd name="T12" fmla="*/ 3230 w 4800"/>
              <a:gd name="T13" fmla="*/ 2682 h 3789"/>
              <a:gd name="T14" fmla="*/ 3765 w 4800"/>
              <a:gd name="T15" fmla="*/ 2682 h 3789"/>
              <a:gd name="T16" fmla="*/ 3895 w 4800"/>
              <a:gd name="T17" fmla="*/ 2682 h 3789"/>
              <a:gd name="T18" fmla="*/ 3100 w 4800"/>
              <a:gd name="T19" fmla="*/ 2234 h 3789"/>
              <a:gd name="T20" fmla="*/ 3895 w 4800"/>
              <a:gd name="T21" fmla="*/ 2682 h 3789"/>
              <a:gd name="T22" fmla="*/ 2359 w 4800"/>
              <a:gd name="T23" fmla="*/ 2682 h 3789"/>
              <a:gd name="T24" fmla="*/ 2894 w 4800"/>
              <a:gd name="T25" fmla="*/ 2682 h 3789"/>
              <a:gd name="T26" fmla="*/ 2229 w 4800"/>
              <a:gd name="T27" fmla="*/ 2234 h 3789"/>
              <a:gd name="T28" fmla="*/ 3024 w 4800"/>
              <a:gd name="T29" fmla="*/ 2234 h 3789"/>
              <a:gd name="T30" fmla="*/ 1979 w 4800"/>
              <a:gd name="T31" fmla="*/ 2725 h 3789"/>
              <a:gd name="T32" fmla="*/ 1979 w 4800"/>
              <a:gd name="T33" fmla="*/ 2190 h 3789"/>
              <a:gd name="T34" fmla="*/ 1979 w 4800"/>
              <a:gd name="T35" fmla="*/ 2060 h 3789"/>
              <a:gd name="T36" fmla="*/ 1979 w 4800"/>
              <a:gd name="T37" fmla="*/ 2855 h 3789"/>
              <a:gd name="T38" fmla="*/ 1151 w 4800"/>
              <a:gd name="T39" fmla="*/ 2682 h 3789"/>
              <a:gd name="T40" fmla="*/ 616 w 4800"/>
              <a:gd name="T41" fmla="*/ 2234 h 3789"/>
              <a:gd name="T42" fmla="*/ 1151 w 4800"/>
              <a:gd name="T43" fmla="*/ 2682 h 3789"/>
              <a:gd name="T44" fmla="*/ 486 w 4800"/>
              <a:gd name="T45" fmla="*/ 2682 h 3789"/>
              <a:gd name="T46" fmla="*/ 1108 w 4800"/>
              <a:gd name="T47" fmla="*/ 2060 h 3789"/>
              <a:gd name="T48" fmla="*/ 3722 w 4800"/>
              <a:gd name="T49" fmla="*/ 1346 h 3789"/>
              <a:gd name="T50" fmla="*/ 3230 w 4800"/>
              <a:gd name="T51" fmla="*/ 1838 h 3789"/>
              <a:gd name="T52" fmla="*/ 3722 w 4800"/>
              <a:gd name="T53" fmla="*/ 2011 h 3789"/>
              <a:gd name="T54" fmla="*/ 3100 w 4800"/>
              <a:gd name="T55" fmla="*/ 1390 h 3789"/>
              <a:gd name="T56" fmla="*/ 2894 w 4800"/>
              <a:gd name="T57" fmla="*/ 1838 h 3789"/>
              <a:gd name="T58" fmla="*/ 2402 w 4800"/>
              <a:gd name="T59" fmla="*/ 1346 h 3789"/>
              <a:gd name="T60" fmla="*/ 2850 w 4800"/>
              <a:gd name="T61" fmla="*/ 1216 h 3789"/>
              <a:gd name="T62" fmla="*/ 2402 w 4800"/>
              <a:gd name="T63" fmla="*/ 2011 h 3789"/>
              <a:gd name="T64" fmla="*/ 2850 w 4800"/>
              <a:gd name="T65" fmla="*/ 1216 h 3789"/>
              <a:gd name="T66" fmla="*/ 1487 w 4800"/>
              <a:gd name="T67" fmla="*/ 1838 h 3789"/>
              <a:gd name="T68" fmla="*/ 2022 w 4800"/>
              <a:gd name="T69" fmla="*/ 1838 h 3789"/>
              <a:gd name="T70" fmla="*/ 1357 w 4800"/>
              <a:gd name="T71" fmla="*/ 1390 h 3789"/>
              <a:gd name="T72" fmla="*/ 2152 w 4800"/>
              <a:gd name="T73" fmla="*/ 1390 h 3789"/>
              <a:gd name="T74" fmla="*/ 1108 w 4800"/>
              <a:gd name="T75" fmla="*/ 1881 h 3789"/>
              <a:gd name="T76" fmla="*/ 1108 w 4800"/>
              <a:gd name="T77" fmla="*/ 1346 h 3789"/>
              <a:gd name="T78" fmla="*/ 1108 w 4800"/>
              <a:gd name="T79" fmla="*/ 1216 h 3789"/>
              <a:gd name="T80" fmla="*/ 1108 w 4800"/>
              <a:gd name="T81" fmla="*/ 2011 h 3789"/>
              <a:gd name="T82" fmla="*/ 3230 w 4800"/>
              <a:gd name="T83" fmla="*/ 546 h 3789"/>
              <a:gd name="T84" fmla="*/ 3765 w 4800"/>
              <a:gd name="T85" fmla="*/ 994 h 3789"/>
              <a:gd name="T86" fmla="*/ 3230 w 4800"/>
              <a:gd name="T87" fmla="*/ 546 h 3789"/>
              <a:gd name="T88" fmla="*/ 3895 w 4800"/>
              <a:gd name="T89" fmla="*/ 546 h 3789"/>
              <a:gd name="T90" fmla="*/ 3273 w 4800"/>
              <a:gd name="T91" fmla="*/ 1167 h 3789"/>
              <a:gd name="T92" fmla="*/ 2402 w 4800"/>
              <a:gd name="T93" fmla="*/ 1037 h 3789"/>
              <a:gd name="T94" fmla="*/ 2894 w 4800"/>
              <a:gd name="T95" fmla="*/ 546 h 3789"/>
              <a:gd name="T96" fmla="*/ 2402 w 4800"/>
              <a:gd name="T97" fmla="*/ 372 h 3789"/>
              <a:gd name="T98" fmla="*/ 3024 w 4800"/>
              <a:gd name="T99" fmla="*/ 994 h 3789"/>
              <a:gd name="T100" fmla="*/ 2022 w 4800"/>
              <a:gd name="T101" fmla="*/ 994 h 3789"/>
              <a:gd name="T102" fmla="*/ 1531 w 4800"/>
              <a:gd name="T103" fmla="*/ 502 h 3789"/>
              <a:gd name="T104" fmla="*/ 1979 w 4800"/>
              <a:gd name="T105" fmla="*/ 372 h 3789"/>
              <a:gd name="T106" fmla="*/ 1531 w 4800"/>
              <a:gd name="T107" fmla="*/ 1167 h 3789"/>
              <a:gd name="T108" fmla="*/ 1979 w 4800"/>
              <a:gd name="T109" fmla="*/ 372 h 3789"/>
              <a:gd name="T110" fmla="*/ 616 w 4800"/>
              <a:gd name="T111" fmla="*/ 994 h 3789"/>
              <a:gd name="T112" fmla="*/ 1151 w 4800"/>
              <a:gd name="T113" fmla="*/ 994 h 3789"/>
              <a:gd name="T114" fmla="*/ 486 w 4800"/>
              <a:gd name="T115" fmla="*/ 546 h 3789"/>
              <a:gd name="T116" fmla="*/ 1281 w 4800"/>
              <a:gd name="T117" fmla="*/ 546 h 3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800" h="3789">
                <a:moveTo>
                  <a:pt x="4245" y="3658"/>
                </a:moveTo>
                <a:lnTo>
                  <a:pt x="4245" y="3658"/>
                </a:lnTo>
                <a:cubicBezTo>
                  <a:pt x="4011" y="3658"/>
                  <a:pt x="3820" y="3468"/>
                  <a:pt x="3820" y="3234"/>
                </a:cubicBezTo>
                <a:cubicBezTo>
                  <a:pt x="3820" y="3000"/>
                  <a:pt x="4011" y="2809"/>
                  <a:pt x="4245" y="2809"/>
                </a:cubicBezTo>
                <a:cubicBezTo>
                  <a:pt x="4479" y="2809"/>
                  <a:pt x="4669" y="3000"/>
                  <a:pt x="4669" y="3234"/>
                </a:cubicBezTo>
                <a:cubicBezTo>
                  <a:pt x="4669" y="3468"/>
                  <a:pt x="4479" y="3658"/>
                  <a:pt x="4245" y="3658"/>
                </a:cubicBezTo>
                <a:lnTo>
                  <a:pt x="4245" y="3658"/>
                </a:lnTo>
                <a:close/>
                <a:moveTo>
                  <a:pt x="288" y="3265"/>
                </a:moveTo>
                <a:lnTo>
                  <a:pt x="288" y="3265"/>
                </a:lnTo>
                <a:cubicBezTo>
                  <a:pt x="201" y="3265"/>
                  <a:pt x="130" y="3194"/>
                  <a:pt x="130" y="3107"/>
                </a:cubicBezTo>
                <a:lnTo>
                  <a:pt x="130" y="289"/>
                </a:lnTo>
                <a:cubicBezTo>
                  <a:pt x="130" y="201"/>
                  <a:pt x="201" y="130"/>
                  <a:pt x="288" y="130"/>
                </a:cubicBezTo>
                <a:lnTo>
                  <a:pt x="4103" y="130"/>
                </a:lnTo>
                <a:cubicBezTo>
                  <a:pt x="4190" y="130"/>
                  <a:pt x="4261" y="201"/>
                  <a:pt x="4261" y="289"/>
                </a:cubicBezTo>
                <a:lnTo>
                  <a:pt x="4261" y="2680"/>
                </a:lnTo>
                <a:cubicBezTo>
                  <a:pt x="4256" y="2680"/>
                  <a:pt x="4250" y="2679"/>
                  <a:pt x="4245" y="2679"/>
                </a:cubicBezTo>
                <a:cubicBezTo>
                  <a:pt x="3939" y="2679"/>
                  <a:pt x="3690" y="2928"/>
                  <a:pt x="3690" y="3234"/>
                </a:cubicBezTo>
                <a:cubicBezTo>
                  <a:pt x="3690" y="3244"/>
                  <a:pt x="3691" y="3255"/>
                  <a:pt x="3692" y="3265"/>
                </a:cubicBezTo>
                <a:lnTo>
                  <a:pt x="288" y="3265"/>
                </a:lnTo>
                <a:lnTo>
                  <a:pt x="288" y="3265"/>
                </a:lnTo>
                <a:close/>
                <a:moveTo>
                  <a:pt x="4391" y="2700"/>
                </a:moveTo>
                <a:lnTo>
                  <a:pt x="4391" y="2700"/>
                </a:lnTo>
                <a:lnTo>
                  <a:pt x="4391" y="289"/>
                </a:lnTo>
                <a:cubicBezTo>
                  <a:pt x="4391" y="130"/>
                  <a:pt x="4262" y="0"/>
                  <a:pt x="4103" y="0"/>
                </a:cubicBezTo>
                <a:lnTo>
                  <a:pt x="288" y="0"/>
                </a:lnTo>
                <a:cubicBezTo>
                  <a:pt x="129" y="0"/>
                  <a:pt x="0" y="130"/>
                  <a:pt x="0" y="289"/>
                </a:cubicBezTo>
                <a:lnTo>
                  <a:pt x="0" y="3107"/>
                </a:lnTo>
                <a:cubicBezTo>
                  <a:pt x="0" y="3266"/>
                  <a:pt x="129" y="3395"/>
                  <a:pt x="288" y="3395"/>
                </a:cubicBezTo>
                <a:lnTo>
                  <a:pt x="3714" y="3395"/>
                </a:lnTo>
                <a:cubicBezTo>
                  <a:pt x="3784" y="3623"/>
                  <a:pt x="3995" y="3789"/>
                  <a:pt x="4245" y="3789"/>
                </a:cubicBezTo>
                <a:cubicBezTo>
                  <a:pt x="4551" y="3789"/>
                  <a:pt x="4800" y="3540"/>
                  <a:pt x="4800" y="3234"/>
                </a:cubicBezTo>
                <a:cubicBezTo>
                  <a:pt x="4800" y="2979"/>
                  <a:pt x="4626" y="2764"/>
                  <a:pt x="4391" y="2700"/>
                </a:cubicBezTo>
                <a:lnTo>
                  <a:pt x="4391" y="2700"/>
                </a:lnTo>
                <a:close/>
                <a:moveTo>
                  <a:pt x="3230" y="2682"/>
                </a:moveTo>
                <a:lnTo>
                  <a:pt x="3230" y="2682"/>
                </a:lnTo>
                <a:lnTo>
                  <a:pt x="3230" y="2234"/>
                </a:lnTo>
                <a:cubicBezTo>
                  <a:pt x="3230" y="2210"/>
                  <a:pt x="3249" y="2190"/>
                  <a:pt x="3273" y="2190"/>
                </a:cubicBezTo>
                <a:lnTo>
                  <a:pt x="3722" y="2190"/>
                </a:lnTo>
                <a:cubicBezTo>
                  <a:pt x="3746" y="2190"/>
                  <a:pt x="3765" y="2210"/>
                  <a:pt x="3765" y="2234"/>
                </a:cubicBezTo>
                <a:lnTo>
                  <a:pt x="3765" y="2682"/>
                </a:lnTo>
                <a:cubicBezTo>
                  <a:pt x="3765" y="2706"/>
                  <a:pt x="3746" y="2725"/>
                  <a:pt x="3722" y="2725"/>
                </a:cubicBezTo>
                <a:lnTo>
                  <a:pt x="3273" y="2725"/>
                </a:lnTo>
                <a:cubicBezTo>
                  <a:pt x="3249" y="2725"/>
                  <a:pt x="3230" y="2706"/>
                  <a:pt x="3230" y="2682"/>
                </a:cubicBezTo>
                <a:lnTo>
                  <a:pt x="3230" y="2682"/>
                </a:lnTo>
                <a:close/>
                <a:moveTo>
                  <a:pt x="3895" y="2682"/>
                </a:moveTo>
                <a:lnTo>
                  <a:pt x="3895" y="2682"/>
                </a:lnTo>
                <a:lnTo>
                  <a:pt x="3895" y="2234"/>
                </a:lnTo>
                <a:cubicBezTo>
                  <a:pt x="3895" y="2138"/>
                  <a:pt x="3817" y="2060"/>
                  <a:pt x="3722" y="2060"/>
                </a:cubicBezTo>
                <a:lnTo>
                  <a:pt x="3273" y="2060"/>
                </a:lnTo>
                <a:cubicBezTo>
                  <a:pt x="3178" y="2060"/>
                  <a:pt x="3100" y="2138"/>
                  <a:pt x="3100" y="2234"/>
                </a:cubicBezTo>
                <a:lnTo>
                  <a:pt x="3100" y="2682"/>
                </a:lnTo>
                <a:cubicBezTo>
                  <a:pt x="3100" y="2778"/>
                  <a:pt x="3178" y="2855"/>
                  <a:pt x="3273" y="2855"/>
                </a:cubicBezTo>
                <a:lnTo>
                  <a:pt x="3722" y="2855"/>
                </a:lnTo>
                <a:cubicBezTo>
                  <a:pt x="3817" y="2855"/>
                  <a:pt x="3895" y="2778"/>
                  <a:pt x="3895" y="2682"/>
                </a:cubicBezTo>
                <a:lnTo>
                  <a:pt x="3895" y="2682"/>
                </a:lnTo>
                <a:close/>
                <a:moveTo>
                  <a:pt x="2894" y="2682"/>
                </a:moveTo>
                <a:lnTo>
                  <a:pt x="2894" y="2682"/>
                </a:lnTo>
                <a:cubicBezTo>
                  <a:pt x="2894" y="2706"/>
                  <a:pt x="2874" y="2725"/>
                  <a:pt x="2850" y="2725"/>
                </a:cubicBezTo>
                <a:lnTo>
                  <a:pt x="2402" y="2725"/>
                </a:lnTo>
                <a:cubicBezTo>
                  <a:pt x="2378" y="2725"/>
                  <a:pt x="2359" y="2706"/>
                  <a:pt x="2359" y="2682"/>
                </a:cubicBezTo>
                <a:lnTo>
                  <a:pt x="2359" y="2234"/>
                </a:lnTo>
                <a:cubicBezTo>
                  <a:pt x="2359" y="2210"/>
                  <a:pt x="2378" y="2190"/>
                  <a:pt x="2402" y="2190"/>
                </a:cubicBezTo>
                <a:lnTo>
                  <a:pt x="2850" y="2190"/>
                </a:lnTo>
                <a:cubicBezTo>
                  <a:pt x="2874" y="2190"/>
                  <a:pt x="2894" y="2210"/>
                  <a:pt x="2894" y="2234"/>
                </a:cubicBezTo>
                <a:lnTo>
                  <a:pt x="2894" y="2682"/>
                </a:lnTo>
                <a:lnTo>
                  <a:pt x="2894" y="2682"/>
                </a:lnTo>
                <a:close/>
                <a:moveTo>
                  <a:pt x="2850" y="2060"/>
                </a:moveTo>
                <a:lnTo>
                  <a:pt x="2850" y="2060"/>
                </a:lnTo>
                <a:lnTo>
                  <a:pt x="2402" y="2060"/>
                </a:lnTo>
                <a:cubicBezTo>
                  <a:pt x="2306" y="2060"/>
                  <a:pt x="2229" y="2138"/>
                  <a:pt x="2229" y="2234"/>
                </a:cubicBezTo>
                <a:lnTo>
                  <a:pt x="2229" y="2682"/>
                </a:lnTo>
                <a:cubicBezTo>
                  <a:pt x="2229" y="2778"/>
                  <a:pt x="2306" y="2855"/>
                  <a:pt x="2402" y="2855"/>
                </a:cubicBezTo>
                <a:lnTo>
                  <a:pt x="2850" y="2855"/>
                </a:lnTo>
                <a:cubicBezTo>
                  <a:pt x="2946" y="2855"/>
                  <a:pt x="3024" y="2778"/>
                  <a:pt x="3024" y="2682"/>
                </a:cubicBezTo>
                <a:lnTo>
                  <a:pt x="3024" y="2234"/>
                </a:lnTo>
                <a:cubicBezTo>
                  <a:pt x="3024" y="2138"/>
                  <a:pt x="2946" y="2060"/>
                  <a:pt x="2850" y="2060"/>
                </a:cubicBezTo>
                <a:lnTo>
                  <a:pt x="2850" y="2060"/>
                </a:lnTo>
                <a:close/>
                <a:moveTo>
                  <a:pt x="2022" y="2682"/>
                </a:moveTo>
                <a:lnTo>
                  <a:pt x="2022" y="2682"/>
                </a:lnTo>
                <a:cubicBezTo>
                  <a:pt x="2022" y="2706"/>
                  <a:pt x="2003" y="2725"/>
                  <a:pt x="1979" y="2725"/>
                </a:cubicBezTo>
                <a:lnTo>
                  <a:pt x="1531" y="2725"/>
                </a:lnTo>
                <a:cubicBezTo>
                  <a:pt x="1507" y="2725"/>
                  <a:pt x="1487" y="2706"/>
                  <a:pt x="1487" y="2682"/>
                </a:cubicBezTo>
                <a:lnTo>
                  <a:pt x="1487" y="2234"/>
                </a:lnTo>
                <a:cubicBezTo>
                  <a:pt x="1487" y="2210"/>
                  <a:pt x="1507" y="2190"/>
                  <a:pt x="1531" y="2190"/>
                </a:cubicBezTo>
                <a:lnTo>
                  <a:pt x="1979" y="2190"/>
                </a:lnTo>
                <a:cubicBezTo>
                  <a:pt x="2003" y="2190"/>
                  <a:pt x="2022" y="2210"/>
                  <a:pt x="2022" y="2234"/>
                </a:cubicBezTo>
                <a:lnTo>
                  <a:pt x="2022" y="2682"/>
                </a:lnTo>
                <a:lnTo>
                  <a:pt x="2022" y="2682"/>
                </a:lnTo>
                <a:close/>
                <a:moveTo>
                  <a:pt x="1979" y="2060"/>
                </a:moveTo>
                <a:lnTo>
                  <a:pt x="1979" y="2060"/>
                </a:lnTo>
                <a:lnTo>
                  <a:pt x="1531" y="2060"/>
                </a:lnTo>
                <a:cubicBezTo>
                  <a:pt x="1435" y="2060"/>
                  <a:pt x="1357" y="2138"/>
                  <a:pt x="1357" y="2234"/>
                </a:cubicBezTo>
                <a:lnTo>
                  <a:pt x="1357" y="2682"/>
                </a:lnTo>
                <a:cubicBezTo>
                  <a:pt x="1357" y="2778"/>
                  <a:pt x="1435" y="2855"/>
                  <a:pt x="1531" y="2855"/>
                </a:cubicBezTo>
                <a:lnTo>
                  <a:pt x="1979" y="2855"/>
                </a:lnTo>
                <a:cubicBezTo>
                  <a:pt x="2075" y="2855"/>
                  <a:pt x="2152" y="2778"/>
                  <a:pt x="2152" y="2682"/>
                </a:cubicBezTo>
                <a:lnTo>
                  <a:pt x="2152" y="2234"/>
                </a:lnTo>
                <a:cubicBezTo>
                  <a:pt x="2152" y="2138"/>
                  <a:pt x="2075" y="2060"/>
                  <a:pt x="1979" y="2060"/>
                </a:cubicBezTo>
                <a:lnTo>
                  <a:pt x="1979" y="2060"/>
                </a:lnTo>
                <a:close/>
                <a:moveTo>
                  <a:pt x="1151" y="2682"/>
                </a:moveTo>
                <a:lnTo>
                  <a:pt x="1151" y="2682"/>
                </a:lnTo>
                <a:cubicBezTo>
                  <a:pt x="1151" y="2706"/>
                  <a:pt x="1132" y="2725"/>
                  <a:pt x="1108" y="2725"/>
                </a:cubicBezTo>
                <a:lnTo>
                  <a:pt x="659" y="2725"/>
                </a:lnTo>
                <a:cubicBezTo>
                  <a:pt x="636" y="2725"/>
                  <a:pt x="616" y="2706"/>
                  <a:pt x="616" y="2682"/>
                </a:cubicBezTo>
                <a:lnTo>
                  <a:pt x="616" y="2234"/>
                </a:lnTo>
                <a:cubicBezTo>
                  <a:pt x="616" y="2210"/>
                  <a:pt x="636" y="2190"/>
                  <a:pt x="659" y="2190"/>
                </a:cubicBezTo>
                <a:lnTo>
                  <a:pt x="1108" y="2190"/>
                </a:lnTo>
                <a:cubicBezTo>
                  <a:pt x="1132" y="2190"/>
                  <a:pt x="1151" y="2210"/>
                  <a:pt x="1151" y="2234"/>
                </a:cubicBezTo>
                <a:lnTo>
                  <a:pt x="1151" y="2682"/>
                </a:lnTo>
                <a:lnTo>
                  <a:pt x="1151" y="2682"/>
                </a:lnTo>
                <a:close/>
                <a:moveTo>
                  <a:pt x="1108" y="2060"/>
                </a:moveTo>
                <a:lnTo>
                  <a:pt x="1108" y="2060"/>
                </a:lnTo>
                <a:lnTo>
                  <a:pt x="659" y="2060"/>
                </a:lnTo>
                <a:cubicBezTo>
                  <a:pt x="564" y="2060"/>
                  <a:pt x="486" y="2138"/>
                  <a:pt x="486" y="2234"/>
                </a:cubicBezTo>
                <a:lnTo>
                  <a:pt x="486" y="2682"/>
                </a:lnTo>
                <a:cubicBezTo>
                  <a:pt x="486" y="2778"/>
                  <a:pt x="564" y="2855"/>
                  <a:pt x="659" y="2855"/>
                </a:cubicBezTo>
                <a:lnTo>
                  <a:pt x="1108" y="2855"/>
                </a:lnTo>
                <a:cubicBezTo>
                  <a:pt x="1203" y="2855"/>
                  <a:pt x="1281" y="2778"/>
                  <a:pt x="1281" y="2682"/>
                </a:cubicBezTo>
                <a:lnTo>
                  <a:pt x="1281" y="2234"/>
                </a:lnTo>
                <a:cubicBezTo>
                  <a:pt x="1281" y="2138"/>
                  <a:pt x="1203" y="2060"/>
                  <a:pt x="1108" y="2060"/>
                </a:cubicBezTo>
                <a:lnTo>
                  <a:pt x="1108" y="2060"/>
                </a:lnTo>
                <a:close/>
                <a:moveTo>
                  <a:pt x="3230" y="1390"/>
                </a:moveTo>
                <a:lnTo>
                  <a:pt x="3230" y="1390"/>
                </a:lnTo>
                <a:cubicBezTo>
                  <a:pt x="3230" y="1366"/>
                  <a:pt x="3249" y="1346"/>
                  <a:pt x="3273" y="1346"/>
                </a:cubicBezTo>
                <a:lnTo>
                  <a:pt x="3722" y="1346"/>
                </a:lnTo>
                <a:cubicBezTo>
                  <a:pt x="3746" y="1346"/>
                  <a:pt x="3765" y="1366"/>
                  <a:pt x="3765" y="1390"/>
                </a:cubicBezTo>
                <a:lnTo>
                  <a:pt x="3765" y="1838"/>
                </a:lnTo>
                <a:cubicBezTo>
                  <a:pt x="3765" y="1862"/>
                  <a:pt x="3746" y="1881"/>
                  <a:pt x="3722" y="1881"/>
                </a:cubicBezTo>
                <a:lnTo>
                  <a:pt x="3273" y="1881"/>
                </a:lnTo>
                <a:cubicBezTo>
                  <a:pt x="3249" y="1881"/>
                  <a:pt x="3230" y="1862"/>
                  <a:pt x="3230" y="1838"/>
                </a:cubicBezTo>
                <a:lnTo>
                  <a:pt x="3230" y="1390"/>
                </a:lnTo>
                <a:lnTo>
                  <a:pt x="3230" y="1390"/>
                </a:lnTo>
                <a:close/>
                <a:moveTo>
                  <a:pt x="3273" y="2011"/>
                </a:moveTo>
                <a:lnTo>
                  <a:pt x="3273" y="2011"/>
                </a:lnTo>
                <a:lnTo>
                  <a:pt x="3722" y="2011"/>
                </a:lnTo>
                <a:cubicBezTo>
                  <a:pt x="3817" y="2011"/>
                  <a:pt x="3895" y="1934"/>
                  <a:pt x="3895" y="1838"/>
                </a:cubicBezTo>
                <a:lnTo>
                  <a:pt x="3895" y="1390"/>
                </a:lnTo>
                <a:cubicBezTo>
                  <a:pt x="3895" y="1294"/>
                  <a:pt x="3817" y="1216"/>
                  <a:pt x="3722" y="1216"/>
                </a:cubicBezTo>
                <a:lnTo>
                  <a:pt x="3273" y="1216"/>
                </a:lnTo>
                <a:cubicBezTo>
                  <a:pt x="3178" y="1216"/>
                  <a:pt x="3100" y="1294"/>
                  <a:pt x="3100" y="1390"/>
                </a:cubicBezTo>
                <a:lnTo>
                  <a:pt x="3100" y="1838"/>
                </a:lnTo>
                <a:cubicBezTo>
                  <a:pt x="3100" y="1934"/>
                  <a:pt x="3178" y="2011"/>
                  <a:pt x="3273" y="2011"/>
                </a:cubicBezTo>
                <a:lnTo>
                  <a:pt x="3273" y="2011"/>
                </a:lnTo>
                <a:close/>
                <a:moveTo>
                  <a:pt x="2894" y="1838"/>
                </a:moveTo>
                <a:lnTo>
                  <a:pt x="2894" y="1838"/>
                </a:lnTo>
                <a:cubicBezTo>
                  <a:pt x="2894" y="1862"/>
                  <a:pt x="2874" y="1881"/>
                  <a:pt x="2850" y="1881"/>
                </a:cubicBezTo>
                <a:lnTo>
                  <a:pt x="2402" y="1881"/>
                </a:lnTo>
                <a:cubicBezTo>
                  <a:pt x="2378" y="1881"/>
                  <a:pt x="2359" y="1862"/>
                  <a:pt x="2359" y="1838"/>
                </a:cubicBezTo>
                <a:lnTo>
                  <a:pt x="2359" y="1390"/>
                </a:lnTo>
                <a:cubicBezTo>
                  <a:pt x="2359" y="1366"/>
                  <a:pt x="2378" y="1346"/>
                  <a:pt x="2402" y="1346"/>
                </a:cubicBezTo>
                <a:lnTo>
                  <a:pt x="2850" y="1346"/>
                </a:lnTo>
                <a:cubicBezTo>
                  <a:pt x="2874" y="1346"/>
                  <a:pt x="2894" y="1366"/>
                  <a:pt x="2894" y="1390"/>
                </a:cubicBezTo>
                <a:lnTo>
                  <a:pt x="2894" y="1838"/>
                </a:lnTo>
                <a:lnTo>
                  <a:pt x="2894" y="1838"/>
                </a:lnTo>
                <a:close/>
                <a:moveTo>
                  <a:pt x="2850" y="1216"/>
                </a:moveTo>
                <a:lnTo>
                  <a:pt x="2850" y="1216"/>
                </a:lnTo>
                <a:lnTo>
                  <a:pt x="2402" y="1216"/>
                </a:lnTo>
                <a:cubicBezTo>
                  <a:pt x="2306" y="1216"/>
                  <a:pt x="2229" y="1294"/>
                  <a:pt x="2229" y="1390"/>
                </a:cubicBezTo>
                <a:lnTo>
                  <a:pt x="2229" y="1838"/>
                </a:lnTo>
                <a:cubicBezTo>
                  <a:pt x="2229" y="1934"/>
                  <a:pt x="2306" y="2011"/>
                  <a:pt x="2402" y="2011"/>
                </a:cubicBezTo>
                <a:lnTo>
                  <a:pt x="2850" y="2011"/>
                </a:lnTo>
                <a:cubicBezTo>
                  <a:pt x="2946" y="2011"/>
                  <a:pt x="3024" y="1934"/>
                  <a:pt x="3024" y="1838"/>
                </a:cubicBezTo>
                <a:lnTo>
                  <a:pt x="3024" y="1390"/>
                </a:lnTo>
                <a:cubicBezTo>
                  <a:pt x="3024" y="1294"/>
                  <a:pt x="2946" y="1216"/>
                  <a:pt x="2850" y="1216"/>
                </a:cubicBezTo>
                <a:lnTo>
                  <a:pt x="2850" y="1216"/>
                </a:lnTo>
                <a:close/>
                <a:moveTo>
                  <a:pt x="2022" y="1838"/>
                </a:moveTo>
                <a:lnTo>
                  <a:pt x="2022" y="1838"/>
                </a:lnTo>
                <a:cubicBezTo>
                  <a:pt x="2022" y="1862"/>
                  <a:pt x="2003" y="1881"/>
                  <a:pt x="1979" y="1881"/>
                </a:cubicBezTo>
                <a:lnTo>
                  <a:pt x="1531" y="1881"/>
                </a:lnTo>
                <a:cubicBezTo>
                  <a:pt x="1507" y="1881"/>
                  <a:pt x="1487" y="1862"/>
                  <a:pt x="1487" y="1838"/>
                </a:cubicBezTo>
                <a:lnTo>
                  <a:pt x="1487" y="1390"/>
                </a:lnTo>
                <a:cubicBezTo>
                  <a:pt x="1487" y="1366"/>
                  <a:pt x="1507" y="1346"/>
                  <a:pt x="1531" y="1346"/>
                </a:cubicBezTo>
                <a:lnTo>
                  <a:pt x="1979" y="1346"/>
                </a:lnTo>
                <a:cubicBezTo>
                  <a:pt x="2003" y="1346"/>
                  <a:pt x="2022" y="1366"/>
                  <a:pt x="2022" y="1390"/>
                </a:cubicBezTo>
                <a:lnTo>
                  <a:pt x="2022" y="1838"/>
                </a:lnTo>
                <a:lnTo>
                  <a:pt x="2022" y="1838"/>
                </a:lnTo>
                <a:close/>
                <a:moveTo>
                  <a:pt x="1979" y="1216"/>
                </a:moveTo>
                <a:lnTo>
                  <a:pt x="1979" y="1216"/>
                </a:lnTo>
                <a:lnTo>
                  <a:pt x="1531" y="1216"/>
                </a:lnTo>
                <a:cubicBezTo>
                  <a:pt x="1435" y="1216"/>
                  <a:pt x="1357" y="1294"/>
                  <a:pt x="1357" y="1390"/>
                </a:cubicBezTo>
                <a:lnTo>
                  <a:pt x="1357" y="1838"/>
                </a:lnTo>
                <a:cubicBezTo>
                  <a:pt x="1357" y="1934"/>
                  <a:pt x="1435" y="2011"/>
                  <a:pt x="1531" y="2011"/>
                </a:cubicBezTo>
                <a:lnTo>
                  <a:pt x="1979" y="2011"/>
                </a:lnTo>
                <a:cubicBezTo>
                  <a:pt x="2075" y="2011"/>
                  <a:pt x="2152" y="1934"/>
                  <a:pt x="2152" y="1838"/>
                </a:cubicBezTo>
                <a:lnTo>
                  <a:pt x="2152" y="1390"/>
                </a:lnTo>
                <a:cubicBezTo>
                  <a:pt x="2152" y="1294"/>
                  <a:pt x="2075" y="1216"/>
                  <a:pt x="1979" y="1216"/>
                </a:cubicBezTo>
                <a:lnTo>
                  <a:pt x="1979" y="1216"/>
                </a:lnTo>
                <a:close/>
                <a:moveTo>
                  <a:pt x="1151" y="1838"/>
                </a:moveTo>
                <a:lnTo>
                  <a:pt x="1151" y="1838"/>
                </a:lnTo>
                <a:cubicBezTo>
                  <a:pt x="1151" y="1862"/>
                  <a:pt x="1132" y="1881"/>
                  <a:pt x="1108" y="1881"/>
                </a:cubicBezTo>
                <a:lnTo>
                  <a:pt x="659" y="1881"/>
                </a:lnTo>
                <a:cubicBezTo>
                  <a:pt x="636" y="1881"/>
                  <a:pt x="616" y="1862"/>
                  <a:pt x="616" y="1838"/>
                </a:cubicBezTo>
                <a:lnTo>
                  <a:pt x="616" y="1390"/>
                </a:lnTo>
                <a:cubicBezTo>
                  <a:pt x="616" y="1366"/>
                  <a:pt x="636" y="1346"/>
                  <a:pt x="659" y="1346"/>
                </a:cubicBezTo>
                <a:lnTo>
                  <a:pt x="1108" y="1346"/>
                </a:lnTo>
                <a:cubicBezTo>
                  <a:pt x="1132" y="1346"/>
                  <a:pt x="1151" y="1366"/>
                  <a:pt x="1151" y="1390"/>
                </a:cubicBezTo>
                <a:lnTo>
                  <a:pt x="1151" y="1838"/>
                </a:lnTo>
                <a:lnTo>
                  <a:pt x="1151" y="1838"/>
                </a:lnTo>
                <a:close/>
                <a:moveTo>
                  <a:pt x="1108" y="1216"/>
                </a:moveTo>
                <a:lnTo>
                  <a:pt x="1108" y="1216"/>
                </a:lnTo>
                <a:lnTo>
                  <a:pt x="659" y="1216"/>
                </a:lnTo>
                <a:cubicBezTo>
                  <a:pt x="564" y="1216"/>
                  <a:pt x="486" y="1294"/>
                  <a:pt x="486" y="1390"/>
                </a:cubicBezTo>
                <a:lnTo>
                  <a:pt x="486" y="1838"/>
                </a:lnTo>
                <a:cubicBezTo>
                  <a:pt x="486" y="1934"/>
                  <a:pt x="564" y="2011"/>
                  <a:pt x="659" y="2011"/>
                </a:cubicBezTo>
                <a:lnTo>
                  <a:pt x="1108" y="2011"/>
                </a:lnTo>
                <a:cubicBezTo>
                  <a:pt x="1203" y="2011"/>
                  <a:pt x="1281" y="1934"/>
                  <a:pt x="1281" y="1838"/>
                </a:cubicBezTo>
                <a:lnTo>
                  <a:pt x="1281" y="1390"/>
                </a:lnTo>
                <a:cubicBezTo>
                  <a:pt x="1281" y="1294"/>
                  <a:pt x="1203" y="1216"/>
                  <a:pt x="1108" y="1216"/>
                </a:cubicBezTo>
                <a:lnTo>
                  <a:pt x="1108" y="1216"/>
                </a:lnTo>
                <a:close/>
                <a:moveTo>
                  <a:pt x="3230" y="546"/>
                </a:moveTo>
                <a:lnTo>
                  <a:pt x="3230" y="546"/>
                </a:lnTo>
                <a:cubicBezTo>
                  <a:pt x="3230" y="522"/>
                  <a:pt x="3249" y="502"/>
                  <a:pt x="3273" y="502"/>
                </a:cubicBezTo>
                <a:lnTo>
                  <a:pt x="3722" y="502"/>
                </a:lnTo>
                <a:cubicBezTo>
                  <a:pt x="3746" y="502"/>
                  <a:pt x="3765" y="522"/>
                  <a:pt x="3765" y="546"/>
                </a:cubicBezTo>
                <a:lnTo>
                  <a:pt x="3765" y="994"/>
                </a:lnTo>
                <a:cubicBezTo>
                  <a:pt x="3765" y="1018"/>
                  <a:pt x="3746" y="1037"/>
                  <a:pt x="3722" y="1037"/>
                </a:cubicBezTo>
                <a:lnTo>
                  <a:pt x="3273" y="1037"/>
                </a:lnTo>
                <a:cubicBezTo>
                  <a:pt x="3249" y="1037"/>
                  <a:pt x="3230" y="1018"/>
                  <a:pt x="3230" y="994"/>
                </a:cubicBezTo>
                <a:lnTo>
                  <a:pt x="3230" y="546"/>
                </a:lnTo>
                <a:lnTo>
                  <a:pt x="3230" y="546"/>
                </a:lnTo>
                <a:close/>
                <a:moveTo>
                  <a:pt x="3273" y="1167"/>
                </a:moveTo>
                <a:lnTo>
                  <a:pt x="3273" y="1167"/>
                </a:lnTo>
                <a:lnTo>
                  <a:pt x="3722" y="1167"/>
                </a:lnTo>
                <a:cubicBezTo>
                  <a:pt x="3817" y="1167"/>
                  <a:pt x="3895" y="1090"/>
                  <a:pt x="3895" y="994"/>
                </a:cubicBezTo>
                <a:lnTo>
                  <a:pt x="3895" y="546"/>
                </a:lnTo>
                <a:cubicBezTo>
                  <a:pt x="3895" y="450"/>
                  <a:pt x="3817" y="372"/>
                  <a:pt x="3722" y="372"/>
                </a:cubicBezTo>
                <a:lnTo>
                  <a:pt x="3273" y="372"/>
                </a:lnTo>
                <a:cubicBezTo>
                  <a:pt x="3178" y="372"/>
                  <a:pt x="3100" y="450"/>
                  <a:pt x="3100" y="546"/>
                </a:cubicBezTo>
                <a:lnTo>
                  <a:pt x="3100" y="994"/>
                </a:lnTo>
                <a:cubicBezTo>
                  <a:pt x="3100" y="1090"/>
                  <a:pt x="3178" y="1167"/>
                  <a:pt x="3273" y="1167"/>
                </a:cubicBezTo>
                <a:lnTo>
                  <a:pt x="3273" y="1167"/>
                </a:lnTo>
                <a:close/>
                <a:moveTo>
                  <a:pt x="2894" y="994"/>
                </a:moveTo>
                <a:lnTo>
                  <a:pt x="2894" y="994"/>
                </a:lnTo>
                <a:cubicBezTo>
                  <a:pt x="2894" y="1018"/>
                  <a:pt x="2874" y="1037"/>
                  <a:pt x="2850" y="1037"/>
                </a:cubicBezTo>
                <a:lnTo>
                  <a:pt x="2402" y="1037"/>
                </a:lnTo>
                <a:cubicBezTo>
                  <a:pt x="2378" y="1037"/>
                  <a:pt x="2359" y="1018"/>
                  <a:pt x="2359" y="994"/>
                </a:cubicBezTo>
                <a:lnTo>
                  <a:pt x="2359" y="546"/>
                </a:lnTo>
                <a:cubicBezTo>
                  <a:pt x="2359" y="522"/>
                  <a:pt x="2378" y="502"/>
                  <a:pt x="2402" y="502"/>
                </a:cubicBezTo>
                <a:lnTo>
                  <a:pt x="2850" y="502"/>
                </a:lnTo>
                <a:cubicBezTo>
                  <a:pt x="2874" y="502"/>
                  <a:pt x="2894" y="522"/>
                  <a:pt x="2894" y="546"/>
                </a:cubicBezTo>
                <a:lnTo>
                  <a:pt x="2894" y="994"/>
                </a:lnTo>
                <a:lnTo>
                  <a:pt x="2894" y="994"/>
                </a:lnTo>
                <a:close/>
                <a:moveTo>
                  <a:pt x="2850" y="372"/>
                </a:moveTo>
                <a:lnTo>
                  <a:pt x="2850" y="372"/>
                </a:lnTo>
                <a:lnTo>
                  <a:pt x="2402" y="372"/>
                </a:lnTo>
                <a:cubicBezTo>
                  <a:pt x="2306" y="372"/>
                  <a:pt x="2229" y="450"/>
                  <a:pt x="2229" y="546"/>
                </a:cubicBezTo>
                <a:lnTo>
                  <a:pt x="2229" y="994"/>
                </a:lnTo>
                <a:cubicBezTo>
                  <a:pt x="2229" y="1090"/>
                  <a:pt x="2306" y="1167"/>
                  <a:pt x="2402" y="1167"/>
                </a:cubicBezTo>
                <a:lnTo>
                  <a:pt x="2850" y="1167"/>
                </a:lnTo>
                <a:cubicBezTo>
                  <a:pt x="2946" y="1167"/>
                  <a:pt x="3024" y="1090"/>
                  <a:pt x="3024" y="994"/>
                </a:cubicBezTo>
                <a:lnTo>
                  <a:pt x="3024" y="546"/>
                </a:lnTo>
                <a:cubicBezTo>
                  <a:pt x="3024" y="450"/>
                  <a:pt x="2946" y="372"/>
                  <a:pt x="2850" y="372"/>
                </a:cubicBezTo>
                <a:lnTo>
                  <a:pt x="2850" y="372"/>
                </a:lnTo>
                <a:close/>
                <a:moveTo>
                  <a:pt x="2022" y="994"/>
                </a:moveTo>
                <a:lnTo>
                  <a:pt x="2022" y="994"/>
                </a:lnTo>
                <a:cubicBezTo>
                  <a:pt x="2022" y="1018"/>
                  <a:pt x="2003" y="1037"/>
                  <a:pt x="1979" y="1037"/>
                </a:cubicBezTo>
                <a:lnTo>
                  <a:pt x="1531" y="1037"/>
                </a:lnTo>
                <a:cubicBezTo>
                  <a:pt x="1507" y="1037"/>
                  <a:pt x="1487" y="1018"/>
                  <a:pt x="1487" y="994"/>
                </a:cubicBezTo>
                <a:lnTo>
                  <a:pt x="1487" y="546"/>
                </a:lnTo>
                <a:cubicBezTo>
                  <a:pt x="1487" y="522"/>
                  <a:pt x="1507" y="502"/>
                  <a:pt x="1531" y="502"/>
                </a:cubicBezTo>
                <a:lnTo>
                  <a:pt x="1979" y="502"/>
                </a:lnTo>
                <a:cubicBezTo>
                  <a:pt x="2003" y="502"/>
                  <a:pt x="2022" y="522"/>
                  <a:pt x="2022" y="546"/>
                </a:cubicBezTo>
                <a:lnTo>
                  <a:pt x="2022" y="994"/>
                </a:lnTo>
                <a:lnTo>
                  <a:pt x="2022" y="994"/>
                </a:lnTo>
                <a:close/>
                <a:moveTo>
                  <a:pt x="1979" y="372"/>
                </a:moveTo>
                <a:lnTo>
                  <a:pt x="1979" y="372"/>
                </a:lnTo>
                <a:lnTo>
                  <a:pt x="1531" y="372"/>
                </a:lnTo>
                <a:cubicBezTo>
                  <a:pt x="1435" y="372"/>
                  <a:pt x="1357" y="450"/>
                  <a:pt x="1357" y="546"/>
                </a:cubicBezTo>
                <a:lnTo>
                  <a:pt x="1357" y="994"/>
                </a:lnTo>
                <a:cubicBezTo>
                  <a:pt x="1357" y="1090"/>
                  <a:pt x="1435" y="1167"/>
                  <a:pt x="1531" y="1167"/>
                </a:cubicBezTo>
                <a:lnTo>
                  <a:pt x="1979" y="1167"/>
                </a:lnTo>
                <a:cubicBezTo>
                  <a:pt x="2075" y="1167"/>
                  <a:pt x="2152" y="1090"/>
                  <a:pt x="2152" y="994"/>
                </a:cubicBezTo>
                <a:lnTo>
                  <a:pt x="2152" y="546"/>
                </a:lnTo>
                <a:cubicBezTo>
                  <a:pt x="2152" y="450"/>
                  <a:pt x="2075" y="372"/>
                  <a:pt x="1979" y="372"/>
                </a:cubicBezTo>
                <a:lnTo>
                  <a:pt x="1979" y="372"/>
                </a:lnTo>
                <a:close/>
                <a:moveTo>
                  <a:pt x="1151" y="994"/>
                </a:moveTo>
                <a:lnTo>
                  <a:pt x="1151" y="994"/>
                </a:lnTo>
                <a:cubicBezTo>
                  <a:pt x="1151" y="1018"/>
                  <a:pt x="1132" y="1037"/>
                  <a:pt x="1108" y="1037"/>
                </a:cubicBezTo>
                <a:lnTo>
                  <a:pt x="659" y="1037"/>
                </a:lnTo>
                <a:cubicBezTo>
                  <a:pt x="636" y="1037"/>
                  <a:pt x="616" y="1018"/>
                  <a:pt x="616" y="994"/>
                </a:cubicBezTo>
                <a:lnTo>
                  <a:pt x="616" y="546"/>
                </a:lnTo>
                <a:cubicBezTo>
                  <a:pt x="616" y="522"/>
                  <a:pt x="636" y="502"/>
                  <a:pt x="659" y="502"/>
                </a:cubicBezTo>
                <a:lnTo>
                  <a:pt x="1108" y="502"/>
                </a:lnTo>
                <a:cubicBezTo>
                  <a:pt x="1132" y="502"/>
                  <a:pt x="1151" y="522"/>
                  <a:pt x="1151" y="546"/>
                </a:cubicBezTo>
                <a:lnTo>
                  <a:pt x="1151" y="994"/>
                </a:lnTo>
                <a:lnTo>
                  <a:pt x="1151" y="994"/>
                </a:lnTo>
                <a:close/>
                <a:moveTo>
                  <a:pt x="1108" y="372"/>
                </a:moveTo>
                <a:lnTo>
                  <a:pt x="1108" y="372"/>
                </a:lnTo>
                <a:lnTo>
                  <a:pt x="659" y="372"/>
                </a:lnTo>
                <a:cubicBezTo>
                  <a:pt x="564" y="372"/>
                  <a:pt x="486" y="450"/>
                  <a:pt x="486" y="546"/>
                </a:cubicBezTo>
                <a:lnTo>
                  <a:pt x="486" y="994"/>
                </a:lnTo>
                <a:cubicBezTo>
                  <a:pt x="486" y="1090"/>
                  <a:pt x="564" y="1167"/>
                  <a:pt x="659" y="1167"/>
                </a:cubicBezTo>
                <a:lnTo>
                  <a:pt x="1108" y="1167"/>
                </a:lnTo>
                <a:cubicBezTo>
                  <a:pt x="1203" y="1167"/>
                  <a:pt x="1281" y="1090"/>
                  <a:pt x="1281" y="994"/>
                </a:cubicBezTo>
                <a:lnTo>
                  <a:pt x="1281" y="546"/>
                </a:lnTo>
                <a:cubicBezTo>
                  <a:pt x="1281" y="450"/>
                  <a:pt x="1203" y="372"/>
                  <a:pt x="1108" y="372"/>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TextBox 18"/>
          <p:cNvSpPr txBox="1"/>
          <p:nvPr/>
        </p:nvSpPr>
        <p:spPr>
          <a:xfrm>
            <a:off x="2194477" y="4301995"/>
            <a:ext cx="910230" cy="369332"/>
          </a:xfrm>
          <a:prstGeom prst="rect">
            <a:avLst/>
          </a:prstGeom>
          <a:solidFill>
            <a:srgbClr val="D7EAA0"/>
          </a:solidFill>
          <a:ln w="12700">
            <a:solidFill>
              <a:srgbClr val="000000"/>
            </a:solidFill>
          </a:ln>
        </p:spPr>
        <p:txBody>
          <a:bodyPr wrap="square" rtlCol="0">
            <a:spAutoFit/>
          </a:bodyPr>
          <a:lstStyle/>
          <a:p>
            <a:pPr algn="ctr"/>
            <a:r>
              <a:rPr lang="en-US" sz="1800" dirty="0">
                <a:solidFill>
                  <a:srgbClr val="000000"/>
                </a:solidFill>
              </a:rPr>
              <a:t>mylib</a:t>
            </a:r>
          </a:p>
        </p:txBody>
      </p:sp>
      <p:sp>
        <p:nvSpPr>
          <p:cNvPr id="20" name="Line Callout 1 19"/>
          <p:cNvSpPr/>
          <p:nvPr/>
        </p:nvSpPr>
        <p:spPr>
          <a:xfrm flipH="1">
            <a:off x="754603" y="3698741"/>
            <a:ext cx="783527" cy="329591"/>
          </a:xfrm>
          <a:prstGeom prst="borderCallout1">
            <a:avLst>
              <a:gd name="adj1" fmla="val 18750"/>
              <a:gd name="adj2" fmla="val 0"/>
              <a:gd name="adj3" fmla="val -41262"/>
              <a:gd name="adj4" fmla="val -68908"/>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800" dirty="0">
                <a:solidFill>
                  <a:srgbClr val="000000"/>
                </a:solidFill>
              </a:rPr>
              <a:t> class</a:t>
            </a:r>
          </a:p>
        </p:txBody>
      </p:sp>
    </p:spTree>
    <p:extLst>
      <p:ext uri="{BB962C8B-B14F-4D97-AF65-F5344CB8AC3E}">
        <p14:creationId xmlns:p14="http://schemas.microsoft.com/office/powerpoint/2010/main" val="37254045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 Library to Read SAS Files</a:t>
            </a:r>
          </a:p>
        </p:txBody>
      </p:sp>
      <p:sp>
        <p:nvSpPr>
          <p:cNvPr id="7" name="Freeform 6"/>
          <p:cNvSpPr>
            <a:spLocks noChangeAspect="1" noEditPoints="1"/>
          </p:cNvSpPr>
          <p:nvPr/>
        </p:nvSpPr>
        <p:spPr bwMode="auto">
          <a:xfrm>
            <a:off x="6587731" y="1425466"/>
            <a:ext cx="577884" cy="456391"/>
          </a:xfrm>
          <a:custGeom>
            <a:avLst/>
            <a:gdLst>
              <a:gd name="T0" fmla="*/ 4669 w 4800"/>
              <a:gd name="T1" fmla="*/ 3234 h 3789"/>
              <a:gd name="T2" fmla="*/ 130 w 4800"/>
              <a:gd name="T3" fmla="*/ 3107 h 3789"/>
              <a:gd name="T4" fmla="*/ 4261 w 4800"/>
              <a:gd name="T5" fmla="*/ 2680 h 3789"/>
              <a:gd name="T6" fmla="*/ 288 w 4800"/>
              <a:gd name="T7" fmla="*/ 3265 h 3789"/>
              <a:gd name="T8" fmla="*/ 288 w 4800"/>
              <a:gd name="T9" fmla="*/ 0 h 3789"/>
              <a:gd name="T10" fmla="*/ 4245 w 4800"/>
              <a:gd name="T11" fmla="*/ 3789 h 3789"/>
              <a:gd name="T12" fmla="*/ 3230 w 4800"/>
              <a:gd name="T13" fmla="*/ 2682 h 3789"/>
              <a:gd name="T14" fmla="*/ 3765 w 4800"/>
              <a:gd name="T15" fmla="*/ 2682 h 3789"/>
              <a:gd name="T16" fmla="*/ 3895 w 4800"/>
              <a:gd name="T17" fmla="*/ 2682 h 3789"/>
              <a:gd name="T18" fmla="*/ 3100 w 4800"/>
              <a:gd name="T19" fmla="*/ 2234 h 3789"/>
              <a:gd name="T20" fmla="*/ 3895 w 4800"/>
              <a:gd name="T21" fmla="*/ 2682 h 3789"/>
              <a:gd name="T22" fmla="*/ 2359 w 4800"/>
              <a:gd name="T23" fmla="*/ 2682 h 3789"/>
              <a:gd name="T24" fmla="*/ 2894 w 4800"/>
              <a:gd name="T25" fmla="*/ 2682 h 3789"/>
              <a:gd name="T26" fmla="*/ 2229 w 4800"/>
              <a:gd name="T27" fmla="*/ 2234 h 3789"/>
              <a:gd name="T28" fmla="*/ 3024 w 4800"/>
              <a:gd name="T29" fmla="*/ 2234 h 3789"/>
              <a:gd name="T30" fmla="*/ 1979 w 4800"/>
              <a:gd name="T31" fmla="*/ 2725 h 3789"/>
              <a:gd name="T32" fmla="*/ 1979 w 4800"/>
              <a:gd name="T33" fmla="*/ 2190 h 3789"/>
              <a:gd name="T34" fmla="*/ 1979 w 4800"/>
              <a:gd name="T35" fmla="*/ 2060 h 3789"/>
              <a:gd name="T36" fmla="*/ 1979 w 4800"/>
              <a:gd name="T37" fmla="*/ 2855 h 3789"/>
              <a:gd name="T38" fmla="*/ 1151 w 4800"/>
              <a:gd name="T39" fmla="*/ 2682 h 3789"/>
              <a:gd name="T40" fmla="*/ 616 w 4800"/>
              <a:gd name="T41" fmla="*/ 2234 h 3789"/>
              <a:gd name="T42" fmla="*/ 1151 w 4800"/>
              <a:gd name="T43" fmla="*/ 2682 h 3789"/>
              <a:gd name="T44" fmla="*/ 486 w 4800"/>
              <a:gd name="T45" fmla="*/ 2682 h 3789"/>
              <a:gd name="T46" fmla="*/ 1108 w 4800"/>
              <a:gd name="T47" fmla="*/ 2060 h 3789"/>
              <a:gd name="T48" fmla="*/ 3722 w 4800"/>
              <a:gd name="T49" fmla="*/ 1346 h 3789"/>
              <a:gd name="T50" fmla="*/ 3230 w 4800"/>
              <a:gd name="T51" fmla="*/ 1838 h 3789"/>
              <a:gd name="T52" fmla="*/ 3722 w 4800"/>
              <a:gd name="T53" fmla="*/ 2011 h 3789"/>
              <a:gd name="T54" fmla="*/ 3100 w 4800"/>
              <a:gd name="T55" fmla="*/ 1390 h 3789"/>
              <a:gd name="T56" fmla="*/ 2894 w 4800"/>
              <a:gd name="T57" fmla="*/ 1838 h 3789"/>
              <a:gd name="T58" fmla="*/ 2402 w 4800"/>
              <a:gd name="T59" fmla="*/ 1346 h 3789"/>
              <a:gd name="T60" fmla="*/ 2850 w 4800"/>
              <a:gd name="T61" fmla="*/ 1216 h 3789"/>
              <a:gd name="T62" fmla="*/ 2402 w 4800"/>
              <a:gd name="T63" fmla="*/ 2011 h 3789"/>
              <a:gd name="T64" fmla="*/ 2850 w 4800"/>
              <a:gd name="T65" fmla="*/ 1216 h 3789"/>
              <a:gd name="T66" fmla="*/ 1487 w 4800"/>
              <a:gd name="T67" fmla="*/ 1838 h 3789"/>
              <a:gd name="T68" fmla="*/ 2022 w 4800"/>
              <a:gd name="T69" fmla="*/ 1838 h 3789"/>
              <a:gd name="T70" fmla="*/ 1357 w 4800"/>
              <a:gd name="T71" fmla="*/ 1390 h 3789"/>
              <a:gd name="T72" fmla="*/ 2152 w 4800"/>
              <a:gd name="T73" fmla="*/ 1390 h 3789"/>
              <a:gd name="T74" fmla="*/ 1108 w 4800"/>
              <a:gd name="T75" fmla="*/ 1881 h 3789"/>
              <a:gd name="T76" fmla="*/ 1108 w 4800"/>
              <a:gd name="T77" fmla="*/ 1346 h 3789"/>
              <a:gd name="T78" fmla="*/ 1108 w 4800"/>
              <a:gd name="T79" fmla="*/ 1216 h 3789"/>
              <a:gd name="T80" fmla="*/ 1108 w 4800"/>
              <a:gd name="T81" fmla="*/ 2011 h 3789"/>
              <a:gd name="T82" fmla="*/ 3230 w 4800"/>
              <a:gd name="T83" fmla="*/ 546 h 3789"/>
              <a:gd name="T84" fmla="*/ 3765 w 4800"/>
              <a:gd name="T85" fmla="*/ 994 h 3789"/>
              <a:gd name="T86" fmla="*/ 3230 w 4800"/>
              <a:gd name="T87" fmla="*/ 546 h 3789"/>
              <a:gd name="T88" fmla="*/ 3895 w 4800"/>
              <a:gd name="T89" fmla="*/ 546 h 3789"/>
              <a:gd name="T90" fmla="*/ 3273 w 4800"/>
              <a:gd name="T91" fmla="*/ 1167 h 3789"/>
              <a:gd name="T92" fmla="*/ 2402 w 4800"/>
              <a:gd name="T93" fmla="*/ 1037 h 3789"/>
              <a:gd name="T94" fmla="*/ 2894 w 4800"/>
              <a:gd name="T95" fmla="*/ 546 h 3789"/>
              <a:gd name="T96" fmla="*/ 2402 w 4800"/>
              <a:gd name="T97" fmla="*/ 372 h 3789"/>
              <a:gd name="T98" fmla="*/ 3024 w 4800"/>
              <a:gd name="T99" fmla="*/ 994 h 3789"/>
              <a:gd name="T100" fmla="*/ 2022 w 4800"/>
              <a:gd name="T101" fmla="*/ 994 h 3789"/>
              <a:gd name="T102" fmla="*/ 1531 w 4800"/>
              <a:gd name="T103" fmla="*/ 502 h 3789"/>
              <a:gd name="T104" fmla="*/ 1979 w 4800"/>
              <a:gd name="T105" fmla="*/ 372 h 3789"/>
              <a:gd name="T106" fmla="*/ 1531 w 4800"/>
              <a:gd name="T107" fmla="*/ 1167 h 3789"/>
              <a:gd name="T108" fmla="*/ 1979 w 4800"/>
              <a:gd name="T109" fmla="*/ 372 h 3789"/>
              <a:gd name="T110" fmla="*/ 616 w 4800"/>
              <a:gd name="T111" fmla="*/ 994 h 3789"/>
              <a:gd name="T112" fmla="*/ 1151 w 4800"/>
              <a:gd name="T113" fmla="*/ 994 h 3789"/>
              <a:gd name="T114" fmla="*/ 486 w 4800"/>
              <a:gd name="T115" fmla="*/ 546 h 3789"/>
              <a:gd name="T116" fmla="*/ 1281 w 4800"/>
              <a:gd name="T117" fmla="*/ 546 h 3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800" h="3789">
                <a:moveTo>
                  <a:pt x="4245" y="3658"/>
                </a:moveTo>
                <a:lnTo>
                  <a:pt x="4245" y="3658"/>
                </a:lnTo>
                <a:cubicBezTo>
                  <a:pt x="4011" y="3658"/>
                  <a:pt x="3820" y="3468"/>
                  <a:pt x="3820" y="3234"/>
                </a:cubicBezTo>
                <a:cubicBezTo>
                  <a:pt x="3820" y="3000"/>
                  <a:pt x="4011" y="2809"/>
                  <a:pt x="4245" y="2809"/>
                </a:cubicBezTo>
                <a:cubicBezTo>
                  <a:pt x="4479" y="2809"/>
                  <a:pt x="4669" y="3000"/>
                  <a:pt x="4669" y="3234"/>
                </a:cubicBezTo>
                <a:cubicBezTo>
                  <a:pt x="4669" y="3468"/>
                  <a:pt x="4479" y="3658"/>
                  <a:pt x="4245" y="3658"/>
                </a:cubicBezTo>
                <a:lnTo>
                  <a:pt x="4245" y="3658"/>
                </a:lnTo>
                <a:close/>
                <a:moveTo>
                  <a:pt x="288" y="3265"/>
                </a:moveTo>
                <a:lnTo>
                  <a:pt x="288" y="3265"/>
                </a:lnTo>
                <a:cubicBezTo>
                  <a:pt x="201" y="3265"/>
                  <a:pt x="130" y="3194"/>
                  <a:pt x="130" y="3107"/>
                </a:cubicBezTo>
                <a:lnTo>
                  <a:pt x="130" y="289"/>
                </a:lnTo>
                <a:cubicBezTo>
                  <a:pt x="130" y="201"/>
                  <a:pt x="201" y="130"/>
                  <a:pt x="288" y="130"/>
                </a:cubicBezTo>
                <a:lnTo>
                  <a:pt x="4103" y="130"/>
                </a:lnTo>
                <a:cubicBezTo>
                  <a:pt x="4190" y="130"/>
                  <a:pt x="4261" y="201"/>
                  <a:pt x="4261" y="289"/>
                </a:cubicBezTo>
                <a:lnTo>
                  <a:pt x="4261" y="2680"/>
                </a:lnTo>
                <a:cubicBezTo>
                  <a:pt x="4256" y="2680"/>
                  <a:pt x="4250" y="2679"/>
                  <a:pt x="4245" y="2679"/>
                </a:cubicBezTo>
                <a:cubicBezTo>
                  <a:pt x="3939" y="2679"/>
                  <a:pt x="3690" y="2928"/>
                  <a:pt x="3690" y="3234"/>
                </a:cubicBezTo>
                <a:cubicBezTo>
                  <a:pt x="3690" y="3244"/>
                  <a:pt x="3691" y="3255"/>
                  <a:pt x="3692" y="3265"/>
                </a:cubicBezTo>
                <a:lnTo>
                  <a:pt x="288" y="3265"/>
                </a:lnTo>
                <a:lnTo>
                  <a:pt x="288" y="3265"/>
                </a:lnTo>
                <a:close/>
                <a:moveTo>
                  <a:pt x="4391" y="2700"/>
                </a:moveTo>
                <a:lnTo>
                  <a:pt x="4391" y="2700"/>
                </a:lnTo>
                <a:lnTo>
                  <a:pt x="4391" y="289"/>
                </a:lnTo>
                <a:cubicBezTo>
                  <a:pt x="4391" y="130"/>
                  <a:pt x="4262" y="0"/>
                  <a:pt x="4103" y="0"/>
                </a:cubicBezTo>
                <a:lnTo>
                  <a:pt x="288" y="0"/>
                </a:lnTo>
                <a:cubicBezTo>
                  <a:pt x="129" y="0"/>
                  <a:pt x="0" y="130"/>
                  <a:pt x="0" y="289"/>
                </a:cubicBezTo>
                <a:lnTo>
                  <a:pt x="0" y="3107"/>
                </a:lnTo>
                <a:cubicBezTo>
                  <a:pt x="0" y="3266"/>
                  <a:pt x="129" y="3395"/>
                  <a:pt x="288" y="3395"/>
                </a:cubicBezTo>
                <a:lnTo>
                  <a:pt x="3714" y="3395"/>
                </a:lnTo>
                <a:cubicBezTo>
                  <a:pt x="3784" y="3623"/>
                  <a:pt x="3995" y="3789"/>
                  <a:pt x="4245" y="3789"/>
                </a:cubicBezTo>
                <a:cubicBezTo>
                  <a:pt x="4551" y="3789"/>
                  <a:pt x="4800" y="3540"/>
                  <a:pt x="4800" y="3234"/>
                </a:cubicBezTo>
                <a:cubicBezTo>
                  <a:pt x="4800" y="2979"/>
                  <a:pt x="4626" y="2764"/>
                  <a:pt x="4391" y="2700"/>
                </a:cubicBezTo>
                <a:lnTo>
                  <a:pt x="4391" y="2700"/>
                </a:lnTo>
                <a:close/>
                <a:moveTo>
                  <a:pt x="3230" y="2682"/>
                </a:moveTo>
                <a:lnTo>
                  <a:pt x="3230" y="2682"/>
                </a:lnTo>
                <a:lnTo>
                  <a:pt x="3230" y="2234"/>
                </a:lnTo>
                <a:cubicBezTo>
                  <a:pt x="3230" y="2210"/>
                  <a:pt x="3249" y="2190"/>
                  <a:pt x="3273" y="2190"/>
                </a:cubicBezTo>
                <a:lnTo>
                  <a:pt x="3722" y="2190"/>
                </a:lnTo>
                <a:cubicBezTo>
                  <a:pt x="3746" y="2190"/>
                  <a:pt x="3765" y="2210"/>
                  <a:pt x="3765" y="2234"/>
                </a:cubicBezTo>
                <a:lnTo>
                  <a:pt x="3765" y="2682"/>
                </a:lnTo>
                <a:cubicBezTo>
                  <a:pt x="3765" y="2706"/>
                  <a:pt x="3746" y="2725"/>
                  <a:pt x="3722" y="2725"/>
                </a:cubicBezTo>
                <a:lnTo>
                  <a:pt x="3273" y="2725"/>
                </a:lnTo>
                <a:cubicBezTo>
                  <a:pt x="3249" y="2725"/>
                  <a:pt x="3230" y="2706"/>
                  <a:pt x="3230" y="2682"/>
                </a:cubicBezTo>
                <a:lnTo>
                  <a:pt x="3230" y="2682"/>
                </a:lnTo>
                <a:close/>
                <a:moveTo>
                  <a:pt x="3895" y="2682"/>
                </a:moveTo>
                <a:lnTo>
                  <a:pt x="3895" y="2682"/>
                </a:lnTo>
                <a:lnTo>
                  <a:pt x="3895" y="2234"/>
                </a:lnTo>
                <a:cubicBezTo>
                  <a:pt x="3895" y="2138"/>
                  <a:pt x="3817" y="2060"/>
                  <a:pt x="3722" y="2060"/>
                </a:cubicBezTo>
                <a:lnTo>
                  <a:pt x="3273" y="2060"/>
                </a:lnTo>
                <a:cubicBezTo>
                  <a:pt x="3178" y="2060"/>
                  <a:pt x="3100" y="2138"/>
                  <a:pt x="3100" y="2234"/>
                </a:cubicBezTo>
                <a:lnTo>
                  <a:pt x="3100" y="2682"/>
                </a:lnTo>
                <a:cubicBezTo>
                  <a:pt x="3100" y="2778"/>
                  <a:pt x="3178" y="2855"/>
                  <a:pt x="3273" y="2855"/>
                </a:cubicBezTo>
                <a:lnTo>
                  <a:pt x="3722" y="2855"/>
                </a:lnTo>
                <a:cubicBezTo>
                  <a:pt x="3817" y="2855"/>
                  <a:pt x="3895" y="2778"/>
                  <a:pt x="3895" y="2682"/>
                </a:cubicBezTo>
                <a:lnTo>
                  <a:pt x="3895" y="2682"/>
                </a:lnTo>
                <a:close/>
                <a:moveTo>
                  <a:pt x="2894" y="2682"/>
                </a:moveTo>
                <a:lnTo>
                  <a:pt x="2894" y="2682"/>
                </a:lnTo>
                <a:cubicBezTo>
                  <a:pt x="2894" y="2706"/>
                  <a:pt x="2874" y="2725"/>
                  <a:pt x="2850" y="2725"/>
                </a:cubicBezTo>
                <a:lnTo>
                  <a:pt x="2402" y="2725"/>
                </a:lnTo>
                <a:cubicBezTo>
                  <a:pt x="2378" y="2725"/>
                  <a:pt x="2359" y="2706"/>
                  <a:pt x="2359" y="2682"/>
                </a:cubicBezTo>
                <a:lnTo>
                  <a:pt x="2359" y="2234"/>
                </a:lnTo>
                <a:cubicBezTo>
                  <a:pt x="2359" y="2210"/>
                  <a:pt x="2378" y="2190"/>
                  <a:pt x="2402" y="2190"/>
                </a:cubicBezTo>
                <a:lnTo>
                  <a:pt x="2850" y="2190"/>
                </a:lnTo>
                <a:cubicBezTo>
                  <a:pt x="2874" y="2190"/>
                  <a:pt x="2894" y="2210"/>
                  <a:pt x="2894" y="2234"/>
                </a:cubicBezTo>
                <a:lnTo>
                  <a:pt x="2894" y="2682"/>
                </a:lnTo>
                <a:lnTo>
                  <a:pt x="2894" y="2682"/>
                </a:lnTo>
                <a:close/>
                <a:moveTo>
                  <a:pt x="2850" y="2060"/>
                </a:moveTo>
                <a:lnTo>
                  <a:pt x="2850" y="2060"/>
                </a:lnTo>
                <a:lnTo>
                  <a:pt x="2402" y="2060"/>
                </a:lnTo>
                <a:cubicBezTo>
                  <a:pt x="2306" y="2060"/>
                  <a:pt x="2229" y="2138"/>
                  <a:pt x="2229" y="2234"/>
                </a:cubicBezTo>
                <a:lnTo>
                  <a:pt x="2229" y="2682"/>
                </a:lnTo>
                <a:cubicBezTo>
                  <a:pt x="2229" y="2778"/>
                  <a:pt x="2306" y="2855"/>
                  <a:pt x="2402" y="2855"/>
                </a:cubicBezTo>
                <a:lnTo>
                  <a:pt x="2850" y="2855"/>
                </a:lnTo>
                <a:cubicBezTo>
                  <a:pt x="2946" y="2855"/>
                  <a:pt x="3024" y="2778"/>
                  <a:pt x="3024" y="2682"/>
                </a:cubicBezTo>
                <a:lnTo>
                  <a:pt x="3024" y="2234"/>
                </a:lnTo>
                <a:cubicBezTo>
                  <a:pt x="3024" y="2138"/>
                  <a:pt x="2946" y="2060"/>
                  <a:pt x="2850" y="2060"/>
                </a:cubicBezTo>
                <a:lnTo>
                  <a:pt x="2850" y="2060"/>
                </a:lnTo>
                <a:close/>
                <a:moveTo>
                  <a:pt x="2022" y="2682"/>
                </a:moveTo>
                <a:lnTo>
                  <a:pt x="2022" y="2682"/>
                </a:lnTo>
                <a:cubicBezTo>
                  <a:pt x="2022" y="2706"/>
                  <a:pt x="2003" y="2725"/>
                  <a:pt x="1979" y="2725"/>
                </a:cubicBezTo>
                <a:lnTo>
                  <a:pt x="1531" y="2725"/>
                </a:lnTo>
                <a:cubicBezTo>
                  <a:pt x="1507" y="2725"/>
                  <a:pt x="1487" y="2706"/>
                  <a:pt x="1487" y="2682"/>
                </a:cubicBezTo>
                <a:lnTo>
                  <a:pt x="1487" y="2234"/>
                </a:lnTo>
                <a:cubicBezTo>
                  <a:pt x="1487" y="2210"/>
                  <a:pt x="1507" y="2190"/>
                  <a:pt x="1531" y="2190"/>
                </a:cubicBezTo>
                <a:lnTo>
                  <a:pt x="1979" y="2190"/>
                </a:lnTo>
                <a:cubicBezTo>
                  <a:pt x="2003" y="2190"/>
                  <a:pt x="2022" y="2210"/>
                  <a:pt x="2022" y="2234"/>
                </a:cubicBezTo>
                <a:lnTo>
                  <a:pt x="2022" y="2682"/>
                </a:lnTo>
                <a:lnTo>
                  <a:pt x="2022" y="2682"/>
                </a:lnTo>
                <a:close/>
                <a:moveTo>
                  <a:pt x="1979" y="2060"/>
                </a:moveTo>
                <a:lnTo>
                  <a:pt x="1979" y="2060"/>
                </a:lnTo>
                <a:lnTo>
                  <a:pt x="1531" y="2060"/>
                </a:lnTo>
                <a:cubicBezTo>
                  <a:pt x="1435" y="2060"/>
                  <a:pt x="1357" y="2138"/>
                  <a:pt x="1357" y="2234"/>
                </a:cubicBezTo>
                <a:lnTo>
                  <a:pt x="1357" y="2682"/>
                </a:lnTo>
                <a:cubicBezTo>
                  <a:pt x="1357" y="2778"/>
                  <a:pt x="1435" y="2855"/>
                  <a:pt x="1531" y="2855"/>
                </a:cubicBezTo>
                <a:lnTo>
                  <a:pt x="1979" y="2855"/>
                </a:lnTo>
                <a:cubicBezTo>
                  <a:pt x="2075" y="2855"/>
                  <a:pt x="2152" y="2778"/>
                  <a:pt x="2152" y="2682"/>
                </a:cubicBezTo>
                <a:lnTo>
                  <a:pt x="2152" y="2234"/>
                </a:lnTo>
                <a:cubicBezTo>
                  <a:pt x="2152" y="2138"/>
                  <a:pt x="2075" y="2060"/>
                  <a:pt x="1979" y="2060"/>
                </a:cubicBezTo>
                <a:lnTo>
                  <a:pt x="1979" y="2060"/>
                </a:lnTo>
                <a:close/>
                <a:moveTo>
                  <a:pt x="1151" y="2682"/>
                </a:moveTo>
                <a:lnTo>
                  <a:pt x="1151" y="2682"/>
                </a:lnTo>
                <a:cubicBezTo>
                  <a:pt x="1151" y="2706"/>
                  <a:pt x="1132" y="2725"/>
                  <a:pt x="1108" y="2725"/>
                </a:cubicBezTo>
                <a:lnTo>
                  <a:pt x="659" y="2725"/>
                </a:lnTo>
                <a:cubicBezTo>
                  <a:pt x="636" y="2725"/>
                  <a:pt x="616" y="2706"/>
                  <a:pt x="616" y="2682"/>
                </a:cubicBezTo>
                <a:lnTo>
                  <a:pt x="616" y="2234"/>
                </a:lnTo>
                <a:cubicBezTo>
                  <a:pt x="616" y="2210"/>
                  <a:pt x="636" y="2190"/>
                  <a:pt x="659" y="2190"/>
                </a:cubicBezTo>
                <a:lnTo>
                  <a:pt x="1108" y="2190"/>
                </a:lnTo>
                <a:cubicBezTo>
                  <a:pt x="1132" y="2190"/>
                  <a:pt x="1151" y="2210"/>
                  <a:pt x="1151" y="2234"/>
                </a:cubicBezTo>
                <a:lnTo>
                  <a:pt x="1151" y="2682"/>
                </a:lnTo>
                <a:lnTo>
                  <a:pt x="1151" y="2682"/>
                </a:lnTo>
                <a:close/>
                <a:moveTo>
                  <a:pt x="1108" y="2060"/>
                </a:moveTo>
                <a:lnTo>
                  <a:pt x="1108" y="2060"/>
                </a:lnTo>
                <a:lnTo>
                  <a:pt x="659" y="2060"/>
                </a:lnTo>
                <a:cubicBezTo>
                  <a:pt x="564" y="2060"/>
                  <a:pt x="486" y="2138"/>
                  <a:pt x="486" y="2234"/>
                </a:cubicBezTo>
                <a:lnTo>
                  <a:pt x="486" y="2682"/>
                </a:lnTo>
                <a:cubicBezTo>
                  <a:pt x="486" y="2778"/>
                  <a:pt x="564" y="2855"/>
                  <a:pt x="659" y="2855"/>
                </a:cubicBezTo>
                <a:lnTo>
                  <a:pt x="1108" y="2855"/>
                </a:lnTo>
                <a:cubicBezTo>
                  <a:pt x="1203" y="2855"/>
                  <a:pt x="1281" y="2778"/>
                  <a:pt x="1281" y="2682"/>
                </a:cubicBezTo>
                <a:lnTo>
                  <a:pt x="1281" y="2234"/>
                </a:lnTo>
                <a:cubicBezTo>
                  <a:pt x="1281" y="2138"/>
                  <a:pt x="1203" y="2060"/>
                  <a:pt x="1108" y="2060"/>
                </a:cubicBezTo>
                <a:lnTo>
                  <a:pt x="1108" y="2060"/>
                </a:lnTo>
                <a:close/>
                <a:moveTo>
                  <a:pt x="3230" y="1390"/>
                </a:moveTo>
                <a:lnTo>
                  <a:pt x="3230" y="1390"/>
                </a:lnTo>
                <a:cubicBezTo>
                  <a:pt x="3230" y="1366"/>
                  <a:pt x="3249" y="1346"/>
                  <a:pt x="3273" y="1346"/>
                </a:cubicBezTo>
                <a:lnTo>
                  <a:pt x="3722" y="1346"/>
                </a:lnTo>
                <a:cubicBezTo>
                  <a:pt x="3746" y="1346"/>
                  <a:pt x="3765" y="1366"/>
                  <a:pt x="3765" y="1390"/>
                </a:cubicBezTo>
                <a:lnTo>
                  <a:pt x="3765" y="1838"/>
                </a:lnTo>
                <a:cubicBezTo>
                  <a:pt x="3765" y="1862"/>
                  <a:pt x="3746" y="1881"/>
                  <a:pt x="3722" y="1881"/>
                </a:cubicBezTo>
                <a:lnTo>
                  <a:pt x="3273" y="1881"/>
                </a:lnTo>
                <a:cubicBezTo>
                  <a:pt x="3249" y="1881"/>
                  <a:pt x="3230" y="1862"/>
                  <a:pt x="3230" y="1838"/>
                </a:cubicBezTo>
                <a:lnTo>
                  <a:pt x="3230" y="1390"/>
                </a:lnTo>
                <a:lnTo>
                  <a:pt x="3230" y="1390"/>
                </a:lnTo>
                <a:close/>
                <a:moveTo>
                  <a:pt x="3273" y="2011"/>
                </a:moveTo>
                <a:lnTo>
                  <a:pt x="3273" y="2011"/>
                </a:lnTo>
                <a:lnTo>
                  <a:pt x="3722" y="2011"/>
                </a:lnTo>
                <a:cubicBezTo>
                  <a:pt x="3817" y="2011"/>
                  <a:pt x="3895" y="1934"/>
                  <a:pt x="3895" y="1838"/>
                </a:cubicBezTo>
                <a:lnTo>
                  <a:pt x="3895" y="1390"/>
                </a:lnTo>
                <a:cubicBezTo>
                  <a:pt x="3895" y="1294"/>
                  <a:pt x="3817" y="1216"/>
                  <a:pt x="3722" y="1216"/>
                </a:cubicBezTo>
                <a:lnTo>
                  <a:pt x="3273" y="1216"/>
                </a:lnTo>
                <a:cubicBezTo>
                  <a:pt x="3178" y="1216"/>
                  <a:pt x="3100" y="1294"/>
                  <a:pt x="3100" y="1390"/>
                </a:cubicBezTo>
                <a:lnTo>
                  <a:pt x="3100" y="1838"/>
                </a:lnTo>
                <a:cubicBezTo>
                  <a:pt x="3100" y="1934"/>
                  <a:pt x="3178" y="2011"/>
                  <a:pt x="3273" y="2011"/>
                </a:cubicBezTo>
                <a:lnTo>
                  <a:pt x="3273" y="2011"/>
                </a:lnTo>
                <a:close/>
                <a:moveTo>
                  <a:pt x="2894" y="1838"/>
                </a:moveTo>
                <a:lnTo>
                  <a:pt x="2894" y="1838"/>
                </a:lnTo>
                <a:cubicBezTo>
                  <a:pt x="2894" y="1862"/>
                  <a:pt x="2874" y="1881"/>
                  <a:pt x="2850" y="1881"/>
                </a:cubicBezTo>
                <a:lnTo>
                  <a:pt x="2402" y="1881"/>
                </a:lnTo>
                <a:cubicBezTo>
                  <a:pt x="2378" y="1881"/>
                  <a:pt x="2359" y="1862"/>
                  <a:pt x="2359" y="1838"/>
                </a:cubicBezTo>
                <a:lnTo>
                  <a:pt x="2359" y="1390"/>
                </a:lnTo>
                <a:cubicBezTo>
                  <a:pt x="2359" y="1366"/>
                  <a:pt x="2378" y="1346"/>
                  <a:pt x="2402" y="1346"/>
                </a:cubicBezTo>
                <a:lnTo>
                  <a:pt x="2850" y="1346"/>
                </a:lnTo>
                <a:cubicBezTo>
                  <a:pt x="2874" y="1346"/>
                  <a:pt x="2894" y="1366"/>
                  <a:pt x="2894" y="1390"/>
                </a:cubicBezTo>
                <a:lnTo>
                  <a:pt x="2894" y="1838"/>
                </a:lnTo>
                <a:lnTo>
                  <a:pt x="2894" y="1838"/>
                </a:lnTo>
                <a:close/>
                <a:moveTo>
                  <a:pt x="2850" y="1216"/>
                </a:moveTo>
                <a:lnTo>
                  <a:pt x="2850" y="1216"/>
                </a:lnTo>
                <a:lnTo>
                  <a:pt x="2402" y="1216"/>
                </a:lnTo>
                <a:cubicBezTo>
                  <a:pt x="2306" y="1216"/>
                  <a:pt x="2229" y="1294"/>
                  <a:pt x="2229" y="1390"/>
                </a:cubicBezTo>
                <a:lnTo>
                  <a:pt x="2229" y="1838"/>
                </a:lnTo>
                <a:cubicBezTo>
                  <a:pt x="2229" y="1934"/>
                  <a:pt x="2306" y="2011"/>
                  <a:pt x="2402" y="2011"/>
                </a:cubicBezTo>
                <a:lnTo>
                  <a:pt x="2850" y="2011"/>
                </a:lnTo>
                <a:cubicBezTo>
                  <a:pt x="2946" y="2011"/>
                  <a:pt x="3024" y="1934"/>
                  <a:pt x="3024" y="1838"/>
                </a:cubicBezTo>
                <a:lnTo>
                  <a:pt x="3024" y="1390"/>
                </a:lnTo>
                <a:cubicBezTo>
                  <a:pt x="3024" y="1294"/>
                  <a:pt x="2946" y="1216"/>
                  <a:pt x="2850" y="1216"/>
                </a:cubicBezTo>
                <a:lnTo>
                  <a:pt x="2850" y="1216"/>
                </a:lnTo>
                <a:close/>
                <a:moveTo>
                  <a:pt x="2022" y="1838"/>
                </a:moveTo>
                <a:lnTo>
                  <a:pt x="2022" y="1838"/>
                </a:lnTo>
                <a:cubicBezTo>
                  <a:pt x="2022" y="1862"/>
                  <a:pt x="2003" y="1881"/>
                  <a:pt x="1979" y="1881"/>
                </a:cubicBezTo>
                <a:lnTo>
                  <a:pt x="1531" y="1881"/>
                </a:lnTo>
                <a:cubicBezTo>
                  <a:pt x="1507" y="1881"/>
                  <a:pt x="1487" y="1862"/>
                  <a:pt x="1487" y="1838"/>
                </a:cubicBezTo>
                <a:lnTo>
                  <a:pt x="1487" y="1390"/>
                </a:lnTo>
                <a:cubicBezTo>
                  <a:pt x="1487" y="1366"/>
                  <a:pt x="1507" y="1346"/>
                  <a:pt x="1531" y="1346"/>
                </a:cubicBezTo>
                <a:lnTo>
                  <a:pt x="1979" y="1346"/>
                </a:lnTo>
                <a:cubicBezTo>
                  <a:pt x="2003" y="1346"/>
                  <a:pt x="2022" y="1366"/>
                  <a:pt x="2022" y="1390"/>
                </a:cubicBezTo>
                <a:lnTo>
                  <a:pt x="2022" y="1838"/>
                </a:lnTo>
                <a:lnTo>
                  <a:pt x="2022" y="1838"/>
                </a:lnTo>
                <a:close/>
                <a:moveTo>
                  <a:pt x="1979" y="1216"/>
                </a:moveTo>
                <a:lnTo>
                  <a:pt x="1979" y="1216"/>
                </a:lnTo>
                <a:lnTo>
                  <a:pt x="1531" y="1216"/>
                </a:lnTo>
                <a:cubicBezTo>
                  <a:pt x="1435" y="1216"/>
                  <a:pt x="1357" y="1294"/>
                  <a:pt x="1357" y="1390"/>
                </a:cubicBezTo>
                <a:lnTo>
                  <a:pt x="1357" y="1838"/>
                </a:lnTo>
                <a:cubicBezTo>
                  <a:pt x="1357" y="1934"/>
                  <a:pt x="1435" y="2011"/>
                  <a:pt x="1531" y="2011"/>
                </a:cubicBezTo>
                <a:lnTo>
                  <a:pt x="1979" y="2011"/>
                </a:lnTo>
                <a:cubicBezTo>
                  <a:pt x="2075" y="2011"/>
                  <a:pt x="2152" y="1934"/>
                  <a:pt x="2152" y="1838"/>
                </a:cubicBezTo>
                <a:lnTo>
                  <a:pt x="2152" y="1390"/>
                </a:lnTo>
                <a:cubicBezTo>
                  <a:pt x="2152" y="1294"/>
                  <a:pt x="2075" y="1216"/>
                  <a:pt x="1979" y="1216"/>
                </a:cubicBezTo>
                <a:lnTo>
                  <a:pt x="1979" y="1216"/>
                </a:lnTo>
                <a:close/>
                <a:moveTo>
                  <a:pt x="1151" y="1838"/>
                </a:moveTo>
                <a:lnTo>
                  <a:pt x="1151" y="1838"/>
                </a:lnTo>
                <a:cubicBezTo>
                  <a:pt x="1151" y="1862"/>
                  <a:pt x="1132" y="1881"/>
                  <a:pt x="1108" y="1881"/>
                </a:cubicBezTo>
                <a:lnTo>
                  <a:pt x="659" y="1881"/>
                </a:lnTo>
                <a:cubicBezTo>
                  <a:pt x="636" y="1881"/>
                  <a:pt x="616" y="1862"/>
                  <a:pt x="616" y="1838"/>
                </a:cubicBezTo>
                <a:lnTo>
                  <a:pt x="616" y="1390"/>
                </a:lnTo>
                <a:cubicBezTo>
                  <a:pt x="616" y="1366"/>
                  <a:pt x="636" y="1346"/>
                  <a:pt x="659" y="1346"/>
                </a:cubicBezTo>
                <a:lnTo>
                  <a:pt x="1108" y="1346"/>
                </a:lnTo>
                <a:cubicBezTo>
                  <a:pt x="1132" y="1346"/>
                  <a:pt x="1151" y="1366"/>
                  <a:pt x="1151" y="1390"/>
                </a:cubicBezTo>
                <a:lnTo>
                  <a:pt x="1151" y="1838"/>
                </a:lnTo>
                <a:lnTo>
                  <a:pt x="1151" y="1838"/>
                </a:lnTo>
                <a:close/>
                <a:moveTo>
                  <a:pt x="1108" y="1216"/>
                </a:moveTo>
                <a:lnTo>
                  <a:pt x="1108" y="1216"/>
                </a:lnTo>
                <a:lnTo>
                  <a:pt x="659" y="1216"/>
                </a:lnTo>
                <a:cubicBezTo>
                  <a:pt x="564" y="1216"/>
                  <a:pt x="486" y="1294"/>
                  <a:pt x="486" y="1390"/>
                </a:cubicBezTo>
                <a:lnTo>
                  <a:pt x="486" y="1838"/>
                </a:lnTo>
                <a:cubicBezTo>
                  <a:pt x="486" y="1934"/>
                  <a:pt x="564" y="2011"/>
                  <a:pt x="659" y="2011"/>
                </a:cubicBezTo>
                <a:lnTo>
                  <a:pt x="1108" y="2011"/>
                </a:lnTo>
                <a:cubicBezTo>
                  <a:pt x="1203" y="2011"/>
                  <a:pt x="1281" y="1934"/>
                  <a:pt x="1281" y="1838"/>
                </a:cubicBezTo>
                <a:lnTo>
                  <a:pt x="1281" y="1390"/>
                </a:lnTo>
                <a:cubicBezTo>
                  <a:pt x="1281" y="1294"/>
                  <a:pt x="1203" y="1216"/>
                  <a:pt x="1108" y="1216"/>
                </a:cubicBezTo>
                <a:lnTo>
                  <a:pt x="1108" y="1216"/>
                </a:lnTo>
                <a:close/>
                <a:moveTo>
                  <a:pt x="3230" y="546"/>
                </a:moveTo>
                <a:lnTo>
                  <a:pt x="3230" y="546"/>
                </a:lnTo>
                <a:cubicBezTo>
                  <a:pt x="3230" y="522"/>
                  <a:pt x="3249" y="502"/>
                  <a:pt x="3273" y="502"/>
                </a:cubicBezTo>
                <a:lnTo>
                  <a:pt x="3722" y="502"/>
                </a:lnTo>
                <a:cubicBezTo>
                  <a:pt x="3746" y="502"/>
                  <a:pt x="3765" y="522"/>
                  <a:pt x="3765" y="546"/>
                </a:cubicBezTo>
                <a:lnTo>
                  <a:pt x="3765" y="994"/>
                </a:lnTo>
                <a:cubicBezTo>
                  <a:pt x="3765" y="1018"/>
                  <a:pt x="3746" y="1037"/>
                  <a:pt x="3722" y="1037"/>
                </a:cubicBezTo>
                <a:lnTo>
                  <a:pt x="3273" y="1037"/>
                </a:lnTo>
                <a:cubicBezTo>
                  <a:pt x="3249" y="1037"/>
                  <a:pt x="3230" y="1018"/>
                  <a:pt x="3230" y="994"/>
                </a:cubicBezTo>
                <a:lnTo>
                  <a:pt x="3230" y="546"/>
                </a:lnTo>
                <a:lnTo>
                  <a:pt x="3230" y="546"/>
                </a:lnTo>
                <a:close/>
                <a:moveTo>
                  <a:pt x="3273" y="1167"/>
                </a:moveTo>
                <a:lnTo>
                  <a:pt x="3273" y="1167"/>
                </a:lnTo>
                <a:lnTo>
                  <a:pt x="3722" y="1167"/>
                </a:lnTo>
                <a:cubicBezTo>
                  <a:pt x="3817" y="1167"/>
                  <a:pt x="3895" y="1090"/>
                  <a:pt x="3895" y="994"/>
                </a:cubicBezTo>
                <a:lnTo>
                  <a:pt x="3895" y="546"/>
                </a:lnTo>
                <a:cubicBezTo>
                  <a:pt x="3895" y="450"/>
                  <a:pt x="3817" y="372"/>
                  <a:pt x="3722" y="372"/>
                </a:cubicBezTo>
                <a:lnTo>
                  <a:pt x="3273" y="372"/>
                </a:lnTo>
                <a:cubicBezTo>
                  <a:pt x="3178" y="372"/>
                  <a:pt x="3100" y="450"/>
                  <a:pt x="3100" y="546"/>
                </a:cubicBezTo>
                <a:lnTo>
                  <a:pt x="3100" y="994"/>
                </a:lnTo>
                <a:cubicBezTo>
                  <a:pt x="3100" y="1090"/>
                  <a:pt x="3178" y="1167"/>
                  <a:pt x="3273" y="1167"/>
                </a:cubicBezTo>
                <a:lnTo>
                  <a:pt x="3273" y="1167"/>
                </a:lnTo>
                <a:close/>
                <a:moveTo>
                  <a:pt x="2894" y="994"/>
                </a:moveTo>
                <a:lnTo>
                  <a:pt x="2894" y="994"/>
                </a:lnTo>
                <a:cubicBezTo>
                  <a:pt x="2894" y="1018"/>
                  <a:pt x="2874" y="1037"/>
                  <a:pt x="2850" y="1037"/>
                </a:cubicBezTo>
                <a:lnTo>
                  <a:pt x="2402" y="1037"/>
                </a:lnTo>
                <a:cubicBezTo>
                  <a:pt x="2378" y="1037"/>
                  <a:pt x="2359" y="1018"/>
                  <a:pt x="2359" y="994"/>
                </a:cubicBezTo>
                <a:lnTo>
                  <a:pt x="2359" y="546"/>
                </a:lnTo>
                <a:cubicBezTo>
                  <a:pt x="2359" y="522"/>
                  <a:pt x="2378" y="502"/>
                  <a:pt x="2402" y="502"/>
                </a:cubicBezTo>
                <a:lnTo>
                  <a:pt x="2850" y="502"/>
                </a:lnTo>
                <a:cubicBezTo>
                  <a:pt x="2874" y="502"/>
                  <a:pt x="2894" y="522"/>
                  <a:pt x="2894" y="546"/>
                </a:cubicBezTo>
                <a:lnTo>
                  <a:pt x="2894" y="994"/>
                </a:lnTo>
                <a:lnTo>
                  <a:pt x="2894" y="994"/>
                </a:lnTo>
                <a:close/>
                <a:moveTo>
                  <a:pt x="2850" y="372"/>
                </a:moveTo>
                <a:lnTo>
                  <a:pt x="2850" y="372"/>
                </a:lnTo>
                <a:lnTo>
                  <a:pt x="2402" y="372"/>
                </a:lnTo>
                <a:cubicBezTo>
                  <a:pt x="2306" y="372"/>
                  <a:pt x="2229" y="450"/>
                  <a:pt x="2229" y="546"/>
                </a:cubicBezTo>
                <a:lnTo>
                  <a:pt x="2229" y="994"/>
                </a:lnTo>
                <a:cubicBezTo>
                  <a:pt x="2229" y="1090"/>
                  <a:pt x="2306" y="1167"/>
                  <a:pt x="2402" y="1167"/>
                </a:cubicBezTo>
                <a:lnTo>
                  <a:pt x="2850" y="1167"/>
                </a:lnTo>
                <a:cubicBezTo>
                  <a:pt x="2946" y="1167"/>
                  <a:pt x="3024" y="1090"/>
                  <a:pt x="3024" y="994"/>
                </a:cubicBezTo>
                <a:lnTo>
                  <a:pt x="3024" y="546"/>
                </a:lnTo>
                <a:cubicBezTo>
                  <a:pt x="3024" y="450"/>
                  <a:pt x="2946" y="372"/>
                  <a:pt x="2850" y="372"/>
                </a:cubicBezTo>
                <a:lnTo>
                  <a:pt x="2850" y="372"/>
                </a:lnTo>
                <a:close/>
                <a:moveTo>
                  <a:pt x="2022" y="994"/>
                </a:moveTo>
                <a:lnTo>
                  <a:pt x="2022" y="994"/>
                </a:lnTo>
                <a:cubicBezTo>
                  <a:pt x="2022" y="1018"/>
                  <a:pt x="2003" y="1037"/>
                  <a:pt x="1979" y="1037"/>
                </a:cubicBezTo>
                <a:lnTo>
                  <a:pt x="1531" y="1037"/>
                </a:lnTo>
                <a:cubicBezTo>
                  <a:pt x="1507" y="1037"/>
                  <a:pt x="1487" y="1018"/>
                  <a:pt x="1487" y="994"/>
                </a:cubicBezTo>
                <a:lnTo>
                  <a:pt x="1487" y="546"/>
                </a:lnTo>
                <a:cubicBezTo>
                  <a:pt x="1487" y="522"/>
                  <a:pt x="1507" y="502"/>
                  <a:pt x="1531" y="502"/>
                </a:cubicBezTo>
                <a:lnTo>
                  <a:pt x="1979" y="502"/>
                </a:lnTo>
                <a:cubicBezTo>
                  <a:pt x="2003" y="502"/>
                  <a:pt x="2022" y="522"/>
                  <a:pt x="2022" y="546"/>
                </a:cubicBezTo>
                <a:lnTo>
                  <a:pt x="2022" y="994"/>
                </a:lnTo>
                <a:lnTo>
                  <a:pt x="2022" y="994"/>
                </a:lnTo>
                <a:close/>
                <a:moveTo>
                  <a:pt x="1979" y="372"/>
                </a:moveTo>
                <a:lnTo>
                  <a:pt x="1979" y="372"/>
                </a:lnTo>
                <a:lnTo>
                  <a:pt x="1531" y="372"/>
                </a:lnTo>
                <a:cubicBezTo>
                  <a:pt x="1435" y="372"/>
                  <a:pt x="1357" y="450"/>
                  <a:pt x="1357" y="546"/>
                </a:cubicBezTo>
                <a:lnTo>
                  <a:pt x="1357" y="994"/>
                </a:lnTo>
                <a:cubicBezTo>
                  <a:pt x="1357" y="1090"/>
                  <a:pt x="1435" y="1167"/>
                  <a:pt x="1531" y="1167"/>
                </a:cubicBezTo>
                <a:lnTo>
                  <a:pt x="1979" y="1167"/>
                </a:lnTo>
                <a:cubicBezTo>
                  <a:pt x="2075" y="1167"/>
                  <a:pt x="2152" y="1090"/>
                  <a:pt x="2152" y="994"/>
                </a:cubicBezTo>
                <a:lnTo>
                  <a:pt x="2152" y="546"/>
                </a:lnTo>
                <a:cubicBezTo>
                  <a:pt x="2152" y="450"/>
                  <a:pt x="2075" y="372"/>
                  <a:pt x="1979" y="372"/>
                </a:cubicBezTo>
                <a:lnTo>
                  <a:pt x="1979" y="372"/>
                </a:lnTo>
                <a:close/>
                <a:moveTo>
                  <a:pt x="1151" y="994"/>
                </a:moveTo>
                <a:lnTo>
                  <a:pt x="1151" y="994"/>
                </a:lnTo>
                <a:cubicBezTo>
                  <a:pt x="1151" y="1018"/>
                  <a:pt x="1132" y="1037"/>
                  <a:pt x="1108" y="1037"/>
                </a:cubicBezTo>
                <a:lnTo>
                  <a:pt x="659" y="1037"/>
                </a:lnTo>
                <a:cubicBezTo>
                  <a:pt x="636" y="1037"/>
                  <a:pt x="616" y="1018"/>
                  <a:pt x="616" y="994"/>
                </a:cubicBezTo>
                <a:lnTo>
                  <a:pt x="616" y="546"/>
                </a:lnTo>
                <a:cubicBezTo>
                  <a:pt x="616" y="522"/>
                  <a:pt x="636" y="502"/>
                  <a:pt x="659" y="502"/>
                </a:cubicBezTo>
                <a:lnTo>
                  <a:pt x="1108" y="502"/>
                </a:lnTo>
                <a:cubicBezTo>
                  <a:pt x="1132" y="502"/>
                  <a:pt x="1151" y="522"/>
                  <a:pt x="1151" y="546"/>
                </a:cubicBezTo>
                <a:lnTo>
                  <a:pt x="1151" y="994"/>
                </a:lnTo>
                <a:lnTo>
                  <a:pt x="1151" y="994"/>
                </a:lnTo>
                <a:close/>
                <a:moveTo>
                  <a:pt x="1108" y="372"/>
                </a:moveTo>
                <a:lnTo>
                  <a:pt x="1108" y="372"/>
                </a:lnTo>
                <a:lnTo>
                  <a:pt x="659" y="372"/>
                </a:lnTo>
                <a:cubicBezTo>
                  <a:pt x="564" y="372"/>
                  <a:pt x="486" y="450"/>
                  <a:pt x="486" y="546"/>
                </a:cubicBezTo>
                <a:lnTo>
                  <a:pt x="486" y="994"/>
                </a:lnTo>
                <a:cubicBezTo>
                  <a:pt x="486" y="1090"/>
                  <a:pt x="564" y="1167"/>
                  <a:pt x="659" y="1167"/>
                </a:cubicBezTo>
                <a:lnTo>
                  <a:pt x="1108" y="1167"/>
                </a:lnTo>
                <a:cubicBezTo>
                  <a:pt x="1203" y="1167"/>
                  <a:pt x="1281" y="1090"/>
                  <a:pt x="1281" y="994"/>
                </a:cubicBezTo>
                <a:lnTo>
                  <a:pt x="1281" y="546"/>
                </a:lnTo>
                <a:cubicBezTo>
                  <a:pt x="1281" y="450"/>
                  <a:pt x="1203" y="372"/>
                  <a:pt x="1108" y="372"/>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 name="Freeform 17"/>
          <p:cNvSpPr>
            <a:spLocks noChangeAspect="1" noEditPoints="1"/>
          </p:cNvSpPr>
          <p:nvPr/>
        </p:nvSpPr>
        <p:spPr bwMode="auto">
          <a:xfrm>
            <a:off x="6326095" y="1079839"/>
            <a:ext cx="1765300" cy="1371600"/>
          </a:xfrm>
          <a:custGeom>
            <a:avLst/>
            <a:gdLst>
              <a:gd name="T0" fmla="*/ 4670 w 4799"/>
              <a:gd name="T1" fmla="*/ 3418 h 3723"/>
              <a:gd name="T2" fmla="*/ 4670 w 4799"/>
              <a:gd name="T3" fmla="*/ 3418 h 3723"/>
              <a:gd name="T4" fmla="*/ 4495 w 4799"/>
              <a:gd name="T5" fmla="*/ 3593 h 3723"/>
              <a:gd name="T6" fmla="*/ 304 w 4799"/>
              <a:gd name="T7" fmla="*/ 3593 h 3723"/>
              <a:gd name="T8" fmla="*/ 129 w 4799"/>
              <a:gd name="T9" fmla="*/ 3418 h 3723"/>
              <a:gd name="T10" fmla="*/ 129 w 4799"/>
              <a:gd name="T11" fmla="*/ 305 h 3723"/>
              <a:gd name="T12" fmla="*/ 304 w 4799"/>
              <a:gd name="T13" fmla="*/ 130 h 3723"/>
              <a:gd name="T14" fmla="*/ 1693 w 4799"/>
              <a:gd name="T15" fmla="*/ 130 h 3723"/>
              <a:gd name="T16" fmla="*/ 1696 w 4799"/>
              <a:gd name="T17" fmla="*/ 131 h 3723"/>
              <a:gd name="T18" fmla="*/ 1948 w 4799"/>
              <a:gd name="T19" fmla="*/ 131 h 3723"/>
              <a:gd name="T20" fmla="*/ 2122 w 4799"/>
              <a:gd name="T21" fmla="*/ 305 h 3723"/>
              <a:gd name="T22" fmla="*/ 2122 w 4799"/>
              <a:gd name="T23" fmla="*/ 449 h 3723"/>
              <a:gd name="T24" fmla="*/ 2128 w 4799"/>
              <a:gd name="T25" fmla="*/ 476 h 3723"/>
              <a:gd name="T26" fmla="*/ 2428 w 4799"/>
              <a:gd name="T27" fmla="*/ 736 h 3723"/>
              <a:gd name="T28" fmla="*/ 4243 w 4799"/>
              <a:gd name="T29" fmla="*/ 736 h 3723"/>
              <a:gd name="T30" fmla="*/ 4243 w 4799"/>
              <a:gd name="T31" fmla="*/ 736 h 3723"/>
              <a:gd name="T32" fmla="*/ 4495 w 4799"/>
              <a:gd name="T33" fmla="*/ 736 h 3723"/>
              <a:gd name="T34" fmla="*/ 4670 w 4799"/>
              <a:gd name="T35" fmla="*/ 910 h 3723"/>
              <a:gd name="T36" fmla="*/ 4670 w 4799"/>
              <a:gd name="T37" fmla="*/ 989 h 3723"/>
              <a:gd name="T38" fmla="*/ 4670 w 4799"/>
              <a:gd name="T39" fmla="*/ 990 h 3723"/>
              <a:gd name="T40" fmla="*/ 4670 w 4799"/>
              <a:gd name="T41" fmla="*/ 3418 h 3723"/>
              <a:gd name="T42" fmla="*/ 4670 w 4799"/>
              <a:gd name="T43" fmla="*/ 3418 h 3723"/>
              <a:gd name="T44" fmla="*/ 4799 w 4799"/>
              <a:gd name="T45" fmla="*/ 910 h 3723"/>
              <a:gd name="T46" fmla="*/ 4799 w 4799"/>
              <a:gd name="T47" fmla="*/ 910 h 3723"/>
              <a:gd name="T48" fmla="*/ 4495 w 4799"/>
              <a:gd name="T49" fmla="*/ 606 h 3723"/>
              <a:gd name="T50" fmla="*/ 4321 w 4799"/>
              <a:gd name="T51" fmla="*/ 606 h 3723"/>
              <a:gd name="T52" fmla="*/ 4320 w 4799"/>
              <a:gd name="T53" fmla="*/ 606 h 3723"/>
              <a:gd name="T54" fmla="*/ 2428 w 4799"/>
              <a:gd name="T55" fmla="*/ 606 h 3723"/>
              <a:gd name="T56" fmla="*/ 2254 w 4799"/>
              <a:gd name="T57" fmla="*/ 431 h 3723"/>
              <a:gd name="T58" fmla="*/ 2254 w 4799"/>
              <a:gd name="T59" fmla="*/ 329 h 3723"/>
              <a:gd name="T60" fmla="*/ 2252 w 4799"/>
              <a:gd name="T61" fmla="*/ 321 h 3723"/>
              <a:gd name="T62" fmla="*/ 2252 w 4799"/>
              <a:gd name="T63" fmla="*/ 305 h 3723"/>
              <a:gd name="T64" fmla="*/ 1978 w 4799"/>
              <a:gd name="T65" fmla="*/ 4 h 3723"/>
              <a:gd name="T66" fmla="*/ 1960 w 4799"/>
              <a:gd name="T67" fmla="*/ 0 h 3723"/>
              <a:gd name="T68" fmla="*/ 304 w 4799"/>
              <a:gd name="T69" fmla="*/ 0 h 3723"/>
              <a:gd name="T70" fmla="*/ 0 w 4799"/>
              <a:gd name="T71" fmla="*/ 305 h 3723"/>
              <a:gd name="T72" fmla="*/ 0 w 4799"/>
              <a:gd name="T73" fmla="*/ 3418 h 3723"/>
              <a:gd name="T74" fmla="*/ 304 w 4799"/>
              <a:gd name="T75" fmla="*/ 3723 h 3723"/>
              <a:gd name="T76" fmla="*/ 4495 w 4799"/>
              <a:gd name="T77" fmla="*/ 3723 h 3723"/>
              <a:gd name="T78" fmla="*/ 4799 w 4799"/>
              <a:gd name="T79" fmla="*/ 3418 h 3723"/>
              <a:gd name="T80" fmla="*/ 4799 w 4799"/>
              <a:gd name="T81" fmla="*/ 1054 h 3723"/>
              <a:gd name="T82" fmla="*/ 4799 w 4799"/>
              <a:gd name="T83" fmla="*/ 1054 h 3723"/>
              <a:gd name="T84" fmla="*/ 4799 w 4799"/>
              <a:gd name="T85" fmla="*/ 910 h 3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799" h="3723">
                <a:moveTo>
                  <a:pt x="4670" y="3418"/>
                </a:moveTo>
                <a:lnTo>
                  <a:pt x="4670" y="3418"/>
                </a:lnTo>
                <a:cubicBezTo>
                  <a:pt x="4670" y="3514"/>
                  <a:pt x="4591" y="3593"/>
                  <a:pt x="4495" y="3593"/>
                </a:cubicBezTo>
                <a:lnTo>
                  <a:pt x="304" y="3593"/>
                </a:lnTo>
                <a:cubicBezTo>
                  <a:pt x="208" y="3593"/>
                  <a:pt x="129" y="3514"/>
                  <a:pt x="129" y="3418"/>
                </a:cubicBezTo>
                <a:lnTo>
                  <a:pt x="129" y="305"/>
                </a:lnTo>
                <a:cubicBezTo>
                  <a:pt x="129" y="208"/>
                  <a:pt x="208" y="130"/>
                  <a:pt x="304" y="130"/>
                </a:cubicBezTo>
                <a:lnTo>
                  <a:pt x="1693" y="130"/>
                </a:lnTo>
                <a:cubicBezTo>
                  <a:pt x="1694" y="130"/>
                  <a:pt x="1695" y="131"/>
                  <a:pt x="1696" y="131"/>
                </a:cubicBezTo>
                <a:lnTo>
                  <a:pt x="1948" y="131"/>
                </a:lnTo>
                <a:cubicBezTo>
                  <a:pt x="2044" y="131"/>
                  <a:pt x="2122" y="209"/>
                  <a:pt x="2122" y="305"/>
                </a:cubicBezTo>
                <a:lnTo>
                  <a:pt x="2122" y="449"/>
                </a:lnTo>
                <a:cubicBezTo>
                  <a:pt x="2122" y="459"/>
                  <a:pt x="2125" y="468"/>
                  <a:pt x="2128" y="476"/>
                </a:cubicBezTo>
                <a:cubicBezTo>
                  <a:pt x="2150" y="623"/>
                  <a:pt x="2276" y="736"/>
                  <a:pt x="2428" y="736"/>
                </a:cubicBezTo>
                <a:lnTo>
                  <a:pt x="4243" y="736"/>
                </a:lnTo>
                <a:cubicBezTo>
                  <a:pt x="4243" y="736"/>
                  <a:pt x="4243" y="736"/>
                  <a:pt x="4243" y="736"/>
                </a:cubicBezTo>
                <a:lnTo>
                  <a:pt x="4495" y="736"/>
                </a:lnTo>
                <a:cubicBezTo>
                  <a:pt x="4591" y="736"/>
                  <a:pt x="4670" y="814"/>
                  <a:pt x="4670" y="910"/>
                </a:cubicBezTo>
                <a:lnTo>
                  <a:pt x="4670" y="989"/>
                </a:lnTo>
                <a:cubicBezTo>
                  <a:pt x="4670" y="989"/>
                  <a:pt x="4670" y="989"/>
                  <a:pt x="4670" y="990"/>
                </a:cubicBezTo>
                <a:lnTo>
                  <a:pt x="4670" y="3418"/>
                </a:lnTo>
                <a:lnTo>
                  <a:pt x="4670" y="3418"/>
                </a:lnTo>
                <a:close/>
                <a:moveTo>
                  <a:pt x="4799" y="910"/>
                </a:moveTo>
                <a:lnTo>
                  <a:pt x="4799" y="910"/>
                </a:lnTo>
                <a:cubicBezTo>
                  <a:pt x="4799" y="742"/>
                  <a:pt x="4663" y="606"/>
                  <a:pt x="4495" y="606"/>
                </a:cubicBezTo>
                <a:lnTo>
                  <a:pt x="4321" y="606"/>
                </a:lnTo>
                <a:cubicBezTo>
                  <a:pt x="4320" y="606"/>
                  <a:pt x="4320" y="606"/>
                  <a:pt x="4320" y="606"/>
                </a:cubicBezTo>
                <a:lnTo>
                  <a:pt x="2428" y="606"/>
                </a:lnTo>
                <a:cubicBezTo>
                  <a:pt x="2332" y="606"/>
                  <a:pt x="2254" y="527"/>
                  <a:pt x="2254" y="431"/>
                </a:cubicBezTo>
                <a:lnTo>
                  <a:pt x="2254" y="329"/>
                </a:lnTo>
                <a:cubicBezTo>
                  <a:pt x="2254" y="326"/>
                  <a:pt x="2252" y="324"/>
                  <a:pt x="2252" y="321"/>
                </a:cubicBezTo>
                <a:lnTo>
                  <a:pt x="2252" y="305"/>
                </a:lnTo>
                <a:cubicBezTo>
                  <a:pt x="2252" y="148"/>
                  <a:pt x="2132" y="20"/>
                  <a:pt x="1978" y="4"/>
                </a:cubicBezTo>
                <a:cubicBezTo>
                  <a:pt x="1972" y="2"/>
                  <a:pt x="1967" y="0"/>
                  <a:pt x="1960" y="0"/>
                </a:cubicBezTo>
                <a:lnTo>
                  <a:pt x="304" y="0"/>
                </a:lnTo>
                <a:cubicBezTo>
                  <a:pt x="136" y="0"/>
                  <a:pt x="0" y="137"/>
                  <a:pt x="0" y="305"/>
                </a:cubicBezTo>
                <a:lnTo>
                  <a:pt x="0" y="3418"/>
                </a:lnTo>
                <a:cubicBezTo>
                  <a:pt x="0" y="3586"/>
                  <a:pt x="136" y="3723"/>
                  <a:pt x="304" y="3723"/>
                </a:cubicBezTo>
                <a:lnTo>
                  <a:pt x="4495" y="3723"/>
                </a:lnTo>
                <a:cubicBezTo>
                  <a:pt x="4663" y="3723"/>
                  <a:pt x="4799" y="3586"/>
                  <a:pt x="4799" y="3418"/>
                </a:cubicBezTo>
                <a:lnTo>
                  <a:pt x="4799" y="1054"/>
                </a:lnTo>
                <a:cubicBezTo>
                  <a:pt x="4799" y="1054"/>
                  <a:pt x="4799" y="1054"/>
                  <a:pt x="4799" y="1054"/>
                </a:cubicBezTo>
                <a:lnTo>
                  <a:pt x="4799" y="91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13"/>
          <p:cNvSpPr>
            <a:spLocks noChangeAspect="1" noEditPoints="1"/>
          </p:cNvSpPr>
          <p:nvPr/>
        </p:nvSpPr>
        <p:spPr bwMode="auto">
          <a:xfrm>
            <a:off x="7243341" y="1425465"/>
            <a:ext cx="577884" cy="456391"/>
          </a:xfrm>
          <a:custGeom>
            <a:avLst/>
            <a:gdLst>
              <a:gd name="T0" fmla="*/ 4669 w 4800"/>
              <a:gd name="T1" fmla="*/ 3234 h 3789"/>
              <a:gd name="T2" fmla="*/ 130 w 4800"/>
              <a:gd name="T3" fmla="*/ 3107 h 3789"/>
              <a:gd name="T4" fmla="*/ 4261 w 4800"/>
              <a:gd name="T5" fmla="*/ 2680 h 3789"/>
              <a:gd name="T6" fmla="*/ 288 w 4800"/>
              <a:gd name="T7" fmla="*/ 3265 h 3789"/>
              <a:gd name="T8" fmla="*/ 288 w 4800"/>
              <a:gd name="T9" fmla="*/ 0 h 3789"/>
              <a:gd name="T10" fmla="*/ 4245 w 4800"/>
              <a:gd name="T11" fmla="*/ 3789 h 3789"/>
              <a:gd name="T12" fmla="*/ 3230 w 4800"/>
              <a:gd name="T13" fmla="*/ 2682 h 3789"/>
              <a:gd name="T14" fmla="*/ 3765 w 4800"/>
              <a:gd name="T15" fmla="*/ 2682 h 3789"/>
              <a:gd name="T16" fmla="*/ 3895 w 4800"/>
              <a:gd name="T17" fmla="*/ 2682 h 3789"/>
              <a:gd name="T18" fmla="*/ 3100 w 4800"/>
              <a:gd name="T19" fmla="*/ 2234 h 3789"/>
              <a:gd name="T20" fmla="*/ 3895 w 4800"/>
              <a:gd name="T21" fmla="*/ 2682 h 3789"/>
              <a:gd name="T22" fmla="*/ 2359 w 4800"/>
              <a:gd name="T23" fmla="*/ 2682 h 3789"/>
              <a:gd name="T24" fmla="*/ 2894 w 4800"/>
              <a:gd name="T25" fmla="*/ 2682 h 3789"/>
              <a:gd name="T26" fmla="*/ 2229 w 4800"/>
              <a:gd name="T27" fmla="*/ 2234 h 3789"/>
              <a:gd name="T28" fmla="*/ 3024 w 4800"/>
              <a:gd name="T29" fmla="*/ 2234 h 3789"/>
              <a:gd name="T30" fmla="*/ 1979 w 4800"/>
              <a:gd name="T31" fmla="*/ 2725 h 3789"/>
              <a:gd name="T32" fmla="*/ 1979 w 4800"/>
              <a:gd name="T33" fmla="*/ 2190 h 3789"/>
              <a:gd name="T34" fmla="*/ 1979 w 4800"/>
              <a:gd name="T35" fmla="*/ 2060 h 3789"/>
              <a:gd name="T36" fmla="*/ 1979 w 4800"/>
              <a:gd name="T37" fmla="*/ 2855 h 3789"/>
              <a:gd name="T38" fmla="*/ 1151 w 4800"/>
              <a:gd name="T39" fmla="*/ 2682 h 3789"/>
              <a:gd name="T40" fmla="*/ 616 w 4800"/>
              <a:gd name="T41" fmla="*/ 2234 h 3789"/>
              <a:gd name="T42" fmla="*/ 1151 w 4800"/>
              <a:gd name="T43" fmla="*/ 2682 h 3789"/>
              <a:gd name="T44" fmla="*/ 486 w 4800"/>
              <a:gd name="T45" fmla="*/ 2682 h 3789"/>
              <a:gd name="T46" fmla="*/ 1108 w 4800"/>
              <a:gd name="T47" fmla="*/ 2060 h 3789"/>
              <a:gd name="T48" fmla="*/ 3722 w 4800"/>
              <a:gd name="T49" fmla="*/ 1346 h 3789"/>
              <a:gd name="T50" fmla="*/ 3230 w 4800"/>
              <a:gd name="T51" fmla="*/ 1838 h 3789"/>
              <a:gd name="T52" fmla="*/ 3722 w 4800"/>
              <a:gd name="T53" fmla="*/ 2011 h 3789"/>
              <a:gd name="T54" fmla="*/ 3100 w 4800"/>
              <a:gd name="T55" fmla="*/ 1390 h 3789"/>
              <a:gd name="T56" fmla="*/ 2894 w 4800"/>
              <a:gd name="T57" fmla="*/ 1838 h 3789"/>
              <a:gd name="T58" fmla="*/ 2402 w 4800"/>
              <a:gd name="T59" fmla="*/ 1346 h 3789"/>
              <a:gd name="T60" fmla="*/ 2850 w 4800"/>
              <a:gd name="T61" fmla="*/ 1216 h 3789"/>
              <a:gd name="T62" fmla="*/ 2402 w 4800"/>
              <a:gd name="T63" fmla="*/ 2011 h 3789"/>
              <a:gd name="T64" fmla="*/ 2850 w 4800"/>
              <a:gd name="T65" fmla="*/ 1216 h 3789"/>
              <a:gd name="T66" fmla="*/ 1487 w 4800"/>
              <a:gd name="T67" fmla="*/ 1838 h 3789"/>
              <a:gd name="T68" fmla="*/ 2022 w 4800"/>
              <a:gd name="T69" fmla="*/ 1838 h 3789"/>
              <a:gd name="T70" fmla="*/ 1357 w 4800"/>
              <a:gd name="T71" fmla="*/ 1390 h 3789"/>
              <a:gd name="T72" fmla="*/ 2152 w 4800"/>
              <a:gd name="T73" fmla="*/ 1390 h 3789"/>
              <a:gd name="T74" fmla="*/ 1108 w 4800"/>
              <a:gd name="T75" fmla="*/ 1881 h 3789"/>
              <a:gd name="T76" fmla="*/ 1108 w 4800"/>
              <a:gd name="T77" fmla="*/ 1346 h 3789"/>
              <a:gd name="T78" fmla="*/ 1108 w 4800"/>
              <a:gd name="T79" fmla="*/ 1216 h 3789"/>
              <a:gd name="T80" fmla="*/ 1108 w 4800"/>
              <a:gd name="T81" fmla="*/ 2011 h 3789"/>
              <a:gd name="T82" fmla="*/ 3230 w 4800"/>
              <a:gd name="T83" fmla="*/ 546 h 3789"/>
              <a:gd name="T84" fmla="*/ 3765 w 4800"/>
              <a:gd name="T85" fmla="*/ 994 h 3789"/>
              <a:gd name="T86" fmla="*/ 3230 w 4800"/>
              <a:gd name="T87" fmla="*/ 546 h 3789"/>
              <a:gd name="T88" fmla="*/ 3895 w 4800"/>
              <a:gd name="T89" fmla="*/ 546 h 3789"/>
              <a:gd name="T90" fmla="*/ 3273 w 4800"/>
              <a:gd name="T91" fmla="*/ 1167 h 3789"/>
              <a:gd name="T92" fmla="*/ 2402 w 4800"/>
              <a:gd name="T93" fmla="*/ 1037 h 3789"/>
              <a:gd name="T94" fmla="*/ 2894 w 4800"/>
              <a:gd name="T95" fmla="*/ 546 h 3789"/>
              <a:gd name="T96" fmla="*/ 2402 w 4800"/>
              <a:gd name="T97" fmla="*/ 372 h 3789"/>
              <a:gd name="T98" fmla="*/ 3024 w 4800"/>
              <a:gd name="T99" fmla="*/ 994 h 3789"/>
              <a:gd name="T100" fmla="*/ 2022 w 4800"/>
              <a:gd name="T101" fmla="*/ 994 h 3789"/>
              <a:gd name="T102" fmla="*/ 1531 w 4800"/>
              <a:gd name="T103" fmla="*/ 502 h 3789"/>
              <a:gd name="T104" fmla="*/ 1979 w 4800"/>
              <a:gd name="T105" fmla="*/ 372 h 3789"/>
              <a:gd name="T106" fmla="*/ 1531 w 4800"/>
              <a:gd name="T107" fmla="*/ 1167 h 3789"/>
              <a:gd name="T108" fmla="*/ 1979 w 4800"/>
              <a:gd name="T109" fmla="*/ 372 h 3789"/>
              <a:gd name="T110" fmla="*/ 616 w 4800"/>
              <a:gd name="T111" fmla="*/ 994 h 3789"/>
              <a:gd name="T112" fmla="*/ 1151 w 4800"/>
              <a:gd name="T113" fmla="*/ 994 h 3789"/>
              <a:gd name="T114" fmla="*/ 486 w 4800"/>
              <a:gd name="T115" fmla="*/ 546 h 3789"/>
              <a:gd name="T116" fmla="*/ 1281 w 4800"/>
              <a:gd name="T117" fmla="*/ 546 h 3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800" h="3789">
                <a:moveTo>
                  <a:pt x="4245" y="3658"/>
                </a:moveTo>
                <a:lnTo>
                  <a:pt x="4245" y="3658"/>
                </a:lnTo>
                <a:cubicBezTo>
                  <a:pt x="4011" y="3658"/>
                  <a:pt x="3820" y="3468"/>
                  <a:pt x="3820" y="3234"/>
                </a:cubicBezTo>
                <a:cubicBezTo>
                  <a:pt x="3820" y="3000"/>
                  <a:pt x="4011" y="2809"/>
                  <a:pt x="4245" y="2809"/>
                </a:cubicBezTo>
                <a:cubicBezTo>
                  <a:pt x="4479" y="2809"/>
                  <a:pt x="4669" y="3000"/>
                  <a:pt x="4669" y="3234"/>
                </a:cubicBezTo>
                <a:cubicBezTo>
                  <a:pt x="4669" y="3468"/>
                  <a:pt x="4479" y="3658"/>
                  <a:pt x="4245" y="3658"/>
                </a:cubicBezTo>
                <a:lnTo>
                  <a:pt x="4245" y="3658"/>
                </a:lnTo>
                <a:close/>
                <a:moveTo>
                  <a:pt x="288" y="3265"/>
                </a:moveTo>
                <a:lnTo>
                  <a:pt x="288" y="3265"/>
                </a:lnTo>
                <a:cubicBezTo>
                  <a:pt x="201" y="3265"/>
                  <a:pt x="130" y="3194"/>
                  <a:pt x="130" y="3107"/>
                </a:cubicBezTo>
                <a:lnTo>
                  <a:pt x="130" y="289"/>
                </a:lnTo>
                <a:cubicBezTo>
                  <a:pt x="130" y="201"/>
                  <a:pt x="201" y="130"/>
                  <a:pt x="288" y="130"/>
                </a:cubicBezTo>
                <a:lnTo>
                  <a:pt x="4103" y="130"/>
                </a:lnTo>
                <a:cubicBezTo>
                  <a:pt x="4190" y="130"/>
                  <a:pt x="4261" y="201"/>
                  <a:pt x="4261" y="289"/>
                </a:cubicBezTo>
                <a:lnTo>
                  <a:pt x="4261" y="2680"/>
                </a:lnTo>
                <a:cubicBezTo>
                  <a:pt x="4256" y="2680"/>
                  <a:pt x="4250" y="2679"/>
                  <a:pt x="4245" y="2679"/>
                </a:cubicBezTo>
                <a:cubicBezTo>
                  <a:pt x="3939" y="2679"/>
                  <a:pt x="3690" y="2928"/>
                  <a:pt x="3690" y="3234"/>
                </a:cubicBezTo>
                <a:cubicBezTo>
                  <a:pt x="3690" y="3244"/>
                  <a:pt x="3691" y="3255"/>
                  <a:pt x="3692" y="3265"/>
                </a:cubicBezTo>
                <a:lnTo>
                  <a:pt x="288" y="3265"/>
                </a:lnTo>
                <a:lnTo>
                  <a:pt x="288" y="3265"/>
                </a:lnTo>
                <a:close/>
                <a:moveTo>
                  <a:pt x="4391" y="2700"/>
                </a:moveTo>
                <a:lnTo>
                  <a:pt x="4391" y="2700"/>
                </a:lnTo>
                <a:lnTo>
                  <a:pt x="4391" y="289"/>
                </a:lnTo>
                <a:cubicBezTo>
                  <a:pt x="4391" y="130"/>
                  <a:pt x="4262" y="0"/>
                  <a:pt x="4103" y="0"/>
                </a:cubicBezTo>
                <a:lnTo>
                  <a:pt x="288" y="0"/>
                </a:lnTo>
                <a:cubicBezTo>
                  <a:pt x="129" y="0"/>
                  <a:pt x="0" y="130"/>
                  <a:pt x="0" y="289"/>
                </a:cubicBezTo>
                <a:lnTo>
                  <a:pt x="0" y="3107"/>
                </a:lnTo>
                <a:cubicBezTo>
                  <a:pt x="0" y="3266"/>
                  <a:pt x="129" y="3395"/>
                  <a:pt x="288" y="3395"/>
                </a:cubicBezTo>
                <a:lnTo>
                  <a:pt x="3714" y="3395"/>
                </a:lnTo>
                <a:cubicBezTo>
                  <a:pt x="3784" y="3623"/>
                  <a:pt x="3995" y="3789"/>
                  <a:pt x="4245" y="3789"/>
                </a:cubicBezTo>
                <a:cubicBezTo>
                  <a:pt x="4551" y="3789"/>
                  <a:pt x="4800" y="3540"/>
                  <a:pt x="4800" y="3234"/>
                </a:cubicBezTo>
                <a:cubicBezTo>
                  <a:pt x="4800" y="2979"/>
                  <a:pt x="4626" y="2764"/>
                  <a:pt x="4391" y="2700"/>
                </a:cubicBezTo>
                <a:lnTo>
                  <a:pt x="4391" y="2700"/>
                </a:lnTo>
                <a:close/>
                <a:moveTo>
                  <a:pt x="3230" y="2682"/>
                </a:moveTo>
                <a:lnTo>
                  <a:pt x="3230" y="2682"/>
                </a:lnTo>
                <a:lnTo>
                  <a:pt x="3230" y="2234"/>
                </a:lnTo>
                <a:cubicBezTo>
                  <a:pt x="3230" y="2210"/>
                  <a:pt x="3249" y="2190"/>
                  <a:pt x="3273" y="2190"/>
                </a:cubicBezTo>
                <a:lnTo>
                  <a:pt x="3722" y="2190"/>
                </a:lnTo>
                <a:cubicBezTo>
                  <a:pt x="3746" y="2190"/>
                  <a:pt x="3765" y="2210"/>
                  <a:pt x="3765" y="2234"/>
                </a:cubicBezTo>
                <a:lnTo>
                  <a:pt x="3765" y="2682"/>
                </a:lnTo>
                <a:cubicBezTo>
                  <a:pt x="3765" y="2706"/>
                  <a:pt x="3746" y="2725"/>
                  <a:pt x="3722" y="2725"/>
                </a:cubicBezTo>
                <a:lnTo>
                  <a:pt x="3273" y="2725"/>
                </a:lnTo>
                <a:cubicBezTo>
                  <a:pt x="3249" y="2725"/>
                  <a:pt x="3230" y="2706"/>
                  <a:pt x="3230" y="2682"/>
                </a:cubicBezTo>
                <a:lnTo>
                  <a:pt x="3230" y="2682"/>
                </a:lnTo>
                <a:close/>
                <a:moveTo>
                  <a:pt x="3895" y="2682"/>
                </a:moveTo>
                <a:lnTo>
                  <a:pt x="3895" y="2682"/>
                </a:lnTo>
                <a:lnTo>
                  <a:pt x="3895" y="2234"/>
                </a:lnTo>
                <a:cubicBezTo>
                  <a:pt x="3895" y="2138"/>
                  <a:pt x="3817" y="2060"/>
                  <a:pt x="3722" y="2060"/>
                </a:cubicBezTo>
                <a:lnTo>
                  <a:pt x="3273" y="2060"/>
                </a:lnTo>
                <a:cubicBezTo>
                  <a:pt x="3178" y="2060"/>
                  <a:pt x="3100" y="2138"/>
                  <a:pt x="3100" y="2234"/>
                </a:cubicBezTo>
                <a:lnTo>
                  <a:pt x="3100" y="2682"/>
                </a:lnTo>
                <a:cubicBezTo>
                  <a:pt x="3100" y="2778"/>
                  <a:pt x="3178" y="2855"/>
                  <a:pt x="3273" y="2855"/>
                </a:cubicBezTo>
                <a:lnTo>
                  <a:pt x="3722" y="2855"/>
                </a:lnTo>
                <a:cubicBezTo>
                  <a:pt x="3817" y="2855"/>
                  <a:pt x="3895" y="2778"/>
                  <a:pt x="3895" y="2682"/>
                </a:cubicBezTo>
                <a:lnTo>
                  <a:pt x="3895" y="2682"/>
                </a:lnTo>
                <a:close/>
                <a:moveTo>
                  <a:pt x="2894" y="2682"/>
                </a:moveTo>
                <a:lnTo>
                  <a:pt x="2894" y="2682"/>
                </a:lnTo>
                <a:cubicBezTo>
                  <a:pt x="2894" y="2706"/>
                  <a:pt x="2874" y="2725"/>
                  <a:pt x="2850" y="2725"/>
                </a:cubicBezTo>
                <a:lnTo>
                  <a:pt x="2402" y="2725"/>
                </a:lnTo>
                <a:cubicBezTo>
                  <a:pt x="2378" y="2725"/>
                  <a:pt x="2359" y="2706"/>
                  <a:pt x="2359" y="2682"/>
                </a:cubicBezTo>
                <a:lnTo>
                  <a:pt x="2359" y="2234"/>
                </a:lnTo>
                <a:cubicBezTo>
                  <a:pt x="2359" y="2210"/>
                  <a:pt x="2378" y="2190"/>
                  <a:pt x="2402" y="2190"/>
                </a:cubicBezTo>
                <a:lnTo>
                  <a:pt x="2850" y="2190"/>
                </a:lnTo>
                <a:cubicBezTo>
                  <a:pt x="2874" y="2190"/>
                  <a:pt x="2894" y="2210"/>
                  <a:pt x="2894" y="2234"/>
                </a:cubicBezTo>
                <a:lnTo>
                  <a:pt x="2894" y="2682"/>
                </a:lnTo>
                <a:lnTo>
                  <a:pt x="2894" y="2682"/>
                </a:lnTo>
                <a:close/>
                <a:moveTo>
                  <a:pt x="2850" y="2060"/>
                </a:moveTo>
                <a:lnTo>
                  <a:pt x="2850" y="2060"/>
                </a:lnTo>
                <a:lnTo>
                  <a:pt x="2402" y="2060"/>
                </a:lnTo>
                <a:cubicBezTo>
                  <a:pt x="2306" y="2060"/>
                  <a:pt x="2229" y="2138"/>
                  <a:pt x="2229" y="2234"/>
                </a:cubicBezTo>
                <a:lnTo>
                  <a:pt x="2229" y="2682"/>
                </a:lnTo>
                <a:cubicBezTo>
                  <a:pt x="2229" y="2778"/>
                  <a:pt x="2306" y="2855"/>
                  <a:pt x="2402" y="2855"/>
                </a:cubicBezTo>
                <a:lnTo>
                  <a:pt x="2850" y="2855"/>
                </a:lnTo>
                <a:cubicBezTo>
                  <a:pt x="2946" y="2855"/>
                  <a:pt x="3024" y="2778"/>
                  <a:pt x="3024" y="2682"/>
                </a:cubicBezTo>
                <a:lnTo>
                  <a:pt x="3024" y="2234"/>
                </a:lnTo>
                <a:cubicBezTo>
                  <a:pt x="3024" y="2138"/>
                  <a:pt x="2946" y="2060"/>
                  <a:pt x="2850" y="2060"/>
                </a:cubicBezTo>
                <a:lnTo>
                  <a:pt x="2850" y="2060"/>
                </a:lnTo>
                <a:close/>
                <a:moveTo>
                  <a:pt x="2022" y="2682"/>
                </a:moveTo>
                <a:lnTo>
                  <a:pt x="2022" y="2682"/>
                </a:lnTo>
                <a:cubicBezTo>
                  <a:pt x="2022" y="2706"/>
                  <a:pt x="2003" y="2725"/>
                  <a:pt x="1979" y="2725"/>
                </a:cubicBezTo>
                <a:lnTo>
                  <a:pt x="1531" y="2725"/>
                </a:lnTo>
                <a:cubicBezTo>
                  <a:pt x="1507" y="2725"/>
                  <a:pt x="1487" y="2706"/>
                  <a:pt x="1487" y="2682"/>
                </a:cubicBezTo>
                <a:lnTo>
                  <a:pt x="1487" y="2234"/>
                </a:lnTo>
                <a:cubicBezTo>
                  <a:pt x="1487" y="2210"/>
                  <a:pt x="1507" y="2190"/>
                  <a:pt x="1531" y="2190"/>
                </a:cubicBezTo>
                <a:lnTo>
                  <a:pt x="1979" y="2190"/>
                </a:lnTo>
                <a:cubicBezTo>
                  <a:pt x="2003" y="2190"/>
                  <a:pt x="2022" y="2210"/>
                  <a:pt x="2022" y="2234"/>
                </a:cubicBezTo>
                <a:lnTo>
                  <a:pt x="2022" y="2682"/>
                </a:lnTo>
                <a:lnTo>
                  <a:pt x="2022" y="2682"/>
                </a:lnTo>
                <a:close/>
                <a:moveTo>
                  <a:pt x="1979" y="2060"/>
                </a:moveTo>
                <a:lnTo>
                  <a:pt x="1979" y="2060"/>
                </a:lnTo>
                <a:lnTo>
                  <a:pt x="1531" y="2060"/>
                </a:lnTo>
                <a:cubicBezTo>
                  <a:pt x="1435" y="2060"/>
                  <a:pt x="1357" y="2138"/>
                  <a:pt x="1357" y="2234"/>
                </a:cubicBezTo>
                <a:lnTo>
                  <a:pt x="1357" y="2682"/>
                </a:lnTo>
                <a:cubicBezTo>
                  <a:pt x="1357" y="2778"/>
                  <a:pt x="1435" y="2855"/>
                  <a:pt x="1531" y="2855"/>
                </a:cubicBezTo>
                <a:lnTo>
                  <a:pt x="1979" y="2855"/>
                </a:lnTo>
                <a:cubicBezTo>
                  <a:pt x="2075" y="2855"/>
                  <a:pt x="2152" y="2778"/>
                  <a:pt x="2152" y="2682"/>
                </a:cubicBezTo>
                <a:lnTo>
                  <a:pt x="2152" y="2234"/>
                </a:lnTo>
                <a:cubicBezTo>
                  <a:pt x="2152" y="2138"/>
                  <a:pt x="2075" y="2060"/>
                  <a:pt x="1979" y="2060"/>
                </a:cubicBezTo>
                <a:lnTo>
                  <a:pt x="1979" y="2060"/>
                </a:lnTo>
                <a:close/>
                <a:moveTo>
                  <a:pt x="1151" y="2682"/>
                </a:moveTo>
                <a:lnTo>
                  <a:pt x="1151" y="2682"/>
                </a:lnTo>
                <a:cubicBezTo>
                  <a:pt x="1151" y="2706"/>
                  <a:pt x="1132" y="2725"/>
                  <a:pt x="1108" y="2725"/>
                </a:cubicBezTo>
                <a:lnTo>
                  <a:pt x="659" y="2725"/>
                </a:lnTo>
                <a:cubicBezTo>
                  <a:pt x="636" y="2725"/>
                  <a:pt x="616" y="2706"/>
                  <a:pt x="616" y="2682"/>
                </a:cubicBezTo>
                <a:lnTo>
                  <a:pt x="616" y="2234"/>
                </a:lnTo>
                <a:cubicBezTo>
                  <a:pt x="616" y="2210"/>
                  <a:pt x="636" y="2190"/>
                  <a:pt x="659" y="2190"/>
                </a:cubicBezTo>
                <a:lnTo>
                  <a:pt x="1108" y="2190"/>
                </a:lnTo>
                <a:cubicBezTo>
                  <a:pt x="1132" y="2190"/>
                  <a:pt x="1151" y="2210"/>
                  <a:pt x="1151" y="2234"/>
                </a:cubicBezTo>
                <a:lnTo>
                  <a:pt x="1151" y="2682"/>
                </a:lnTo>
                <a:lnTo>
                  <a:pt x="1151" y="2682"/>
                </a:lnTo>
                <a:close/>
                <a:moveTo>
                  <a:pt x="1108" y="2060"/>
                </a:moveTo>
                <a:lnTo>
                  <a:pt x="1108" y="2060"/>
                </a:lnTo>
                <a:lnTo>
                  <a:pt x="659" y="2060"/>
                </a:lnTo>
                <a:cubicBezTo>
                  <a:pt x="564" y="2060"/>
                  <a:pt x="486" y="2138"/>
                  <a:pt x="486" y="2234"/>
                </a:cubicBezTo>
                <a:lnTo>
                  <a:pt x="486" y="2682"/>
                </a:lnTo>
                <a:cubicBezTo>
                  <a:pt x="486" y="2778"/>
                  <a:pt x="564" y="2855"/>
                  <a:pt x="659" y="2855"/>
                </a:cubicBezTo>
                <a:lnTo>
                  <a:pt x="1108" y="2855"/>
                </a:lnTo>
                <a:cubicBezTo>
                  <a:pt x="1203" y="2855"/>
                  <a:pt x="1281" y="2778"/>
                  <a:pt x="1281" y="2682"/>
                </a:cubicBezTo>
                <a:lnTo>
                  <a:pt x="1281" y="2234"/>
                </a:lnTo>
                <a:cubicBezTo>
                  <a:pt x="1281" y="2138"/>
                  <a:pt x="1203" y="2060"/>
                  <a:pt x="1108" y="2060"/>
                </a:cubicBezTo>
                <a:lnTo>
                  <a:pt x="1108" y="2060"/>
                </a:lnTo>
                <a:close/>
                <a:moveTo>
                  <a:pt x="3230" y="1390"/>
                </a:moveTo>
                <a:lnTo>
                  <a:pt x="3230" y="1390"/>
                </a:lnTo>
                <a:cubicBezTo>
                  <a:pt x="3230" y="1366"/>
                  <a:pt x="3249" y="1346"/>
                  <a:pt x="3273" y="1346"/>
                </a:cubicBezTo>
                <a:lnTo>
                  <a:pt x="3722" y="1346"/>
                </a:lnTo>
                <a:cubicBezTo>
                  <a:pt x="3746" y="1346"/>
                  <a:pt x="3765" y="1366"/>
                  <a:pt x="3765" y="1390"/>
                </a:cubicBezTo>
                <a:lnTo>
                  <a:pt x="3765" y="1838"/>
                </a:lnTo>
                <a:cubicBezTo>
                  <a:pt x="3765" y="1862"/>
                  <a:pt x="3746" y="1881"/>
                  <a:pt x="3722" y="1881"/>
                </a:cubicBezTo>
                <a:lnTo>
                  <a:pt x="3273" y="1881"/>
                </a:lnTo>
                <a:cubicBezTo>
                  <a:pt x="3249" y="1881"/>
                  <a:pt x="3230" y="1862"/>
                  <a:pt x="3230" y="1838"/>
                </a:cubicBezTo>
                <a:lnTo>
                  <a:pt x="3230" y="1390"/>
                </a:lnTo>
                <a:lnTo>
                  <a:pt x="3230" y="1390"/>
                </a:lnTo>
                <a:close/>
                <a:moveTo>
                  <a:pt x="3273" y="2011"/>
                </a:moveTo>
                <a:lnTo>
                  <a:pt x="3273" y="2011"/>
                </a:lnTo>
                <a:lnTo>
                  <a:pt x="3722" y="2011"/>
                </a:lnTo>
                <a:cubicBezTo>
                  <a:pt x="3817" y="2011"/>
                  <a:pt x="3895" y="1934"/>
                  <a:pt x="3895" y="1838"/>
                </a:cubicBezTo>
                <a:lnTo>
                  <a:pt x="3895" y="1390"/>
                </a:lnTo>
                <a:cubicBezTo>
                  <a:pt x="3895" y="1294"/>
                  <a:pt x="3817" y="1216"/>
                  <a:pt x="3722" y="1216"/>
                </a:cubicBezTo>
                <a:lnTo>
                  <a:pt x="3273" y="1216"/>
                </a:lnTo>
                <a:cubicBezTo>
                  <a:pt x="3178" y="1216"/>
                  <a:pt x="3100" y="1294"/>
                  <a:pt x="3100" y="1390"/>
                </a:cubicBezTo>
                <a:lnTo>
                  <a:pt x="3100" y="1838"/>
                </a:lnTo>
                <a:cubicBezTo>
                  <a:pt x="3100" y="1934"/>
                  <a:pt x="3178" y="2011"/>
                  <a:pt x="3273" y="2011"/>
                </a:cubicBezTo>
                <a:lnTo>
                  <a:pt x="3273" y="2011"/>
                </a:lnTo>
                <a:close/>
                <a:moveTo>
                  <a:pt x="2894" y="1838"/>
                </a:moveTo>
                <a:lnTo>
                  <a:pt x="2894" y="1838"/>
                </a:lnTo>
                <a:cubicBezTo>
                  <a:pt x="2894" y="1862"/>
                  <a:pt x="2874" y="1881"/>
                  <a:pt x="2850" y="1881"/>
                </a:cubicBezTo>
                <a:lnTo>
                  <a:pt x="2402" y="1881"/>
                </a:lnTo>
                <a:cubicBezTo>
                  <a:pt x="2378" y="1881"/>
                  <a:pt x="2359" y="1862"/>
                  <a:pt x="2359" y="1838"/>
                </a:cubicBezTo>
                <a:lnTo>
                  <a:pt x="2359" y="1390"/>
                </a:lnTo>
                <a:cubicBezTo>
                  <a:pt x="2359" y="1366"/>
                  <a:pt x="2378" y="1346"/>
                  <a:pt x="2402" y="1346"/>
                </a:cubicBezTo>
                <a:lnTo>
                  <a:pt x="2850" y="1346"/>
                </a:lnTo>
                <a:cubicBezTo>
                  <a:pt x="2874" y="1346"/>
                  <a:pt x="2894" y="1366"/>
                  <a:pt x="2894" y="1390"/>
                </a:cubicBezTo>
                <a:lnTo>
                  <a:pt x="2894" y="1838"/>
                </a:lnTo>
                <a:lnTo>
                  <a:pt x="2894" y="1838"/>
                </a:lnTo>
                <a:close/>
                <a:moveTo>
                  <a:pt x="2850" y="1216"/>
                </a:moveTo>
                <a:lnTo>
                  <a:pt x="2850" y="1216"/>
                </a:lnTo>
                <a:lnTo>
                  <a:pt x="2402" y="1216"/>
                </a:lnTo>
                <a:cubicBezTo>
                  <a:pt x="2306" y="1216"/>
                  <a:pt x="2229" y="1294"/>
                  <a:pt x="2229" y="1390"/>
                </a:cubicBezTo>
                <a:lnTo>
                  <a:pt x="2229" y="1838"/>
                </a:lnTo>
                <a:cubicBezTo>
                  <a:pt x="2229" y="1934"/>
                  <a:pt x="2306" y="2011"/>
                  <a:pt x="2402" y="2011"/>
                </a:cubicBezTo>
                <a:lnTo>
                  <a:pt x="2850" y="2011"/>
                </a:lnTo>
                <a:cubicBezTo>
                  <a:pt x="2946" y="2011"/>
                  <a:pt x="3024" y="1934"/>
                  <a:pt x="3024" y="1838"/>
                </a:cubicBezTo>
                <a:lnTo>
                  <a:pt x="3024" y="1390"/>
                </a:lnTo>
                <a:cubicBezTo>
                  <a:pt x="3024" y="1294"/>
                  <a:pt x="2946" y="1216"/>
                  <a:pt x="2850" y="1216"/>
                </a:cubicBezTo>
                <a:lnTo>
                  <a:pt x="2850" y="1216"/>
                </a:lnTo>
                <a:close/>
                <a:moveTo>
                  <a:pt x="2022" y="1838"/>
                </a:moveTo>
                <a:lnTo>
                  <a:pt x="2022" y="1838"/>
                </a:lnTo>
                <a:cubicBezTo>
                  <a:pt x="2022" y="1862"/>
                  <a:pt x="2003" y="1881"/>
                  <a:pt x="1979" y="1881"/>
                </a:cubicBezTo>
                <a:lnTo>
                  <a:pt x="1531" y="1881"/>
                </a:lnTo>
                <a:cubicBezTo>
                  <a:pt x="1507" y="1881"/>
                  <a:pt x="1487" y="1862"/>
                  <a:pt x="1487" y="1838"/>
                </a:cubicBezTo>
                <a:lnTo>
                  <a:pt x="1487" y="1390"/>
                </a:lnTo>
                <a:cubicBezTo>
                  <a:pt x="1487" y="1366"/>
                  <a:pt x="1507" y="1346"/>
                  <a:pt x="1531" y="1346"/>
                </a:cubicBezTo>
                <a:lnTo>
                  <a:pt x="1979" y="1346"/>
                </a:lnTo>
                <a:cubicBezTo>
                  <a:pt x="2003" y="1346"/>
                  <a:pt x="2022" y="1366"/>
                  <a:pt x="2022" y="1390"/>
                </a:cubicBezTo>
                <a:lnTo>
                  <a:pt x="2022" y="1838"/>
                </a:lnTo>
                <a:lnTo>
                  <a:pt x="2022" y="1838"/>
                </a:lnTo>
                <a:close/>
                <a:moveTo>
                  <a:pt x="1979" y="1216"/>
                </a:moveTo>
                <a:lnTo>
                  <a:pt x="1979" y="1216"/>
                </a:lnTo>
                <a:lnTo>
                  <a:pt x="1531" y="1216"/>
                </a:lnTo>
                <a:cubicBezTo>
                  <a:pt x="1435" y="1216"/>
                  <a:pt x="1357" y="1294"/>
                  <a:pt x="1357" y="1390"/>
                </a:cubicBezTo>
                <a:lnTo>
                  <a:pt x="1357" y="1838"/>
                </a:lnTo>
                <a:cubicBezTo>
                  <a:pt x="1357" y="1934"/>
                  <a:pt x="1435" y="2011"/>
                  <a:pt x="1531" y="2011"/>
                </a:cubicBezTo>
                <a:lnTo>
                  <a:pt x="1979" y="2011"/>
                </a:lnTo>
                <a:cubicBezTo>
                  <a:pt x="2075" y="2011"/>
                  <a:pt x="2152" y="1934"/>
                  <a:pt x="2152" y="1838"/>
                </a:cubicBezTo>
                <a:lnTo>
                  <a:pt x="2152" y="1390"/>
                </a:lnTo>
                <a:cubicBezTo>
                  <a:pt x="2152" y="1294"/>
                  <a:pt x="2075" y="1216"/>
                  <a:pt x="1979" y="1216"/>
                </a:cubicBezTo>
                <a:lnTo>
                  <a:pt x="1979" y="1216"/>
                </a:lnTo>
                <a:close/>
                <a:moveTo>
                  <a:pt x="1151" y="1838"/>
                </a:moveTo>
                <a:lnTo>
                  <a:pt x="1151" y="1838"/>
                </a:lnTo>
                <a:cubicBezTo>
                  <a:pt x="1151" y="1862"/>
                  <a:pt x="1132" y="1881"/>
                  <a:pt x="1108" y="1881"/>
                </a:cubicBezTo>
                <a:lnTo>
                  <a:pt x="659" y="1881"/>
                </a:lnTo>
                <a:cubicBezTo>
                  <a:pt x="636" y="1881"/>
                  <a:pt x="616" y="1862"/>
                  <a:pt x="616" y="1838"/>
                </a:cubicBezTo>
                <a:lnTo>
                  <a:pt x="616" y="1390"/>
                </a:lnTo>
                <a:cubicBezTo>
                  <a:pt x="616" y="1366"/>
                  <a:pt x="636" y="1346"/>
                  <a:pt x="659" y="1346"/>
                </a:cubicBezTo>
                <a:lnTo>
                  <a:pt x="1108" y="1346"/>
                </a:lnTo>
                <a:cubicBezTo>
                  <a:pt x="1132" y="1346"/>
                  <a:pt x="1151" y="1366"/>
                  <a:pt x="1151" y="1390"/>
                </a:cubicBezTo>
                <a:lnTo>
                  <a:pt x="1151" y="1838"/>
                </a:lnTo>
                <a:lnTo>
                  <a:pt x="1151" y="1838"/>
                </a:lnTo>
                <a:close/>
                <a:moveTo>
                  <a:pt x="1108" y="1216"/>
                </a:moveTo>
                <a:lnTo>
                  <a:pt x="1108" y="1216"/>
                </a:lnTo>
                <a:lnTo>
                  <a:pt x="659" y="1216"/>
                </a:lnTo>
                <a:cubicBezTo>
                  <a:pt x="564" y="1216"/>
                  <a:pt x="486" y="1294"/>
                  <a:pt x="486" y="1390"/>
                </a:cubicBezTo>
                <a:lnTo>
                  <a:pt x="486" y="1838"/>
                </a:lnTo>
                <a:cubicBezTo>
                  <a:pt x="486" y="1934"/>
                  <a:pt x="564" y="2011"/>
                  <a:pt x="659" y="2011"/>
                </a:cubicBezTo>
                <a:lnTo>
                  <a:pt x="1108" y="2011"/>
                </a:lnTo>
                <a:cubicBezTo>
                  <a:pt x="1203" y="2011"/>
                  <a:pt x="1281" y="1934"/>
                  <a:pt x="1281" y="1838"/>
                </a:cubicBezTo>
                <a:lnTo>
                  <a:pt x="1281" y="1390"/>
                </a:lnTo>
                <a:cubicBezTo>
                  <a:pt x="1281" y="1294"/>
                  <a:pt x="1203" y="1216"/>
                  <a:pt x="1108" y="1216"/>
                </a:cubicBezTo>
                <a:lnTo>
                  <a:pt x="1108" y="1216"/>
                </a:lnTo>
                <a:close/>
                <a:moveTo>
                  <a:pt x="3230" y="546"/>
                </a:moveTo>
                <a:lnTo>
                  <a:pt x="3230" y="546"/>
                </a:lnTo>
                <a:cubicBezTo>
                  <a:pt x="3230" y="522"/>
                  <a:pt x="3249" y="502"/>
                  <a:pt x="3273" y="502"/>
                </a:cubicBezTo>
                <a:lnTo>
                  <a:pt x="3722" y="502"/>
                </a:lnTo>
                <a:cubicBezTo>
                  <a:pt x="3746" y="502"/>
                  <a:pt x="3765" y="522"/>
                  <a:pt x="3765" y="546"/>
                </a:cubicBezTo>
                <a:lnTo>
                  <a:pt x="3765" y="994"/>
                </a:lnTo>
                <a:cubicBezTo>
                  <a:pt x="3765" y="1018"/>
                  <a:pt x="3746" y="1037"/>
                  <a:pt x="3722" y="1037"/>
                </a:cubicBezTo>
                <a:lnTo>
                  <a:pt x="3273" y="1037"/>
                </a:lnTo>
                <a:cubicBezTo>
                  <a:pt x="3249" y="1037"/>
                  <a:pt x="3230" y="1018"/>
                  <a:pt x="3230" y="994"/>
                </a:cubicBezTo>
                <a:lnTo>
                  <a:pt x="3230" y="546"/>
                </a:lnTo>
                <a:lnTo>
                  <a:pt x="3230" y="546"/>
                </a:lnTo>
                <a:close/>
                <a:moveTo>
                  <a:pt x="3273" y="1167"/>
                </a:moveTo>
                <a:lnTo>
                  <a:pt x="3273" y="1167"/>
                </a:lnTo>
                <a:lnTo>
                  <a:pt x="3722" y="1167"/>
                </a:lnTo>
                <a:cubicBezTo>
                  <a:pt x="3817" y="1167"/>
                  <a:pt x="3895" y="1090"/>
                  <a:pt x="3895" y="994"/>
                </a:cubicBezTo>
                <a:lnTo>
                  <a:pt x="3895" y="546"/>
                </a:lnTo>
                <a:cubicBezTo>
                  <a:pt x="3895" y="450"/>
                  <a:pt x="3817" y="372"/>
                  <a:pt x="3722" y="372"/>
                </a:cubicBezTo>
                <a:lnTo>
                  <a:pt x="3273" y="372"/>
                </a:lnTo>
                <a:cubicBezTo>
                  <a:pt x="3178" y="372"/>
                  <a:pt x="3100" y="450"/>
                  <a:pt x="3100" y="546"/>
                </a:cubicBezTo>
                <a:lnTo>
                  <a:pt x="3100" y="994"/>
                </a:lnTo>
                <a:cubicBezTo>
                  <a:pt x="3100" y="1090"/>
                  <a:pt x="3178" y="1167"/>
                  <a:pt x="3273" y="1167"/>
                </a:cubicBezTo>
                <a:lnTo>
                  <a:pt x="3273" y="1167"/>
                </a:lnTo>
                <a:close/>
                <a:moveTo>
                  <a:pt x="2894" y="994"/>
                </a:moveTo>
                <a:lnTo>
                  <a:pt x="2894" y="994"/>
                </a:lnTo>
                <a:cubicBezTo>
                  <a:pt x="2894" y="1018"/>
                  <a:pt x="2874" y="1037"/>
                  <a:pt x="2850" y="1037"/>
                </a:cubicBezTo>
                <a:lnTo>
                  <a:pt x="2402" y="1037"/>
                </a:lnTo>
                <a:cubicBezTo>
                  <a:pt x="2378" y="1037"/>
                  <a:pt x="2359" y="1018"/>
                  <a:pt x="2359" y="994"/>
                </a:cubicBezTo>
                <a:lnTo>
                  <a:pt x="2359" y="546"/>
                </a:lnTo>
                <a:cubicBezTo>
                  <a:pt x="2359" y="522"/>
                  <a:pt x="2378" y="502"/>
                  <a:pt x="2402" y="502"/>
                </a:cubicBezTo>
                <a:lnTo>
                  <a:pt x="2850" y="502"/>
                </a:lnTo>
                <a:cubicBezTo>
                  <a:pt x="2874" y="502"/>
                  <a:pt x="2894" y="522"/>
                  <a:pt x="2894" y="546"/>
                </a:cubicBezTo>
                <a:lnTo>
                  <a:pt x="2894" y="994"/>
                </a:lnTo>
                <a:lnTo>
                  <a:pt x="2894" y="994"/>
                </a:lnTo>
                <a:close/>
                <a:moveTo>
                  <a:pt x="2850" y="372"/>
                </a:moveTo>
                <a:lnTo>
                  <a:pt x="2850" y="372"/>
                </a:lnTo>
                <a:lnTo>
                  <a:pt x="2402" y="372"/>
                </a:lnTo>
                <a:cubicBezTo>
                  <a:pt x="2306" y="372"/>
                  <a:pt x="2229" y="450"/>
                  <a:pt x="2229" y="546"/>
                </a:cubicBezTo>
                <a:lnTo>
                  <a:pt x="2229" y="994"/>
                </a:lnTo>
                <a:cubicBezTo>
                  <a:pt x="2229" y="1090"/>
                  <a:pt x="2306" y="1167"/>
                  <a:pt x="2402" y="1167"/>
                </a:cubicBezTo>
                <a:lnTo>
                  <a:pt x="2850" y="1167"/>
                </a:lnTo>
                <a:cubicBezTo>
                  <a:pt x="2946" y="1167"/>
                  <a:pt x="3024" y="1090"/>
                  <a:pt x="3024" y="994"/>
                </a:cubicBezTo>
                <a:lnTo>
                  <a:pt x="3024" y="546"/>
                </a:lnTo>
                <a:cubicBezTo>
                  <a:pt x="3024" y="450"/>
                  <a:pt x="2946" y="372"/>
                  <a:pt x="2850" y="372"/>
                </a:cubicBezTo>
                <a:lnTo>
                  <a:pt x="2850" y="372"/>
                </a:lnTo>
                <a:close/>
                <a:moveTo>
                  <a:pt x="2022" y="994"/>
                </a:moveTo>
                <a:lnTo>
                  <a:pt x="2022" y="994"/>
                </a:lnTo>
                <a:cubicBezTo>
                  <a:pt x="2022" y="1018"/>
                  <a:pt x="2003" y="1037"/>
                  <a:pt x="1979" y="1037"/>
                </a:cubicBezTo>
                <a:lnTo>
                  <a:pt x="1531" y="1037"/>
                </a:lnTo>
                <a:cubicBezTo>
                  <a:pt x="1507" y="1037"/>
                  <a:pt x="1487" y="1018"/>
                  <a:pt x="1487" y="994"/>
                </a:cubicBezTo>
                <a:lnTo>
                  <a:pt x="1487" y="546"/>
                </a:lnTo>
                <a:cubicBezTo>
                  <a:pt x="1487" y="522"/>
                  <a:pt x="1507" y="502"/>
                  <a:pt x="1531" y="502"/>
                </a:cubicBezTo>
                <a:lnTo>
                  <a:pt x="1979" y="502"/>
                </a:lnTo>
                <a:cubicBezTo>
                  <a:pt x="2003" y="502"/>
                  <a:pt x="2022" y="522"/>
                  <a:pt x="2022" y="546"/>
                </a:cubicBezTo>
                <a:lnTo>
                  <a:pt x="2022" y="994"/>
                </a:lnTo>
                <a:lnTo>
                  <a:pt x="2022" y="994"/>
                </a:lnTo>
                <a:close/>
                <a:moveTo>
                  <a:pt x="1979" y="372"/>
                </a:moveTo>
                <a:lnTo>
                  <a:pt x="1979" y="372"/>
                </a:lnTo>
                <a:lnTo>
                  <a:pt x="1531" y="372"/>
                </a:lnTo>
                <a:cubicBezTo>
                  <a:pt x="1435" y="372"/>
                  <a:pt x="1357" y="450"/>
                  <a:pt x="1357" y="546"/>
                </a:cubicBezTo>
                <a:lnTo>
                  <a:pt x="1357" y="994"/>
                </a:lnTo>
                <a:cubicBezTo>
                  <a:pt x="1357" y="1090"/>
                  <a:pt x="1435" y="1167"/>
                  <a:pt x="1531" y="1167"/>
                </a:cubicBezTo>
                <a:lnTo>
                  <a:pt x="1979" y="1167"/>
                </a:lnTo>
                <a:cubicBezTo>
                  <a:pt x="2075" y="1167"/>
                  <a:pt x="2152" y="1090"/>
                  <a:pt x="2152" y="994"/>
                </a:cubicBezTo>
                <a:lnTo>
                  <a:pt x="2152" y="546"/>
                </a:lnTo>
                <a:cubicBezTo>
                  <a:pt x="2152" y="450"/>
                  <a:pt x="2075" y="372"/>
                  <a:pt x="1979" y="372"/>
                </a:cubicBezTo>
                <a:lnTo>
                  <a:pt x="1979" y="372"/>
                </a:lnTo>
                <a:close/>
                <a:moveTo>
                  <a:pt x="1151" y="994"/>
                </a:moveTo>
                <a:lnTo>
                  <a:pt x="1151" y="994"/>
                </a:lnTo>
                <a:cubicBezTo>
                  <a:pt x="1151" y="1018"/>
                  <a:pt x="1132" y="1037"/>
                  <a:pt x="1108" y="1037"/>
                </a:cubicBezTo>
                <a:lnTo>
                  <a:pt x="659" y="1037"/>
                </a:lnTo>
                <a:cubicBezTo>
                  <a:pt x="636" y="1037"/>
                  <a:pt x="616" y="1018"/>
                  <a:pt x="616" y="994"/>
                </a:cubicBezTo>
                <a:lnTo>
                  <a:pt x="616" y="546"/>
                </a:lnTo>
                <a:cubicBezTo>
                  <a:pt x="616" y="522"/>
                  <a:pt x="636" y="502"/>
                  <a:pt x="659" y="502"/>
                </a:cubicBezTo>
                <a:lnTo>
                  <a:pt x="1108" y="502"/>
                </a:lnTo>
                <a:cubicBezTo>
                  <a:pt x="1132" y="502"/>
                  <a:pt x="1151" y="522"/>
                  <a:pt x="1151" y="546"/>
                </a:cubicBezTo>
                <a:lnTo>
                  <a:pt x="1151" y="994"/>
                </a:lnTo>
                <a:lnTo>
                  <a:pt x="1151" y="994"/>
                </a:lnTo>
                <a:close/>
                <a:moveTo>
                  <a:pt x="1108" y="372"/>
                </a:moveTo>
                <a:lnTo>
                  <a:pt x="1108" y="372"/>
                </a:lnTo>
                <a:lnTo>
                  <a:pt x="659" y="372"/>
                </a:lnTo>
                <a:cubicBezTo>
                  <a:pt x="564" y="372"/>
                  <a:pt x="486" y="450"/>
                  <a:pt x="486" y="546"/>
                </a:cubicBezTo>
                <a:lnTo>
                  <a:pt x="486" y="994"/>
                </a:lnTo>
                <a:cubicBezTo>
                  <a:pt x="486" y="1090"/>
                  <a:pt x="564" y="1167"/>
                  <a:pt x="659" y="1167"/>
                </a:cubicBezTo>
                <a:lnTo>
                  <a:pt x="1108" y="1167"/>
                </a:lnTo>
                <a:cubicBezTo>
                  <a:pt x="1203" y="1167"/>
                  <a:pt x="1281" y="1090"/>
                  <a:pt x="1281" y="994"/>
                </a:cubicBezTo>
                <a:lnTo>
                  <a:pt x="1281" y="546"/>
                </a:lnTo>
                <a:cubicBezTo>
                  <a:pt x="1281" y="450"/>
                  <a:pt x="1203" y="372"/>
                  <a:pt x="1108" y="372"/>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13"/>
          <p:cNvSpPr>
            <a:spLocks noChangeAspect="1" noEditPoints="1"/>
          </p:cNvSpPr>
          <p:nvPr/>
        </p:nvSpPr>
        <p:spPr bwMode="auto">
          <a:xfrm>
            <a:off x="6585053" y="1905549"/>
            <a:ext cx="577884" cy="456391"/>
          </a:xfrm>
          <a:custGeom>
            <a:avLst/>
            <a:gdLst>
              <a:gd name="T0" fmla="*/ 4669 w 4800"/>
              <a:gd name="T1" fmla="*/ 3234 h 3789"/>
              <a:gd name="T2" fmla="*/ 130 w 4800"/>
              <a:gd name="T3" fmla="*/ 3107 h 3789"/>
              <a:gd name="T4" fmla="*/ 4261 w 4800"/>
              <a:gd name="T5" fmla="*/ 2680 h 3789"/>
              <a:gd name="T6" fmla="*/ 288 w 4800"/>
              <a:gd name="T7" fmla="*/ 3265 h 3789"/>
              <a:gd name="T8" fmla="*/ 288 w 4800"/>
              <a:gd name="T9" fmla="*/ 0 h 3789"/>
              <a:gd name="T10" fmla="*/ 4245 w 4800"/>
              <a:gd name="T11" fmla="*/ 3789 h 3789"/>
              <a:gd name="T12" fmla="*/ 3230 w 4800"/>
              <a:gd name="T13" fmla="*/ 2682 h 3789"/>
              <a:gd name="T14" fmla="*/ 3765 w 4800"/>
              <a:gd name="T15" fmla="*/ 2682 h 3789"/>
              <a:gd name="T16" fmla="*/ 3895 w 4800"/>
              <a:gd name="T17" fmla="*/ 2682 h 3789"/>
              <a:gd name="T18" fmla="*/ 3100 w 4800"/>
              <a:gd name="T19" fmla="*/ 2234 h 3789"/>
              <a:gd name="T20" fmla="*/ 3895 w 4800"/>
              <a:gd name="T21" fmla="*/ 2682 h 3789"/>
              <a:gd name="T22" fmla="*/ 2359 w 4800"/>
              <a:gd name="T23" fmla="*/ 2682 h 3789"/>
              <a:gd name="T24" fmla="*/ 2894 w 4800"/>
              <a:gd name="T25" fmla="*/ 2682 h 3789"/>
              <a:gd name="T26" fmla="*/ 2229 w 4800"/>
              <a:gd name="T27" fmla="*/ 2234 h 3789"/>
              <a:gd name="T28" fmla="*/ 3024 w 4800"/>
              <a:gd name="T29" fmla="*/ 2234 h 3789"/>
              <a:gd name="T30" fmla="*/ 1979 w 4800"/>
              <a:gd name="T31" fmla="*/ 2725 h 3789"/>
              <a:gd name="T32" fmla="*/ 1979 w 4800"/>
              <a:gd name="T33" fmla="*/ 2190 h 3789"/>
              <a:gd name="T34" fmla="*/ 1979 w 4800"/>
              <a:gd name="T35" fmla="*/ 2060 h 3789"/>
              <a:gd name="T36" fmla="*/ 1979 w 4800"/>
              <a:gd name="T37" fmla="*/ 2855 h 3789"/>
              <a:gd name="T38" fmla="*/ 1151 w 4800"/>
              <a:gd name="T39" fmla="*/ 2682 h 3789"/>
              <a:gd name="T40" fmla="*/ 616 w 4800"/>
              <a:gd name="T41" fmla="*/ 2234 h 3789"/>
              <a:gd name="T42" fmla="*/ 1151 w 4800"/>
              <a:gd name="T43" fmla="*/ 2682 h 3789"/>
              <a:gd name="T44" fmla="*/ 486 w 4800"/>
              <a:gd name="T45" fmla="*/ 2682 h 3789"/>
              <a:gd name="T46" fmla="*/ 1108 w 4800"/>
              <a:gd name="T47" fmla="*/ 2060 h 3789"/>
              <a:gd name="T48" fmla="*/ 3722 w 4800"/>
              <a:gd name="T49" fmla="*/ 1346 h 3789"/>
              <a:gd name="T50" fmla="*/ 3230 w 4800"/>
              <a:gd name="T51" fmla="*/ 1838 h 3789"/>
              <a:gd name="T52" fmla="*/ 3722 w 4800"/>
              <a:gd name="T53" fmla="*/ 2011 h 3789"/>
              <a:gd name="T54" fmla="*/ 3100 w 4800"/>
              <a:gd name="T55" fmla="*/ 1390 h 3789"/>
              <a:gd name="T56" fmla="*/ 2894 w 4800"/>
              <a:gd name="T57" fmla="*/ 1838 h 3789"/>
              <a:gd name="T58" fmla="*/ 2402 w 4800"/>
              <a:gd name="T59" fmla="*/ 1346 h 3789"/>
              <a:gd name="T60" fmla="*/ 2850 w 4800"/>
              <a:gd name="T61" fmla="*/ 1216 h 3789"/>
              <a:gd name="T62" fmla="*/ 2402 w 4800"/>
              <a:gd name="T63" fmla="*/ 2011 h 3789"/>
              <a:gd name="T64" fmla="*/ 2850 w 4800"/>
              <a:gd name="T65" fmla="*/ 1216 h 3789"/>
              <a:gd name="T66" fmla="*/ 1487 w 4800"/>
              <a:gd name="T67" fmla="*/ 1838 h 3789"/>
              <a:gd name="T68" fmla="*/ 2022 w 4800"/>
              <a:gd name="T69" fmla="*/ 1838 h 3789"/>
              <a:gd name="T70" fmla="*/ 1357 w 4800"/>
              <a:gd name="T71" fmla="*/ 1390 h 3789"/>
              <a:gd name="T72" fmla="*/ 2152 w 4800"/>
              <a:gd name="T73" fmla="*/ 1390 h 3789"/>
              <a:gd name="T74" fmla="*/ 1108 w 4800"/>
              <a:gd name="T75" fmla="*/ 1881 h 3789"/>
              <a:gd name="T76" fmla="*/ 1108 w 4800"/>
              <a:gd name="T77" fmla="*/ 1346 h 3789"/>
              <a:gd name="T78" fmla="*/ 1108 w 4800"/>
              <a:gd name="T79" fmla="*/ 1216 h 3789"/>
              <a:gd name="T80" fmla="*/ 1108 w 4800"/>
              <a:gd name="T81" fmla="*/ 2011 h 3789"/>
              <a:gd name="T82" fmla="*/ 3230 w 4800"/>
              <a:gd name="T83" fmla="*/ 546 h 3789"/>
              <a:gd name="T84" fmla="*/ 3765 w 4800"/>
              <a:gd name="T85" fmla="*/ 994 h 3789"/>
              <a:gd name="T86" fmla="*/ 3230 w 4800"/>
              <a:gd name="T87" fmla="*/ 546 h 3789"/>
              <a:gd name="T88" fmla="*/ 3895 w 4800"/>
              <a:gd name="T89" fmla="*/ 546 h 3789"/>
              <a:gd name="T90" fmla="*/ 3273 w 4800"/>
              <a:gd name="T91" fmla="*/ 1167 h 3789"/>
              <a:gd name="T92" fmla="*/ 2402 w 4800"/>
              <a:gd name="T93" fmla="*/ 1037 h 3789"/>
              <a:gd name="T94" fmla="*/ 2894 w 4800"/>
              <a:gd name="T95" fmla="*/ 546 h 3789"/>
              <a:gd name="T96" fmla="*/ 2402 w 4800"/>
              <a:gd name="T97" fmla="*/ 372 h 3789"/>
              <a:gd name="T98" fmla="*/ 3024 w 4800"/>
              <a:gd name="T99" fmla="*/ 994 h 3789"/>
              <a:gd name="T100" fmla="*/ 2022 w 4800"/>
              <a:gd name="T101" fmla="*/ 994 h 3789"/>
              <a:gd name="T102" fmla="*/ 1531 w 4800"/>
              <a:gd name="T103" fmla="*/ 502 h 3789"/>
              <a:gd name="T104" fmla="*/ 1979 w 4800"/>
              <a:gd name="T105" fmla="*/ 372 h 3789"/>
              <a:gd name="T106" fmla="*/ 1531 w 4800"/>
              <a:gd name="T107" fmla="*/ 1167 h 3789"/>
              <a:gd name="T108" fmla="*/ 1979 w 4800"/>
              <a:gd name="T109" fmla="*/ 372 h 3789"/>
              <a:gd name="T110" fmla="*/ 616 w 4800"/>
              <a:gd name="T111" fmla="*/ 994 h 3789"/>
              <a:gd name="T112" fmla="*/ 1151 w 4800"/>
              <a:gd name="T113" fmla="*/ 994 h 3789"/>
              <a:gd name="T114" fmla="*/ 486 w 4800"/>
              <a:gd name="T115" fmla="*/ 546 h 3789"/>
              <a:gd name="T116" fmla="*/ 1281 w 4800"/>
              <a:gd name="T117" fmla="*/ 546 h 3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800" h="3789">
                <a:moveTo>
                  <a:pt x="4245" y="3658"/>
                </a:moveTo>
                <a:lnTo>
                  <a:pt x="4245" y="3658"/>
                </a:lnTo>
                <a:cubicBezTo>
                  <a:pt x="4011" y="3658"/>
                  <a:pt x="3820" y="3468"/>
                  <a:pt x="3820" y="3234"/>
                </a:cubicBezTo>
                <a:cubicBezTo>
                  <a:pt x="3820" y="3000"/>
                  <a:pt x="4011" y="2809"/>
                  <a:pt x="4245" y="2809"/>
                </a:cubicBezTo>
                <a:cubicBezTo>
                  <a:pt x="4479" y="2809"/>
                  <a:pt x="4669" y="3000"/>
                  <a:pt x="4669" y="3234"/>
                </a:cubicBezTo>
                <a:cubicBezTo>
                  <a:pt x="4669" y="3468"/>
                  <a:pt x="4479" y="3658"/>
                  <a:pt x="4245" y="3658"/>
                </a:cubicBezTo>
                <a:lnTo>
                  <a:pt x="4245" y="3658"/>
                </a:lnTo>
                <a:close/>
                <a:moveTo>
                  <a:pt x="288" y="3265"/>
                </a:moveTo>
                <a:lnTo>
                  <a:pt x="288" y="3265"/>
                </a:lnTo>
                <a:cubicBezTo>
                  <a:pt x="201" y="3265"/>
                  <a:pt x="130" y="3194"/>
                  <a:pt x="130" y="3107"/>
                </a:cubicBezTo>
                <a:lnTo>
                  <a:pt x="130" y="289"/>
                </a:lnTo>
                <a:cubicBezTo>
                  <a:pt x="130" y="201"/>
                  <a:pt x="201" y="130"/>
                  <a:pt x="288" y="130"/>
                </a:cubicBezTo>
                <a:lnTo>
                  <a:pt x="4103" y="130"/>
                </a:lnTo>
                <a:cubicBezTo>
                  <a:pt x="4190" y="130"/>
                  <a:pt x="4261" y="201"/>
                  <a:pt x="4261" y="289"/>
                </a:cubicBezTo>
                <a:lnTo>
                  <a:pt x="4261" y="2680"/>
                </a:lnTo>
                <a:cubicBezTo>
                  <a:pt x="4256" y="2680"/>
                  <a:pt x="4250" y="2679"/>
                  <a:pt x="4245" y="2679"/>
                </a:cubicBezTo>
                <a:cubicBezTo>
                  <a:pt x="3939" y="2679"/>
                  <a:pt x="3690" y="2928"/>
                  <a:pt x="3690" y="3234"/>
                </a:cubicBezTo>
                <a:cubicBezTo>
                  <a:pt x="3690" y="3244"/>
                  <a:pt x="3691" y="3255"/>
                  <a:pt x="3692" y="3265"/>
                </a:cubicBezTo>
                <a:lnTo>
                  <a:pt x="288" y="3265"/>
                </a:lnTo>
                <a:lnTo>
                  <a:pt x="288" y="3265"/>
                </a:lnTo>
                <a:close/>
                <a:moveTo>
                  <a:pt x="4391" y="2700"/>
                </a:moveTo>
                <a:lnTo>
                  <a:pt x="4391" y="2700"/>
                </a:lnTo>
                <a:lnTo>
                  <a:pt x="4391" y="289"/>
                </a:lnTo>
                <a:cubicBezTo>
                  <a:pt x="4391" y="130"/>
                  <a:pt x="4262" y="0"/>
                  <a:pt x="4103" y="0"/>
                </a:cubicBezTo>
                <a:lnTo>
                  <a:pt x="288" y="0"/>
                </a:lnTo>
                <a:cubicBezTo>
                  <a:pt x="129" y="0"/>
                  <a:pt x="0" y="130"/>
                  <a:pt x="0" y="289"/>
                </a:cubicBezTo>
                <a:lnTo>
                  <a:pt x="0" y="3107"/>
                </a:lnTo>
                <a:cubicBezTo>
                  <a:pt x="0" y="3266"/>
                  <a:pt x="129" y="3395"/>
                  <a:pt x="288" y="3395"/>
                </a:cubicBezTo>
                <a:lnTo>
                  <a:pt x="3714" y="3395"/>
                </a:lnTo>
                <a:cubicBezTo>
                  <a:pt x="3784" y="3623"/>
                  <a:pt x="3995" y="3789"/>
                  <a:pt x="4245" y="3789"/>
                </a:cubicBezTo>
                <a:cubicBezTo>
                  <a:pt x="4551" y="3789"/>
                  <a:pt x="4800" y="3540"/>
                  <a:pt x="4800" y="3234"/>
                </a:cubicBezTo>
                <a:cubicBezTo>
                  <a:pt x="4800" y="2979"/>
                  <a:pt x="4626" y="2764"/>
                  <a:pt x="4391" y="2700"/>
                </a:cubicBezTo>
                <a:lnTo>
                  <a:pt x="4391" y="2700"/>
                </a:lnTo>
                <a:close/>
                <a:moveTo>
                  <a:pt x="3230" y="2682"/>
                </a:moveTo>
                <a:lnTo>
                  <a:pt x="3230" y="2682"/>
                </a:lnTo>
                <a:lnTo>
                  <a:pt x="3230" y="2234"/>
                </a:lnTo>
                <a:cubicBezTo>
                  <a:pt x="3230" y="2210"/>
                  <a:pt x="3249" y="2190"/>
                  <a:pt x="3273" y="2190"/>
                </a:cubicBezTo>
                <a:lnTo>
                  <a:pt x="3722" y="2190"/>
                </a:lnTo>
                <a:cubicBezTo>
                  <a:pt x="3746" y="2190"/>
                  <a:pt x="3765" y="2210"/>
                  <a:pt x="3765" y="2234"/>
                </a:cubicBezTo>
                <a:lnTo>
                  <a:pt x="3765" y="2682"/>
                </a:lnTo>
                <a:cubicBezTo>
                  <a:pt x="3765" y="2706"/>
                  <a:pt x="3746" y="2725"/>
                  <a:pt x="3722" y="2725"/>
                </a:cubicBezTo>
                <a:lnTo>
                  <a:pt x="3273" y="2725"/>
                </a:lnTo>
                <a:cubicBezTo>
                  <a:pt x="3249" y="2725"/>
                  <a:pt x="3230" y="2706"/>
                  <a:pt x="3230" y="2682"/>
                </a:cubicBezTo>
                <a:lnTo>
                  <a:pt x="3230" y="2682"/>
                </a:lnTo>
                <a:close/>
                <a:moveTo>
                  <a:pt x="3895" y="2682"/>
                </a:moveTo>
                <a:lnTo>
                  <a:pt x="3895" y="2682"/>
                </a:lnTo>
                <a:lnTo>
                  <a:pt x="3895" y="2234"/>
                </a:lnTo>
                <a:cubicBezTo>
                  <a:pt x="3895" y="2138"/>
                  <a:pt x="3817" y="2060"/>
                  <a:pt x="3722" y="2060"/>
                </a:cubicBezTo>
                <a:lnTo>
                  <a:pt x="3273" y="2060"/>
                </a:lnTo>
                <a:cubicBezTo>
                  <a:pt x="3178" y="2060"/>
                  <a:pt x="3100" y="2138"/>
                  <a:pt x="3100" y="2234"/>
                </a:cubicBezTo>
                <a:lnTo>
                  <a:pt x="3100" y="2682"/>
                </a:lnTo>
                <a:cubicBezTo>
                  <a:pt x="3100" y="2778"/>
                  <a:pt x="3178" y="2855"/>
                  <a:pt x="3273" y="2855"/>
                </a:cubicBezTo>
                <a:lnTo>
                  <a:pt x="3722" y="2855"/>
                </a:lnTo>
                <a:cubicBezTo>
                  <a:pt x="3817" y="2855"/>
                  <a:pt x="3895" y="2778"/>
                  <a:pt x="3895" y="2682"/>
                </a:cubicBezTo>
                <a:lnTo>
                  <a:pt x="3895" y="2682"/>
                </a:lnTo>
                <a:close/>
                <a:moveTo>
                  <a:pt x="2894" y="2682"/>
                </a:moveTo>
                <a:lnTo>
                  <a:pt x="2894" y="2682"/>
                </a:lnTo>
                <a:cubicBezTo>
                  <a:pt x="2894" y="2706"/>
                  <a:pt x="2874" y="2725"/>
                  <a:pt x="2850" y="2725"/>
                </a:cubicBezTo>
                <a:lnTo>
                  <a:pt x="2402" y="2725"/>
                </a:lnTo>
                <a:cubicBezTo>
                  <a:pt x="2378" y="2725"/>
                  <a:pt x="2359" y="2706"/>
                  <a:pt x="2359" y="2682"/>
                </a:cubicBezTo>
                <a:lnTo>
                  <a:pt x="2359" y="2234"/>
                </a:lnTo>
                <a:cubicBezTo>
                  <a:pt x="2359" y="2210"/>
                  <a:pt x="2378" y="2190"/>
                  <a:pt x="2402" y="2190"/>
                </a:cubicBezTo>
                <a:lnTo>
                  <a:pt x="2850" y="2190"/>
                </a:lnTo>
                <a:cubicBezTo>
                  <a:pt x="2874" y="2190"/>
                  <a:pt x="2894" y="2210"/>
                  <a:pt x="2894" y="2234"/>
                </a:cubicBezTo>
                <a:lnTo>
                  <a:pt x="2894" y="2682"/>
                </a:lnTo>
                <a:lnTo>
                  <a:pt x="2894" y="2682"/>
                </a:lnTo>
                <a:close/>
                <a:moveTo>
                  <a:pt x="2850" y="2060"/>
                </a:moveTo>
                <a:lnTo>
                  <a:pt x="2850" y="2060"/>
                </a:lnTo>
                <a:lnTo>
                  <a:pt x="2402" y="2060"/>
                </a:lnTo>
                <a:cubicBezTo>
                  <a:pt x="2306" y="2060"/>
                  <a:pt x="2229" y="2138"/>
                  <a:pt x="2229" y="2234"/>
                </a:cubicBezTo>
                <a:lnTo>
                  <a:pt x="2229" y="2682"/>
                </a:lnTo>
                <a:cubicBezTo>
                  <a:pt x="2229" y="2778"/>
                  <a:pt x="2306" y="2855"/>
                  <a:pt x="2402" y="2855"/>
                </a:cubicBezTo>
                <a:lnTo>
                  <a:pt x="2850" y="2855"/>
                </a:lnTo>
                <a:cubicBezTo>
                  <a:pt x="2946" y="2855"/>
                  <a:pt x="3024" y="2778"/>
                  <a:pt x="3024" y="2682"/>
                </a:cubicBezTo>
                <a:lnTo>
                  <a:pt x="3024" y="2234"/>
                </a:lnTo>
                <a:cubicBezTo>
                  <a:pt x="3024" y="2138"/>
                  <a:pt x="2946" y="2060"/>
                  <a:pt x="2850" y="2060"/>
                </a:cubicBezTo>
                <a:lnTo>
                  <a:pt x="2850" y="2060"/>
                </a:lnTo>
                <a:close/>
                <a:moveTo>
                  <a:pt x="2022" y="2682"/>
                </a:moveTo>
                <a:lnTo>
                  <a:pt x="2022" y="2682"/>
                </a:lnTo>
                <a:cubicBezTo>
                  <a:pt x="2022" y="2706"/>
                  <a:pt x="2003" y="2725"/>
                  <a:pt x="1979" y="2725"/>
                </a:cubicBezTo>
                <a:lnTo>
                  <a:pt x="1531" y="2725"/>
                </a:lnTo>
                <a:cubicBezTo>
                  <a:pt x="1507" y="2725"/>
                  <a:pt x="1487" y="2706"/>
                  <a:pt x="1487" y="2682"/>
                </a:cubicBezTo>
                <a:lnTo>
                  <a:pt x="1487" y="2234"/>
                </a:lnTo>
                <a:cubicBezTo>
                  <a:pt x="1487" y="2210"/>
                  <a:pt x="1507" y="2190"/>
                  <a:pt x="1531" y="2190"/>
                </a:cubicBezTo>
                <a:lnTo>
                  <a:pt x="1979" y="2190"/>
                </a:lnTo>
                <a:cubicBezTo>
                  <a:pt x="2003" y="2190"/>
                  <a:pt x="2022" y="2210"/>
                  <a:pt x="2022" y="2234"/>
                </a:cubicBezTo>
                <a:lnTo>
                  <a:pt x="2022" y="2682"/>
                </a:lnTo>
                <a:lnTo>
                  <a:pt x="2022" y="2682"/>
                </a:lnTo>
                <a:close/>
                <a:moveTo>
                  <a:pt x="1979" y="2060"/>
                </a:moveTo>
                <a:lnTo>
                  <a:pt x="1979" y="2060"/>
                </a:lnTo>
                <a:lnTo>
                  <a:pt x="1531" y="2060"/>
                </a:lnTo>
                <a:cubicBezTo>
                  <a:pt x="1435" y="2060"/>
                  <a:pt x="1357" y="2138"/>
                  <a:pt x="1357" y="2234"/>
                </a:cubicBezTo>
                <a:lnTo>
                  <a:pt x="1357" y="2682"/>
                </a:lnTo>
                <a:cubicBezTo>
                  <a:pt x="1357" y="2778"/>
                  <a:pt x="1435" y="2855"/>
                  <a:pt x="1531" y="2855"/>
                </a:cubicBezTo>
                <a:lnTo>
                  <a:pt x="1979" y="2855"/>
                </a:lnTo>
                <a:cubicBezTo>
                  <a:pt x="2075" y="2855"/>
                  <a:pt x="2152" y="2778"/>
                  <a:pt x="2152" y="2682"/>
                </a:cubicBezTo>
                <a:lnTo>
                  <a:pt x="2152" y="2234"/>
                </a:lnTo>
                <a:cubicBezTo>
                  <a:pt x="2152" y="2138"/>
                  <a:pt x="2075" y="2060"/>
                  <a:pt x="1979" y="2060"/>
                </a:cubicBezTo>
                <a:lnTo>
                  <a:pt x="1979" y="2060"/>
                </a:lnTo>
                <a:close/>
                <a:moveTo>
                  <a:pt x="1151" y="2682"/>
                </a:moveTo>
                <a:lnTo>
                  <a:pt x="1151" y="2682"/>
                </a:lnTo>
                <a:cubicBezTo>
                  <a:pt x="1151" y="2706"/>
                  <a:pt x="1132" y="2725"/>
                  <a:pt x="1108" y="2725"/>
                </a:cubicBezTo>
                <a:lnTo>
                  <a:pt x="659" y="2725"/>
                </a:lnTo>
                <a:cubicBezTo>
                  <a:pt x="636" y="2725"/>
                  <a:pt x="616" y="2706"/>
                  <a:pt x="616" y="2682"/>
                </a:cubicBezTo>
                <a:lnTo>
                  <a:pt x="616" y="2234"/>
                </a:lnTo>
                <a:cubicBezTo>
                  <a:pt x="616" y="2210"/>
                  <a:pt x="636" y="2190"/>
                  <a:pt x="659" y="2190"/>
                </a:cubicBezTo>
                <a:lnTo>
                  <a:pt x="1108" y="2190"/>
                </a:lnTo>
                <a:cubicBezTo>
                  <a:pt x="1132" y="2190"/>
                  <a:pt x="1151" y="2210"/>
                  <a:pt x="1151" y="2234"/>
                </a:cubicBezTo>
                <a:lnTo>
                  <a:pt x="1151" y="2682"/>
                </a:lnTo>
                <a:lnTo>
                  <a:pt x="1151" y="2682"/>
                </a:lnTo>
                <a:close/>
                <a:moveTo>
                  <a:pt x="1108" y="2060"/>
                </a:moveTo>
                <a:lnTo>
                  <a:pt x="1108" y="2060"/>
                </a:lnTo>
                <a:lnTo>
                  <a:pt x="659" y="2060"/>
                </a:lnTo>
                <a:cubicBezTo>
                  <a:pt x="564" y="2060"/>
                  <a:pt x="486" y="2138"/>
                  <a:pt x="486" y="2234"/>
                </a:cubicBezTo>
                <a:lnTo>
                  <a:pt x="486" y="2682"/>
                </a:lnTo>
                <a:cubicBezTo>
                  <a:pt x="486" y="2778"/>
                  <a:pt x="564" y="2855"/>
                  <a:pt x="659" y="2855"/>
                </a:cubicBezTo>
                <a:lnTo>
                  <a:pt x="1108" y="2855"/>
                </a:lnTo>
                <a:cubicBezTo>
                  <a:pt x="1203" y="2855"/>
                  <a:pt x="1281" y="2778"/>
                  <a:pt x="1281" y="2682"/>
                </a:cubicBezTo>
                <a:lnTo>
                  <a:pt x="1281" y="2234"/>
                </a:lnTo>
                <a:cubicBezTo>
                  <a:pt x="1281" y="2138"/>
                  <a:pt x="1203" y="2060"/>
                  <a:pt x="1108" y="2060"/>
                </a:cubicBezTo>
                <a:lnTo>
                  <a:pt x="1108" y="2060"/>
                </a:lnTo>
                <a:close/>
                <a:moveTo>
                  <a:pt x="3230" y="1390"/>
                </a:moveTo>
                <a:lnTo>
                  <a:pt x="3230" y="1390"/>
                </a:lnTo>
                <a:cubicBezTo>
                  <a:pt x="3230" y="1366"/>
                  <a:pt x="3249" y="1346"/>
                  <a:pt x="3273" y="1346"/>
                </a:cubicBezTo>
                <a:lnTo>
                  <a:pt x="3722" y="1346"/>
                </a:lnTo>
                <a:cubicBezTo>
                  <a:pt x="3746" y="1346"/>
                  <a:pt x="3765" y="1366"/>
                  <a:pt x="3765" y="1390"/>
                </a:cubicBezTo>
                <a:lnTo>
                  <a:pt x="3765" y="1838"/>
                </a:lnTo>
                <a:cubicBezTo>
                  <a:pt x="3765" y="1862"/>
                  <a:pt x="3746" y="1881"/>
                  <a:pt x="3722" y="1881"/>
                </a:cubicBezTo>
                <a:lnTo>
                  <a:pt x="3273" y="1881"/>
                </a:lnTo>
                <a:cubicBezTo>
                  <a:pt x="3249" y="1881"/>
                  <a:pt x="3230" y="1862"/>
                  <a:pt x="3230" y="1838"/>
                </a:cubicBezTo>
                <a:lnTo>
                  <a:pt x="3230" y="1390"/>
                </a:lnTo>
                <a:lnTo>
                  <a:pt x="3230" y="1390"/>
                </a:lnTo>
                <a:close/>
                <a:moveTo>
                  <a:pt x="3273" y="2011"/>
                </a:moveTo>
                <a:lnTo>
                  <a:pt x="3273" y="2011"/>
                </a:lnTo>
                <a:lnTo>
                  <a:pt x="3722" y="2011"/>
                </a:lnTo>
                <a:cubicBezTo>
                  <a:pt x="3817" y="2011"/>
                  <a:pt x="3895" y="1934"/>
                  <a:pt x="3895" y="1838"/>
                </a:cubicBezTo>
                <a:lnTo>
                  <a:pt x="3895" y="1390"/>
                </a:lnTo>
                <a:cubicBezTo>
                  <a:pt x="3895" y="1294"/>
                  <a:pt x="3817" y="1216"/>
                  <a:pt x="3722" y="1216"/>
                </a:cubicBezTo>
                <a:lnTo>
                  <a:pt x="3273" y="1216"/>
                </a:lnTo>
                <a:cubicBezTo>
                  <a:pt x="3178" y="1216"/>
                  <a:pt x="3100" y="1294"/>
                  <a:pt x="3100" y="1390"/>
                </a:cubicBezTo>
                <a:lnTo>
                  <a:pt x="3100" y="1838"/>
                </a:lnTo>
                <a:cubicBezTo>
                  <a:pt x="3100" y="1934"/>
                  <a:pt x="3178" y="2011"/>
                  <a:pt x="3273" y="2011"/>
                </a:cubicBezTo>
                <a:lnTo>
                  <a:pt x="3273" y="2011"/>
                </a:lnTo>
                <a:close/>
                <a:moveTo>
                  <a:pt x="2894" y="1838"/>
                </a:moveTo>
                <a:lnTo>
                  <a:pt x="2894" y="1838"/>
                </a:lnTo>
                <a:cubicBezTo>
                  <a:pt x="2894" y="1862"/>
                  <a:pt x="2874" y="1881"/>
                  <a:pt x="2850" y="1881"/>
                </a:cubicBezTo>
                <a:lnTo>
                  <a:pt x="2402" y="1881"/>
                </a:lnTo>
                <a:cubicBezTo>
                  <a:pt x="2378" y="1881"/>
                  <a:pt x="2359" y="1862"/>
                  <a:pt x="2359" y="1838"/>
                </a:cubicBezTo>
                <a:lnTo>
                  <a:pt x="2359" y="1390"/>
                </a:lnTo>
                <a:cubicBezTo>
                  <a:pt x="2359" y="1366"/>
                  <a:pt x="2378" y="1346"/>
                  <a:pt x="2402" y="1346"/>
                </a:cubicBezTo>
                <a:lnTo>
                  <a:pt x="2850" y="1346"/>
                </a:lnTo>
                <a:cubicBezTo>
                  <a:pt x="2874" y="1346"/>
                  <a:pt x="2894" y="1366"/>
                  <a:pt x="2894" y="1390"/>
                </a:cubicBezTo>
                <a:lnTo>
                  <a:pt x="2894" y="1838"/>
                </a:lnTo>
                <a:lnTo>
                  <a:pt x="2894" y="1838"/>
                </a:lnTo>
                <a:close/>
                <a:moveTo>
                  <a:pt x="2850" y="1216"/>
                </a:moveTo>
                <a:lnTo>
                  <a:pt x="2850" y="1216"/>
                </a:lnTo>
                <a:lnTo>
                  <a:pt x="2402" y="1216"/>
                </a:lnTo>
                <a:cubicBezTo>
                  <a:pt x="2306" y="1216"/>
                  <a:pt x="2229" y="1294"/>
                  <a:pt x="2229" y="1390"/>
                </a:cubicBezTo>
                <a:lnTo>
                  <a:pt x="2229" y="1838"/>
                </a:lnTo>
                <a:cubicBezTo>
                  <a:pt x="2229" y="1934"/>
                  <a:pt x="2306" y="2011"/>
                  <a:pt x="2402" y="2011"/>
                </a:cubicBezTo>
                <a:lnTo>
                  <a:pt x="2850" y="2011"/>
                </a:lnTo>
                <a:cubicBezTo>
                  <a:pt x="2946" y="2011"/>
                  <a:pt x="3024" y="1934"/>
                  <a:pt x="3024" y="1838"/>
                </a:cubicBezTo>
                <a:lnTo>
                  <a:pt x="3024" y="1390"/>
                </a:lnTo>
                <a:cubicBezTo>
                  <a:pt x="3024" y="1294"/>
                  <a:pt x="2946" y="1216"/>
                  <a:pt x="2850" y="1216"/>
                </a:cubicBezTo>
                <a:lnTo>
                  <a:pt x="2850" y="1216"/>
                </a:lnTo>
                <a:close/>
                <a:moveTo>
                  <a:pt x="2022" y="1838"/>
                </a:moveTo>
                <a:lnTo>
                  <a:pt x="2022" y="1838"/>
                </a:lnTo>
                <a:cubicBezTo>
                  <a:pt x="2022" y="1862"/>
                  <a:pt x="2003" y="1881"/>
                  <a:pt x="1979" y="1881"/>
                </a:cubicBezTo>
                <a:lnTo>
                  <a:pt x="1531" y="1881"/>
                </a:lnTo>
                <a:cubicBezTo>
                  <a:pt x="1507" y="1881"/>
                  <a:pt x="1487" y="1862"/>
                  <a:pt x="1487" y="1838"/>
                </a:cubicBezTo>
                <a:lnTo>
                  <a:pt x="1487" y="1390"/>
                </a:lnTo>
                <a:cubicBezTo>
                  <a:pt x="1487" y="1366"/>
                  <a:pt x="1507" y="1346"/>
                  <a:pt x="1531" y="1346"/>
                </a:cubicBezTo>
                <a:lnTo>
                  <a:pt x="1979" y="1346"/>
                </a:lnTo>
                <a:cubicBezTo>
                  <a:pt x="2003" y="1346"/>
                  <a:pt x="2022" y="1366"/>
                  <a:pt x="2022" y="1390"/>
                </a:cubicBezTo>
                <a:lnTo>
                  <a:pt x="2022" y="1838"/>
                </a:lnTo>
                <a:lnTo>
                  <a:pt x="2022" y="1838"/>
                </a:lnTo>
                <a:close/>
                <a:moveTo>
                  <a:pt x="1979" y="1216"/>
                </a:moveTo>
                <a:lnTo>
                  <a:pt x="1979" y="1216"/>
                </a:lnTo>
                <a:lnTo>
                  <a:pt x="1531" y="1216"/>
                </a:lnTo>
                <a:cubicBezTo>
                  <a:pt x="1435" y="1216"/>
                  <a:pt x="1357" y="1294"/>
                  <a:pt x="1357" y="1390"/>
                </a:cubicBezTo>
                <a:lnTo>
                  <a:pt x="1357" y="1838"/>
                </a:lnTo>
                <a:cubicBezTo>
                  <a:pt x="1357" y="1934"/>
                  <a:pt x="1435" y="2011"/>
                  <a:pt x="1531" y="2011"/>
                </a:cubicBezTo>
                <a:lnTo>
                  <a:pt x="1979" y="2011"/>
                </a:lnTo>
                <a:cubicBezTo>
                  <a:pt x="2075" y="2011"/>
                  <a:pt x="2152" y="1934"/>
                  <a:pt x="2152" y="1838"/>
                </a:cubicBezTo>
                <a:lnTo>
                  <a:pt x="2152" y="1390"/>
                </a:lnTo>
                <a:cubicBezTo>
                  <a:pt x="2152" y="1294"/>
                  <a:pt x="2075" y="1216"/>
                  <a:pt x="1979" y="1216"/>
                </a:cubicBezTo>
                <a:lnTo>
                  <a:pt x="1979" y="1216"/>
                </a:lnTo>
                <a:close/>
                <a:moveTo>
                  <a:pt x="1151" y="1838"/>
                </a:moveTo>
                <a:lnTo>
                  <a:pt x="1151" y="1838"/>
                </a:lnTo>
                <a:cubicBezTo>
                  <a:pt x="1151" y="1862"/>
                  <a:pt x="1132" y="1881"/>
                  <a:pt x="1108" y="1881"/>
                </a:cubicBezTo>
                <a:lnTo>
                  <a:pt x="659" y="1881"/>
                </a:lnTo>
                <a:cubicBezTo>
                  <a:pt x="636" y="1881"/>
                  <a:pt x="616" y="1862"/>
                  <a:pt x="616" y="1838"/>
                </a:cubicBezTo>
                <a:lnTo>
                  <a:pt x="616" y="1390"/>
                </a:lnTo>
                <a:cubicBezTo>
                  <a:pt x="616" y="1366"/>
                  <a:pt x="636" y="1346"/>
                  <a:pt x="659" y="1346"/>
                </a:cubicBezTo>
                <a:lnTo>
                  <a:pt x="1108" y="1346"/>
                </a:lnTo>
                <a:cubicBezTo>
                  <a:pt x="1132" y="1346"/>
                  <a:pt x="1151" y="1366"/>
                  <a:pt x="1151" y="1390"/>
                </a:cubicBezTo>
                <a:lnTo>
                  <a:pt x="1151" y="1838"/>
                </a:lnTo>
                <a:lnTo>
                  <a:pt x="1151" y="1838"/>
                </a:lnTo>
                <a:close/>
                <a:moveTo>
                  <a:pt x="1108" y="1216"/>
                </a:moveTo>
                <a:lnTo>
                  <a:pt x="1108" y="1216"/>
                </a:lnTo>
                <a:lnTo>
                  <a:pt x="659" y="1216"/>
                </a:lnTo>
                <a:cubicBezTo>
                  <a:pt x="564" y="1216"/>
                  <a:pt x="486" y="1294"/>
                  <a:pt x="486" y="1390"/>
                </a:cubicBezTo>
                <a:lnTo>
                  <a:pt x="486" y="1838"/>
                </a:lnTo>
                <a:cubicBezTo>
                  <a:pt x="486" y="1934"/>
                  <a:pt x="564" y="2011"/>
                  <a:pt x="659" y="2011"/>
                </a:cubicBezTo>
                <a:lnTo>
                  <a:pt x="1108" y="2011"/>
                </a:lnTo>
                <a:cubicBezTo>
                  <a:pt x="1203" y="2011"/>
                  <a:pt x="1281" y="1934"/>
                  <a:pt x="1281" y="1838"/>
                </a:cubicBezTo>
                <a:lnTo>
                  <a:pt x="1281" y="1390"/>
                </a:lnTo>
                <a:cubicBezTo>
                  <a:pt x="1281" y="1294"/>
                  <a:pt x="1203" y="1216"/>
                  <a:pt x="1108" y="1216"/>
                </a:cubicBezTo>
                <a:lnTo>
                  <a:pt x="1108" y="1216"/>
                </a:lnTo>
                <a:close/>
                <a:moveTo>
                  <a:pt x="3230" y="546"/>
                </a:moveTo>
                <a:lnTo>
                  <a:pt x="3230" y="546"/>
                </a:lnTo>
                <a:cubicBezTo>
                  <a:pt x="3230" y="522"/>
                  <a:pt x="3249" y="502"/>
                  <a:pt x="3273" y="502"/>
                </a:cubicBezTo>
                <a:lnTo>
                  <a:pt x="3722" y="502"/>
                </a:lnTo>
                <a:cubicBezTo>
                  <a:pt x="3746" y="502"/>
                  <a:pt x="3765" y="522"/>
                  <a:pt x="3765" y="546"/>
                </a:cubicBezTo>
                <a:lnTo>
                  <a:pt x="3765" y="994"/>
                </a:lnTo>
                <a:cubicBezTo>
                  <a:pt x="3765" y="1018"/>
                  <a:pt x="3746" y="1037"/>
                  <a:pt x="3722" y="1037"/>
                </a:cubicBezTo>
                <a:lnTo>
                  <a:pt x="3273" y="1037"/>
                </a:lnTo>
                <a:cubicBezTo>
                  <a:pt x="3249" y="1037"/>
                  <a:pt x="3230" y="1018"/>
                  <a:pt x="3230" y="994"/>
                </a:cubicBezTo>
                <a:lnTo>
                  <a:pt x="3230" y="546"/>
                </a:lnTo>
                <a:lnTo>
                  <a:pt x="3230" y="546"/>
                </a:lnTo>
                <a:close/>
                <a:moveTo>
                  <a:pt x="3273" y="1167"/>
                </a:moveTo>
                <a:lnTo>
                  <a:pt x="3273" y="1167"/>
                </a:lnTo>
                <a:lnTo>
                  <a:pt x="3722" y="1167"/>
                </a:lnTo>
                <a:cubicBezTo>
                  <a:pt x="3817" y="1167"/>
                  <a:pt x="3895" y="1090"/>
                  <a:pt x="3895" y="994"/>
                </a:cubicBezTo>
                <a:lnTo>
                  <a:pt x="3895" y="546"/>
                </a:lnTo>
                <a:cubicBezTo>
                  <a:pt x="3895" y="450"/>
                  <a:pt x="3817" y="372"/>
                  <a:pt x="3722" y="372"/>
                </a:cubicBezTo>
                <a:lnTo>
                  <a:pt x="3273" y="372"/>
                </a:lnTo>
                <a:cubicBezTo>
                  <a:pt x="3178" y="372"/>
                  <a:pt x="3100" y="450"/>
                  <a:pt x="3100" y="546"/>
                </a:cubicBezTo>
                <a:lnTo>
                  <a:pt x="3100" y="994"/>
                </a:lnTo>
                <a:cubicBezTo>
                  <a:pt x="3100" y="1090"/>
                  <a:pt x="3178" y="1167"/>
                  <a:pt x="3273" y="1167"/>
                </a:cubicBezTo>
                <a:lnTo>
                  <a:pt x="3273" y="1167"/>
                </a:lnTo>
                <a:close/>
                <a:moveTo>
                  <a:pt x="2894" y="994"/>
                </a:moveTo>
                <a:lnTo>
                  <a:pt x="2894" y="994"/>
                </a:lnTo>
                <a:cubicBezTo>
                  <a:pt x="2894" y="1018"/>
                  <a:pt x="2874" y="1037"/>
                  <a:pt x="2850" y="1037"/>
                </a:cubicBezTo>
                <a:lnTo>
                  <a:pt x="2402" y="1037"/>
                </a:lnTo>
                <a:cubicBezTo>
                  <a:pt x="2378" y="1037"/>
                  <a:pt x="2359" y="1018"/>
                  <a:pt x="2359" y="994"/>
                </a:cubicBezTo>
                <a:lnTo>
                  <a:pt x="2359" y="546"/>
                </a:lnTo>
                <a:cubicBezTo>
                  <a:pt x="2359" y="522"/>
                  <a:pt x="2378" y="502"/>
                  <a:pt x="2402" y="502"/>
                </a:cubicBezTo>
                <a:lnTo>
                  <a:pt x="2850" y="502"/>
                </a:lnTo>
                <a:cubicBezTo>
                  <a:pt x="2874" y="502"/>
                  <a:pt x="2894" y="522"/>
                  <a:pt x="2894" y="546"/>
                </a:cubicBezTo>
                <a:lnTo>
                  <a:pt x="2894" y="994"/>
                </a:lnTo>
                <a:lnTo>
                  <a:pt x="2894" y="994"/>
                </a:lnTo>
                <a:close/>
                <a:moveTo>
                  <a:pt x="2850" y="372"/>
                </a:moveTo>
                <a:lnTo>
                  <a:pt x="2850" y="372"/>
                </a:lnTo>
                <a:lnTo>
                  <a:pt x="2402" y="372"/>
                </a:lnTo>
                <a:cubicBezTo>
                  <a:pt x="2306" y="372"/>
                  <a:pt x="2229" y="450"/>
                  <a:pt x="2229" y="546"/>
                </a:cubicBezTo>
                <a:lnTo>
                  <a:pt x="2229" y="994"/>
                </a:lnTo>
                <a:cubicBezTo>
                  <a:pt x="2229" y="1090"/>
                  <a:pt x="2306" y="1167"/>
                  <a:pt x="2402" y="1167"/>
                </a:cubicBezTo>
                <a:lnTo>
                  <a:pt x="2850" y="1167"/>
                </a:lnTo>
                <a:cubicBezTo>
                  <a:pt x="2946" y="1167"/>
                  <a:pt x="3024" y="1090"/>
                  <a:pt x="3024" y="994"/>
                </a:cubicBezTo>
                <a:lnTo>
                  <a:pt x="3024" y="546"/>
                </a:lnTo>
                <a:cubicBezTo>
                  <a:pt x="3024" y="450"/>
                  <a:pt x="2946" y="372"/>
                  <a:pt x="2850" y="372"/>
                </a:cubicBezTo>
                <a:lnTo>
                  <a:pt x="2850" y="372"/>
                </a:lnTo>
                <a:close/>
                <a:moveTo>
                  <a:pt x="2022" y="994"/>
                </a:moveTo>
                <a:lnTo>
                  <a:pt x="2022" y="994"/>
                </a:lnTo>
                <a:cubicBezTo>
                  <a:pt x="2022" y="1018"/>
                  <a:pt x="2003" y="1037"/>
                  <a:pt x="1979" y="1037"/>
                </a:cubicBezTo>
                <a:lnTo>
                  <a:pt x="1531" y="1037"/>
                </a:lnTo>
                <a:cubicBezTo>
                  <a:pt x="1507" y="1037"/>
                  <a:pt x="1487" y="1018"/>
                  <a:pt x="1487" y="994"/>
                </a:cubicBezTo>
                <a:lnTo>
                  <a:pt x="1487" y="546"/>
                </a:lnTo>
                <a:cubicBezTo>
                  <a:pt x="1487" y="522"/>
                  <a:pt x="1507" y="502"/>
                  <a:pt x="1531" y="502"/>
                </a:cubicBezTo>
                <a:lnTo>
                  <a:pt x="1979" y="502"/>
                </a:lnTo>
                <a:cubicBezTo>
                  <a:pt x="2003" y="502"/>
                  <a:pt x="2022" y="522"/>
                  <a:pt x="2022" y="546"/>
                </a:cubicBezTo>
                <a:lnTo>
                  <a:pt x="2022" y="994"/>
                </a:lnTo>
                <a:lnTo>
                  <a:pt x="2022" y="994"/>
                </a:lnTo>
                <a:close/>
                <a:moveTo>
                  <a:pt x="1979" y="372"/>
                </a:moveTo>
                <a:lnTo>
                  <a:pt x="1979" y="372"/>
                </a:lnTo>
                <a:lnTo>
                  <a:pt x="1531" y="372"/>
                </a:lnTo>
                <a:cubicBezTo>
                  <a:pt x="1435" y="372"/>
                  <a:pt x="1357" y="450"/>
                  <a:pt x="1357" y="546"/>
                </a:cubicBezTo>
                <a:lnTo>
                  <a:pt x="1357" y="994"/>
                </a:lnTo>
                <a:cubicBezTo>
                  <a:pt x="1357" y="1090"/>
                  <a:pt x="1435" y="1167"/>
                  <a:pt x="1531" y="1167"/>
                </a:cubicBezTo>
                <a:lnTo>
                  <a:pt x="1979" y="1167"/>
                </a:lnTo>
                <a:cubicBezTo>
                  <a:pt x="2075" y="1167"/>
                  <a:pt x="2152" y="1090"/>
                  <a:pt x="2152" y="994"/>
                </a:cubicBezTo>
                <a:lnTo>
                  <a:pt x="2152" y="546"/>
                </a:lnTo>
                <a:cubicBezTo>
                  <a:pt x="2152" y="450"/>
                  <a:pt x="2075" y="372"/>
                  <a:pt x="1979" y="372"/>
                </a:cubicBezTo>
                <a:lnTo>
                  <a:pt x="1979" y="372"/>
                </a:lnTo>
                <a:close/>
                <a:moveTo>
                  <a:pt x="1151" y="994"/>
                </a:moveTo>
                <a:lnTo>
                  <a:pt x="1151" y="994"/>
                </a:lnTo>
                <a:cubicBezTo>
                  <a:pt x="1151" y="1018"/>
                  <a:pt x="1132" y="1037"/>
                  <a:pt x="1108" y="1037"/>
                </a:cubicBezTo>
                <a:lnTo>
                  <a:pt x="659" y="1037"/>
                </a:lnTo>
                <a:cubicBezTo>
                  <a:pt x="636" y="1037"/>
                  <a:pt x="616" y="1018"/>
                  <a:pt x="616" y="994"/>
                </a:cubicBezTo>
                <a:lnTo>
                  <a:pt x="616" y="546"/>
                </a:lnTo>
                <a:cubicBezTo>
                  <a:pt x="616" y="522"/>
                  <a:pt x="636" y="502"/>
                  <a:pt x="659" y="502"/>
                </a:cubicBezTo>
                <a:lnTo>
                  <a:pt x="1108" y="502"/>
                </a:lnTo>
                <a:cubicBezTo>
                  <a:pt x="1132" y="502"/>
                  <a:pt x="1151" y="522"/>
                  <a:pt x="1151" y="546"/>
                </a:cubicBezTo>
                <a:lnTo>
                  <a:pt x="1151" y="994"/>
                </a:lnTo>
                <a:lnTo>
                  <a:pt x="1151" y="994"/>
                </a:lnTo>
                <a:close/>
                <a:moveTo>
                  <a:pt x="1108" y="372"/>
                </a:moveTo>
                <a:lnTo>
                  <a:pt x="1108" y="372"/>
                </a:lnTo>
                <a:lnTo>
                  <a:pt x="659" y="372"/>
                </a:lnTo>
                <a:cubicBezTo>
                  <a:pt x="564" y="372"/>
                  <a:pt x="486" y="450"/>
                  <a:pt x="486" y="546"/>
                </a:cubicBezTo>
                <a:lnTo>
                  <a:pt x="486" y="994"/>
                </a:lnTo>
                <a:cubicBezTo>
                  <a:pt x="486" y="1090"/>
                  <a:pt x="564" y="1167"/>
                  <a:pt x="659" y="1167"/>
                </a:cubicBezTo>
                <a:lnTo>
                  <a:pt x="1108" y="1167"/>
                </a:lnTo>
                <a:cubicBezTo>
                  <a:pt x="1203" y="1167"/>
                  <a:pt x="1281" y="1090"/>
                  <a:pt x="1281" y="994"/>
                </a:cubicBezTo>
                <a:lnTo>
                  <a:pt x="1281" y="546"/>
                </a:lnTo>
                <a:cubicBezTo>
                  <a:pt x="1281" y="450"/>
                  <a:pt x="1203" y="372"/>
                  <a:pt x="1108" y="372"/>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13"/>
          <p:cNvSpPr>
            <a:spLocks noChangeAspect="1" noEditPoints="1"/>
          </p:cNvSpPr>
          <p:nvPr/>
        </p:nvSpPr>
        <p:spPr bwMode="auto">
          <a:xfrm>
            <a:off x="7240663" y="1905548"/>
            <a:ext cx="577884" cy="456391"/>
          </a:xfrm>
          <a:custGeom>
            <a:avLst/>
            <a:gdLst>
              <a:gd name="T0" fmla="*/ 4669 w 4800"/>
              <a:gd name="T1" fmla="*/ 3234 h 3789"/>
              <a:gd name="T2" fmla="*/ 130 w 4800"/>
              <a:gd name="T3" fmla="*/ 3107 h 3789"/>
              <a:gd name="T4" fmla="*/ 4261 w 4800"/>
              <a:gd name="T5" fmla="*/ 2680 h 3789"/>
              <a:gd name="T6" fmla="*/ 288 w 4800"/>
              <a:gd name="T7" fmla="*/ 3265 h 3789"/>
              <a:gd name="T8" fmla="*/ 288 w 4800"/>
              <a:gd name="T9" fmla="*/ 0 h 3789"/>
              <a:gd name="T10" fmla="*/ 4245 w 4800"/>
              <a:gd name="T11" fmla="*/ 3789 h 3789"/>
              <a:gd name="T12" fmla="*/ 3230 w 4800"/>
              <a:gd name="T13" fmla="*/ 2682 h 3789"/>
              <a:gd name="T14" fmla="*/ 3765 w 4800"/>
              <a:gd name="T15" fmla="*/ 2682 h 3789"/>
              <a:gd name="T16" fmla="*/ 3895 w 4800"/>
              <a:gd name="T17" fmla="*/ 2682 h 3789"/>
              <a:gd name="T18" fmla="*/ 3100 w 4800"/>
              <a:gd name="T19" fmla="*/ 2234 h 3789"/>
              <a:gd name="T20" fmla="*/ 3895 w 4800"/>
              <a:gd name="T21" fmla="*/ 2682 h 3789"/>
              <a:gd name="T22" fmla="*/ 2359 w 4800"/>
              <a:gd name="T23" fmla="*/ 2682 h 3789"/>
              <a:gd name="T24" fmla="*/ 2894 w 4800"/>
              <a:gd name="T25" fmla="*/ 2682 h 3789"/>
              <a:gd name="T26" fmla="*/ 2229 w 4800"/>
              <a:gd name="T27" fmla="*/ 2234 h 3789"/>
              <a:gd name="T28" fmla="*/ 3024 w 4800"/>
              <a:gd name="T29" fmla="*/ 2234 h 3789"/>
              <a:gd name="T30" fmla="*/ 1979 w 4800"/>
              <a:gd name="T31" fmla="*/ 2725 h 3789"/>
              <a:gd name="T32" fmla="*/ 1979 w 4800"/>
              <a:gd name="T33" fmla="*/ 2190 h 3789"/>
              <a:gd name="T34" fmla="*/ 1979 w 4800"/>
              <a:gd name="T35" fmla="*/ 2060 h 3789"/>
              <a:gd name="T36" fmla="*/ 1979 w 4800"/>
              <a:gd name="T37" fmla="*/ 2855 h 3789"/>
              <a:gd name="T38" fmla="*/ 1151 w 4800"/>
              <a:gd name="T39" fmla="*/ 2682 h 3789"/>
              <a:gd name="T40" fmla="*/ 616 w 4800"/>
              <a:gd name="T41" fmla="*/ 2234 h 3789"/>
              <a:gd name="T42" fmla="*/ 1151 w 4800"/>
              <a:gd name="T43" fmla="*/ 2682 h 3789"/>
              <a:gd name="T44" fmla="*/ 486 w 4800"/>
              <a:gd name="T45" fmla="*/ 2682 h 3789"/>
              <a:gd name="T46" fmla="*/ 1108 w 4800"/>
              <a:gd name="T47" fmla="*/ 2060 h 3789"/>
              <a:gd name="T48" fmla="*/ 3722 w 4800"/>
              <a:gd name="T49" fmla="*/ 1346 h 3789"/>
              <a:gd name="T50" fmla="*/ 3230 w 4800"/>
              <a:gd name="T51" fmla="*/ 1838 h 3789"/>
              <a:gd name="T52" fmla="*/ 3722 w 4800"/>
              <a:gd name="T53" fmla="*/ 2011 h 3789"/>
              <a:gd name="T54" fmla="*/ 3100 w 4800"/>
              <a:gd name="T55" fmla="*/ 1390 h 3789"/>
              <a:gd name="T56" fmla="*/ 2894 w 4800"/>
              <a:gd name="T57" fmla="*/ 1838 h 3789"/>
              <a:gd name="T58" fmla="*/ 2402 w 4800"/>
              <a:gd name="T59" fmla="*/ 1346 h 3789"/>
              <a:gd name="T60" fmla="*/ 2850 w 4800"/>
              <a:gd name="T61" fmla="*/ 1216 h 3789"/>
              <a:gd name="T62" fmla="*/ 2402 w 4800"/>
              <a:gd name="T63" fmla="*/ 2011 h 3789"/>
              <a:gd name="T64" fmla="*/ 2850 w 4800"/>
              <a:gd name="T65" fmla="*/ 1216 h 3789"/>
              <a:gd name="T66" fmla="*/ 1487 w 4800"/>
              <a:gd name="T67" fmla="*/ 1838 h 3789"/>
              <a:gd name="T68" fmla="*/ 2022 w 4800"/>
              <a:gd name="T69" fmla="*/ 1838 h 3789"/>
              <a:gd name="T70" fmla="*/ 1357 w 4800"/>
              <a:gd name="T71" fmla="*/ 1390 h 3789"/>
              <a:gd name="T72" fmla="*/ 2152 w 4800"/>
              <a:gd name="T73" fmla="*/ 1390 h 3789"/>
              <a:gd name="T74" fmla="*/ 1108 w 4800"/>
              <a:gd name="T75" fmla="*/ 1881 h 3789"/>
              <a:gd name="T76" fmla="*/ 1108 w 4800"/>
              <a:gd name="T77" fmla="*/ 1346 h 3789"/>
              <a:gd name="T78" fmla="*/ 1108 w 4800"/>
              <a:gd name="T79" fmla="*/ 1216 h 3789"/>
              <a:gd name="T80" fmla="*/ 1108 w 4800"/>
              <a:gd name="T81" fmla="*/ 2011 h 3789"/>
              <a:gd name="T82" fmla="*/ 3230 w 4800"/>
              <a:gd name="T83" fmla="*/ 546 h 3789"/>
              <a:gd name="T84" fmla="*/ 3765 w 4800"/>
              <a:gd name="T85" fmla="*/ 994 h 3789"/>
              <a:gd name="T86" fmla="*/ 3230 w 4800"/>
              <a:gd name="T87" fmla="*/ 546 h 3789"/>
              <a:gd name="T88" fmla="*/ 3895 w 4800"/>
              <a:gd name="T89" fmla="*/ 546 h 3789"/>
              <a:gd name="T90" fmla="*/ 3273 w 4800"/>
              <a:gd name="T91" fmla="*/ 1167 h 3789"/>
              <a:gd name="T92" fmla="*/ 2402 w 4800"/>
              <a:gd name="T93" fmla="*/ 1037 h 3789"/>
              <a:gd name="T94" fmla="*/ 2894 w 4800"/>
              <a:gd name="T95" fmla="*/ 546 h 3789"/>
              <a:gd name="T96" fmla="*/ 2402 w 4800"/>
              <a:gd name="T97" fmla="*/ 372 h 3789"/>
              <a:gd name="T98" fmla="*/ 3024 w 4800"/>
              <a:gd name="T99" fmla="*/ 994 h 3789"/>
              <a:gd name="T100" fmla="*/ 2022 w 4800"/>
              <a:gd name="T101" fmla="*/ 994 h 3789"/>
              <a:gd name="T102" fmla="*/ 1531 w 4800"/>
              <a:gd name="T103" fmla="*/ 502 h 3789"/>
              <a:gd name="T104" fmla="*/ 1979 w 4800"/>
              <a:gd name="T105" fmla="*/ 372 h 3789"/>
              <a:gd name="T106" fmla="*/ 1531 w 4800"/>
              <a:gd name="T107" fmla="*/ 1167 h 3789"/>
              <a:gd name="T108" fmla="*/ 1979 w 4800"/>
              <a:gd name="T109" fmla="*/ 372 h 3789"/>
              <a:gd name="T110" fmla="*/ 616 w 4800"/>
              <a:gd name="T111" fmla="*/ 994 h 3789"/>
              <a:gd name="T112" fmla="*/ 1151 w 4800"/>
              <a:gd name="T113" fmla="*/ 994 h 3789"/>
              <a:gd name="T114" fmla="*/ 486 w 4800"/>
              <a:gd name="T115" fmla="*/ 546 h 3789"/>
              <a:gd name="T116" fmla="*/ 1281 w 4800"/>
              <a:gd name="T117" fmla="*/ 546 h 3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800" h="3789">
                <a:moveTo>
                  <a:pt x="4245" y="3658"/>
                </a:moveTo>
                <a:lnTo>
                  <a:pt x="4245" y="3658"/>
                </a:lnTo>
                <a:cubicBezTo>
                  <a:pt x="4011" y="3658"/>
                  <a:pt x="3820" y="3468"/>
                  <a:pt x="3820" y="3234"/>
                </a:cubicBezTo>
                <a:cubicBezTo>
                  <a:pt x="3820" y="3000"/>
                  <a:pt x="4011" y="2809"/>
                  <a:pt x="4245" y="2809"/>
                </a:cubicBezTo>
                <a:cubicBezTo>
                  <a:pt x="4479" y="2809"/>
                  <a:pt x="4669" y="3000"/>
                  <a:pt x="4669" y="3234"/>
                </a:cubicBezTo>
                <a:cubicBezTo>
                  <a:pt x="4669" y="3468"/>
                  <a:pt x="4479" y="3658"/>
                  <a:pt x="4245" y="3658"/>
                </a:cubicBezTo>
                <a:lnTo>
                  <a:pt x="4245" y="3658"/>
                </a:lnTo>
                <a:close/>
                <a:moveTo>
                  <a:pt x="288" y="3265"/>
                </a:moveTo>
                <a:lnTo>
                  <a:pt x="288" y="3265"/>
                </a:lnTo>
                <a:cubicBezTo>
                  <a:pt x="201" y="3265"/>
                  <a:pt x="130" y="3194"/>
                  <a:pt x="130" y="3107"/>
                </a:cubicBezTo>
                <a:lnTo>
                  <a:pt x="130" y="289"/>
                </a:lnTo>
                <a:cubicBezTo>
                  <a:pt x="130" y="201"/>
                  <a:pt x="201" y="130"/>
                  <a:pt x="288" y="130"/>
                </a:cubicBezTo>
                <a:lnTo>
                  <a:pt x="4103" y="130"/>
                </a:lnTo>
                <a:cubicBezTo>
                  <a:pt x="4190" y="130"/>
                  <a:pt x="4261" y="201"/>
                  <a:pt x="4261" y="289"/>
                </a:cubicBezTo>
                <a:lnTo>
                  <a:pt x="4261" y="2680"/>
                </a:lnTo>
                <a:cubicBezTo>
                  <a:pt x="4256" y="2680"/>
                  <a:pt x="4250" y="2679"/>
                  <a:pt x="4245" y="2679"/>
                </a:cubicBezTo>
                <a:cubicBezTo>
                  <a:pt x="3939" y="2679"/>
                  <a:pt x="3690" y="2928"/>
                  <a:pt x="3690" y="3234"/>
                </a:cubicBezTo>
                <a:cubicBezTo>
                  <a:pt x="3690" y="3244"/>
                  <a:pt x="3691" y="3255"/>
                  <a:pt x="3692" y="3265"/>
                </a:cubicBezTo>
                <a:lnTo>
                  <a:pt x="288" y="3265"/>
                </a:lnTo>
                <a:lnTo>
                  <a:pt x="288" y="3265"/>
                </a:lnTo>
                <a:close/>
                <a:moveTo>
                  <a:pt x="4391" y="2700"/>
                </a:moveTo>
                <a:lnTo>
                  <a:pt x="4391" y="2700"/>
                </a:lnTo>
                <a:lnTo>
                  <a:pt x="4391" y="289"/>
                </a:lnTo>
                <a:cubicBezTo>
                  <a:pt x="4391" y="130"/>
                  <a:pt x="4262" y="0"/>
                  <a:pt x="4103" y="0"/>
                </a:cubicBezTo>
                <a:lnTo>
                  <a:pt x="288" y="0"/>
                </a:lnTo>
                <a:cubicBezTo>
                  <a:pt x="129" y="0"/>
                  <a:pt x="0" y="130"/>
                  <a:pt x="0" y="289"/>
                </a:cubicBezTo>
                <a:lnTo>
                  <a:pt x="0" y="3107"/>
                </a:lnTo>
                <a:cubicBezTo>
                  <a:pt x="0" y="3266"/>
                  <a:pt x="129" y="3395"/>
                  <a:pt x="288" y="3395"/>
                </a:cubicBezTo>
                <a:lnTo>
                  <a:pt x="3714" y="3395"/>
                </a:lnTo>
                <a:cubicBezTo>
                  <a:pt x="3784" y="3623"/>
                  <a:pt x="3995" y="3789"/>
                  <a:pt x="4245" y="3789"/>
                </a:cubicBezTo>
                <a:cubicBezTo>
                  <a:pt x="4551" y="3789"/>
                  <a:pt x="4800" y="3540"/>
                  <a:pt x="4800" y="3234"/>
                </a:cubicBezTo>
                <a:cubicBezTo>
                  <a:pt x="4800" y="2979"/>
                  <a:pt x="4626" y="2764"/>
                  <a:pt x="4391" y="2700"/>
                </a:cubicBezTo>
                <a:lnTo>
                  <a:pt x="4391" y="2700"/>
                </a:lnTo>
                <a:close/>
                <a:moveTo>
                  <a:pt x="3230" y="2682"/>
                </a:moveTo>
                <a:lnTo>
                  <a:pt x="3230" y="2682"/>
                </a:lnTo>
                <a:lnTo>
                  <a:pt x="3230" y="2234"/>
                </a:lnTo>
                <a:cubicBezTo>
                  <a:pt x="3230" y="2210"/>
                  <a:pt x="3249" y="2190"/>
                  <a:pt x="3273" y="2190"/>
                </a:cubicBezTo>
                <a:lnTo>
                  <a:pt x="3722" y="2190"/>
                </a:lnTo>
                <a:cubicBezTo>
                  <a:pt x="3746" y="2190"/>
                  <a:pt x="3765" y="2210"/>
                  <a:pt x="3765" y="2234"/>
                </a:cubicBezTo>
                <a:lnTo>
                  <a:pt x="3765" y="2682"/>
                </a:lnTo>
                <a:cubicBezTo>
                  <a:pt x="3765" y="2706"/>
                  <a:pt x="3746" y="2725"/>
                  <a:pt x="3722" y="2725"/>
                </a:cubicBezTo>
                <a:lnTo>
                  <a:pt x="3273" y="2725"/>
                </a:lnTo>
                <a:cubicBezTo>
                  <a:pt x="3249" y="2725"/>
                  <a:pt x="3230" y="2706"/>
                  <a:pt x="3230" y="2682"/>
                </a:cubicBezTo>
                <a:lnTo>
                  <a:pt x="3230" y="2682"/>
                </a:lnTo>
                <a:close/>
                <a:moveTo>
                  <a:pt x="3895" y="2682"/>
                </a:moveTo>
                <a:lnTo>
                  <a:pt x="3895" y="2682"/>
                </a:lnTo>
                <a:lnTo>
                  <a:pt x="3895" y="2234"/>
                </a:lnTo>
                <a:cubicBezTo>
                  <a:pt x="3895" y="2138"/>
                  <a:pt x="3817" y="2060"/>
                  <a:pt x="3722" y="2060"/>
                </a:cubicBezTo>
                <a:lnTo>
                  <a:pt x="3273" y="2060"/>
                </a:lnTo>
                <a:cubicBezTo>
                  <a:pt x="3178" y="2060"/>
                  <a:pt x="3100" y="2138"/>
                  <a:pt x="3100" y="2234"/>
                </a:cubicBezTo>
                <a:lnTo>
                  <a:pt x="3100" y="2682"/>
                </a:lnTo>
                <a:cubicBezTo>
                  <a:pt x="3100" y="2778"/>
                  <a:pt x="3178" y="2855"/>
                  <a:pt x="3273" y="2855"/>
                </a:cubicBezTo>
                <a:lnTo>
                  <a:pt x="3722" y="2855"/>
                </a:lnTo>
                <a:cubicBezTo>
                  <a:pt x="3817" y="2855"/>
                  <a:pt x="3895" y="2778"/>
                  <a:pt x="3895" y="2682"/>
                </a:cubicBezTo>
                <a:lnTo>
                  <a:pt x="3895" y="2682"/>
                </a:lnTo>
                <a:close/>
                <a:moveTo>
                  <a:pt x="2894" y="2682"/>
                </a:moveTo>
                <a:lnTo>
                  <a:pt x="2894" y="2682"/>
                </a:lnTo>
                <a:cubicBezTo>
                  <a:pt x="2894" y="2706"/>
                  <a:pt x="2874" y="2725"/>
                  <a:pt x="2850" y="2725"/>
                </a:cubicBezTo>
                <a:lnTo>
                  <a:pt x="2402" y="2725"/>
                </a:lnTo>
                <a:cubicBezTo>
                  <a:pt x="2378" y="2725"/>
                  <a:pt x="2359" y="2706"/>
                  <a:pt x="2359" y="2682"/>
                </a:cubicBezTo>
                <a:lnTo>
                  <a:pt x="2359" y="2234"/>
                </a:lnTo>
                <a:cubicBezTo>
                  <a:pt x="2359" y="2210"/>
                  <a:pt x="2378" y="2190"/>
                  <a:pt x="2402" y="2190"/>
                </a:cubicBezTo>
                <a:lnTo>
                  <a:pt x="2850" y="2190"/>
                </a:lnTo>
                <a:cubicBezTo>
                  <a:pt x="2874" y="2190"/>
                  <a:pt x="2894" y="2210"/>
                  <a:pt x="2894" y="2234"/>
                </a:cubicBezTo>
                <a:lnTo>
                  <a:pt x="2894" y="2682"/>
                </a:lnTo>
                <a:lnTo>
                  <a:pt x="2894" y="2682"/>
                </a:lnTo>
                <a:close/>
                <a:moveTo>
                  <a:pt x="2850" y="2060"/>
                </a:moveTo>
                <a:lnTo>
                  <a:pt x="2850" y="2060"/>
                </a:lnTo>
                <a:lnTo>
                  <a:pt x="2402" y="2060"/>
                </a:lnTo>
                <a:cubicBezTo>
                  <a:pt x="2306" y="2060"/>
                  <a:pt x="2229" y="2138"/>
                  <a:pt x="2229" y="2234"/>
                </a:cubicBezTo>
                <a:lnTo>
                  <a:pt x="2229" y="2682"/>
                </a:lnTo>
                <a:cubicBezTo>
                  <a:pt x="2229" y="2778"/>
                  <a:pt x="2306" y="2855"/>
                  <a:pt x="2402" y="2855"/>
                </a:cubicBezTo>
                <a:lnTo>
                  <a:pt x="2850" y="2855"/>
                </a:lnTo>
                <a:cubicBezTo>
                  <a:pt x="2946" y="2855"/>
                  <a:pt x="3024" y="2778"/>
                  <a:pt x="3024" y="2682"/>
                </a:cubicBezTo>
                <a:lnTo>
                  <a:pt x="3024" y="2234"/>
                </a:lnTo>
                <a:cubicBezTo>
                  <a:pt x="3024" y="2138"/>
                  <a:pt x="2946" y="2060"/>
                  <a:pt x="2850" y="2060"/>
                </a:cubicBezTo>
                <a:lnTo>
                  <a:pt x="2850" y="2060"/>
                </a:lnTo>
                <a:close/>
                <a:moveTo>
                  <a:pt x="2022" y="2682"/>
                </a:moveTo>
                <a:lnTo>
                  <a:pt x="2022" y="2682"/>
                </a:lnTo>
                <a:cubicBezTo>
                  <a:pt x="2022" y="2706"/>
                  <a:pt x="2003" y="2725"/>
                  <a:pt x="1979" y="2725"/>
                </a:cubicBezTo>
                <a:lnTo>
                  <a:pt x="1531" y="2725"/>
                </a:lnTo>
                <a:cubicBezTo>
                  <a:pt x="1507" y="2725"/>
                  <a:pt x="1487" y="2706"/>
                  <a:pt x="1487" y="2682"/>
                </a:cubicBezTo>
                <a:lnTo>
                  <a:pt x="1487" y="2234"/>
                </a:lnTo>
                <a:cubicBezTo>
                  <a:pt x="1487" y="2210"/>
                  <a:pt x="1507" y="2190"/>
                  <a:pt x="1531" y="2190"/>
                </a:cubicBezTo>
                <a:lnTo>
                  <a:pt x="1979" y="2190"/>
                </a:lnTo>
                <a:cubicBezTo>
                  <a:pt x="2003" y="2190"/>
                  <a:pt x="2022" y="2210"/>
                  <a:pt x="2022" y="2234"/>
                </a:cubicBezTo>
                <a:lnTo>
                  <a:pt x="2022" y="2682"/>
                </a:lnTo>
                <a:lnTo>
                  <a:pt x="2022" y="2682"/>
                </a:lnTo>
                <a:close/>
                <a:moveTo>
                  <a:pt x="1979" y="2060"/>
                </a:moveTo>
                <a:lnTo>
                  <a:pt x="1979" y="2060"/>
                </a:lnTo>
                <a:lnTo>
                  <a:pt x="1531" y="2060"/>
                </a:lnTo>
                <a:cubicBezTo>
                  <a:pt x="1435" y="2060"/>
                  <a:pt x="1357" y="2138"/>
                  <a:pt x="1357" y="2234"/>
                </a:cubicBezTo>
                <a:lnTo>
                  <a:pt x="1357" y="2682"/>
                </a:lnTo>
                <a:cubicBezTo>
                  <a:pt x="1357" y="2778"/>
                  <a:pt x="1435" y="2855"/>
                  <a:pt x="1531" y="2855"/>
                </a:cubicBezTo>
                <a:lnTo>
                  <a:pt x="1979" y="2855"/>
                </a:lnTo>
                <a:cubicBezTo>
                  <a:pt x="2075" y="2855"/>
                  <a:pt x="2152" y="2778"/>
                  <a:pt x="2152" y="2682"/>
                </a:cubicBezTo>
                <a:lnTo>
                  <a:pt x="2152" y="2234"/>
                </a:lnTo>
                <a:cubicBezTo>
                  <a:pt x="2152" y="2138"/>
                  <a:pt x="2075" y="2060"/>
                  <a:pt x="1979" y="2060"/>
                </a:cubicBezTo>
                <a:lnTo>
                  <a:pt x="1979" y="2060"/>
                </a:lnTo>
                <a:close/>
                <a:moveTo>
                  <a:pt x="1151" y="2682"/>
                </a:moveTo>
                <a:lnTo>
                  <a:pt x="1151" y="2682"/>
                </a:lnTo>
                <a:cubicBezTo>
                  <a:pt x="1151" y="2706"/>
                  <a:pt x="1132" y="2725"/>
                  <a:pt x="1108" y="2725"/>
                </a:cubicBezTo>
                <a:lnTo>
                  <a:pt x="659" y="2725"/>
                </a:lnTo>
                <a:cubicBezTo>
                  <a:pt x="636" y="2725"/>
                  <a:pt x="616" y="2706"/>
                  <a:pt x="616" y="2682"/>
                </a:cubicBezTo>
                <a:lnTo>
                  <a:pt x="616" y="2234"/>
                </a:lnTo>
                <a:cubicBezTo>
                  <a:pt x="616" y="2210"/>
                  <a:pt x="636" y="2190"/>
                  <a:pt x="659" y="2190"/>
                </a:cubicBezTo>
                <a:lnTo>
                  <a:pt x="1108" y="2190"/>
                </a:lnTo>
                <a:cubicBezTo>
                  <a:pt x="1132" y="2190"/>
                  <a:pt x="1151" y="2210"/>
                  <a:pt x="1151" y="2234"/>
                </a:cubicBezTo>
                <a:lnTo>
                  <a:pt x="1151" y="2682"/>
                </a:lnTo>
                <a:lnTo>
                  <a:pt x="1151" y="2682"/>
                </a:lnTo>
                <a:close/>
                <a:moveTo>
                  <a:pt x="1108" y="2060"/>
                </a:moveTo>
                <a:lnTo>
                  <a:pt x="1108" y="2060"/>
                </a:lnTo>
                <a:lnTo>
                  <a:pt x="659" y="2060"/>
                </a:lnTo>
                <a:cubicBezTo>
                  <a:pt x="564" y="2060"/>
                  <a:pt x="486" y="2138"/>
                  <a:pt x="486" y="2234"/>
                </a:cubicBezTo>
                <a:lnTo>
                  <a:pt x="486" y="2682"/>
                </a:lnTo>
                <a:cubicBezTo>
                  <a:pt x="486" y="2778"/>
                  <a:pt x="564" y="2855"/>
                  <a:pt x="659" y="2855"/>
                </a:cubicBezTo>
                <a:lnTo>
                  <a:pt x="1108" y="2855"/>
                </a:lnTo>
                <a:cubicBezTo>
                  <a:pt x="1203" y="2855"/>
                  <a:pt x="1281" y="2778"/>
                  <a:pt x="1281" y="2682"/>
                </a:cubicBezTo>
                <a:lnTo>
                  <a:pt x="1281" y="2234"/>
                </a:lnTo>
                <a:cubicBezTo>
                  <a:pt x="1281" y="2138"/>
                  <a:pt x="1203" y="2060"/>
                  <a:pt x="1108" y="2060"/>
                </a:cubicBezTo>
                <a:lnTo>
                  <a:pt x="1108" y="2060"/>
                </a:lnTo>
                <a:close/>
                <a:moveTo>
                  <a:pt x="3230" y="1390"/>
                </a:moveTo>
                <a:lnTo>
                  <a:pt x="3230" y="1390"/>
                </a:lnTo>
                <a:cubicBezTo>
                  <a:pt x="3230" y="1366"/>
                  <a:pt x="3249" y="1346"/>
                  <a:pt x="3273" y="1346"/>
                </a:cubicBezTo>
                <a:lnTo>
                  <a:pt x="3722" y="1346"/>
                </a:lnTo>
                <a:cubicBezTo>
                  <a:pt x="3746" y="1346"/>
                  <a:pt x="3765" y="1366"/>
                  <a:pt x="3765" y="1390"/>
                </a:cubicBezTo>
                <a:lnTo>
                  <a:pt x="3765" y="1838"/>
                </a:lnTo>
                <a:cubicBezTo>
                  <a:pt x="3765" y="1862"/>
                  <a:pt x="3746" y="1881"/>
                  <a:pt x="3722" y="1881"/>
                </a:cubicBezTo>
                <a:lnTo>
                  <a:pt x="3273" y="1881"/>
                </a:lnTo>
                <a:cubicBezTo>
                  <a:pt x="3249" y="1881"/>
                  <a:pt x="3230" y="1862"/>
                  <a:pt x="3230" y="1838"/>
                </a:cubicBezTo>
                <a:lnTo>
                  <a:pt x="3230" y="1390"/>
                </a:lnTo>
                <a:lnTo>
                  <a:pt x="3230" y="1390"/>
                </a:lnTo>
                <a:close/>
                <a:moveTo>
                  <a:pt x="3273" y="2011"/>
                </a:moveTo>
                <a:lnTo>
                  <a:pt x="3273" y="2011"/>
                </a:lnTo>
                <a:lnTo>
                  <a:pt x="3722" y="2011"/>
                </a:lnTo>
                <a:cubicBezTo>
                  <a:pt x="3817" y="2011"/>
                  <a:pt x="3895" y="1934"/>
                  <a:pt x="3895" y="1838"/>
                </a:cubicBezTo>
                <a:lnTo>
                  <a:pt x="3895" y="1390"/>
                </a:lnTo>
                <a:cubicBezTo>
                  <a:pt x="3895" y="1294"/>
                  <a:pt x="3817" y="1216"/>
                  <a:pt x="3722" y="1216"/>
                </a:cubicBezTo>
                <a:lnTo>
                  <a:pt x="3273" y="1216"/>
                </a:lnTo>
                <a:cubicBezTo>
                  <a:pt x="3178" y="1216"/>
                  <a:pt x="3100" y="1294"/>
                  <a:pt x="3100" y="1390"/>
                </a:cubicBezTo>
                <a:lnTo>
                  <a:pt x="3100" y="1838"/>
                </a:lnTo>
                <a:cubicBezTo>
                  <a:pt x="3100" y="1934"/>
                  <a:pt x="3178" y="2011"/>
                  <a:pt x="3273" y="2011"/>
                </a:cubicBezTo>
                <a:lnTo>
                  <a:pt x="3273" y="2011"/>
                </a:lnTo>
                <a:close/>
                <a:moveTo>
                  <a:pt x="2894" y="1838"/>
                </a:moveTo>
                <a:lnTo>
                  <a:pt x="2894" y="1838"/>
                </a:lnTo>
                <a:cubicBezTo>
                  <a:pt x="2894" y="1862"/>
                  <a:pt x="2874" y="1881"/>
                  <a:pt x="2850" y="1881"/>
                </a:cubicBezTo>
                <a:lnTo>
                  <a:pt x="2402" y="1881"/>
                </a:lnTo>
                <a:cubicBezTo>
                  <a:pt x="2378" y="1881"/>
                  <a:pt x="2359" y="1862"/>
                  <a:pt x="2359" y="1838"/>
                </a:cubicBezTo>
                <a:lnTo>
                  <a:pt x="2359" y="1390"/>
                </a:lnTo>
                <a:cubicBezTo>
                  <a:pt x="2359" y="1366"/>
                  <a:pt x="2378" y="1346"/>
                  <a:pt x="2402" y="1346"/>
                </a:cubicBezTo>
                <a:lnTo>
                  <a:pt x="2850" y="1346"/>
                </a:lnTo>
                <a:cubicBezTo>
                  <a:pt x="2874" y="1346"/>
                  <a:pt x="2894" y="1366"/>
                  <a:pt x="2894" y="1390"/>
                </a:cubicBezTo>
                <a:lnTo>
                  <a:pt x="2894" y="1838"/>
                </a:lnTo>
                <a:lnTo>
                  <a:pt x="2894" y="1838"/>
                </a:lnTo>
                <a:close/>
                <a:moveTo>
                  <a:pt x="2850" y="1216"/>
                </a:moveTo>
                <a:lnTo>
                  <a:pt x="2850" y="1216"/>
                </a:lnTo>
                <a:lnTo>
                  <a:pt x="2402" y="1216"/>
                </a:lnTo>
                <a:cubicBezTo>
                  <a:pt x="2306" y="1216"/>
                  <a:pt x="2229" y="1294"/>
                  <a:pt x="2229" y="1390"/>
                </a:cubicBezTo>
                <a:lnTo>
                  <a:pt x="2229" y="1838"/>
                </a:lnTo>
                <a:cubicBezTo>
                  <a:pt x="2229" y="1934"/>
                  <a:pt x="2306" y="2011"/>
                  <a:pt x="2402" y="2011"/>
                </a:cubicBezTo>
                <a:lnTo>
                  <a:pt x="2850" y="2011"/>
                </a:lnTo>
                <a:cubicBezTo>
                  <a:pt x="2946" y="2011"/>
                  <a:pt x="3024" y="1934"/>
                  <a:pt x="3024" y="1838"/>
                </a:cubicBezTo>
                <a:lnTo>
                  <a:pt x="3024" y="1390"/>
                </a:lnTo>
                <a:cubicBezTo>
                  <a:pt x="3024" y="1294"/>
                  <a:pt x="2946" y="1216"/>
                  <a:pt x="2850" y="1216"/>
                </a:cubicBezTo>
                <a:lnTo>
                  <a:pt x="2850" y="1216"/>
                </a:lnTo>
                <a:close/>
                <a:moveTo>
                  <a:pt x="2022" y="1838"/>
                </a:moveTo>
                <a:lnTo>
                  <a:pt x="2022" y="1838"/>
                </a:lnTo>
                <a:cubicBezTo>
                  <a:pt x="2022" y="1862"/>
                  <a:pt x="2003" y="1881"/>
                  <a:pt x="1979" y="1881"/>
                </a:cubicBezTo>
                <a:lnTo>
                  <a:pt x="1531" y="1881"/>
                </a:lnTo>
                <a:cubicBezTo>
                  <a:pt x="1507" y="1881"/>
                  <a:pt x="1487" y="1862"/>
                  <a:pt x="1487" y="1838"/>
                </a:cubicBezTo>
                <a:lnTo>
                  <a:pt x="1487" y="1390"/>
                </a:lnTo>
                <a:cubicBezTo>
                  <a:pt x="1487" y="1366"/>
                  <a:pt x="1507" y="1346"/>
                  <a:pt x="1531" y="1346"/>
                </a:cubicBezTo>
                <a:lnTo>
                  <a:pt x="1979" y="1346"/>
                </a:lnTo>
                <a:cubicBezTo>
                  <a:pt x="2003" y="1346"/>
                  <a:pt x="2022" y="1366"/>
                  <a:pt x="2022" y="1390"/>
                </a:cubicBezTo>
                <a:lnTo>
                  <a:pt x="2022" y="1838"/>
                </a:lnTo>
                <a:lnTo>
                  <a:pt x="2022" y="1838"/>
                </a:lnTo>
                <a:close/>
                <a:moveTo>
                  <a:pt x="1979" y="1216"/>
                </a:moveTo>
                <a:lnTo>
                  <a:pt x="1979" y="1216"/>
                </a:lnTo>
                <a:lnTo>
                  <a:pt x="1531" y="1216"/>
                </a:lnTo>
                <a:cubicBezTo>
                  <a:pt x="1435" y="1216"/>
                  <a:pt x="1357" y="1294"/>
                  <a:pt x="1357" y="1390"/>
                </a:cubicBezTo>
                <a:lnTo>
                  <a:pt x="1357" y="1838"/>
                </a:lnTo>
                <a:cubicBezTo>
                  <a:pt x="1357" y="1934"/>
                  <a:pt x="1435" y="2011"/>
                  <a:pt x="1531" y="2011"/>
                </a:cubicBezTo>
                <a:lnTo>
                  <a:pt x="1979" y="2011"/>
                </a:lnTo>
                <a:cubicBezTo>
                  <a:pt x="2075" y="2011"/>
                  <a:pt x="2152" y="1934"/>
                  <a:pt x="2152" y="1838"/>
                </a:cubicBezTo>
                <a:lnTo>
                  <a:pt x="2152" y="1390"/>
                </a:lnTo>
                <a:cubicBezTo>
                  <a:pt x="2152" y="1294"/>
                  <a:pt x="2075" y="1216"/>
                  <a:pt x="1979" y="1216"/>
                </a:cubicBezTo>
                <a:lnTo>
                  <a:pt x="1979" y="1216"/>
                </a:lnTo>
                <a:close/>
                <a:moveTo>
                  <a:pt x="1151" y="1838"/>
                </a:moveTo>
                <a:lnTo>
                  <a:pt x="1151" y="1838"/>
                </a:lnTo>
                <a:cubicBezTo>
                  <a:pt x="1151" y="1862"/>
                  <a:pt x="1132" y="1881"/>
                  <a:pt x="1108" y="1881"/>
                </a:cubicBezTo>
                <a:lnTo>
                  <a:pt x="659" y="1881"/>
                </a:lnTo>
                <a:cubicBezTo>
                  <a:pt x="636" y="1881"/>
                  <a:pt x="616" y="1862"/>
                  <a:pt x="616" y="1838"/>
                </a:cubicBezTo>
                <a:lnTo>
                  <a:pt x="616" y="1390"/>
                </a:lnTo>
                <a:cubicBezTo>
                  <a:pt x="616" y="1366"/>
                  <a:pt x="636" y="1346"/>
                  <a:pt x="659" y="1346"/>
                </a:cubicBezTo>
                <a:lnTo>
                  <a:pt x="1108" y="1346"/>
                </a:lnTo>
                <a:cubicBezTo>
                  <a:pt x="1132" y="1346"/>
                  <a:pt x="1151" y="1366"/>
                  <a:pt x="1151" y="1390"/>
                </a:cubicBezTo>
                <a:lnTo>
                  <a:pt x="1151" y="1838"/>
                </a:lnTo>
                <a:lnTo>
                  <a:pt x="1151" y="1838"/>
                </a:lnTo>
                <a:close/>
                <a:moveTo>
                  <a:pt x="1108" y="1216"/>
                </a:moveTo>
                <a:lnTo>
                  <a:pt x="1108" y="1216"/>
                </a:lnTo>
                <a:lnTo>
                  <a:pt x="659" y="1216"/>
                </a:lnTo>
                <a:cubicBezTo>
                  <a:pt x="564" y="1216"/>
                  <a:pt x="486" y="1294"/>
                  <a:pt x="486" y="1390"/>
                </a:cubicBezTo>
                <a:lnTo>
                  <a:pt x="486" y="1838"/>
                </a:lnTo>
                <a:cubicBezTo>
                  <a:pt x="486" y="1934"/>
                  <a:pt x="564" y="2011"/>
                  <a:pt x="659" y="2011"/>
                </a:cubicBezTo>
                <a:lnTo>
                  <a:pt x="1108" y="2011"/>
                </a:lnTo>
                <a:cubicBezTo>
                  <a:pt x="1203" y="2011"/>
                  <a:pt x="1281" y="1934"/>
                  <a:pt x="1281" y="1838"/>
                </a:cubicBezTo>
                <a:lnTo>
                  <a:pt x="1281" y="1390"/>
                </a:lnTo>
                <a:cubicBezTo>
                  <a:pt x="1281" y="1294"/>
                  <a:pt x="1203" y="1216"/>
                  <a:pt x="1108" y="1216"/>
                </a:cubicBezTo>
                <a:lnTo>
                  <a:pt x="1108" y="1216"/>
                </a:lnTo>
                <a:close/>
                <a:moveTo>
                  <a:pt x="3230" y="546"/>
                </a:moveTo>
                <a:lnTo>
                  <a:pt x="3230" y="546"/>
                </a:lnTo>
                <a:cubicBezTo>
                  <a:pt x="3230" y="522"/>
                  <a:pt x="3249" y="502"/>
                  <a:pt x="3273" y="502"/>
                </a:cubicBezTo>
                <a:lnTo>
                  <a:pt x="3722" y="502"/>
                </a:lnTo>
                <a:cubicBezTo>
                  <a:pt x="3746" y="502"/>
                  <a:pt x="3765" y="522"/>
                  <a:pt x="3765" y="546"/>
                </a:cubicBezTo>
                <a:lnTo>
                  <a:pt x="3765" y="994"/>
                </a:lnTo>
                <a:cubicBezTo>
                  <a:pt x="3765" y="1018"/>
                  <a:pt x="3746" y="1037"/>
                  <a:pt x="3722" y="1037"/>
                </a:cubicBezTo>
                <a:lnTo>
                  <a:pt x="3273" y="1037"/>
                </a:lnTo>
                <a:cubicBezTo>
                  <a:pt x="3249" y="1037"/>
                  <a:pt x="3230" y="1018"/>
                  <a:pt x="3230" y="994"/>
                </a:cubicBezTo>
                <a:lnTo>
                  <a:pt x="3230" y="546"/>
                </a:lnTo>
                <a:lnTo>
                  <a:pt x="3230" y="546"/>
                </a:lnTo>
                <a:close/>
                <a:moveTo>
                  <a:pt x="3273" y="1167"/>
                </a:moveTo>
                <a:lnTo>
                  <a:pt x="3273" y="1167"/>
                </a:lnTo>
                <a:lnTo>
                  <a:pt x="3722" y="1167"/>
                </a:lnTo>
                <a:cubicBezTo>
                  <a:pt x="3817" y="1167"/>
                  <a:pt x="3895" y="1090"/>
                  <a:pt x="3895" y="994"/>
                </a:cubicBezTo>
                <a:lnTo>
                  <a:pt x="3895" y="546"/>
                </a:lnTo>
                <a:cubicBezTo>
                  <a:pt x="3895" y="450"/>
                  <a:pt x="3817" y="372"/>
                  <a:pt x="3722" y="372"/>
                </a:cubicBezTo>
                <a:lnTo>
                  <a:pt x="3273" y="372"/>
                </a:lnTo>
                <a:cubicBezTo>
                  <a:pt x="3178" y="372"/>
                  <a:pt x="3100" y="450"/>
                  <a:pt x="3100" y="546"/>
                </a:cubicBezTo>
                <a:lnTo>
                  <a:pt x="3100" y="994"/>
                </a:lnTo>
                <a:cubicBezTo>
                  <a:pt x="3100" y="1090"/>
                  <a:pt x="3178" y="1167"/>
                  <a:pt x="3273" y="1167"/>
                </a:cubicBezTo>
                <a:lnTo>
                  <a:pt x="3273" y="1167"/>
                </a:lnTo>
                <a:close/>
                <a:moveTo>
                  <a:pt x="2894" y="994"/>
                </a:moveTo>
                <a:lnTo>
                  <a:pt x="2894" y="994"/>
                </a:lnTo>
                <a:cubicBezTo>
                  <a:pt x="2894" y="1018"/>
                  <a:pt x="2874" y="1037"/>
                  <a:pt x="2850" y="1037"/>
                </a:cubicBezTo>
                <a:lnTo>
                  <a:pt x="2402" y="1037"/>
                </a:lnTo>
                <a:cubicBezTo>
                  <a:pt x="2378" y="1037"/>
                  <a:pt x="2359" y="1018"/>
                  <a:pt x="2359" y="994"/>
                </a:cubicBezTo>
                <a:lnTo>
                  <a:pt x="2359" y="546"/>
                </a:lnTo>
                <a:cubicBezTo>
                  <a:pt x="2359" y="522"/>
                  <a:pt x="2378" y="502"/>
                  <a:pt x="2402" y="502"/>
                </a:cubicBezTo>
                <a:lnTo>
                  <a:pt x="2850" y="502"/>
                </a:lnTo>
                <a:cubicBezTo>
                  <a:pt x="2874" y="502"/>
                  <a:pt x="2894" y="522"/>
                  <a:pt x="2894" y="546"/>
                </a:cubicBezTo>
                <a:lnTo>
                  <a:pt x="2894" y="994"/>
                </a:lnTo>
                <a:lnTo>
                  <a:pt x="2894" y="994"/>
                </a:lnTo>
                <a:close/>
                <a:moveTo>
                  <a:pt x="2850" y="372"/>
                </a:moveTo>
                <a:lnTo>
                  <a:pt x="2850" y="372"/>
                </a:lnTo>
                <a:lnTo>
                  <a:pt x="2402" y="372"/>
                </a:lnTo>
                <a:cubicBezTo>
                  <a:pt x="2306" y="372"/>
                  <a:pt x="2229" y="450"/>
                  <a:pt x="2229" y="546"/>
                </a:cubicBezTo>
                <a:lnTo>
                  <a:pt x="2229" y="994"/>
                </a:lnTo>
                <a:cubicBezTo>
                  <a:pt x="2229" y="1090"/>
                  <a:pt x="2306" y="1167"/>
                  <a:pt x="2402" y="1167"/>
                </a:cubicBezTo>
                <a:lnTo>
                  <a:pt x="2850" y="1167"/>
                </a:lnTo>
                <a:cubicBezTo>
                  <a:pt x="2946" y="1167"/>
                  <a:pt x="3024" y="1090"/>
                  <a:pt x="3024" y="994"/>
                </a:cubicBezTo>
                <a:lnTo>
                  <a:pt x="3024" y="546"/>
                </a:lnTo>
                <a:cubicBezTo>
                  <a:pt x="3024" y="450"/>
                  <a:pt x="2946" y="372"/>
                  <a:pt x="2850" y="372"/>
                </a:cubicBezTo>
                <a:lnTo>
                  <a:pt x="2850" y="372"/>
                </a:lnTo>
                <a:close/>
                <a:moveTo>
                  <a:pt x="2022" y="994"/>
                </a:moveTo>
                <a:lnTo>
                  <a:pt x="2022" y="994"/>
                </a:lnTo>
                <a:cubicBezTo>
                  <a:pt x="2022" y="1018"/>
                  <a:pt x="2003" y="1037"/>
                  <a:pt x="1979" y="1037"/>
                </a:cubicBezTo>
                <a:lnTo>
                  <a:pt x="1531" y="1037"/>
                </a:lnTo>
                <a:cubicBezTo>
                  <a:pt x="1507" y="1037"/>
                  <a:pt x="1487" y="1018"/>
                  <a:pt x="1487" y="994"/>
                </a:cubicBezTo>
                <a:lnTo>
                  <a:pt x="1487" y="546"/>
                </a:lnTo>
                <a:cubicBezTo>
                  <a:pt x="1487" y="522"/>
                  <a:pt x="1507" y="502"/>
                  <a:pt x="1531" y="502"/>
                </a:cubicBezTo>
                <a:lnTo>
                  <a:pt x="1979" y="502"/>
                </a:lnTo>
                <a:cubicBezTo>
                  <a:pt x="2003" y="502"/>
                  <a:pt x="2022" y="522"/>
                  <a:pt x="2022" y="546"/>
                </a:cubicBezTo>
                <a:lnTo>
                  <a:pt x="2022" y="994"/>
                </a:lnTo>
                <a:lnTo>
                  <a:pt x="2022" y="994"/>
                </a:lnTo>
                <a:close/>
                <a:moveTo>
                  <a:pt x="1979" y="372"/>
                </a:moveTo>
                <a:lnTo>
                  <a:pt x="1979" y="372"/>
                </a:lnTo>
                <a:lnTo>
                  <a:pt x="1531" y="372"/>
                </a:lnTo>
                <a:cubicBezTo>
                  <a:pt x="1435" y="372"/>
                  <a:pt x="1357" y="450"/>
                  <a:pt x="1357" y="546"/>
                </a:cubicBezTo>
                <a:lnTo>
                  <a:pt x="1357" y="994"/>
                </a:lnTo>
                <a:cubicBezTo>
                  <a:pt x="1357" y="1090"/>
                  <a:pt x="1435" y="1167"/>
                  <a:pt x="1531" y="1167"/>
                </a:cubicBezTo>
                <a:lnTo>
                  <a:pt x="1979" y="1167"/>
                </a:lnTo>
                <a:cubicBezTo>
                  <a:pt x="2075" y="1167"/>
                  <a:pt x="2152" y="1090"/>
                  <a:pt x="2152" y="994"/>
                </a:cubicBezTo>
                <a:lnTo>
                  <a:pt x="2152" y="546"/>
                </a:lnTo>
                <a:cubicBezTo>
                  <a:pt x="2152" y="450"/>
                  <a:pt x="2075" y="372"/>
                  <a:pt x="1979" y="372"/>
                </a:cubicBezTo>
                <a:lnTo>
                  <a:pt x="1979" y="372"/>
                </a:lnTo>
                <a:close/>
                <a:moveTo>
                  <a:pt x="1151" y="994"/>
                </a:moveTo>
                <a:lnTo>
                  <a:pt x="1151" y="994"/>
                </a:lnTo>
                <a:cubicBezTo>
                  <a:pt x="1151" y="1018"/>
                  <a:pt x="1132" y="1037"/>
                  <a:pt x="1108" y="1037"/>
                </a:cubicBezTo>
                <a:lnTo>
                  <a:pt x="659" y="1037"/>
                </a:lnTo>
                <a:cubicBezTo>
                  <a:pt x="636" y="1037"/>
                  <a:pt x="616" y="1018"/>
                  <a:pt x="616" y="994"/>
                </a:cubicBezTo>
                <a:lnTo>
                  <a:pt x="616" y="546"/>
                </a:lnTo>
                <a:cubicBezTo>
                  <a:pt x="616" y="522"/>
                  <a:pt x="636" y="502"/>
                  <a:pt x="659" y="502"/>
                </a:cubicBezTo>
                <a:lnTo>
                  <a:pt x="1108" y="502"/>
                </a:lnTo>
                <a:cubicBezTo>
                  <a:pt x="1132" y="502"/>
                  <a:pt x="1151" y="522"/>
                  <a:pt x="1151" y="546"/>
                </a:cubicBezTo>
                <a:lnTo>
                  <a:pt x="1151" y="994"/>
                </a:lnTo>
                <a:lnTo>
                  <a:pt x="1151" y="994"/>
                </a:lnTo>
                <a:close/>
                <a:moveTo>
                  <a:pt x="1108" y="372"/>
                </a:moveTo>
                <a:lnTo>
                  <a:pt x="1108" y="372"/>
                </a:lnTo>
                <a:lnTo>
                  <a:pt x="659" y="372"/>
                </a:lnTo>
                <a:cubicBezTo>
                  <a:pt x="564" y="372"/>
                  <a:pt x="486" y="450"/>
                  <a:pt x="486" y="546"/>
                </a:cubicBezTo>
                <a:lnTo>
                  <a:pt x="486" y="994"/>
                </a:lnTo>
                <a:cubicBezTo>
                  <a:pt x="486" y="1090"/>
                  <a:pt x="564" y="1167"/>
                  <a:pt x="659" y="1167"/>
                </a:cubicBezTo>
                <a:lnTo>
                  <a:pt x="1108" y="1167"/>
                </a:lnTo>
                <a:cubicBezTo>
                  <a:pt x="1203" y="1167"/>
                  <a:pt x="1281" y="1090"/>
                  <a:pt x="1281" y="994"/>
                </a:cubicBezTo>
                <a:lnTo>
                  <a:pt x="1281" y="546"/>
                </a:lnTo>
                <a:cubicBezTo>
                  <a:pt x="1281" y="450"/>
                  <a:pt x="1203" y="372"/>
                  <a:pt x="1108" y="372"/>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Right Arrow 14"/>
          <p:cNvSpPr/>
          <p:nvPr/>
        </p:nvSpPr>
        <p:spPr>
          <a:xfrm>
            <a:off x="5145985" y="1467360"/>
            <a:ext cx="1016125" cy="750982"/>
          </a:xfrm>
          <a:prstGeom prst="rightArrow">
            <a:avLst/>
          </a:prstGeom>
          <a:solidFill>
            <a:srgbClr val="D7EAA0"/>
          </a:solidFill>
          <a:ln w="12700">
            <a:solidFill>
              <a:srgbClr val="000000"/>
            </a:solidFill>
          </a:ln>
        </p:spPr>
        <p:txBody>
          <a:bodyPr wrap="square" rtlCol="0">
            <a:spAutoFit/>
          </a:bodyPr>
          <a:lstStyle/>
          <a:p>
            <a:pPr algn="ctr"/>
            <a:endParaRPr lang="en-US" sz="1800" dirty="0">
              <a:solidFill>
                <a:srgbClr val="000000"/>
              </a:solidFill>
            </a:endParaRPr>
          </a:p>
        </p:txBody>
      </p:sp>
      <p:sp>
        <p:nvSpPr>
          <p:cNvPr id="16" name="Freeform 15"/>
          <p:cNvSpPr>
            <a:spLocks noChangeAspect="1" noEditPoints="1"/>
          </p:cNvSpPr>
          <p:nvPr/>
        </p:nvSpPr>
        <p:spPr bwMode="auto">
          <a:xfrm>
            <a:off x="6587731" y="3161552"/>
            <a:ext cx="577884" cy="456391"/>
          </a:xfrm>
          <a:custGeom>
            <a:avLst/>
            <a:gdLst>
              <a:gd name="T0" fmla="*/ 4669 w 4800"/>
              <a:gd name="T1" fmla="*/ 3234 h 3789"/>
              <a:gd name="T2" fmla="*/ 130 w 4800"/>
              <a:gd name="T3" fmla="*/ 3107 h 3789"/>
              <a:gd name="T4" fmla="*/ 4261 w 4800"/>
              <a:gd name="T5" fmla="*/ 2680 h 3789"/>
              <a:gd name="T6" fmla="*/ 288 w 4800"/>
              <a:gd name="T7" fmla="*/ 3265 h 3789"/>
              <a:gd name="T8" fmla="*/ 288 w 4800"/>
              <a:gd name="T9" fmla="*/ 0 h 3789"/>
              <a:gd name="T10" fmla="*/ 4245 w 4800"/>
              <a:gd name="T11" fmla="*/ 3789 h 3789"/>
              <a:gd name="T12" fmla="*/ 3230 w 4800"/>
              <a:gd name="T13" fmla="*/ 2682 h 3789"/>
              <a:gd name="T14" fmla="*/ 3765 w 4800"/>
              <a:gd name="T15" fmla="*/ 2682 h 3789"/>
              <a:gd name="T16" fmla="*/ 3895 w 4800"/>
              <a:gd name="T17" fmla="*/ 2682 h 3789"/>
              <a:gd name="T18" fmla="*/ 3100 w 4800"/>
              <a:gd name="T19" fmla="*/ 2234 h 3789"/>
              <a:gd name="T20" fmla="*/ 3895 w 4800"/>
              <a:gd name="T21" fmla="*/ 2682 h 3789"/>
              <a:gd name="T22" fmla="*/ 2359 w 4800"/>
              <a:gd name="T23" fmla="*/ 2682 h 3789"/>
              <a:gd name="T24" fmla="*/ 2894 w 4800"/>
              <a:gd name="T25" fmla="*/ 2682 h 3789"/>
              <a:gd name="T26" fmla="*/ 2229 w 4800"/>
              <a:gd name="T27" fmla="*/ 2234 h 3789"/>
              <a:gd name="T28" fmla="*/ 3024 w 4800"/>
              <a:gd name="T29" fmla="*/ 2234 h 3789"/>
              <a:gd name="T30" fmla="*/ 1979 w 4800"/>
              <a:gd name="T31" fmla="*/ 2725 h 3789"/>
              <a:gd name="T32" fmla="*/ 1979 w 4800"/>
              <a:gd name="T33" fmla="*/ 2190 h 3789"/>
              <a:gd name="T34" fmla="*/ 1979 w 4800"/>
              <a:gd name="T35" fmla="*/ 2060 h 3789"/>
              <a:gd name="T36" fmla="*/ 1979 w 4800"/>
              <a:gd name="T37" fmla="*/ 2855 h 3789"/>
              <a:gd name="T38" fmla="*/ 1151 w 4800"/>
              <a:gd name="T39" fmla="*/ 2682 h 3789"/>
              <a:gd name="T40" fmla="*/ 616 w 4800"/>
              <a:gd name="T41" fmla="*/ 2234 h 3789"/>
              <a:gd name="T42" fmla="*/ 1151 w 4800"/>
              <a:gd name="T43" fmla="*/ 2682 h 3789"/>
              <a:gd name="T44" fmla="*/ 486 w 4800"/>
              <a:gd name="T45" fmla="*/ 2682 h 3789"/>
              <a:gd name="T46" fmla="*/ 1108 w 4800"/>
              <a:gd name="T47" fmla="*/ 2060 h 3789"/>
              <a:gd name="T48" fmla="*/ 3722 w 4800"/>
              <a:gd name="T49" fmla="*/ 1346 h 3789"/>
              <a:gd name="T50" fmla="*/ 3230 w 4800"/>
              <a:gd name="T51" fmla="*/ 1838 h 3789"/>
              <a:gd name="T52" fmla="*/ 3722 w 4800"/>
              <a:gd name="T53" fmla="*/ 2011 h 3789"/>
              <a:gd name="T54" fmla="*/ 3100 w 4800"/>
              <a:gd name="T55" fmla="*/ 1390 h 3789"/>
              <a:gd name="T56" fmla="*/ 2894 w 4800"/>
              <a:gd name="T57" fmla="*/ 1838 h 3789"/>
              <a:gd name="T58" fmla="*/ 2402 w 4800"/>
              <a:gd name="T59" fmla="*/ 1346 h 3789"/>
              <a:gd name="T60" fmla="*/ 2850 w 4800"/>
              <a:gd name="T61" fmla="*/ 1216 h 3789"/>
              <a:gd name="T62" fmla="*/ 2402 w 4800"/>
              <a:gd name="T63" fmla="*/ 2011 h 3789"/>
              <a:gd name="T64" fmla="*/ 2850 w 4800"/>
              <a:gd name="T65" fmla="*/ 1216 h 3789"/>
              <a:gd name="T66" fmla="*/ 1487 w 4800"/>
              <a:gd name="T67" fmla="*/ 1838 h 3789"/>
              <a:gd name="T68" fmla="*/ 2022 w 4800"/>
              <a:gd name="T69" fmla="*/ 1838 h 3789"/>
              <a:gd name="T70" fmla="*/ 1357 w 4800"/>
              <a:gd name="T71" fmla="*/ 1390 h 3789"/>
              <a:gd name="T72" fmla="*/ 2152 w 4800"/>
              <a:gd name="T73" fmla="*/ 1390 h 3789"/>
              <a:gd name="T74" fmla="*/ 1108 w 4800"/>
              <a:gd name="T75" fmla="*/ 1881 h 3789"/>
              <a:gd name="T76" fmla="*/ 1108 w 4800"/>
              <a:gd name="T77" fmla="*/ 1346 h 3789"/>
              <a:gd name="T78" fmla="*/ 1108 w 4800"/>
              <a:gd name="T79" fmla="*/ 1216 h 3789"/>
              <a:gd name="T80" fmla="*/ 1108 w 4800"/>
              <a:gd name="T81" fmla="*/ 2011 h 3789"/>
              <a:gd name="T82" fmla="*/ 3230 w 4800"/>
              <a:gd name="T83" fmla="*/ 546 h 3789"/>
              <a:gd name="T84" fmla="*/ 3765 w 4800"/>
              <a:gd name="T85" fmla="*/ 994 h 3789"/>
              <a:gd name="T86" fmla="*/ 3230 w 4800"/>
              <a:gd name="T87" fmla="*/ 546 h 3789"/>
              <a:gd name="T88" fmla="*/ 3895 w 4800"/>
              <a:gd name="T89" fmla="*/ 546 h 3789"/>
              <a:gd name="T90" fmla="*/ 3273 w 4800"/>
              <a:gd name="T91" fmla="*/ 1167 h 3789"/>
              <a:gd name="T92" fmla="*/ 2402 w 4800"/>
              <a:gd name="T93" fmla="*/ 1037 h 3789"/>
              <a:gd name="T94" fmla="*/ 2894 w 4800"/>
              <a:gd name="T95" fmla="*/ 546 h 3789"/>
              <a:gd name="T96" fmla="*/ 2402 w 4800"/>
              <a:gd name="T97" fmla="*/ 372 h 3789"/>
              <a:gd name="T98" fmla="*/ 3024 w 4800"/>
              <a:gd name="T99" fmla="*/ 994 h 3789"/>
              <a:gd name="T100" fmla="*/ 2022 w 4800"/>
              <a:gd name="T101" fmla="*/ 994 h 3789"/>
              <a:gd name="T102" fmla="*/ 1531 w 4800"/>
              <a:gd name="T103" fmla="*/ 502 h 3789"/>
              <a:gd name="T104" fmla="*/ 1979 w 4800"/>
              <a:gd name="T105" fmla="*/ 372 h 3789"/>
              <a:gd name="T106" fmla="*/ 1531 w 4800"/>
              <a:gd name="T107" fmla="*/ 1167 h 3789"/>
              <a:gd name="T108" fmla="*/ 1979 w 4800"/>
              <a:gd name="T109" fmla="*/ 372 h 3789"/>
              <a:gd name="T110" fmla="*/ 616 w 4800"/>
              <a:gd name="T111" fmla="*/ 994 h 3789"/>
              <a:gd name="T112" fmla="*/ 1151 w 4800"/>
              <a:gd name="T113" fmla="*/ 994 h 3789"/>
              <a:gd name="T114" fmla="*/ 486 w 4800"/>
              <a:gd name="T115" fmla="*/ 546 h 3789"/>
              <a:gd name="T116" fmla="*/ 1281 w 4800"/>
              <a:gd name="T117" fmla="*/ 546 h 3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800" h="3789">
                <a:moveTo>
                  <a:pt x="4245" y="3658"/>
                </a:moveTo>
                <a:lnTo>
                  <a:pt x="4245" y="3658"/>
                </a:lnTo>
                <a:cubicBezTo>
                  <a:pt x="4011" y="3658"/>
                  <a:pt x="3820" y="3468"/>
                  <a:pt x="3820" y="3234"/>
                </a:cubicBezTo>
                <a:cubicBezTo>
                  <a:pt x="3820" y="3000"/>
                  <a:pt x="4011" y="2809"/>
                  <a:pt x="4245" y="2809"/>
                </a:cubicBezTo>
                <a:cubicBezTo>
                  <a:pt x="4479" y="2809"/>
                  <a:pt x="4669" y="3000"/>
                  <a:pt x="4669" y="3234"/>
                </a:cubicBezTo>
                <a:cubicBezTo>
                  <a:pt x="4669" y="3468"/>
                  <a:pt x="4479" y="3658"/>
                  <a:pt x="4245" y="3658"/>
                </a:cubicBezTo>
                <a:lnTo>
                  <a:pt x="4245" y="3658"/>
                </a:lnTo>
                <a:close/>
                <a:moveTo>
                  <a:pt x="288" y="3265"/>
                </a:moveTo>
                <a:lnTo>
                  <a:pt x="288" y="3265"/>
                </a:lnTo>
                <a:cubicBezTo>
                  <a:pt x="201" y="3265"/>
                  <a:pt x="130" y="3194"/>
                  <a:pt x="130" y="3107"/>
                </a:cubicBezTo>
                <a:lnTo>
                  <a:pt x="130" y="289"/>
                </a:lnTo>
                <a:cubicBezTo>
                  <a:pt x="130" y="201"/>
                  <a:pt x="201" y="130"/>
                  <a:pt x="288" y="130"/>
                </a:cubicBezTo>
                <a:lnTo>
                  <a:pt x="4103" y="130"/>
                </a:lnTo>
                <a:cubicBezTo>
                  <a:pt x="4190" y="130"/>
                  <a:pt x="4261" y="201"/>
                  <a:pt x="4261" y="289"/>
                </a:cubicBezTo>
                <a:lnTo>
                  <a:pt x="4261" y="2680"/>
                </a:lnTo>
                <a:cubicBezTo>
                  <a:pt x="4256" y="2680"/>
                  <a:pt x="4250" y="2679"/>
                  <a:pt x="4245" y="2679"/>
                </a:cubicBezTo>
                <a:cubicBezTo>
                  <a:pt x="3939" y="2679"/>
                  <a:pt x="3690" y="2928"/>
                  <a:pt x="3690" y="3234"/>
                </a:cubicBezTo>
                <a:cubicBezTo>
                  <a:pt x="3690" y="3244"/>
                  <a:pt x="3691" y="3255"/>
                  <a:pt x="3692" y="3265"/>
                </a:cubicBezTo>
                <a:lnTo>
                  <a:pt x="288" y="3265"/>
                </a:lnTo>
                <a:lnTo>
                  <a:pt x="288" y="3265"/>
                </a:lnTo>
                <a:close/>
                <a:moveTo>
                  <a:pt x="4391" y="2700"/>
                </a:moveTo>
                <a:lnTo>
                  <a:pt x="4391" y="2700"/>
                </a:lnTo>
                <a:lnTo>
                  <a:pt x="4391" y="289"/>
                </a:lnTo>
                <a:cubicBezTo>
                  <a:pt x="4391" y="130"/>
                  <a:pt x="4262" y="0"/>
                  <a:pt x="4103" y="0"/>
                </a:cubicBezTo>
                <a:lnTo>
                  <a:pt x="288" y="0"/>
                </a:lnTo>
                <a:cubicBezTo>
                  <a:pt x="129" y="0"/>
                  <a:pt x="0" y="130"/>
                  <a:pt x="0" y="289"/>
                </a:cubicBezTo>
                <a:lnTo>
                  <a:pt x="0" y="3107"/>
                </a:lnTo>
                <a:cubicBezTo>
                  <a:pt x="0" y="3266"/>
                  <a:pt x="129" y="3395"/>
                  <a:pt x="288" y="3395"/>
                </a:cubicBezTo>
                <a:lnTo>
                  <a:pt x="3714" y="3395"/>
                </a:lnTo>
                <a:cubicBezTo>
                  <a:pt x="3784" y="3623"/>
                  <a:pt x="3995" y="3789"/>
                  <a:pt x="4245" y="3789"/>
                </a:cubicBezTo>
                <a:cubicBezTo>
                  <a:pt x="4551" y="3789"/>
                  <a:pt x="4800" y="3540"/>
                  <a:pt x="4800" y="3234"/>
                </a:cubicBezTo>
                <a:cubicBezTo>
                  <a:pt x="4800" y="2979"/>
                  <a:pt x="4626" y="2764"/>
                  <a:pt x="4391" y="2700"/>
                </a:cubicBezTo>
                <a:lnTo>
                  <a:pt x="4391" y="2700"/>
                </a:lnTo>
                <a:close/>
                <a:moveTo>
                  <a:pt x="3230" y="2682"/>
                </a:moveTo>
                <a:lnTo>
                  <a:pt x="3230" y="2682"/>
                </a:lnTo>
                <a:lnTo>
                  <a:pt x="3230" y="2234"/>
                </a:lnTo>
                <a:cubicBezTo>
                  <a:pt x="3230" y="2210"/>
                  <a:pt x="3249" y="2190"/>
                  <a:pt x="3273" y="2190"/>
                </a:cubicBezTo>
                <a:lnTo>
                  <a:pt x="3722" y="2190"/>
                </a:lnTo>
                <a:cubicBezTo>
                  <a:pt x="3746" y="2190"/>
                  <a:pt x="3765" y="2210"/>
                  <a:pt x="3765" y="2234"/>
                </a:cubicBezTo>
                <a:lnTo>
                  <a:pt x="3765" y="2682"/>
                </a:lnTo>
                <a:cubicBezTo>
                  <a:pt x="3765" y="2706"/>
                  <a:pt x="3746" y="2725"/>
                  <a:pt x="3722" y="2725"/>
                </a:cubicBezTo>
                <a:lnTo>
                  <a:pt x="3273" y="2725"/>
                </a:lnTo>
                <a:cubicBezTo>
                  <a:pt x="3249" y="2725"/>
                  <a:pt x="3230" y="2706"/>
                  <a:pt x="3230" y="2682"/>
                </a:cubicBezTo>
                <a:lnTo>
                  <a:pt x="3230" y="2682"/>
                </a:lnTo>
                <a:close/>
                <a:moveTo>
                  <a:pt x="3895" y="2682"/>
                </a:moveTo>
                <a:lnTo>
                  <a:pt x="3895" y="2682"/>
                </a:lnTo>
                <a:lnTo>
                  <a:pt x="3895" y="2234"/>
                </a:lnTo>
                <a:cubicBezTo>
                  <a:pt x="3895" y="2138"/>
                  <a:pt x="3817" y="2060"/>
                  <a:pt x="3722" y="2060"/>
                </a:cubicBezTo>
                <a:lnTo>
                  <a:pt x="3273" y="2060"/>
                </a:lnTo>
                <a:cubicBezTo>
                  <a:pt x="3178" y="2060"/>
                  <a:pt x="3100" y="2138"/>
                  <a:pt x="3100" y="2234"/>
                </a:cubicBezTo>
                <a:lnTo>
                  <a:pt x="3100" y="2682"/>
                </a:lnTo>
                <a:cubicBezTo>
                  <a:pt x="3100" y="2778"/>
                  <a:pt x="3178" y="2855"/>
                  <a:pt x="3273" y="2855"/>
                </a:cubicBezTo>
                <a:lnTo>
                  <a:pt x="3722" y="2855"/>
                </a:lnTo>
                <a:cubicBezTo>
                  <a:pt x="3817" y="2855"/>
                  <a:pt x="3895" y="2778"/>
                  <a:pt x="3895" y="2682"/>
                </a:cubicBezTo>
                <a:lnTo>
                  <a:pt x="3895" y="2682"/>
                </a:lnTo>
                <a:close/>
                <a:moveTo>
                  <a:pt x="2894" y="2682"/>
                </a:moveTo>
                <a:lnTo>
                  <a:pt x="2894" y="2682"/>
                </a:lnTo>
                <a:cubicBezTo>
                  <a:pt x="2894" y="2706"/>
                  <a:pt x="2874" y="2725"/>
                  <a:pt x="2850" y="2725"/>
                </a:cubicBezTo>
                <a:lnTo>
                  <a:pt x="2402" y="2725"/>
                </a:lnTo>
                <a:cubicBezTo>
                  <a:pt x="2378" y="2725"/>
                  <a:pt x="2359" y="2706"/>
                  <a:pt x="2359" y="2682"/>
                </a:cubicBezTo>
                <a:lnTo>
                  <a:pt x="2359" y="2234"/>
                </a:lnTo>
                <a:cubicBezTo>
                  <a:pt x="2359" y="2210"/>
                  <a:pt x="2378" y="2190"/>
                  <a:pt x="2402" y="2190"/>
                </a:cubicBezTo>
                <a:lnTo>
                  <a:pt x="2850" y="2190"/>
                </a:lnTo>
                <a:cubicBezTo>
                  <a:pt x="2874" y="2190"/>
                  <a:pt x="2894" y="2210"/>
                  <a:pt x="2894" y="2234"/>
                </a:cubicBezTo>
                <a:lnTo>
                  <a:pt x="2894" y="2682"/>
                </a:lnTo>
                <a:lnTo>
                  <a:pt x="2894" y="2682"/>
                </a:lnTo>
                <a:close/>
                <a:moveTo>
                  <a:pt x="2850" y="2060"/>
                </a:moveTo>
                <a:lnTo>
                  <a:pt x="2850" y="2060"/>
                </a:lnTo>
                <a:lnTo>
                  <a:pt x="2402" y="2060"/>
                </a:lnTo>
                <a:cubicBezTo>
                  <a:pt x="2306" y="2060"/>
                  <a:pt x="2229" y="2138"/>
                  <a:pt x="2229" y="2234"/>
                </a:cubicBezTo>
                <a:lnTo>
                  <a:pt x="2229" y="2682"/>
                </a:lnTo>
                <a:cubicBezTo>
                  <a:pt x="2229" y="2778"/>
                  <a:pt x="2306" y="2855"/>
                  <a:pt x="2402" y="2855"/>
                </a:cubicBezTo>
                <a:lnTo>
                  <a:pt x="2850" y="2855"/>
                </a:lnTo>
                <a:cubicBezTo>
                  <a:pt x="2946" y="2855"/>
                  <a:pt x="3024" y="2778"/>
                  <a:pt x="3024" y="2682"/>
                </a:cubicBezTo>
                <a:lnTo>
                  <a:pt x="3024" y="2234"/>
                </a:lnTo>
                <a:cubicBezTo>
                  <a:pt x="3024" y="2138"/>
                  <a:pt x="2946" y="2060"/>
                  <a:pt x="2850" y="2060"/>
                </a:cubicBezTo>
                <a:lnTo>
                  <a:pt x="2850" y="2060"/>
                </a:lnTo>
                <a:close/>
                <a:moveTo>
                  <a:pt x="2022" y="2682"/>
                </a:moveTo>
                <a:lnTo>
                  <a:pt x="2022" y="2682"/>
                </a:lnTo>
                <a:cubicBezTo>
                  <a:pt x="2022" y="2706"/>
                  <a:pt x="2003" y="2725"/>
                  <a:pt x="1979" y="2725"/>
                </a:cubicBezTo>
                <a:lnTo>
                  <a:pt x="1531" y="2725"/>
                </a:lnTo>
                <a:cubicBezTo>
                  <a:pt x="1507" y="2725"/>
                  <a:pt x="1487" y="2706"/>
                  <a:pt x="1487" y="2682"/>
                </a:cubicBezTo>
                <a:lnTo>
                  <a:pt x="1487" y="2234"/>
                </a:lnTo>
                <a:cubicBezTo>
                  <a:pt x="1487" y="2210"/>
                  <a:pt x="1507" y="2190"/>
                  <a:pt x="1531" y="2190"/>
                </a:cubicBezTo>
                <a:lnTo>
                  <a:pt x="1979" y="2190"/>
                </a:lnTo>
                <a:cubicBezTo>
                  <a:pt x="2003" y="2190"/>
                  <a:pt x="2022" y="2210"/>
                  <a:pt x="2022" y="2234"/>
                </a:cubicBezTo>
                <a:lnTo>
                  <a:pt x="2022" y="2682"/>
                </a:lnTo>
                <a:lnTo>
                  <a:pt x="2022" y="2682"/>
                </a:lnTo>
                <a:close/>
                <a:moveTo>
                  <a:pt x="1979" y="2060"/>
                </a:moveTo>
                <a:lnTo>
                  <a:pt x="1979" y="2060"/>
                </a:lnTo>
                <a:lnTo>
                  <a:pt x="1531" y="2060"/>
                </a:lnTo>
                <a:cubicBezTo>
                  <a:pt x="1435" y="2060"/>
                  <a:pt x="1357" y="2138"/>
                  <a:pt x="1357" y="2234"/>
                </a:cubicBezTo>
                <a:lnTo>
                  <a:pt x="1357" y="2682"/>
                </a:lnTo>
                <a:cubicBezTo>
                  <a:pt x="1357" y="2778"/>
                  <a:pt x="1435" y="2855"/>
                  <a:pt x="1531" y="2855"/>
                </a:cubicBezTo>
                <a:lnTo>
                  <a:pt x="1979" y="2855"/>
                </a:lnTo>
                <a:cubicBezTo>
                  <a:pt x="2075" y="2855"/>
                  <a:pt x="2152" y="2778"/>
                  <a:pt x="2152" y="2682"/>
                </a:cubicBezTo>
                <a:lnTo>
                  <a:pt x="2152" y="2234"/>
                </a:lnTo>
                <a:cubicBezTo>
                  <a:pt x="2152" y="2138"/>
                  <a:pt x="2075" y="2060"/>
                  <a:pt x="1979" y="2060"/>
                </a:cubicBezTo>
                <a:lnTo>
                  <a:pt x="1979" y="2060"/>
                </a:lnTo>
                <a:close/>
                <a:moveTo>
                  <a:pt x="1151" y="2682"/>
                </a:moveTo>
                <a:lnTo>
                  <a:pt x="1151" y="2682"/>
                </a:lnTo>
                <a:cubicBezTo>
                  <a:pt x="1151" y="2706"/>
                  <a:pt x="1132" y="2725"/>
                  <a:pt x="1108" y="2725"/>
                </a:cubicBezTo>
                <a:lnTo>
                  <a:pt x="659" y="2725"/>
                </a:lnTo>
                <a:cubicBezTo>
                  <a:pt x="636" y="2725"/>
                  <a:pt x="616" y="2706"/>
                  <a:pt x="616" y="2682"/>
                </a:cubicBezTo>
                <a:lnTo>
                  <a:pt x="616" y="2234"/>
                </a:lnTo>
                <a:cubicBezTo>
                  <a:pt x="616" y="2210"/>
                  <a:pt x="636" y="2190"/>
                  <a:pt x="659" y="2190"/>
                </a:cubicBezTo>
                <a:lnTo>
                  <a:pt x="1108" y="2190"/>
                </a:lnTo>
                <a:cubicBezTo>
                  <a:pt x="1132" y="2190"/>
                  <a:pt x="1151" y="2210"/>
                  <a:pt x="1151" y="2234"/>
                </a:cubicBezTo>
                <a:lnTo>
                  <a:pt x="1151" y="2682"/>
                </a:lnTo>
                <a:lnTo>
                  <a:pt x="1151" y="2682"/>
                </a:lnTo>
                <a:close/>
                <a:moveTo>
                  <a:pt x="1108" y="2060"/>
                </a:moveTo>
                <a:lnTo>
                  <a:pt x="1108" y="2060"/>
                </a:lnTo>
                <a:lnTo>
                  <a:pt x="659" y="2060"/>
                </a:lnTo>
                <a:cubicBezTo>
                  <a:pt x="564" y="2060"/>
                  <a:pt x="486" y="2138"/>
                  <a:pt x="486" y="2234"/>
                </a:cubicBezTo>
                <a:lnTo>
                  <a:pt x="486" y="2682"/>
                </a:lnTo>
                <a:cubicBezTo>
                  <a:pt x="486" y="2778"/>
                  <a:pt x="564" y="2855"/>
                  <a:pt x="659" y="2855"/>
                </a:cubicBezTo>
                <a:lnTo>
                  <a:pt x="1108" y="2855"/>
                </a:lnTo>
                <a:cubicBezTo>
                  <a:pt x="1203" y="2855"/>
                  <a:pt x="1281" y="2778"/>
                  <a:pt x="1281" y="2682"/>
                </a:cubicBezTo>
                <a:lnTo>
                  <a:pt x="1281" y="2234"/>
                </a:lnTo>
                <a:cubicBezTo>
                  <a:pt x="1281" y="2138"/>
                  <a:pt x="1203" y="2060"/>
                  <a:pt x="1108" y="2060"/>
                </a:cubicBezTo>
                <a:lnTo>
                  <a:pt x="1108" y="2060"/>
                </a:lnTo>
                <a:close/>
                <a:moveTo>
                  <a:pt x="3230" y="1390"/>
                </a:moveTo>
                <a:lnTo>
                  <a:pt x="3230" y="1390"/>
                </a:lnTo>
                <a:cubicBezTo>
                  <a:pt x="3230" y="1366"/>
                  <a:pt x="3249" y="1346"/>
                  <a:pt x="3273" y="1346"/>
                </a:cubicBezTo>
                <a:lnTo>
                  <a:pt x="3722" y="1346"/>
                </a:lnTo>
                <a:cubicBezTo>
                  <a:pt x="3746" y="1346"/>
                  <a:pt x="3765" y="1366"/>
                  <a:pt x="3765" y="1390"/>
                </a:cubicBezTo>
                <a:lnTo>
                  <a:pt x="3765" y="1838"/>
                </a:lnTo>
                <a:cubicBezTo>
                  <a:pt x="3765" y="1862"/>
                  <a:pt x="3746" y="1881"/>
                  <a:pt x="3722" y="1881"/>
                </a:cubicBezTo>
                <a:lnTo>
                  <a:pt x="3273" y="1881"/>
                </a:lnTo>
                <a:cubicBezTo>
                  <a:pt x="3249" y="1881"/>
                  <a:pt x="3230" y="1862"/>
                  <a:pt x="3230" y="1838"/>
                </a:cubicBezTo>
                <a:lnTo>
                  <a:pt x="3230" y="1390"/>
                </a:lnTo>
                <a:lnTo>
                  <a:pt x="3230" y="1390"/>
                </a:lnTo>
                <a:close/>
                <a:moveTo>
                  <a:pt x="3273" y="2011"/>
                </a:moveTo>
                <a:lnTo>
                  <a:pt x="3273" y="2011"/>
                </a:lnTo>
                <a:lnTo>
                  <a:pt x="3722" y="2011"/>
                </a:lnTo>
                <a:cubicBezTo>
                  <a:pt x="3817" y="2011"/>
                  <a:pt x="3895" y="1934"/>
                  <a:pt x="3895" y="1838"/>
                </a:cubicBezTo>
                <a:lnTo>
                  <a:pt x="3895" y="1390"/>
                </a:lnTo>
                <a:cubicBezTo>
                  <a:pt x="3895" y="1294"/>
                  <a:pt x="3817" y="1216"/>
                  <a:pt x="3722" y="1216"/>
                </a:cubicBezTo>
                <a:lnTo>
                  <a:pt x="3273" y="1216"/>
                </a:lnTo>
                <a:cubicBezTo>
                  <a:pt x="3178" y="1216"/>
                  <a:pt x="3100" y="1294"/>
                  <a:pt x="3100" y="1390"/>
                </a:cubicBezTo>
                <a:lnTo>
                  <a:pt x="3100" y="1838"/>
                </a:lnTo>
                <a:cubicBezTo>
                  <a:pt x="3100" y="1934"/>
                  <a:pt x="3178" y="2011"/>
                  <a:pt x="3273" y="2011"/>
                </a:cubicBezTo>
                <a:lnTo>
                  <a:pt x="3273" y="2011"/>
                </a:lnTo>
                <a:close/>
                <a:moveTo>
                  <a:pt x="2894" y="1838"/>
                </a:moveTo>
                <a:lnTo>
                  <a:pt x="2894" y="1838"/>
                </a:lnTo>
                <a:cubicBezTo>
                  <a:pt x="2894" y="1862"/>
                  <a:pt x="2874" y="1881"/>
                  <a:pt x="2850" y="1881"/>
                </a:cubicBezTo>
                <a:lnTo>
                  <a:pt x="2402" y="1881"/>
                </a:lnTo>
                <a:cubicBezTo>
                  <a:pt x="2378" y="1881"/>
                  <a:pt x="2359" y="1862"/>
                  <a:pt x="2359" y="1838"/>
                </a:cubicBezTo>
                <a:lnTo>
                  <a:pt x="2359" y="1390"/>
                </a:lnTo>
                <a:cubicBezTo>
                  <a:pt x="2359" y="1366"/>
                  <a:pt x="2378" y="1346"/>
                  <a:pt x="2402" y="1346"/>
                </a:cubicBezTo>
                <a:lnTo>
                  <a:pt x="2850" y="1346"/>
                </a:lnTo>
                <a:cubicBezTo>
                  <a:pt x="2874" y="1346"/>
                  <a:pt x="2894" y="1366"/>
                  <a:pt x="2894" y="1390"/>
                </a:cubicBezTo>
                <a:lnTo>
                  <a:pt x="2894" y="1838"/>
                </a:lnTo>
                <a:lnTo>
                  <a:pt x="2894" y="1838"/>
                </a:lnTo>
                <a:close/>
                <a:moveTo>
                  <a:pt x="2850" y="1216"/>
                </a:moveTo>
                <a:lnTo>
                  <a:pt x="2850" y="1216"/>
                </a:lnTo>
                <a:lnTo>
                  <a:pt x="2402" y="1216"/>
                </a:lnTo>
                <a:cubicBezTo>
                  <a:pt x="2306" y="1216"/>
                  <a:pt x="2229" y="1294"/>
                  <a:pt x="2229" y="1390"/>
                </a:cubicBezTo>
                <a:lnTo>
                  <a:pt x="2229" y="1838"/>
                </a:lnTo>
                <a:cubicBezTo>
                  <a:pt x="2229" y="1934"/>
                  <a:pt x="2306" y="2011"/>
                  <a:pt x="2402" y="2011"/>
                </a:cubicBezTo>
                <a:lnTo>
                  <a:pt x="2850" y="2011"/>
                </a:lnTo>
                <a:cubicBezTo>
                  <a:pt x="2946" y="2011"/>
                  <a:pt x="3024" y="1934"/>
                  <a:pt x="3024" y="1838"/>
                </a:cubicBezTo>
                <a:lnTo>
                  <a:pt x="3024" y="1390"/>
                </a:lnTo>
                <a:cubicBezTo>
                  <a:pt x="3024" y="1294"/>
                  <a:pt x="2946" y="1216"/>
                  <a:pt x="2850" y="1216"/>
                </a:cubicBezTo>
                <a:lnTo>
                  <a:pt x="2850" y="1216"/>
                </a:lnTo>
                <a:close/>
                <a:moveTo>
                  <a:pt x="2022" y="1838"/>
                </a:moveTo>
                <a:lnTo>
                  <a:pt x="2022" y="1838"/>
                </a:lnTo>
                <a:cubicBezTo>
                  <a:pt x="2022" y="1862"/>
                  <a:pt x="2003" y="1881"/>
                  <a:pt x="1979" y="1881"/>
                </a:cubicBezTo>
                <a:lnTo>
                  <a:pt x="1531" y="1881"/>
                </a:lnTo>
                <a:cubicBezTo>
                  <a:pt x="1507" y="1881"/>
                  <a:pt x="1487" y="1862"/>
                  <a:pt x="1487" y="1838"/>
                </a:cubicBezTo>
                <a:lnTo>
                  <a:pt x="1487" y="1390"/>
                </a:lnTo>
                <a:cubicBezTo>
                  <a:pt x="1487" y="1366"/>
                  <a:pt x="1507" y="1346"/>
                  <a:pt x="1531" y="1346"/>
                </a:cubicBezTo>
                <a:lnTo>
                  <a:pt x="1979" y="1346"/>
                </a:lnTo>
                <a:cubicBezTo>
                  <a:pt x="2003" y="1346"/>
                  <a:pt x="2022" y="1366"/>
                  <a:pt x="2022" y="1390"/>
                </a:cubicBezTo>
                <a:lnTo>
                  <a:pt x="2022" y="1838"/>
                </a:lnTo>
                <a:lnTo>
                  <a:pt x="2022" y="1838"/>
                </a:lnTo>
                <a:close/>
                <a:moveTo>
                  <a:pt x="1979" y="1216"/>
                </a:moveTo>
                <a:lnTo>
                  <a:pt x="1979" y="1216"/>
                </a:lnTo>
                <a:lnTo>
                  <a:pt x="1531" y="1216"/>
                </a:lnTo>
                <a:cubicBezTo>
                  <a:pt x="1435" y="1216"/>
                  <a:pt x="1357" y="1294"/>
                  <a:pt x="1357" y="1390"/>
                </a:cubicBezTo>
                <a:lnTo>
                  <a:pt x="1357" y="1838"/>
                </a:lnTo>
                <a:cubicBezTo>
                  <a:pt x="1357" y="1934"/>
                  <a:pt x="1435" y="2011"/>
                  <a:pt x="1531" y="2011"/>
                </a:cubicBezTo>
                <a:lnTo>
                  <a:pt x="1979" y="2011"/>
                </a:lnTo>
                <a:cubicBezTo>
                  <a:pt x="2075" y="2011"/>
                  <a:pt x="2152" y="1934"/>
                  <a:pt x="2152" y="1838"/>
                </a:cubicBezTo>
                <a:lnTo>
                  <a:pt x="2152" y="1390"/>
                </a:lnTo>
                <a:cubicBezTo>
                  <a:pt x="2152" y="1294"/>
                  <a:pt x="2075" y="1216"/>
                  <a:pt x="1979" y="1216"/>
                </a:cubicBezTo>
                <a:lnTo>
                  <a:pt x="1979" y="1216"/>
                </a:lnTo>
                <a:close/>
                <a:moveTo>
                  <a:pt x="1151" y="1838"/>
                </a:moveTo>
                <a:lnTo>
                  <a:pt x="1151" y="1838"/>
                </a:lnTo>
                <a:cubicBezTo>
                  <a:pt x="1151" y="1862"/>
                  <a:pt x="1132" y="1881"/>
                  <a:pt x="1108" y="1881"/>
                </a:cubicBezTo>
                <a:lnTo>
                  <a:pt x="659" y="1881"/>
                </a:lnTo>
                <a:cubicBezTo>
                  <a:pt x="636" y="1881"/>
                  <a:pt x="616" y="1862"/>
                  <a:pt x="616" y="1838"/>
                </a:cubicBezTo>
                <a:lnTo>
                  <a:pt x="616" y="1390"/>
                </a:lnTo>
                <a:cubicBezTo>
                  <a:pt x="616" y="1366"/>
                  <a:pt x="636" y="1346"/>
                  <a:pt x="659" y="1346"/>
                </a:cubicBezTo>
                <a:lnTo>
                  <a:pt x="1108" y="1346"/>
                </a:lnTo>
                <a:cubicBezTo>
                  <a:pt x="1132" y="1346"/>
                  <a:pt x="1151" y="1366"/>
                  <a:pt x="1151" y="1390"/>
                </a:cubicBezTo>
                <a:lnTo>
                  <a:pt x="1151" y="1838"/>
                </a:lnTo>
                <a:lnTo>
                  <a:pt x="1151" y="1838"/>
                </a:lnTo>
                <a:close/>
                <a:moveTo>
                  <a:pt x="1108" y="1216"/>
                </a:moveTo>
                <a:lnTo>
                  <a:pt x="1108" y="1216"/>
                </a:lnTo>
                <a:lnTo>
                  <a:pt x="659" y="1216"/>
                </a:lnTo>
                <a:cubicBezTo>
                  <a:pt x="564" y="1216"/>
                  <a:pt x="486" y="1294"/>
                  <a:pt x="486" y="1390"/>
                </a:cubicBezTo>
                <a:lnTo>
                  <a:pt x="486" y="1838"/>
                </a:lnTo>
                <a:cubicBezTo>
                  <a:pt x="486" y="1934"/>
                  <a:pt x="564" y="2011"/>
                  <a:pt x="659" y="2011"/>
                </a:cubicBezTo>
                <a:lnTo>
                  <a:pt x="1108" y="2011"/>
                </a:lnTo>
                <a:cubicBezTo>
                  <a:pt x="1203" y="2011"/>
                  <a:pt x="1281" y="1934"/>
                  <a:pt x="1281" y="1838"/>
                </a:cubicBezTo>
                <a:lnTo>
                  <a:pt x="1281" y="1390"/>
                </a:lnTo>
                <a:cubicBezTo>
                  <a:pt x="1281" y="1294"/>
                  <a:pt x="1203" y="1216"/>
                  <a:pt x="1108" y="1216"/>
                </a:cubicBezTo>
                <a:lnTo>
                  <a:pt x="1108" y="1216"/>
                </a:lnTo>
                <a:close/>
                <a:moveTo>
                  <a:pt x="3230" y="546"/>
                </a:moveTo>
                <a:lnTo>
                  <a:pt x="3230" y="546"/>
                </a:lnTo>
                <a:cubicBezTo>
                  <a:pt x="3230" y="522"/>
                  <a:pt x="3249" y="502"/>
                  <a:pt x="3273" y="502"/>
                </a:cubicBezTo>
                <a:lnTo>
                  <a:pt x="3722" y="502"/>
                </a:lnTo>
                <a:cubicBezTo>
                  <a:pt x="3746" y="502"/>
                  <a:pt x="3765" y="522"/>
                  <a:pt x="3765" y="546"/>
                </a:cubicBezTo>
                <a:lnTo>
                  <a:pt x="3765" y="994"/>
                </a:lnTo>
                <a:cubicBezTo>
                  <a:pt x="3765" y="1018"/>
                  <a:pt x="3746" y="1037"/>
                  <a:pt x="3722" y="1037"/>
                </a:cubicBezTo>
                <a:lnTo>
                  <a:pt x="3273" y="1037"/>
                </a:lnTo>
                <a:cubicBezTo>
                  <a:pt x="3249" y="1037"/>
                  <a:pt x="3230" y="1018"/>
                  <a:pt x="3230" y="994"/>
                </a:cubicBezTo>
                <a:lnTo>
                  <a:pt x="3230" y="546"/>
                </a:lnTo>
                <a:lnTo>
                  <a:pt x="3230" y="546"/>
                </a:lnTo>
                <a:close/>
                <a:moveTo>
                  <a:pt x="3273" y="1167"/>
                </a:moveTo>
                <a:lnTo>
                  <a:pt x="3273" y="1167"/>
                </a:lnTo>
                <a:lnTo>
                  <a:pt x="3722" y="1167"/>
                </a:lnTo>
                <a:cubicBezTo>
                  <a:pt x="3817" y="1167"/>
                  <a:pt x="3895" y="1090"/>
                  <a:pt x="3895" y="994"/>
                </a:cubicBezTo>
                <a:lnTo>
                  <a:pt x="3895" y="546"/>
                </a:lnTo>
                <a:cubicBezTo>
                  <a:pt x="3895" y="450"/>
                  <a:pt x="3817" y="372"/>
                  <a:pt x="3722" y="372"/>
                </a:cubicBezTo>
                <a:lnTo>
                  <a:pt x="3273" y="372"/>
                </a:lnTo>
                <a:cubicBezTo>
                  <a:pt x="3178" y="372"/>
                  <a:pt x="3100" y="450"/>
                  <a:pt x="3100" y="546"/>
                </a:cubicBezTo>
                <a:lnTo>
                  <a:pt x="3100" y="994"/>
                </a:lnTo>
                <a:cubicBezTo>
                  <a:pt x="3100" y="1090"/>
                  <a:pt x="3178" y="1167"/>
                  <a:pt x="3273" y="1167"/>
                </a:cubicBezTo>
                <a:lnTo>
                  <a:pt x="3273" y="1167"/>
                </a:lnTo>
                <a:close/>
                <a:moveTo>
                  <a:pt x="2894" y="994"/>
                </a:moveTo>
                <a:lnTo>
                  <a:pt x="2894" y="994"/>
                </a:lnTo>
                <a:cubicBezTo>
                  <a:pt x="2894" y="1018"/>
                  <a:pt x="2874" y="1037"/>
                  <a:pt x="2850" y="1037"/>
                </a:cubicBezTo>
                <a:lnTo>
                  <a:pt x="2402" y="1037"/>
                </a:lnTo>
                <a:cubicBezTo>
                  <a:pt x="2378" y="1037"/>
                  <a:pt x="2359" y="1018"/>
                  <a:pt x="2359" y="994"/>
                </a:cubicBezTo>
                <a:lnTo>
                  <a:pt x="2359" y="546"/>
                </a:lnTo>
                <a:cubicBezTo>
                  <a:pt x="2359" y="522"/>
                  <a:pt x="2378" y="502"/>
                  <a:pt x="2402" y="502"/>
                </a:cubicBezTo>
                <a:lnTo>
                  <a:pt x="2850" y="502"/>
                </a:lnTo>
                <a:cubicBezTo>
                  <a:pt x="2874" y="502"/>
                  <a:pt x="2894" y="522"/>
                  <a:pt x="2894" y="546"/>
                </a:cubicBezTo>
                <a:lnTo>
                  <a:pt x="2894" y="994"/>
                </a:lnTo>
                <a:lnTo>
                  <a:pt x="2894" y="994"/>
                </a:lnTo>
                <a:close/>
                <a:moveTo>
                  <a:pt x="2850" y="372"/>
                </a:moveTo>
                <a:lnTo>
                  <a:pt x="2850" y="372"/>
                </a:lnTo>
                <a:lnTo>
                  <a:pt x="2402" y="372"/>
                </a:lnTo>
                <a:cubicBezTo>
                  <a:pt x="2306" y="372"/>
                  <a:pt x="2229" y="450"/>
                  <a:pt x="2229" y="546"/>
                </a:cubicBezTo>
                <a:lnTo>
                  <a:pt x="2229" y="994"/>
                </a:lnTo>
                <a:cubicBezTo>
                  <a:pt x="2229" y="1090"/>
                  <a:pt x="2306" y="1167"/>
                  <a:pt x="2402" y="1167"/>
                </a:cubicBezTo>
                <a:lnTo>
                  <a:pt x="2850" y="1167"/>
                </a:lnTo>
                <a:cubicBezTo>
                  <a:pt x="2946" y="1167"/>
                  <a:pt x="3024" y="1090"/>
                  <a:pt x="3024" y="994"/>
                </a:cubicBezTo>
                <a:lnTo>
                  <a:pt x="3024" y="546"/>
                </a:lnTo>
                <a:cubicBezTo>
                  <a:pt x="3024" y="450"/>
                  <a:pt x="2946" y="372"/>
                  <a:pt x="2850" y="372"/>
                </a:cubicBezTo>
                <a:lnTo>
                  <a:pt x="2850" y="372"/>
                </a:lnTo>
                <a:close/>
                <a:moveTo>
                  <a:pt x="2022" y="994"/>
                </a:moveTo>
                <a:lnTo>
                  <a:pt x="2022" y="994"/>
                </a:lnTo>
                <a:cubicBezTo>
                  <a:pt x="2022" y="1018"/>
                  <a:pt x="2003" y="1037"/>
                  <a:pt x="1979" y="1037"/>
                </a:cubicBezTo>
                <a:lnTo>
                  <a:pt x="1531" y="1037"/>
                </a:lnTo>
                <a:cubicBezTo>
                  <a:pt x="1507" y="1037"/>
                  <a:pt x="1487" y="1018"/>
                  <a:pt x="1487" y="994"/>
                </a:cubicBezTo>
                <a:lnTo>
                  <a:pt x="1487" y="546"/>
                </a:lnTo>
                <a:cubicBezTo>
                  <a:pt x="1487" y="522"/>
                  <a:pt x="1507" y="502"/>
                  <a:pt x="1531" y="502"/>
                </a:cubicBezTo>
                <a:lnTo>
                  <a:pt x="1979" y="502"/>
                </a:lnTo>
                <a:cubicBezTo>
                  <a:pt x="2003" y="502"/>
                  <a:pt x="2022" y="522"/>
                  <a:pt x="2022" y="546"/>
                </a:cubicBezTo>
                <a:lnTo>
                  <a:pt x="2022" y="994"/>
                </a:lnTo>
                <a:lnTo>
                  <a:pt x="2022" y="994"/>
                </a:lnTo>
                <a:close/>
                <a:moveTo>
                  <a:pt x="1979" y="372"/>
                </a:moveTo>
                <a:lnTo>
                  <a:pt x="1979" y="372"/>
                </a:lnTo>
                <a:lnTo>
                  <a:pt x="1531" y="372"/>
                </a:lnTo>
                <a:cubicBezTo>
                  <a:pt x="1435" y="372"/>
                  <a:pt x="1357" y="450"/>
                  <a:pt x="1357" y="546"/>
                </a:cubicBezTo>
                <a:lnTo>
                  <a:pt x="1357" y="994"/>
                </a:lnTo>
                <a:cubicBezTo>
                  <a:pt x="1357" y="1090"/>
                  <a:pt x="1435" y="1167"/>
                  <a:pt x="1531" y="1167"/>
                </a:cubicBezTo>
                <a:lnTo>
                  <a:pt x="1979" y="1167"/>
                </a:lnTo>
                <a:cubicBezTo>
                  <a:pt x="2075" y="1167"/>
                  <a:pt x="2152" y="1090"/>
                  <a:pt x="2152" y="994"/>
                </a:cubicBezTo>
                <a:lnTo>
                  <a:pt x="2152" y="546"/>
                </a:lnTo>
                <a:cubicBezTo>
                  <a:pt x="2152" y="450"/>
                  <a:pt x="2075" y="372"/>
                  <a:pt x="1979" y="372"/>
                </a:cubicBezTo>
                <a:lnTo>
                  <a:pt x="1979" y="372"/>
                </a:lnTo>
                <a:close/>
                <a:moveTo>
                  <a:pt x="1151" y="994"/>
                </a:moveTo>
                <a:lnTo>
                  <a:pt x="1151" y="994"/>
                </a:lnTo>
                <a:cubicBezTo>
                  <a:pt x="1151" y="1018"/>
                  <a:pt x="1132" y="1037"/>
                  <a:pt x="1108" y="1037"/>
                </a:cubicBezTo>
                <a:lnTo>
                  <a:pt x="659" y="1037"/>
                </a:lnTo>
                <a:cubicBezTo>
                  <a:pt x="636" y="1037"/>
                  <a:pt x="616" y="1018"/>
                  <a:pt x="616" y="994"/>
                </a:cubicBezTo>
                <a:lnTo>
                  <a:pt x="616" y="546"/>
                </a:lnTo>
                <a:cubicBezTo>
                  <a:pt x="616" y="522"/>
                  <a:pt x="636" y="502"/>
                  <a:pt x="659" y="502"/>
                </a:cubicBezTo>
                <a:lnTo>
                  <a:pt x="1108" y="502"/>
                </a:lnTo>
                <a:cubicBezTo>
                  <a:pt x="1132" y="502"/>
                  <a:pt x="1151" y="522"/>
                  <a:pt x="1151" y="546"/>
                </a:cubicBezTo>
                <a:lnTo>
                  <a:pt x="1151" y="994"/>
                </a:lnTo>
                <a:lnTo>
                  <a:pt x="1151" y="994"/>
                </a:lnTo>
                <a:close/>
                <a:moveTo>
                  <a:pt x="1108" y="372"/>
                </a:moveTo>
                <a:lnTo>
                  <a:pt x="1108" y="372"/>
                </a:lnTo>
                <a:lnTo>
                  <a:pt x="659" y="372"/>
                </a:lnTo>
                <a:cubicBezTo>
                  <a:pt x="564" y="372"/>
                  <a:pt x="486" y="450"/>
                  <a:pt x="486" y="546"/>
                </a:cubicBezTo>
                <a:lnTo>
                  <a:pt x="486" y="994"/>
                </a:lnTo>
                <a:cubicBezTo>
                  <a:pt x="486" y="1090"/>
                  <a:pt x="564" y="1167"/>
                  <a:pt x="659" y="1167"/>
                </a:cubicBezTo>
                <a:lnTo>
                  <a:pt x="1108" y="1167"/>
                </a:lnTo>
                <a:cubicBezTo>
                  <a:pt x="1203" y="1167"/>
                  <a:pt x="1281" y="1090"/>
                  <a:pt x="1281" y="994"/>
                </a:cubicBezTo>
                <a:lnTo>
                  <a:pt x="1281" y="546"/>
                </a:lnTo>
                <a:cubicBezTo>
                  <a:pt x="1281" y="450"/>
                  <a:pt x="1203" y="372"/>
                  <a:pt x="1108" y="372"/>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noChangeAspect="1" noEditPoints="1"/>
          </p:cNvSpPr>
          <p:nvPr/>
        </p:nvSpPr>
        <p:spPr bwMode="auto">
          <a:xfrm>
            <a:off x="6326095" y="2794144"/>
            <a:ext cx="1765300" cy="1371600"/>
          </a:xfrm>
          <a:custGeom>
            <a:avLst/>
            <a:gdLst>
              <a:gd name="T0" fmla="*/ 4670 w 4799"/>
              <a:gd name="T1" fmla="*/ 3418 h 3723"/>
              <a:gd name="T2" fmla="*/ 4670 w 4799"/>
              <a:gd name="T3" fmla="*/ 3418 h 3723"/>
              <a:gd name="T4" fmla="*/ 4495 w 4799"/>
              <a:gd name="T5" fmla="*/ 3593 h 3723"/>
              <a:gd name="T6" fmla="*/ 304 w 4799"/>
              <a:gd name="T7" fmla="*/ 3593 h 3723"/>
              <a:gd name="T8" fmla="*/ 129 w 4799"/>
              <a:gd name="T9" fmla="*/ 3418 h 3723"/>
              <a:gd name="T10" fmla="*/ 129 w 4799"/>
              <a:gd name="T11" fmla="*/ 305 h 3723"/>
              <a:gd name="T12" fmla="*/ 304 w 4799"/>
              <a:gd name="T13" fmla="*/ 130 h 3723"/>
              <a:gd name="T14" fmla="*/ 1693 w 4799"/>
              <a:gd name="T15" fmla="*/ 130 h 3723"/>
              <a:gd name="T16" fmla="*/ 1696 w 4799"/>
              <a:gd name="T17" fmla="*/ 131 h 3723"/>
              <a:gd name="T18" fmla="*/ 1948 w 4799"/>
              <a:gd name="T19" fmla="*/ 131 h 3723"/>
              <a:gd name="T20" fmla="*/ 2122 w 4799"/>
              <a:gd name="T21" fmla="*/ 305 h 3723"/>
              <a:gd name="T22" fmla="*/ 2122 w 4799"/>
              <a:gd name="T23" fmla="*/ 449 h 3723"/>
              <a:gd name="T24" fmla="*/ 2128 w 4799"/>
              <a:gd name="T25" fmla="*/ 476 h 3723"/>
              <a:gd name="T26" fmla="*/ 2428 w 4799"/>
              <a:gd name="T27" fmla="*/ 736 h 3723"/>
              <a:gd name="T28" fmla="*/ 4243 w 4799"/>
              <a:gd name="T29" fmla="*/ 736 h 3723"/>
              <a:gd name="T30" fmla="*/ 4243 w 4799"/>
              <a:gd name="T31" fmla="*/ 736 h 3723"/>
              <a:gd name="T32" fmla="*/ 4495 w 4799"/>
              <a:gd name="T33" fmla="*/ 736 h 3723"/>
              <a:gd name="T34" fmla="*/ 4670 w 4799"/>
              <a:gd name="T35" fmla="*/ 910 h 3723"/>
              <a:gd name="T36" fmla="*/ 4670 w 4799"/>
              <a:gd name="T37" fmla="*/ 989 h 3723"/>
              <a:gd name="T38" fmla="*/ 4670 w 4799"/>
              <a:gd name="T39" fmla="*/ 990 h 3723"/>
              <a:gd name="T40" fmla="*/ 4670 w 4799"/>
              <a:gd name="T41" fmla="*/ 3418 h 3723"/>
              <a:gd name="T42" fmla="*/ 4670 w 4799"/>
              <a:gd name="T43" fmla="*/ 3418 h 3723"/>
              <a:gd name="T44" fmla="*/ 4799 w 4799"/>
              <a:gd name="T45" fmla="*/ 910 h 3723"/>
              <a:gd name="T46" fmla="*/ 4799 w 4799"/>
              <a:gd name="T47" fmla="*/ 910 h 3723"/>
              <a:gd name="T48" fmla="*/ 4495 w 4799"/>
              <a:gd name="T49" fmla="*/ 606 h 3723"/>
              <a:gd name="T50" fmla="*/ 4321 w 4799"/>
              <a:gd name="T51" fmla="*/ 606 h 3723"/>
              <a:gd name="T52" fmla="*/ 4320 w 4799"/>
              <a:gd name="T53" fmla="*/ 606 h 3723"/>
              <a:gd name="T54" fmla="*/ 2428 w 4799"/>
              <a:gd name="T55" fmla="*/ 606 h 3723"/>
              <a:gd name="T56" fmla="*/ 2254 w 4799"/>
              <a:gd name="T57" fmla="*/ 431 h 3723"/>
              <a:gd name="T58" fmla="*/ 2254 w 4799"/>
              <a:gd name="T59" fmla="*/ 329 h 3723"/>
              <a:gd name="T60" fmla="*/ 2252 w 4799"/>
              <a:gd name="T61" fmla="*/ 321 h 3723"/>
              <a:gd name="T62" fmla="*/ 2252 w 4799"/>
              <a:gd name="T63" fmla="*/ 305 h 3723"/>
              <a:gd name="T64" fmla="*/ 1978 w 4799"/>
              <a:gd name="T65" fmla="*/ 4 h 3723"/>
              <a:gd name="T66" fmla="*/ 1960 w 4799"/>
              <a:gd name="T67" fmla="*/ 0 h 3723"/>
              <a:gd name="T68" fmla="*/ 304 w 4799"/>
              <a:gd name="T69" fmla="*/ 0 h 3723"/>
              <a:gd name="T70" fmla="*/ 0 w 4799"/>
              <a:gd name="T71" fmla="*/ 305 h 3723"/>
              <a:gd name="T72" fmla="*/ 0 w 4799"/>
              <a:gd name="T73" fmla="*/ 3418 h 3723"/>
              <a:gd name="T74" fmla="*/ 304 w 4799"/>
              <a:gd name="T75" fmla="*/ 3723 h 3723"/>
              <a:gd name="T76" fmla="*/ 4495 w 4799"/>
              <a:gd name="T77" fmla="*/ 3723 h 3723"/>
              <a:gd name="T78" fmla="*/ 4799 w 4799"/>
              <a:gd name="T79" fmla="*/ 3418 h 3723"/>
              <a:gd name="T80" fmla="*/ 4799 w 4799"/>
              <a:gd name="T81" fmla="*/ 1054 h 3723"/>
              <a:gd name="T82" fmla="*/ 4799 w 4799"/>
              <a:gd name="T83" fmla="*/ 1054 h 3723"/>
              <a:gd name="T84" fmla="*/ 4799 w 4799"/>
              <a:gd name="T85" fmla="*/ 910 h 3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799" h="3723">
                <a:moveTo>
                  <a:pt x="4670" y="3418"/>
                </a:moveTo>
                <a:lnTo>
                  <a:pt x="4670" y="3418"/>
                </a:lnTo>
                <a:cubicBezTo>
                  <a:pt x="4670" y="3514"/>
                  <a:pt x="4591" y="3593"/>
                  <a:pt x="4495" y="3593"/>
                </a:cubicBezTo>
                <a:lnTo>
                  <a:pt x="304" y="3593"/>
                </a:lnTo>
                <a:cubicBezTo>
                  <a:pt x="208" y="3593"/>
                  <a:pt x="129" y="3514"/>
                  <a:pt x="129" y="3418"/>
                </a:cubicBezTo>
                <a:lnTo>
                  <a:pt x="129" y="305"/>
                </a:lnTo>
                <a:cubicBezTo>
                  <a:pt x="129" y="208"/>
                  <a:pt x="208" y="130"/>
                  <a:pt x="304" y="130"/>
                </a:cubicBezTo>
                <a:lnTo>
                  <a:pt x="1693" y="130"/>
                </a:lnTo>
                <a:cubicBezTo>
                  <a:pt x="1694" y="130"/>
                  <a:pt x="1695" y="131"/>
                  <a:pt x="1696" y="131"/>
                </a:cubicBezTo>
                <a:lnTo>
                  <a:pt x="1948" y="131"/>
                </a:lnTo>
                <a:cubicBezTo>
                  <a:pt x="2044" y="131"/>
                  <a:pt x="2122" y="209"/>
                  <a:pt x="2122" y="305"/>
                </a:cubicBezTo>
                <a:lnTo>
                  <a:pt x="2122" y="449"/>
                </a:lnTo>
                <a:cubicBezTo>
                  <a:pt x="2122" y="459"/>
                  <a:pt x="2125" y="468"/>
                  <a:pt x="2128" y="476"/>
                </a:cubicBezTo>
                <a:cubicBezTo>
                  <a:pt x="2150" y="623"/>
                  <a:pt x="2276" y="736"/>
                  <a:pt x="2428" y="736"/>
                </a:cubicBezTo>
                <a:lnTo>
                  <a:pt x="4243" y="736"/>
                </a:lnTo>
                <a:cubicBezTo>
                  <a:pt x="4243" y="736"/>
                  <a:pt x="4243" y="736"/>
                  <a:pt x="4243" y="736"/>
                </a:cubicBezTo>
                <a:lnTo>
                  <a:pt x="4495" y="736"/>
                </a:lnTo>
                <a:cubicBezTo>
                  <a:pt x="4591" y="736"/>
                  <a:pt x="4670" y="814"/>
                  <a:pt x="4670" y="910"/>
                </a:cubicBezTo>
                <a:lnTo>
                  <a:pt x="4670" y="989"/>
                </a:lnTo>
                <a:cubicBezTo>
                  <a:pt x="4670" y="989"/>
                  <a:pt x="4670" y="989"/>
                  <a:pt x="4670" y="990"/>
                </a:cubicBezTo>
                <a:lnTo>
                  <a:pt x="4670" y="3418"/>
                </a:lnTo>
                <a:lnTo>
                  <a:pt x="4670" y="3418"/>
                </a:lnTo>
                <a:close/>
                <a:moveTo>
                  <a:pt x="4799" y="910"/>
                </a:moveTo>
                <a:lnTo>
                  <a:pt x="4799" y="910"/>
                </a:lnTo>
                <a:cubicBezTo>
                  <a:pt x="4799" y="742"/>
                  <a:pt x="4663" y="606"/>
                  <a:pt x="4495" y="606"/>
                </a:cubicBezTo>
                <a:lnTo>
                  <a:pt x="4321" y="606"/>
                </a:lnTo>
                <a:cubicBezTo>
                  <a:pt x="4320" y="606"/>
                  <a:pt x="4320" y="606"/>
                  <a:pt x="4320" y="606"/>
                </a:cubicBezTo>
                <a:lnTo>
                  <a:pt x="2428" y="606"/>
                </a:lnTo>
                <a:cubicBezTo>
                  <a:pt x="2332" y="606"/>
                  <a:pt x="2254" y="527"/>
                  <a:pt x="2254" y="431"/>
                </a:cubicBezTo>
                <a:lnTo>
                  <a:pt x="2254" y="329"/>
                </a:lnTo>
                <a:cubicBezTo>
                  <a:pt x="2254" y="326"/>
                  <a:pt x="2252" y="324"/>
                  <a:pt x="2252" y="321"/>
                </a:cubicBezTo>
                <a:lnTo>
                  <a:pt x="2252" y="305"/>
                </a:lnTo>
                <a:cubicBezTo>
                  <a:pt x="2252" y="148"/>
                  <a:pt x="2132" y="20"/>
                  <a:pt x="1978" y="4"/>
                </a:cubicBezTo>
                <a:cubicBezTo>
                  <a:pt x="1972" y="2"/>
                  <a:pt x="1967" y="0"/>
                  <a:pt x="1960" y="0"/>
                </a:cubicBezTo>
                <a:lnTo>
                  <a:pt x="304" y="0"/>
                </a:lnTo>
                <a:cubicBezTo>
                  <a:pt x="136" y="0"/>
                  <a:pt x="0" y="137"/>
                  <a:pt x="0" y="305"/>
                </a:cubicBezTo>
                <a:lnTo>
                  <a:pt x="0" y="3418"/>
                </a:lnTo>
                <a:cubicBezTo>
                  <a:pt x="0" y="3586"/>
                  <a:pt x="136" y="3723"/>
                  <a:pt x="304" y="3723"/>
                </a:cubicBezTo>
                <a:lnTo>
                  <a:pt x="4495" y="3723"/>
                </a:lnTo>
                <a:cubicBezTo>
                  <a:pt x="4663" y="3723"/>
                  <a:pt x="4799" y="3586"/>
                  <a:pt x="4799" y="3418"/>
                </a:cubicBezTo>
                <a:lnTo>
                  <a:pt x="4799" y="1054"/>
                </a:lnTo>
                <a:cubicBezTo>
                  <a:pt x="4799" y="1054"/>
                  <a:pt x="4799" y="1054"/>
                  <a:pt x="4799" y="1054"/>
                </a:cubicBezTo>
                <a:lnTo>
                  <a:pt x="4799" y="91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3"/>
          <p:cNvSpPr>
            <a:spLocks noChangeAspect="1" noEditPoints="1"/>
          </p:cNvSpPr>
          <p:nvPr/>
        </p:nvSpPr>
        <p:spPr bwMode="auto">
          <a:xfrm>
            <a:off x="7243341" y="3161551"/>
            <a:ext cx="577884" cy="456391"/>
          </a:xfrm>
          <a:custGeom>
            <a:avLst/>
            <a:gdLst>
              <a:gd name="T0" fmla="*/ 4669 w 4800"/>
              <a:gd name="T1" fmla="*/ 3234 h 3789"/>
              <a:gd name="T2" fmla="*/ 130 w 4800"/>
              <a:gd name="T3" fmla="*/ 3107 h 3789"/>
              <a:gd name="T4" fmla="*/ 4261 w 4800"/>
              <a:gd name="T5" fmla="*/ 2680 h 3789"/>
              <a:gd name="T6" fmla="*/ 288 w 4800"/>
              <a:gd name="T7" fmla="*/ 3265 h 3789"/>
              <a:gd name="T8" fmla="*/ 288 w 4800"/>
              <a:gd name="T9" fmla="*/ 0 h 3789"/>
              <a:gd name="T10" fmla="*/ 4245 w 4800"/>
              <a:gd name="T11" fmla="*/ 3789 h 3789"/>
              <a:gd name="T12" fmla="*/ 3230 w 4800"/>
              <a:gd name="T13" fmla="*/ 2682 h 3789"/>
              <a:gd name="T14" fmla="*/ 3765 w 4800"/>
              <a:gd name="T15" fmla="*/ 2682 h 3789"/>
              <a:gd name="T16" fmla="*/ 3895 w 4800"/>
              <a:gd name="T17" fmla="*/ 2682 h 3789"/>
              <a:gd name="T18" fmla="*/ 3100 w 4800"/>
              <a:gd name="T19" fmla="*/ 2234 h 3789"/>
              <a:gd name="T20" fmla="*/ 3895 w 4800"/>
              <a:gd name="T21" fmla="*/ 2682 h 3789"/>
              <a:gd name="T22" fmla="*/ 2359 w 4800"/>
              <a:gd name="T23" fmla="*/ 2682 h 3789"/>
              <a:gd name="T24" fmla="*/ 2894 w 4800"/>
              <a:gd name="T25" fmla="*/ 2682 h 3789"/>
              <a:gd name="T26" fmla="*/ 2229 w 4800"/>
              <a:gd name="T27" fmla="*/ 2234 h 3789"/>
              <a:gd name="T28" fmla="*/ 3024 w 4800"/>
              <a:gd name="T29" fmla="*/ 2234 h 3789"/>
              <a:gd name="T30" fmla="*/ 1979 w 4800"/>
              <a:gd name="T31" fmla="*/ 2725 h 3789"/>
              <a:gd name="T32" fmla="*/ 1979 w 4800"/>
              <a:gd name="T33" fmla="*/ 2190 h 3789"/>
              <a:gd name="T34" fmla="*/ 1979 w 4800"/>
              <a:gd name="T35" fmla="*/ 2060 h 3789"/>
              <a:gd name="T36" fmla="*/ 1979 w 4800"/>
              <a:gd name="T37" fmla="*/ 2855 h 3789"/>
              <a:gd name="T38" fmla="*/ 1151 w 4800"/>
              <a:gd name="T39" fmla="*/ 2682 h 3789"/>
              <a:gd name="T40" fmla="*/ 616 w 4800"/>
              <a:gd name="T41" fmla="*/ 2234 h 3789"/>
              <a:gd name="T42" fmla="*/ 1151 w 4800"/>
              <a:gd name="T43" fmla="*/ 2682 h 3789"/>
              <a:gd name="T44" fmla="*/ 486 w 4800"/>
              <a:gd name="T45" fmla="*/ 2682 h 3789"/>
              <a:gd name="T46" fmla="*/ 1108 w 4800"/>
              <a:gd name="T47" fmla="*/ 2060 h 3789"/>
              <a:gd name="T48" fmla="*/ 3722 w 4800"/>
              <a:gd name="T49" fmla="*/ 1346 h 3789"/>
              <a:gd name="T50" fmla="*/ 3230 w 4800"/>
              <a:gd name="T51" fmla="*/ 1838 h 3789"/>
              <a:gd name="T52" fmla="*/ 3722 w 4800"/>
              <a:gd name="T53" fmla="*/ 2011 h 3789"/>
              <a:gd name="T54" fmla="*/ 3100 w 4800"/>
              <a:gd name="T55" fmla="*/ 1390 h 3789"/>
              <a:gd name="T56" fmla="*/ 2894 w 4800"/>
              <a:gd name="T57" fmla="*/ 1838 h 3789"/>
              <a:gd name="T58" fmla="*/ 2402 w 4800"/>
              <a:gd name="T59" fmla="*/ 1346 h 3789"/>
              <a:gd name="T60" fmla="*/ 2850 w 4800"/>
              <a:gd name="T61" fmla="*/ 1216 h 3789"/>
              <a:gd name="T62" fmla="*/ 2402 w 4800"/>
              <a:gd name="T63" fmla="*/ 2011 h 3789"/>
              <a:gd name="T64" fmla="*/ 2850 w 4800"/>
              <a:gd name="T65" fmla="*/ 1216 h 3789"/>
              <a:gd name="T66" fmla="*/ 1487 w 4800"/>
              <a:gd name="T67" fmla="*/ 1838 h 3789"/>
              <a:gd name="T68" fmla="*/ 2022 w 4800"/>
              <a:gd name="T69" fmla="*/ 1838 h 3789"/>
              <a:gd name="T70" fmla="*/ 1357 w 4800"/>
              <a:gd name="T71" fmla="*/ 1390 h 3789"/>
              <a:gd name="T72" fmla="*/ 2152 w 4800"/>
              <a:gd name="T73" fmla="*/ 1390 h 3789"/>
              <a:gd name="T74" fmla="*/ 1108 w 4800"/>
              <a:gd name="T75" fmla="*/ 1881 h 3789"/>
              <a:gd name="T76" fmla="*/ 1108 w 4800"/>
              <a:gd name="T77" fmla="*/ 1346 h 3789"/>
              <a:gd name="T78" fmla="*/ 1108 w 4800"/>
              <a:gd name="T79" fmla="*/ 1216 h 3789"/>
              <a:gd name="T80" fmla="*/ 1108 w 4800"/>
              <a:gd name="T81" fmla="*/ 2011 h 3789"/>
              <a:gd name="T82" fmla="*/ 3230 w 4800"/>
              <a:gd name="T83" fmla="*/ 546 h 3789"/>
              <a:gd name="T84" fmla="*/ 3765 w 4800"/>
              <a:gd name="T85" fmla="*/ 994 h 3789"/>
              <a:gd name="T86" fmla="*/ 3230 w 4800"/>
              <a:gd name="T87" fmla="*/ 546 h 3789"/>
              <a:gd name="T88" fmla="*/ 3895 w 4800"/>
              <a:gd name="T89" fmla="*/ 546 h 3789"/>
              <a:gd name="T90" fmla="*/ 3273 w 4800"/>
              <a:gd name="T91" fmla="*/ 1167 h 3789"/>
              <a:gd name="T92" fmla="*/ 2402 w 4800"/>
              <a:gd name="T93" fmla="*/ 1037 h 3789"/>
              <a:gd name="T94" fmla="*/ 2894 w 4800"/>
              <a:gd name="T95" fmla="*/ 546 h 3789"/>
              <a:gd name="T96" fmla="*/ 2402 w 4800"/>
              <a:gd name="T97" fmla="*/ 372 h 3789"/>
              <a:gd name="T98" fmla="*/ 3024 w 4800"/>
              <a:gd name="T99" fmla="*/ 994 h 3789"/>
              <a:gd name="T100" fmla="*/ 2022 w 4800"/>
              <a:gd name="T101" fmla="*/ 994 h 3789"/>
              <a:gd name="T102" fmla="*/ 1531 w 4800"/>
              <a:gd name="T103" fmla="*/ 502 h 3789"/>
              <a:gd name="T104" fmla="*/ 1979 w 4800"/>
              <a:gd name="T105" fmla="*/ 372 h 3789"/>
              <a:gd name="T106" fmla="*/ 1531 w 4800"/>
              <a:gd name="T107" fmla="*/ 1167 h 3789"/>
              <a:gd name="T108" fmla="*/ 1979 w 4800"/>
              <a:gd name="T109" fmla="*/ 372 h 3789"/>
              <a:gd name="T110" fmla="*/ 616 w 4800"/>
              <a:gd name="T111" fmla="*/ 994 h 3789"/>
              <a:gd name="T112" fmla="*/ 1151 w 4800"/>
              <a:gd name="T113" fmla="*/ 994 h 3789"/>
              <a:gd name="T114" fmla="*/ 486 w 4800"/>
              <a:gd name="T115" fmla="*/ 546 h 3789"/>
              <a:gd name="T116" fmla="*/ 1281 w 4800"/>
              <a:gd name="T117" fmla="*/ 546 h 3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800" h="3789">
                <a:moveTo>
                  <a:pt x="4245" y="3658"/>
                </a:moveTo>
                <a:lnTo>
                  <a:pt x="4245" y="3658"/>
                </a:lnTo>
                <a:cubicBezTo>
                  <a:pt x="4011" y="3658"/>
                  <a:pt x="3820" y="3468"/>
                  <a:pt x="3820" y="3234"/>
                </a:cubicBezTo>
                <a:cubicBezTo>
                  <a:pt x="3820" y="3000"/>
                  <a:pt x="4011" y="2809"/>
                  <a:pt x="4245" y="2809"/>
                </a:cubicBezTo>
                <a:cubicBezTo>
                  <a:pt x="4479" y="2809"/>
                  <a:pt x="4669" y="3000"/>
                  <a:pt x="4669" y="3234"/>
                </a:cubicBezTo>
                <a:cubicBezTo>
                  <a:pt x="4669" y="3468"/>
                  <a:pt x="4479" y="3658"/>
                  <a:pt x="4245" y="3658"/>
                </a:cubicBezTo>
                <a:lnTo>
                  <a:pt x="4245" y="3658"/>
                </a:lnTo>
                <a:close/>
                <a:moveTo>
                  <a:pt x="288" y="3265"/>
                </a:moveTo>
                <a:lnTo>
                  <a:pt x="288" y="3265"/>
                </a:lnTo>
                <a:cubicBezTo>
                  <a:pt x="201" y="3265"/>
                  <a:pt x="130" y="3194"/>
                  <a:pt x="130" y="3107"/>
                </a:cubicBezTo>
                <a:lnTo>
                  <a:pt x="130" y="289"/>
                </a:lnTo>
                <a:cubicBezTo>
                  <a:pt x="130" y="201"/>
                  <a:pt x="201" y="130"/>
                  <a:pt x="288" y="130"/>
                </a:cubicBezTo>
                <a:lnTo>
                  <a:pt x="4103" y="130"/>
                </a:lnTo>
                <a:cubicBezTo>
                  <a:pt x="4190" y="130"/>
                  <a:pt x="4261" y="201"/>
                  <a:pt x="4261" y="289"/>
                </a:cubicBezTo>
                <a:lnTo>
                  <a:pt x="4261" y="2680"/>
                </a:lnTo>
                <a:cubicBezTo>
                  <a:pt x="4256" y="2680"/>
                  <a:pt x="4250" y="2679"/>
                  <a:pt x="4245" y="2679"/>
                </a:cubicBezTo>
                <a:cubicBezTo>
                  <a:pt x="3939" y="2679"/>
                  <a:pt x="3690" y="2928"/>
                  <a:pt x="3690" y="3234"/>
                </a:cubicBezTo>
                <a:cubicBezTo>
                  <a:pt x="3690" y="3244"/>
                  <a:pt x="3691" y="3255"/>
                  <a:pt x="3692" y="3265"/>
                </a:cubicBezTo>
                <a:lnTo>
                  <a:pt x="288" y="3265"/>
                </a:lnTo>
                <a:lnTo>
                  <a:pt x="288" y="3265"/>
                </a:lnTo>
                <a:close/>
                <a:moveTo>
                  <a:pt x="4391" y="2700"/>
                </a:moveTo>
                <a:lnTo>
                  <a:pt x="4391" y="2700"/>
                </a:lnTo>
                <a:lnTo>
                  <a:pt x="4391" y="289"/>
                </a:lnTo>
                <a:cubicBezTo>
                  <a:pt x="4391" y="130"/>
                  <a:pt x="4262" y="0"/>
                  <a:pt x="4103" y="0"/>
                </a:cubicBezTo>
                <a:lnTo>
                  <a:pt x="288" y="0"/>
                </a:lnTo>
                <a:cubicBezTo>
                  <a:pt x="129" y="0"/>
                  <a:pt x="0" y="130"/>
                  <a:pt x="0" y="289"/>
                </a:cubicBezTo>
                <a:lnTo>
                  <a:pt x="0" y="3107"/>
                </a:lnTo>
                <a:cubicBezTo>
                  <a:pt x="0" y="3266"/>
                  <a:pt x="129" y="3395"/>
                  <a:pt x="288" y="3395"/>
                </a:cubicBezTo>
                <a:lnTo>
                  <a:pt x="3714" y="3395"/>
                </a:lnTo>
                <a:cubicBezTo>
                  <a:pt x="3784" y="3623"/>
                  <a:pt x="3995" y="3789"/>
                  <a:pt x="4245" y="3789"/>
                </a:cubicBezTo>
                <a:cubicBezTo>
                  <a:pt x="4551" y="3789"/>
                  <a:pt x="4800" y="3540"/>
                  <a:pt x="4800" y="3234"/>
                </a:cubicBezTo>
                <a:cubicBezTo>
                  <a:pt x="4800" y="2979"/>
                  <a:pt x="4626" y="2764"/>
                  <a:pt x="4391" y="2700"/>
                </a:cubicBezTo>
                <a:lnTo>
                  <a:pt x="4391" y="2700"/>
                </a:lnTo>
                <a:close/>
                <a:moveTo>
                  <a:pt x="3230" y="2682"/>
                </a:moveTo>
                <a:lnTo>
                  <a:pt x="3230" y="2682"/>
                </a:lnTo>
                <a:lnTo>
                  <a:pt x="3230" y="2234"/>
                </a:lnTo>
                <a:cubicBezTo>
                  <a:pt x="3230" y="2210"/>
                  <a:pt x="3249" y="2190"/>
                  <a:pt x="3273" y="2190"/>
                </a:cubicBezTo>
                <a:lnTo>
                  <a:pt x="3722" y="2190"/>
                </a:lnTo>
                <a:cubicBezTo>
                  <a:pt x="3746" y="2190"/>
                  <a:pt x="3765" y="2210"/>
                  <a:pt x="3765" y="2234"/>
                </a:cubicBezTo>
                <a:lnTo>
                  <a:pt x="3765" y="2682"/>
                </a:lnTo>
                <a:cubicBezTo>
                  <a:pt x="3765" y="2706"/>
                  <a:pt x="3746" y="2725"/>
                  <a:pt x="3722" y="2725"/>
                </a:cubicBezTo>
                <a:lnTo>
                  <a:pt x="3273" y="2725"/>
                </a:lnTo>
                <a:cubicBezTo>
                  <a:pt x="3249" y="2725"/>
                  <a:pt x="3230" y="2706"/>
                  <a:pt x="3230" y="2682"/>
                </a:cubicBezTo>
                <a:lnTo>
                  <a:pt x="3230" y="2682"/>
                </a:lnTo>
                <a:close/>
                <a:moveTo>
                  <a:pt x="3895" y="2682"/>
                </a:moveTo>
                <a:lnTo>
                  <a:pt x="3895" y="2682"/>
                </a:lnTo>
                <a:lnTo>
                  <a:pt x="3895" y="2234"/>
                </a:lnTo>
                <a:cubicBezTo>
                  <a:pt x="3895" y="2138"/>
                  <a:pt x="3817" y="2060"/>
                  <a:pt x="3722" y="2060"/>
                </a:cubicBezTo>
                <a:lnTo>
                  <a:pt x="3273" y="2060"/>
                </a:lnTo>
                <a:cubicBezTo>
                  <a:pt x="3178" y="2060"/>
                  <a:pt x="3100" y="2138"/>
                  <a:pt x="3100" y="2234"/>
                </a:cubicBezTo>
                <a:lnTo>
                  <a:pt x="3100" y="2682"/>
                </a:lnTo>
                <a:cubicBezTo>
                  <a:pt x="3100" y="2778"/>
                  <a:pt x="3178" y="2855"/>
                  <a:pt x="3273" y="2855"/>
                </a:cubicBezTo>
                <a:lnTo>
                  <a:pt x="3722" y="2855"/>
                </a:lnTo>
                <a:cubicBezTo>
                  <a:pt x="3817" y="2855"/>
                  <a:pt x="3895" y="2778"/>
                  <a:pt x="3895" y="2682"/>
                </a:cubicBezTo>
                <a:lnTo>
                  <a:pt x="3895" y="2682"/>
                </a:lnTo>
                <a:close/>
                <a:moveTo>
                  <a:pt x="2894" y="2682"/>
                </a:moveTo>
                <a:lnTo>
                  <a:pt x="2894" y="2682"/>
                </a:lnTo>
                <a:cubicBezTo>
                  <a:pt x="2894" y="2706"/>
                  <a:pt x="2874" y="2725"/>
                  <a:pt x="2850" y="2725"/>
                </a:cubicBezTo>
                <a:lnTo>
                  <a:pt x="2402" y="2725"/>
                </a:lnTo>
                <a:cubicBezTo>
                  <a:pt x="2378" y="2725"/>
                  <a:pt x="2359" y="2706"/>
                  <a:pt x="2359" y="2682"/>
                </a:cubicBezTo>
                <a:lnTo>
                  <a:pt x="2359" y="2234"/>
                </a:lnTo>
                <a:cubicBezTo>
                  <a:pt x="2359" y="2210"/>
                  <a:pt x="2378" y="2190"/>
                  <a:pt x="2402" y="2190"/>
                </a:cubicBezTo>
                <a:lnTo>
                  <a:pt x="2850" y="2190"/>
                </a:lnTo>
                <a:cubicBezTo>
                  <a:pt x="2874" y="2190"/>
                  <a:pt x="2894" y="2210"/>
                  <a:pt x="2894" y="2234"/>
                </a:cubicBezTo>
                <a:lnTo>
                  <a:pt x="2894" y="2682"/>
                </a:lnTo>
                <a:lnTo>
                  <a:pt x="2894" y="2682"/>
                </a:lnTo>
                <a:close/>
                <a:moveTo>
                  <a:pt x="2850" y="2060"/>
                </a:moveTo>
                <a:lnTo>
                  <a:pt x="2850" y="2060"/>
                </a:lnTo>
                <a:lnTo>
                  <a:pt x="2402" y="2060"/>
                </a:lnTo>
                <a:cubicBezTo>
                  <a:pt x="2306" y="2060"/>
                  <a:pt x="2229" y="2138"/>
                  <a:pt x="2229" y="2234"/>
                </a:cubicBezTo>
                <a:lnTo>
                  <a:pt x="2229" y="2682"/>
                </a:lnTo>
                <a:cubicBezTo>
                  <a:pt x="2229" y="2778"/>
                  <a:pt x="2306" y="2855"/>
                  <a:pt x="2402" y="2855"/>
                </a:cubicBezTo>
                <a:lnTo>
                  <a:pt x="2850" y="2855"/>
                </a:lnTo>
                <a:cubicBezTo>
                  <a:pt x="2946" y="2855"/>
                  <a:pt x="3024" y="2778"/>
                  <a:pt x="3024" y="2682"/>
                </a:cubicBezTo>
                <a:lnTo>
                  <a:pt x="3024" y="2234"/>
                </a:lnTo>
                <a:cubicBezTo>
                  <a:pt x="3024" y="2138"/>
                  <a:pt x="2946" y="2060"/>
                  <a:pt x="2850" y="2060"/>
                </a:cubicBezTo>
                <a:lnTo>
                  <a:pt x="2850" y="2060"/>
                </a:lnTo>
                <a:close/>
                <a:moveTo>
                  <a:pt x="2022" y="2682"/>
                </a:moveTo>
                <a:lnTo>
                  <a:pt x="2022" y="2682"/>
                </a:lnTo>
                <a:cubicBezTo>
                  <a:pt x="2022" y="2706"/>
                  <a:pt x="2003" y="2725"/>
                  <a:pt x="1979" y="2725"/>
                </a:cubicBezTo>
                <a:lnTo>
                  <a:pt x="1531" y="2725"/>
                </a:lnTo>
                <a:cubicBezTo>
                  <a:pt x="1507" y="2725"/>
                  <a:pt x="1487" y="2706"/>
                  <a:pt x="1487" y="2682"/>
                </a:cubicBezTo>
                <a:lnTo>
                  <a:pt x="1487" y="2234"/>
                </a:lnTo>
                <a:cubicBezTo>
                  <a:pt x="1487" y="2210"/>
                  <a:pt x="1507" y="2190"/>
                  <a:pt x="1531" y="2190"/>
                </a:cubicBezTo>
                <a:lnTo>
                  <a:pt x="1979" y="2190"/>
                </a:lnTo>
                <a:cubicBezTo>
                  <a:pt x="2003" y="2190"/>
                  <a:pt x="2022" y="2210"/>
                  <a:pt x="2022" y="2234"/>
                </a:cubicBezTo>
                <a:lnTo>
                  <a:pt x="2022" y="2682"/>
                </a:lnTo>
                <a:lnTo>
                  <a:pt x="2022" y="2682"/>
                </a:lnTo>
                <a:close/>
                <a:moveTo>
                  <a:pt x="1979" y="2060"/>
                </a:moveTo>
                <a:lnTo>
                  <a:pt x="1979" y="2060"/>
                </a:lnTo>
                <a:lnTo>
                  <a:pt x="1531" y="2060"/>
                </a:lnTo>
                <a:cubicBezTo>
                  <a:pt x="1435" y="2060"/>
                  <a:pt x="1357" y="2138"/>
                  <a:pt x="1357" y="2234"/>
                </a:cubicBezTo>
                <a:lnTo>
                  <a:pt x="1357" y="2682"/>
                </a:lnTo>
                <a:cubicBezTo>
                  <a:pt x="1357" y="2778"/>
                  <a:pt x="1435" y="2855"/>
                  <a:pt x="1531" y="2855"/>
                </a:cubicBezTo>
                <a:lnTo>
                  <a:pt x="1979" y="2855"/>
                </a:lnTo>
                <a:cubicBezTo>
                  <a:pt x="2075" y="2855"/>
                  <a:pt x="2152" y="2778"/>
                  <a:pt x="2152" y="2682"/>
                </a:cubicBezTo>
                <a:lnTo>
                  <a:pt x="2152" y="2234"/>
                </a:lnTo>
                <a:cubicBezTo>
                  <a:pt x="2152" y="2138"/>
                  <a:pt x="2075" y="2060"/>
                  <a:pt x="1979" y="2060"/>
                </a:cubicBezTo>
                <a:lnTo>
                  <a:pt x="1979" y="2060"/>
                </a:lnTo>
                <a:close/>
                <a:moveTo>
                  <a:pt x="1151" y="2682"/>
                </a:moveTo>
                <a:lnTo>
                  <a:pt x="1151" y="2682"/>
                </a:lnTo>
                <a:cubicBezTo>
                  <a:pt x="1151" y="2706"/>
                  <a:pt x="1132" y="2725"/>
                  <a:pt x="1108" y="2725"/>
                </a:cubicBezTo>
                <a:lnTo>
                  <a:pt x="659" y="2725"/>
                </a:lnTo>
                <a:cubicBezTo>
                  <a:pt x="636" y="2725"/>
                  <a:pt x="616" y="2706"/>
                  <a:pt x="616" y="2682"/>
                </a:cubicBezTo>
                <a:lnTo>
                  <a:pt x="616" y="2234"/>
                </a:lnTo>
                <a:cubicBezTo>
                  <a:pt x="616" y="2210"/>
                  <a:pt x="636" y="2190"/>
                  <a:pt x="659" y="2190"/>
                </a:cubicBezTo>
                <a:lnTo>
                  <a:pt x="1108" y="2190"/>
                </a:lnTo>
                <a:cubicBezTo>
                  <a:pt x="1132" y="2190"/>
                  <a:pt x="1151" y="2210"/>
                  <a:pt x="1151" y="2234"/>
                </a:cubicBezTo>
                <a:lnTo>
                  <a:pt x="1151" y="2682"/>
                </a:lnTo>
                <a:lnTo>
                  <a:pt x="1151" y="2682"/>
                </a:lnTo>
                <a:close/>
                <a:moveTo>
                  <a:pt x="1108" y="2060"/>
                </a:moveTo>
                <a:lnTo>
                  <a:pt x="1108" y="2060"/>
                </a:lnTo>
                <a:lnTo>
                  <a:pt x="659" y="2060"/>
                </a:lnTo>
                <a:cubicBezTo>
                  <a:pt x="564" y="2060"/>
                  <a:pt x="486" y="2138"/>
                  <a:pt x="486" y="2234"/>
                </a:cubicBezTo>
                <a:lnTo>
                  <a:pt x="486" y="2682"/>
                </a:lnTo>
                <a:cubicBezTo>
                  <a:pt x="486" y="2778"/>
                  <a:pt x="564" y="2855"/>
                  <a:pt x="659" y="2855"/>
                </a:cubicBezTo>
                <a:lnTo>
                  <a:pt x="1108" y="2855"/>
                </a:lnTo>
                <a:cubicBezTo>
                  <a:pt x="1203" y="2855"/>
                  <a:pt x="1281" y="2778"/>
                  <a:pt x="1281" y="2682"/>
                </a:cubicBezTo>
                <a:lnTo>
                  <a:pt x="1281" y="2234"/>
                </a:lnTo>
                <a:cubicBezTo>
                  <a:pt x="1281" y="2138"/>
                  <a:pt x="1203" y="2060"/>
                  <a:pt x="1108" y="2060"/>
                </a:cubicBezTo>
                <a:lnTo>
                  <a:pt x="1108" y="2060"/>
                </a:lnTo>
                <a:close/>
                <a:moveTo>
                  <a:pt x="3230" y="1390"/>
                </a:moveTo>
                <a:lnTo>
                  <a:pt x="3230" y="1390"/>
                </a:lnTo>
                <a:cubicBezTo>
                  <a:pt x="3230" y="1366"/>
                  <a:pt x="3249" y="1346"/>
                  <a:pt x="3273" y="1346"/>
                </a:cubicBezTo>
                <a:lnTo>
                  <a:pt x="3722" y="1346"/>
                </a:lnTo>
                <a:cubicBezTo>
                  <a:pt x="3746" y="1346"/>
                  <a:pt x="3765" y="1366"/>
                  <a:pt x="3765" y="1390"/>
                </a:cubicBezTo>
                <a:lnTo>
                  <a:pt x="3765" y="1838"/>
                </a:lnTo>
                <a:cubicBezTo>
                  <a:pt x="3765" y="1862"/>
                  <a:pt x="3746" y="1881"/>
                  <a:pt x="3722" y="1881"/>
                </a:cubicBezTo>
                <a:lnTo>
                  <a:pt x="3273" y="1881"/>
                </a:lnTo>
                <a:cubicBezTo>
                  <a:pt x="3249" y="1881"/>
                  <a:pt x="3230" y="1862"/>
                  <a:pt x="3230" y="1838"/>
                </a:cubicBezTo>
                <a:lnTo>
                  <a:pt x="3230" y="1390"/>
                </a:lnTo>
                <a:lnTo>
                  <a:pt x="3230" y="1390"/>
                </a:lnTo>
                <a:close/>
                <a:moveTo>
                  <a:pt x="3273" y="2011"/>
                </a:moveTo>
                <a:lnTo>
                  <a:pt x="3273" y="2011"/>
                </a:lnTo>
                <a:lnTo>
                  <a:pt x="3722" y="2011"/>
                </a:lnTo>
                <a:cubicBezTo>
                  <a:pt x="3817" y="2011"/>
                  <a:pt x="3895" y="1934"/>
                  <a:pt x="3895" y="1838"/>
                </a:cubicBezTo>
                <a:lnTo>
                  <a:pt x="3895" y="1390"/>
                </a:lnTo>
                <a:cubicBezTo>
                  <a:pt x="3895" y="1294"/>
                  <a:pt x="3817" y="1216"/>
                  <a:pt x="3722" y="1216"/>
                </a:cubicBezTo>
                <a:lnTo>
                  <a:pt x="3273" y="1216"/>
                </a:lnTo>
                <a:cubicBezTo>
                  <a:pt x="3178" y="1216"/>
                  <a:pt x="3100" y="1294"/>
                  <a:pt x="3100" y="1390"/>
                </a:cubicBezTo>
                <a:lnTo>
                  <a:pt x="3100" y="1838"/>
                </a:lnTo>
                <a:cubicBezTo>
                  <a:pt x="3100" y="1934"/>
                  <a:pt x="3178" y="2011"/>
                  <a:pt x="3273" y="2011"/>
                </a:cubicBezTo>
                <a:lnTo>
                  <a:pt x="3273" y="2011"/>
                </a:lnTo>
                <a:close/>
                <a:moveTo>
                  <a:pt x="2894" y="1838"/>
                </a:moveTo>
                <a:lnTo>
                  <a:pt x="2894" y="1838"/>
                </a:lnTo>
                <a:cubicBezTo>
                  <a:pt x="2894" y="1862"/>
                  <a:pt x="2874" y="1881"/>
                  <a:pt x="2850" y="1881"/>
                </a:cubicBezTo>
                <a:lnTo>
                  <a:pt x="2402" y="1881"/>
                </a:lnTo>
                <a:cubicBezTo>
                  <a:pt x="2378" y="1881"/>
                  <a:pt x="2359" y="1862"/>
                  <a:pt x="2359" y="1838"/>
                </a:cubicBezTo>
                <a:lnTo>
                  <a:pt x="2359" y="1390"/>
                </a:lnTo>
                <a:cubicBezTo>
                  <a:pt x="2359" y="1366"/>
                  <a:pt x="2378" y="1346"/>
                  <a:pt x="2402" y="1346"/>
                </a:cubicBezTo>
                <a:lnTo>
                  <a:pt x="2850" y="1346"/>
                </a:lnTo>
                <a:cubicBezTo>
                  <a:pt x="2874" y="1346"/>
                  <a:pt x="2894" y="1366"/>
                  <a:pt x="2894" y="1390"/>
                </a:cubicBezTo>
                <a:lnTo>
                  <a:pt x="2894" y="1838"/>
                </a:lnTo>
                <a:lnTo>
                  <a:pt x="2894" y="1838"/>
                </a:lnTo>
                <a:close/>
                <a:moveTo>
                  <a:pt x="2850" y="1216"/>
                </a:moveTo>
                <a:lnTo>
                  <a:pt x="2850" y="1216"/>
                </a:lnTo>
                <a:lnTo>
                  <a:pt x="2402" y="1216"/>
                </a:lnTo>
                <a:cubicBezTo>
                  <a:pt x="2306" y="1216"/>
                  <a:pt x="2229" y="1294"/>
                  <a:pt x="2229" y="1390"/>
                </a:cubicBezTo>
                <a:lnTo>
                  <a:pt x="2229" y="1838"/>
                </a:lnTo>
                <a:cubicBezTo>
                  <a:pt x="2229" y="1934"/>
                  <a:pt x="2306" y="2011"/>
                  <a:pt x="2402" y="2011"/>
                </a:cubicBezTo>
                <a:lnTo>
                  <a:pt x="2850" y="2011"/>
                </a:lnTo>
                <a:cubicBezTo>
                  <a:pt x="2946" y="2011"/>
                  <a:pt x="3024" y="1934"/>
                  <a:pt x="3024" y="1838"/>
                </a:cubicBezTo>
                <a:lnTo>
                  <a:pt x="3024" y="1390"/>
                </a:lnTo>
                <a:cubicBezTo>
                  <a:pt x="3024" y="1294"/>
                  <a:pt x="2946" y="1216"/>
                  <a:pt x="2850" y="1216"/>
                </a:cubicBezTo>
                <a:lnTo>
                  <a:pt x="2850" y="1216"/>
                </a:lnTo>
                <a:close/>
                <a:moveTo>
                  <a:pt x="2022" y="1838"/>
                </a:moveTo>
                <a:lnTo>
                  <a:pt x="2022" y="1838"/>
                </a:lnTo>
                <a:cubicBezTo>
                  <a:pt x="2022" y="1862"/>
                  <a:pt x="2003" y="1881"/>
                  <a:pt x="1979" y="1881"/>
                </a:cubicBezTo>
                <a:lnTo>
                  <a:pt x="1531" y="1881"/>
                </a:lnTo>
                <a:cubicBezTo>
                  <a:pt x="1507" y="1881"/>
                  <a:pt x="1487" y="1862"/>
                  <a:pt x="1487" y="1838"/>
                </a:cubicBezTo>
                <a:lnTo>
                  <a:pt x="1487" y="1390"/>
                </a:lnTo>
                <a:cubicBezTo>
                  <a:pt x="1487" y="1366"/>
                  <a:pt x="1507" y="1346"/>
                  <a:pt x="1531" y="1346"/>
                </a:cubicBezTo>
                <a:lnTo>
                  <a:pt x="1979" y="1346"/>
                </a:lnTo>
                <a:cubicBezTo>
                  <a:pt x="2003" y="1346"/>
                  <a:pt x="2022" y="1366"/>
                  <a:pt x="2022" y="1390"/>
                </a:cubicBezTo>
                <a:lnTo>
                  <a:pt x="2022" y="1838"/>
                </a:lnTo>
                <a:lnTo>
                  <a:pt x="2022" y="1838"/>
                </a:lnTo>
                <a:close/>
                <a:moveTo>
                  <a:pt x="1979" y="1216"/>
                </a:moveTo>
                <a:lnTo>
                  <a:pt x="1979" y="1216"/>
                </a:lnTo>
                <a:lnTo>
                  <a:pt x="1531" y="1216"/>
                </a:lnTo>
                <a:cubicBezTo>
                  <a:pt x="1435" y="1216"/>
                  <a:pt x="1357" y="1294"/>
                  <a:pt x="1357" y="1390"/>
                </a:cubicBezTo>
                <a:lnTo>
                  <a:pt x="1357" y="1838"/>
                </a:lnTo>
                <a:cubicBezTo>
                  <a:pt x="1357" y="1934"/>
                  <a:pt x="1435" y="2011"/>
                  <a:pt x="1531" y="2011"/>
                </a:cubicBezTo>
                <a:lnTo>
                  <a:pt x="1979" y="2011"/>
                </a:lnTo>
                <a:cubicBezTo>
                  <a:pt x="2075" y="2011"/>
                  <a:pt x="2152" y="1934"/>
                  <a:pt x="2152" y="1838"/>
                </a:cubicBezTo>
                <a:lnTo>
                  <a:pt x="2152" y="1390"/>
                </a:lnTo>
                <a:cubicBezTo>
                  <a:pt x="2152" y="1294"/>
                  <a:pt x="2075" y="1216"/>
                  <a:pt x="1979" y="1216"/>
                </a:cubicBezTo>
                <a:lnTo>
                  <a:pt x="1979" y="1216"/>
                </a:lnTo>
                <a:close/>
                <a:moveTo>
                  <a:pt x="1151" y="1838"/>
                </a:moveTo>
                <a:lnTo>
                  <a:pt x="1151" y="1838"/>
                </a:lnTo>
                <a:cubicBezTo>
                  <a:pt x="1151" y="1862"/>
                  <a:pt x="1132" y="1881"/>
                  <a:pt x="1108" y="1881"/>
                </a:cubicBezTo>
                <a:lnTo>
                  <a:pt x="659" y="1881"/>
                </a:lnTo>
                <a:cubicBezTo>
                  <a:pt x="636" y="1881"/>
                  <a:pt x="616" y="1862"/>
                  <a:pt x="616" y="1838"/>
                </a:cubicBezTo>
                <a:lnTo>
                  <a:pt x="616" y="1390"/>
                </a:lnTo>
                <a:cubicBezTo>
                  <a:pt x="616" y="1366"/>
                  <a:pt x="636" y="1346"/>
                  <a:pt x="659" y="1346"/>
                </a:cubicBezTo>
                <a:lnTo>
                  <a:pt x="1108" y="1346"/>
                </a:lnTo>
                <a:cubicBezTo>
                  <a:pt x="1132" y="1346"/>
                  <a:pt x="1151" y="1366"/>
                  <a:pt x="1151" y="1390"/>
                </a:cubicBezTo>
                <a:lnTo>
                  <a:pt x="1151" y="1838"/>
                </a:lnTo>
                <a:lnTo>
                  <a:pt x="1151" y="1838"/>
                </a:lnTo>
                <a:close/>
                <a:moveTo>
                  <a:pt x="1108" y="1216"/>
                </a:moveTo>
                <a:lnTo>
                  <a:pt x="1108" y="1216"/>
                </a:lnTo>
                <a:lnTo>
                  <a:pt x="659" y="1216"/>
                </a:lnTo>
                <a:cubicBezTo>
                  <a:pt x="564" y="1216"/>
                  <a:pt x="486" y="1294"/>
                  <a:pt x="486" y="1390"/>
                </a:cubicBezTo>
                <a:lnTo>
                  <a:pt x="486" y="1838"/>
                </a:lnTo>
                <a:cubicBezTo>
                  <a:pt x="486" y="1934"/>
                  <a:pt x="564" y="2011"/>
                  <a:pt x="659" y="2011"/>
                </a:cubicBezTo>
                <a:lnTo>
                  <a:pt x="1108" y="2011"/>
                </a:lnTo>
                <a:cubicBezTo>
                  <a:pt x="1203" y="2011"/>
                  <a:pt x="1281" y="1934"/>
                  <a:pt x="1281" y="1838"/>
                </a:cubicBezTo>
                <a:lnTo>
                  <a:pt x="1281" y="1390"/>
                </a:lnTo>
                <a:cubicBezTo>
                  <a:pt x="1281" y="1294"/>
                  <a:pt x="1203" y="1216"/>
                  <a:pt x="1108" y="1216"/>
                </a:cubicBezTo>
                <a:lnTo>
                  <a:pt x="1108" y="1216"/>
                </a:lnTo>
                <a:close/>
                <a:moveTo>
                  <a:pt x="3230" y="546"/>
                </a:moveTo>
                <a:lnTo>
                  <a:pt x="3230" y="546"/>
                </a:lnTo>
                <a:cubicBezTo>
                  <a:pt x="3230" y="522"/>
                  <a:pt x="3249" y="502"/>
                  <a:pt x="3273" y="502"/>
                </a:cubicBezTo>
                <a:lnTo>
                  <a:pt x="3722" y="502"/>
                </a:lnTo>
                <a:cubicBezTo>
                  <a:pt x="3746" y="502"/>
                  <a:pt x="3765" y="522"/>
                  <a:pt x="3765" y="546"/>
                </a:cubicBezTo>
                <a:lnTo>
                  <a:pt x="3765" y="994"/>
                </a:lnTo>
                <a:cubicBezTo>
                  <a:pt x="3765" y="1018"/>
                  <a:pt x="3746" y="1037"/>
                  <a:pt x="3722" y="1037"/>
                </a:cubicBezTo>
                <a:lnTo>
                  <a:pt x="3273" y="1037"/>
                </a:lnTo>
                <a:cubicBezTo>
                  <a:pt x="3249" y="1037"/>
                  <a:pt x="3230" y="1018"/>
                  <a:pt x="3230" y="994"/>
                </a:cubicBezTo>
                <a:lnTo>
                  <a:pt x="3230" y="546"/>
                </a:lnTo>
                <a:lnTo>
                  <a:pt x="3230" y="546"/>
                </a:lnTo>
                <a:close/>
                <a:moveTo>
                  <a:pt x="3273" y="1167"/>
                </a:moveTo>
                <a:lnTo>
                  <a:pt x="3273" y="1167"/>
                </a:lnTo>
                <a:lnTo>
                  <a:pt x="3722" y="1167"/>
                </a:lnTo>
                <a:cubicBezTo>
                  <a:pt x="3817" y="1167"/>
                  <a:pt x="3895" y="1090"/>
                  <a:pt x="3895" y="994"/>
                </a:cubicBezTo>
                <a:lnTo>
                  <a:pt x="3895" y="546"/>
                </a:lnTo>
                <a:cubicBezTo>
                  <a:pt x="3895" y="450"/>
                  <a:pt x="3817" y="372"/>
                  <a:pt x="3722" y="372"/>
                </a:cubicBezTo>
                <a:lnTo>
                  <a:pt x="3273" y="372"/>
                </a:lnTo>
                <a:cubicBezTo>
                  <a:pt x="3178" y="372"/>
                  <a:pt x="3100" y="450"/>
                  <a:pt x="3100" y="546"/>
                </a:cubicBezTo>
                <a:lnTo>
                  <a:pt x="3100" y="994"/>
                </a:lnTo>
                <a:cubicBezTo>
                  <a:pt x="3100" y="1090"/>
                  <a:pt x="3178" y="1167"/>
                  <a:pt x="3273" y="1167"/>
                </a:cubicBezTo>
                <a:lnTo>
                  <a:pt x="3273" y="1167"/>
                </a:lnTo>
                <a:close/>
                <a:moveTo>
                  <a:pt x="2894" y="994"/>
                </a:moveTo>
                <a:lnTo>
                  <a:pt x="2894" y="994"/>
                </a:lnTo>
                <a:cubicBezTo>
                  <a:pt x="2894" y="1018"/>
                  <a:pt x="2874" y="1037"/>
                  <a:pt x="2850" y="1037"/>
                </a:cubicBezTo>
                <a:lnTo>
                  <a:pt x="2402" y="1037"/>
                </a:lnTo>
                <a:cubicBezTo>
                  <a:pt x="2378" y="1037"/>
                  <a:pt x="2359" y="1018"/>
                  <a:pt x="2359" y="994"/>
                </a:cubicBezTo>
                <a:lnTo>
                  <a:pt x="2359" y="546"/>
                </a:lnTo>
                <a:cubicBezTo>
                  <a:pt x="2359" y="522"/>
                  <a:pt x="2378" y="502"/>
                  <a:pt x="2402" y="502"/>
                </a:cubicBezTo>
                <a:lnTo>
                  <a:pt x="2850" y="502"/>
                </a:lnTo>
                <a:cubicBezTo>
                  <a:pt x="2874" y="502"/>
                  <a:pt x="2894" y="522"/>
                  <a:pt x="2894" y="546"/>
                </a:cubicBezTo>
                <a:lnTo>
                  <a:pt x="2894" y="994"/>
                </a:lnTo>
                <a:lnTo>
                  <a:pt x="2894" y="994"/>
                </a:lnTo>
                <a:close/>
                <a:moveTo>
                  <a:pt x="2850" y="372"/>
                </a:moveTo>
                <a:lnTo>
                  <a:pt x="2850" y="372"/>
                </a:lnTo>
                <a:lnTo>
                  <a:pt x="2402" y="372"/>
                </a:lnTo>
                <a:cubicBezTo>
                  <a:pt x="2306" y="372"/>
                  <a:pt x="2229" y="450"/>
                  <a:pt x="2229" y="546"/>
                </a:cubicBezTo>
                <a:lnTo>
                  <a:pt x="2229" y="994"/>
                </a:lnTo>
                <a:cubicBezTo>
                  <a:pt x="2229" y="1090"/>
                  <a:pt x="2306" y="1167"/>
                  <a:pt x="2402" y="1167"/>
                </a:cubicBezTo>
                <a:lnTo>
                  <a:pt x="2850" y="1167"/>
                </a:lnTo>
                <a:cubicBezTo>
                  <a:pt x="2946" y="1167"/>
                  <a:pt x="3024" y="1090"/>
                  <a:pt x="3024" y="994"/>
                </a:cubicBezTo>
                <a:lnTo>
                  <a:pt x="3024" y="546"/>
                </a:lnTo>
                <a:cubicBezTo>
                  <a:pt x="3024" y="450"/>
                  <a:pt x="2946" y="372"/>
                  <a:pt x="2850" y="372"/>
                </a:cubicBezTo>
                <a:lnTo>
                  <a:pt x="2850" y="372"/>
                </a:lnTo>
                <a:close/>
                <a:moveTo>
                  <a:pt x="2022" y="994"/>
                </a:moveTo>
                <a:lnTo>
                  <a:pt x="2022" y="994"/>
                </a:lnTo>
                <a:cubicBezTo>
                  <a:pt x="2022" y="1018"/>
                  <a:pt x="2003" y="1037"/>
                  <a:pt x="1979" y="1037"/>
                </a:cubicBezTo>
                <a:lnTo>
                  <a:pt x="1531" y="1037"/>
                </a:lnTo>
                <a:cubicBezTo>
                  <a:pt x="1507" y="1037"/>
                  <a:pt x="1487" y="1018"/>
                  <a:pt x="1487" y="994"/>
                </a:cubicBezTo>
                <a:lnTo>
                  <a:pt x="1487" y="546"/>
                </a:lnTo>
                <a:cubicBezTo>
                  <a:pt x="1487" y="522"/>
                  <a:pt x="1507" y="502"/>
                  <a:pt x="1531" y="502"/>
                </a:cubicBezTo>
                <a:lnTo>
                  <a:pt x="1979" y="502"/>
                </a:lnTo>
                <a:cubicBezTo>
                  <a:pt x="2003" y="502"/>
                  <a:pt x="2022" y="522"/>
                  <a:pt x="2022" y="546"/>
                </a:cubicBezTo>
                <a:lnTo>
                  <a:pt x="2022" y="994"/>
                </a:lnTo>
                <a:lnTo>
                  <a:pt x="2022" y="994"/>
                </a:lnTo>
                <a:close/>
                <a:moveTo>
                  <a:pt x="1979" y="372"/>
                </a:moveTo>
                <a:lnTo>
                  <a:pt x="1979" y="372"/>
                </a:lnTo>
                <a:lnTo>
                  <a:pt x="1531" y="372"/>
                </a:lnTo>
                <a:cubicBezTo>
                  <a:pt x="1435" y="372"/>
                  <a:pt x="1357" y="450"/>
                  <a:pt x="1357" y="546"/>
                </a:cubicBezTo>
                <a:lnTo>
                  <a:pt x="1357" y="994"/>
                </a:lnTo>
                <a:cubicBezTo>
                  <a:pt x="1357" y="1090"/>
                  <a:pt x="1435" y="1167"/>
                  <a:pt x="1531" y="1167"/>
                </a:cubicBezTo>
                <a:lnTo>
                  <a:pt x="1979" y="1167"/>
                </a:lnTo>
                <a:cubicBezTo>
                  <a:pt x="2075" y="1167"/>
                  <a:pt x="2152" y="1090"/>
                  <a:pt x="2152" y="994"/>
                </a:cubicBezTo>
                <a:lnTo>
                  <a:pt x="2152" y="546"/>
                </a:lnTo>
                <a:cubicBezTo>
                  <a:pt x="2152" y="450"/>
                  <a:pt x="2075" y="372"/>
                  <a:pt x="1979" y="372"/>
                </a:cubicBezTo>
                <a:lnTo>
                  <a:pt x="1979" y="372"/>
                </a:lnTo>
                <a:close/>
                <a:moveTo>
                  <a:pt x="1151" y="994"/>
                </a:moveTo>
                <a:lnTo>
                  <a:pt x="1151" y="994"/>
                </a:lnTo>
                <a:cubicBezTo>
                  <a:pt x="1151" y="1018"/>
                  <a:pt x="1132" y="1037"/>
                  <a:pt x="1108" y="1037"/>
                </a:cubicBezTo>
                <a:lnTo>
                  <a:pt x="659" y="1037"/>
                </a:lnTo>
                <a:cubicBezTo>
                  <a:pt x="636" y="1037"/>
                  <a:pt x="616" y="1018"/>
                  <a:pt x="616" y="994"/>
                </a:cubicBezTo>
                <a:lnTo>
                  <a:pt x="616" y="546"/>
                </a:lnTo>
                <a:cubicBezTo>
                  <a:pt x="616" y="522"/>
                  <a:pt x="636" y="502"/>
                  <a:pt x="659" y="502"/>
                </a:cubicBezTo>
                <a:lnTo>
                  <a:pt x="1108" y="502"/>
                </a:lnTo>
                <a:cubicBezTo>
                  <a:pt x="1132" y="502"/>
                  <a:pt x="1151" y="522"/>
                  <a:pt x="1151" y="546"/>
                </a:cubicBezTo>
                <a:lnTo>
                  <a:pt x="1151" y="994"/>
                </a:lnTo>
                <a:lnTo>
                  <a:pt x="1151" y="994"/>
                </a:lnTo>
                <a:close/>
                <a:moveTo>
                  <a:pt x="1108" y="372"/>
                </a:moveTo>
                <a:lnTo>
                  <a:pt x="1108" y="372"/>
                </a:lnTo>
                <a:lnTo>
                  <a:pt x="659" y="372"/>
                </a:lnTo>
                <a:cubicBezTo>
                  <a:pt x="564" y="372"/>
                  <a:pt x="486" y="450"/>
                  <a:pt x="486" y="546"/>
                </a:cubicBezTo>
                <a:lnTo>
                  <a:pt x="486" y="994"/>
                </a:lnTo>
                <a:cubicBezTo>
                  <a:pt x="486" y="1090"/>
                  <a:pt x="564" y="1167"/>
                  <a:pt x="659" y="1167"/>
                </a:cubicBezTo>
                <a:lnTo>
                  <a:pt x="1108" y="1167"/>
                </a:lnTo>
                <a:cubicBezTo>
                  <a:pt x="1203" y="1167"/>
                  <a:pt x="1281" y="1090"/>
                  <a:pt x="1281" y="994"/>
                </a:cubicBezTo>
                <a:lnTo>
                  <a:pt x="1281" y="546"/>
                </a:lnTo>
                <a:cubicBezTo>
                  <a:pt x="1281" y="450"/>
                  <a:pt x="1203" y="372"/>
                  <a:pt x="1108" y="372"/>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3"/>
          <p:cNvSpPr>
            <a:spLocks noChangeAspect="1" noEditPoints="1"/>
          </p:cNvSpPr>
          <p:nvPr/>
        </p:nvSpPr>
        <p:spPr bwMode="auto">
          <a:xfrm>
            <a:off x="6585053" y="3641635"/>
            <a:ext cx="577884" cy="456391"/>
          </a:xfrm>
          <a:custGeom>
            <a:avLst/>
            <a:gdLst>
              <a:gd name="T0" fmla="*/ 4669 w 4800"/>
              <a:gd name="T1" fmla="*/ 3234 h 3789"/>
              <a:gd name="T2" fmla="*/ 130 w 4800"/>
              <a:gd name="T3" fmla="*/ 3107 h 3789"/>
              <a:gd name="T4" fmla="*/ 4261 w 4800"/>
              <a:gd name="T5" fmla="*/ 2680 h 3789"/>
              <a:gd name="T6" fmla="*/ 288 w 4800"/>
              <a:gd name="T7" fmla="*/ 3265 h 3789"/>
              <a:gd name="T8" fmla="*/ 288 w 4800"/>
              <a:gd name="T9" fmla="*/ 0 h 3789"/>
              <a:gd name="T10" fmla="*/ 4245 w 4800"/>
              <a:gd name="T11" fmla="*/ 3789 h 3789"/>
              <a:gd name="T12" fmla="*/ 3230 w 4800"/>
              <a:gd name="T13" fmla="*/ 2682 h 3789"/>
              <a:gd name="T14" fmla="*/ 3765 w 4800"/>
              <a:gd name="T15" fmla="*/ 2682 h 3789"/>
              <a:gd name="T16" fmla="*/ 3895 w 4800"/>
              <a:gd name="T17" fmla="*/ 2682 h 3789"/>
              <a:gd name="T18" fmla="*/ 3100 w 4800"/>
              <a:gd name="T19" fmla="*/ 2234 h 3789"/>
              <a:gd name="T20" fmla="*/ 3895 w 4800"/>
              <a:gd name="T21" fmla="*/ 2682 h 3789"/>
              <a:gd name="T22" fmla="*/ 2359 w 4800"/>
              <a:gd name="T23" fmla="*/ 2682 h 3789"/>
              <a:gd name="T24" fmla="*/ 2894 w 4800"/>
              <a:gd name="T25" fmla="*/ 2682 h 3789"/>
              <a:gd name="T26" fmla="*/ 2229 w 4800"/>
              <a:gd name="T27" fmla="*/ 2234 h 3789"/>
              <a:gd name="T28" fmla="*/ 3024 w 4800"/>
              <a:gd name="T29" fmla="*/ 2234 h 3789"/>
              <a:gd name="T30" fmla="*/ 1979 w 4800"/>
              <a:gd name="T31" fmla="*/ 2725 h 3789"/>
              <a:gd name="T32" fmla="*/ 1979 w 4800"/>
              <a:gd name="T33" fmla="*/ 2190 h 3789"/>
              <a:gd name="T34" fmla="*/ 1979 w 4800"/>
              <a:gd name="T35" fmla="*/ 2060 h 3789"/>
              <a:gd name="T36" fmla="*/ 1979 w 4800"/>
              <a:gd name="T37" fmla="*/ 2855 h 3789"/>
              <a:gd name="T38" fmla="*/ 1151 w 4800"/>
              <a:gd name="T39" fmla="*/ 2682 h 3789"/>
              <a:gd name="T40" fmla="*/ 616 w 4800"/>
              <a:gd name="T41" fmla="*/ 2234 h 3789"/>
              <a:gd name="T42" fmla="*/ 1151 w 4800"/>
              <a:gd name="T43" fmla="*/ 2682 h 3789"/>
              <a:gd name="T44" fmla="*/ 486 w 4800"/>
              <a:gd name="T45" fmla="*/ 2682 h 3789"/>
              <a:gd name="T46" fmla="*/ 1108 w 4800"/>
              <a:gd name="T47" fmla="*/ 2060 h 3789"/>
              <a:gd name="T48" fmla="*/ 3722 w 4800"/>
              <a:gd name="T49" fmla="*/ 1346 h 3789"/>
              <a:gd name="T50" fmla="*/ 3230 w 4800"/>
              <a:gd name="T51" fmla="*/ 1838 h 3789"/>
              <a:gd name="T52" fmla="*/ 3722 w 4800"/>
              <a:gd name="T53" fmla="*/ 2011 h 3789"/>
              <a:gd name="T54" fmla="*/ 3100 w 4800"/>
              <a:gd name="T55" fmla="*/ 1390 h 3789"/>
              <a:gd name="T56" fmla="*/ 2894 w 4800"/>
              <a:gd name="T57" fmla="*/ 1838 h 3789"/>
              <a:gd name="T58" fmla="*/ 2402 w 4800"/>
              <a:gd name="T59" fmla="*/ 1346 h 3789"/>
              <a:gd name="T60" fmla="*/ 2850 w 4800"/>
              <a:gd name="T61" fmla="*/ 1216 h 3789"/>
              <a:gd name="T62" fmla="*/ 2402 w 4800"/>
              <a:gd name="T63" fmla="*/ 2011 h 3789"/>
              <a:gd name="T64" fmla="*/ 2850 w 4800"/>
              <a:gd name="T65" fmla="*/ 1216 h 3789"/>
              <a:gd name="T66" fmla="*/ 1487 w 4800"/>
              <a:gd name="T67" fmla="*/ 1838 h 3789"/>
              <a:gd name="T68" fmla="*/ 2022 w 4800"/>
              <a:gd name="T69" fmla="*/ 1838 h 3789"/>
              <a:gd name="T70" fmla="*/ 1357 w 4800"/>
              <a:gd name="T71" fmla="*/ 1390 h 3789"/>
              <a:gd name="T72" fmla="*/ 2152 w 4800"/>
              <a:gd name="T73" fmla="*/ 1390 h 3789"/>
              <a:gd name="T74" fmla="*/ 1108 w 4800"/>
              <a:gd name="T75" fmla="*/ 1881 h 3789"/>
              <a:gd name="T76" fmla="*/ 1108 w 4800"/>
              <a:gd name="T77" fmla="*/ 1346 h 3789"/>
              <a:gd name="T78" fmla="*/ 1108 w 4800"/>
              <a:gd name="T79" fmla="*/ 1216 h 3789"/>
              <a:gd name="T80" fmla="*/ 1108 w 4800"/>
              <a:gd name="T81" fmla="*/ 2011 h 3789"/>
              <a:gd name="T82" fmla="*/ 3230 w 4800"/>
              <a:gd name="T83" fmla="*/ 546 h 3789"/>
              <a:gd name="T84" fmla="*/ 3765 w 4800"/>
              <a:gd name="T85" fmla="*/ 994 h 3789"/>
              <a:gd name="T86" fmla="*/ 3230 w 4800"/>
              <a:gd name="T87" fmla="*/ 546 h 3789"/>
              <a:gd name="T88" fmla="*/ 3895 w 4800"/>
              <a:gd name="T89" fmla="*/ 546 h 3789"/>
              <a:gd name="T90" fmla="*/ 3273 w 4800"/>
              <a:gd name="T91" fmla="*/ 1167 h 3789"/>
              <a:gd name="T92" fmla="*/ 2402 w 4800"/>
              <a:gd name="T93" fmla="*/ 1037 h 3789"/>
              <a:gd name="T94" fmla="*/ 2894 w 4800"/>
              <a:gd name="T95" fmla="*/ 546 h 3789"/>
              <a:gd name="T96" fmla="*/ 2402 w 4800"/>
              <a:gd name="T97" fmla="*/ 372 h 3789"/>
              <a:gd name="T98" fmla="*/ 3024 w 4800"/>
              <a:gd name="T99" fmla="*/ 994 h 3789"/>
              <a:gd name="T100" fmla="*/ 2022 w 4800"/>
              <a:gd name="T101" fmla="*/ 994 h 3789"/>
              <a:gd name="T102" fmla="*/ 1531 w 4800"/>
              <a:gd name="T103" fmla="*/ 502 h 3789"/>
              <a:gd name="T104" fmla="*/ 1979 w 4800"/>
              <a:gd name="T105" fmla="*/ 372 h 3789"/>
              <a:gd name="T106" fmla="*/ 1531 w 4800"/>
              <a:gd name="T107" fmla="*/ 1167 h 3789"/>
              <a:gd name="T108" fmla="*/ 1979 w 4800"/>
              <a:gd name="T109" fmla="*/ 372 h 3789"/>
              <a:gd name="T110" fmla="*/ 616 w 4800"/>
              <a:gd name="T111" fmla="*/ 994 h 3789"/>
              <a:gd name="T112" fmla="*/ 1151 w 4800"/>
              <a:gd name="T113" fmla="*/ 994 h 3789"/>
              <a:gd name="T114" fmla="*/ 486 w 4800"/>
              <a:gd name="T115" fmla="*/ 546 h 3789"/>
              <a:gd name="T116" fmla="*/ 1281 w 4800"/>
              <a:gd name="T117" fmla="*/ 546 h 3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800" h="3789">
                <a:moveTo>
                  <a:pt x="4245" y="3658"/>
                </a:moveTo>
                <a:lnTo>
                  <a:pt x="4245" y="3658"/>
                </a:lnTo>
                <a:cubicBezTo>
                  <a:pt x="4011" y="3658"/>
                  <a:pt x="3820" y="3468"/>
                  <a:pt x="3820" y="3234"/>
                </a:cubicBezTo>
                <a:cubicBezTo>
                  <a:pt x="3820" y="3000"/>
                  <a:pt x="4011" y="2809"/>
                  <a:pt x="4245" y="2809"/>
                </a:cubicBezTo>
                <a:cubicBezTo>
                  <a:pt x="4479" y="2809"/>
                  <a:pt x="4669" y="3000"/>
                  <a:pt x="4669" y="3234"/>
                </a:cubicBezTo>
                <a:cubicBezTo>
                  <a:pt x="4669" y="3468"/>
                  <a:pt x="4479" y="3658"/>
                  <a:pt x="4245" y="3658"/>
                </a:cubicBezTo>
                <a:lnTo>
                  <a:pt x="4245" y="3658"/>
                </a:lnTo>
                <a:close/>
                <a:moveTo>
                  <a:pt x="288" y="3265"/>
                </a:moveTo>
                <a:lnTo>
                  <a:pt x="288" y="3265"/>
                </a:lnTo>
                <a:cubicBezTo>
                  <a:pt x="201" y="3265"/>
                  <a:pt x="130" y="3194"/>
                  <a:pt x="130" y="3107"/>
                </a:cubicBezTo>
                <a:lnTo>
                  <a:pt x="130" y="289"/>
                </a:lnTo>
                <a:cubicBezTo>
                  <a:pt x="130" y="201"/>
                  <a:pt x="201" y="130"/>
                  <a:pt x="288" y="130"/>
                </a:cubicBezTo>
                <a:lnTo>
                  <a:pt x="4103" y="130"/>
                </a:lnTo>
                <a:cubicBezTo>
                  <a:pt x="4190" y="130"/>
                  <a:pt x="4261" y="201"/>
                  <a:pt x="4261" y="289"/>
                </a:cubicBezTo>
                <a:lnTo>
                  <a:pt x="4261" y="2680"/>
                </a:lnTo>
                <a:cubicBezTo>
                  <a:pt x="4256" y="2680"/>
                  <a:pt x="4250" y="2679"/>
                  <a:pt x="4245" y="2679"/>
                </a:cubicBezTo>
                <a:cubicBezTo>
                  <a:pt x="3939" y="2679"/>
                  <a:pt x="3690" y="2928"/>
                  <a:pt x="3690" y="3234"/>
                </a:cubicBezTo>
                <a:cubicBezTo>
                  <a:pt x="3690" y="3244"/>
                  <a:pt x="3691" y="3255"/>
                  <a:pt x="3692" y="3265"/>
                </a:cubicBezTo>
                <a:lnTo>
                  <a:pt x="288" y="3265"/>
                </a:lnTo>
                <a:lnTo>
                  <a:pt x="288" y="3265"/>
                </a:lnTo>
                <a:close/>
                <a:moveTo>
                  <a:pt x="4391" y="2700"/>
                </a:moveTo>
                <a:lnTo>
                  <a:pt x="4391" y="2700"/>
                </a:lnTo>
                <a:lnTo>
                  <a:pt x="4391" y="289"/>
                </a:lnTo>
                <a:cubicBezTo>
                  <a:pt x="4391" y="130"/>
                  <a:pt x="4262" y="0"/>
                  <a:pt x="4103" y="0"/>
                </a:cubicBezTo>
                <a:lnTo>
                  <a:pt x="288" y="0"/>
                </a:lnTo>
                <a:cubicBezTo>
                  <a:pt x="129" y="0"/>
                  <a:pt x="0" y="130"/>
                  <a:pt x="0" y="289"/>
                </a:cubicBezTo>
                <a:lnTo>
                  <a:pt x="0" y="3107"/>
                </a:lnTo>
                <a:cubicBezTo>
                  <a:pt x="0" y="3266"/>
                  <a:pt x="129" y="3395"/>
                  <a:pt x="288" y="3395"/>
                </a:cubicBezTo>
                <a:lnTo>
                  <a:pt x="3714" y="3395"/>
                </a:lnTo>
                <a:cubicBezTo>
                  <a:pt x="3784" y="3623"/>
                  <a:pt x="3995" y="3789"/>
                  <a:pt x="4245" y="3789"/>
                </a:cubicBezTo>
                <a:cubicBezTo>
                  <a:pt x="4551" y="3789"/>
                  <a:pt x="4800" y="3540"/>
                  <a:pt x="4800" y="3234"/>
                </a:cubicBezTo>
                <a:cubicBezTo>
                  <a:pt x="4800" y="2979"/>
                  <a:pt x="4626" y="2764"/>
                  <a:pt x="4391" y="2700"/>
                </a:cubicBezTo>
                <a:lnTo>
                  <a:pt x="4391" y="2700"/>
                </a:lnTo>
                <a:close/>
                <a:moveTo>
                  <a:pt x="3230" y="2682"/>
                </a:moveTo>
                <a:lnTo>
                  <a:pt x="3230" y="2682"/>
                </a:lnTo>
                <a:lnTo>
                  <a:pt x="3230" y="2234"/>
                </a:lnTo>
                <a:cubicBezTo>
                  <a:pt x="3230" y="2210"/>
                  <a:pt x="3249" y="2190"/>
                  <a:pt x="3273" y="2190"/>
                </a:cubicBezTo>
                <a:lnTo>
                  <a:pt x="3722" y="2190"/>
                </a:lnTo>
                <a:cubicBezTo>
                  <a:pt x="3746" y="2190"/>
                  <a:pt x="3765" y="2210"/>
                  <a:pt x="3765" y="2234"/>
                </a:cubicBezTo>
                <a:lnTo>
                  <a:pt x="3765" y="2682"/>
                </a:lnTo>
                <a:cubicBezTo>
                  <a:pt x="3765" y="2706"/>
                  <a:pt x="3746" y="2725"/>
                  <a:pt x="3722" y="2725"/>
                </a:cubicBezTo>
                <a:lnTo>
                  <a:pt x="3273" y="2725"/>
                </a:lnTo>
                <a:cubicBezTo>
                  <a:pt x="3249" y="2725"/>
                  <a:pt x="3230" y="2706"/>
                  <a:pt x="3230" y="2682"/>
                </a:cubicBezTo>
                <a:lnTo>
                  <a:pt x="3230" y="2682"/>
                </a:lnTo>
                <a:close/>
                <a:moveTo>
                  <a:pt x="3895" y="2682"/>
                </a:moveTo>
                <a:lnTo>
                  <a:pt x="3895" y="2682"/>
                </a:lnTo>
                <a:lnTo>
                  <a:pt x="3895" y="2234"/>
                </a:lnTo>
                <a:cubicBezTo>
                  <a:pt x="3895" y="2138"/>
                  <a:pt x="3817" y="2060"/>
                  <a:pt x="3722" y="2060"/>
                </a:cubicBezTo>
                <a:lnTo>
                  <a:pt x="3273" y="2060"/>
                </a:lnTo>
                <a:cubicBezTo>
                  <a:pt x="3178" y="2060"/>
                  <a:pt x="3100" y="2138"/>
                  <a:pt x="3100" y="2234"/>
                </a:cubicBezTo>
                <a:lnTo>
                  <a:pt x="3100" y="2682"/>
                </a:lnTo>
                <a:cubicBezTo>
                  <a:pt x="3100" y="2778"/>
                  <a:pt x="3178" y="2855"/>
                  <a:pt x="3273" y="2855"/>
                </a:cubicBezTo>
                <a:lnTo>
                  <a:pt x="3722" y="2855"/>
                </a:lnTo>
                <a:cubicBezTo>
                  <a:pt x="3817" y="2855"/>
                  <a:pt x="3895" y="2778"/>
                  <a:pt x="3895" y="2682"/>
                </a:cubicBezTo>
                <a:lnTo>
                  <a:pt x="3895" y="2682"/>
                </a:lnTo>
                <a:close/>
                <a:moveTo>
                  <a:pt x="2894" y="2682"/>
                </a:moveTo>
                <a:lnTo>
                  <a:pt x="2894" y="2682"/>
                </a:lnTo>
                <a:cubicBezTo>
                  <a:pt x="2894" y="2706"/>
                  <a:pt x="2874" y="2725"/>
                  <a:pt x="2850" y="2725"/>
                </a:cubicBezTo>
                <a:lnTo>
                  <a:pt x="2402" y="2725"/>
                </a:lnTo>
                <a:cubicBezTo>
                  <a:pt x="2378" y="2725"/>
                  <a:pt x="2359" y="2706"/>
                  <a:pt x="2359" y="2682"/>
                </a:cubicBezTo>
                <a:lnTo>
                  <a:pt x="2359" y="2234"/>
                </a:lnTo>
                <a:cubicBezTo>
                  <a:pt x="2359" y="2210"/>
                  <a:pt x="2378" y="2190"/>
                  <a:pt x="2402" y="2190"/>
                </a:cubicBezTo>
                <a:lnTo>
                  <a:pt x="2850" y="2190"/>
                </a:lnTo>
                <a:cubicBezTo>
                  <a:pt x="2874" y="2190"/>
                  <a:pt x="2894" y="2210"/>
                  <a:pt x="2894" y="2234"/>
                </a:cubicBezTo>
                <a:lnTo>
                  <a:pt x="2894" y="2682"/>
                </a:lnTo>
                <a:lnTo>
                  <a:pt x="2894" y="2682"/>
                </a:lnTo>
                <a:close/>
                <a:moveTo>
                  <a:pt x="2850" y="2060"/>
                </a:moveTo>
                <a:lnTo>
                  <a:pt x="2850" y="2060"/>
                </a:lnTo>
                <a:lnTo>
                  <a:pt x="2402" y="2060"/>
                </a:lnTo>
                <a:cubicBezTo>
                  <a:pt x="2306" y="2060"/>
                  <a:pt x="2229" y="2138"/>
                  <a:pt x="2229" y="2234"/>
                </a:cubicBezTo>
                <a:lnTo>
                  <a:pt x="2229" y="2682"/>
                </a:lnTo>
                <a:cubicBezTo>
                  <a:pt x="2229" y="2778"/>
                  <a:pt x="2306" y="2855"/>
                  <a:pt x="2402" y="2855"/>
                </a:cubicBezTo>
                <a:lnTo>
                  <a:pt x="2850" y="2855"/>
                </a:lnTo>
                <a:cubicBezTo>
                  <a:pt x="2946" y="2855"/>
                  <a:pt x="3024" y="2778"/>
                  <a:pt x="3024" y="2682"/>
                </a:cubicBezTo>
                <a:lnTo>
                  <a:pt x="3024" y="2234"/>
                </a:lnTo>
                <a:cubicBezTo>
                  <a:pt x="3024" y="2138"/>
                  <a:pt x="2946" y="2060"/>
                  <a:pt x="2850" y="2060"/>
                </a:cubicBezTo>
                <a:lnTo>
                  <a:pt x="2850" y="2060"/>
                </a:lnTo>
                <a:close/>
                <a:moveTo>
                  <a:pt x="2022" y="2682"/>
                </a:moveTo>
                <a:lnTo>
                  <a:pt x="2022" y="2682"/>
                </a:lnTo>
                <a:cubicBezTo>
                  <a:pt x="2022" y="2706"/>
                  <a:pt x="2003" y="2725"/>
                  <a:pt x="1979" y="2725"/>
                </a:cubicBezTo>
                <a:lnTo>
                  <a:pt x="1531" y="2725"/>
                </a:lnTo>
                <a:cubicBezTo>
                  <a:pt x="1507" y="2725"/>
                  <a:pt x="1487" y="2706"/>
                  <a:pt x="1487" y="2682"/>
                </a:cubicBezTo>
                <a:lnTo>
                  <a:pt x="1487" y="2234"/>
                </a:lnTo>
                <a:cubicBezTo>
                  <a:pt x="1487" y="2210"/>
                  <a:pt x="1507" y="2190"/>
                  <a:pt x="1531" y="2190"/>
                </a:cubicBezTo>
                <a:lnTo>
                  <a:pt x="1979" y="2190"/>
                </a:lnTo>
                <a:cubicBezTo>
                  <a:pt x="2003" y="2190"/>
                  <a:pt x="2022" y="2210"/>
                  <a:pt x="2022" y="2234"/>
                </a:cubicBezTo>
                <a:lnTo>
                  <a:pt x="2022" y="2682"/>
                </a:lnTo>
                <a:lnTo>
                  <a:pt x="2022" y="2682"/>
                </a:lnTo>
                <a:close/>
                <a:moveTo>
                  <a:pt x="1979" y="2060"/>
                </a:moveTo>
                <a:lnTo>
                  <a:pt x="1979" y="2060"/>
                </a:lnTo>
                <a:lnTo>
                  <a:pt x="1531" y="2060"/>
                </a:lnTo>
                <a:cubicBezTo>
                  <a:pt x="1435" y="2060"/>
                  <a:pt x="1357" y="2138"/>
                  <a:pt x="1357" y="2234"/>
                </a:cubicBezTo>
                <a:lnTo>
                  <a:pt x="1357" y="2682"/>
                </a:lnTo>
                <a:cubicBezTo>
                  <a:pt x="1357" y="2778"/>
                  <a:pt x="1435" y="2855"/>
                  <a:pt x="1531" y="2855"/>
                </a:cubicBezTo>
                <a:lnTo>
                  <a:pt x="1979" y="2855"/>
                </a:lnTo>
                <a:cubicBezTo>
                  <a:pt x="2075" y="2855"/>
                  <a:pt x="2152" y="2778"/>
                  <a:pt x="2152" y="2682"/>
                </a:cubicBezTo>
                <a:lnTo>
                  <a:pt x="2152" y="2234"/>
                </a:lnTo>
                <a:cubicBezTo>
                  <a:pt x="2152" y="2138"/>
                  <a:pt x="2075" y="2060"/>
                  <a:pt x="1979" y="2060"/>
                </a:cubicBezTo>
                <a:lnTo>
                  <a:pt x="1979" y="2060"/>
                </a:lnTo>
                <a:close/>
                <a:moveTo>
                  <a:pt x="1151" y="2682"/>
                </a:moveTo>
                <a:lnTo>
                  <a:pt x="1151" y="2682"/>
                </a:lnTo>
                <a:cubicBezTo>
                  <a:pt x="1151" y="2706"/>
                  <a:pt x="1132" y="2725"/>
                  <a:pt x="1108" y="2725"/>
                </a:cubicBezTo>
                <a:lnTo>
                  <a:pt x="659" y="2725"/>
                </a:lnTo>
                <a:cubicBezTo>
                  <a:pt x="636" y="2725"/>
                  <a:pt x="616" y="2706"/>
                  <a:pt x="616" y="2682"/>
                </a:cubicBezTo>
                <a:lnTo>
                  <a:pt x="616" y="2234"/>
                </a:lnTo>
                <a:cubicBezTo>
                  <a:pt x="616" y="2210"/>
                  <a:pt x="636" y="2190"/>
                  <a:pt x="659" y="2190"/>
                </a:cubicBezTo>
                <a:lnTo>
                  <a:pt x="1108" y="2190"/>
                </a:lnTo>
                <a:cubicBezTo>
                  <a:pt x="1132" y="2190"/>
                  <a:pt x="1151" y="2210"/>
                  <a:pt x="1151" y="2234"/>
                </a:cubicBezTo>
                <a:lnTo>
                  <a:pt x="1151" y="2682"/>
                </a:lnTo>
                <a:lnTo>
                  <a:pt x="1151" y="2682"/>
                </a:lnTo>
                <a:close/>
                <a:moveTo>
                  <a:pt x="1108" y="2060"/>
                </a:moveTo>
                <a:lnTo>
                  <a:pt x="1108" y="2060"/>
                </a:lnTo>
                <a:lnTo>
                  <a:pt x="659" y="2060"/>
                </a:lnTo>
                <a:cubicBezTo>
                  <a:pt x="564" y="2060"/>
                  <a:pt x="486" y="2138"/>
                  <a:pt x="486" y="2234"/>
                </a:cubicBezTo>
                <a:lnTo>
                  <a:pt x="486" y="2682"/>
                </a:lnTo>
                <a:cubicBezTo>
                  <a:pt x="486" y="2778"/>
                  <a:pt x="564" y="2855"/>
                  <a:pt x="659" y="2855"/>
                </a:cubicBezTo>
                <a:lnTo>
                  <a:pt x="1108" y="2855"/>
                </a:lnTo>
                <a:cubicBezTo>
                  <a:pt x="1203" y="2855"/>
                  <a:pt x="1281" y="2778"/>
                  <a:pt x="1281" y="2682"/>
                </a:cubicBezTo>
                <a:lnTo>
                  <a:pt x="1281" y="2234"/>
                </a:lnTo>
                <a:cubicBezTo>
                  <a:pt x="1281" y="2138"/>
                  <a:pt x="1203" y="2060"/>
                  <a:pt x="1108" y="2060"/>
                </a:cubicBezTo>
                <a:lnTo>
                  <a:pt x="1108" y="2060"/>
                </a:lnTo>
                <a:close/>
                <a:moveTo>
                  <a:pt x="3230" y="1390"/>
                </a:moveTo>
                <a:lnTo>
                  <a:pt x="3230" y="1390"/>
                </a:lnTo>
                <a:cubicBezTo>
                  <a:pt x="3230" y="1366"/>
                  <a:pt x="3249" y="1346"/>
                  <a:pt x="3273" y="1346"/>
                </a:cubicBezTo>
                <a:lnTo>
                  <a:pt x="3722" y="1346"/>
                </a:lnTo>
                <a:cubicBezTo>
                  <a:pt x="3746" y="1346"/>
                  <a:pt x="3765" y="1366"/>
                  <a:pt x="3765" y="1390"/>
                </a:cubicBezTo>
                <a:lnTo>
                  <a:pt x="3765" y="1838"/>
                </a:lnTo>
                <a:cubicBezTo>
                  <a:pt x="3765" y="1862"/>
                  <a:pt x="3746" y="1881"/>
                  <a:pt x="3722" y="1881"/>
                </a:cubicBezTo>
                <a:lnTo>
                  <a:pt x="3273" y="1881"/>
                </a:lnTo>
                <a:cubicBezTo>
                  <a:pt x="3249" y="1881"/>
                  <a:pt x="3230" y="1862"/>
                  <a:pt x="3230" y="1838"/>
                </a:cubicBezTo>
                <a:lnTo>
                  <a:pt x="3230" y="1390"/>
                </a:lnTo>
                <a:lnTo>
                  <a:pt x="3230" y="1390"/>
                </a:lnTo>
                <a:close/>
                <a:moveTo>
                  <a:pt x="3273" y="2011"/>
                </a:moveTo>
                <a:lnTo>
                  <a:pt x="3273" y="2011"/>
                </a:lnTo>
                <a:lnTo>
                  <a:pt x="3722" y="2011"/>
                </a:lnTo>
                <a:cubicBezTo>
                  <a:pt x="3817" y="2011"/>
                  <a:pt x="3895" y="1934"/>
                  <a:pt x="3895" y="1838"/>
                </a:cubicBezTo>
                <a:lnTo>
                  <a:pt x="3895" y="1390"/>
                </a:lnTo>
                <a:cubicBezTo>
                  <a:pt x="3895" y="1294"/>
                  <a:pt x="3817" y="1216"/>
                  <a:pt x="3722" y="1216"/>
                </a:cubicBezTo>
                <a:lnTo>
                  <a:pt x="3273" y="1216"/>
                </a:lnTo>
                <a:cubicBezTo>
                  <a:pt x="3178" y="1216"/>
                  <a:pt x="3100" y="1294"/>
                  <a:pt x="3100" y="1390"/>
                </a:cubicBezTo>
                <a:lnTo>
                  <a:pt x="3100" y="1838"/>
                </a:lnTo>
                <a:cubicBezTo>
                  <a:pt x="3100" y="1934"/>
                  <a:pt x="3178" y="2011"/>
                  <a:pt x="3273" y="2011"/>
                </a:cubicBezTo>
                <a:lnTo>
                  <a:pt x="3273" y="2011"/>
                </a:lnTo>
                <a:close/>
                <a:moveTo>
                  <a:pt x="2894" y="1838"/>
                </a:moveTo>
                <a:lnTo>
                  <a:pt x="2894" y="1838"/>
                </a:lnTo>
                <a:cubicBezTo>
                  <a:pt x="2894" y="1862"/>
                  <a:pt x="2874" y="1881"/>
                  <a:pt x="2850" y="1881"/>
                </a:cubicBezTo>
                <a:lnTo>
                  <a:pt x="2402" y="1881"/>
                </a:lnTo>
                <a:cubicBezTo>
                  <a:pt x="2378" y="1881"/>
                  <a:pt x="2359" y="1862"/>
                  <a:pt x="2359" y="1838"/>
                </a:cubicBezTo>
                <a:lnTo>
                  <a:pt x="2359" y="1390"/>
                </a:lnTo>
                <a:cubicBezTo>
                  <a:pt x="2359" y="1366"/>
                  <a:pt x="2378" y="1346"/>
                  <a:pt x="2402" y="1346"/>
                </a:cubicBezTo>
                <a:lnTo>
                  <a:pt x="2850" y="1346"/>
                </a:lnTo>
                <a:cubicBezTo>
                  <a:pt x="2874" y="1346"/>
                  <a:pt x="2894" y="1366"/>
                  <a:pt x="2894" y="1390"/>
                </a:cubicBezTo>
                <a:lnTo>
                  <a:pt x="2894" y="1838"/>
                </a:lnTo>
                <a:lnTo>
                  <a:pt x="2894" y="1838"/>
                </a:lnTo>
                <a:close/>
                <a:moveTo>
                  <a:pt x="2850" y="1216"/>
                </a:moveTo>
                <a:lnTo>
                  <a:pt x="2850" y="1216"/>
                </a:lnTo>
                <a:lnTo>
                  <a:pt x="2402" y="1216"/>
                </a:lnTo>
                <a:cubicBezTo>
                  <a:pt x="2306" y="1216"/>
                  <a:pt x="2229" y="1294"/>
                  <a:pt x="2229" y="1390"/>
                </a:cubicBezTo>
                <a:lnTo>
                  <a:pt x="2229" y="1838"/>
                </a:lnTo>
                <a:cubicBezTo>
                  <a:pt x="2229" y="1934"/>
                  <a:pt x="2306" y="2011"/>
                  <a:pt x="2402" y="2011"/>
                </a:cubicBezTo>
                <a:lnTo>
                  <a:pt x="2850" y="2011"/>
                </a:lnTo>
                <a:cubicBezTo>
                  <a:pt x="2946" y="2011"/>
                  <a:pt x="3024" y="1934"/>
                  <a:pt x="3024" y="1838"/>
                </a:cubicBezTo>
                <a:lnTo>
                  <a:pt x="3024" y="1390"/>
                </a:lnTo>
                <a:cubicBezTo>
                  <a:pt x="3024" y="1294"/>
                  <a:pt x="2946" y="1216"/>
                  <a:pt x="2850" y="1216"/>
                </a:cubicBezTo>
                <a:lnTo>
                  <a:pt x="2850" y="1216"/>
                </a:lnTo>
                <a:close/>
                <a:moveTo>
                  <a:pt x="2022" y="1838"/>
                </a:moveTo>
                <a:lnTo>
                  <a:pt x="2022" y="1838"/>
                </a:lnTo>
                <a:cubicBezTo>
                  <a:pt x="2022" y="1862"/>
                  <a:pt x="2003" y="1881"/>
                  <a:pt x="1979" y="1881"/>
                </a:cubicBezTo>
                <a:lnTo>
                  <a:pt x="1531" y="1881"/>
                </a:lnTo>
                <a:cubicBezTo>
                  <a:pt x="1507" y="1881"/>
                  <a:pt x="1487" y="1862"/>
                  <a:pt x="1487" y="1838"/>
                </a:cubicBezTo>
                <a:lnTo>
                  <a:pt x="1487" y="1390"/>
                </a:lnTo>
                <a:cubicBezTo>
                  <a:pt x="1487" y="1366"/>
                  <a:pt x="1507" y="1346"/>
                  <a:pt x="1531" y="1346"/>
                </a:cubicBezTo>
                <a:lnTo>
                  <a:pt x="1979" y="1346"/>
                </a:lnTo>
                <a:cubicBezTo>
                  <a:pt x="2003" y="1346"/>
                  <a:pt x="2022" y="1366"/>
                  <a:pt x="2022" y="1390"/>
                </a:cubicBezTo>
                <a:lnTo>
                  <a:pt x="2022" y="1838"/>
                </a:lnTo>
                <a:lnTo>
                  <a:pt x="2022" y="1838"/>
                </a:lnTo>
                <a:close/>
                <a:moveTo>
                  <a:pt x="1979" y="1216"/>
                </a:moveTo>
                <a:lnTo>
                  <a:pt x="1979" y="1216"/>
                </a:lnTo>
                <a:lnTo>
                  <a:pt x="1531" y="1216"/>
                </a:lnTo>
                <a:cubicBezTo>
                  <a:pt x="1435" y="1216"/>
                  <a:pt x="1357" y="1294"/>
                  <a:pt x="1357" y="1390"/>
                </a:cubicBezTo>
                <a:lnTo>
                  <a:pt x="1357" y="1838"/>
                </a:lnTo>
                <a:cubicBezTo>
                  <a:pt x="1357" y="1934"/>
                  <a:pt x="1435" y="2011"/>
                  <a:pt x="1531" y="2011"/>
                </a:cubicBezTo>
                <a:lnTo>
                  <a:pt x="1979" y="2011"/>
                </a:lnTo>
                <a:cubicBezTo>
                  <a:pt x="2075" y="2011"/>
                  <a:pt x="2152" y="1934"/>
                  <a:pt x="2152" y="1838"/>
                </a:cubicBezTo>
                <a:lnTo>
                  <a:pt x="2152" y="1390"/>
                </a:lnTo>
                <a:cubicBezTo>
                  <a:pt x="2152" y="1294"/>
                  <a:pt x="2075" y="1216"/>
                  <a:pt x="1979" y="1216"/>
                </a:cubicBezTo>
                <a:lnTo>
                  <a:pt x="1979" y="1216"/>
                </a:lnTo>
                <a:close/>
                <a:moveTo>
                  <a:pt x="1151" y="1838"/>
                </a:moveTo>
                <a:lnTo>
                  <a:pt x="1151" y="1838"/>
                </a:lnTo>
                <a:cubicBezTo>
                  <a:pt x="1151" y="1862"/>
                  <a:pt x="1132" y="1881"/>
                  <a:pt x="1108" y="1881"/>
                </a:cubicBezTo>
                <a:lnTo>
                  <a:pt x="659" y="1881"/>
                </a:lnTo>
                <a:cubicBezTo>
                  <a:pt x="636" y="1881"/>
                  <a:pt x="616" y="1862"/>
                  <a:pt x="616" y="1838"/>
                </a:cubicBezTo>
                <a:lnTo>
                  <a:pt x="616" y="1390"/>
                </a:lnTo>
                <a:cubicBezTo>
                  <a:pt x="616" y="1366"/>
                  <a:pt x="636" y="1346"/>
                  <a:pt x="659" y="1346"/>
                </a:cubicBezTo>
                <a:lnTo>
                  <a:pt x="1108" y="1346"/>
                </a:lnTo>
                <a:cubicBezTo>
                  <a:pt x="1132" y="1346"/>
                  <a:pt x="1151" y="1366"/>
                  <a:pt x="1151" y="1390"/>
                </a:cubicBezTo>
                <a:lnTo>
                  <a:pt x="1151" y="1838"/>
                </a:lnTo>
                <a:lnTo>
                  <a:pt x="1151" y="1838"/>
                </a:lnTo>
                <a:close/>
                <a:moveTo>
                  <a:pt x="1108" y="1216"/>
                </a:moveTo>
                <a:lnTo>
                  <a:pt x="1108" y="1216"/>
                </a:lnTo>
                <a:lnTo>
                  <a:pt x="659" y="1216"/>
                </a:lnTo>
                <a:cubicBezTo>
                  <a:pt x="564" y="1216"/>
                  <a:pt x="486" y="1294"/>
                  <a:pt x="486" y="1390"/>
                </a:cubicBezTo>
                <a:lnTo>
                  <a:pt x="486" y="1838"/>
                </a:lnTo>
                <a:cubicBezTo>
                  <a:pt x="486" y="1934"/>
                  <a:pt x="564" y="2011"/>
                  <a:pt x="659" y="2011"/>
                </a:cubicBezTo>
                <a:lnTo>
                  <a:pt x="1108" y="2011"/>
                </a:lnTo>
                <a:cubicBezTo>
                  <a:pt x="1203" y="2011"/>
                  <a:pt x="1281" y="1934"/>
                  <a:pt x="1281" y="1838"/>
                </a:cubicBezTo>
                <a:lnTo>
                  <a:pt x="1281" y="1390"/>
                </a:lnTo>
                <a:cubicBezTo>
                  <a:pt x="1281" y="1294"/>
                  <a:pt x="1203" y="1216"/>
                  <a:pt x="1108" y="1216"/>
                </a:cubicBezTo>
                <a:lnTo>
                  <a:pt x="1108" y="1216"/>
                </a:lnTo>
                <a:close/>
                <a:moveTo>
                  <a:pt x="3230" y="546"/>
                </a:moveTo>
                <a:lnTo>
                  <a:pt x="3230" y="546"/>
                </a:lnTo>
                <a:cubicBezTo>
                  <a:pt x="3230" y="522"/>
                  <a:pt x="3249" y="502"/>
                  <a:pt x="3273" y="502"/>
                </a:cubicBezTo>
                <a:lnTo>
                  <a:pt x="3722" y="502"/>
                </a:lnTo>
                <a:cubicBezTo>
                  <a:pt x="3746" y="502"/>
                  <a:pt x="3765" y="522"/>
                  <a:pt x="3765" y="546"/>
                </a:cubicBezTo>
                <a:lnTo>
                  <a:pt x="3765" y="994"/>
                </a:lnTo>
                <a:cubicBezTo>
                  <a:pt x="3765" y="1018"/>
                  <a:pt x="3746" y="1037"/>
                  <a:pt x="3722" y="1037"/>
                </a:cubicBezTo>
                <a:lnTo>
                  <a:pt x="3273" y="1037"/>
                </a:lnTo>
                <a:cubicBezTo>
                  <a:pt x="3249" y="1037"/>
                  <a:pt x="3230" y="1018"/>
                  <a:pt x="3230" y="994"/>
                </a:cubicBezTo>
                <a:lnTo>
                  <a:pt x="3230" y="546"/>
                </a:lnTo>
                <a:lnTo>
                  <a:pt x="3230" y="546"/>
                </a:lnTo>
                <a:close/>
                <a:moveTo>
                  <a:pt x="3273" y="1167"/>
                </a:moveTo>
                <a:lnTo>
                  <a:pt x="3273" y="1167"/>
                </a:lnTo>
                <a:lnTo>
                  <a:pt x="3722" y="1167"/>
                </a:lnTo>
                <a:cubicBezTo>
                  <a:pt x="3817" y="1167"/>
                  <a:pt x="3895" y="1090"/>
                  <a:pt x="3895" y="994"/>
                </a:cubicBezTo>
                <a:lnTo>
                  <a:pt x="3895" y="546"/>
                </a:lnTo>
                <a:cubicBezTo>
                  <a:pt x="3895" y="450"/>
                  <a:pt x="3817" y="372"/>
                  <a:pt x="3722" y="372"/>
                </a:cubicBezTo>
                <a:lnTo>
                  <a:pt x="3273" y="372"/>
                </a:lnTo>
                <a:cubicBezTo>
                  <a:pt x="3178" y="372"/>
                  <a:pt x="3100" y="450"/>
                  <a:pt x="3100" y="546"/>
                </a:cubicBezTo>
                <a:lnTo>
                  <a:pt x="3100" y="994"/>
                </a:lnTo>
                <a:cubicBezTo>
                  <a:pt x="3100" y="1090"/>
                  <a:pt x="3178" y="1167"/>
                  <a:pt x="3273" y="1167"/>
                </a:cubicBezTo>
                <a:lnTo>
                  <a:pt x="3273" y="1167"/>
                </a:lnTo>
                <a:close/>
                <a:moveTo>
                  <a:pt x="2894" y="994"/>
                </a:moveTo>
                <a:lnTo>
                  <a:pt x="2894" y="994"/>
                </a:lnTo>
                <a:cubicBezTo>
                  <a:pt x="2894" y="1018"/>
                  <a:pt x="2874" y="1037"/>
                  <a:pt x="2850" y="1037"/>
                </a:cubicBezTo>
                <a:lnTo>
                  <a:pt x="2402" y="1037"/>
                </a:lnTo>
                <a:cubicBezTo>
                  <a:pt x="2378" y="1037"/>
                  <a:pt x="2359" y="1018"/>
                  <a:pt x="2359" y="994"/>
                </a:cubicBezTo>
                <a:lnTo>
                  <a:pt x="2359" y="546"/>
                </a:lnTo>
                <a:cubicBezTo>
                  <a:pt x="2359" y="522"/>
                  <a:pt x="2378" y="502"/>
                  <a:pt x="2402" y="502"/>
                </a:cubicBezTo>
                <a:lnTo>
                  <a:pt x="2850" y="502"/>
                </a:lnTo>
                <a:cubicBezTo>
                  <a:pt x="2874" y="502"/>
                  <a:pt x="2894" y="522"/>
                  <a:pt x="2894" y="546"/>
                </a:cubicBezTo>
                <a:lnTo>
                  <a:pt x="2894" y="994"/>
                </a:lnTo>
                <a:lnTo>
                  <a:pt x="2894" y="994"/>
                </a:lnTo>
                <a:close/>
                <a:moveTo>
                  <a:pt x="2850" y="372"/>
                </a:moveTo>
                <a:lnTo>
                  <a:pt x="2850" y="372"/>
                </a:lnTo>
                <a:lnTo>
                  <a:pt x="2402" y="372"/>
                </a:lnTo>
                <a:cubicBezTo>
                  <a:pt x="2306" y="372"/>
                  <a:pt x="2229" y="450"/>
                  <a:pt x="2229" y="546"/>
                </a:cubicBezTo>
                <a:lnTo>
                  <a:pt x="2229" y="994"/>
                </a:lnTo>
                <a:cubicBezTo>
                  <a:pt x="2229" y="1090"/>
                  <a:pt x="2306" y="1167"/>
                  <a:pt x="2402" y="1167"/>
                </a:cubicBezTo>
                <a:lnTo>
                  <a:pt x="2850" y="1167"/>
                </a:lnTo>
                <a:cubicBezTo>
                  <a:pt x="2946" y="1167"/>
                  <a:pt x="3024" y="1090"/>
                  <a:pt x="3024" y="994"/>
                </a:cubicBezTo>
                <a:lnTo>
                  <a:pt x="3024" y="546"/>
                </a:lnTo>
                <a:cubicBezTo>
                  <a:pt x="3024" y="450"/>
                  <a:pt x="2946" y="372"/>
                  <a:pt x="2850" y="372"/>
                </a:cubicBezTo>
                <a:lnTo>
                  <a:pt x="2850" y="372"/>
                </a:lnTo>
                <a:close/>
                <a:moveTo>
                  <a:pt x="2022" y="994"/>
                </a:moveTo>
                <a:lnTo>
                  <a:pt x="2022" y="994"/>
                </a:lnTo>
                <a:cubicBezTo>
                  <a:pt x="2022" y="1018"/>
                  <a:pt x="2003" y="1037"/>
                  <a:pt x="1979" y="1037"/>
                </a:cubicBezTo>
                <a:lnTo>
                  <a:pt x="1531" y="1037"/>
                </a:lnTo>
                <a:cubicBezTo>
                  <a:pt x="1507" y="1037"/>
                  <a:pt x="1487" y="1018"/>
                  <a:pt x="1487" y="994"/>
                </a:cubicBezTo>
                <a:lnTo>
                  <a:pt x="1487" y="546"/>
                </a:lnTo>
                <a:cubicBezTo>
                  <a:pt x="1487" y="522"/>
                  <a:pt x="1507" y="502"/>
                  <a:pt x="1531" y="502"/>
                </a:cubicBezTo>
                <a:lnTo>
                  <a:pt x="1979" y="502"/>
                </a:lnTo>
                <a:cubicBezTo>
                  <a:pt x="2003" y="502"/>
                  <a:pt x="2022" y="522"/>
                  <a:pt x="2022" y="546"/>
                </a:cubicBezTo>
                <a:lnTo>
                  <a:pt x="2022" y="994"/>
                </a:lnTo>
                <a:lnTo>
                  <a:pt x="2022" y="994"/>
                </a:lnTo>
                <a:close/>
                <a:moveTo>
                  <a:pt x="1979" y="372"/>
                </a:moveTo>
                <a:lnTo>
                  <a:pt x="1979" y="372"/>
                </a:lnTo>
                <a:lnTo>
                  <a:pt x="1531" y="372"/>
                </a:lnTo>
                <a:cubicBezTo>
                  <a:pt x="1435" y="372"/>
                  <a:pt x="1357" y="450"/>
                  <a:pt x="1357" y="546"/>
                </a:cubicBezTo>
                <a:lnTo>
                  <a:pt x="1357" y="994"/>
                </a:lnTo>
                <a:cubicBezTo>
                  <a:pt x="1357" y="1090"/>
                  <a:pt x="1435" y="1167"/>
                  <a:pt x="1531" y="1167"/>
                </a:cubicBezTo>
                <a:lnTo>
                  <a:pt x="1979" y="1167"/>
                </a:lnTo>
                <a:cubicBezTo>
                  <a:pt x="2075" y="1167"/>
                  <a:pt x="2152" y="1090"/>
                  <a:pt x="2152" y="994"/>
                </a:cubicBezTo>
                <a:lnTo>
                  <a:pt x="2152" y="546"/>
                </a:lnTo>
                <a:cubicBezTo>
                  <a:pt x="2152" y="450"/>
                  <a:pt x="2075" y="372"/>
                  <a:pt x="1979" y="372"/>
                </a:cubicBezTo>
                <a:lnTo>
                  <a:pt x="1979" y="372"/>
                </a:lnTo>
                <a:close/>
                <a:moveTo>
                  <a:pt x="1151" y="994"/>
                </a:moveTo>
                <a:lnTo>
                  <a:pt x="1151" y="994"/>
                </a:lnTo>
                <a:cubicBezTo>
                  <a:pt x="1151" y="1018"/>
                  <a:pt x="1132" y="1037"/>
                  <a:pt x="1108" y="1037"/>
                </a:cubicBezTo>
                <a:lnTo>
                  <a:pt x="659" y="1037"/>
                </a:lnTo>
                <a:cubicBezTo>
                  <a:pt x="636" y="1037"/>
                  <a:pt x="616" y="1018"/>
                  <a:pt x="616" y="994"/>
                </a:cubicBezTo>
                <a:lnTo>
                  <a:pt x="616" y="546"/>
                </a:lnTo>
                <a:cubicBezTo>
                  <a:pt x="616" y="522"/>
                  <a:pt x="636" y="502"/>
                  <a:pt x="659" y="502"/>
                </a:cubicBezTo>
                <a:lnTo>
                  <a:pt x="1108" y="502"/>
                </a:lnTo>
                <a:cubicBezTo>
                  <a:pt x="1132" y="502"/>
                  <a:pt x="1151" y="522"/>
                  <a:pt x="1151" y="546"/>
                </a:cubicBezTo>
                <a:lnTo>
                  <a:pt x="1151" y="994"/>
                </a:lnTo>
                <a:lnTo>
                  <a:pt x="1151" y="994"/>
                </a:lnTo>
                <a:close/>
                <a:moveTo>
                  <a:pt x="1108" y="372"/>
                </a:moveTo>
                <a:lnTo>
                  <a:pt x="1108" y="372"/>
                </a:lnTo>
                <a:lnTo>
                  <a:pt x="659" y="372"/>
                </a:lnTo>
                <a:cubicBezTo>
                  <a:pt x="564" y="372"/>
                  <a:pt x="486" y="450"/>
                  <a:pt x="486" y="546"/>
                </a:cubicBezTo>
                <a:lnTo>
                  <a:pt x="486" y="994"/>
                </a:lnTo>
                <a:cubicBezTo>
                  <a:pt x="486" y="1090"/>
                  <a:pt x="564" y="1167"/>
                  <a:pt x="659" y="1167"/>
                </a:cubicBezTo>
                <a:lnTo>
                  <a:pt x="1108" y="1167"/>
                </a:lnTo>
                <a:cubicBezTo>
                  <a:pt x="1203" y="1167"/>
                  <a:pt x="1281" y="1090"/>
                  <a:pt x="1281" y="994"/>
                </a:cubicBezTo>
                <a:lnTo>
                  <a:pt x="1281" y="546"/>
                </a:lnTo>
                <a:cubicBezTo>
                  <a:pt x="1281" y="450"/>
                  <a:pt x="1203" y="372"/>
                  <a:pt x="1108" y="372"/>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noChangeAspect="1" noEditPoints="1"/>
          </p:cNvSpPr>
          <p:nvPr/>
        </p:nvSpPr>
        <p:spPr bwMode="auto">
          <a:xfrm>
            <a:off x="7240663" y="3641634"/>
            <a:ext cx="577884" cy="456391"/>
          </a:xfrm>
          <a:custGeom>
            <a:avLst/>
            <a:gdLst>
              <a:gd name="T0" fmla="*/ 4669 w 4800"/>
              <a:gd name="T1" fmla="*/ 3234 h 3789"/>
              <a:gd name="T2" fmla="*/ 130 w 4800"/>
              <a:gd name="T3" fmla="*/ 3107 h 3789"/>
              <a:gd name="T4" fmla="*/ 4261 w 4800"/>
              <a:gd name="T5" fmla="*/ 2680 h 3789"/>
              <a:gd name="T6" fmla="*/ 288 w 4800"/>
              <a:gd name="T7" fmla="*/ 3265 h 3789"/>
              <a:gd name="T8" fmla="*/ 288 w 4800"/>
              <a:gd name="T9" fmla="*/ 0 h 3789"/>
              <a:gd name="T10" fmla="*/ 4245 w 4800"/>
              <a:gd name="T11" fmla="*/ 3789 h 3789"/>
              <a:gd name="T12" fmla="*/ 3230 w 4800"/>
              <a:gd name="T13" fmla="*/ 2682 h 3789"/>
              <a:gd name="T14" fmla="*/ 3765 w 4800"/>
              <a:gd name="T15" fmla="*/ 2682 h 3789"/>
              <a:gd name="T16" fmla="*/ 3895 w 4800"/>
              <a:gd name="T17" fmla="*/ 2682 h 3789"/>
              <a:gd name="T18" fmla="*/ 3100 w 4800"/>
              <a:gd name="T19" fmla="*/ 2234 h 3789"/>
              <a:gd name="T20" fmla="*/ 3895 w 4800"/>
              <a:gd name="T21" fmla="*/ 2682 h 3789"/>
              <a:gd name="T22" fmla="*/ 2359 w 4800"/>
              <a:gd name="T23" fmla="*/ 2682 h 3789"/>
              <a:gd name="T24" fmla="*/ 2894 w 4800"/>
              <a:gd name="T25" fmla="*/ 2682 h 3789"/>
              <a:gd name="T26" fmla="*/ 2229 w 4800"/>
              <a:gd name="T27" fmla="*/ 2234 h 3789"/>
              <a:gd name="T28" fmla="*/ 3024 w 4800"/>
              <a:gd name="T29" fmla="*/ 2234 h 3789"/>
              <a:gd name="T30" fmla="*/ 1979 w 4800"/>
              <a:gd name="T31" fmla="*/ 2725 h 3789"/>
              <a:gd name="T32" fmla="*/ 1979 w 4800"/>
              <a:gd name="T33" fmla="*/ 2190 h 3789"/>
              <a:gd name="T34" fmla="*/ 1979 w 4800"/>
              <a:gd name="T35" fmla="*/ 2060 h 3789"/>
              <a:gd name="T36" fmla="*/ 1979 w 4800"/>
              <a:gd name="T37" fmla="*/ 2855 h 3789"/>
              <a:gd name="T38" fmla="*/ 1151 w 4800"/>
              <a:gd name="T39" fmla="*/ 2682 h 3789"/>
              <a:gd name="T40" fmla="*/ 616 w 4800"/>
              <a:gd name="T41" fmla="*/ 2234 h 3789"/>
              <a:gd name="T42" fmla="*/ 1151 w 4800"/>
              <a:gd name="T43" fmla="*/ 2682 h 3789"/>
              <a:gd name="T44" fmla="*/ 486 w 4800"/>
              <a:gd name="T45" fmla="*/ 2682 h 3789"/>
              <a:gd name="T46" fmla="*/ 1108 w 4800"/>
              <a:gd name="T47" fmla="*/ 2060 h 3789"/>
              <a:gd name="T48" fmla="*/ 3722 w 4800"/>
              <a:gd name="T49" fmla="*/ 1346 h 3789"/>
              <a:gd name="T50" fmla="*/ 3230 w 4800"/>
              <a:gd name="T51" fmla="*/ 1838 h 3789"/>
              <a:gd name="T52" fmla="*/ 3722 w 4800"/>
              <a:gd name="T53" fmla="*/ 2011 h 3789"/>
              <a:gd name="T54" fmla="*/ 3100 w 4800"/>
              <a:gd name="T55" fmla="*/ 1390 h 3789"/>
              <a:gd name="T56" fmla="*/ 2894 w 4800"/>
              <a:gd name="T57" fmla="*/ 1838 h 3789"/>
              <a:gd name="T58" fmla="*/ 2402 w 4800"/>
              <a:gd name="T59" fmla="*/ 1346 h 3789"/>
              <a:gd name="T60" fmla="*/ 2850 w 4800"/>
              <a:gd name="T61" fmla="*/ 1216 h 3789"/>
              <a:gd name="T62" fmla="*/ 2402 w 4800"/>
              <a:gd name="T63" fmla="*/ 2011 h 3789"/>
              <a:gd name="T64" fmla="*/ 2850 w 4800"/>
              <a:gd name="T65" fmla="*/ 1216 h 3789"/>
              <a:gd name="T66" fmla="*/ 1487 w 4800"/>
              <a:gd name="T67" fmla="*/ 1838 h 3789"/>
              <a:gd name="T68" fmla="*/ 2022 w 4800"/>
              <a:gd name="T69" fmla="*/ 1838 h 3789"/>
              <a:gd name="T70" fmla="*/ 1357 w 4800"/>
              <a:gd name="T71" fmla="*/ 1390 h 3789"/>
              <a:gd name="T72" fmla="*/ 2152 w 4800"/>
              <a:gd name="T73" fmla="*/ 1390 h 3789"/>
              <a:gd name="T74" fmla="*/ 1108 w 4800"/>
              <a:gd name="T75" fmla="*/ 1881 h 3789"/>
              <a:gd name="T76" fmla="*/ 1108 w 4800"/>
              <a:gd name="T77" fmla="*/ 1346 h 3789"/>
              <a:gd name="T78" fmla="*/ 1108 w 4800"/>
              <a:gd name="T79" fmla="*/ 1216 h 3789"/>
              <a:gd name="T80" fmla="*/ 1108 w 4800"/>
              <a:gd name="T81" fmla="*/ 2011 h 3789"/>
              <a:gd name="T82" fmla="*/ 3230 w 4800"/>
              <a:gd name="T83" fmla="*/ 546 h 3789"/>
              <a:gd name="T84" fmla="*/ 3765 w 4800"/>
              <a:gd name="T85" fmla="*/ 994 h 3789"/>
              <a:gd name="T86" fmla="*/ 3230 w 4800"/>
              <a:gd name="T87" fmla="*/ 546 h 3789"/>
              <a:gd name="T88" fmla="*/ 3895 w 4800"/>
              <a:gd name="T89" fmla="*/ 546 h 3789"/>
              <a:gd name="T90" fmla="*/ 3273 w 4800"/>
              <a:gd name="T91" fmla="*/ 1167 h 3789"/>
              <a:gd name="T92" fmla="*/ 2402 w 4800"/>
              <a:gd name="T93" fmla="*/ 1037 h 3789"/>
              <a:gd name="T94" fmla="*/ 2894 w 4800"/>
              <a:gd name="T95" fmla="*/ 546 h 3789"/>
              <a:gd name="T96" fmla="*/ 2402 w 4800"/>
              <a:gd name="T97" fmla="*/ 372 h 3789"/>
              <a:gd name="T98" fmla="*/ 3024 w 4800"/>
              <a:gd name="T99" fmla="*/ 994 h 3789"/>
              <a:gd name="T100" fmla="*/ 2022 w 4800"/>
              <a:gd name="T101" fmla="*/ 994 h 3789"/>
              <a:gd name="T102" fmla="*/ 1531 w 4800"/>
              <a:gd name="T103" fmla="*/ 502 h 3789"/>
              <a:gd name="T104" fmla="*/ 1979 w 4800"/>
              <a:gd name="T105" fmla="*/ 372 h 3789"/>
              <a:gd name="T106" fmla="*/ 1531 w 4800"/>
              <a:gd name="T107" fmla="*/ 1167 h 3789"/>
              <a:gd name="T108" fmla="*/ 1979 w 4800"/>
              <a:gd name="T109" fmla="*/ 372 h 3789"/>
              <a:gd name="T110" fmla="*/ 616 w 4800"/>
              <a:gd name="T111" fmla="*/ 994 h 3789"/>
              <a:gd name="T112" fmla="*/ 1151 w 4800"/>
              <a:gd name="T113" fmla="*/ 994 h 3789"/>
              <a:gd name="T114" fmla="*/ 486 w 4800"/>
              <a:gd name="T115" fmla="*/ 546 h 3789"/>
              <a:gd name="T116" fmla="*/ 1281 w 4800"/>
              <a:gd name="T117" fmla="*/ 546 h 3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800" h="3789">
                <a:moveTo>
                  <a:pt x="4245" y="3658"/>
                </a:moveTo>
                <a:lnTo>
                  <a:pt x="4245" y="3658"/>
                </a:lnTo>
                <a:cubicBezTo>
                  <a:pt x="4011" y="3658"/>
                  <a:pt x="3820" y="3468"/>
                  <a:pt x="3820" y="3234"/>
                </a:cubicBezTo>
                <a:cubicBezTo>
                  <a:pt x="3820" y="3000"/>
                  <a:pt x="4011" y="2809"/>
                  <a:pt x="4245" y="2809"/>
                </a:cubicBezTo>
                <a:cubicBezTo>
                  <a:pt x="4479" y="2809"/>
                  <a:pt x="4669" y="3000"/>
                  <a:pt x="4669" y="3234"/>
                </a:cubicBezTo>
                <a:cubicBezTo>
                  <a:pt x="4669" y="3468"/>
                  <a:pt x="4479" y="3658"/>
                  <a:pt x="4245" y="3658"/>
                </a:cubicBezTo>
                <a:lnTo>
                  <a:pt x="4245" y="3658"/>
                </a:lnTo>
                <a:close/>
                <a:moveTo>
                  <a:pt x="288" y="3265"/>
                </a:moveTo>
                <a:lnTo>
                  <a:pt x="288" y="3265"/>
                </a:lnTo>
                <a:cubicBezTo>
                  <a:pt x="201" y="3265"/>
                  <a:pt x="130" y="3194"/>
                  <a:pt x="130" y="3107"/>
                </a:cubicBezTo>
                <a:lnTo>
                  <a:pt x="130" y="289"/>
                </a:lnTo>
                <a:cubicBezTo>
                  <a:pt x="130" y="201"/>
                  <a:pt x="201" y="130"/>
                  <a:pt x="288" y="130"/>
                </a:cubicBezTo>
                <a:lnTo>
                  <a:pt x="4103" y="130"/>
                </a:lnTo>
                <a:cubicBezTo>
                  <a:pt x="4190" y="130"/>
                  <a:pt x="4261" y="201"/>
                  <a:pt x="4261" y="289"/>
                </a:cubicBezTo>
                <a:lnTo>
                  <a:pt x="4261" y="2680"/>
                </a:lnTo>
                <a:cubicBezTo>
                  <a:pt x="4256" y="2680"/>
                  <a:pt x="4250" y="2679"/>
                  <a:pt x="4245" y="2679"/>
                </a:cubicBezTo>
                <a:cubicBezTo>
                  <a:pt x="3939" y="2679"/>
                  <a:pt x="3690" y="2928"/>
                  <a:pt x="3690" y="3234"/>
                </a:cubicBezTo>
                <a:cubicBezTo>
                  <a:pt x="3690" y="3244"/>
                  <a:pt x="3691" y="3255"/>
                  <a:pt x="3692" y="3265"/>
                </a:cubicBezTo>
                <a:lnTo>
                  <a:pt x="288" y="3265"/>
                </a:lnTo>
                <a:lnTo>
                  <a:pt x="288" y="3265"/>
                </a:lnTo>
                <a:close/>
                <a:moveTo>
                  <a:pt x="4391" y="2700"/>
                </a:moveTo>
                <a:lnTo>
                  <a:pt x="4391" y="2700"/>
                </a:lnTo>
                <a:lnTo>
                  <a:pt x="4391" y="289"/>
                </a:lnTo>
                <a:cubicBezTo>
                  <a:pt x="4391" y="130"/>
                  <a:pt x="4262" y="0"/>
                  <a:pt x="4103" y="0"/>
                </a:cubicBezTo>
                <a:lnTo>
                  <a:pt x="288" y="0"/>
                </a:lnTo>
                <a:cubicBezTo>
                  <a:pt x="129" y="0"/>
                  <a:pt x="0" y="130"/>
                  <a:pt x="0" y="289"/>
                </a:cubicBezTo>
                <a:lnTo>
                  <a:pt x="0" y="3107"/>
                </a:lnTo>
                <a:cubicBezTo>
                  <a:pt x="0" y="3266"/>
                  <a:pt x="129" y="3395"/>
                  <a:pt x="288" y="3395"/>
                </a:cubicBezTo>
                <a:lnTo>
                  <a:pt x="3714" y="3395"/>
                </a:lnTo>
                <a:cubicBezTo>
                  <a:pt x="3784" y="3623"/>
                  <a:pt x="3995" y="3789"/>
                  <a:pt x="4245" y="3789"/>
                </a:cubicBezTo>
                <a:cubicBezTo>
                  <a:pt x="4551" y="3789"/>
                  <a:pt x="4800" y="3540"/>
                  <a:pt x="4800" y="3234"/>
                </a:cubicBezTo>
                <a:cubicBezTo>
                  <a:pt x="4800" y="2979"/>
                  <a:pt x="4626" y="2764"/>
                  <a:pt x="4391" y="2700"/>
                </a:cubicBezTo>
                <a:lnTo>
                  <a:pt x="4391" y="2700"/>
                </a:lnTo>
                <a:close/>
                <a:moveTo>
                  <a:pt x="3230" y="2682"/>
                </a:moveTo>
                <a:lnTo>
                  <a:pt x="3230" y="2682"/>
                </a:lnTo>
                <a:lnTo>
                  <a:pt x="3230" y="2234"/>
                </a:lnTo>
                <a:cubicBezTo>
                  <a:pt x="3230" y="2210"/>
                  <a:pt x="3249" y="2190"/>
                  <a:pt x="3273" y="2190"/>
                </a:cubicBezTo>
                <a:lnTo>
                  <a:pt x="3722" y="2190"/>
                </a:lnTo>
                <a:cubicBezTo>
                  <a:pt x="3746" y="2190"/>
                  <a:pt x="3765" y="2210"/>
                  <a:pt x="3765" y="2234"/>
                </a:cubicBezTo>
                <a:lnTo>
                  <a:pt x="3765" y="2682"/>
                </a:lnTo>
                <a:cubicBezTo>
                  <a:pt x="3765" y="2706"/>
                  <a:pt x="3746" y="2725"/>
                  <a:pt x="3722" y="2725"/>
                </a:cubicBezTo>
                <a:lnTo>
                  <a:pt x="3273" y="2725"/>
                </a:lnTo>
                <a:cubicBezTo>
                  <a:pt x="3249" y="2725"/>
                  <a:pt x="3230" y="2706"/>
                  <a:pt x="3230" y="2682"/>
                </a:cubicBezTo>
                <a:lnTo>
                  <a:pt x="3230" y="2682"/>
                </a:lnTo>
                <a:close/>
                <a:moveTo>
                  <a:pt x="3895" y="2682"/>
                </a:moveTo>
                <a:lnTo>
                  <a:pt x="3895" y="2682"/>
                </a:lnTo>
                <a:lnTo>
                  <a:pt x="3895" y="2234"/>
                </a:lnTo>
                <a:cubicBezTo>
                  <a:pt x="3895" y="2138"/>
                  <a:pt x="3817" y="2060"/>
                  <a:pt x="3722" y="2060"/>
                </a:cubicBezTo>
                <a:lnTo>
                  <a:pt x="3273" y="2060"/>
                </a:lnTo>
                <a:cubicBezTo>
                  <a:pt x="3178" y="2060"/>
                  <a:pt x="3100" y="2138"/>
                  <a:pt x="3100" y="2234"/>
                </a:cubicBezTo>
                <a:lnTo>
                  <a:pt x="3100" y="2682"/>
                </a:lnTo>
                <a:cubicBezTo>
                  <a:pt x="3100" y="2778"/>
                  <a:pt x="3178" y="2855"/>
                  <a:pt x="3273" y="2855"/>
                </a:cubicBezTo>
                <a:lnTo>
                  <a:pt x="3722" y="2855"/>
                </a:lnTo>
                <a:cubicBezTo>
                  <a:pt x="3817" y="2855"/>
                  <a:pt x="3895" y="2778"/>
                  <a:pt x="3895" y="2682"/>
                </a:cubicBezTo>
                <a:lnTo>
                  <a:pt x="3895" y="2682"/>
                </a:lnTo>
                <a:close/>
                <a:moveTo>
                  <a:pt x="2894" y="2682"/>
                </a:moveTo>
                <a:lnTo>
                  <a:pt x="2894" y="2682"/>
                </a:lnTo>
                <a:cubicBezTo>
                  <a:pt x="2894" y="2706"/>
                  <a:pt x="2874" y="2725"/>
                  <a:pt x="2850" y="2725"/>
                </a:cubicBezTo>
                <a:lnTo>
                  <a:pt x="2402" y="2725"/>
                </a:lnTo>
                <a:cubicBezTo>
                  <a:pt x="2378" y="2725"/>
                  <a:pt x="2359" y="2706"/>
                  <a:pt x="2359" y="2682"/>
                </a:cubicBezTo>
                <a:lnTo>
                  <a:pt x="2359" y="2234"/>
                </a:lnTo>
                <a:cubicBezTo>
                  <a:pt x="2359" y="2210"/>
                  <a:pt x="2378" y="2190"/>
                  <a:pt x="2402" y="2190"/>
                </a:cubicBezTo>
                <a:lnTo>
                  <a:pt x="2850" y="2190"/>
                </a:lnTo>
                <a:cubicBezTo>
                  <a:pt x="2874" y="2190"/>
                  <a:pt x="2894" y="2210"/>
                  <a:pt x="2894" y="2234"/>
                </a:cubicBezTo>
                <a:lnTo>
                  <a:pt x="2894" y="2682"/>
                </a:lnTo>
                <a:lnTo>
                  <a:pt x="2894" y="2682"/>
                </a:lnTo>
                <a:close/>
                <a:moveTo>
                  <a:pt x="2850" y="2060"/>
                </a:moveTo>
                <a:lnTo>
                  <a:pt x="2850" y="2060"/>
                </a:lnTo>
                <a:lnTo>
                  <a:pt x="2402" y="2060"/>
                </a:lnTo>
                <a:cubicBezTo>
                  <a:pt x="2306" y="2060"/>
                  <a:pt x="2229" y="2138"/>
                  <a:pt x="2229" y="2234"/>
                </a:cubicBezTo>
                <a:lnTo>
                  <a:pt x="2229" y="2682"/>
                </a:lnTo>
                <a:cubicBezTo>
                  <a:pt x="2229" y="2778"/>
                  <a:pt x="2306" y="2855"/>
                  <a:pt x="2402" y="2855"/>
                </a:cubicBezTo>
                <a:lnTo>
                  <a:pt x="2850" y="2855"/>
                </a:lnTo>
                <a:cubicBezTo>
                  <a:pt x="2946" y="2855"/>
                  <a:pt x="3024" y="2778"/>
                  <a:pt x="3024" y="2682"/>
                </a:cubicBezTo>
                <a:lnTo>
                  <a:pt x="3024" y="2234"/>
                </a:lnTo>
                <a:cubicBezTo>
                  <a:pt x="3024" y="2138"/>
                  <a:pt x="2946" y="2060"/>
                  <a:pt x="2850" y="2060"/>
                </a:cubicBezTo>
                <a:lnTo>
                  <a:pt x="2850" y="2060"/>
                </a:lnTo>
                <a:close/>
                <a:moveTo>
                  <a:pt x="2022" y="2682"/>
                </a:moveTo>
                <a:lnTo>
                  <a:pt x="2022" y="2682"/>
                </a:lnTo>
                <a:cubicBezTo>
                  <a:pt x="2022" y="2706"/>
                  <a:pt x="2003" y="2725"/>
                  <a:pt x="1979" y="2725"/>
                </a:cubicBezTo>
                <a:lnTo>
                  <a:pt x="1531" y="2725"/>
                </a:lnTo>
                <a:cubicBezTo>
                  <a:pt x="1507" y="2725"/>
                  <a:pt x="1487" y="2706"/>
                  <a:pt x="1487" y="2682"/>
                </a:cubicBezTo>
                <a:lnTo>
                  <a:pt x="1487" y="2234"/>
                </a:lnTo>
                <a:cubicBezTo>
                  <a:pt x="1487" y="2210"/>
                  <a:pt x="1507" y="2190"/>
                  <a:pt x="1531" y="2190"/>
                </a:cubicBezTo>
                <a:lnTo>
                  <a:pt x="1979" y="2190"/>
                </a:lnTo>
                <a:cubicBezTo>
                  <a:pt x="2003" y="2190"/>
                  <a:pt x="2022" y="2210"/>
                  <a:pt x="2022" y="2234"/>
                </a:cubicBezTo>
                <a:lnTo>
                  <a:pt x="2022" y="2682"/>
                </a:lnTo>
                <a:lnTo>
                  <a:pt x="2022" y="2682"/>
                </a:lnTo>
                <a:close/>
                <a:moveTo>
                  <a:pt x="1979" y="2060"/>
                </a:moveTo>
                <a:lnTo>
                  <a:pt x="1979" y="2060"/>
                </a:lnTo>
                <a:lnTo>
                  <a:pt x="1531" y="2060"/>
                </a:lnTo>
                <a:cubicBezTo>
                  <a:pt x="1435" y="2060"/>
                  <a:pt x="1357" y="2138"/>
                  <a:pt x="1357" y="2234"/>
                </a:cubicBezTo>
                <a:lnTo>
                  <a:pt x="1357" y="2682"/>
                </a:lnTo>
                <a:cubicBezTo>
                  <a:pt x="1357" y="2778"/>
                  <a:pt x="1435" y="2855"/>
                  <a:pt x="1531" y="2855"/>
                </a:cubicBezTo>
                <a:lnTo>
                  <a:pt x="1979" y="2855"/>
                </a:lnTo>
                <a:cubicBezTo>
                  <a:pt x="2075" y="2855"/>
                  <a:pt x="2152" y="2778"/>
                  <a:pt x="2152" y="2682"/>
                </a:cubicBezTo>
                <a:lnTo>
                  <a:pt x="2152" y="2234"/>
                </a:lnTo>
                <a:cubicBezTo>
                  <a:pt x="2152" y="2138"/>
                  <a:pt x="2075" y="2060"/>
                  <a:pt x="1979" y="2060"/>
                </a:cubicBezTo>
                <a:lnTo>
                  <a:pt x="1979" y="2060"/>
                </a:lnTo>
                <a:close/>
                <a:moveTo>
                  <a:pt x="1151" y="2682"/>
                </a:moveTo>
                <a:lnTo>
                  <a:pt x="1151" y="2682"/>
                </a:lnTo>
                <a:cubicBezTo>
                  <a:pt x="1151" y="2706"/>
                  <a:pt x="1132" y="2725"/>
                  <a:pt x="1108" y="2725"/>
                </a:cubicBezTo>
                <a:lnTo>
                  <a:pt x="659" y="2725"/>
                </a:lnTo>
                <a:cubicBezTo>
                  <a:pt x="636" y="2725"/>
                  <a:pt x="616" y="2706"/>
                  <a:pt x="616" y="2682"/>
                </a:cubicBezTo>
                <a:lnTo>
                  <a:pt x="616" y="2234"/>
                </a:lnTo>
                <a:cubicBezTo>
                  <a:pt x="616" y="2210"/>
                  <a:pt x="636" y="2190"/>
                  <a:pt x="659" y="2190"/>
                </a:cubicBezTo>
                <a:lnTo>
                  <a:pt x="1108" y="2190"/>
                </a:lnTo>
                <a:cubicBezTo>
                  <a:pt x="1132" y="2190"/>
                  <a:pt x="1151" y="2210"/>
                  <a:pt x="1151" y="2234"/>
                </a:cubicBezTo>
                <a:lnTo>
                  <a:pt x="1151" y="2682"/>
                </a:lnTo>
                <a:lnTo>
                  <a:pt x="1151" y="2682"/>
                </a:lnTo>
                <a:close/>
                <a:moveTo>
                  <a:pt x="1108" y="2060"/>
                </a:moveTo>
                <a:lnTo>
                  <a:pt x="1108" y="2060"/>
                </a:lnTo>
                <a:lnTo>
                  <a:pt x="659" y="2060"/>
                </a:lnTo>
                <a:cubicBezTo>
                  <a:pt x="564" y="2060"/>
                  <a:pt x="486" y="2138"/>
                  <a:pt x="486" y="2234"/>
                </a:cubicBezTo>
                <a:lnTo>
                  <a:pt x="486" y="2682"/>
                </a:lnTo>
                <a:cubicBezTo>
                  <a:pt x="486" y="2778"/>
                  <a:pt x="564" y="2855"/>
                  <a:pt x="659" y="2855"/>
                </a:cubicBezTo>
                <a:lnTo>
                  <a:pt x="1108" y="2855"/>
                </a:lnTo>
                <a:cubicBezTo>
                  <a:pt x="1203" y="2855"/>
                  <a:pt x="1281" y="2778"/>
                  <a:pt x="1281" y="2682"/>
                </a:cubicBezTo>
                <a:lnTo>
                  <a:pt x="1281" y="2234"/>
                </a:lnTo>
                <a:cubicBezTo>
                  <a:pt x="1281" y="2138"/>
                  <a:pt x="1203" y="2060"/>
                  <a:pt x="1108" y="2060"/>
                </a:cubicBezTo>
                <a:lnTo>
                  <a:pt x="1108" y="2060"/>
                </a:lnTo>
                <a:close/>
                <a:moveTo>
                  <a:pt x="3230" y="1390"/>
                </a:moveTo>
                <a:lnTo>
                  <a:pt x="3230" y="1390"/>
                </a:lnTo>
                <a:cubicBezTo>
                  <a:pt x="3230" y="1366"/>
                  <a:pt x="3249" y="1346"/>
                  <a:pt x="3273" y="1346"/>
                </a:cubicBezTo>
                <a:lnTo>
                  <a:pt x="3722" y="1346"/>
                </a:lnTo>
                <a:cubicBezTo>
                  <a:pt x="3746" y="1346"/>
                  <a:pt x="3765" y="1366"/>
                  <a:pt x="3765" y="1390"/>
                </a:cubicBezTo>
                <a:lnTo>
                  <a:pt x="3765" y="1838"/>
                </a:lnTo>
                <a:cubicBezTo>
                  <a:pt x="3765" y="1862"/>
                  <a:pt x="3746" y="1881"/>
                  <a:pt x="3722" y="1881"/>
                </a:cubicBezTo>
                <a:lnTo>
                  <a:pt x="3273" y="1881"/>
                </a:lnTo>
                <a:cubicBezTo>
                  <a:pt x="3249" y="1881"/>
                  <a:pt x="3230" y="1862"/>
                  <a:pt x="3230" y="1838"/>
                </a:cubicBezTo>
                <a:lnTo>
                  <a:pt x="3230" y="1390"/>
                </a:lnTo>
                <a:lnTo>
                  <a:pt x="3230" y="1390"/>
                </a:lnTo>
                <a:close/>
                <a:moveTo>
                  <a:pt x="3273" y="2011"/>
                </a:moveTo>
                <a:lnTo>
                  <a:pt x="3273" y="2011"/>
                </a:lnTo>
                <a:lnTo>
                  <a:pt x="3722" y="2011"/>
                </a:lnTo>
                <a:cubicBezTo>
                  <a:pt x="3817" y="2011"/>
                  <a:pt x="3895" y="1934"/>
                  <a:pt x="3895" y="1838"/>
                </a:cubicBezTo>
                <a:lnTo>
                  <a:pt x="3895" y="1390"/>
                </a:lnTo>
                <a:cubicBezTo>
                  <a:pt x="3895" y="1294"/>
                  <a:pt x="3817" y="1216"/>
                  <a:pt x="3722" y="1216"/>
                </a:cubicBezTo>
                <a:lnTo>
                  <a:pt x="3273" y="1216"/>
                </a:lnTo>
                <a:cubicBezTo>
                  <a:pt x="3178" y="1216"/>
                  <a:pt x="3100" y="1294"/>
                  <a:pt x="3100" y="1390"/>
                </a:cubicBezTo>
                <a:lnTo>
                  <a:pt x="3100" y="1838"/>
                </a:lnTo>
                <a:cubicBezTo>
                  <a:pt x="3100" y="1934"/>
                  <a:pt x="3178" y="2011"/>
                  <a:pt x="3273" y="2011"/>
                </a:cubicBezTo>
                <a:lnTo>
                  <a:pt x="3273" y="2011"/>
                </a:lnTo>
                <a:close/>
                <a:moveTo>
                  <a:pt x="2894" y="1838"/>
                </a:moveTo>
                <a:lnTo>
                  <a:pt x="2894" y="1838"/>
                </a:lnTo>
                <a:cubicBezTo>
                  <a:pt x="2894" y="1862"/>
                  <a:pt x="2874" y="1881"/>
                  <a:pt x="2850" y="1881"/>
                </a:cubicBezTo>
                <a:lnTo>
                  <a:pt x="2402" y="1881"/>
                </a:lnTo>
                <a:cubicBezTo>
                  <a:pt x="2378" y="1881"/>
                  <a:pt x="2359" y="1862"/>
                  <a:pt x="2359" y="1838"/>
                </a:cubicBezTo>
                <a:lnTo>
                  <a:pt x="2359" y="1390"/>
                </a:lnTo>
                <a:cubicBezTo>
                  <a:pt x="2359" y="1366"/>
                  <a:pt x="2378" y="1346"/>
                  <a:pt x="2402" y="1346"/>
                </a:cubicBezTo>
                <a:lnTo>
                  <a:pt x="2850" y="1346"/>
                </a:lnTo>
                <a:cubicBezTo>
                  <a:pt x="2874" y="1346"/>
                  <a:pt x="2894" y="1366"/>
                  <a:pt x="2894" y="1390"/>
                </a:cubicBezTo>
                <a:lnTo>
                  <a:pt x="2894" y="1838"/>
                </a:lnTo>
                <a:lnTo>
                  <a:pt x="2894" y="1838"/>
                </a:lnTo>
                <a:close/>
                <a:moveTo>
                  <a:pt x="2850" y="1216"/>
                </a:moveTo>
                <a:lnTo>
                  <a:pt x="2850" y="1216"/>
                </a:lnTo>
                <a:lnTo>
                  <a:pt x="2402" y="1216"/>
                </a:lnTo>
                <a:cubicBezTo>
                  <a:pt x="2306" y="1216"/>
                  <a:pt x="2229" y="1294"/>
                  <a:pt x="2229" y="1390"/>
                </a:cubicBezTo>
                <a:lnTo>
                  <a:pt x="2229" y="1838"/>
                </a:lnTo>
                <a:cubicBezTo>
                  <a:pt x="2229" y="1934"/>
                  <a:pt x="2306" y="2011"/>
                  <a:pt x="2402" y="2011"/>
                </a:cubicBezTo>
                <a:lnTo>
                  <a:pt x="2850" y="2011"/>
                </a:lnTo>
                <a:cubicBezTo>
                  <a:pt x="2946" y="2011"/>
                  <a:pt x="3024" y="1934"/>
                  <a:pt x="3024" y="1838"/>
                </a:cubicBezTo>
                <a:lnTo>
                  <a:pt x="3024" y="1390"/>
                </a:lnTo>
                <a:cubicBezTo>
                  <a:pt x="3024" y="1294"/>
                  <a:pt x="2946" y="1216"/>
                  <a:pt x="2850" y="1216"/>
                </a:cubicBezTo>
                <a:lnTo>
                  <a:pt x="2850" y="1216"/>
                </a:lnTo>
                <a:close/>
                <a:moveTo>
                  <a:pt x="2022" y="1838"/>
                </a:moveTo>
                <a:lnTo>
                  <a:pt x="2022" y="1838"/>
                </a:lnTo>
                <a:cubicBezTo>
                  <a:pt x="2022" y="1862"/>
                  <a:pt x="2003" y="1881"/>
                  <a:pt x="1979" y="1881"/>
                </a:cubicBezTo>
                <a:lnTo>
                  <a:pt x="1531" y="1881"/>
                </a:lnTo>
                <a:cubicBezTo>
                  <a:pt x="1507" y="1881"/>
                  <a:pt x="1487" y="1862"/>
                  <a:pt x="1487" y="1838"/>
                </a:cubicBezTo>
                <a:lnTo>
                  <a:pt x="1487" y="1390"/>
                </a:lnTo>
                <a:cubicBezTo>
                  <a:pt x="1487" y="1366"/>
                  <a:pt x="1507" y="1346"/>
                  <a:pt x="1531" y="1346"/>
                </a:cubicBezTo>
                <a:lnTo>
                  <a:pt x="1979" y="1346"/>
                </a:lnTo>
                <a:cubicBezTo>
                  <a:pt x="2003" y="1346"/>
                  <a:pt x="2022" y="1366"/>
                  <a:pt x="2022" y="1390"/>
                </a:cubicBezTo>
                <a:lnTo>
                  <a:pt x="2022" y="1838"/>
                </a:lnTo>
                <a:lnTo>
                  <a:pt x="2022" y="1838"/>
                </a:lnTo>
                <a:close/>
                <a:moveTo>
                  <a:pt x="1979" y="1216"/>
                </a:moveTo>
                <a:lnTo>
                  <a:pt x="1979" y="1216"/>
                </a:lnTo>
                <a:lnTo>
                  <a:pt x="1531" y="1216"/>
                </a:lnTo>
                <a:cubicBezTo>
                  <a:pt x="1435" y="1216"/>
                  <a:pt x="1357" y="1294"/>
                  <a:pt x="1357" y="1390"/>
                </a:cubicBezTo>
                <a:lnTo>
                  <a:pt x="1357" y="1838"/>
                </a:lnTo>
                <a:cubicBezTo>
                  <a:pt x="1357" y="1934"/>
                  <a:pt x="1435" y="2011"/>
                  <a:pt x="1531" y="2011"/>
                </a:cubicBezTo>
                <a:lnTo>
                  <a:pt x="1979" y="2011"/>
                </a:lnTo>
                <a:cubicBezTo>
                  <a:pt x="2075" y="2011"/>
                  <a:pt x="2152" y="1934"/>
                  <a:pt x="2152" y="1838"/>
                </a:cubicBezTo>
                <a:lnTo>
                  <a:pt x="2152" y="1390"/>
                </a:lnTo>
                <a:cubicBezTo>
                  <a:pt x="2152" y="1294"/>
                  <a:pt x="2075" y="1216"/>
                  <a:pt x="1979" y="1216"/>
                </a:cubicBezTo>
                <a:lnTo>
                  <a:pt x="1979" y="1216"/>
                </a:lnTo>
                <a:close/>
                <a:moveTo>
                  <a:pt x="1151" y="1838"/>
                </a:moveTo>
                <a:lnTo>
                  <a:pt x="1151" y="1838"/>
                </a:lnTo>
                <a:cubicBezTo>
                  <a:pt x="1151" y="1862"/>
                  <a:pt x="1132" y="1881"/>
                  <a:pt x="1108" y="1881"/>
                </a:cubicBezTo>
                <a:lnTo>
                  <a:pt x="659" y="1881"/>
                </a:lnTo>
                <a:cubicBezTo>
                  <a:pt x="636" y="1881"/>
                  <a:pt x="616" y="1862"/>
                  <a:pt x="616" y="1838"/>
                </a:cubicBezTo>
                <a:lnTo>
                  <a:pt x="616" y="1390"/>
                </a:lnTo>
                <a:cubicBezTo>
                  <a:pt x="616" y="1366"/>
                  <a:pt x="636" y="1346"/>
                  <a:pt x="659" y="1346"/>
                </a:cubicBezTo>
                <a:lnTo>
                  <a:pt x="1108" y="1346"/>
                </a:lnTo>
                <a:cubicBezTo>
                  <a:pt x="1132" y="1346"/>
                  <a:pt x="1151" y="1366"/>
                  <a:pt x="1151" y="1390"/>
                </a:cubicBezTo>
                <a:lnTo>
                  <a:pt x="1151" y="1838"/>
                </a:lnTo>
                <a:lnTo>
                  <a:pt x="1151" y="1838"/>
                </a:lnTo>
                <a:close/>
                <a:moveTo>
                  <a:pt x="1108" y="1216"/>
                </a:moveTo>
                <a:lnTo>
                  <a:pt x="1108" y="1216"/>
                </a:lnTo>
                <a:lnTo>
                  <a:pt x="659" y="1216"/>
                </a:lnTo>
                <a:cubicBezTo>
                  <a:pt x="564" y="1216"/>
                  <a:pt x="486" y="1294"/>
                  <a:pt x="486" y="1390"/>
                </a:cubicBezTo>
                <a:lnTo>
                  <a:pt x="486" y="1838"/>
                </a:lnTo>
                <a:cubicBezTo>
                  <a:pt x="486" y="1934"/>
                  <a:pt x="564" y="2011"/>
                  <a:pt x="659" y="2011"/>
                </a:cubicBezTo>
                <a:lnTo>
                  <a:pt x="1108" y="2011"/>
                </a:lnTo>
                <a:cubicBezTo>
                  <a:pt x="1203" y="2011"/>
                  <a:pt x="1281" y="1934"/>
                  <a:pt x="1281" y="1838"/>
                </a:cubicBezTo>
                <a:lnTo>
                  <a:pt x="1281" y="1390"/>
                </a:lnTo>
                <a:cubicBezTo>
                  <a:pt x="1281" y="1294"/>
                  <a:pt x="1203" y="1216"/>
                  <a:pt x="1108" y="1216"/>
                </a:cubicBezTo>
                <a:lnTo>
                  <a:pt x="1108" y="1216"/>
                </a:lnTo>
                <a:close/>
                <a:moveTo>
                  <a:pt x="3230" y="546"/>
                </a:moveTo>
                <a:lnTo>
                  <a:pt x="3230" y="546"/>
                </a:lnTo>
                <a:cubicBezTo>
                  <a:pt x="3230" y="522"/>
                  <a:pt x="3249" y="502"/>
                  <a:pt x="3273" y="502"/>
                </a:cubicBezTo>
                <a:lnTo>
                  <a:pt x="3722" y="502"/>
                </a:lnTo>
                <a:cubicBezTo>
                  <a:pt x="3746" y="502"/>
                  <a:pt x="3765" y="522"/>
                  <a:pt x="3765" y="546"/>
                </a:cubicBezTo>
                <a:lnTo>
                  <a:pt x="3765" y="994"/>
                </a:lnTo>
                <a:cubicBezTo>
                  <a:pt x="3765" y="1018"/>
                  <a:pt x="3746" y="1037"/>
                  <a:pt x="3722" y="1037"/>
                </a:cubicBezTo>
                <a:lnTo>
                  <a:pt x="3273" y="1037"/>
                </a:lnTo>
                <a:cubicBezTo>
                  <a:pt x="3249" y="1037"/>
                  <a:pt x="3230" y="1018"/>
                  <a:pt x="3230" y="994"/>
                </a:cubicBezTo>
                <a:lnTo>
                  <a:pt x="3230" y="546"/>
                </a:lnTo>
                <a:lnTo>
                  <a:pt x="3230" y="546"/>
                </a:lnTo>
                <a:close/>
                <a:moveTo>
                  <a:pt x="3273" y="1167"/>
                </a:moveTo>
                <a:lnTo>
                  <a:pt x="3273" y="1167"/>
                </a:lnTo>
                <a:lnTo>
                  <a:pt x="3722" y="1167"/>
                </a:lnTo>
                <a:cubicBezTo>
                  <a:pt x="3817" y="1167"/>
                  <a:pt x="3895" y="1090"/>
                  <a:pt x="3895" y="994"/>
                </a:cubicBezTo>
                <a:lnTo>
                  <a:pt x="3895" y="546"/>
                </a:lnTo>
                <a:cubicBezTo>
                  <a:pt x="3895" y="450"/>
                  <a:pt x="3817" y="372"/>
                  <a:pt x="3722" y="372"/>
                </a:cubicBezTo>
                <a:lnTo>
                  <a:pt x="3273" y="372"/>
                </a:lnTo>
                <a:cubicBezTo>
                  <a:pt x="3178" y="372"/>
                  <a:pt x="3100" y="450"/>
                  <a:pt x="3100" y="546"/>
                </a:cubicBezTo>
                <a:lnTo>
                  <a:pt x="3100" y="994"/>
                </a:lnTo>
                <a:cubicBezTo>
                  <a:pt x="3100" y="1090"/>
                  <a:pt x="3178" y="1167"/>
                  <a:pt x="3273" y="1167"/>
                </a:cubicBezTo>
                <a:lnTo>
                  <a:pt x="3273" y="1167"/>
                </a:lnTo>
                <a:close/>
                <a:moveTo>
                  <a:pt x="2894" y="994"/>
                </a:moveTo>
                <a:lnTo>
                  <a:pt x="2894" y="994"/>
                </a:lnTo>
                <a:cubicBezTo>
                  <a:pt x="2894" y="1018"/>
                  <a:pt x="2874" y="1037"/>
                  <a:pt x="2850" y="1037"/>
                </a:cubicBezTo>
                <a:lnTo>
                  <a:pt x="2402" y="1037"/>
                </a:lnTo>
                <a:cubicBezTo>
                  <a:pt x="2378" y="1037"/>
                  <a:pt x="2359" y="1018"/>
                  <a:pt x="2359" y="994"/>
                </a:cubicBezTo>
                <a:lnTo>
                  <a:pt x="2359" y="546"/>
                </a:lnTo>
                <a:cubicBezTo>
                  <a:pt x="2359" y="522"/>
                  <a:pt x="2378" y="502"/>
                  <a:pt x="2402" y="502"/>
                </a:cubicBezTo>
                <a:lnTo>
                  <a:pt x="2850" y="502"/>
                </a:lnTo>
                <a:cubicBezTo>
                  <a:pt x="2874" y="502"/>
                  <a:pt x="2894" y="522"/>
                  <a:pt x="2894" y="546"/>
                </a:cubicBezTo>
                <a:lnTo>
                  <a:pt x="2894" y="994"/>
                </a:lnTo>
                <a:lnTo>
                  <a:pt x="2894" y="994"/>
                </a:lnTo>
                <a:close/>
                <a:moveTo>
                  <a:pt x="2850" y="372"/>
                </a:moveTo>
                <a:lnTo>
                  <a:pt x="2850" y="372"/>
                </a:lnTo>
                <a:lnTo>
                  <a:pt x="2402" y="372"/>
                </a:lnTo>
                <a:cubicBezTo>
                  <a:pt x="2306" y="372"/>
                  <a:pt x="2229" y="450"/>
                  <a:pt x="2229" y="546"/>
                </a:cubicBezTo>
                <a:lnTo>
                  <a:pt x="2229" y="994"/>
                </a:lnTo>
                <a:cubicBezTo>
                  <a:pt x="2229" y="1090"/>
                  <a:pt x="2306" y="1167"/>
                  <a:pt x="2402" y="1167"/>
                </a:cubicBezTo>
                <a:lnTo>
                  <a:pt x="2850" y="1167"/>
                </a:lnTo>
                <a:cubicBezTo>
                  <a:pt x="2946" y="1167"/>
                  <a:pt x="3024" y="1090"/>
                  <a:pt x="3024" y="994"/>
                </a:cubicBezTo>
                <a:lnTo>
                  <a:pt x="3024" y="546"/>
                </a:lnTo>
                <a:cubicBezTo>
                  <a:pt x="3024" y="450"/>
                  <a:pt x="2946" y="372"/>
                  <a:pt x="2850" y="372"/>
                </a:cubicBezTo>
                <a:lnTo>
                  <a:pt x="2850" y="372"/>
                </a:lnTo>
                <a:close/>
                <a:moveTo>
                  <a:pt x="2022" y="994"/>
                </a:moveTo>
                <a:lnTo>
                  <a:pt x="2022" y="994"/>
                </a:lnTo>
                <a:cubicBezTo>
                  <a:pt x="2022" y="1018"/>
                  <a:pt x="2003" y="1037"/>
                  <a:pt x="1979" y="1037"/>
                </a:cubicBezTo>
                <a:lnTo>
                  <a:pt x="1531" y="1037"/>
                </a:lnTo>
                <a:cubicBezTo>
                  <a:pt x="1507" y="1037"/>
                  <a:pt x="1487" y="1018"/>
                  <a:pt x="1487" y="994"/>
                </a:cubicBezTo>
                <a:lnTo>
                  <a:pt x="1487" y="546"/>
                </a:lnTo>
                <a:cubicBezTo>
                  <a:pt x="1487" y="522"/>
                  <a:pt x="1507" y="502"/>
                  <a:pt x="1531" y="502"/>
                </a:cubicBezTo>
                <a:lnTo>
                  <a:pt x="1979" y="502"/>
                </a:lnTo>
                <a:cubicBezTo>
                  <a:pt x="2003" y="502"/>
                  <a:pt x="2022" y="522"/>
                  <a:pt x="2022" y="546"/>
                </a:cubicBezTo>
                <a:lnTo>
                  <a:pt x="2022" y="994"/>
                </a:lnTo>
                <a:lnTo>
                  <a:pt x="2022" y="994"/>
                </a:lnTo>
                <a:close/>
                <a:moveTo>
                  <a:pt x="1979" y="372"/>
                </a:moveTo>
                <a:lnTo>
                  <a:pt x="1979" y="372"/>
                </a:lnTo>
                <a:lnTo>
                  <a:pt x="1531" y="372"/>
                </a:lnTo>
                <a:cubicBezTo>
                  <a:pt x="1435" y="372"/>
                  <a:pt x="1357" y="450"/>
                  <a:pt x="1357" y="546"/>
                </a:cubicBezTo>
                <a:lnTo>
                  <a:pt x="1357" y="994"/>
                </a:lnTo>
                <a:cubicBezTo>
                  <a:pt x="1357" y="1090"/>
                  <a:pt x="1435" y="1167"/>
                  <a:pt x="1531" y="1167"/>
                </a:cubicBezTo>
                <a:lnTo>
                  <a:pt x="1979" y="1167"/>
                </a:lnTo>
                <a:cubicBezTo>
                  <a:pt x="2075" y="1167"/>
                  <a:pt x="2152" y="1090"/>
                  <a:pt x="2152" y="994"/>
                </a:cubicBezTo>
                <a:lnTo>
                  <a:pt x="2152" y="546"/>
                </a:lnTo>
                <a:cubicBezTo>
                  <a:pt x="2152" y="450"/>
                  <a:pt x="2075" y="372"/>
                  <a:pt x="1979" y="372"/>
                </a:cubicBezTo>
                <a:lnTo>
                  <a:pt x="1979" y="372"/>
                </a:lnTo>
                <a:close/>
                <a:moveTo>
                  <a:pt x="1151" y="994"/>
                </a:moveTo>
                <a:lnTo>
                  <a:pt x="1151" y="994"/>
                </a:lnTo>
                <a:cubicBezTo>
                  <a:pt x="1151" y="1018"/>
                  <a:pt x="1132" y="1037"/>
                  <a:pt x="1108" y="1037"/>
                </a:cubicBezTo>
                <a:lnTo>
                  <a:pt x="659" y="1037"/>
                </a:lnTo>
                <a:cubicBezTo>
                  <a:pt x="636" y="1037"/>
                  <a:pt x="616" y="1018"/>
                  <a:pt x="616" y="994"/>
                </a:cubicBezTo>
                <a:lnTo>
                  <a:pt x="616" y="546"/>
                </a:lnTo>
                <a:cubicBezTo>
                  <a:pt x="616" y="522"/>
                  <a:pt x="636" y="502"/>
                  <a:pt x="659" y="502"/>
                </a:cubicBezTo>
                <a:lnTo>
                  <a:pt x="1108" y="502"/>
                </a:lnTo>
                <a:cubicBezTo>
                  <a:pt x="1132" y="502"/>
                  <a:pt x="1151" y="522"/>
                  <a:pt x="1151" y="546"/>
                </a:cubicBezTo>
                <a:lnTo>
                  <a:pt x="1151" y="994"/>
                </a:lnTo>
                <a:lnTo>
                  <a:pt x="1151" y="994"/>
                </a:lnTo>
                <a:close/>
                <a:moveTo>
                  <a:pt x="1108" y="372"/>
                </a:moveTo>
                <a:lnTo>
                  <a:pt x="1108" y="372"/>
                </a:lnTo>
                <a:lnTo>
                  <a:pt x="659" y="372"/>
                </a:lnTo>
                <a:cubicBezTo>
                  <a:pt x="564" y="372"/>
                  <a:pt x="486" y="450"/>
                  <a:pt x="486" y="546"/>
                </a:cubicBezTo>
                <a:lnTo>
                  <a:pt x="486" y="994"/>
                </a:lnTo>
                <a:cubicBezTo>
                  <a:pt x="486" y="1090"/>
                  <a:pt x="564" y="1167"/>
                  <a:pt x="659" y="1167"/>
                </a:cubicBezTo>
                <a:lnTo>
                  <a:pt x="1108" y="1167"/>
                </a:lnTo>
                <a:cubicBezTo>
                  <a:pt x="1203" y="1167"/>
                  <a:pt x="1281" y="1090"/>
                  <a:pt x="1281" y="994"/>
                </a:cubicBezTo>
                <a:lnTo>
                  <a:pt x="1281" y="546"/>
                </a:lnTo>
                <a:cubicBezTo>
                  <a:pt x="1281" y="450"/>
                  <a:pt x="1203" y="372"/>
                  <a:pt x="1108" y="372"/>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 name="TextBox 2"/>
          <p:cNvSpPr txBox="1"/>
          <p:nvPr/>
        </p:nvSpPr>
        <p:spPr>
          <a:xfrm>
            <a:off x="5211494" y="1640718"/>
            <a:ext cx="693590" cy="369332"/>
          </a:xfrm>
          <a:prstGeom prst="rect">
            <a:avLst/>
          </a:prstGeom>
          <a:noFill/>
          <a:ln w="12700">
            <a:noFill/>
          </a:ln>
        </p:spPr>
        <p:txBody>
          <a:bodyPr wrap="square" rtlCol="0">
            <a:spAutoFit/>
          </a:bodyPr>
          <a:lstStyle>
            <a:defPPr>
              <a:defRPr lang="en-US"/>
            </a:defPPr>
            <a:lvl1pPr algn="ctr">
              <a:defRPr sz="1800">
                <a:solidFill>
                  <a:srgbClr val="000000"/>
                </a:solidFill>
              </a:defRPr>
            </a:lvl1pPr>
          </a:lstStyle>
          <a:p>
            <a:r>
              <a:rPr lang="en-US" dirty="0"/>
              <a:t>mylib</a:t>
            </a:r>
          </a:p>
        </p:txBody>
      </p:sp>
      <p:sp>
        <p:nvSpPr>
          <p:cNvPr id="22" name="Right Arrow 21"/>
          <p:cNvSpPr/>
          <p:nvPr/>
        </p:nvSpPr>
        <p:spPr>
          <a:xfrm>
            <a:off x="5147382" y="3108683"/>
            <a:ext cx="1016125" cy="750982"/>
          </a:xfrm>
          <a:prstGeom prst="rightArrow">
            <a:avLst/>
          </a:prstGeom>
          <a:solidFill>
            <a:srgbClr val="D7EAA0"/>
          </a:solidFill>
          <a:ln w="12700">
            <a:solidFill>
              <a:srgbClr val="000000"/>
            </a:solidFill>
          </a:ln>
        </p:spPr>
        <p:txBody>
          <a:bodyPr wrap="square" rtlCol="0">
            <a:spAutoFit/>
          </a:bodyPr>
          <a:lstStyle/>
          <a:p>
            <a:pPr algn="ctr"/>
            <a:endParaRPr lang="en-US" sz="1800" dirty="0">
              <a:solidFill>
                <a:srgbClr val="000000"/>
              </a:solidFill>
            </a:endParaRPr>
          </a:p>
        </p:txBody>
      </p:sp>
      <p:sp>
        <p:nvSpPr>
          <p:cNvPr id="24" name="TextBox 23"/>
          <p:cNvSpPr txBox="1"/>
          <p:nvPr/>
        </p:nvSpPr>
        <p:spPr>
          <a:xfrm>
            <a:off x="5212891" y="3282041"/>
            <a:ext cx="693590" cy="369332"/>
          </a:xfrm>
          <a:prstGeom prst="rect">
            <a:avLst/>
          </a:prstGeom>
          <a:noFill/>
          <a:ln w="12700">
            <a:noFill/>
          </a:ln>
        </p:spPr>
        <p:txBody>
          <a:bodyPr wrap="square" rtlCol="0">
            <a:spAutoFit/>
          </a:bodyPr>
          <a:lstStyle>
            <a:defPPr>
              <a:defRPr lang="en-US"/>
            </a:defPPr>
            <a:lvl1pPr algn="ctr">
              <a:defRPr sz="1800">
                <a:solidFill>
                  <a:srgbClr val="000000"/>
                </a:solidFill>
              </a:defRPr>
            </a:lvl1pPr>
          </a:lstStyle>
          <a:p>
            <a:r>
              <a:rPr lang="en-US" dirty="0"/>
              <a:t>mylib</a:t>
            </a:r>
          </a:p>
        </p:txBody>
      </p:sp>
      <p:sp>
        <p:nvSpPr>
          <p:cNvPr id="4" name="&quot;No&quot; Symbol 3"/>
          <p:cNvSpPr/>
          <p:nvPr/>
        </p:nvSpPr>
        <p:spPr>
          <a:xfrm>
            <a:off x="5149305" y="1479562"/>
            <a:ext cx="755779" cy="752182"/>
          </a:xfrm>
          <a:prstGeom prst="noSmoking">
            <a:avLst>
              <a:gd name="adj" fmla="val 11307"/>
            </a:avLst>
          </a:prstGeom>
          <a:solidFill>
            <a:srgbClr val="FF0000"/>
          </a:solidFill>
          <a:ln w="1270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6" name="TextBox 25"/>
          <p:cNvSpPr txBox="1"/>
          <p:nvPr>
            <p:custDataLst>
              <p:tags r:id="rId1"/>
            </p:custDataLst>
          </p:nvPr>
        </p:nvSpPr>
        <p:spPr>
          <a:xfrm>
            <a:off x="1987989" y="1635359"/>
            <a:ext cx="2994011" cy="414985"/>
          </a:xfrm>
          <a:prstGeom prst="rect">
            <a:avLst/>
          </a:prstGeom>
          <a:solidFill>
            <a:srgbClr val="FFFFFF"/>
          </a:solidFill>
          <a:ln w="19050" cmpd="sng">
            <a:solidFill>
              <a:srgbClr val="0074BE"/>
            </a:solidFill>
          </a:ln>
        </p:spPr>
        <p:txBody>
          <a:bodyPr vert="horz" wrap="square" lIns="88900" tIns="88900" rIns="88900" bIns="88900" rtlCol="0">
            <a:spAutoFit/>
          </a:bodyPr>
          <a:lstStyle/>
          <a:p>
            <a:pPr>
              <a:lnSpc>
                <a:spcPct val="85000"/>
              </a:lnSpc>
            </a:pPr>
            <a:r>
              <a:rPr lang="en-US" sz="1800" b="1" dirty="0">
                <a:latin typeface="Courier New" panose="02070309020205020404" pitchFamily="49" charset="0"/>
              </a:rPr>
              <a:t>libname mylib clear;</a:t>
            </a:r>
          </a:p>
        </p:txBody>
      </p:sp>
      <p:sp>
        <p:nvSpPr>
          <p:cNvPr id="23" name="&quot;No&quot; Symbol 22"/>
          <p:cNvSpPr/>
          <p:nvPr/>
        </p:nvSpPr>
        <p:spPr>
          <a:xfrm>
            <a:off x="5179490" y="3108683"/>
            <a:ext cx="755779" cy="752182"/>
          </a:xfrm>
          <a:prstGeom prst="noSmoking">
            <a:avLst>
              <a:gd name="adj" fmla="val 11307"/>
            </a:avLst>
          </a:prstGeom>
          <a:solidFill>
            <a:srgbClr val="FF0000"/>
          </a:solidFill>
          <a:ln w="1270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7" name="Oval 26"/>
          <p:cNvSpPr/>
          <p:nvPr/>
        </p:nvSpPr>
        <p:spPr>
          <a:xfrm>
            <a:off x="211667" y="1202267"/>
            <a:ext cx="1653034" cy="1591877"/>
          </a:xfrm>
          <a:prstGeom prst="ellipse">
            <a:avLst/>
          </a:prstGeom>
          <a:solidFill>
            <a:schemeClr val="bg2">
              <a:lumMod val="90000"/>
            </a:schemeClr>
          </a:solidFill>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2000" dirty="0">
                <a:solidFill>
                  <a:schemeClr val="accent3"/>
                </a:solidFill>
              </a:rPr>
              <a:t>delete library</a:t>
            </a:r>
          </a:p>
          <a:p>
            <a:pPr algn="ctr"/>
            <a:r>
              <a:rPr lang="en-US" sz="2000" dirty="0">
                <a:solidFill>
                  <a:schemeClr val="accent3"/>
                </a:solidFill>
              </a:rPr>
              <a:t>reference</a:t>
            </a:r>
          </a:p>
        </p:txBody>
      </p:sp>
      <p:sp>
        <p:nvSpPr>
          <p:cNvPr id="29" name="Freeform 11"/>
          <p:cNvSpPr>
            <a:spLocks noChangeAspect="1" noEditPoints="1"/>
          </p:cNvSpPr>
          <p:nvPr/>
        </p:nvSpPr>
        <p:spPr bwMode="auto">
          <a:xfrm>
            <a:off x="3258154" y="2940687"/>
            <a:ext cx="1651000" cy="1368425"/>
          </a:xfrm>
          <a:custGeom>
            <a:avLst/>
            <a:gdLst>
              <a:gd name="T0" fmla="*/ 3124 w 4160"/>
              <a:gd name="T1" fmla="*/ 3349 h 3450"/>
              <a:gd name="T2" fmla="*/ 3144 w 4160"/>
              <a:gd name="T3" fmla="*/ 3412 h 3450"/>
              <a:gd name="T4" fmla="*/ 3090 w 4160"/>
              <a:gd name="T5" fmla="*/ 3450 h 3450"/>
              <a:gd name="T6" fmla="*/ 957 w 4160"/>
              <a:gd name="T7" fmla="*/ 3427 h 3450"/>
              <a:gd name="T8" fmla="*/ 957 w 4160"/>
              <a:gd name="T9" fmla="*/ 3360 h 3450"/>
              <a:gd name="T10" fmla="*/ 2079 w 4160"/>
              <a:gd name="T11" fmla="*/ 2797 h 3450"/>
              <a:gd name="T12" fmla="*/ 2009 w 4160"/>
              <a:gd name="T13" fmla="*/ 2848 h 3450"/>
              <a:gd name="T14" fmla="*/ 2036 w 4160"/>
              <a:gd name="T15" fmla="*/ 2932 h 3450"/>
              <a:gd name="T16" fmla="*/ 2124 w 4160"/>
              <a:gd name="T17" fmla="*/ 2932 h 3450"/>
              <a:gd name="T18" fmla="*/ 2151 w 4160"/>
              <a:gd name="T19" fmla="*/ 2848 h 3450"/>
              <a:gd name="T20" fmla="*/ 2079 w 4160"/>
              <a:gd name="T21" fmla="*/ 2797 h 3450"/>
              <a:gd name="T22" fmla="*/ 2168 w 4160"/>
              <a:gd name="T23" fmla="*/ 2761 h 3450"/>
              <a:gd name="T24" fmla="*/ 2221 w 4160"/>
              <a:gd name="T25" fmla="*/ 2871 h 3450"/>
              <a:gd name="T26" fmla="*/ 2168 w 4160"/>
              <a:gd name="T27" fmla="*/ 2981 h 3450"/>
              <a:gd name="T28" fmla="*/ 2047 w 4160"/>
              <a:gd name="T29" fmla="*/ 3009 h 3450"/>
              <a:gd name="T30" fmla="*/ 1953 w 4160"/>
              <a:gd name="T31" fmla="*/ 2933 h 3450"/>
              <a:gd name="T32" fmla="*/ 1953 w 4160"/>
              <a:gd name="T33" fmla="*/ 2809 h 3450"/>
              <a:gd name="T34" fmla="*/ 2047 w 4160"/>
              <a:gd name="T35" fmla="*/ 2734 h 3450"/>
              <a:gd name="T36" fmla="*/ 473 w 4160"/>
              <a:gd name="T37" fmla="*/ 439 h 3450"/>
              <a:gd name="T38" fmla="*/ 413 w 4160"/>
              <a:gd name="T39" fmla="*/ 512 h 3450"/>
              <a:gd name="T40" fmla="*/ 422 w 4160"/>
              <a:gd name="T41" fmla="*/ 2490 h 3450"/>
              <a:gd name="T42" fmla="*/ 495 w 4160"/>
              <a:gd name="T43" fmla="*/ 2549 h 3450"/>
              <a:gd name="T44" fmla="*/ 3685 w 4160"/>
              <a:gd name="T45" fmla="*/ 2541 h 3450"/>
              <a:gd name="T46" fmla="*/ 3743 w 4160"/>
              <a:gd name="T47" fmla="*/ 2467 h 3450"/>
              <a:gd name="T48" fmla="*/ 3735 w 4160"/>
              <a:gd name="T49" fmla="*/ 490 h 3450"/>
              <a:gd name="T50" fmla="*/ 3661 w 4160"/>
              <a:gd name="T51" fmla="*/ 432 h 3450"/>
              <a:gd name="T52" fmla="*/ 3636 w 4160"/>
              <a:gd name="T53" fmla="*/ 316 h 3450"/>
              <a:gd name="T54" fmla="*/ 3779 w 4160"/>
              <a:gd name="T55" fmla="*/ 367 h 3450"/>
              <a:gd name="T56" fmla="*/ 3855 w 4160"/>
              <a:gd name="T57" fmla="*/ 499 h 3450"/>
              <a:gd name="T58" fmla="*/ 3845 w 4160"/>
              <a:gd name="T59" fmla="*/ 2520 h 3450"/>
              <a:gd name="T60" fmla="*/ 3748 w 4160"/>
              <a:gd name="T61" fmla="*/ 2635 h 3450"/>
              <a:gd name="T62" fmla="*/ 521 w 4160"/>
              <a:gd name="T63" fmla="*/ 2665 h 3450"/>
              <a:gd name="T64" fmla="*/ 377 w 4160"/>
              <a:gd name="T65" fmla="*/ 2612 h 3450"/>
              <a:gd name="T66" fmla="*/ 301 w 4160"/>
              <a:gd name="T67" fmla="*/ 2483 h 3450"/>
              <a:gd name="T68" fmla="*/ 311 w 4160"/>
              <a:gd name="T69" fmla="*/ 461 h 3450"/>
              <a:gd name="T70" fmla="*/ 408 w 4160"/>
              <a:gd name="T71" fmla="*/ 346 h 3450"/>
              <a:gd name="T72" fmla="*/ 269 w 4160"/>
              <a:gd name="T73" fmla="*/ 113 h 3450"/>
              <a:gd name="T74" fmla="*/ 159 w 4160"/>
              <a:gd name="T75" fmla="*/ 159 h 3450"/>
              <a:gd name="T76" fmla="*/ 112 w 4160"/>
              <a:gd name="T77" fmla="*/ 269 h 3450"/>
              <a:gd name="T78" fmla="*/ 140 w 4160"/>
              <a:gd name="T79" fmla="*/ 3038 h 3450"/>
              <a:gd name="T80" fmla="*/ 237 w 4160"/>
              <a:gd name="T81" fmla="*/ 3103 h 3450"/>
              <a:gd name="T82" fmla="*/ 3952 w 4160"/>
              <a:gd name="T83" fmla="*/ 3094 h 3450"/>
              <a:gd name="T84" fmla="*/ 4035 w 4160"/>
              <a:gd name="T85" fmla="*/ 3011 h 3450"/>
              <a:gd name="T86" fmla="*/ 4044 w 4160"/>
              <a:gd name="T87" fmla="*/ 237 h 3450"/>
              <a:gd name="T88" fmla="*/ 3978 w 4160"/>
              <a:gd name="T89" fmla="*/ 139 h 3450"/>
              <a:gd name="T90" fmla="*/ 269 w 4160"/>
              <a:gd name="T91" fmla="*/ 113 h 3450"/>
              <a:gd name="T92" fmla="*/ 3976 w 4160"/>
              <a:gd name="T93" fmla="*/ 14 h 3450"/>
              <a:gd name="T94" fmla="*/ 4108 w 4160"/>
              <a:gd name="T95" fmla="*/ 110 h 3450"/>
              <a:gd name="T96" fmla="*/ 4160 w 4160"/>
              <a:gd name="T97" fmla="*/ 269 h 3450"/>
              <a:gd name="T98" fmla="*/ 4130 w 4160"/>
              <a:gd name="T99" fmla="*/ 3074 h 3450"/>
              <a:gd name="T100" fmla="*/ 4015 w 4160"/>
              <a:gd name="T101" fmla="*/ 3190 h 3450"/>
              <a:gd name="T102" fmla="*/ 269 w 4160"/>
              <a:gd name="T103" fmla="*/ 3219 h 3450"/>
              <a:gd name="T104" fmla="*/ 110 w 4160"/>
              <a:gd name="T105" fmla="*/ 3167 h 3450"/>
              <a:gd name="T106" fmla="*/ 14 w 4160"/>
              <a:gd name="T107" fmla="*/ 3036 h 3450"/>
              <a:gd name="T108" fmla="*/ 4 w 4160"/>
              <a:gd name="T109" fmla="*/ 225 h 3450"/>
              <a:gd name="T110" fmla="*/ 78 w 4160"/>
              <a:gd name="T111" fmla="*/ 79 h 3450"/>
              <a:gd name="T112" fmla="*/ 226 w 4160"/>
              <a:gd name="T113" fmla="*/ 4 h 3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160" h="3450">
                <a:moveTo>
                  <a:pt x="1002" y="3338"/>
                </a:moveTo>
                <a:lnTo>
                  <a:pt x="3090" y="3338"/>
                </a:lnTo>
                <a:lnTo>
                  <a:pt x="3109" y="3340"/>
                </a:lnTo>
                <a:lnTo>
                  <a:pt x="3124" y="3349"/>
                </a:lnTo>
                <a:lnTo>
                  <a:pt x="3136" y="3360"/>
                </a:lnTo>
                <a:lnTo>
                  <a:pt x="3144" y="3377"/>
                </a:lnTo>
                <a:lnTo>
                  <a:pt x="3146" y="3395"/>
                </a:lnTo>
                <a:lnTo>
                  <a:pt x="3144" y="3412"/>
                </a:lnTo>
                <a:lnTo>
                  <a:pt x="3136" y="3427"/>
                </a:lnTo>
                <a:lnTo>
                  <a:pt x="3124" y="3440"/>
                </a:lnTo>
                <a:lnTo>
                  <a:pt x="3109" y="3447"/>
                </a:lnTo>
                <a:lnTo>
                  <a:pt x="3090" y="3450"/>
                </a:lnTo>
                <a:lnTo>
                  <a:pt x="1002" y="3450"/>
                </a:lnTo>
                <a:lnTo>
                  <a:pt x="985" y="3447"/>
                </a:lnTo>
                <a:lnTo>
                  <a:pt x="968" y="3440"/>
                </a:lnTo>
                <a:lnTo>
                  <a:pt x="957" y="3427"/>
                </a:lnTo>
                <a:lnTo>
                  <a:pt x="948" y="3412"/>
                </a:lnTo>
                <a:lnTo>
                  <a:pt x="945" y="3395"/>
                </a:lnTo>
                <a:lnTo>
                  <a:pt x="948" y="3377"/>
                </a:lnTo>
                <a:lnTo>
                  <a:pt x="957" y="3360"/>
                </a:lnTo>
                <a:lnTo>
                  <a:pt x="968" y="3349"/>
                </a:lnTo>
                <a:lnTo>
                  <a:pt x="985" y="3340"/>
                </a:lnTo>
                <a:lnTo>
                  <a:pt x="1002" y="3338"/>
                </a:lnTo>
                <a:close/>
                <a:moveTo>
                  <a:pt x="2079" y="2797"/>
                </a:moveTo>
                <a:lnTo>
                  <a:pt x="2056" y="2800"/>
                </a:lnTo>
                <a:lnTo>
                  <a:pt x="2036" y="2811"/>
                </a:lnTo>
                <a:lnTo>
                  <a:pt x="2019" y="2827"/>
                </a:lnTo>
                <a:lnTo>
                  <a:pt x="2009" y="2848"/>
                </a:lnTo>
                <a:lnTo>
                  <a:pt x="2006" y="2871"/>
                </a:lnTo>
                <a:lnTo>
                  <a:pt x="2009" y="2895"/>
                </a:lnTo>
                <a:lnTo>
                  <a:pt x="2019" y="2915"/>
                </a:lnTo>
                <a:lnTo>
                  <a:pt x="2036" y="2932"/>
                </a:lnTo>
                <a:lnTo>
                  <a:pt x="2056" y="2942"/>
                </a:lnTo>
                <a:lnTo>
                  <a:pt x="2079" y="2945"/>
                </a:lnTo>
                <a:lnTo>
                  <a:pt x="2103" y="2942"/>
                </a:lnTo>
                <a:lnTo>
                  <a:pt x="2124" y="2932"/>
                </a:lnTo>
                <a:lnTo>
                  <a:pt x="2141" y="2915"/>
                </a:lnTo>
                <a:lnTo>
                  <a:pt x="2151" y="2895"/>
                </a:lnTo>
                <a:lnTo>
                  <a:pt x="2154" y="2871"/>
                </a:lnTo>
                <a:lnTo>
                  <a:pt x="2151" y="2848"/>
                </a:lnTo>
                <a:lnTo>
                  <a:pt x="2141" y="2827"/>
                </a:lnTo>
                <a:lnTo>
                  <a:pt x="2124" y="2811"/>
                </a:lnTo>
                <a:lnTo>
                  <a:pt x="2103" y="2800"/>
                </a:lnTo>
                <a:lnTo>
                  <a:pt x="2079" y="2797"/>
                </a:lnTo>
                <a:close/>
                <a:moveTo>
                  <a:pt x="2079" y="2730"/>
                </a:moveTo>
                <a:lnTo>
                  <a:pt x="2112" y="2734"/>
                </a:lnTo>
                <a:lnTo>
                  <a:pt x="2142" y="2745"/>
                </a:lnTo>
                <a:lnTo>
                  <a:pt x="2168" y="2761"/>
                </a:lnTo>
                <a:lnTo>
                  <a:pt x="2190" y="2783"/>
                </a:lnTo>
                <a:lnTo>
                  <a:pt x="2206" y="2809"/>
                </a:lnTo>
                <a:lnTo>
                  <a:pt x="2217" y="2840"/>
                </a:lnTo>
                <a:lnTo>
                  <a:pt x="2221" y="2871"/>
                </a:lnTo>
                <a:lnTo>
                  <a:pt x="2217" y="2904"/>
                </a:lnTo>
                <a:lnTo>
                  <a:pt x="2206" y="2933"/>
                </a:lnTo>
                <a:lnTo>
                  <a:pt x="2190" y="2959"/>
                </a:lnTo>
                <a:lnTo>
                  <a:pt x="2168" y="2981"/>
                </a:lnTo>
                <a:lnTo>
                  <a:pt x="2142" y="2998"/>
                </a:lnTo>
                <a:lnTo>
                  <a:pt x="2112" y="3009"/>
                </a:lnTo>
                <a:lnTo>
                  <a:pt x="2079" y="3012"/>
                </a:lnTo>
                <a:lnTo>
                  <a:pt x="2047" y="3009"/>
                </a:lnTo>
                <a:lnTo>
                  <a:pt x="2018" y="2998"/>
                </a:lnTo>
                <a:lnTo>
                  <a:pt x="1992" y="2981"/>
                </a:lnTo>
                <a:lnTo>
                  <a:pt x="1969" y="2959"/>
                </a:lnTo>
                <a:lnTo>
                  <a:pt x="1953" y="2933"/>
                </a:lnTo>
                <a:lnTo>
                  <a:pt x="1943" y="2904"/>
                </a:lnTo>
                <a:lnTo>
                  <a:pt x="1939" y="2871"/>
                </a:lnTo>
                <a:lnTo>
                  <a:pt x="1943" y="2840"/>
                </a:lnTo>
                <a:lnTo>
                  <a:pt x="1953" y="2809"/>
                </a:lnTo>
                <a:lnTo>
                  <a:pt x="1969" y="2783"/>
                </a:lnTo>
                <a:lnTo>
                  <a:pt x="1992" y="2761"/>
                </a:lnTo>
                <a:lnTo>
                  <a:pt x="2018" y="2745"/>
                </a:lnTo>
                <a:lnTo>
                  <a:pt x="2047" y="2734"/>
                </a:lnTo>
                <a:lnTo>
                  <a:pt x="2079" y="2730"/>
                </a:lnTo>
                <a:close/>
                <a:moveTo>
                  <a:pt x="521" y="428"/>
                </a:moveTo>
                <a:lnTo>
                  <a:pt x="495" y="432"/>
                </a:lnTo>
                <a:lnTo>
                  <a:pt x="473" y="439"/>
                </a:lnTo>
                <a:lnTo>
                  <a:pt x="453" y="452"/>
                </a:lnTo>
                <a:lnTo>
                  <a:pt x="435" y="470"/>
                </a:lnTo>
                <a:lnTo>
                  <a:pt x="422" y="490"/>
                </a:lnTo>
                <a:lnTo>
                  <a:pt x="413" y="512"/>
                </a:lnTo>
                <a:lnTo>
                  <a:pt x="411" y="538"/>
                </a:lnTo>
                <a:lnTo>
                  <a:pt x="411" y="2442"/>
                </a:lnTo>
                <a:lnTo>
                  <a:pt x="413" y="2467"/>
                </a:lnTo>
                <a:lnTo>
                  <a:pt x="422" y="2490"/>
                </a:lnTo>
                <a:lnTo>
                  <a:pt x="435" y="2512"/>
                </a:lnTo>
                <a:lnTo>
                  <a:pt x="453" y="2528"/>
                </a:lnTo>
                <a:lnTo>
                  <a:pt x="473" y="2541"/>
                </a:lnTo>
                <a:lnTo>
                  <a:pt x="495" y="2549"/>
                </a:lnTo>
                <a:lnTo>
                  <a:pt x="521" y="2552"/>
                </a:lnTo>
                <a:lnTo>
                  <a:pt x="3636" y="2552"/>
                </a:lnTo>
                <a:lnTo>
                  <a:pt x="3661" y="2549"/>
                </a:lnTo>
                <a:lnTo>
                  <a:pt x="3685" y="2541"/>
                </a:lnTo>
                <a:lnTo>
                  <a:pt x="3705" y="2528"/>
                </a:lnTo>
                <a:lnTo>
                  <a:pt x="3721" y="2512"/>
                </a:lnTo>
                <a:lnTo>
                  <a:pt x="3735" y="2490"/>
                </a:lnTo>
                <a:lnTo>
                  <a:pt x="3743" y="2467"/>
                </a:lnTo>
                <a:lnTo>
                  <a:pt x="3745" y="2442"/>
                </a:lnTo>
                <a:lnTo>
                  <a:pt x="3745" y="538"/>
                </a:lnTo>
                <a:lnTo>
                  <a:pt x="3743" y="512"/>
                </a:lnTo>
                <a:lnTo>
                  <a:pt x="3735" y="490"/>
                </a:lnTo>
                <a:lnTo>
                  <a:pt x="3721" y="470"/>
                </a:lnTo>
                <a:lnTo>
                  <a:pt x="3705" y="452"/>
                </a:lnTo>
                <a:lnTo>
                  <a:pt x="3685" y="439"/>
                </a:lnTo>
                <a:lnTo>
                  <a:pt x="3661" y="432"/>
                </a:lnTo>
                <a:lnTo>
                  <a:pt x="3636" y="428"/>
                </a:lnTo>
                <a:lnTo>
                  <a:pt x="521" y="428"/>
                </a:lnTo>
                <a:close/>
                <a:moveTo>
                  <a:pt x="521" y="316"/>
                </a:moveTo>
                <a:lnTo>
                  <a:pt x="3636" y="316"/>
                </a:lnTo>
                <a:lnTo>
                  <a:pt x="3676" y="319"/>
                </a:lnTo>
                <a:lnTo>
                  <a:pt x="3714" y="330"/>
                </a:lnTo>
                <a:lnTo>
                  <a:pt x="3748" y="346"/>
                </a:lnTo>
                <a:lnTo>
                  <a:pt x="3779" y="367"/>
                </a:lnTo>
                <a:lnTo>
                  <a:pt x="3806" y="395"/>
                </a:lnTo>
                <a:lnTo>
                  <a:pt x="3828" y="425"/>
                </a:lnTo>
                <a:lnTo>
                  <a:pt x="3845" y="461"/>
                </a:lnTo>
                <a:lnTo>
                  <a:pt x="3855" y="499"/>
                </a:lnTo>
                <a:lnTo>
                  <a:pt x="3859" y="538"/>
                </a:lnTo>
                <a:lnTo>
                  <a:pt x="3859" y="2442"/>
                </a:lnTo>
                <a:lnTo>
                  <a:pt x="3855" y="2483"/>
                </a:lnTo>
                <a:lnTo>
                  <a:pt x="3845" y="2520"/>
                </a:lnTo>
                <a:lnTo>
                  <a:pt x="3828" y="2554"/>
                </a:lnTo>
                <a:lnTo>
                  <a:pt x="3806" y="2586"/>
                </a:lnTo>
                <a:lnTo>
                  <a:pt x="3779" y="2612"/>
                </a:lnTo>
                <a:lnTo>
                  <a:pt x="3748" y="2635"/>
                </a:lnTo>
                <a:lnTo>
                  <a:pt x="3714" y="2652"/>
                </a:lnTo>
                <a:lnTo>
                  <a:pt x="3676" y="2662"/>
                </a:lnTo>
                <a:lnTo>
                  <a:pt x="3636" y="2665"/>
                </a:lnTo>
                <a:lnTo>
                  <a:pt x="521" y="2665"/>
                </a:lnTo>
                <a:lnTo>
                  <a:pt x="480" y="2662"/>
                </a:lnTo>
                <a:lnTo>
                  <a:pt x="442" y="2652"/>
                </a:lnTo>
                <a:lnTo>
                  <a:pt x="408" y="2635"/>
                </a:lnTo>
                <a:lnTo>
                  <a:pt x="377" y="2612"/>
                </a:lnTo>
                <a:lnTo>
                  <a:pt x="350" y="2586"/>
                </a:lnTo>
                <a:lnTo>
                  <a:pt x="329" y="2554"/>
                </a:lnTo>
                <a:lnTo>
                  <a:pt x="311" y="2520"/>
                </a:lnTo>
                <a:lnTo>
                  <a:pt x="301" y="2483"/>
                </a:lnTo>
                <a:lnTo>
                  <a:pt x="298" y="2442"/>
                </a:lnTo>
                <a:lnTo>
                  <a:pt x="298" y="538"/>
                </a:lnTo>
                <a:lnTo>
                  <a:pt x="301" y="499"/>
                </a:lnTo>
                <a:lnTo>
                  <a:pt x="311" y="461"/>
                </a:lnTo>
                <a:lnTo>
                  <a:pt x="329" y="425"/>
                </a:lnTo>
                <a:lnTo>
                  <a:pt x="350" y="395"/>
                </a:lnTo>
                <a:lnTo>
                  <a:pt x="377" y="367"/>
                </a:lnTo>
                <a:lnTo>
                  <a:pt x="408" y="346"/>
                </a:lnTo>
                <a:lnTo>
                  <a:pt x="442" y="330"/>
                </a:lnTo>
                <a:lnTo>
                  <a:pt x="480" y="319"/>
                </a:lnTo>
                <a:lnTo>
                  <a:pt x="521" y="316"/>
                </a:lnTo>
                <a:close/>
                <a:moveTo>
                  <a:pt x="269" y="113"/>
                </a:moveTo>
                <a:lnTo>
                  <a:pt x="237" y="116"/>
                </a:lnTo>
                <a:lnTo>
                  <a:pt x="208" y="125"/>
                </a:lnTo>
                <a:lnTo>
                  <a:pt x="182" y="139"/>
                </a:lnTo>
                <a:lnTo>
                  <a:pt x="159" y="159"/>
                </a:lnTo>
                <a:lnTo>
                  <a:pt x="140" y="182"/>
                </a:lnTo>
                <a:lnTo>
                  <a:pt x="125" y="208"/>
                </a:lnTo>
                <a:lnTo>
                  <a:pt x="116" y="237"/>
                </a:lnTo>
                <a:lnTo>
                  <a:pt x="112" y="269"/>
                </a:lnTo>
                <a:lnTo>
                  <a:pt x="112" y="2951"/>
                </a:lnTo>
                <a:lnTo>
                  <a:pt x="116" y="2982"/>
                </a:lnTo>
                <a:lnTo>
                  <a:pt x="125" y="3011"/>
                </a:lnTo>
                <a:lnTo>
                  <a:pt x="140" y="3038"/>
                </a:lnTo>
                <a:lnTo>
                  <a:pt x="159" y="3062"/>
                </a:lnTo>
                <a:lnTo>
                  <a:pt x="182" y="3080"/>
                </a:lnTo>
                <a:lnTo>
                  <a:pt x="208" y="3094"/>
                </a:lnTo>
                <a:lnTo>
                  <a:pt x="237" y="3103"/>
                </a:lnTo>
                <a:lnTo>
                  <a:pt x="269" y="3107"/>
                </a:lnTo>
                <a:lnTo>
                  <a:pt x="3891" y="3107"/>
                </a:lnTo>
                <a:lnTo>
                  <a:pt x="3923" y="3103"/>
                </a:lnTo>
                <a:lnTo>
                  <a:pt x="3952" y="3094"/>
                </a:lnTo>
                <a:lnTo>
                  <a:pt x="3978" y="3080"/>
                </a:lnTo>
                <a:lnTo>
                  <a:pt x="4001" y="3062"/>
                </a:lnTo>
                <a:lnTo>
                  <a:pt x="4020" y="3038"/>
                </a:lnTo>
                <a:lnTo>
                  <a:pt x="4035" y="3011"/>
                </a:lnTo>
                <a:lnTo>
                  <a:pt x="4044" y="2982"/>
                </a:lnTo>
                <a:lnTo>
                  <a:pt x="4048" y="2951"/>
                </a:lnTo>
                <a:lnTo>
                  <a:pt x="4048" y="269"/>
                </a:lnTo>
                <a:lnTo>
                  <a:pt x="4044" y="237"/>
                </a:lnTo>
                <a:lnTo>
                  <a:pt x="4035" y="208"/>
                </a:lnTo>
                <a:lnTo>
                  <a:pt x="4020" y="182"/>
                </a:lnTo>
                <a:lnTo>
                  <a:pt x="4001" y="159"/>
                </a:lnTo>
                <a:lnTo>
                  <a:pt x="3978" y="139"/>
                </a:lnTo>
                <a:lnTo>
                  <a:pt x="3952" y="125"/>
                </a:lnTo>
                <a:lnTo>
                  <a:pt x="3923" y="116"/>
                </a:lnTo>
                <a:lnTo>
                  <a:pt x="3891" y="113"/>
                </a:lnTo>
                <a:lnTo>
                  <a:pt x="269" y="113"/>
                </a:lnTo>
                <a:close/>
                <a:moveTo>
                  <a:pt x="269" y="0"/>
                </a:moveTo>
                <a:lnTo>
                  <a:pt x="3891" y="0"/>
                </a:lnTo>
                <a:lnTo>
                  <a:pt x="3934" y="4"/>
                </a:lnTo>
                <a:lnTo>
                  <a:pt x="3976" y="14"/>
                </a:lnTo>
                <a:lnTo>
                  <a:pt x="4015" y="31"/>
                </a:lnTo>
                <a:lnTo>
                  <a:pt x="4050" y="52"/>
                </a:lnTo>
                <a:lnTo>
                  <a:pt x="4082" y="79"/>
                </a:lnTo>
                <a:lnTo>
                  <a:pt x="4108" y="110"/>
                </a:lnTo>
                <a:lnTo>
                  <a:pt x="4130" y="145"/>
                </a:lnTo>
                <a:lnTo>
                  <a:pt x="4146" y="184"/>
                </a:lnTo>
                <a:lnTo>
                  <a:pt x="4156" y="225"/>
                </a:lnTo>
                <a:lnTo>
                  <a:pt x="4160" y="269"/>
                </a:lnTo>
                <a:lnTo>
                  <a:pt x="4160" y="2951"/>
                </a:lnTo>
                <a:lnTo>
                  <a:pt x="4156" y="2995"/>
                </a:lnTo>
                <a:lnTo>
                  <a:pt x="4146" y="3036"/>
                </a:lnTo>
                <a:lnTo>
                  <a:pt x="4130" y="3074"/>
                </a:lnTo>
                <a:lnTo>
                  <a:pt x="4108" y="3109"/>
                </a:lnTo>
                <a:lnTo>
                  <a:pt x="4082" y="3141"/>
                </a:lnTo>
                <a:lnTo>
                  <a:pt x="4050" y="3167"/>
                </a:lnTo>
                <a:lnTo>
                  <a:pt x="4015" y="3190"/>
                </a:lnTo>
                <a:lnTo>
                  <a:pt x="3976" y="3207"/>
                </a:lnTo>
                <a:lnTo>
                  <a:pt x="3934" y="3217"/>
                </a:lnTo>
                <a:lnTo>
                  <a:pt x="3891" y="3219"/>
                </a:lnTo>
                <a:lnTo>
                  <a:pt x="269" y="3219"/>
                </a:lnTo>
                <a:lnTo>
                  <a:pt x="226" y="3217"/>
                </a:lnTo>
                <a:lnTo>
                  <a:pt x="184" y="3207"/>
                </a:lnTo>
                <a:lnTo>
                  <a:pt x="145" y="3190"/>
                </a:lnTo>
                <a:lnTo>
                  <a:pt x="110" y="3167"/>
                </a:lnTo>
                <a:lnTo>
                  <a:pt x="78" y="3141"/>
                </a:lnTo>
                <a:lnTo>
                  <a:pt x="52" y="3109"/>
                </a:lnTo>
                <a:lnTo>
                  <a:pt x="30" y="3074"/>
                </a:lnTo>
                <a:lnTo>
                  <a:pt x="14" y="3036"/>
                </a:lnTo>
                <a:lnTo>
                  <a:pt x="4" y="2995"/>
                </a:lnTo>
                <a:lnTo>
                  <a:pt x="0" y="2951"/>
                </a:lnTo>
                <a:lnTo>
                  <a:pt x="0" y="269"/>
                </a:lnTo>
                <a:lnTo>
                  <a:pt x="4" y="225"/>
                </a:lnTo>
                <a:lnTo>
                  <a:pt x="14" y="184"/>
                </a:lnTo>
                <a:lnTo>
                  <a:pt x="30" y="145"/>
                </a:lnTo>
                <a:lnTo>
                  <a:pt x="52" y="110"/>
                </a:lnTo>
                <a:lnTo>
                  <a:pt x="78" y="79"/>
                </a:lnTo>
                <a:lnTo>
                  <a:pt x="110" y="52"/>
                </a:lnTo>
                <a:lnTo>
                  <a:pt x="145" y="31"/>
                </a:lnTo>
                <a:lnTo>
                  <a:pt x="184" y="14"/>
                </a:lnTo>
                <a:lnTo>
                  <a:pt x="226" y="4"/>
                </a:lnTo>
                <a:lnTo>
                  <a:pt x="269"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 name="Rounded Rectangle 5"/>
          <p:cNvSpPr/>
          <p:nvPr/>
        </p:nvSpPr>
        <p:spPr>
          <a:xfrm>
            <a:off x="3747814" y="3308515"/>
            <a:ext cx="636666" cy="342858"/>
          </a:xfrm>
          <a:prstGeom prst="roundRect">
            <a:avLst/>
          </a:prstGeom>
          <a:solidFill>
            <a:schemeClr val="accent1"/>
          </a:solidFill>
          <a:ln w="38100" cap="flat" cmpd="sng" algn="ctr">
            <a:solidFill>
              <a:schemeClr val="accent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600" dirty="0">
                <a:solidFill>
                  <a:schemeClr val="bg1"/>
                </a:solidFill>
              </a:rPr>
              <a:t>EXIT</a:t>
            </a:r>
          </a:p>
        </p:txBody>
      </p:sp>
      <p:sp>
        <p:nvSpPr>
          <p:cNvPr id="30" name="TextBox 29"/>
          <p:cNvSpPr txBox="1"/>
          <p:nvPr/>
        </p:nvSpPr>
        <p:spPr>
          <a:xfrm>
            <a:off x="7907584" y="2073439"/>
            <a:ext cx="938290" cy="1200329"/>
          </a:xfrm>
          <a:prstGeom prst="rect">
            <a:avLst/>
          </a:prstGeom>
          <a:solidFill>
            <a:srgbClr val="D7EAA0"/>
          </a:solidFill>
          <a:ln w="12700">
            <a:solidFill>
              <a:srgbClr val="000000"/>
            </a:solidFill>
          </a:ln>
        </p:spPr>
        <p:txBody>
          <a:bodyPr wrap="square" rtlCol="0">
            <a:spAutoFit/>
          </a:bodyPr>
          <a:lstStyle/>
          <a:p>
            <a:pPr algn="ctr"/>
            <a:r>
              <a:rPr lang="en-US" dirty="0">
                <a:solidFill>
                  <a:srgbClr val="000000"/>
                </a:solidFill>
              </a:rPr>
              <a:t>Y</a:t>
            </a:r>
            <a:r>
              <a:rPr lang="en-US" sz="1800" dirty="0">
                <a:solidFill>
                  <a:srgbClr val="000000"/>
                </a:solidFill>
              </a:rPr>
              <a:t>our data is not deleted.</a:t>
            </a:r>
          </a:p>
        </p:txBody>
      </p:sp>
    </p:spTree>
    <p:extLst>
      <p:ext uri="{BB962C8B-B14F-4D97-AF65-F5344CB8AC3E}">
        <p14:creationId xmlns:p14="http://schemas.microsoft.com/office/powerpoint/2010/main" val="4670922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PollTitle"/>
          <p:cNvSpPr>
            <a:spLocks noGrp="1" noChangeArrowheads="1"/>
          </p:cNvSpPr>
          <p:nvPr>
            <p:ph type="title"/>
          </p:nvPr>
        </p:nvSpPr>
        <p:spPr/>
        <p:txBody>
          <a:bodyPr/>
          <a:lstStyle/>
          <a:p>
            <a:r>
              <a:rPr lang="en-US" altLang="en-US">
                <a:solidFill>
                  <a:schemeClr val="tx2"/>
                </a:solidFill>
                <a:latin typeface="Calibri" panose="020F0502020204030204" pitchFamily="34" charset="0"/>
              </a:rPr>
              <a:t>2.05 </a:t>
            </a:r>
            <a:r>
              <a:rPr altLang="en-US">
                <a:solidFill>
                  <a:schemeClr val="tx2"/>
                </a:solidFill>
                <a:latin typeface="Calibri" panose="020F0502020204030204" pitchFamily="34" charset="0"/>
              </a:rPr>
              <a:t>Activity </a:t>
            </a:r>
            <a:r>
              <a:rPr altLang="en-US" dirty="0">
                <a:solidFill>
                  <a:schemeClr val="tx2"/>
                </a:solidFill>
                <a:latin typeface="Calibri" panose="020F0502020204030204" pitchFamily="34" charset="0"/>
              </a:rPr>
              <a:t>(Required)</a:t>
            </a:r>
          </a:p>
        </p:txBody>
      </p:sp>
      <p:sp>
        <p:nvSpPr>
          <p:cNvPr id="15363" name="PollQuestion"/>
          <p:cNvSpPr>
            <a:spLocks noGrp="1" noChangeArrowheads="1"/>
          </p:cNvSpPr>
          <p:nvPr>
            <p:ph idx="1"/>
          </p:nvPr>
        </p:nvSpPr>
        <p:spPr/>
        <p:txBody>
          <a:bodyPr/>
          <a:lstStyle/>
          <a:p>
            <a:pPr marL="365760" indent="-365760">
              <a:buClrTx/>
              <a:buSzPct val="100000"/>
              <a:buFont typeface="+mj-lt"/>
              <a:buAutoNum type="arabicPeriod"/>
            </a:pPr>
            <a:r>
              <a:rPr lang="en-US" dirty="0"/>
              <a:t>Open a new program. Write a LIBNAME statement to create a library named </a:t>
            </a:r>
            <a:r>
              <a:rPr lang="en-US" b="1" dirty="0"/>
              <a:t>PG1</a:t>
            </a:r>
            <a:r>
              <a:rPr lang="en-US" dirty="0"/>
              <a:t> that reads SAS tables in the </a:t>
            </a:r>
            <a:r>
              <a:rPr lang="en-US" b="1" dirty="0"/>
              <a:t>data</a:t>
            </a:r>
            <a:r>
              <a:rPr lang="en-US" dirty="0"/>
              <a:t> folder. </a:t>
            </a:r>
          </a:p>
          <a:p>
            <a:pPr marL="365760" indent="-365760">
              <a:buClrTx/>
              <a:buSzPct val="100000"/>
              <a:buFont typeface="+mj-lt"/>
              <a:buAutoNum type="arabicPeriod"/>
            </a:pPr>
            <a:endParaRPr lang="en-US" dirty="0"/>
          </a:p>
          <a:p>
            <a:pPr marL="365760" indent="-365760">
              <a:buFont typeface="+mj-lt"/>
              <a:buAutoNum type="arabicPeriod"/>
            </a:pPr>
            <a:endParaRPr lang="en-US" sz="1100" dirty="0"/>
          </a:p>
          <a:p>
            <a:pPr marL="365760" indent="-365760">
              <a:buClrTx/>
              <a:buSzPct val="100000"/>
              <a:buFont typeface="+mj-lt"/>
              <a:buAutoNum type="arabicPeriod"/>
            </a:pPr>
            <a:r>
              <a:rPr lang="en-US" dirty="0"/>
              <a:t>Run the code and verify that the library was successfully assigned </a:t>
            </a:r>
            <a:br>
              <a:rPr lang="en-US" dirty="0"/>
            </a:br>
            <a:r>
              <a:rPr lang="en-US" dirty="0"/>
              <a:t>in the log.</a:t>
            </a:r>
          </a:p>
          <a:p>
            <a:pPr marL="365760" indent="-365760">
              <a:buClrTx/>
              <a:buSzPct val="100000"/>
              <a:buFont typeface="+mj-lt"/>
              <a:buAutoNum type="arabicPeriod"/>
            </a:pPr>
            <a:r>
              <a:rPr lang="en-US" dirty="0"/>
              <a:t>Go back to your program and save it as </a:t>
            </a:r>
            <a:r>
              <a:rPr lang="en-US" b="1" dirty="0" err="1"/>
              <a:t>libname.sas</a:t>
            </a:r>
            <a:r>
              <a:rPr lang="en-US" dirty="0"/>
              <a:t> in the main course files folder. Replace the file if it exists.</a:t>
            </a:r>
          </a:p>
        </p:txBody>
      </p:sp>
      <p:sp>
        <p:nvSpPr>
          <p:cNvPr id="5" name="TextBox 4"/>
          <p:cNvSpPr txBox="1"/>
          <p:nvPr>
            <p:custDataLst>
              <p:tags r:id="rId2"/>
            </p:custDataLst>
          </p:nvPr>
        </p:nvSpPr>
        <p:spPr>
          <a:xfrm>
            <a:off x="1172585" y="1580437"/>
            <a:ext cx="5142433" cy="414985"/>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sz="1800" b="1" dirty="0">
                <a:solidFill>
                  <a:srgbClr val="000000"/>
                </a:solidFill>
                <a:latin typeface="Courier New" panose="02070309020205020404" pitchFamily="49" charset="0"/>
              </a:rPr>
              <a:t>libname pg1 base "s:/workshop/data";</a:t>
            </a:r>
          </a:p>
        </p:txBody>
      </p:sp>
    </p:spTree>
    <p:custDataLst>
      <p:tags r:id="rId1"/>
    </p:custData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PollTitle"/>
          <p:cNvSpPr>
            <a:spLocks noGrp="1" noChangeArrowheads="1"/>
          </p:cNvSpPr>
          <p:nvPr>
            <p:ph type="title"/>
          </p:nvPr>
        </p:nvSpPr>
        <p:spPr/>
        <p:txBody>
          <a:bodyPr/>
          <a:lstStyle/>
          <a:p>
            <a:r>
              <a:rPr lang="en-US" altLang="en-US">
                <a:solidFill>
                  <a:schemeClr val="tx2"/>
                </a:solidFill>
                <a:latin typeface="Calibri" panose="020F0502020204030204" pitchFamily="34" charset="0"/>
              </a:rPr>
              <a:t>2.05 </a:t>
            </a:r>
            <a:r>
              <a:rPr altLang="en-US">
                <a:solidFill>
                  <a:schemeClr val="tx2"/>
                </a:solidFill>
                <a:latin typeface="Calibri" panose="020F0502020204030204" pitchFamily="34" charset="0"/>
              </a:rPr>
              <a:t>Activity </a:t>
            </a:r>
            <a:r>
              <a:rPr lang="en-US" altLang="en-US" dirty="0">
                <a:solidFill>
                  <a:schemeClr val="tx2"/>
                </a:solidFill>
                <a:latin typeface="Calibri" panose="020F0502020204030204" pitchFamily="34" charset="0"/>
              </a:rPr>
              <a:t>– Correct Answer</a:t>
            </a:r>
            <a:endParaRPr altLang="en-US" dirty="0">
              <a:solidFill>
                <a:schemeClr val="tx2"/>
              </a:solidFill>
              <a:latin typeface="Calibri" panose="020F0502020204030204" pitchFamily="34" charset="0"/>
            </a:endParaRPr>
          </a:p>
        </p:txBody>
      </p:sp>
      <p:sp>
        <p:nvSpPr>
          <p:cNvPr id="9" name="PollQuestion"/>
          <p:cNvSpPr>
            <a:spLocks noGrp="1" noChangeArrowheads="1"/>
          </p:cNvSpPr>
          <p:nvPr>
            <p:ph idx="1"/>
          </p:nvPr>
        </p:nvSpPr>
        <p:spPr/>
        <p:txBody>
          <a:bodyPr/>
          <a:lstStyle/>
          <a:p>
            <a:pPr marL="365760" indent="-365760">
              <a:buClrTx/>
              <a:buSzPct val="100000"/>
              <a:buFont typeface="+mj-lt"/>
              <a:buAutoNum type="arabicPeriod"/>
            </a:pPr>
            <a:r>
              <a:rPr lang="en-US" dirty="0"/>
              <a:t>Open a new program. Write a LIBNAME statement to create a library named </a:t>
            </a:r>
            <a:r>
              <a:rPr lang="en-US" b="1" dirty="0"/>
              <a:t>PG1</a:t>
            </a:r>
            <a:r>
              <a:rPr lang="en-US" dirty="0"/>
              <a:t> that reads SAS tables in the </a:t>
            </a:r>
            <a:r>
              <a:rPr lang="en-US" b="1" dirty="0"/>
              <a:t>data</a:t>
            </a:r>
            <a:r>
              <a:rPr lang="en-US" dirty="0"/>
              <a:t> folder. </a:t>
            </a:r>
          </a:p>
          <a:p>
            <a:pPr marL="365760" indent="-365760">
              <a:buFont typeface="+mj-lt"/>
              <a:buAutoNum type="arabicPeriod"/>
            </a:pPr>
            <a:endParaRPr lang="en-US" dirty="0"/>
          </a:p>
          <a:p>
            <a:pPr marL="365760" indent="-365760">
              <a:buFont typeface="+mj-lt"/>
              <a:buAutoNum type="arabicPeriod"/>
            </a:pPr>
            <a:endParaRPr lang="en-US" sz="1100" dirty="0"/>
          </a:p>
          <a:p>
            <a:pPr marL="365760" indent="-365760">
              <a:buClrTx/>
              <a:buSzPct val="100000"/>
              <a:buFont typeface="+mj-lt"/>
              <a:buAutoNum type="arabicPeriod"/>
            </a:pPr>
            <a:r>
              <a:rPr lang="en-US" dirty="0"/>
              <a:t>Run the code and verify that the library was successfully assigned </a:t>
            </a:r>
            <a:br>
              <a:rPr lang="en-US" dirty="0"/>
            </a:br>
            <a:r>
              <a:rPr lang="en-US" dirty="0"/>
              <a:t>in the log.</a:t>
            </a:r>
            <a:br>
              <a:rPr lang="en-US" dirty="0"/>
            </a:br>
            <a:br>
              <a:rPr lang="en-US" dirty="0"/>
            </a:br>
            <a:br>
              <a:rPr lang="en-US" dirty="0"/>
            </a:br>
            <a:br>
              <a:rPr lang="en-US" dirty="0"/>
            </a:br>
            <a:endParaRPr lang="en-US" dirty="0"/>
          </a:p>
          <a:p>
            <a:pPr marL="365760" indent="-365760">
              <a:buClrTx/>
              <a:buSzPct val="100000"/>
              <a:buFont typeface="+mj-lt"/>
              <a:buAutoNum type="arabicPeriod"/>
            </a:pPr>
            <a:r>
              <a:rPr lang="en-US" dirty="0"/>
              <a:t>Go back to your program and save it as </a:t>
            </a:r>
            <a:r>
              <a:rPr lang="en-US" b="1" dirty="0" err="1"/>
              <a:t>libname.sas</a:t>
            </a:r>
            <a:r>
              <a:rPr lang="en-US" dirty="0"/>
              <a:t> in the main course files folder. Replace the file if it exists. </a:t>
            </a:r>
          </a:p>
        </p:txBody>
      </p:sp>
      <p:sp>
        <p:nvSpPr>
          <p:cNvPr id="6" name="TextBox 5"/>
          <p:cNvSpPr txBox="1"/>
          <p:nvPr/>
        </p:nvSpPr>
        <p:spPr>
          <a:xfrm>
            <a:off x="1087873" y="2787710"/>
            <a:ext cx="6968254" cy="1164421"/>
          </a:xfrm>
          <a:prstGeom prst="rect">
            <a:avLst/>
          </a:prstGeom>
          <a:solidFill>
            <a:srgbClr val="FFFFFF"/>
          </a:solidFill>
          <a:ln w="19050" cmpd="sng">
            <a:solidFill>
              <a:schemeClr val="tx2"/>
            </a:solidFill>
          </a:ln>
        </p:spPr>
        <p:txBody>
          <a:bodyPr vert="horz" wrap="none" lIns="88900" tIns="88900" rIns="88900" bIns="88900" rtlCol="0">
            <a:spAutoFit/>
          </a:bodyPr>
          <a:lstStyle/>
          <a:p>
            <a:r>
              <a:rPr lang="en-US" sz="1600" dirty="0">
                <a:solidFill>
                  <a:srgbClr val="000000"/>
                </a:solidFill>
                <a:latin typeface="SAS Monospace" panose="020B0609020202020204" pitchFamily="49" charset="0"/>
              </a:rPr>
              <a:t>25         </a:t>
            </a:r>
            <a:r>
              <a:rPr lang="en-US" sz="1600" dirty="0" err="1">
                <a:solidFill>
                  <a:srgbClr val="000000"/>
                </a:solidFill>
                <a:latin typeface="SAS Monospace" panose="020B0609020202020204" pitchFamily="49" charset="0"/>
              </a:rPr>
              <a:t>libname</a:t>
            </a:r>
            <a:r>
              <a:rPr lang="en-US" sz="1600" dirty="0">
                <a:solidFill>
                  <a:srgbClr val="000000"/>
                </a:solidFill>
                <a:latin typeface="SAS Monospace" panose="020B0609020202020204" pitchFamily="49" charset="0"/>
              </a:rPr>
              <a:t> pg1 base "s:/workshop/data";</a:t>
            </a:r>
          </a:p>
          <a:p>
            <a:r>
              <a:rPr lang="en-US" sz="1600" dirty="0">
                <a:solidFill>
                  <a:srgbClr val="0000FF"/>
                </a:solidFill>
                <a:latin typeface="SAS Monospace" panose="020B0609020202020204" pitchFamily="49" charset="0"/>
              </a:rPr>
              <a:t>NOTE: </a:t>
            </a:r>
            <a:r>
              <a:rPr lang="en-US" sz="1600" dirty="0" err="1">
                <a:solidFill>
                  <a:srgbClr val="0000FF"/>
                </a:solidFill>
                <a:latin typeface="SAS Monospace" panose="020B0609020202020204" pitchFamily="49" charset="0"/>
              </a:rPr>
              <a:t>Libref</a:t>
            </a:r>
            <a:r>
              <a:rPr lang="en-US" sz="1600" dirty="0">
                <a:solidFill>
                  <a:srgbClr val="0000FF"/>
                </a:solidFill>
                <a:latin typeface="SAS Monospace" panose="020B0609020202020204" pitchFamily="49" charset="0"/>
              </a:rPr>
              <a:t> PG1 was successfully assigned as follows: </a:t>
            </a:r>
          </a:p>
          <a:p>
            <a:r>
              <a:rPr lang="en-US" sz="1600" dirty="0">
                <a:solidFill>
                  <a:srgbClr val="0000FF"/>
                </a:solidFill>
                <a:latin typeface="SAS Monospace" panose="020B0609020202020204" pitchFamily="49" charset="0"/>
              </a:rPr>
              <a:t>      Engine:        BASE </a:t>
            </a:r>
          </a:p>
          <a:p>
            <a:r>
              <a:rPr lang="en-US" sz="1600" dirty="0">
                <a:solidFill>
                  <a:srgbClr val="0000FF"/>
                </a:solidFill>
                <a:latin typeface="SAS Monospace" panose="020B0609020202020204" pitchFamily="49" charset="0"/>
              </a:rPr>
              <a:t>      Physical Name: s:\workshop\data</a:t>
            </a:r>
          </a:p>
        </p:txBody>
      </p:sp>
      <p:sp>
        <p:nvSpPr>
          <p:cNvPr id="13" name="TextBox 12"/>
          <p:cNvSpPr txBox="1"/>
          <p:nvPr>
            <p:custDataLst>
              <p:tags r:id="rId2"/>
            </p:custDataLst>
          </p:nvPr>
        </p:nvSpPr>
        <p:spPr>
          <a:xfrm>
            <a:off x="1172585" y="1580437"/>
            <a:ext cx="5142433" cy="414985"/>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sz="1800" b="1" dirty="0">
                <a:solidFill>
                  <a:srgbClr val="000000"/>
                </a:solidFill>
                <a:latin typeface="Courier New" panose="02070309020205020404" pitchFamily="49" charset="0"/>
              </a:rPr>
              <a:t>libname pg1 base "s:/workshop/data";</a:t>
            </a:r>
          </a:p>
        </p:txBody>
      </p:sp>
    </p:spTree>
    <p:custDataLst>
      <p:tags r:id="rId1"/>
    </p:custDataLst>
    <p:extLst>
      <p:ext uri="{BB962C8B-B14F-4D97-AF65-F5344CB8AC3E}">
        <p14:creationId xmlns:p14="http://schemas.microsoft.com/office/powerpoint/2010/main" val="3522314455"/>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PollTitle"/>
          <p:cNvSpPr>
            <a:spLocks noGrp="1" noChangeArrowheads="1"/>
          </p:cNvSpPr>
          <p:nvPr>
            <p:ph type="title"/>
          </p:nvPr>
        </p:nvSpPr>
        <p:spPr/>
        <p:txBody>
          <a:bodyPr/>
          <a:lstStyle/>
          <a:p>
            <a:r>
              <a:rPr lang="en-US" altLang="en-US"/>
              <a:t>2.06 Activity</a:t>
            </a:r>
            <a:endParaRPr lang="en-US" altLang="en-US" dirty="0"/>
          </a:p>
        </p:txBody>
      </p:sp>
      <p:sp>
        <p:nvSpPr>
          <p:cNvPr id="4" name="Content Placeholder 3">
            <a:extLst>
              <a:ext uri="{FF2B5EF4-FFF2-40B4-BE49-F238E27FC236}">
                <a16:creationId xmlns:a16="http://schemas.microsoft.com/office/drawing/2014/main" id="{B7F45FEC-B139-40E1-8E32-8CBDF96FC69C}"/>
              </a:ext>
            </a:extLst>
          </p:cNvPr>
          <p:cNvSpPr>
            <a:spLocks noGrp="1"/>
          </p:cNvSpPr>
          <p:nvPr>
            <p:ph idx="1"/>
          </p:nvPr>
        </p:nvSpPr>
        <p:spPr/>
        <p:txBody>
          <a:bodyPr/>
          <a:lstStyle/>
          <a:p>
            <a:pPr marL="365760" lvl="0" indent="-365760">
              <a:buClrTx/>
              <a:buSzPct val="100000"/>
              <a:buFont typeface="+mj-lt"/>
              <a:buAutoNum type="arabicPeriod"/>
            </a:pPr>
            <a:r>
              <a:rPr lang="en-US" dirty="0">
                <a:solidFill>
                  <a:srgbClr val="000000"/>
                </a:solidFill>
              </a:rPr>
              <a:t>Enterprise Guide: Select </a:t>
            </a:r>
            <a:r>
              <a:rPr lang="en-US" b="1" dirty="0">
                <a:solidFill>
                  <a:srgbClr val="000000"/>
                </a:solidFill>
              </a:rPr>
              <a:t>Libraries</a:t>
            </a:r>
            <a:r>
              <a:rPr lang="en-US" dirty="0">
                <a:solidFill>
                  <a:srgbClr val="000000"/>
                </a:solidFill>
              </a:rPr>
              <a:t> in the resources pane and click        to refresh.</a:t>
            </a:r>
            <a:br>
              <a:rPr lang="en-US" dirty="0">
                <a:solidFill>
                  <a:srgbClr val="000000"/>
                </a:solidFill>
              </a:rPr>
            </a:br>
            <a:r>
              <a:rPr lang="en-US" dirty="0">
                <a:solidFill>
                  <a:srgbClr val="000000"/>
                </a:solidFill>
              </a:rPr>
              <a:t>SAS Studio: Select </a:t>
            </a:r>
            <a:r>
              <a:rPr lang="en-US" b="1" dirty="0">
                <a:solidFill>
                  <a:srgbClr val="000000"/>
                </a:solidFill>
              </a:rPr>
              <a:t>Libraries</a:t>
            </a:r>
            <a:r>
              <a:rPr lang="en-US" dirty="0">
                <a:solidFill>
                  <a:srgbClr val="000000"/>
                </a:solidFill>
              </a:rPr>
              <a:t> in the navigation pane and expand </a:t>
            </a:r>
            <a:br>
              <a:rPr lang="en-US" dirty="0">
                <a:solidFill>
                  <a:srgbClr val="000000"/>
                </a:solidFill>
              </a:rPr>
            </a:br>
            <a:r>
              <a:rPr lang="en-US" b="1" dirty="0">
                <a:solidFill>
                  <a:srgbClr val="000000"/>
                </a:solidFill>
              </a:rPr>
              <a:t>My Libraries</a:t>
            </a:r>
            <a:r>
              <a:rPr lang="en-US" dirty="0">
                <a:solidFill>
                  <a:srgbClr val="000000"/>
                </a:solidFill>
              </a:rPr>
              <a:t>.</a:t>
            </a:r>
          </a:p>
          <a:p>
            <a:pPr marL="365760" indent="-365760">
              <a:buClrTx/>
              <a:buSzPct val="100000"/>
              <a:buFont typeface="+mj-lt"/>
              <a:buAutoNum type="arabicPeriod"/>
            </a:pPr>
            <a:r>
              <a:rPr lang="en-US" dirty="0"/>
              <a:t>Expand the </a:t>
            </a:r>
            <a:r>
              <a:rPr lang="en-US" b="1" dirty="0"/>
              <a:t>PG1</a:t>
            </a:r>
            <a:r>
              <a:rPr lang="en-US" dirty="0"/>
              <a:t> library. Why are the Excel and text files in the </a:t>
            </a:r>
            <a:r>
              <a:rPr lang="en-US" b="1" dirty="0"/>
              <a:t>data</a:t>
            </a:r>
            <a:r>
              <a:rPr lang="en-US" dirty="0"/>
              <a:t> folder not included in the library?</a:t>
            </a:r>
          </a:p>
          <a:p>
            <a:endParaRPr lang="en-US" dirty="0"/>
          </a:p>
        </p:txBody>
      </p:sp>
      <p:pic>
        <p:nvPicPr>
          <p:cNvPr id="3" name="Picture 2">
            <a:extLst>
              <a:ext uri="{FF2B5EF4-FFF2-40B4-BE49-F238E27FC236}">
                <a16:creationId xmlns:a16="http://schemas.microsoft.com/office/drawing/2014/main" id="{E0CB0C94-E61B-473F-A8E4-3597370277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97395" y="845757"/>
            <a:ext cx="296521" cy="222391"/>
          </a:xfrm>
          <a:prstGeom prst="rect">
            <a:avLst/>
          </a:prstGeom>
          <a:ln w="12700">
            <a:solidFill>
              <a:schemeClr val="tx1"/>
            </a:solidFill>
          </a:ln>
        </p:spPr>
      </p:pic>
    </p:spTree>
    <p:custDataLst>
      <p:tags r:id="rId1"/>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PollTitle"/>
          <p:cNvSpPr>
            <a:spLocks noGrp="1" noChangeArrowheads="1"/>
          </p:cNvSpPr>
          <p:nvPr>
            <p:ph type="title"/>
          </p:nvPr>
        </p:nvSpPr>
        <p:spPr/>
        <p:txBody>
          <a:bodyPr/>
          <a:lstStyle/>
          <a:p>
            <a:r>
              <a:rPr lang="en-US" altLang="en-US"/>
              <a:t>2.06 Activity – Correct Answer</a:t>
            </a:r>
            <a:endParaRPr lang="en-US" altLang="en-US" dirty="0"/>
          </a:p>
        </p:txBody>
      </p:sp>
      <p:sp>
        <p:nvSpPr>
          <p:cNvPr id="10" name="PollQuestion"/>
          <p:cNvSpPr>
            <a:spLocks noGrp="1" noChangeArrowheads="1"/>
          </p:cNvSpPr>
          <p:nvPr>
            <p:ph idx="1"/>
          </p:nvPr>
        </p:nvSpPr>
        <p:spPr/>
        <p:txBody>
          <a:bodyPr/>
          <a:lstStyle/>
          <a:p>
            <a:r>
              <a:rPr lang="en-US" dirty="0"/>
              <a:t>Why are the Excel and text files in the </a:t>
            </a:r>
            <a:r>
              <a:rPr lang="en-US" b="1" dirty="0"/>
              <a:t>data</a:t>
            </a:r>
            <a:r>
              <a:rPr lang="en-US" dirty="0"/>
              <a:t> folder not included in the library?</a:t>
            </a:r>
          </a:p>
          <a:p>
            <a:endParaRPr lang="en-US" dirty="0"/>
          </a:p>
        </p:txBody>
      </p:sp>
      <p:sp>
        <p:nvSpPr>
          <p:cNvPr id="11" name="Oval Callout 10"/>
          <p:cNvSpPr/>
          <p:nvPr/>
        </p:nvSpPr>
        <p:spPr>
          <a:xfrm>
            <a:off x="4860714" y="2529130"/>
            <a:ext cx="3263131" cy="1605634"/>
          </a:xfrm>
          <a:prstGeom prst="wedgeEllipseCallout">
            <a:avLst>
              <a:gd name="adj1" fmla="val 27641"/>
              <a:gd name="adj2" fmla="val 58690"/>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800" dirty="0"/>
              <a:t>The </a:t>
            </a:r>
            <a:r>
              <a:rPr lang="en-US" sz="1800" b="1" dirty="0"/>
              <a:t>PG1 </a:t>
            </a:r>
            <a:r>
              <a:rPr lang="en-US" sz="1800" dirty="0"/>
              <a:t>library uses </a:t>
            </a:r>
            <a:r>
              <a:rPr lang="en-US" sz="1800" dirty="0">
                <a:solidFill>
                  <a:srgbClr val="000000"/>
                </a:solidFill>
              </a:rPr>
              <a:t>the BASE engine</a:t>
            </a:r>
            <a:r>
              <a:rPr lang="en-US" sz="1800" dirty="0"/>
              <a:t>, </a:t>
            </a:r>
            <a:br>
              <a:rPr lang="en-US" sz="1800" dirty="0"/>
            </a:br>
            <a:r>
              <a:rPr lang="en-US" sz="1800" dirty="0"/>
              <a:t>so it </a:t>
            </a:r>
            <a:r>
              <a:rPr lang="en-US" sz="1800" dirty="0">
                <a:solidFill>
                  <a:srgbClr val="000000"/>
                </a:solidFill>
              </a:rPr>
              <a:t>reads only</a:t>
            </a:r>
            <a:br>
              <a:rPr lang="en-US" sz="1800" dirty="0">
                <a:solidFill>
                  <a:srgbClr val="000000"/>
                </a:solidFill>
              </a:rPr>
            </a:br>
            <a:r>
              <a:rPr lang="en-US" sz="1800" dirty="0">
                <a:solidFill>
                  <a:srgbClr val="000000"/>
                </a:solidFill>
              </a:rPr>
              <a:t>Base SAS</a:t>
            </a:r>
            <a:r>
              <a:rPr lang="en-US" sz="1800" dirty="0"/>
              <a:t> tables.</a:t>
            </a:r>
          </a:p>
        </p:txBody>
      </p:sp>
      <p:sp>
        <p:nvSpPr>
          <p:cNvPr id="12" name="Freeform 11"/>
          <p:cNvSpPr>
            <a:spLocks noChangeAspect="1" noEditPoints="1"/>
          </p:cNvSpPr>
          <p:nvPr/>
        </p:nvSpPr>
        <p:spPr bwMode="auto">
          <a:xfrm>
            <a:off x="7455534" y="4055093"/>
            <a:ext cx="814102" cy="880110"/>
          </a:xfrm>
          <a:custGeom>
            <a:avLst/>
            <a:gdLst>
              <a:gd name="T0" fmla="*/ 4915 w 5328"/>
              <a:gd name="T1" fmla="*/ 4166 h 5760"/>
              <a:gd name="T2" fmla="*/ 5059 w 5328"/>
              <a:gd name="T3" fmla="*/ 3489 h 5760"/>
              <a:gd name="T4" fmla="*/ 382 w 5328"/>
              <a:gd name="T5" fmla="*/ 3489 h 5760"/>
              <a:gd name="T6" fmla="*/ 527 w 5328"/>
              <a:gd name="T7" fmla="*/ 4166 h 5760"/>
              <a:gd name="T8" fmla="*/ 3275 w 5328"/>
              <a:gd name="T9" fmla="*/ 3034 h 5760"/>
              <a:gd name="T10" fmla="*/ 3390 w 5328"/>
              <a:gd name="T11" fmla="*/ 3414 h 5760"/>
              <a:gd name="T12" fmla="*/ 3083 w 5328"/>
              <a:gd name="T13" fmla="*/ 3161 h 5760"/>
              <a:gd name="T14" fmla="*/ 2474 w 5328"/>
              <a:gd name="T15" fmla="*/ 3161 h 5760"/>
              <a:gd name="T16" fmla="*/ 2167 w 5328"/>
              <a:gd name="T17" fmla="*/ 3414 h 5760"/>
              <a:gd name="T18" fmla="*/ 2282 w 5328"/>
              <a:gd name="T19" fmla="*/ 3034 h 5760"/>
              <a:gd name="T20" fmla="*/ 1192 w 5328"/>
              <a:gd name="T21" fmla="*/ 4746 h 5760"/>
              <a:gd name="T22" fmla="*/ 2462 w 5328"/>
              <a:gd name="T23" fmla="*/ 5592 h 5760"/>
              <a:gd name="T24" fmla="*/ 4027 w 5328"/>
              <a:gd name="T25" fmla="*/ 5048 h 5760"/>
              <a:gd name="T26" fmla="*/ 4370 w 5328"/>
              <a:gd name="T27" fmla="*/ 2676 h 5760"/>
              <a:gd name="T28" fmla="*/ 2277 w 5328"/>
              <a:gd name="T29" fmla="*/ 2671 h 5760"/>
              <a:gd name="T30" fmla="*/ 1125 w 5328"/>
              <a:gd name="T31" fmla="*/ 2494 h 5760"/>
              <a:gd name="T32" fmla="*/ 1924 w 5328"/>
              <a:gd name="T33" fmla="*/ 590 h 5760"/>
              <a:gd name="T34" fmla="*/ 1591 w 5328"/>
              <a:gd name="T35" fmla="*/ 604 h 5760"/>
              <a:gd name="T36" fmla="*/ 1085 w 5328"/>
              <a:gd name="T37" fmla="*/ 1084 h 5760"/>
              <a:gd name="T38" fmla="*/ 845 w 5328"/>
              <a:gd name="T39" fmla="*/ 1368 h 5760"/>
              <a:gd name="T40" fmla="*/ 508 w 5328"/>
              <a:gd name="T41" fmla="*/ 1985 h 5760"/>
              <a:gd name="T42" fmla="*/ 346 w 5328"/>
              <a:gd name="T43" fmla="*/ 2243 h 5760"/>
              <a:gd name="T44" fmla="*/ 389 w 5328"/>
              <a:gd name="T45" fmla="*/ 3021 h 5760"/>
              <a:gd name="T46" fmla="*/ 871 w 5328"/>
              <a:gd name="T47" fmla="*/ 2744 h 5760"/>
              <a:gd name="T48" fmla="*/ 1122 w 5328"/>
              <a:gd name="T49" fmla="*/ 2323 h 5760"/>
              <a:gd name="T50" fmla="*/ 2015 w 5328"/>
              <a:gd name="T51" fmla="*/ 2486 h 5760"/>
              <a:gd name="T52" fmla="*/ 4311 w 5328"/>
              <a:gd name="T53" fmla="*/ 2348 h 5760"/>
              <a:gd name="T54" fmla="*/ 4569 w 5328"/>
              <a:gd name="T55" fmla="*/ 2945 h 5760"/>
              <a:gd name="T56" fmla="*/ 4806 w 5328"/>
              <a:gd name="T57" fmla="*/ 2487 h 5760"/>
              <a:gd name="T58" fmla="*/ 4864 w 5328"/>
              <a:gd name="T59" fmla="*/ 2009 h 5760"/>
              <a:gd name="T60" fmla="*/ 4587 w 5328"/>
              <a:gd name="T61" fmla="*/ 1538 h 5760"/>
              <a:gd name="T62" fmla="*/ 4435 w 5328"/>
              <a:gd name="T63" fmla="*/ 1117 h 5760"/>
              <a:gd name="T64" fmla="*/ 3823 w 5328"/>
              <a:gd name="T65" fmla="*/ 894 h 5760"/>
              <a:gd name="T66" fmla="*/ 3646 w 5328"/>
              <a:gd name="T67" fmla="*/ 541 h 5760"/>
              <a:gd name="T68" fmla="*/ 2807 w 5328"/>
              <a:gd name="T69" fmla="*/ 560 h 5760"/>
              <a:gd name="T70" fmla="*/ 2971 w 5328"/>
              <a:gd name="T71" fmla="*/ 0 h 5760"/>
              <a:gd name="T72" fmla="*/ 2964 w 5328"/>
              <a:gd name="T73" fmla="*/ 187 h 5760"/>
              <a:gd name="T74" fmla="*/ 3502 w 5328"/>
              <a:gd name="T75" fmla="*/ 372 h 5760"/>
              <a:gd name="T76" fmla="*/ 4241 w 5328"/>
              <a:gd name="T77" fmla="*/ 588 h 5760"/>
              <a:gd name="T78" fmla="*/ 4018 w 5328"/>
              <a:gd name="T79" fmla="*/ 785 h 5760"/>
              <a:gd name="T80" fmla="*/ 5113 w 5328"/>
              <a:gd name="T81" fmla="*/ 1288 h 5760"/>
              <a:gd name="T82" fmla="*/ 5012 w 5328"/>
              <a:gd name="T83" fmla="*/ 1428 h 5760"/>
              <a:gd name="T84" fmla="*/ 4960 w 5328"/>
              <a:gd name="T85" fmla="*/ 1845 h 5760"/>
              <a:gd name="T86" fmla="*/ 5302 w 5328"/>
              <a:gd name="T87" fmla="*/ 2777 h 5760"/>
              <a:gd name="T88" fmla="*/ 5089 w 5328"/>
              <a:gd name="T89" fmla="*/ 2700 h 5760"/>
              <a:gd name="T90" fmla="*/ 4714 w 5328"/>
              <a:gd name="T91" fmla="*/ 3035 h 5760"/>
              <a:gd name="T92" fmla="*/ 5307 w 5328"/>
              <a:gd name="T93" fmla="*/ 3615 h 5760"/>
              <a:gd name="T94" fmla="*/ 4813 w 5328"/>
              <a:gd name="T95" fmla="*/ 4364 h 5760"/>
              <a:gd name="T96" fmla="*/ 3997 w 5328"/>
              <a:gd name="T97" fmla="*/ 5310 h 5760"/>
              <a:gd name="T98" fmla="*/ 2313 w 5328"/>
              <a:gd name="T99" fmla="*/ 5737 h 5760"/>
              <a:gd name="T100" fmla="*/ 1005 w 5328"/>
              <a:gd name="T101" fmla="*/ 4727 h 5760"/>
              <a:gd name="T102" fmla="*/ 238 w 5328"/>
              <a:gd name="T103" fmla="*/ 4137 h 5760"/>
              <a:gd name="T104" fmla="*/ 311 w 5328"/>
              <a:gd name="T105" fmla="*/ 3288 h 5760"/>
              <a:gd name="T106" fmla="*/ 35 w 5328"/>
              <a:gd name="T107" fmla="*/ 2311 h 5760"/>
              <a:gd name="T108" fmla="*/ 136 w 5328"/>
              <a:gd name="T109" fmla="*/ 1890 h 5760"/>
              <a:gd name="T110" fmla="*/ 346 w 5328"/>
              <a:gd name="T111" fmla="*/ 1939 h 5760"/>
              <a:gd name="T112" fmla="*/ 529 w 5328"/>
              <a:gd name="T113" fmla="*/ 869 h 5760"/>
              <a:gd name="T114" fmla="*/ 1185 w 5328"/>
              <a:gd name="T115" fmla="*/ 614 h 5760"/>
              <a:gd name="T116" fmla="*/ 1710 w 5328"/>
              <a:gd name="T117" fmla="*/ 171 h 5760"/>
              <a:gd name="T118" fmla="*/ 1729 w 5328"/>
              <a:gd name="T119" fmla="*/ 515 h 5760"/>
              <a:gd name="T120" fmla="*/ 2750 w 5328"/>
              <a:gd name="T121" fmla="*/ 54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328" h="5760">
                <a:moveTo>
                  <a:pt x="4733" y="3339"/>
                </a:moveTo>
                <a:lnTo>
                  <a:pt x="4676" y="3343"/>
                </a:lnTo>
                <a:lnTo>
                  <a:pt x="4622" y="3355"/>
                </a:lnTo>
                <a:lnTo>
                  <a:pt x="4569" y="3372"/>
                </a:lnTo>
                <a:lnTo>
                  <a:pt x="4569" y="4023"/>
                </a:lnTo>
                <a:lnTo>
                  <a:pt x="4566" y="4097"/>
                </a:lnTo>
                <a:lnTo>
                  <a:pt x="4560" y="4170"/>
                </a:lnTo>
                <a:lnTo>
                  <a:pt x="4616" y="4189"/>
                </a:lnTo>
                <a:lnTo>
                  <a:pt x="4674" y="4201"/>
                </a:lnTo>
                <a:lnTo>
                  <a:pt x="4733" y="4207"/>
                </a:lnTo>
                <a:lnTo>
                  <a:pt x="4796" y="4201"/>
                </a:lnTo>
                <a:lnTo>
                  <a:pt x="4857" y="4187"/>
                </a:lnTo>
                <a:lnTo>
                  <a:pt x="4915" y="4166"/>
                </a:lnTo>
                <a:lnTo>
                  <a:pt x="4969" y="4137"/>
                </a:lnTo>
                <a:lnTo>
                  <a:pt x="5016" y="4100"/>
                </a:lnTo>
                <a:lnTo>
                  <a:pt x="5059" y="4056"/>
                </a:lnTo>
                <a:lnTo>
                  <a:pt x="5096" y="4009"/>
                </a:lnTo>
                <a:lnTo>
                  <a:pt x="5126" y="3955"/>
                </a:lnTo>
                <a:lnTo>
                  <a:pt x="5147" y="3898"/>
                </a:lnTo>
                <a:lnTo>
                  <a:pt x="5161" y="3837"/>
                </a:lnTo>
                <a:lnTo>
                  <a:pt x="5166" y="3772"/>
                </a:lnTo>
                <a:lnTo>
                  <a:pt x="5161" y="3709"/>
                </a:lnTo>
                <a:lnTo>
                  <a:pt x="5147" y="3648"/>
                </a:lnTo>
                <a:lnTo>
                  <a:pt x="5126" y="3590"/>
                </a:lnTo>
                <a:lnTo>
                  <a:pt x="5096" y="3536"/>
                </a:lnTo>
                <a:lnTo>
                  <a:pt x="5059" y="3489"/>
                </a:lnTo>
                <a:lnTo>
                  <a:pt x="5016" y="3446"/>
                </a:lnTo>
                <a:lnTo>
                  <a:pt x="4969" y="3409"/>
                </a:lnTo>
                <a:lnTo>
                  <a:pt x="4915" y="3379"/>
                </a:lnTo>
                <a:lnTo>
                  <a:pt x="4857" y="3358"/>
                </a:lnTo>
                <a:lnTo>
                  <a:pt x="4796" y="3344"/>
                </a:lnTo>
                <a:lnTo>
                  <a:pt x="4733" y="3339"/>
                </a:lnTo>
                <a:close/>
                <a:moveTo>
                  <a:pt x="709" y="3339"/>
                </a:moveTo>
                <a:lnTo>
                  <a:pt x="646" y="3344"/>
                </a:lnTo>
                <a:lnTo>
                  <a:pt x="585" y="3358"/>
                </a:lnTo>
                <a:lnTo>
                  <a:pt x="527" y="3379"/>
                </a:lnTo>
                <a:lnTo>
                  <a:pt x="473" y="3409"/>
                </a:lnTo>
                <a:lnTo>
                  <a:pt x="426" y="3446"/>
                </a:lnTo>
                <a:lnTo>
                  <a:pt x="382" y="3489"/>
                </a:lnTo>
                <a:lnTo>
                  <a:pt x="346" y="3536"/>
                </a:lnTo>
                <a:lnTo>
                  <a:pt x="316" y="3590"/>
                </a:lnTo>
                <a:lnTo>
                  <a:pt x="295" y="3648"/>
                </a:lnTo>
                <a:lnTo>
                  <a:pt x="281" y="3709"/>
                </a:lnTo>
                <a:lnTo>
                  <a:pt x="276" y="3772"/>
                </a:lnTo>
                <a:lnTo>
                  <a:pt x="281" y="3837"/>
                </a:lnTo>
                <a:lnTo>
                  <a:pt x="295" y="3898"/>
                </a:lnTo>
                <a:lnTo>
                  <a:pt x="316" y="3955"/>
                </a:lnTo>
                <a:lnTo>
                  <a:pt x="346" y="4009"/>
                </a:lnTo>
                <a:lnTo>
                  <a:pt x="382" y="4056"/>
                </a:lnTo>
                <a:lnTo>
                  <a:pt x="426" y="4100"/>
                </a:lnTo>
                <a:lnTo>
                  <a:pt x="473" y="4137"/>
                </a:lnTo>
                <a:lnTo>
                  <a:pt x="527" y="4166"/>
                </a:lnTo>
                <a:lnTo>
                  <a:pt x="585" y="4187"/>
                </a:lnTo>
                <a:lnTo>
                  <a:pt x="646" y="4201"/>
                </a:lnTo>
                <a:lnTo>
                  <a:pt x="709" y="4207"/>
                </a:lnTo>
                <a:lnTo>
                  <a:pt x="761" y="4203"/>
                </a:lnTo>
                <a:lnTo>
                  <a:pt x="813" y="4194"/>
                </a:lnTo>
                <a:lnTo>
                  <a:pt x="862" y="4179"/>
                </a:lnTo>
                <a:lnTo>
                  <a:pt x="857" y="4100"/>
                </a:lnTo>
                <a:lnTo>
                  <a:pt x="853" y="4022"/>
                </a:lnTo>
                <a:lnTo>
                  <a:pt x="853" y="3365"/>
                </a:lnTo>
                <a:lnTo>
                  <a:pt x="806" y="3351"/>
                </a:lnTo>
                <a:lnTo>
                  <a:pt x="759" y="3343"/>
                </a:lnTo>
                <a:lnTo>
                  <a:pt x="709" y="3339"/>
                </a:lnTo>
                <a:close/>
                <a:moveTo>
                  <a:pt x="3275" y="3034"/>
                </a:moveTo>
                <a:lnTo>
                  <a:pt x="3317" y="3039"/>
                </a:lnTo>
                <a:lnTo>
                  <a:pt x="3355" y="3051"/>
                </a:lnTo>
                <a:lnTo>
                  <a:pt x="3390" y="3069"/>
                </a:lnTo>
                <a:lnTo>
                  <a:pt x="3421" y="3095"/>
                </a:lnTo>
                <a:lnTo>
                  <a:pt x="3446" y="3126"/>
                </a:lnTo>
                <a:lnTo>
                  <a:pt x="3465" y="3161"/>
                </a:lnTo>
                <a:lnTo>
                  <a:pt x="3477" y="3199"/>
                </a:lnTo>
                <a:lnTo>
                  <a:pt x="3482" y="3241"/>
                </a:lnTo>
                <a:lnTo>
                  <a:pt x="3477" y="3283"/>
                </a:lnTo>
                <a:lnTo>
                  <a:pt x="3465" y="3322"/>
                </a:lnTo>
                <a:lnTo>
                  <a:pt x="3446" y="3357"/>
                </a:lnTo>
                <a:lnTo>
                  <a:pt x="3421" y="3388"/>
                </a:lnTo>
                <a:lnTo>
                  <a:pt x="3390" y="3414"/>
                </a:lnTo>
                <a:lnTo>
                  <a:pt x="3355" y="3433"/>
                </a:lnTo>
                <a:lnTo>
                  <a:pt x="3317" y="3446"/>
                </a:lnTo>
                <a:lnTo>
                  <a:pt x="3275" y="3449"/>
                </a:lnTo>
                <a:lnTo>
                  <a:pt x="3233" y="3446"/>
                </a:lnTo>
                <a:lnTo>
                  <a:pt x="3193" y="3433"/>
                </a:lnTo>
                <a:lnTo>
                  <a:pt x="3158" y="3414"/>
                </a:lnTo>
                <a:lnTo>
                  <a:pt x="3128" y="3388"/>
                </a:lnTo>
                <a:lnTo>
                  <a:pt x="3102" y="3357"/>
                </a:lnTo>
                <a:lnTo>
                  <a:pt x="3083" y="3322"/>
                </a:lnTo>
                <a:lnTo>
                  <a:pt x="3071" y="3283"/>
                </a:lnTo>
                <a:lnTo>
                  <a:pt x="3067" y="3241"/>
                </a:lnTo>
                <a:lnTo>
                  <a:pt x="3071" y="3199"/>
                </a:lnTo>
                <a:lnTo>
                  <a:pt x="3083" y="3161"/>
                </a:lnTo>
                <a:lnTo>
                  <a:pt x="3102" y="3126"/>
                </a:lnTo>
                <a:lnTo>
                  <a:pt x="3128" y="3095"/>
                </a:lnTo>
                <a:lnTo>
                  <a:pt x="3158" y="3069"/>
                </a:lnTo>
                <a:lnTo>
                  <a:pt x="3193" y="3051"/>
                </a:lnTo>
                <a:lnTo>
                  <a:pt x="3233" y="3039"/>
                </a:lnTo>
                <a:lnTo>
                  <a:pt x="3275" y="3034"/>
                </a:lnTo>
                <a:close/>
                <a:moveTo>
                  <a:pt x="2282" y="3034"/>
                </a:moveTo>
                <a:lnTo>
                  <a:pt x="2324" y="3039"/>
                </a:lnTo>
                <a:lnTo>
                  <a:pt x="2364" y="3051"/>
                </a:lnTo>
                <a:lnTo>
                  <a:pt x="2399" y="3069"/>
                </a:lnTo>
                <a:lnTo>
                  <a:pt x="2429" y="3095"/>
                </a:lnTo>
                <a:lnTo>
                  <a:pt x="2455" y="3126"/>
                </a:lnTo>
                <a:lnTo>
                  <a:pt x="2474" y="3161"/>
                </a:lnTo>
                <a:lnTo>
                  <a:pt x="2486" y="3199"/>
                </a:lnTo>
                <a:lnTo>
                  <a:pt x="2490" y="3241"/>
                </a:lnTo>
                <a:lnTo>
                  <a:pt x="2486" y="3283"/>
                </a:lnTo>
                <a:lnTo>
                  <a:pt x="2474" y="3322"/>
                </a:lnTo>
                <a:lnTo>
                  <a:pt x="2455" y="3357"/>
                </a:lnTo>
                <a:lnTo>
                  <a:pt x="2429" y="3388"/>
                </a:lnTo>
                <a:lnTo>
                  <a:pt x="2399" y="3414"/>
                </a:lnTo>
                <a:lnTo>
                  <a:pt x="2364" y="3433"/>
                </a:lnTo>
                <a:lnTo>
                  <a:pt x="2324" y="3446"/>
                </a:lnTo>
                <a:lnTo>
                  <a:pt x="2282" y="3449"/>
                </a:lnTo>
                <a:lnTo>
                  <a:pt x="2240" y="3446"/>
                </a:lnTo>
                <a:lnTo>
                  <a:pt x="2202" y="3433"/>
                </a:lnTo>
                <a:lnTo>
                  <a:pt x="2167" y="3414"/>
                </a:lnTo>
                <a:lnTo>
                  <a:pt x="2136" y="3388"/>
                </a:lnTo>
                <a:lnTo>
                  <a:pt x="2111" y="3357"/>
                </a:lnTo>
                <a:lnTo>
                  <a:pt x="2092" y="3322"/>
                </a:lnTo>
                <a:lnTo>
                  <a:pt x="2080" y="3283"/>
                </a:lnTo>
                <a:lnTo>
                  <a:pt x="2074" y="3241"/>
                </a:lnTo>
                <a:lnTo>
                  <a:pt x="2080" y="3199"/>
                </a:lnTo>
                <a:lnTo>
                  <a:pt x="2092" y="3161"/>
                </a:lnTo>
                <a:lnTo>
                  <a:pt x="2111" y="3126"/>
                </a:lnTo>
                <a:lnTo>
                  <a:pt x="2136" y="3095"/>
                </a:lnTo>
                <a:lnTo>
                  <a:pt x="2167" y="3069"/>
                </a:lnTo>
                <a:lnTo>
                  <a:pt x="2202" y="3051"/>
                </a:lnTo>
                <a:lnTo>
                  <a:pt x="2240" y="3039"/>
                </a:lnTo>
                <a:lnTo>
                  <a:pt x="2282" y="3034"/>
                </a:lnTo>
                <a:close/>
                <a:moveTo>
                  <a:pt x="1125" y="2494"/>
                </a:moveTo>
                <a:lnTo>
                  <a:pt x="1087" y="2578"/>
                </a:lnTo>
                <a:lnTo>
                  <a:pt x="1056" y="2664"/>
                </a:lnTo>
                <a:lnTo>
                  <a:pt x="1035" y="2751"/>
                </a:lnTo>
                <a:lnTo>
                  <a:pt x="1021" y="2842"/>
                </a:lnTo>
                <a:lnTo>
                  <a:pt x="1016" y="2932"/>
                </a:lnTo>
                <a:lnTo>
                  <a:pt x="1016" y="4022"/>
                </a:lnTo>
                <a:lnTo>
                  <a:pt x="1021" y="4151"/>
                </a:lnTo>
                <a:lnTo>
                  <a:pt x="1037" y="4276"/>
                </a:lnTo>
                <a:lnTo>
                  <a:pt x="1063" y="4400"/>
                </a:lnTo>
                <a:lnTo>
                  <a:pt x="1098" y="4519"/>
                </a:lnTo>
                <a:lnTo>
                  <a:pt x="1141" y="4634"/>
                </a:lnTo>
                <a:lnTo>
                  <a:pt x="1192" y="4746"/>
                </a:lnTo>
                <a:lnTo>
                  <a:pt x="1253" y="4851"/>
                </a:lnTo>
                <a:lnTo>
                  <a:pt x="1321" y="4952"/>
                </a:lnTo>
                <a:lnTo>
                  <a:pt x="1396" y="5046"/>
                </a:lnTo>
                <a:lnTo>
                  <a:pt x="1478" y="5135"/>
                </a:lnTo>
                <a:lnTo>
                  <a:pt x="1567" y="5217"/>
                </a:lnTo>
                <a:lnTo>
                  <a:pt x="1661" y="5292"/>
                </a:lnTo>
                <a:lnTo>
                  <a:pt x="1762" y="5360"/>
                </a:lnTo>
                <a:lnTo>
                  <a:pt x="1869" y="5421"/>
                </a:lnTo>
                <a:lnTo>
                  <a:pt x="1979" y="5474"/>
                </a:lnTo>
                <a:lnTo>
                  <a:pt x="2094" y="5517"/>
                </a:lnTo>
                <a:lnTo>
                  <a:pt x="2214" y="5552"/>
                </a:lnTo>
                <a:lnTo>
                  <a:pt x="2336" y="5577"/>
                </a:lnTo>
                <a:lnTo>
                  <a:pt x="2462" y="5592"/>
                </a:lnTo>
                <a:lnTo>
                  <a:pt x="2591" y="5598"/>
                </a:lnTo>
                <a:lnTo>
                  <a:pt x="2833" y="5598"/>
                </a:lnTo>
                <a:lnTo>
                  <a:pt x="2962" y="5592"/>
                </a:lnTo>
                <a:lnTo>
                  <a:pt x="3088" y="5577"/>
                </a:lnTo>
                <a:lnTo>
                  <a:pt x="3210" y="5552"/>
                </a:lnTo>
                <a:lnTo>
                  <a:pt x="3331" y="5517"/>
                </a:lnTo>
                <a:lnTo>
                  <a:pt x="3444" y="5474"/>
                </a:lnTo>
                <a:lnTo>
                  <a:pt x="3556" y="5421"/>
                </a:lnTo>
                <a:lnTo>
                  <a:pt x="3660" y="5362"/>
                </a:lnTo>
                <a:lnTo>
                  <a:pt x="3761" y="5294"/>
                </a:lnTo>
                <a:lnTo>
                  <a:pt x="3856" y="5219"/>
                </a:lnTo>
                <a:lnTo>
                  <a:pt x="3945" y="5135"/>
                </a:lnTo>
                <a:lnTo>
                  <a:pt x="4027" y="5048"/>
                </a:lnTo>
                <a:lnTo>
                  <a:pt x="4102" y="4952"/>
                </a:lnTo>
                <a:lnTo>
                  <a:pt x="4170" y="4852"/>
                </a:lnTo>
                <a:lnTo>
                  <a:pt x="4231" y="4746"/>
                </a:lnTo>
                <a:lnTo>
                  <a:pt x="4283" y="4636"/>
                </a:lnTo>
                <a:lnTo>
                  <a:pt x="4327" y="4521"/>
                </a:lnTo>
                <a:lnTo>
                  <a:pt x="4360" y="4402"/>
                </a:lnTo>
                <a:lnTo>
                  <a:pt x="4386" y="4278"/>
                </a:lnTo>
                <a:lnTo>
                  <a:pt x="4402" y="4152"/>
                </a:lnTo>
                <a:lnTo>
                  <a:pt x="4407" y="4023"/>
                </a:lnTo>
                <a:lnTo>
                  <a:pt x="4407" y="2932"/>
                </a:lnTo>
                <a:lnTo>
                  <a:pt x="4402" y="2845"/>
                </a:lnTo>
                <a:lnTo>
                  <a:pt x="4389" y="2760"/>
                </a:lnTo>
                <a:lnTo>
                  <a:pt x="4370" y="2676"/>
                </a:lnTo>
                <a:lnTo>
                  <a:pt x="4342" y="2594"/>
                </a:lnTo>
                <a:lnTo>
                  <a:pt x="4306" y="2515"/>
                </a:lnTo>
                <a:lnTo>
                  <a:pt x="4084" y="2554"/>
                </a:lnTo>
                <a:lnTo>
                  <a:pt x="3870" y="2587"/>
                </a:lnTo>
                <a:lnTo>
                  <a:pt x="3662" y="2613"/>
                </a:lnTo>
                <a:lnTo>
                  <a:pt x="3461" y="2636"/>
                </a:lnTo>
                <a:lnTo>
                  <a:pt x="3270" y="2653"/>
                </a:lnTo>
                <a:lnTo>
                  <a:pt x="3085" y="2665"/>
                </a:lnTo>
                <a:lnTo>
                  <a:pt x="2907" y="2672"/>
                </a:lnTo>
                <a:lnTo>
                  <a:pt x="2737" y="2678"/>
                </a:lnTo>
                <a:lnTo>
                  <a:pt x="2577" y="2678"/>
                </a:lnTo>
                <a:lnTo>
                  <a:pt x="2423" y="2676"/>
                </a:lnTo>
                <a:lnTo>
                  <a:pt x="2277" y="2671"/>
                </a:lnTo>
                <a:lnTo>
                  <a:pt x="2139" y="2662"/>
                </a:lnTo>
                <a:lnTo>
                  <a:pt x="2010" y="2651"/>
                </a:lnTo>
                <a:lnTo>
                  <a:pt x="1888" y="2639"/>
                </a:lnTo>
                <a:lnTo>
                  <a:pt x="1774" y="2627"/>
                </a:lnTo>
                <a:lnTo>
                  <a:pt x="1670" y="2611"/>
                </a:lnTo>
                <a:lnTo>
                  <a:pt x="1572" y="2595"/>
                </a:lnTo>
                <a:lnTo>
                  <a:pt x="1483" y="2580"/>
                </a:lnTo>
                <a:lnTo>
                  <a:pt x="1403" y="2564"/>
                </a:lnTo>
                <a:lnTo>
                  <a:pt x="1331" y="2548"/>
                </a:lnTo>
                <a:lnTo>
                  <a:pt x="1267" y="2534"/>
                </a:lnTo>
                <a:lnTo>
                  <a:pt x="1211" y="2519"/>
                </a:lnTo>
                <a:lnTo>
                  <a:pt x="1164" y="2506"/>
                </a:lnTo>
                <a:lnTo>
                  <a:pt x="1125" y="2494"/>
                </a:lnTo>
                <a:close/>
                <a:moveTo>
                  <a:pt x="2755" y="222"/>
                </a:moveTo>
                <a:lnTo>
                  <a:pt x="2675" y="248"/>
                </a:lnTo>
                <a:lnTo>
                  <a:pt x="2596" y="278"/>
                </a:lnTo>
                <a:lnTo>
                  <a:pt x="2518" y="307"/>
                </a:lnTo>
                <a:lnTo>
                  <a:pt x="2439" y="339"/>
                </a:lnTo>
                <a:lnTo>
                  <a:pt x="2364" y="372"/>
                </a:lnTo>
                <a:lnTo>
                  <a:pt x="2291" y="405"/>
                </a:lnTo>
                <a:lnTo>
                  <a:pt x="2221" y="438"/>
                </a:lnTo>
                <a:lnTo>
                  <a:pt x="2153" y="471"/>
                </a:lnTo>
                <a:lnTo>
                  <a:pt x="2090" y="503"/>
                </a:lnTo>
                <a:lnTo>
                  <a:pt x="2031" y="534"/>
                </a:lnTo>
                <a:lnTo>
                  <a:pt x="1975" y="564"/>
                </a:lnTo>
                <a:lnTo>
                  <a:pt x="1924" y="590"/>
                </a:lnTo>
                <a:lnTo>
                  <a:pt x="1879" y="616"/>
                </a:lnTo>
                <a:lnTo>
                  <a:pt x="1839" y="639"/>
                </a:lnTo>
                <a:lnTo>
                  <a:pt x="1806" y="658"/>
                </a:lnTo>
                <a:lnTo>
                  <a:pt x="1780" y="674"/>
                </a:lnTo>
                <a:lnTo>
                  <a:pt x="1759" y="686"/>
                </a:lnTo>
                <a:lnTo>
                  <a:pt x="1747" y="693"/>
                </a:lnTo>
                <a:lnTo>
                  <a:pt x="1741" y="696"/>
                </a:lnTo>
                <a:lnTo>
                  <a:pt x="1717" y="707"/>
                </a:lnTo>
                <a:lnTo>
                  <a:pt x="1692" y="709"/>
                </a:lnTo>
                <a:lnTo>
                  <a:pt x="1668" y="703"/>
                </a:lnTo>
                <a:lnTo>
                  <a:pt x="1647" y="689"/>
                </a:lnTo>
                <a:lnTo>
                  <a:pt x="1630" y="670"/>
                </a:lnTo>
                <a:lnTo>
                  <a:pt x="1591" y="604"/>
                </a:lnTo>
                <a:lnTo>
                  <a:pt x="1563" y="541"/>
                </a:lnTo>
                <a:lnTo>
                  <a:pt x="1544" y="482"/>
                </a:lnTo>
                <a:lnTo>
                  <a:pt x="1530" y="428"/>
                </a:lnTo>
                <a:lnTo>
                  <a:pt x="1474" y="494"/>
                </a:lnTo>
                <a:lnTo>
                  <a:pt x="1422" y="564"/>
                </a:lnTo>
                <a:lnTo>
                  <a:pt x="1371" y="634"/>
                </a:lnTo>
                <a:lnTo>
                  <a:pt x="1323" y="702"/>
                </a:lnTo>
                <a:lnTo>
                  <a:pt x="1276" y="771"/>
                </a:lnTo>
                <a:lnTo>
                  <a:pt x="1232" y="838"/>
                </a:lnTo>
                <a:lnTo>
                  <a:pt x="1192" y="904"/>
                </a:lnTo>
                <a:lnTo>
                  <a:pt x="1153" y="967"/>
                </a:lnTo>
                <a:lnTo>
                  <a:pt x="1118" y="1028"/>
                </a:lnTo>
                <a:lnTo>
                  <a:pt x="1085" y="1084"/>
                </a:lnTo>
                <a:lnTo>
                  <a:pt x="1057" y="1136"/>
                </a:lnTo>
                <a:lnTo>
                  <a:pt x="1031" y="1183"/>
                </a:lnTo>
                <a:lnTo>
                  <a:pt x="1009" y="1225"/>
                </a:lnTo>
                <a:lnTo>
                  <a:pt x="991" y="1262"/>
                </a:lnTo>
                <a:lnTo>
                  <a:pt x="975" y="1290"/>
                </a:lnTo>
                <a:lnTo>
                  <a:pt x="965" y="1313"/>
                </a:lnTo>
                <a:lnTo>
                  <a:pt x="958" y="1327"/>
                </a:lnTo>
                <a:lnTo>
                  <a:pt x="956" y="1332"/>
                </a:lnTo>
                <a:lnTo>
                  <a:pt x="941" y="1353"/>
                </a:lnTo>
                <a:lnTo>
                  <a:pt x="921" y="1368"/>
                </a:lnTo>
                <a:lnTo>
                  <a:pt x="895" y="1377"/>
                </a:lnTo>
                <a:lnTo>
                  <a:pt x="869" y="1377"/>
                </a:lnTo>
                <a:lnTo>
                  <a:pt x="845" y="1368"/>
                </a:lnTo>
                <a:lnTo>
                  <a:pt x="824" y="1353"/>
                </a:lnTo>
                <a:lnTo>
                  <a:pt x="588" y="1108"/>
                </a:lnTo>
                <a:lnTo>
                  <a:pt x="569" y="1194"/>
                </a:lnTo>
                <a:lnTo>
                  <a:pt x="553" y="1281"/>
                </a:lnTo>
                <a:lnTo>
                  <a:pt x="539" y="1370"/>
                </a:lnTo>
                <a:lnTo>
                  <a:pt x="531" y="1457"/>
                </a:lnTo>
                <a:lnTo>
                  <a:pt x="522" y="1543"/>
                </a:lnTo>
                <a:lnTo>
                  <a:pt x="517" y="1627"/>
                </a:lnTo>
                <a:lnTo>
                  <a:pt x="511" y="1707"/>
                </a:lnTo>
                <a:lnTo>
                  <a:pt x="510" y="1784"/>
                </a:lnTo>
                <a:lnTo>
                  <a:pt x="508" y="1857"/>
                </a:lnTo>
                <a:lnTo>
                  <a:pt x="508" y="1923"/>
                </a:lnTo>
                <a:lnTo>
                  <a:pt x="508" y="1985"/>
                </a:lnTo>
                <a:lnTo>
                  <a:pt x="510" y="2039"/>
                </a:lnTo>
                <a:lnTo>
                  <a:pt x="511" y="2084"/>
                </a:lnTo>
                <a:lnTo>
                  <a:pt x="513" y="2122"/>
                </a:lnTo>
                <a:lnTo>
                  <a:pt x="515" y="2150"/>
                </a:lnTo>
                <a:lnTo>
                  <a:pt x="517" y="2168"/>
                </a:lnTo>
                <a:lnTo>
                  <a:pt x="517" y="2175"/>
                </a:lnTo>
                <a:lnTo>
                  <a:pt x="515" y="2199"/>
                </a:lnTo>
                <a:lnTo>
                  <a:pt x="506" y="2224"/>
                </a:lnTo>
                <a:lnTo>
                  <a:pt x="490" y="2243"/>
                </a:lnTo>
                <a:lnTo>
                  <a:pt x="468" y="2255"/>
                </a:lnTo>
                <a:lnTo>
                  <a:pt x="445" y="2262"/>
                </a:lnTo>
                <a:lnTo>
                  <a:pt x="419" y="2262"/>
                </a:lnTo>
                <a:lnTo>
                  <a:pt x="346" y="2243"/>
                </a:lnTo>
                <a:lnTo>
                  <a:pt x="283" y="2222"/>
                </a:lnTo>
                <a:lnTo>
                  <a:pt x="227" y="2199"/>
                </a:lnTo>
                <a:lnTo>
                  <a:pt x="178" y="2173"/>
                </a:lnTo>
                <a:lnTo>
                  <a:pt x="190" y="2262"/>
                </a:lnTo>
                <a:lnTo>
                  <a:pt x="208" y="2353"/>
                </a:lnTo>
                <a:lnTo>
                  <a:pt x="225" y="2444"/>
                </a:lnTo>
                <a:lnTo>
                  <a:pt x="246" y="2534"/>
                </a:lnTo>
                <a:lnTo>
                  <a:pt x="269" y="2623"/>
                </a:lnTo>
                <a:lnTo>
                  <a:pt x="293" y="2711"/>
                </a:lnTo>
                <a:lnTo>
                  <a:pt x="318" y="2794"/>
                </a:lnTo>
                <a:lnTo>
                  <a:pt x="340" y="2875"/>
                </a:lnTo>
                <a:lnTo>
                  <a:pt x="365" y="2952"/>
                </a:lnTo>
                <a:lnTo>
                  <a:pt x="389" y="3021"/>
                </a:lnTo>
                <a:lnTo>
                  <a:pt x="410" y="3084"/>
                </a:lnTo>
                <a:lnTo>
                  <a:pt x="431" y="3142"/>
                </a:lnTo>
                <a:lnTo>
                  <a:pt x="449" y="3191"/>
                </a:lnTo>
                <a:lnTo>
                  <a:pt x="463" y="3231"/>
                </a:lnTo>
                <a:lnTo>
                  <a:pt x="522" y="3208"/>
                </a:lnTo>
                <a:lnTo>
                  <a:pt x="581" y="3191"/>
                </a:lnTo>
                <a:lnTo>
                  <a:pt x="644" y="3180"/>
                </a:lnTo>
                <a:lnTo>
                  <a:pt x="709" y="3177"/>
                </a:lnTo>
                <a:lnTo>
                  <a:pt x="782" y="3182"/>
                </a:lnTo>
                <a:lnTo>
                  <a:pt x="853" y="3196"/>
                </a:lnTo>
                <a:lnTo>
                  <a:pt x="853" y="2932"/>
                </a:lnTo>
                <a:lnTo>
                  <a:pt x="859" y="2836"/>
                </a:lnTo>
                <a:lnTo>
                  <a:pt x="871" y="2744"/>
                </a:lnTo>
                <a:lnTo>
                  <a:pt x="890" y="2651"/>
                </a:lnTo>
                <a:lnTo>
                  <a:pt x="920" y="2562"/>
                </a:lnTo>
                <a:lnTo>
                  <a:pt x="955" y="2475"/>
                </a:lnTo>
                <a:lnTo>
                  <a:pt x="998" y="2390"/>
                </a:lnTo>
                <a:lnTo>
                  <a:pt x="1003" y="2383"/>
                </a:lnTo>
                <a:lnTo>
                  <a:pt x="1010" y="2374"/>
                </a:lnTo>
                <a:lnTo>
                  <a:pt x="1012" y="2369"/>
                </a:lnTo>
                <a:lnTo>
                  <a:pt x="1024" y="2346"/>
                </a:lnTo>
                <a:lnTo>
                  <a:pt x="1043" y="2330"/>
                </a:lnTo>
                <a:lnTo>
                  <a:pt x="1066" y="2320"/>
                </a:lnTo>
                <a:lnTo>
                  <a:pt x="1091" y="2316"/>
                </a:lnTo>
                <a:lnTo>
                  <a:pt x="1117" y="2321"/>
                </a:lnTo>
                <a:lnTo>
                  <a:pt x="1122" y="2323"/>
                </a:lnTo>
                <a:lnTo>
                  <a:pt x="1138" y="2328"/>
                </a:lnTo>
                <a:lnTo>
                  <a:pt x="1162" y="2335"/>
                </a:lnTo>
                <a:lnTo>
                  <a:pt x="1195" y="2346"/>
                </a:lnTo>
                <a:lnTo>
                  <a:pt x="1237" y="2356"/>
                </a:lnTo>
                <a:lnTo>
                  <a:pt x="1289" y="2370"/>
                </a:lnTo>
                <a:lnTo>
                  <a:pt x="1351" y="2384"/>
                </a:lnTo>
                <a:lnTo>
                  <a:pt x="1419" y="2400"/>
                </a:lnTo>
                <a:lnTo>
                  <a:pt x="1497" y="2416"/>
                </a:lnTo>
                <a:lnTo>
                  <a:pt x="1584" y="2431"/>
                </a:lnTo>
                <a:lnTo>
                  <a:pt x="1678" y="2445"/>
                </a:lnTo>
                <a:lnTo>
                  <a:pt x="1783" y="2461"/>
                </a:lnTo>
                <a:lnTo>
                  <a:pt x="1895" y="2473"/>
                </a:lnTo>
                <a:lnTo>
                  <a:pt x="2015" y="2486"/>
                </a:lnTo>
                <a:lnTo>
                  <a:pt x="2144" y="2496"/>
                </a:lnTo>
                <a:lnTo>
                  <a:pt x="2282" y="2505"/>
                </a:lnTo>
                <a:lnTo>
                  <a:pt x="2427" y="2510"/>
                </a:lnTo>
                <a:lnTo>
                  <a:pt x="2580" y="2513"/>
                </a:lnTo>
                <a:lnTo>
                  <a:pt x="2743" y="2512"/>
                </a:lnTo>
                <a:lnTo>
                  <a:pt x="2912" y="2508"/>
                </a:lnTo>
                <a:lnTo>
                  <a:pt x="3088" y="2499"/>
                </a:lnTo>
                <a:lnTo>
                  <a:pt x="3273" y="2487"/>
                </a:lnTo>
                <a:lnTo>
                  <a:pt x="3467" y="2472"/>
                </a:lnTo>
                <a:lnTo>
                  <a:pt x="3666" y="2449"/>
                </a:lnTo>
                <a:lnTo>
                  <a:pt x="3873" y="2421"/>
                </a:lnTo>
                <a:lnTo>
                  <a:pt x="4089" y="2388"/>
                </a:lnTo>
                <a:lnTo>
                  <a:pt x="4311" y="2348"/>
                </a:lnTo>
                <a:lnTo>
                  <a:pt x="4325" y="2346"/>
                </a:lnTo>
                <a:lnTo>
                  <a:pt x="4349" y="2346"/>
                </a:lnTo>
                <a:lnTo>
                  <a:pt x="4372" y="2348"/>
                </a:lnTo>
                <a:lnTo>
                  <a:pt x="4391" y="2356"/>
                </a:lnTo>
                <a:lnTo>
                  <a:pt x="4409" y="2369"/>
                </a:lnTo>
                <a:lnTo>
                  <a:pt x="4423" y="2386"/>
                </a:lnTo>
                <a:lnTo>
                  <a:pt x="4466" y="2472"/>
                </a:lnTo>
                <a:lnTo>
                  <a:pt x="4503" y="2559"/>
                </a:lnTo>
                <a:lnTo>
                  <a:pt x="4531" y="2650"/>
                </a:lnTo>
                <a:lnTo>
                  <a:pt x="4552" y="2742"/>
                </a:lnTo>
                <a:lnTo>
                  <a:pt x="4564" y="2836"/>
                </a:lnTo>
                <a:lnTo>
                  <a:pt x="4569" y="2932"/>
                </a:lnTo>
                <a:lnTo>
                  <a:pt x="4569" y="2945"/>
                </a:lnTo>
                <a:lnTo>
                  <a:pt x="4588" y="2878"/>
                </a:lnTo>
                <a:lnTo>
                  <a:pt x="4611" y="2817"/>
                </a:lnTo>
                <a:lnTo>
                  <a:pt x="4634" y="2761"/>
                </a:lnTo>
                <a:lnTo>
                  <a:pt x="4658" y="2709"/>
                </a:lnTo>
                <a:lnTo>
                  <a:pt x="4681" y="2662"/>
                </a:lnTo>
                <a:lnTo>
                  <a:pt x="4702" y="2622"/>
                </a:lnTo>
                <a:lnTo>
                  <a:pt x="4723" y="2587"/>
                </a:lnTo>
                <a:lnTo>
                  <a:pt x="4740" y="2559"/>
                </a:lnTo>
                <a:lnTo>
                  <a:pt x="4752" y="2536"/>
                </a:lnTo>
                <a:lnTo>
                  <a:pt x="4763" y="2522"/>
                </a:lnTo>
                <a:lnTo>
                  <a:pt x="4766" y="2517"/>
                </a:lnTo>
                <a:lnTo>
                  <a:pt x="4784" y="2498"/>
                </a:lnTo>
                <a:lnTo>
                  <a:pt x="4806" y="2487"/>
                </a:lnTo>
                <a:lnTo>
                  <a:pt x="4831" y="2482"/>
                </a:lnTo>
                <a:lnTo>
                  <a:pt x="4892" y="2484"/>
                </a:lnTo>
                <a:lnTo>
                  <a:pt x="4949" y="2489"/>
                </a:lnTo>
                <a:lnTo>
                  <a:pt x="5000" y="2496"/>
                </a:lnTo>
                <a:lnTo>
                  <a:pt x="5047" y="2508"/>
                </a:lnTo>
                <a:lnTo>
                  <a:pt x="5091" y="2522"/>
                </a:lnTo>
                <a:lnTo>
                  <a:pt x="5063" y="2444"/>
                </a:lnTo>
                <a:lnTo>
                  <a:pt x="5031" y="2367"/>
                </a:lnTo>
                <a:lnTo>
                  <a:pt x="5000" y="2292"/>
                </a:lnTo>
                <a:lnTo>
                  <a:pt x="4967" y="2217"/>
                </a:lnTo>
                <a:lnTo>
                  <a:pt x="4932" y="2145"/>
                </a:lnTo>
                <a:lnTo>
                  <a:pt x="4897" y="2075"/>
                </a:lnTo>
                <a:lnTo>
                  <a:pt x="4864" y="2009"/>
                </a:lnTo>
                <a:lnTo>
                  <a:pt x="4829" y="1944"/>
                </a:lnTo>
                <a:lnTo>
                  <a:pt x="4796" y="1885"/>
                </a:lnTo>
                <a:lnTo>
                  <a:pt x="4765" y="1829"/>
                </a:lnTo>
                <a:lnTo>
                  <a:pt x="4733" y="1777"/>
                </a:lnTo>
                <a:lnTo>
                  <a:pt x="4705" y="1730"/>
                </a:lnTo>
                <a:lnTo>
                  <a:pt x="4679" y="1688"/>
                </a:lnTo>
                <a:lnTo>
                  <a:pt x="4656" y="1649"/>
                </a:lnTo>
                <a:lnTo>
                  <a:pt x="4635" y="1620"/>
                </a:lnTo>
                <a:lnTo>
                  <a:pt x="4620" y="1594"/>
                </a:lnTo>
                <a:lnTo>
                  <a:pt x="4608" y="1574"/>
                </a:lnTo>
                <a:lnTo>
                  <a:pt x="4599" y="1564"/>
                </a:lnTo>
                <a:lnTo>
                  <a:pt x="4597" y="1559"/>
                </a:lnTo>
                <a:lnTo>
                  <a:pt x="4587" y="1538"/>
                </a:lnTo>
                <a:lnTo>
                  <a:pt x="4581" y="1517"/>
                </a:lnTo>
                <a:lnTo>
                  <a:pt x="4585" y="1494"/>
                </a:lnTo>
                <a:lnTo>
                  <a:pt x="4592" y="1473"/>
                </a:lnTo>
                <a:lnTo>
                  <a:pt x="4606" y="1454"/>
                </a:lnTo>
                <a:lnTo>
                  <a:pt x="4663" y="1403"/>
                </a:lnTo>
                <a:lnTo>
                  <a:pt x="4719" y="1361"/>
                </a:lnTo>
                <a:lnTo>
                  <a:pt x="4773" y="1328"/>
                </a:lnTo>
                <a:lnTo>
                  <a:pt x="4826" y="1304"/>
                </a:lnTo>
                <a:lnTo>
                  <a:pt x="4747" y="1262"/>
                </a:lnTo>
                <a:lnTo>
                  <a:pt x="4669" y="1224"/>
                </a:lnTo>
                <a:lnTo>
                  <a:pt x="4590" y="1185"/>
                </a:lnTo>
                <a:lnTo>
                  <a:pt x="4512" y="1150"/>
                </a:lnTo>
                <a:lnTo>
                  <a:pt x="4435" y="1117"/>
                </a:lnTo>
                <a:lnTo>
                  <a:pt x="4360" y="1086"/>
                </a:lnTo>
                <a:lnTo>
                  <a:pt x="4288" y="1056"/>
                </a:lnTo>
                <a:lnTo>
                  <a:pt x="4219" y="1030"/>
                </a:lnTo>
                <a:lnTo>
                  <a:pt x="4152" y="1005"/>
                </a:lnTo>
                <a:lnTo>
                  <a:pt x="4091" y="983"/>
                </a:lnTo>
                <a:lnTo>
                  <a:pt x="4034" y="962"/>
                </a:lnTo>
                <a:lnTo>
                  <a:pt x="3981" y="944"/>
                </a:lnTo>
                <a:lnTo>
                  <a:pt x="3938" y="930"/>
                </a:lnTo>
                <a:lnTo>
                  <a:pt x="3898" y="916"/>
                </a:lnTo>
                <a:lnTo>
                  <a:pt x="3866" y="908"/>
                </a:lnTo>
                <a:lnTo>
                  <a:pt x="3843" y="901"/>
                </a:lnTo>
                <a:lnTo>
                  <a:pt x="3828" y="895"/>
                </a:lnTo>
                <a:lnTo>
                  <a:pt x="3823" y="894"/>
                </a:lnTo>
                <a:lnTo>
                  <a:pt x="3802" y="885"/>
                </a:lnTo>
                <a:lnTo>
                  <a:pt x="3784" y="869"/>
                </a:lnTo>
                <a:lnTo>
                  <a:pt x="3770" y="848"/>
                </a:lnTo>
                <a:lnTo>
                  <a:pt x="3765" y="826"/>
                </a:lnTo>
                <a:lnTo>
                  <a:pt x="3765" y="801"/>
                </a:lnTo>
                <a:lnTo>
                  <a:pt x="3772" y="778"/>
                </a:lnTo>
                <a:lnTo>
                  <a:pt x="3810" y="712"/>
                </a:lnTo>
                <a:lnTo>
                  <a:pt x="3849" y="656"/>
                </a:lnTo>
                <a:lnTo>
                  <a:pt x="3889" y="609"/>
                </a:lnTo>
                <a:lnTo>
                  <a:pt x="3927" y="569"/>
                </a:lnTo>
                <a:lnTo>
                  <a:pt x="3835" y="557"/>
                </a:lnTo>
                <a:lnTo>
                  <a:pt x="3741" y="548"/>
                </a:lnTo>
                <a:lnTo>
                  <a:pt x="3646" y="541"/>
                </a:lnTo>
                <a:lnTo>
                  <a:pt x="3552" y="536"/>
                </a:lnTo>
                <a:lnTo>
                  <a:pt x="3461" y="532"/>
                </a:lnTo>
                <a:lnTo>
                  <a:pt x="3372" y="532"/>
                </a:lnTo>
                <a:lnTo>
                  <a:pt x="3289" y="532"/>
                </a:lnTo>
                <a:lnTo>
                  <a:pt x="3207" y="534"/>
                </a:lnTo>
                <a:lnTo>
                  <a:pt x="3132" y="538"/>
                </a:lnTo>
                <a:lnTo>
                  <a:pt x="3062" y="541"/>
                </a:lnTo>
                <a:lnTo>
                  <a:pt x="2997" y="545"/>
                </a:lnTo>
                <a:lnTo>
                  <a:pt x="2942" y="548"/>
                </a:lnTo>
                <a:lnTo>
                  <a:pt x="2894" y="553"/>
                </a:lnTo>
                <a:lnTo>
                  <a:pt x="2856" y="557"/>
                </a:lnTo>
                <a:lnTo>
                  <a:pt x="2826" y="559"/>
                </a:lnTo>
                <a:lnTo>
                  <a:pt x="2807" y="560"/>
                </a:lnTo>
                <a:lnTo>
                  <a:pt x="2800" y="562"/>
                </a:lnTo>
                <a:lnTo>
                  <a:pt x="2778" y="562"/>
                </a:lnTo>
                <a:lnTo>
                  <a:pt x="2757" y="555"/>
                </a:lnTo>
                <a:lnTo>
                  <a:pt x="2737" y="541"/>
                </a:lnTo>
                <a:lnTo>
                  <a:pt x="2722" y="524"/>
                </a:lnTo>
                <a:lnTo>
                  <a:pt x="2713" y="503"/>
                </a:lnTo>
                <a:lnTo>
                  <a:pt x="2710" y="480"/>
                </a:lnTo>
                <a:lnTo>
                  <a:pt x="2711" y="419"/>
                </a:lnTo>
                <a:lnTo>
                  <a:pt x="2718" y="363"/>
                </a:lnTo>
                <a:lnTo>
                  <a:pt x="2729" y="311"/>
                </a:lnTo>
                <a:lnTo>
                  <a:pt x="2741" y="264"/>
                </a:lnTo>
                <a:lnTo>
                  <a:pt x="2755" y="222"/>
                </a:lnTo>
                <a:close/>
                <a:moveTo>
                  <a:pt x="2971" y="0"/>
                </a:moveTo>
                <a:lnTo>
                  <a:pt x="2994" y="5"/>
                </a:lnTo>
                <a:lnTo>
                  <a:pt x="3015" y="17"/>
                </a:lnTo>
                <a:lnTo>
                  <a:pt x="3031" y="33"/>
                </a:lnTo>
                <a:lnTo>
                  <a:pt x="3043" y="54"/>
                </a:lnTo>
                <a:lnTo>
                  <a:pt x="3046" y="79"/>
                </a:lnTo>
                <a:lnTo>
                  <a:pt x="3044" y="101"/>
                </a:lnTo>
                <a:lnTo>
                  <a:pt x="3036" y="122"/>
                </a:lnTo>
                <a:lnTo>
                  <a:pt x="3020" y="141"/>
                </a:lnTo>
                <a:lnTo>
                  <a:pt x="3001" y="154"/>
                </a:lnTo>
                <a:lnTo>
                  <a:pt x="2997" y="157"/>
                </a:lnTo>
                <a:lnTo>
                  <a:pt x="2989" y="162"/>
                </a:lnTo>
                <a:lnTo>
                  <a:pt x="2978" y="173"/>
                </a:lnTo>
                <a:lnTo>
                  <a:pt x="2964" y="187"/>
                </a:lnTo>
                <a:lnTo>
                  <a:pt x="2949" y="206"/>
                </a:lnTo>
                <a:lnTo>
                  <a:pt x="2931" y="230"/>
                </a:lnTo>
                <a:lnTo>
                  <a:pt x="2915" y="260"/>
                </a:lnTo>
                <a:lnTo>
                  <a:pt x="2900" y="297"/>
                </a:lnTo>
                <a:lnTo>
                  <a:pt x="2887" y="340"/>
                </a:lnTo>
                <a:lnTo>
                  <a:pt x="2879" y="391"/>
                </a:lnTo>
                <a:lnTo>
                  <a:pt x="2938" y="386"/>
                </a:lnTo>
                <a:lnTo>
                  <a:pt x="3011" y="381"/>
                </a:lnTo>
                <a:lnTo>
                  <a:pt x="3093" y="375"/>
                </a:lnTo>
                <a:lnTo>
                  <a:pt x="3186" y="372"/>
                </a:lnTo>
                <a:lnTo>
                  <a:pt x="3285" y="370"/>
                </a:lnTo>
                <a:lnTo>
                  <a:pt x="3390" y="368"/>
                </a:lnTo>
                <a:lnTo>
                  <a:pt x="3502" y="372"/>
                </a:lnTo>
                <a:lnTo>
                  <a:pt x="3617" y="375"/>
                </a:lnTo>
                <a:lnTo>
                  <a:pt x="3734" y="384"/>
                </a:lnTo>
                <a:lnTo>
                  <a:pt x="3852" y="394"/>
                </a:lnTo>
                <a:lnTo>
                  <a:pt x="3969" y="410"/>
                </a:lnTo>
                <a:lnTo>
                  <a:pt x="4086" y="431"/>
                </a:lnTo>
                <a:lnTo>
                  <a:pt x="4199" y="457"/>
                </a:lnTo>
                <a:lnTo>
                  <a:pt x="4222" y="466"/>
                </a:lnTo>
                <a:lnTo>
                  <a:pt x="4239" y="482"/>
                </a:lnTo>
                <a:lnTo>
                  <a:pt x="4252" y="501"/>
                </a:lnTo>
                <a:lnTo>
                  <a:pt x="4259" y="522"/>
                </a:lnTo>
                <a:lnTo>
                  <a:pt x="4260" y="546"/>
                </a:lnTo>
                <a:lnTo>
                  <a:pt x="4253" y="569"/>
                </a:lnTo>
                <a:lnTo>
                  <a:pt x="4241" y="588"/>
                </a:lnTo>
                <a:lnTo>
                  <a:pt x="4224" y="604"/>
                </a:lnTo>
                <a:lnTo>
                  <a:pt x="4203" y="613"/>
                </a:lnTo>
                <a:lnTo>
                  <a:pt x="4178" y="616"/>
                </a:lnTo>
                <a:lnTo>
                  <a:pt x="4178" y="616"/>
                </a:lnTo>
                <a:lnTo>
                  <a:pt x="4173" y="618"/>
                </a:lnTo>
                <a:lnTo>
                  <a:pt x="4159" y="620"/>
                </a:lnTo>
                <a:lnTo>
                  <a:pt x="4137" y="627"/>
                </a:lnTo>
                <a:lnTo>
                  <a:pt x="4110" y="639"/>
                </a:lnTo>
                <a:lnTo>
                  <a:pt x="4079" y="656"/>
                </a:lnTo>
                <a:lnTo>
                  <a:pt x="4042" y="684"/>
                </a:lnTo>
                <a:lnTo>
                  <a:pt x="4006" y="721"/>
                </a:lnTo>
                <a:lnTo>
                  <a:pt x="3967" y="768"/>
                </a:lnTo>
                <a:lnTo>
                  <a:pt x="4018" y="785"/>
                </a:lnTo>
                <a:lnTo>
                  <a:pt x="4077" y="805"/>
                </a:lnTo>
                <a:lnTo>
                  <a:pt x="4145" y="829"/>
                </a:lnTo>
                <a:lnTo>
                  <a:pt x="4219" y="855"/>
                </a:lnTo>
                <a:lnTo>
                  <a:pt x="4297" y="885"/>
                </a:lnTo>
                <a:lnTo>
                  <a:pt x="4381" y="918"/>
                </a:lnTo>
                <a:lnTo>
                  <a:pt x="4470" y="955"/>
                </a:lnTo>
                <a:lnTo>
                  <a:pt x="4560" y="993"/>
                </a:lnTo>
                <a:lnTo>
                  <a:pt x="4653" y="1035"/>
                </a:lnTo>
                <a:lnTo>
                  <a:pt x="4747" y="1080"/>
                </a:lnTo>
                <a:lnTo>
                  <a:pt x="4841" y="1128"/>
                </a:lnTo>
                <a:lnTo>
                  <a:pt x="4934" y="1178"/>
                </a:lnTo>
                <a:lnTo>
                  <a:pt x="5024" y="1232"/>
                </a:lnTo>
                <a:lnTo>
                  <a:pt x="5113" y="1288"/>
                </a:lnTo>
                <a:lnTo>
                  <a:pt x="5133" y="1304"/>
                </a:lnTo>
                <a:lnTo>
                  <a:pt x="5145" y="1323"/>
                </a:lnTo>
                <a:lnTo>
                  <a:pt x="5150" y="1346"/>
                </a:lnTo>
                <a:lnTo>
                  <a:pt x="5150" y="1368"/>
                </a:lnTo>
                <a:lnTo>
                  <a:pt x="5143" y="1391"/>
                </a:lnTo>
                <a:lnTo>
                  <a:pt x="5129" y="1410"/>
                </a:lnTo>
                <a:lnTo>
                  <a:pt x="5110" y="1426"/>
                </a:lnTo>
                <a:lnTo>
                  <a:pt x="5089" y="1435"/>
                </a:lnTo>
                <a:lnTo>
                  <a:pt x="5066" y="1437"/>
                </a:lnTo>
                <a:lnTo>
                  <a:pt x="5042" y="1431"/>
                </a:lnTo>
                <a:lnTo>
                  <a:pt x="5038" y="1431"/>
                </a:lnTo>
                <a:lnTo>
                  <a:pt x="5028" y="1430"/>
                </a:lnTo>
                <a:lnTo>
                  <a:pt x="5012" y="1428"/>
                </a:lnTo>
                <a:lnTo>
                  <a:pt x="4990" y="1428"/>
                </a:lnTo>
                <a:lnTo>
                  <a:pt x="4963" y="1431"/>
                </a:lnTo>
                <a:lnTo>
                  <a:pt x="4932" y="1438"/>
                </a:lnTo>
                <a:lnTo>
                  <a:pt x="4897" y="1449"/>
                </a:lnTo>
                <a:lnTo>
                  <a:pt x="4859" y="1468"/>
                </a:lnTo>
                <a:lnTo>
                  <a:pt x="4815" y="1492"/>
                </a:lnTo>
                <a:lnTo>
                  <a:pt x="4770" y="1526"/>
                </a:lnTo>
                <a:lnTo>
                  <a:pt x="4792" y="1562"/>
                </a:lnTo>
                <a:lnTo>
                  <a:pt x="4820" y="1606"/>
                </a:lnTo>
                <a:lnTo>
                  <a:pt x="4852" y="1656"/>
                </a:lnTo>
                <a:lnTo>
                  <a:pt x="4885" y="1712"/>
                </a:lnTo>
                <a:lnTo>
                  <a:pt x="4922" y="1775"/>
                </a:lnTo>
                <a:lnTo>
                  <a:pt x="4960" y="1845"/>
                </a:lnTo>
                <a:lnTo>
                  <a:pt x="5000" y="1917"/>
                </a:lnTo>
                <a:lnTo>
                  <a:pt x="5040" y="1995"/>
                </a:lnTo>
                <a:lnTo>
                  <a:pt x="5080" y="2075"/>
                </a:lnTo>
                <a:lnTo>
                  <a:pt x="5120" y="2161"/>
                </a:lnTo>
                <a:lnTo>
                  <a:pt x="5159" y="2248"/>
                </a:lnTo>
                <a:lnTo>
                  <a:pt x="5195" y="2337"/>
                </a:lnTo>
                <a:lnTo>
                  <a:pt x="5230" y="2430"/>
                </a:lnTo>
                <a:lnTo>
                  <a:pt x="5262" y="2522"/>
                </a:lnTo>
                <a:lnTo>
                  <a:pt x="5291" y="2616"/>
                </a:lnTo>
                <a:lnTo>
                  <a:pt x="5316" y="2711"/>
                </a:lnTo>
                <a:lnTo>
                  <a:pt x="5318" y="2733"/>
                </a:lnTo>
                <a:lnTo>
                  <a:pt x="5312" y="2756"/>
                </a:lnTo>
                <a:lnTo>
                  <a:pt x="5302" y="2777"/>
                </a:lnTo>
                <a:lnTo>
                  <a:pt x="5286" y="2794"/>
                </a:lnTo>
                <a:lnTo>
                  <a:pt x="5265" y="2805"/>
                </a:lnTo>
                <a:lnTo>
                  <a:pt x="5241" y="2810"/>
                </a:lnTo>
                <a:lnTo>
                  <a:pt x="5218" y="2808"/>
                </a:lnTo>
                <a:lnTo>
                  <a:pt x="5197" y="2800"/>
                </a:lnTo>
                <a:lnTo>
                  <a:pt x="5178" y="2786"/>
                </a:lnTo>
                <a:lnTo>
                  <a:pt x="5164" y="2767"/>
                </a:lnTo>
                <a:lnTo>
                  <a:pt x="5162" y="2763"/>
                </a:lnTo>
                <a:lnTo>
                  <a:pt x="5155" y="2756"/>
                </a:lnTo>
                <a:lnTo>
                  <a:pt x="5147" y="2744"/>
                </a:lnTo>
                <a:lnTo>
                  <a:pt x="5133" y="2730"/>
                </a:lnTo>
                <a:lnTo>
                  <a:pt x="5113" y="2716"/>
                </a:lnTo>
                <a:lnTo>
                  <a:pt x="5089" y="2700"/>
                </a:lnTo>
                <a:lnTo>
                  <a:pt x="5059" y="2685"/>
                </a:lnTo>
                <a:lnTo>
                  <a:pt x="5024" y="2671"/>
                </a:lnTo>
                <a:lnTo>
                  <a:pt x="4983" y="2658"/>
                </a:lnTo>
                <a:lnTo>
                  <a:pt x="4934" y="2650"/>
                </a:lnTo>
                <a:lnTo>
                  <a:pt x="4876" y="2646"/>
                </a:lnTo>
                <a:lnTo>
                  <a:pt x="4861" y="2672"/>
                </a:lnTo>
                <a:lnTo>
                  <a:pt x="4841" y="2707"/>
                </a:lnTo>
                <a:lnTo>
                  <a:pt x="4820" y="2749"/>
                </a:lnTo>
                <a:lnTo>
                  <a:pt x="4798" y="2796"/>
                </a:lnTo>
                <a:lnTo>
                  <a:pt x="4775" y="2849"/>
                </a:lnTo>
                <a:lnTo>
                  <a:pt x="4752" y="2906"/>
                </a:lnTo>
                <a:lnTo>
                  <a:pt x="4731" y="2969"/>
                </a:lnTo>
                <a:lnTo>
                  <a:pt x="4714" y="3035"/>
                </a:lnTo>
                <a:lnTo>
                  <a:pt x="4698" y="3105"/>
                </a:lnTo>
                <a:lnTo>
                  <a:pt x="4688" y="3178"/>
                </a:lnTo>
                <a:lnTo>
                  <a:pt x="4733" y="3177"/>
                </a:lnTo>
                <a:lnTo>
                  <a:pt x="4813" y="3182"/>
                </a:lnTo>
                <a:lnTo>
                  <a:pt x="4890" y="3198"/>
                </a:lnTo>
                <a:lnTo>
                  <a:pt x="4963" y="3224"/>
                </a:lnTo>
                <a:lnTo>
                  <a:pt x="5033" y="3259"/>
                </a:lnTo>
                <a:lnTo>
                  <a:pt x="5096" y="3301"/>
                </a:lnTo>
                <a:lnTo>
                  <a:pt x="5154" y="3351"/>
                </a:lnTo>
                <a:lnTo>
                  <a:pt x="5204" y="3409"/>
                </a:lnTo>
                <a:lnTo>
                  <a:pt x="5246" y="3472"/>
                </a:lnTo>
                <a:lnTo>
                  <a:pt x="5281" y="3542"/>
                </a:lnTo>
                <a:lnTo>
                  <a:pt x="5307" y="3615"/>
                </a:lnTo>
                <a:lnTo>
                  <a:pt x="5323" y="3692"/>
                </a:lnTo>
                <a:lnTo>
                  <a:pt x="5328" y="3772"/>
                </a:lnTo>
                <a:lnTo>
                  <a:pt x="5323" y="3854"/>
                </a:lnTo>
                <a:lnTo>
                  <a:pt x="5307" y="3931"/>
                </a:lnTo>
                <a:lnTo>
                  <a:pt x="5281" y="4004"/>
                </a:lnTo>
                <a:lnTo>
                  <a:pt x="5246" y="4074"/>
                </a:lnTo>
                <a:lnTo>
                  <a:pt x="5204" y="4137"/>
                </a:lnTo>
                <a:lnTo>
                  <a:pt x="5154" y="4194"/>
                </a:lnTo>
                <a:lnTo>
                  <a:pt x="5096" y="4245"/>
                </a:lnTo>
                <a:lnTo>
                  <a:pt x="5033" y="4287"/>
                </a:lnTo>
                <a:lnTo>
                  <a:pt x="4963" y="4322"/>
                </a:lnTo>
                <a:lnTo>
                  <a:pt x="4890" y="4348"/>
                </a:lnTo>
                <a:lnTo>
                  <a:pt x="4813" y="4364"/>
                </a:lnTo>
                <a:lnTo>
                  <a:pt x="4733" y="4369"/>
                </a:lnTo>
                <a:lnTo>
                  <a:pt x="4667" y="4365"/>
                </a:lnTo>
                <a:lnTo>
                  <a:pt x="4602" y="4353"/>
                </a:lnTo>
                <a:lnTo>
                  <a:pt x="4540" y="4336"/>
                </a:lnTo>
                <a:lnTo>
                  <a:pt x="4512" y="4461"/>
                </a:lnTo>
                <a:lnTo>
                  <a:pt x="4475" y="4584"/>
                </a:lnTo>
                <a:lnTo>
                  <a:pt x="4430" y="4702"/>
                </a:lnTo>
                <a:lnTo>
                  <a:pt x="4376" y="4817"/>
                </a:lnTo>
                <a:lnTo>
                  <a:pt x="4314" y="4926"/>
                </a:lnTo>
                <a:lnTo>
                  <a:pt x="4245" y="5030"/>
                </a:lnTo>
                <a:lnTo>
                  <a:pt x="4168" y="5130"/>
                </a:lnTo>
                <a:lnTo>
                  <a:pt x="4086" y="5222"/>
                </a:lnTo>
                <a:lnTo>
                  <a:pt x="3997" y="5310"/>
                </a:lnTo>
                <a:lnTo>
                  <a:pt x="3901" y="5390"/>
                </a:lnTo>
                <a:lnTo>
                  <a:pt x="3800" y="5463"/>
                </a:lnTo>
                <a:lnTo>
                  <a:pt x="3693" y="5530"/>
                </a:lnTo>
                <a:lnTo>
                  <a:pt x="3584" y="5589"/>
                </a:lnTo>
                <a:lnTo>
                  <a:pt x="3467" y="5640"/>
                </a:lnTo>
                <a:lnTo>
                  <a:pt x="3348" y="5681"/>
                </a:lnTo>
                <a:lnTo>
                  <a:pt x="3224" y="5716"/>
                </a:lnTo>
                <a:lnTo>
                  <a:pt x="3097" y="5741"/>
                </a:lnTo>
                <a:lnTo>
                  <a:pt x="2966" y="5755"/>
                </a:lnTo>
                <a:lnTo>
                  <a:pt x="2833" y="5760"/>
                </a:lnTo>
                <a:lnTo>
                  <a:pt x="2591" y="5760"/>
                </a:lnTo>
                <a:lnTo>
                  <a:pt x="2451" y="5755"/>
                </a:lnTo>
                <a:lnTo>
                  <a:pt x="2313" y="5737"/>
                </a:lnTo>
                <a:lnTo>
                  <a:pt x="2181" y="5711"/>
                </a:lnTo>
                <a:lnTo>
                  <a:pt x="2052" y="5674"/>
                </a:lnTo>
                <a:lnTo>
                  <a:pt x="1926" y="5627"/>
                </a:lnTo>
                <a:lnTo>
                  <a:pt x="1806" y="5571"/>
                </a:lnTo>
                <a:lnTo>
                  <a:pt x="1689" y="5507"/>
                </a:lnTo>
                <a:lnTo>
                  <a:pt x="1581" y="5434"/>
                </a:lnTo>
                <a:lnTo>
                  <a:pt x="1476" y="5353"/>
                </a:lnTo>
                <a:lnTo>
                  <a:pt x="1378" y="5264"/>
                </a:lnTo>
                <a:lnTo>
                  <a:pt x="1288" y="5170"/>
                </a:lnTo>
                <a:lnTo>
                  <a:pt x="1206" y="5067"/>
                </a:lnTo>
                <a:lnTo>
                  <a:pt x="1131" y="4959"/>
                </a:lnTo>
                <a:lnTo>
                  <a:pt x="1063" y="4845"/>
                </a:lnTo>
                <a:lnTo>
                  <a:pt x="1005" y="4727"/>
                </a:lnTo>
                <a:lnTo>
                  <a:pt x="955" y="4603"/>
                </a:lnTo>
                <a:lnTo>
                  <a:pt x="914" y="4474"/>
                </a:lnTo>
                <a:lnTo>
                  <a:pt x="885" y="4341"/>
                </a:lnTo>
                <a:lnTo>
                  <a:pt x="827" y="4357"/>
                </a:lnTo>
                <a:lnTo>
                  <a:pt x="770" y="4365"/>
                </a:lnTo>
                <a:lnTo>
                  <a:pt x="709" y="4369"/>
                </a:lnTo>
                <a:lnTo>
                  <a:pt x="628" y="4364"/>
                </a:lnTo>
                <a:lnTo>
                  <a:pt x="552" y="4348"/>
                </a:lnTo>
                <a:lnTo>
                  <a:pt x="478" y="4322"/>
                </a:lnTo>
                <a:lnTo>
                  <a:pt x="408" y="4287"/>
                </a:lnTo>
                <a:lnTo>
                  <a:pt x="346" y="4245"/>
                </a:lnTo>
                <a:lnTo>
                  <a:pt x="288" y="4194"/>
                </a:lnTo>
                <a:lnTo>
                  <a:pt x="238" y="4137"/>
                </a:lnTo>
                <a:lnTo>
                  <a:pt x="196" y="4074"/>
                </a:lnTo>
                <a:lnTo>
                  <a:pt x="161" y="4004"/>
                </a:lnTo>
                <a:lnTo>
                  <a:pt x="135" y="3931"/>
                </a:lnTo>
                <a:lnTo>
                  <a:pt x="119" y="3854"/>
                </a:lnTo>
                <a:lnTo>
                  <a:pt x="114" y="3772"/>
                </a:lnTo>
                <a:lnTo>
                  <a:pt x="119" y="3697"/>
                </a:lnTo>
                <a:lnTo>
                  <a:pt x="133" y="3624"/>
                </a:lnTo>
                <a:lnTo>
                  <a:pt x="156" y="3552"/>
                </a:lnTo>
                <a:lnTo>
                  <a:pt x="187" y="3487"/>
                </a:lnTo>
                <a:lnTo>
                  <a:pt x="225" y="3426"/>
                </a:lnTo>
                <a:lnTo>
                  <a:pt x="271" y="3370"/>
                </a:lnTo>
                <a:lnTo>
                  <a:pt x="323" y="3320"/>
                </a:lnTo>
                <a:lnTo>
                  <a:pt x="311" y="3288"/>
                </a:lnTo>
                <a:lnTo>
                  <a:pt x="297" y="3248"/>
                </a:lnTo>
                <a:lnTo>
                  <a:pt x="279" y="3199"/>
                </a:lnTo>
                <a:lnTo>
                  <a:pt x="258" y="3144"/>
                </a:lnTo>
                <a:lnTo>
                  <a:pt x="236" y="3079"/>
                </a:lnTo>
                <a:lnTo>
                  <a:pt x="213" y="3009"/>
                </a:lnTo>
                <a:lnTo>
                  <a:pt x="189" y="2934"/>
                </a:lnTo>
                <a:lnTo>
                  <a:pt x="164" y="2852"/>
                </a:lnTo>
                <a:lnTo>
                  <a:pt x="140" y="2768"/>
                </a:lnTo>
                <a:lnTo>
                  <a:pt x="115" y="2681"/>
                </a:lnTo>
                <a:lnTo>
                  <a:pt x="93" y="2590"/>
                </a:lnTo>
                <a:lnTo>
                  <a:pt x="70" y="2498"/>
                </a:lnTo>
                <a:lnTo>
                  <a:pt x="51" y="2405"/>
                </a:lnTo>
                <a:lnTo>
                  <a:pt x="35" y="2311"/>
                </a:lnTo>
                <a:lnTo>
                  <a:pt x="19" y="2218"/>
                </a:lnTo>
                <a:lnTo>
                  <a:pt x="9" y="2126"/>
                </a:lnTo>
                <a:lnTo>
                  <a:pt x="4" y="2037"/>
                </a:lnTo>
                <a:lnTo>
                  <a:pt x="0" y="1951"/>
                </a:lnTo>
                <a:lnTo>
                  <a:pt x="0" y="1951"/>
                </a:lnTo>
                <a:lnTo>
                  <a:pt x="4" y="1927"/>
                </a:lnTo>
                <a:lnTo>
                  <a:pt x="14" y="1906"/>
                </a:lnTo>
                <a:lnTo>
                  <a:pt x="28" y="1889"/>
                </a:lnTo>
                <a:lnTo>
                  <a:pt x="47" y="1876"/>
                </a:lnTo>
                <a:lnTo>
                  <a:pt x="72" y="1869"/>
                </a:lnTo>
                <a:lnTo>
                  <a:pt x="94" y="1869"/>
                </a:lnTo>
                <a:lnTo>
                  <a:pt x="117" y="1876"/>
                </a:lnTo>
                <a:lnTo>
                  <a:pt x="136" y="1890"/>
                </a:lnTo>
                <a:lnTo>
                  <a:pt x="150" y="1908"/>
                </a:lnTo>
                <a:lnTo>
                  <a:pt x="161" y="1929"/>
                </a:lnTo>
                <a:lnTo>
                  <a:pt x="162" y="1932"/>
                </a:lnTo>
                <a:lnTo>
                  <a:pt x="166" y="1943"/>
                </a:lnTo>
                <a:lnTo>
                  <a:pt x="175" y="1955"/>
                </a:lnTo>
                <a:lnTo>
                  <a:pt x="187" y="1972"/>
                </a:lnTo>
                <a:lnTo>
                  <a:pt x="206" y="1992"/>
                </a:lnTo>
                <a:lnTo>
                  <a:pt x="231" y="2013"/>
                </a:lnTo>
                <a:lnTo>
                  <a:pt x="262" y="2033"/>
                </a:lnTo>
                <a:lnTo>
                  <a:pt x="300" y="2054"/>
                </a:lnTo>
                <a:lnTo>
                  <a:pt x="349" y="2074"/>
                </a:lnTo>
                <a:lnTo>
                  <a:pt x="346" y="2013"/>
                </a:lnTo>
                <a:lnTo>
                  <a:pt x="346" y="1939"/>
                </a:lnTo>
                <a:lnTo>
                  <a:pt x="346" y="1857"/>
                </a:lnTo>
                <a:lnTo>
                  <a:pt x="347" y="1768"/>
                </a:lnTo>
                <a:lnTo>
                  <a:pt x="351" y="1672"/>
                </a:lnTo>
                <a:lnTo>
                  <a:pt x="356" y="1569"/>
                </a:lnTo>
                <a:lnTo>
                  <a:pt x="365" y="1464"/>
                </a:lnTo>
                <a:lnTo>
                  <a:pt x="377" y="1356"/>
                </a:lnTo>
                <a:lnTo>
                  <a:pt x="395" y="1246"/>
                </a:lnTo>
                <a:lnTo>
                  <a:pt x="414" y="1138"/>
                </a:lnTo>
                <a:lnTo>
                  <a:pt x="440" y="1030"/>
                </a:lnTo>
                <a:lnTo>
                  <a:pt x="470" y="923"/>
                </a:lnTo>
                <a:lnTo>
                  <a:pt x="483" y="899"/>
                </a:lnTo>
                <a:lnTo>
                  <a:pt x="503" y="880"/>
                </a:lnTo>
                <a:lnTo>
                  <a:pt x="529" y="869"/>
                </a:lnTo>
                <a:lnTo>
                  <a:pt x="550" y="867"/>
                </a:lnTo>
                <a:lnTo>
                  <a:pt x="571" y="871"/>
                </a:lnTo>
                <a:lnTo>
                  <a:pt x="590" y="880"/>
                </a:lnTo>
                <a:lnTo>
                  <a:pt x="606" y="892"/>
                </a:lnTo>
                <a:lnTo>
                  <a:pt x="860" y="1157"/>
                </a:lnTo>
                <a:lnTo>
                  <a:pt x="886" y="1108"/>
                </a:lnTo>
                <a:lnTo>
                  <a:pt x="916" y="1053"/>
                </a:lnTo>
                <a:lnTo>
                  <a:pt x="951" y="990"/>
                </a:lnTo>
                <a:lnTo>
                  <a:pt x="989" y="923"/>
                </a:lnTo>
                <a:lnTo>
                  <a:pt x="1033" y="850"/>
                </a:lnTo>
                <a:lnTo>
                  <a:pt x="1080" y="775"/>
                </a:lnTo>
                <a:lnTo>
                  <a:pt x="1131" y="695"/>
                </a:lnTo>
                <a:lnTo>
                  <a:pt x="1185" y="614"/>
                </a:lnTo>
                <a:lnTo>
                  <a:pt x="1242" y="532"/>
                </a:lnTo>
                <a:lnTo>
                  <a:pt x="1303" y="450"/>
                </a:lnTo>
                <a:lnTo>
                  <a:pt x="1368" y="368"/>
                </a:lnTo>
                <a:lnTo>
                  <a:pt x="1434" y="290"/>
                </a:lnTo>
                <a:lnTo>
                  <a:pt x="1504" y="213"/>
                </a:lnTo>
                <a:lnTo>
                  <a:pt x="1576" y="138"/>
                </a:lnTo>
                <a:lnTo>
                  <a:pt x="1595" y="124"/>
                </a:lnTo>
                <a:lnTo>
                  <a:pt x="1617" y="117"/>
                </a:lnTo>
                <a:lnTo>
                  <a:pt x="1640" y="115"/>
                </a:lnTo>
                <a:lnTo>
                  <a:pt x="1663" y="120"/>
                </a:lnTo>
                <a:lnTo>
                  <a:pt x="1684" y="133"/>
                </a:lnTo>
                <a:lnTo>
                  <a:pt x="1699" y="150"/>
                </a:lnTo>
                <a:lnTo>
                  <a:pt x="1710" y="171"/>
                </a:lnTo>
                <a:lnTo>
                  <a:pt x="1713" y="194"/>
                </a:lnTo>
                <a:lnTo>
                  <a:pt x="1712" y="216"/>
                </a:lnTo>
                <a:lnTo>
                  <a:pt x="1701" y="239"/>
                </a:lnTo>
                <a:lnTo>
                  <a:pt x="1699" y="243"/>
                </a:lnTo>
                <a:lnTo>
                  <a:pt x="1696" y="253"/>
                </a:lnTo>
                <a:lnTo>
                  <a:pt x="1691" y="267"/>
                </a:lnTo>
                <a:lnTo>
                  <a:pt x="1687" y="288"/>
                </a:lnTo>
                <a:lnTo>
                  <a:pt x="1684" y="312"/>
                </a:lnTo>
                <a:lnTo>
                  <a:pt x="1684" y="344"/>
                </a:lnTo>
                <a:lnTo>
                  <a:pt x="1687" y="379"/>
                </a:lnTo>
                <a:lnTo>
                  <a:pt x="1694" y="419"/>
                </a:lnTo>
                <a:lnTo>
                  <a:pt x="1708" y="464"/>
                </a:lnTo>
                <a:lnTo>
                  <a:pt x="1729" y="515"/>
                </a:lnTo>
                <a:lnTo>
                  <a:pt x="1771" y="490"/>
                </a:lnTo>
                <a:lnTo>
                  <a:pt x="1823" y="461"/>
                </a:lnTo>
                <a:lnTo>
                  <a:pt x="1883" y="428"/>
                </a:lnTo>
                <a:lnTo>
                  <a:pt x="1949" y="393"/>
                </a:lnTo>
                <a:lnTo>
                  <a:pt x="2020" y="354"/>
                </a:lnTo>
                <a:lnTo>
                  <a:pt x="2099" y="316"/>
                </a:lnTo>
                <a:lnTo>
                  <a:pt x="2183" y="276"/>
                </a:lnTo>
                <a:lnTo>
                  <a:pt x="2270" y="236"/>
                </a:lnTo>
                <a:lnTo>
                  <a:pt x="2361" y="195"/>
                </a:lnTo>
                <a:lnTo>
                  <a:pt x="2455" y="157"/>
                </a:lnTo>
                <a:lnTo>
                  <a:pt x="2551" y="120"/>
                </a:lnTo>
                <a:lnTo>
                  <a:pt x="2650" y="86"/>
                </a:lnTo>
                <a:lnTo>
                  <a:pt x="2750" y="54"/>
                </a:lnTo>
                <a:lnTo>
                  <a:pt x="2849" y="26"/>
                </a:lnTo>
                <a:lnTo>
                  <a:pt x="2949" y="2"/>
                </a:lnTo>
                <a:lnTo>
                  <a:pt x="2971"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pic>
        <p:nvPicPr>
          <p:cNvPr id="3" name="Picture 2">
            <a:extLst>
              <a:ext uri="{FF2B5EF4-FFF2-40B4-BE49-F238E27FC236}">
                <a16:creationId xmlns:a16="http://schemas.microsoft.com/office/drawing/2014/main" id="{45E7E96A-71A1-4CCD-8B1C-D6DBDA922FC4}"/>
              </a:ext>
            </a:extLst>
          </p:cNvPr>
          <p:cNvPicPr>
            <a:picLocks noChangeAspect="1"/>
          </p:cNvPicPr>
          <p:nvPr/>
        </p:nvPicPr>
        <p:blipFill>
          <a:blip r:embed="rId4"/>
          <a:stretch>
            <a:fillRect/>
          </a:stretch>
        </p:blipFill>
        <p:spPr>
          <a:xfrm>
            <a:off x="1554672" y="1270858"/>
            <a:ext cx="2510711" cy="3173751"/>
          </a:xfrm>
          <a:prstGeom prst="rect">
            <a:avLst/>
          </a:prstGeom>
          <a:ln w="12700">
            <a:solidFill>
              <a:schemeClr val="tx1"/>
            </a:solidFill>
          </a:ln>
        </p:spPr>
      </p:pic>
    </p:spTree>
    <p:custDataLst>
      <p:tags r:id="rId1"/>
    </p:custDataLst>
    <p:extLst>
      <p:ext uri="{BB962C8B-B14F-4D97-AF65-F5344CB8AC3E}">
        <p14:creationId xmlns:p14="http://schemas.microsoft.com/office/powerpoint/2010/main" val="19131355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058173" y="1177086"/>
            <a:ext cx="1460739" cy="1898960"/>
            <a:chOff x="1058173" y="1177086"/>
            <a:chExt cx="1460739" cy="1898960"/>
          </a:xfrm>
        </p:grpSpPr>
        <p:sp>
          <p:nvSpPr>
            <p:cNvPr id="8" name="Freeform 7"/>
            <p:cNvSpPr/>
            <p:nvPr/>
          </p:nvSpPr>
          <p:spPr>
            <a:xfrm>
              <a:off x="1058173" y="1177086"/>
              <a:ext cx="1460739" cy="876443"/>
            </a:xfrm>
            <a:custGeom>
              <a:avLst/>
              <a:gdLst>
                <a:gd name="connsiteX0" fmla="*/ 0 w 1460739"/>
                <a:gd name="connsiteY0" fmla="*/ 0 h 876443"/>
                <a:gd name="connsiteX1" fmla="*/ 1460739 w 1460739"/>
                <a:gd name="connsiteY1" fmla="*/ 0 h 876443"/>
                <a:gd name="connsiteX2" fmla="*/ 1460739 w 1460739"/>
                <a:gd name="connsiteY2" fmla="*/ 876443 h 876443"/>
                <a:gd name="connsiteX3" fmla="*/ 0 w 1460739"/>
                <a:gd name="connsiteY3" fmla="*/ 876443 h 876443"/>
                <a:gd name="connsiteX4" fmla="*/ 0 w 1460739"/>
                <a:gd name="connsiteY4" fmla="*/ 0 h 876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0739" h="876443">
                  <a:moveTo>
                    <a:pt x="0" y="0"/>
                  </a:moveTo>
                  <a:lnTo>
                    <a:pt x="1460739" y="0"/>
                  </a:lnTo>
                  <a:lnTo>
                    <a:pt x="1460739" y="876443"/>
                  </a:lnTo>
                  <a:lnTo>
                    <a:pt x="0" y="876443"/>
                  </a:lnTo>
                  <a:lnTo>
                    <a:pt x="0" y="0"/>
                  </a:lnTo>
                  <a:close/>
                </a:path>
              </a:pathLst>
            </a:custGeom>
            <a:solidFill>
              <a:schemeClr val="bg2">
                <a:lumMod val="50000"/>
              </a:schemeClr>
            </a:solidFill>
          </p:spPr>
          <p:style>
            <a:lnRef idx="3">
              <a:schemeClr val="lt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2800" dirty="0"/>
                <a:t>W</a:t>
              </a:r>
              <a:r>
                <a:rPr lang="en-US" sz="2800" kern="1200" dirty="0"/>
                <a:t>ork</a:t>
              </a:r>
            </a:p>
          </p:txBody>
        </p:sp>
        <p:sp>
          <p:nvSpPr>
            <p:cNvPr id="9" name="Freeform 8"/>
            <p:cNvSpPr/>
            <p:nvPr/>
          </p:nvSpPr>
          <p:spPr>
            <a:xfrm>
              <a:off x="1058173" y="2199603"/>
              <a:ext cx="1460739" cy="876443"/>
            </a:xfrm>
            <a:custGeom>
              <a:avLst/>
              <a:gdLst>
                <a:gd name="connsiteX0" fmla="*/ 0 w 1460739"/>
                <a:gd name="connsiteY0" fmla="*/ 0 h 876443"/>
                <a:gd name="connsiteX1" fmla="*/ 1460739 w 1460739"/>
                <a:gd name="connsiteY1" fmla="*/ 0 h 876443"/>
                <a:gd name="connsiteX2" fmla="*/ 1460739 w 1460739"/>
                <a:gd name="connsiteY2" fmla="*/ 876443 h 876443"/>
                <a:gd name="connsiteX3" fmla="*/ 0 w 1460739"/>
                <a:gd name="connsiteY3" fmla="*/ 876443 h 876443"/>
                <a:gd name="connsiteX4" fmla="*/ 0 w 1460739"/>
                <a:gd name="connsiteY4" fmla="*/ 0 h 876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0739" h="876443">
                  <a:moveTo>
                    <a:pt x="0" y="0"/>
                  </a:moveTo>
                  <a:lnTo>
                    <a:pt x="1460739" y="0"/>
                  </a:lnTo>
                  <a:lnTo>
                    <a:pt x="1460739" y="876443"/>
                  </a:lnTo>
                  <a:lnTo>
                    <a:pt x="0" y="876443"/>
                  </a:lnTo>
                  <a:lnTo>
                    <a:pt x="0" y="0"/>
                  </a:lnTo>
                  <a:close/>
                </a:path>
              </a:pathLst>
            </a:custGeom>
          </p:spPr>
          <p:style>
            <a:lnRef idx="3">
              <a:schemeClr val="lt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2800" dirty="0"/>
                <a:t>S</a:t>
              </a:r>
              <a:r>
                <a:rPr lang="en-US" sz="2800" kern="1200" dirty="0"/>
                <a:t>ashelp</a:t>
              </a:r>
            </a:p>
          </p:txBody>
        </p:sp>
      </p:grpSp>
      <p:sp>
        <p:nvSpPr>
          <p:cNvPr id="21" name="Freeform 20"/>
          <p:cNvSpPr/>
          <p:nvPr/>
        </p:nvSpPr>
        <p:spPr>
          <a:xfrm>
            <a:off x="2518912" y="882413"/>
            <a:ext cx="3875756" cy="2994927"/>
          </a:xfrm>
          <a:custGeom>
            <a:avLst/>
            <a:gdLst>
              <a:gd name="connsiteX0" fmla="*/ 431671 w 3875756"/>
              <a:gd name="connsiteY0" fmla="*/ 4642 h 3272345"/>
              <a:gd name="connsiteX1" fmla="*/ 3875756 w 3875756"/>
              <a:gd name="connsiteY1" fmla="*/ 0 h 3272345"/>
              <a:gd name="connsiteX2" fmla="*/ 3875756 w 3875756"/>
              <a:gd name="connsiteY2" fmla="*/ 3272345 h 3272345"/>
              <a:gd name="connsiteX3" fmla="*/ 431671 w 3875756"/>
              <a:gd name="connsiteY3" fmla="*/ 3267703 h 3272345"/>
              <a:gd name="connsiteX4" fmla="*/ 431671 w 3875756"/>
              <a:gd name="connsiteY4" fmla="*/ 1369279 h 3272345"/>
              <a:gd name="connsiteX5" fmla="*/ 0 w 3875756"/>
              <a:gd name="connsiteY5" fmla="*/ 816926 h 3272345"/>
              <a:gd name="connsiteX6" fmla="*/ 436313 w 3875756"/>
              <a:gd name="connsiteY6" fmla="*/ 255289 h 3272345"/>
              <a:gd name="connsiteX7" fmla="*/ 431671 w 3875756"/>
              <a:gd name="connsiteY7" fmla="*/ 4642 h 3272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75756" h="3272345">
                <a:moveTo>
                  <a:pt x="431671" y="4642"/>
                </a:moveTo>
                <a:lnTo>
                  <a:pt x="3875756" y="0"/>
                </a:lnTo>
                <a:lnTo>
                  <a:pt x="3875756" y="3272345"/>
                </a:lnTo>
                <a:lnTo>
                  <a:pt x="431671" y="3267703"/>
                </a:lnTo>
                <a:lnTo>
                  <a:pt x="431671" y="1369279"/>
                </a:lnTo>
                <a:lnTo>
                  <a:pt x="0" y="816926"/>
                </a:lnTo>
                <a:lnTo>
                  <a:pt x="436313" y="255289"/>
                </a:lnTo>
                <a:cubicBezTo>
                  <a:pt x="434766" y="171740"/>
                  <a:pt x="433218" y="88191"/>
                  <a:pt x="431671" y="4642"/>
                </a:cubicBezTo>
                <a:close/>
              </a:path>
            </a:pathLst>
          </a:custGeom>
          <a:solidFill>
            <a:srgbClr val="FFFFFF"/>
          </a:solidFill>
          <a:ln w="1905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title"/>
          </p:nvPr>
        </p:nvSpPr>
        <p:spPr/>
        <p:txBody>
          <a:bodyPr/>
          <a:lstStyle/>
          <a:p>
            <a:r>
              <a:rPr lang="en-US" dirty="0"/>
              <a:t>Automatic SAS Libraries</a:t>
            </a:r>
          </a:p>
        </p:txBody>
      </p:sp>
      <p:sp>
        <p:nvSpPr>
          <p:cNvPr id="6" name="TextBox 5"/>
          <p:cNvSpPr txBox="1"/>
          <p:nvPr/>
        </p:nvSpPr>
        <p:spPr>
          <a:xfrm>
            <a:off x="3241205" y="2424564"/>
            <a:ext cx="2857247" cy="646331"/>
          </a:xfrm>
          <a:prstGeom prst="rect">
            <a:avLst/>
          </a:prstGeom>
          <a:solidFill>
            <a:srgbClr val="D7EAA0"/>
          </a:solidFill>
          <a:ln w="12700">
            <a:solidFill>
              <a:srgbClr val="000000"/>
            </a:solidFill>
          </a:ln>
        </p:spPr>
        <p:txBody>
          <a:bodyPr wrap="square" rtlCol="0">
            <a:spAutoFit/>
          </a:bodyPr>
          <a:lstStyle/>
          <a:p>
            <a:pPr algn="ctr"/>
            <a:r>
              <a:rPr lang="en-US" sz="1800" dirty="0"/>
              <a:t>default if no library</a:t>
            </a:r>
            <a:br>
              <a:rPr lang="en-US" sz="1800" dirty="0"/>
            </a:br>
            <a:r>
              <a:rPr lang="en-US" sz="1800" dirty="0"/>
              <a:t>is specified</a:t>
            </a:r>
          </a:p>
        </p:txBody>
      </p:sp>
      <p:sp>
        <p:nvSpPr>
          <p:cNvPr id="15" name="TextBox 14"/>
          <p:cNvSpPr txBox="1"/>
          <p:nvPr/>
        </p:nvSpPr>
        <p:spPr>
          <a:xfrm>
            <a:off x="3241207" y="1193641"/>
            <a:ext cx="2857247" cy="369332"/>
          </a:xfrm>
          <a:prstGeom prst="rect">
            <a:avLst/>
          </a:prstGeom>
          <a:solidFill>
            <a:srgbClr val="D7EAA0"/>
          </a:solidFill>
          <a:ln w="12700">
            <a:solidFill>
              <a:srgbClr val="000000"/>
            </a:solidFill>
          </a:ln>
        </p:spPr>
        <p:txBody>
          <a:bodyPr wrap="square" rtlCol="0">
            <a:spAutoFit/>
          </a:bodyPr>
          <a:lstStyle/>
          <a:p>
            <a:pPr algn="ctr"/>
            <a:r>
              <a:rPr lang="en-US" sz="1800" dirty="0"/>
              <a:t>temporary</a:t>
            </a:r>
          </a:p>
        </p:txBody>
      </p:sp>
      <p:sp>
        <p:nvSpPr>
          <p:cNvPr id="16" name="TextBox 15"/>
          <p:cNvSpPr txBox="1"/>
          <p:nvPr/>
        </p:nvSpPr>
        <p:spPr>
          <a:xfrm>
            <a:off x="3241206" y="1670603"/>
            <a:ext cx="2857247" cy="646331"/>
          </a:xfrm>
          <a:prstGeom prst="rect">
            <a:avLst/>
          </a:prstGeom>
          <a:solidFill>
            <a:srgbClr val="D7EAA0"/>
          </a:solidFill>
          <a:ln w="12700">
            <a:solidFill>
              <a:srgbClr val="000000"/>
            </a:solidFill>
          </a:ln>
        </p:spPr>
        <p:txBody>
          <a:bodyPr wrap="square" rtlCol="0">
            <a:spAutoFit/>
          </a:bodyPr>
          <a:lstStyle/>
          <a:p>
            <a:pPr algn="ctr"/>
            <a:r>
              <a:rPr lang="en-US" sz="1800" dirty="0"/>
              <a:t>contents deleted at the end of the SAS session</a:t>
            </a:r>
          </a:p>
        </p:txBody>
      </p:sp>
      <p:sp>
        <p:nvSpPr>
          <p:cNvPr id="3" name="TextBox 2"/>
          <p:cNvSpPr txBox="1"/>
          <p:nvPr/>
        </p:nvSpPr>
        <p:spPr>
          <a:xfrm>
            <a:off x="3612487" y="3182525"/>
            <a:ext cx="2114681" cy="854080"/>
          </a:xfrm>
          <a:prstGeom prst="rect">
            <a:avLst/>
          </a:prstGeom>
          <a:noFill/>
        </p:spPr>
        <p:txBody>
          <a:bodyPr wrap="none" rtlCol="0">
            <a:spAutoFit/>
          </a:bodyPr>
          <a:lstStyle/>
          <a:p>
            <a:r>
              <a:rPr lang="en-US" sz="1800" b="1" dirty="0">
                <a:latin typeface="Courier New" panose="02070309020205020404" pitchFamily="49" charset="0"/>
                <a:cs typeface="Courier New" panose="02070309020205020404" pitchFamily="49" charset="0"/>
              </a:rPr>
              <a:t>data=work.test</a:t>
            </a:r>
            <a:endParaRPr lang="en-US" sz="1800"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data=test</a:t>
            </a:r>
            <a:endParaRPr lang="en-US" sz="1800" dirty="0">
              <a:latin typeface="Courier New" panose="02070309020205020404" pitchFamily="49" charset="0"/>
              <a:cs typeface="Courier New" panose="02070309020205020404" pitchFamily="49" charset="0"/>
            </a:endParaRPr>
          </a:p>
          <a:p>
            <a:endParaRPr lang="en-US" dirty="0"/>
          </a:p>
        </p:txBody>
      </p:sp>
    </p:spTree>
    <p:extLst>
      <p:ext uri="{BB962C8B-B14F-4D97-AF65-F5344CB8AC3E}">
        <p14:creationId xmlns:p14="http://schemas.microsoft.com/office/powerpoint/2010/main" val="34184781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058173" y="1177086"/>
            <a:ext cx="1460739" cy="1898960"/>
            <a:chOff x="1058173" y="1177086"/>
            <a:chExt cx="1460739" cy="1898960"/>
          </a:xfrm>
        </p:grpSpPr>
        <p:sp>
          <p:nvSpPr>
            <p:cNvPr id="8" name="Freeform 7"/>
            <p:cNvSpPr/>
            <p:nvPr/>
          </p:nvSpPr>
          <p:spPr>
            <a:xfrm>
              <a:off x="1058173" y="1177086"/>
              <a:ext cx="1460739" cy="876443"/>
            </a:xfrm>
            <a:custGeom>
              <a:avLst/>
              <a:gdLst>
                <a:gd name="connsiteX0" fmla="*/ 0 w 1460739"/>
                <a:gd name="connsiteY0" fmla="*/ 0 h 876443"/>
                <a:gd name="connsiteX1" fmla="*/ 1460739 w 1460739"/>
                <a:gd name="connsiteY1" fmla="*/ 0 h 876443"/>
                <a:gd name="connsiteX2" fmla="*/ 1460739 w 1460739"/>
                <a:gd name="connsiteY2" fmla="*/ 876443 h 876443"/>
                <a:gd name="connsiteX3" fmla="*/ 0 w 1460739"/>
                <a:gd name="connsiteY3" fmla="*/ 876443 h 876443"/>
                <a:gd name="connsiteX4" fmla="*/ 0 w 1460739"/>
                <a:gd name="connsiteY4" fmla="*/ 0 h 876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0739" h="876443">
                  <a:moveTo>
                    <a:pt x="0" y="0"/>
                  </a:moveTo>
                  <a:lnTo>
                    <a:pt x="1460739" y="0"/>
                  </a:lnTo>
                  <a:lnTo>
                    <a:pt x="1460739" y="876443"/>
                  </a:lnTo>
                  <a:lnTo>
                    <a:pt x="0" y="876443"/>
                  </a:lnTo>
                  <a:lnTo>
                    <a:pt x="0" y="0"/>
                  </a:lnTo>
                  <a:close/>
                </a:path>
              </a:pathLst>
            </a:custGeom>
            <a:solidFill>
              <a:srgbClr val="04304B"/>
            </a:solidFill>
          </p:spPr>
          <p:style>
            <a:lnRef idx="3">
              <a:schemeClr val="lt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2800" dirty="0"/>
                <a:t>W</a:t>
              </a:r>
              <a:r>
                <a:rPr lang="en-US" sz="2800" kern="1200" dirty="0"/>
                <a:t>ork</a:t>
              </a:r>
            </a:p>
          </p:txBody>
        </p:sp>
        <p:sp>
          <p:nvSpPr>
            <p:cNvPr id="9" name="Freeform 8"/>
            <p:cNvSpPr/>
            <p:nvPr/>
          </p:nvSpPr>
          <p:spPr>
            <a:xfrm>
              <a:off x="1058173" y="2199603"/>
              <a:ext cx="1460739" cy="876443"/>
            </a:xfrm>
            <a:custGeom>
              <a:avLst/>
              <a:gdLst>
                <a:gd name="connsiteX0" fmla="*/ 0 w 1460739"/>
                <a:gd name="connsiteY0" fmla="*/ 0 h 876443"/>
                <a:gd name="connsiteX1" fmla="*/ 1460739 w 1460739"/>
                <a:gd name="connsiteY1" fmla="*/ 0 h 876443"/>
                <a:gd name="connsiteX2" fmla="*/ 1460739 w 1460739"/>
                <a:gd name="connsiteY2" fmla="*/ 876443 h 876443"/>
                <a:gd name="connsiteX3" fmla="*/ 0 w 1460739"/>
                <a:gd name="connsiteY3" fmla="*/ 876443 h 876443"/>
                <a:gd name="connsiteX4" fmla="*/ 0 w 1460739"/>
                <a:gd name="connsiteY4" fmla="*/ 0 h 876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0739" h="876443">
                  <a:moveTo>
                    <a:pt x="0" y="0"/>
                  </a:moveTo>
                  <a:lnTo>
                    <a:pt x="1460739" y="0"/>
                  </a:lnTo>
                  <a:lnTo>
                    <a:pt x="1460739" y="876443"/>
                  </a:lnTo>
                  <a:lnTo>
                    <a:pt x="0" y="876443"/>
                  </a:lnTo>
                  <a:lnTo>
                    <a:pt x="0" y="0"/>
                  </a:lnTo>
                  <a:close/>
                </a:path>
              </a:pathLst>
            </a:custGeom>
            <a:solidFill>
              <a:schemeClr val="bg2">
                <a:lumMod val="50000"/>
              </a:schemeClr>
            </a:solidFill>
          </p:spPr>
          <p:style>
            <a:lnRef idx="3">
              <a:schemeClr val="lt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2800" dirty="0"/>
                <a:t>S</a:t>
              </a:r>
              <a:r>
                <a:rPr lang="en-US" sz="2800" kern="1200" dirty="0"/>
                <a:t>ashelp</a:t>
              </a:r>
            </a:p>
          </p:txBody>
        </p:sp>
      </p:grpSp>
      <p:sp>
        <p:nvSpPr>
          <p:cNvPr id="15" name="Freeform 14"/>
          <p:cNvSpPr/>
          <p:nvPr/>
        </p:nvSpPr>
        <p:spPr>
          <a:xfrm>
            <a:off x="2532454" y="1447804"/>
            <a:ext cx="3862214" cy="2040467"/>
          </a:xfrm>
          <a:custGeom>
            <a:avLst/>
            <a:gdLst>
              <a:gd name="connsiteX0" fmla="*/ 431671 w 3875756"/>
              <a:gd name="connsiteY0" fmla="*/ 4642 h 3272345"/>
              <a:gd name="connsiteX1" fmla="*/ 3875756 w 3875756"/>
              <a:gd name="connsiteY1" fmla="*/ 0 h 3272345"/>
              <a:gd name="connsiteX2" fmla="*/ 3875756 w 3875756"/>
              <a:gd name="connsiteY2" fmla="*/ 3272345 h 3272345"/>
              <a:gd name="connsiteX3" fmla="*/ 431671 w 3875756"/>
              <a:gd name="connsiteY3" fmla="*/ 3267703 h 3272345"/>
              <a:gd name="connsiteX4" fmla="*/ 431671 w 3875756"/>
              <a:gd name="connsiteY4" fmla="*/ 1369279 h 3272345"/>
              <a:gd name="connsiteX5" fmla="*/ 0 w 3875756"/>
              <a:gd name="connsiteY5" fmla="*/ 816926 h 3272345"/>
              <a:gd name="connsiteX6" fmla="*/ 436313 w 3875756"/>
              <a:gd name="connsiteY6" fmla="*/ 255289 h 3272345"/>
              <a:gd name="connsiteX7" fmla="*/ 431671 w 3875756"/>
              <a:gd name="connsiteY7" fmla="*/ 4642 h 3272345"/>
              <a:gd name="connsiteX0" fmla="*/ 431671 w 3875756"/>
              <a:gd name="connsiteY0" fmla="*/ 4642 h 3272345"/>
              <a:gd name="connsiteX1" fmla="*/ 3875756 w 3875756"/>
              <a:gd name="connsiteY1" fmla="*/ 0 h 3272345"/>
              <a:gd name="connsiteX2" fmla="*/ 3875756 w 3875756"/>
              <a:gd name="connsiteY2" fmla="*/ 3272345 h 3272345"/>
              <a:gd name="connsiteX3" fmla="*/ 431671 w 3875756"/>
              <a:gd name="connsiteY3" fmla="*/ 3267703 h 3272345"/>
              <a:gd name="connsiteX4" fmla="*/ 431671 w 3875756"/>
              <a:gd name="connsiteY4" fmla="*/ 2407179 h 3272345"/>
              <a:gd name="connsiteX5" fmla="*/ 0 w 3875756"/>
              <a:gd name="connsiteY5" fmla="*/ 816926 h 3272345"/>
              <a:gd name="connsiteX6" fmla="*/ 436313 w 3875756"/>
              <a:gd name="connsiteY6" fmla="*/ 255289 h 3272345"/>
              <a:gd name="connsiteX7" fmla="*/ 431671 w 3875756"/>
              <a:gd name="connsiteY7" fmla="*/ 4642 h 3272345"/>
              <a:gd name="connsiteX0" fmla="*/ 413916 w 3858001"/>
              <a:gd name="connsiteY0" fmla="*/ 4642 h 3272345"/>
              <a:gd name="connsiteX1" fmla="*/ 3858001 w 3858001"/>
              <a:gd name="connsiteY1" fmla="*/ 0 h 3272345"/>
              <a:gd name="connsiteX2" fmla="*/ 3858001 w 3858001"/>
              <a:gd name="connsiteY2" fmla="*/ 3272345 h 3272345"/>
              <a:gd name="connsiteX3" fmla="*/ 413916 w 3858001"/>
              <a:gd name="connsiteY3" fmla="*/ 3267703 h 3272345"/>
              <a:gd name="connsiteX4" fmla="*/ 413916 w 3858001"/>
              <a:gd name="connsiteY4" fmla="*/ 2407179 h 3272345"/>
              <a:gd name="connsiteX5" fmla="*/ 0 w 3858001"/>
              <a:gd name="connsiteY5" fmla="*/ 1942127 h 3272345"/>
              <a:gd name="connsiteX6" fmla="*/ 418558 w 3858001"/>
              <a:gd name="connsiteY6" fmla="*/ 255289 h 3272345"/>
              <a:gd name="connsiteX7" fmla="*/ 413916 w 3858001"/>
              <a:gd name="connsiteY7" fmla="*/ 4642 h 3272345"/>
              <a:gd name="connsiteX0" fmla="*/ 413916 w 3858001"/>
              <a:gd name="connsiteY0" fmla="*/ 4642 h 3272345"/>
              <a:gd name="connsiteX1" fmla="*/ 3858001 w 3858001"/>
              <a:gd name="connsiteY1" fmla="*/ 0 h 3272345"/>
              <a:gd name="connsiteX2" fmla="*/ 3858001 w 3858001"/>
              <a:gd name="connsiteY2" fmla="*/ 3272345 h 3272345"/>
              <a:gd name="connsiteX3" fmla="*/ 413916 w 3858001"/>
              <a:gd name="connsiteY3" fmla="*/ 3267703 h 3272345"/>
              <a:gd name="connsiteX4" fmla="*/ 413916 w 3858001"/>
              <a:gd name="connsiteY4" fmla="*/ 2407179 h 3272345"/>
              <a:gd name="connsiteX5" fmla="*/ 0 w 3858001"/>
              <a:gd name="connsiteY5" fmla="*/ 1942127 h 3272345"/>
              <a:gd name="connsiteX6" fmla="*/ 418558 w 3858001"/>
              <a:gd name="connsiteY6" fmla="*/ 255289 h 3272345"/>
              <a:gd name="connsiteX7" fmla="*/ 413916 w 3858001"/>
              <a:gd name="connsiteY7" fmla="*/ 4642 h 3272345"/>
              <a:gd name="connsiteX0" fmla="*/ 413916 w 3858001"/>
              <a:gd name="connsiteY0" fmla="*/ 4642 h 3272345"/>
              <a:gd name="connsiteX1" fmla="*/ 3858001 w 3858001"/>
              <a:gd name="connsiteY1" fmla="*/ 0 h 3272345"/>
              <a:gd name="connsiteX2" fmla="*/ 3858001 w 3858001"/>
              <a:gd name="connsiteY2" fmla="*/ 3272345 h 3272345"/>
              <a:gd name="connsiteX3" fmla="*/ 413916 w 3858001"/>
              <a:gd name="connsiteY3" fmla="*/ 3267703 h 3272345"/>
              <a:gd name="connsiteX4" fmla="*/ 413916 w 3858001"/>
              <a:gd name="connsiteY4" fmla="*/ 2407179 h 3272345"/>
              <a:gd name="connsiteX5" fmla="*/ 0 w 3858001"/>
              <a:gd name="connsiteY5" fmla="*/ 1942127 h 3272345"/>
              <a:gd name="connsiteX6" fmla="*/ 427436 w 3858001"/>
              <a:gd name="connsiteY6" fmla="*/ 1487189 h 3272345"/>
              <a:gd name="connsiteX7" fmla="*/ 413916 w 3858001"/>
              <a:gd name="connsiteY7" fmla="*/ 4642 h 3272345"/>
              <a:gd name="connsiteX0" fmla="*/ 413916 w 3858001"/>
              <a:gd name="connsiteY0" fmla="*/ 4642 h 3272345"/>
              <a:gd name="connsiteX1" fmla="*/ 3858001 w 3858001"/>
              <a:gd name="connsiteY1" fmla="*/ 0 h 3272345"/>
              <a:gd name="connsiteX2" fmla="*/ 3858001 w 3858001"/>
              <a:gd name="connsiteY2" fmla="*/ 3272345 h 3272345"/>
              <a:gd name="connsiteX3" fmla="*/ 413916 w 3858001"/>
              <a:gd name="connsiteY3" fmla="*/ 3267703 h 3272345"/>
              <a:gd name="connsiteX4" fmla="*/ 413916 w 3858001"/>
              <a:gd name="connsiteY4" fmla="*/ 2407179 h 3272345"/>
              <a:gd name="connsiteX5" fmla="*/ 0 w 3858001"/>
              <a:gd name="connsiteY5" fmla="*/ 1942127 h 3272345"/>
              <a:gd name="connsiteX6" fmla="*/ 436313 w 3858001"/>
              <a:gd name="connsiteY6" fmla="*/ 1409589 h 3272345"/>
              <a:gd name="connsiteX7" fmla="*/ 413916 w 3858001"/>
              <a:gd name="connsiteY7" fmla="*/ 4642 h 3272345"/>
              <a:gd name="connsiteX0" fmla="*/ 413916 w 3858001"/>
              <a:gd name="connsiteY0" fmla="*/ 4642 h 3272345"/>
              <a:gd name="connsiteX1" fmla="*/ 3858001 w 3858001"/>
              <a:gd name="connsiteY1" fmla="*/ 0 h 3272345"/>
              <a:gd name="connsiteX2" fmla="*/ 3858001 w 3858001"/>
              <a:gd name="connsiteY2" fmla="*/ 3272345 h 3272345"/>
              <a:gd name="connsiteX3" fmla="*/ 413916 w 3858001"/>
              <a:gd name="connsiteY3" fmla="*/ 3267703 h 3272345"/>
              <a:gd name="connsiteX4" fmla="*/ 413916 w 3858001"/>
              <a:gd name="connsiteY4" fmla="*/ 2407179 h 3272345"/>
              <a:gd name="connsiteX5" fmla="*/ 0 w 3858001"/>
              <a:gd name="connsiteY5" fmla="*/ 1942127 h 3272345"/>
              <a:gd name="connsiteX6" fmla="*/ 436313 w 3858001"/>
              <a:gd name="connsiteY6" fmla="*/ 1409589 h 3272345"/>
              <a:gd name="connsiteX7" fmla="*/ 413916 w 3858001"/>
              <a:gd name="connsiteY7" fmla="*/ 4642 h 3272345"/>
              <a:gd name="connsiteX0" fmla="*/ 413916 w 3858001"/>
              <a:gd name="connsiteY0" fmla="*/ 4642 h 3272345"/>
              <a:gd name="connsiteX1" fmla="*/ 3858001 w 3858001"/>
              <a:gd name="connsiteY1" fmla="*/ 0 h 3272345"/>
              <a:gd name="connsiteX2" fmla="*/ 3858001 w 3858001"/>
              <a:gd name="connsiteY2" fmla="*/ 3272345 h 3272345"/>
              <a:gd name="connsiteX3" fmla="*/ 413916 w 3858001"/>
              <a:gd name="connsiteY3" fmla="*/ 3267703 h 3272345"/>
              <a:gd name="connsiteX4" fmla="*/ 413916 w 3858001"/>
              <a:gd name="connsiteY4" fmla="*/ 2407179 h 3272345"/>
              <a:gd name="connsiteX5" fmla="*/ 0 w 3858001"/>
              <a:gd name="connsiteY5" fmla="*/ 1942127 h 3272345"/>
              <a:gd name="connsiteX6" fmla="*/ 427435 w 3858001"/>
              <a:gd name="connsiteY6" fmla="*/ 1409589 h 3272345"/>
              <a:gd name="connsiteX7" fmla="*/ 413916 w 3858001"/>
              <a:gd name="connsiteY7" fmla="*/ 4642 h 3272345"/>
              <a:gd name="connsiteX0" fmla="*/ 422793 w 3866878"/>
              <a:gd name="connsiteY0" fmla="*/ 4642 h 3272345"/>
              <a:gd name="connsiteX1" fmla="*/ 3866878 w 3866878"/>
              <a:gd name="connsiteY1" fmla="*/ 0 h 3272345"/>
              <a:gd name="connsiteX2" fmla="*/ 3866878 w 3866878"/>
              <a:gd name="connsiteY2" fmla="*/ 3272345 h 3272345"/>
              <a:gd name="connsiteX3" fmla="*/ 422793 w 3866878"/>
              <a:gd name="connsiteY3" fmla="*/ 3267703 h 3272345"/>
              <a:gd name="connsiteX4" fmla="*/ 422793 w 3866878"/>
              <a:gd name="connsiteY4" fmla="*/ 2407179 h 3272345"/>
              <a:gd name="connsiteX5" fmla="*/ 0 w 3866878"/>
              <a:gd name="connsiteY5" fmla="*/ 1854827 h 3272345"/>
              <a:gd name="connsiteX6" fmla="*/ 436312 w 3866878"/>
              <a:gd name="connsiteY6" fmla="*/ 1409589 h 3272345"/>
              <a:gd name="connsiteX7" fmla="*/ 422793 w 3866878"/>
              <a:gd name="connsiteY7" fmla="*/ 4642 h 3272345"/>
              <a:gd name="connsiteX0" fmla="*/ 413915 w 3858000"/>
              <a:gd name="connsiteY0" fmla="*/ 4642 h 3272345"/>
              <a:gd name="connsiteX1" fmla="*/ 3858000 w 3858000"/>
              <a:gd name="connsiteY1" fmla="*/ 0 h 3272345"/>
              <a:gd name="connsiteX2" fmla="*/ 3858000 w 3858000"/>
              <a:gd name="connsiteY2" fmla="*/ 3272345 h 3272345"/>
              <a:gd name="connsiteX3" fmla="*/ 413915 w 3858000"/>
              <a:gd name="connsiteY3" fmla="*/ 3267703 h 3272345"/>
              <a:gd name="connsiteX4" fmla="*/ 413915 w 3858000"/>
              <a:gd name="connsiteY4" fmla="*/ 2407179 h 3272345"/>
              <a:gd name="connsiteX5" fmla="*/ 0 w 3858000"/>
              <a:gd name="connsiteY5" fmla="*/ 1942127 h 3272345"/>
              <a:gd name="connsiteX6" fmla="*/ 427434 w 3858000"/>
              <a:gd name="connsiteY6" fmla="*/ 1409589 h 3272345"/>
              <a:gd name="connsiteX7" fmla="*/ 413915 w 3858000"/>
              <a:gd name="connsiteY7" fmla="*/ 4642 h 3272345"/>
              <a:gd name="connsiteX0" fmla="*/ 413915 w 3858000"/>
              <a:gd name="connsiteY0" fmla="*/ 4642 h 3272345"/>
              <a:gd name="connsiteX1" fmla="*/ 3858000 w 3858000"/>
              <a:gd name="connsiteY1" fmla="*/ 0 h 3272345"/>
              <a:gd name="connsiteX2" fmla="*/ 3858000 w 3858000"/>
              <a:gd name="connsiteY2" fmla="*/ 3272345 h 3272345"/>
              <a:gd name="connsiteX3" fmla="*/ 413915 w 3858000"/>
              <a:gd name="connsiteY3" fmla="*/ 3267703 h 3272345"/>
              <a:gd name="connsiteX4" fmla="*/ 413915 w 3858000"/>
              <a:gd name="connsiteY4" fmla="*/ 2407179 h 3272345"/>
              <a:gd name="connsiteX5" fmla="*/ 0 w 3858000"/>
              <a:gd name="connsiteY5" fmla="*/ 1903327 h 3272345"/>
              <a:gd name="connsiteX6" fmla="*/ 427434 w 3858000"/>
              <a:gd name="connsiteY6" fmla="*/ 1409589 h 3272345"/>
              <a:gd name="connsiteX7" fmla="*/ 413915 w 3858000"/>
              <a:gd name="connsiteY7" fmla="*/ 4642 h 3272345"/>
              <a:gd name="connsiteX0" fmla="*/ 413915 w 3858000"/>
              <a:gd name="connsiteY0" fmla="*/ 4642 h 3272345"/>
              <a:gd name="connsiteX1" fmla="*/ 3858000 w 3858000"/>
              <a:gd name="connsiteY1" fmla="*/ 0 h 3272345"/>
              <a:gd name="connsiteX2" fmla="*/ 3858000 w 3858000"/>
              <a:gd name="connsiteY2" fmla="*/ 3272345 h 3272345"/>
              <a:gd name="connsiteX3" fmla="*/ 413915 w 3858000"/>
              <a:gd name="connsiteY3" fmla="*/ 3267703 h 3272345"/>
              <a:gd name="connsiteX4" fmla="*/ 413915 w 3858000"/>
              <a:gd name="connsiteY4" fmla="*/ 2436279 h 3272345"/>
              <a:gd name="connsiteX5" fmla="*/ 0 w 3858000"/>
              <a:gd name="connsiteY5" fmla="*/ 1903327 h 3272345"/>
              <a:gd name="connsiteX6" fmla="*/ 427434 w 3858000"/>
              <a:gd name="connsiteY6" fmla="*/ 1409589 h 3272345"/>
              <a:gd name="connsiteX7" fmla="*/ 413915 w 3858000"/>
              <a:gd name="connsiteY7" fmla="*/ 4642 h 3272345"/>
              <a:gd name="connsiteX0" fmla="*/ 413915 w 3858000"/>
              <a:gd name="connsiteY0" fmla="*/ 4642 h 3272345"/>
              <a:gd name="connsiteX1" fmla="*/ 3858000 w 3858000"/>
              <a:gd name="connsiteY1" fmla="*/ 0 h 3272345"/>
              <a:gd name="connsiteX2" fmla="*/ 3858000 w 3858000"/>
              <a:gd name="connsiteY2" fmla="*/ 3272345 h 3272345"/>
              <a:gd name="connsiteX3" fmla="*/ 431671 w 3858000"/>
              <a:gd name="connsiteY3" fmla="*/ 3267704 h 3272345"/>
              <a:gd name="connsiteX4" fmla="*/ 413915 w 3858000"/>
              <a:gd name="connsiteY4" fmla="*/ 2436279 h 3272345"/>
              <a:gd name="connsiteX5" fmla="*/ 0 w 3858000"/>
              <a:gd name="connsiteY5" fmla="*/ 1903327 h 3272345"/>
              <a:gd name="connsiteX6" fmla="*/ 427434 w 3858000"/>
              <a:gd name="connsiteY6" fmla="*/ 1409589 h 3272345"/>
              <a:gd name="connsiteX7" fmla="*/ 413915 w 3858000"/>
              <a:gd name="connsiteY7" fmla="*/ 4642 h 3272345"/>
              <a:gd name="connsiteX0" fmla="*/ 413915 w 3858000"/>
              <a:gd name="connsiteY0" fmla="*/ 4642 h 3272345"/>
              <a:gd name="connsiteX1" fmla="*/ 3858000 w 3858000"/>
              <a:gd name="connsiteY1" fmla="*/ 0 h 3272345"/>
              <a:gd name="connsiteX2" fmla="*/ 3858000 w 3858000"/>
              <a:gd name="connsiteY2" fmla="*/ 3272345 h 3272345"/>
              <a:gd name="connsiteX3" fmla="*/ 431671 w 3858000"/>
              <a:gd name="connsiteY3" fmla="*/ 3267704 h 3272345"/>
              <a:gd name="connsiteX4" fmla="*/ 413915 w 3858000"/>
              <a:gd name="connsiteY4" fmla="*/ 2436279 h 3272345"/>
              <a:gd name="connsiteX5" fmla="*/ 0 w 3858000"/>
              <a:gd name="connsiteY5" fmla="*/ 1903327 h 3272345"/>
              <a:gd name="connsiteX6" fmla="*/ 427434 w 3858000"/>
              <a:gd name="connsiteY6" fmla="*/ 1219495 h 3272345"/>
              <a:gd name="connsiteX7" fmla="*/ 413915 w 3858000"/>
              <a:gd name="connsiteY7" fmla="*/ 4642 h 3272345"/>
              <a:gd name="connsiteX0" fmla="*/ 413915 w 3858000"/>
              <a:gd name="connsiteY0" fmla="*/ 4642 h 3272345"/>
              <a:gd name="connsiteX1" fmla="*/ 3858000 w 3858000"/>
              <a:gd name="connsiteY1" fmla="*/ 0 h 3272345"/>
              <a:gd name="connsiteX2" fmla="*/ 3858000 w 3858000"/>
              <a:gd name="connsiteY2" fmla="*/ 3272345 h 3272345"/>
              <a:gd name="connsiteX3" fmla="*/ 431671 w 3858000"/>
              <a:gd name="connsiteY3" fmla="*/ 3267704 h 3272345"/>
              <a:gd name="connsiteX4" fmla="*/ 422382 w 3858000"/>
              <a:gd name="connsiteY4" fmla="*/ 2707842 h 3272345"/>
              <a:gd name="connsiteX5" fmla="*/ 0 w 3858000"/>
              <a:gd name="connsiteY5" fmla="*/ 1903327 h 3272345"/>
              <a:gd name="connsiteX6" fmla="*/ 427434 w 3858000"/>
              <a:gd name="connsiteY6" fmla="*/ 1219495 h 3272345"/>
              <a:gd name="connsiteX7" fmla="*/ 413915 w 3858000"/>
              <a:gd name="connsiteY7" fmla="*/ 4642 h 3272345"/>
              <a:gd name="connsiteX0" fmla="*/ 413915 w 3858000"/>
              <a:gd name="connsiteY0" fmla="*/ 4642 h 3272345"/>
              <a:gd name="connsiteX1" fmla="*/ 3858000 w 3858000"/>
              <a:gd name="connsiteY1" fmla="*/ 0 h 3272345"/>
              <a:gd name="connsiteX2" fmla="*/ 3858000 w 3858000"/>
              <a:gd name="connsiteY2" fmla="*/ 3272345 h 3272345"/>
              <a:gd name="connsiteX3" fmla="*/ 431671 w 3858000"/>
              <a:gd name="connsiteY3" fmla="*/ 3267704 h 3272345"/>
              <a:gd name="connsiteX4" fmla="*/ 422382 w 3858000"/>
              <a:gd name="connsiteY4" fmla="*/ 2707842 h 3272345"/>
              <a:gd name="connsiteX5" fmla="*/ 0 w 3858000"/>
              <a:gd name="connsiteY5" fmla="*/ 1903327 h 3272345"/>
              <a:gd name="connsiteX6" fmla="*/ 427434 w 3858000"/>
              <a:gd name="connsiteY6" fmla="*/ 1219495 h 3272345"/>
              <a:gd name="connsiteX7" fmla="*/ 413915 w 3858000"/>
              <a:gd name="connsiteY7" fmla="*/ 4642 h 3272345"/>
              <a:gd name="connsiteX0" fmla="*/ 413915 w 3858000"/>
              <a:gd name="connsiteY0" fmla="*/ 4642 h 3272345"/>
              <a:gd name="connsiteX1" fmla="*/ 3858000 w 3858000"/>
              <a:gd name="connsiteY1" fmla="*/ 0 h 3272345"/>
              <a:gd name="connsiteX2" fmla="*/ 3858000 w 3858000"/>
              <a:gd name="connsiteY2" fmla="*/ 3272345 h 3272345"/>
              <a:gd name="connsiteX3" fmla="*/ 431671 w 3858000"/>
              <a:gd name="connsiteY3" fmla="*/ 3267704 h 3272345"/>
              <a:gd name="connsiteX4" fmla="*/ 422382 w 3858000"/>
              <a:gd name="connsiteY4" fmla="*/ 2707842 h 3272345"/>
              <a:gd name="connsiteX5" fmla="*/ 0 w 3858000"/>
              <a:gd name="connsiteY5" fmla="*/ 1903327 h 3272345"/>
              <a:gd name="connsiteX6" fmla="*/ 427434 w 3858000"/>
              <a:gd name="connsiteY6" fmla="*/ 1219495 h 3272345"/>
              <a:gd name="connsiteX7" fmla="*/ 413915 w 3858000"/>
              <a:gd name="connsiteY7" fmla="*/ 4642 h 3272345"/>
              <a:gd name="connsiteX0" fmla="*/ 413915 w 3858000"/>
              <a:gd name="connsiteY0" fmla="*/ 4642 h 3272345"/>
              <a:gd name="connsiteX1" fmla="*/ 3858000 w 3858000"/>
              <a:gd name="connsiteY1" fmla="*/ 0 h 3272345"/>
              <a:gd name="connsiteX2" fmla="*/ 3858000 w 3858000"/>
              <a:gd name="connsiteY2" fmla="*/ 3272345 h 3272345"/>
              <a:gd name="connsiteX3" fmla="*/ 431671 w 3858000"/>
              <a:gd name="connsiteY3" fmla="*/ 3267704 h 3272345"/>
              <a:gd name="connsiteX4" fmla="*/ 422382 w 3858000"/>
              <a:gd name="connsiteY4" fmla="*/ 2707842 h 3272345"/>
              <a:gd name="connsiteX5" fmla="*/ 0 w 3858000"/>
              <a:gd name="connsiteY5" fmla="*/ 1903327 h 3272345"/>
              <a:gd name="connsiteX6" fmla="*/ 427434 w 3858000"/>
              <a:gd name="connsiteY6" fmla="*/ 1111371 h 3272345"/>
              <a:gd name="connsiteX7" fmla="*/ 413915 w 3858000"/>
              <a:gd name="connsiteY7" fmla="*/ 4642 h 3272345"/>
              <a:gd name="connsiteX0" fmla="*/ 413915 w 3858000"/>
              <a:gd name="connsiteY0" fmla="*/ 4642 h 3272345"/>
              <a:gd name="connsiteX1" fmla="*/ 3858000 w 3858000"/>
              <a:gd name="connsiteY1" fmla="*/ 0 h 3272345"/>
              <a:gd name="connsiteX2" fmla="*/ 3858000 w 3858000"/>
              <a:gd name="connsiteY2" fmla="*/ 3272345 h 3272345"/>
              <a:gd name="connsiteX3" fmla="*/ 431671 w 3858000"/>
              <a:gd name="connsiteY3" fmla="*/ 3267704 h 3272345"/>
              <a:gd name="connsiteX4" fmla="*/ 422382 w 3858000"/>
              <a:gd name="connsiteY4" fmla="*/ 2707842 h 3272345"/>
              <a:gd name="connsiteX5" fmla="*/ 0 w 3858000"/>
              <a:gd name="connsiteY5" fmla="*/ 1903327 h 3272345"/>
              <a:gd name="connsiteX6" fmla="*/ 427434 w 3858000"/>
              <a:gd name="connsiteY6" fmla="*/ 1111371 h 3272345"/>
              <a:gd name="connsiteX7" fmla="*/ 413915 w 3858000"/>
              <a:gd name="connsiteY7" fmla="*/ 4642 h 3272345"/>
              <a:gd name="connsiteX0" fmla="*/ 413915 w 3858000"/>
              <a:gd name="connsiteY0" fmla="*/ 4642 h 3272345"/>
              <a:gd name="connsiteX1" fmla="*/ 3858000 w 3858000"/>
              <a:gd name="connsiteY1" fmla="*/ 0 h 3272345"/>
              <a:gd name="connsiteX2" fmla="*/ 3858000 w 3858000"/>
              <a:gd name="connsiteY2" fmla="*/ 3272345 h 3272345"/>
              <a:gd name="connsiteX3" fmla="*/ 431671 w 3858000"/>
              <a:gd name="connsiteY3" fmla="*/ 3267704 h 3272345"/>
              <a:gd name="connsiteX4" fmla="*/ 422382 w 3858000"/>
              <a:gd name="connsiteY4" fmla="*/ 2707842 h 3272345"/>
              <a:gd name="connsiteX5" fmla="*/ 0 w 3858000"/>
              <a:gd name="connsiteY5" fmla="*/ 1937115 h 3272345"/>
              <a:gd name="connsiteX6" fmla="*/ 427434 w 3858000"/>
              <a:gd name="connsiteY6" fmla="*/ 1111371 h 3272345"/>
              <a:gd name="connsiteX7" fmla="*/ 413915 w 3858000"/>
              <a:gd name="connsiteY7" fmla="*/ 4642 h 3272345"/>
              <a:gd name="connsiteX0" fmla="*/ 418129 w 3862214"/>
              <a:gd name="connsiteY0" fmla="*/ 4642 h 3272345"/>
              <a:gd name="connsiteX1" fmla="*/ 3862214 w 3862214"/>
              <a:gd name="connsiteY1" fmla="*/ 0 h 3272345"/>
              <a:gd name="connsiteX2" fmla="*/ 3862214 w 3862214"/>
              <a:gd name="connsiteY2" fmla="*/ 3272345 h 3272345"/>
              <a:gd name="connsiteX3" fmla="*/ 435885 w 3862214"/>
              <a:gd name="connsiteY3" fmla="*/ 3267704 h 3272345"/>
              <a:gd name="connsiteX4" fmla="*/ 426596 w 3862214"/>
              <a:gd name="connsiteY4" fmla="*/ 2707842 h 3272345"/>
              <a:gd name="connsiteX5" fmla="*/ 0 w 3862214"/>
              <a:gd name="connsiteY5" fmla="*/ 1923599 h 3272345"/>
              <a:gd name="connsiteX6" fmla="*/ 431648 w 3862214"/>
              <a:gd name="connsiteY6" fmla="*/ 1111371 h 3272345"/>
              <a:gd name="connsiteX7" fmla="*/ 418129 w 3862214"/>
              <a:gd name="connsiteY7" fmla="*/ 4642 h 3272345"/>
              <a:gd name="connsiteX0" fmla="*/ 418129 w 3862214"/>
              <a:gd name="connsiteY0" fmla="*/ 4642 h 3272345"/>
              <a:gd name="connsiteX1" fmla="*/ 3862214 w 3862214"/>
              <a:gd name="connsiteY1" fmla="*/ 0 h 3272345"/>
              <a:gd name="connsiteX2" fmla="*/ 3862214 w 3862214"/>
              <a:gd name="connsiteY2" fmla="*/ 3272345 h 3272345"/>
              <a:gd name="connsiteX3" fmla="*/ 435885 w 3862214"/>
              <a:gd name="connsiteY3" fmla="*/ 3267704 h 3272345"/>
              <a:gd name="connsiteX4" fmla="*/ 426596 w 3862214"/>
              <a:gd name="connsiteY4" fmla="*/ 2707842 h 3272345"/>
              <a:gd name="connsiteX5" fmla="*/ 0 w 3862214"/>
              <a:gd name="connsiteY5" fmla="*/ 1923599 h 3272345"/>
              <a:gd name="connsiteX6" fmla="*/ 431648 w 3862214"/>
              <a:gd name="connsiteY6" fmla="*/ 1111371 h 3272345"/>
              <a:gd name="connsiteX7" fmla="*/ 418129 w 3862214"/>
              <a:gd name="connsiteY7" fmla="*/ 4642 h 3272345"/>
              <a:gd name="connsiteX0" fmla="*/ 418129 w 3862214"/>
              <a:gd name="connsiteY0" fmla="*/ 4642 h 3272345"/>
              <a:gd name="connsiteX1" fmla="*/ 3862214 w 3862214"/>
              <a:gd name="connsiteY1" fmla="*/ 0 h 3272345"/>
              <a:gd name="connsiteX2" fmla="*/ 3862214 w 3862214"/>
              <a:gd name="connsiteY2" fmla="*/ 3272345 h 3272345"/>
              <a:gd name="connsiteX3" fmla="*/ 435885 w 3862214"/>
              <a:gd name="connsiteY3" fmla="*/ 3267704 h 3272345"/>
              <a:gd name="connsiteX4" fmla="*/ 426596 w 3862214"/>
              <a:gd name="connsiteY4" fmla="*/ 2707842 h 3272345"/>
              <a:gd name="connsiteX5" fmla="*/ 0 w 3862214"/>
              <a:gd name="connsiteY5" fmla="*/ 1923599 h 3272345"/>
              <a:gd name="connsiteX6" fmla="*/ 431648 w 3862214"/>
              <a:gd name="connsiteY6" fmla="*/ 1111371 h 3272345"/>
              <a:gd name="connsiteX7" fmla="*/ 418129 w 3862214"/>
              <a:gd name="connsiteY7" fmla="*/ 4642 h 3272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62214" h="3272345">
                <a:moveTo>
                  <a:pt x="418129" y="4642"/>
                </a:moveTo>
                <a:lnTo>
                  <a:pt x="3862214" y="0"/>
                </a:lnTo>
                <a:lnTo>
                  <a:pt x="3862214" y="3272345"/>
                </a:lnTo>
                <a:lnTo>
                  <a:pt x="435885" y="3267704"/>
                </a:lnTo>
                <a:lnTo>
                  <a:pt x="426596" y="2707842"/>
                </a:lnTo>
                <a:lnTo>
                  <a:pt x="0" y="1923599"/>
                </a:lnTo>
                <a:cubicBezTo>
                  <a:pt x="117194" y="1731989"/>
                  <a:pt x="306064" y="1350600"/>
                  <a:pt x="431648" y="1111371"/>
                </a:cubicBezTo>
                <a:cubicBezTo>
                  <a:pt x="430101" y="1027822"/>
                  <a:pt x="419676" y="88191"/>
                  <a:pt x="418129" y="4642"/>
                </a:cubicBezTo>
                <a:close/>
              </a:path>
            </a:pathLst>
          </a:custGeom>
          <a:solidFill>
            <a:srgbClr val="FFFFFF"/>
          </a:solidFill>
          <a:ln w="1905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title"/>
          </p:nvPr>
        </p:nvSpPr>
        <p:spPr/>
        <p:txBody>
          <a:bodyPr/>
          <a:lstStyle/>
          <a:p>
            <a:r>
              <a:rPr lang="en-US" dirty="0"/>
              <a:t>Automatic SAS Libraries</a:t>
            </a:r>
          </a:p>
        </p:txBody>
      </p:sp>
      <p:sp>
        <p:nvSpPr>
          <p:cNvPr id="14" name="TextBox 13"/>
          <p:cNvSpPr txBox="1"/>
          <p:nvPr/>
        </p:nvSpPr>
        <p:spPr>
          <a:xfrm>
            <a:off x="3149260" y="1876437"/>
            <a:ext cx="2845480" cy="646331"/>
          </a:xfrm>
          <a:prstGeom prst="rect">
            <a:avLst/>
          </a:prstGeom>
          <a:solidFill>
            <a:srgbClr val="D7EAA0"/>
          </a:solidFill>
          <a:ln w="12700">
            <a:solidFill>
              <a:srgbClr val="000000"/>
            </a:solidFill>
          </a:ln>
        </p:spPr>
        <p:txBody>
          <a:bodyPr wrap="square" rtlCol="0">
            <a:spAutoFit/>
          </a:bodyPr>
          <a:lstStyle/>
          <a:p>
            <a:pPr algn="ctr"/>
            <a:r>
              <a:rPr lang="en-US" sz="1800" dirty="0"/>
              <a:t>includes sample </a:t>
            </a:r>
            <a:r>
              <a:rPr lang="en-US" sz="1800" dirty="0">
                <a:solidFill>
                  <a:srgbClr val="000000"/>
                </a:solidFill>
              </a:rPr>
              <a:t>data</a:t>
            </a:r>
            <a:br>
              <a:rPr lang="en-US" sz="1800" dirty="0">
                <a:solidFill>
                  <a:srgbClr val="000000"/>
                </a:solidFill>
              </a:rPr>
            </a:br>
            <a:r>
              <a:rPr lang="en-US" sz="1800" dirty="0">
                <a:solidFill>
                  <a:srgbClr val="000000"/>
                </a:solidFill>
              </a:rPr>
              <a:t>that you can</a:t>
            </a:r>
            <a:r>
              <a:rPr lang="en-US" sz="1800" dirty="0"/>
              <a:t> use</a:t>
            </a:r>
          </a:p>
        </p:txBody>
      </p:sp>
      <p:sp>
        <p:nvSpPr>
          <p:cNvPr id="13" name="TextBox 12"/>
          <p:cNvSpPr txBox="1"/>
          <p:nvPr/>
        </p:nvSpPr>
        <p:spPr>
          <a:xfrm>
            <a:off x="3307872" y="2782870"/>
            <a:ext cx="2528256" cy="577081"/>
          </a:xfrm>
          <a:prstGeom prst="rect">
            <a:avLst/>
          </a:prstGeom>
          <a:noFill/>
        </p:spPr>
        <p:txBody>
          <a:bodyPr wrap="none" rtlCol="0">
            <a:spAutoFit/>
          </a:bodyPr>
          <a:lstStyle/>
          <a:p>
            <a:r>
              <a:rPr lang="en-US" sz="1800" b="1" dirty="0">
                <a:latin typeface="Courier New" panose="02070309020205020404" pitchFamily="49" charset="0"/>
                <a:cs typeface="Courier New" panose="02070309020205020404" pitchFamily="49" charset="0"/>
              </a:rPr>
              <a:t>data=sashelp.cars</a:t>
            </a:r>
            <a:endParaRPr lang="en-US" sz="1800" dirty="0">
              <a:latin typeface="Courier New" panose="02070309020205020404" pitchFamily="49" charset="0"/>
              <a:cs typeface="Courier New" panose="02070309020205020404" pitchFamily="49" charset="0"/>
            </a:endParaRPr>
          </a:p>
          <a:p>
            <a:endParaRPr lang="en-US" dirty="0"/>
          </a:p>
        </p:txBody>
      </p:sp>
    </p:spTree>
    <p:extLst>
      <p:ext uri="{BB962C8B-B14F-4D97-AF65-F5344CB8AC3E}">
        <p14:creationId xmlns:p14="http://schemas.microsoft.com/office/powerpoint/2010/main" val="33655898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Automatic SAS Libraries</a:t>
            </a:r>
          </a:p>
        </p:txBody>
      </p:sp>
      <p:sp>
        <p:nvSpPr>
          <p:cNvPr id="7" name="Freeform 6"/>
          <p:cNvSpPr>
            <a:spLocks noChangeAspect="1" noEditPoints="1"/>
          </p:cNvSpPr>
          <p:nvPr/>
        </p:nvSpPr>
        <p:spPr bwMode="auto">
          <a:xfrm>
            <a:off x="3946788" y="2337987"/>
            <a:ext cx="577884" cy="456391"/>
          </a:xfrm>
          <a:custGeom>
            <a:avLst/>
            <a:gdLst>
              <a:gd name="T0" fmla="*/ 4669 w 4800"/>
              <a:gd name="T1" fmla="*/ 3234 h 3789"/>
              <a:gd name="T2" fmla="*/ 130 w 4800"/>
              <a:gd name="T3" fmla="*/ 3107 h 3789"/>
              <a:gd name="T4" fmla="*/ 4261 w 4800"/>
              <a:gd name="T5" fmla="*/ 2680 h 3789"/>
              <a:gd name="T6" fmla="*/ 288 w 4800"/>
              <a:gd name="T7" fmla="*/ 3265 h 3789"/>
              <a:gd name="T8" fmla="*/ 288 w 4800"/>
              <a:gd name="T9" fmla="*/ 0 h 3789"/>
              <a:gd name="T10" fmla="*/ 4245 w 4800"/>
              <a:gd name="T11" fmla="*/ 3789 h 3789"/>
              <a:gd name="T12" fmla="*/ 3230 w 4800"/>
              <a:gd name="T13" fmla="*/ 2682 h 3789"/>
              <a:gd name="T14" fmla="*/ 3765 w 4800"/>
              <a:gd name="T15" fmla="*/ 2682 h 3789"/>
              <a:gd name="T16" fmla="*/ 3895 w 4800"/>
              <a:gd name="T17" fmla="*/ 2682 h 3789"/>
              <a:gd name="T18" fmla="*/ 3100 w 4800"/>
              <a:gd name="T19" fmla="*/ 2234 h 3789"/>
              <a:gd name="T20" fmla="*/ 3895 w 4800"/>
              <a:gd name="T21" fmla="*/ 2682 h 3789"/>
              <a:gd name="T22" fmla="*/ 2359 w 4800"/>
              <a:gd name="T23" fmla="*/ 2682 h 3789"/>
              <a:gd name="T24" fmla="*/ 2894 w 4800"/>
              <a:gd name="T25" fmla="*/ 2682 h 3789"/>
              <a:gd name="T26" fmla="*/ 2229 w 4800"/>
              <a:gd name="T27" fmla="*/ 2234 h 3789"/>
              <a:gd name="T28" fmla="*/ 3024 w 4800"/>
              <a:gd name="T29" fmla="*/ 2234 h 3789"/>
              <a:gd name="T30" fmla="*/ 1979 w 4800"/>
              <a:gd name="T31" fmla="*/ 2725 h 3789"/>
              <a:gd name="T32" fmla="*/ 1979 w 4800"/>
              <a:gd name="T33" fmla="*/ 2190 h 3789"/>
              <a:gd name="T34" fmla="*/ 1979 w 4800"/>
              <a:gd name="T35" fmla="*/ 2060 h 3789"/>
              <a:gd name="T36" fmla="*/ 1979 w 4800"/>
              <a:gd name="T37" fmla="*/ 2855 h 3789"/>
              <a:gd name="T38" fmla="*/ 1151 w 4800"/>
              <a:gd name="T39" fmla="*/ 2682 h 3789"/>
              <a:gd name="T40" fmla="*/ 616 w 4800"/>
              <a:gd name="T41" fmla="*/ 2234 h 3789"/>
              <a:gd name="T42" fmla="*/ 1151 w 4800"/>
              <a:gd name="T43" fmla="*/ 2682 h 3789"/>
              <a:gd name="T44" fmla="*/ 486 w 4800"/>
              <a:gd name="T45" fmla="*/ 2682 h 3789"/>
              <a:gd name="T46" fmla="*/ 1108 w 4800"/>
              <a:gd name="T47" fmla="*/ 2060 h 3789"/>
              <a:gd name="T48" fmla="*/ 3722 w 4800"/>
              <a:gd name="T49" fmla="*/ 1346 h 3789"/>
              <a:gd name="T50" fmla="*/ 3230 w 4800"/>
              <a:gd name="T51" fmla="*/ 1838 h 3789"/>
              <a:gd name="T52" fmla="*/ 3722 w 4800"/>
              <a:gd name="T53" fmla="*/ 2011 h 3789"/>
              <a:gd name="T54" fmla="*/ 3100 w 4800"/>
              <a:gd name="T55" fmla="*/ 1390 h 3789"/>
              <a:gd name="T56" fmla="*/ 2894 w 4800"/>
              <a:gd name="T57" fmla="*/ 1838 h 3789"/>
              <a:gd name="T58" fmla="*/ 2402 w 4800"/>
              <a:gd name="T59" fmla="*/ 1346 h 3789"/>
              <a:gd name="T60" fmla="*/ 2850 w 4800"/>
              <a:gd name="T61" fmla="*/ 1216 h 3789"/>
              <a:gd name="T62" fmla="*/ 2402 w 4800"/>
              <a:gd name="T63" fmla="*/ 2011 h 3789"/>
              <a:gd name="T64" fmla="*/ 2850 w 4800"/>
              <a:gd name="T65" fmla="*/ 1216 h 3789"/>
              <a:gd name="T66" fmla="*/ 1487 w 4800"/>
              <a:gd name="T67" fmla="*/ 1838 h 3789"/>
              <a:gd name="T68" fmla="*/ 2022 w 4800"/>
              <a:gd name="T69" fmla="*/ 1838 h 3789"/>
              <a:gd name="T70" fmla="*/ 1357 w 4800"/>
              <a:gd name="T71" fmla="*/ 1390 h 3789"/>
              <a:gd name="T72" fmla="*/ 2152 w 4800"/>
              <a:gd name="T73" fmla="*/ 1390 h 3789"/>
              <a:gd name="T74" fmla="*/ 1108 w 4800"/>
              <a:gd name="T75" fmla="*/ 1881 h 3789"/>
              <a:gd name="T76" fmla="*/ 1108 w 4800"/>
              <a:gd name="T77" fmla="*/ 1346 h 3789"/>
              <a:gd name="T78" fmla="*/ 1108 w 4800"/>
              <a:gd name="T79" fmla="*/ 1216 h 3789"/>
              <a:gd name="T80" fmla="*/ 1108 w 4800"/>
              <a:gd name="T81" fmla="*/ 2011 h 3789"/>
              <a:gd name="T82" fmla="*/ 3230 w 4800"/>
              <a:gd name="T83" fmla="*/ 546 h 3789"/>
              <a:gd name="T84" fmla="*/ 3765 w 4800"/>
              <a:gd name="T85" fmla="*/ 994 h 3789"/>
              <a:gd name="T86" fmla="*/ 3230 w 4800"/>
              <a:gd name="T87" fmla="*/ 546 h 3789"/>
              <a:gd name="T88" fmla="*/ 3895 w 4800"/>
              <a:gd name="T89" fmla="*/ 546 h 3789"/>
              <a:gd name="T90" fmla="*/ 3273 w 4800"/>
              <a:gd name="T91" fmla="*/ 1167 h 3789"/>
              <a:gd name="T92" fmla="*/ 2402 w 4800"/>
              <a:gd name="T93" fmla="*/ 1037 h 3789"/>
              <a:gd name="T94" fmla="*/ 2894 w 4800"/>
              <a:gd name="T95" fmla="*/ 546 h 3789"/>
              <a:gd name="T96" fmla="*/ 2402 w 4800"/>
              <a:gd name="T97" fmla="*/ 372 h 3789"/>
              <a:gd name="T98" fmla="*/ 3024 w 4800"/>
              <a:gd name="T99" fmla="*/ 994 h 3789"/>
              <a:gd name="T100" fmla="*/ 2022 w 4800"/>
              <a:gd name="T101" fmla="*/ 994 h 3789"/>
              <a:gd name="T102" fmla="*/ 1531 w 4800"/>
              <a:gd name="T103" fmla="*/ 502 h 3789"/>
              <a:gd name="T104" fmla="*/ 1979 w 4800"/>
              <a:gd name="T105" fmla="*/ 372 h 3789"/>
              <a:gd name="T106" fmla="*/ 1531 w 4800"/>
              <a:gd name="T107" fmla="*/ 1167 h 3789"/>
              <a:gd name="T108" fmla="*/ 1979 w 4800"/>
              <a:gd name="T109" fmla="*/ 372 h 3789"/>
              <a:gd name="T110" fmla="*/ 616 w 4800"/>
              <a:gd name="T111" fmla="*/ 994 h 3789"/>
              <a:gd name="T112" fmla="*/ 1151 w 4800"/>
              <a:gd name="T113" fmla="*/ 994 h 3789"/>
              <a:gd name="T114" fmla="*/ 486 w 4800"/>
              <a:gd name="T115" fmla="*/ 546 h 3789"/>
              <a:gd name="T116" fmla="*/ 1281 w 4800"/>
              <a:gd name="T117" fmla="*/ 546 h 3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800" h="3789">
                <a:moveTo>
                  <a:pt x="4245" y="3658"/>
                </a:moveTo>
                <a:lnTo>
                  <a:pt x="4245" y="3658"/>
                </a:lnTo>
                <a:cubicBezTo>
                  <a:pt x="4011" y="3658"/>
                  <a:pt x="3820" y="3468"/>
                  <a:pt x="3820" y="3234"/>
                </a:cubicBezTo>
                <a:cubicBezTo>
                  <a:pt x="3820" y="3000"/>
                  <a:pt x="4011" y="2809"/>
                  <a:pt x="4245" y="2809"/>
                </a:cubicBezTo>
                <a:cubicBezTo>
                  <a:pt x="4479" y="2809"/>
                  <a:pt x="4669" y="3000"/>
                  <a:pt x="4669" y="3234"/>
                </a:cubicBezTo>
                <a:cubicBezTo>
                  <a:pt x="4669" y="3468"/>
                  <a:pt x="4479" y="3658"/>
                  <a:pt x="4245" y="3658"/>
                </a:cubicBezTo>
                <a:lnTo>
                  <a:pt x="4245" y="3658"/>
                </a:lnTo>
                <a:close/>
                <a:moveTo>
                  <a:pt x="288" y="3265"/>
                </a:moveTo>
                <a:lnTo>
                  <a:pt x="288" y="3265"/>
                </a:lnTo>
                <a:cubicBezTo>
                  <a:pt x="201" y="3265"/>
                  <a:pt x="130" y="3194"/>
                  <a:pt x="130" y="3107"/>
                </a:cubicBezTo>
                <a:lnTo>
                  <a:pt x="130" y="289"/>
                </a:lnTo>
                <a:cubicBezTo>
                  <a:pt x="130" y="201"/>
                  <a:pt x="201" y="130"/>
                  <a:pt x="288" y="130"/>
                </a:cubicBezTo>
                <a:lnTo>
                  <a:pt x="4103" y="130"/>
                </a:lnTo>
                <a:cubicBezTo>
                  <a:pt x="4190" y="130"/>
                  <a:pt x="4261" y="201"/>
                  <a:pt x="4261" y="289"/>
                </a:cubicBezTo>
                <a:lnTo>
                  <a:pt x="4261" y="2680"/>
                </a:lnTo>
                <a:cubicBezTo>
                  <a:pt x="4256" y="2680"/>
                  <a:pt x="4250" y="2679"/>
                  <a:pt x="4245" y="2679"/>
                </a:cubicBezTo>
                <a:cubicBezTo>
                  <a:pt x="3939" y="2679"/>
                  <a:pt x="3690" y="2928"/>
                  <a:pt x="3690" y="3234"/>
                </a:cubicBezTo>
                <a:cubicBezTo>
                  <a:pt x="3690" y="3244"/>
                  <a:pt x="3691" y="3255"/>
                  <a:pt x="3692" y="3265"/>
                </a:cubicBezTo>
                <a:lnTo>
                  <a:pt x="288" y="3265"/>
                </a:lnTo>
                <a:lnTo>
                  <a:pt x="288" y="3265"/>
                </a:lnTo>
                <a:close/>
                <a:moveTo>
                  <a:pt x="4391" y="2700"/>
                </a:moveTo>
                <a:lnTo>
                  <a:pt x="4391" y="2700"/>
                </a:lnTo>
                <a:lnTo>
                  <a:pt x="4391" y="289"/>
                </a:lnTo>
                <a:cubicBezTo>
                  <a:pt x="4391" y="130"/>
                  <a:pt x="4262" y="0"/>
                  <a:pt x="4103" y="0"/>
                </a:cubicBezTo>
                <a:lnTo>
                  <a:pt x="288" y="0"/>
                </a:lnTo>
                <a:cubicBezTo>
                  <a:pt x="129" y="0"/>
                  <a:pt x="0" y="130"/>
                  <a:pt x="0" y="289"/>
                </a:cubicBezTo>
                <a:lnTo>
                  <a:pt x="0" y="3107"/>
                </a:lnTo>
                <a:cubicBezTo>
                  <a:pt x="0" y="3266"/>
                  <a:pt x="129" y="3395"/>
                  <a:pt x="288" y="3395"/>
                </a:cubicBezTo>
                <a:lnTo>
                  <a:pt x="3714" y="3395"/>
                </a:lnTo>
                <a:cubicBezTo>
                  <a:pt x="3784" y="3623"/>
                  <a:pt x="3995" y="3789"/>
                  <a:pt x="4245" y="3789"/>
                </a:cubicBezTo>
                <a:cubicBezTo>
                  <a:pt x="4551" y="3789"/>
                  <a:pt x="4800" y="3540"/>
                  <a:pt x="4800" y="3234"/>
                </a:cubicBezTo>
                <a:cubicBezTo>
                  <a:pt x="4800" y="2979"/>
                  <a:pt x="4626" y="2764"/>
                  <a:pt x="4391" y="2700"/>
                </a:cubicBezTo>
                <a:lnTo>
                  <a:pt x="4391" y="2700"/>
                </a:lnTo>
                <a:close/>
                <a:moveTo>
                  <a:pt x="3230" y="2682"/>
                </a:moveTo>
                <a:lnTo>
                  <a:pt x="3230" y="2682"/>
                </a:lnTo>
                <a:lnTo>
                  <a:pt x="3230" y="2234"/>
                </a:lnTo>
                <a:cubicBezTo>
                  <a:pt x="3230" y="2210"/>
                  <a:pt x="3249" y="2190"/>
                  <a:pt x="3273" y="2190"/>
                </a:cubicBezTo>
                <a:lnTo>
                  <a:pt x="3722" y="2190"/>
                </a:lnTo>
                <a:cubicBezTo>
                  <a:pt x="3746" y="2190"/>
                  <a:pt x="3765" y="2210"/>
                  <a:pt x="3765" y="2234"/>
                </a:cubicBezTo>
                <a:lnTo>
                  <a:pt x="3765" y="2682"/>
                </a:lnTo>
                <a:cubicBezTo>
                  <a:pt x="3765" y="2706"/>
                  <a:pt x="3746" y="2725"/>
                  <a:pt x="3722" y="2725"/>
                </a:cubicBezTo>
                <a:lnTo>
                  <a:pt x="3273" y="2725"/>
                </a:lnTo>
                <a:cubicBezTo>
                  <a:pt x="3249" y="2725"/>
                  <a:pt x="3230" y="2706"/>
                  <a:pt x="3230" y="2682"/>
                </a:cubicBezTo>
                <a:lnTo>
                  <a:pt x="3230" y="2682"/>
                </a:lnTo>
                <a:close/>
                <a:moveTo>
                  <a:pt x="3895" y="2682"/>
                </a:moveTo>
                <a:lnTo>
                  <a:pt x="3895" y="2682"/>
                </a:lnTo>
                <a:lnTo>
                  <a:pt x="3895" y="2234"/>
                </a:lnTo>
                <a:cubicBezTo>
                  <a:pt x="3895" y="2138"/>
                  <a:pt x="3817" y="2060"/>
                  <a:pt x="3722" y="2060"/>
                </a:cubicBezTo>
                <a:lnTo>
                  <a:pt x="3273" y="2060"/>
                </a:lnTo>
                <a:cubicBezTo>
                  <a:pt x="3178" y="2060"/>
                  <a:pt x="3100" y="2138"/>
                  <a:pt x="3100" y="2234"/>
                </a:cubicBezTo>
                <a:lnTo>
                  <a:pt x="3100" y="2682"/>
                </a:lnTo>
                <a:cubicBezTo>
                  <a:pt x="3100" y="2778"/>
                  <a:pt x="3178" y="2855"/>
                  <a:pt x="3273" y="2855"/>
                </a:cubicBezTo>
                <a:lnTo>
                  <a:pt x="3722" y="2855"/>
                </a:lnTo>
                <a:cubicBezTo>
                  <a:pt x="3817" y="2855"/>
                  <a:pt x="3895" y="2778"/>
                  <a:pt x="3895" y="2682"/>
                </a:cubicBezTo>
                <a:lnTo>
                  <a:pt x="3895" y="2682"/>
                </a:lnTo>
                <a:close/>
                <a:moveTo>
                  <a:pt x="2894" y="2682"/>
                </a:moveTo>
                <a:lnTo>
                  <a:pt x="2894" y="2682"/>
                </a:lnTo>
                <a:cubicBezTo>
                  <a:pt x="2894" y="2706"/>
                  <a:pt x="2874" y="2725"/>
                  <a:pt x="2850" y="2725"/>
                </a:cubicBezTo>
                <a:lnTo>
                  <a:pt x="2402" y="2725"/>
                </a:lnTo>
                <a:cubicBezTo>
                  <a:pt x="2378" y="2725"/>
                  <a:pt x="2359" y="2706"/>
                  <a:pt x="2359" y="2682"/>
                </a:cubicBezTo>
                <a:lnTo>
                  <a:pt x="2359" y="2234"/>
                </a:lnTo>
                <a:cubicBezTo>
                  <a:pt x="2359" y="2210"/>
                  <a:pt x="2378" y="2190"/>
                  <a:pt x="2402" y="2190"/>
                </a:cubicBezTo>
                <a:lnTo>
                  <a:pt x="2850" y="2190"/>
                </a:lnTo>
                <a:cubicBezTo>
                  <a:pt x="2874" y="2190"/>
                  <a:pt x="2894" y="2210"/>
                  <a:pt x="2894" y="2234"/>
                </a:cubicBezTo>
                <a:lnTo>
                  <a:pt x="2894" y="2682"/>
                </a:lnTo>
                <a:lnTo>
                  <a:pt x="2894" y="2682"/>
                </a:lnTo>
                <a:close/>
                <a:moveTo>
                  <a:pt x="2850" y="2060"/>
                </a:moveTo>
                <a:lnTo>
                  <a:pt x="2850" y="2060"/>
                </a:lnTo>
                <a:lnTo>
                  <a:pt x="2402" y="2060"/>
                </a:lnTo>
                <a:cubicBezTo>
                  <a:pt x="2306" y="2060"/>
                  <a:pt x="2229" y="2138"/>
                  <a:pt x="2229" y="2234"/>
                </a:cubicBezTo>
                <a:lnTo>
                  <a:pt x="2229" y="2682"/>
                </a:lnTo>
                <a:cubicBezTo>
                  <a:pt x="2229" y="2778"/>
                  <a:pt x="2306" y="2855"/>
                  <a:pt x="2402" y="2855"/>
                </a:cubicBezTo>
                <a:lnTo>
                  <a:pt x="2850" y="2855"/>
                </a:lnTo>
                <a:cubicBezTo>
                  <a:pt x="2946" y="2855"/>
                  <a:pt x="3024" y="2778"/>
                  <a:pt x="3024" y="2682"/>
                </a:cubicBezTo>
                <a:lnTo>
                  <a:pt x="3024" y="2234"/>
                </a:lnTo>
                <a:cubicBezTo>
                  <a:pt x="3024" y="2138"/>
                  <a:pt x="2946" y="2060"/>
                  <a:pt x="2850" y="2060"/>
                </a:cubicBezTo>
                <a:lnTo>
                  <a:pt x="2850" y="2060"/>
                </a:lnTo>
                <a:close/>
                <a:moveTo>
                  <a:pt x="2022" y="2682"/>
                </a:moveTo>
                <a:lnTo>
                  <a:pt x="2022" y="2682"/>
                </a:lnTo>
                <a:cubicBezTo>
                  <a:pt x="2022" y="2706"/>
                  <a:pt x="2003" y="2725"/>
                  <a:pt x="1979" y="2725"/>
                </a:cubicBezTo>
                <a:lnTo>
                  <a:pt x="1531" y="2725"/>
                </a:lnTo>
                <a:cubicBezTo>
                  <a:pt x="1507" y="2725"/>
                  <a:pt x="1487" y="2706"/>
                  <a:pt x="1487" y="2682"/>
                </a:cubicBezTo>
                <a:lnTo>
                  <a:pt x="1487" y="2234"/>
                </a:lnTo>
                <a:cubicBezTo>
                  <a:pt x="1487" y="2210"/>
                  <a:pt x="1507" y="2190"/>
                  <a:pt x="1531" y="2190"/>
                </a:cubicBezTo>
                <a:lnTo>
                  <a:pt x="1979" y="2190"/>
                </a:lnTo>
                <a:cubicBezTo>
                  <a:pt x="2003" y="2190"/>
                  <a:pt x="2022" y="2210"/>
                  <a:pt x="2022" y="2234"/>
                </a:cubicBezTo>
                <a:lnTo>
                  <a:pt x="2022" y="2682"/>
                </a:lnTo>
                <a:lnTo>
                  <a:pt x="2022" y="2682"/>
                </a:lnTo>
                <a:close/>
                <a:moveTo>
                  <a:pt x="1979" y="2060"/>
                </a:moveTo>
                <a:lnTo>
                  <a:pt x="1979" y="2060"/>
                </a:lnTo>
                <a:lnTo>
                  <a:pt x="1531" y="2060"/>
                </a:lnTo>
                <a:cubicBezTo>
                  <a:pt x="1435" y="2060"/>
                  <a:pt x="1357" y="2138"/>
                  <a:pt x="1357" y="2234"/>
                </a:cubicBezTo>
                <a:lnTo>
                  <a:pt x="1357" y="2682"/>
                </a:lnTo>
                <a:cubicBezTo>
                  <a:pt x="1357" y="2778"/>
                  <a:pt x="1435" y="2855"/>
                  <a:pt x="1531" y="2855"/>
                </a:cubicBezTo>
                <a:lnTo>
                  <a:pt x="1979" y="2855"/>
                </a:lnTo>
                <a:cubicBezTo>
                  <a:pt x="2075" y="2855"/>
                  <a:pt x="2152" y="2778"/>
                  <a:pt x="2152" y="2682"/>
                </a:cubicBezTo>
                <a:lnTo>
                  <a:pt x="2152" y="2234"/>
                </a:lnTo>
                <a:cubicBezTo>
                  <a:pt x="2152" y="2138"/>
                  <a:pt x="2075" y="2060"/>
                  <a:pt x="1979" y="2060"/>
                </a:cubicBezTo>
                <a:lnTo>
                  <a:pt x="1979" y="2060"/>
                </a:lnTo>
                <a:close/>
                <a:moveTo>
                  <a:pt x="1151" y="2682"/>
                </a:moveTo>
                <a:lnTo>
                  <a:pt x="1151" y="2682"/>
                </a:lnTo>
                <a:cubicBezTo>
                  <a:pt x="1151" y="2706"/>
                  <a:pt x="1132" y="2725"/>
                  <a:pt x="1108" y="2725"/>
                </a:cubicBezTo>
                <a:lnTo>
                  <a:pt x="659" y="2725"/>
                </a:lnTo>
                <a:cubicBezTo>
                  <a:pt x="636" y="2725"/>
                  <a:pt x="616" y="2706"/>
                  <a:pt x="616" y="2682"/>
                </a:cubicBezTo>
                <a:lnTo>
                  <a:pt x="616" y="2234"/>
                </a:lnTo>
                <a:cubicBezTo>
                  <a:pt x="616" y="2210"/>
                  <a:pt x="636" y="2190"/>
                  <a:pt x="659" y="2190"/>
                </a:cubicBezTo>
                <a:lnTo>
                  <a:pt x="1108" y="2190"/>
                </a:lnTo>
                <a:cubicBezTo>
                  <a:pt x="1132" y="2190"/>
                  <a:pt x="1151" y="2210"/>
                  <a:pt x="1151" y="2234"/>
                </a:cubicBezTo>
                <a:lnTo>
                  <a:pt x="1151" y="2682"/>
                </a:lnTo>
                <a:lnTo>
                  <a:pt x="1151" y="2682"/>
                </a:lnTo>
                <a:close/>
                <a:moveTo>
                  <a:pt x="1108" y="2060"/>
                </a:moveTo>
                <a:lnTo>
                  <a:pt x="1108" y="2060"/>
                </a:lnTo>
                <a:lnTo>
                  <a:pt x="659" y="2060"/>
                </a:lnTo>
                <a:cubicBezTo>
                  <a:pt x="564" y="2060"/>
                  <a:pt x="486" y="2138"/>
                  <a:pt x="486" y="2234"/>
                </a:cubicBezTo>
                <a:lnTo>
                  <a:pt x="486" y="2682"/>
                </a:lnTo>
                <a:cubicBezTo>
                  <a:pt x="486" y="2778"/>
                  <a:pt x="564" y="2855"/>
                  <a:pt x="659" y="2855"/>
                </a:cubicBezTo>
                <a:lnTo>
                  <a:pt x="1108" y="2855"/>
                </a:lnTo>
                <a:cubicBezTo>
                  <a:pt x="1203" y="2855"/>
                  <a:pt x="1281" y="2778"/>
                  <a:pt x="1281" y="2682"/>
                </a:cubicBezTo>
                <a:lnTo>
                  <a:pt x="1281" y="2234"/>
                </a:lnTo>
                <a:cubicBezTo>
                  <a:pt x="1281" y="2138"/>
                  <a:pt x="1203" y="2060"/>
                  <a:pt x="1108" y="2060"/>
                </a:cubicBezTo>
                <a:lnTo>
                  <a:pt x="1108" y="2060"/>
                </a:lnTo>
                <a:close/>
                <a:moveTo>
                  <a:pt x="3230" y="1390"/>
                </a:moveTo>
                <a:lnTo>
                  <a:pt x="3230" y="1390"/>
                </a:lnTo>
                <a:cubicBezTo>
                  <a:pt x="3230" y="1366"/>
                  <a:pt x="3249" y="1346"/>
                  <a:pt x="3273" y="1346"/>
                </a:cubicBezTo>
                <a:lnTo>
                  <a:pt x="3722" y="1346"/>
                </a:lnTo>
                <a:cubicBezTo>
                  <a:pt x="3746" y="1346"/>
                  <a:pt x="3765" y="1366"/>
                  <a:pt x="3765" y="1390"/>
                </a:cubicBezTo>
                <a:lnTo>
                  <a:pt x="3765" y="1838"/>
                </a:lnTo>
                <a:cubicBezTo>
                  <a:pt x="3765" y="1862"/>
                  <a:pt x="3746" y="1881"/>
                  <a:pt x="3722" y="1881"/>
                </a:cubicBezTo>
                <a:lnTo>
                  <a:pt x="3273" y="1881"/>
                </a:lnTo>
                <a:cubicBezTo>
                  <a:pt x="3249" y="1881"/>
                  <a:pt x="3230" y="1862"/>
                  <a:pt x="3230" y="1838"/>
                </a:cubicBezTo>
                <a:lnTo>
                  <a:pt x="3230" y="1390"/>
                </a:lnTo>
                <a:lnTo>
                  <a:pt x="3230" y="1390"/>
                </a:lnTo>
                <a:close/>
                <a:moveTo>
                  <a:pt x="3273" y="2011"/>
                </a:moveTo>
                <a:lnTo>
                  <a:pt x="3273" y="2011"/>
                </a:lnTo>
                <a:lnTo>
                  <a:pt x="3722" y="2011"/>
                </a:lnTo>
                <a:cubicBezTo>
                  <a:pt x="3817" y="2011"/>
                  <a:pt x="3895" y="1934"/>
                  <a:pt x="3895" y="1838"/>
                </a:cubicBezTo>
                <a:lnTo>
                  <a:pt x="3895" y="1390"/>
                </a:lnTo>
                <a:cubicBezTo>
                  <a:pt x="3895" y="1294"/>
                  <a:pt x="3817" y="1216"/>
                  <a:pt x="3722" y="1216"/>
                </a:cubicBezTo>
                <a:lnTo>
                  <a:pt x="3273" y="1216"/>
                </a:lnTo>
                <a:cubicBezTo>
                  <a:pt x="3178" y="1216"/>
                  <a:pt x="3100" y="1294"/>
                  <a:pt x="3100" y="1390"/>
                </a:cubicBezTo>
                <a:lnTo>
                  <a:pt x="3100" y="1838"/>
                </a:lnTo>
                <a:cubicBezTo>
                  <a:pt x="3100" y="1934"/>
                  <a:pt x="3178" y="2011"/>
                  <a:pt x="3273" y="2011"/>
                </a:cubicBezTo>
                <a:lnTo>
                  <a:pt x="3273" y="2011"/>
                </a:lnTo>
                <a:close/>
                <a:moveTo>
                  <a:pt x="2894" y="1838"/>
                </a:moveTo>
                <a:lnTo>
                  <a:pt x="2894" y="1838"/>
                </a:lnTo>
                <a:cubicBezTo>
                  <a:pt x="2894" y="1862"/>
                  <a:pt x="2874" y="1881"/>
                  <a:pt x="2850" y="1881"/>
                </a:cubicBezTo>
                <a:lnTo>
                  <a:pt x="2402" y="1881"/>
                </a:lnTo>
                <a:cubicBezTo>
                  <a:pt x="2378" y="1881"/>
                  <a:pt x="2359" y="1862"/>
                  <a:pt x="2359" y="1838"/>
                </a:cubicBezTo>
                <a:lnTo>
                  <a:pt x="2359" y="1390"/>
                </a:lnTo>
                <a:cubicBezTo>
                  <a:pt x="2359" y="1366"/>
                  <a:pt x="2378" y="1346"/>
                  <a:pt x="2402" y="1346"/>
                </a:cubicBezTo>
                <a:lnTo>
                  <a:pt x="2850" y="1346"/>
                </a:lnTo>
                <a:cubicBezTo>
                  <a:pt x="2874" y="1346"/>
                  <a:pt x="2894" y="1366"/>
                  <a:pt x="2894" y="1390"/>
                </a:cubicBezTo>
                <a:lnTo>
                  <a:pt x="2894" y="1838"/>
                </a:lnTo>
                <a:lnTo>
                  <a:pt x="2894" y="1838"/>
                </a:lnTo>
                <a:close/>
                <a:moveTo>
                  <a:pt x="2850" y="1216"/>
                </a:moveTo>
                <a:lnTo>
                  <a:pt x="2850" y="1216"/>
                </a:lnTo>
                <a:lnTo>
                  <a:pt x="2402" y="1216"/>
                </a:lnTo>
                <a:cubicBezTo>
                  <a:pt x="2306" y="1216"/>
                  <a:pt x="2229" y="1294"/>
                  <a:pt x="2229" y="1390"/>
                </a:cubicBezTo>
                <a:lnTo>
                  <a:pt x="2229" y="1838"/>
                </a:lnTo>
                <a:cubicBezTo>
                  <a:pt x="2229" y="1934"/>
                  <a:pt x="2306" y="2011"/>
                  <a:pt x="2402" y="2011"/>
                </a:cubicBezTo>
                <a:lnTo>
                  <a:pt x="2850" y="2011"/>
                </a:lnTo>
                <a:cubicBezTo>
                  <a:pt x="2946" y="2011"/>
                  <a:pt x="3024" y="1934"/>
                  <a:pt x="3024" y="1838"/>
                </a:cubicBezTo>
                <a:lnTo>
                  <a:pt x="3024" y="1390"/>
                </a:lnTo>
                <a:cubicBezTo>
                  <a:pt x="3024" y="1294"/>
                  <a:pt x="2946" y="1216"/>
                  <a:pt x="2850" y="1216"/>
                </a:cubicBezTo>
                <a:lnTo>
                  <a:pt x="2850" y="1216"/>
                </a:lnTo>
                <a:close/>
                <a:moveTo>
                  <a:pt x="2022" y="1838"/>
                </a:moveTo>
                <a:lnTo>
                  <a:pt x="2022" y="1838"/>
                </a:lnTo>
                <a:cubicBezTo>
                  <a:pt x="2022" y="1862"/>
                  <a:pt x="2003" y="1881"/>
                  <a:pt x="1979" y="1881"/>
                </a:cubicBezTo>
                <a:lnTo>
                  <a:pt x="1531" y="1881"/>
                </a:lnTo>
                <a:cubicBezTo>
                  <a:pt x="1507" y="1881"/>
                  <a:pt x="1487" y="1862"/>
                  <a:pt x="1487" y="1838"/>
                </a:cubicBezTo>
                <a:lnTo>
                  <a:pt x="1487" y="1390"/>
                </a:lnTo>
                <a:cubicBezTo>
                  <a:pt x="1487" y="1366"/>
                  <a:pt x="1507" y="1346"/>
                  <a:pt x="1531" y="1346"/>
                </a:cubicBezTo>
                <a:lnTo>
                  <a:pt x="1979" y="1346"/>
                </a:lnTo>
                <a:cubicBezTo>
                  <a:pt x="2003" y="1346"/>
                  <a:pt x="2022" y="1366"/>
                  <a:pt x="2022" y="1390"/>
                </a:cubicBezTo>
                <a:lnTo>
                  <a:pt x="2022" y="1838"/>
                </a:lnTo>
                <a:lnTo>
                  <a:pt x="2022" y="1838"/>
                </a:lnTo>
                <a:close/>
                <a:moveTo>
                  <a:pt x="1979" y="1216"/>
                </a:moveTo>
                <a:lnTo>
                  <a:pt x="1979" y="1216"/>
                </a:lnTo>
                <a:lnTo>
                  <a:pt x="1531" y="1216"/>
                </a:lnTo>
                <a:cubicBezTo>
                  <a:pt x="1435" y="1216"/>
                  <a:pt x="1357" y="1294"/>
                  <a:pt x="1357" y="1390"/>
                </a:cubicBezTo>
                <a:lnTo>
                  <a:pt x="1357" y="1838"/>
                </a:lnTo>
                <a:cubicBezTo>
                  <a:pt x="1357" y="1934"/>
                  <a:pt x="1435" y="2011"/>
                  <a:pt x="1531" y="2011"/>
                </a:cubicBezTo>
                <a:lnTo>
                  <a:pt x="1979" y="2011"/>
                </a:lnTo>
                <a:cubicBezTo>
                  <a:pt x="2075" y="2011"/>
                  <a:pt x="2152" y="1934"/>
                  <a:pt x="2152" y="1838"/>
                </a:cubicBezTo>
                <a:lnTo>
                  <a:pt x="2152" y="1390"/>
                </a:lnTo>
                <a:cubicBezTo>
                  <a:pt x="2152" y="1294"/>
                  <a:pt x="2075" y="1216"/>
                  <a:pt x="1979" y="1216"/>
                </a:cubicBezTo>
                <a:lnTo>
                  <a:pt x="1979" y="1216"/>
                </a:lnTo>
                <a:close/>
                <a:moveTo>
                  <a:pt x="1151" y="1838"/>
                </a:moveTo>
                <a:lnTo>
                  <a:pt x="1151" y="1838"/>
                </a:lnTo>
                <a:cubicBezTo>
                  <a:pt x="1151" y="1862"/>
                  <a:pt x="1132" y="1881"/>
                  <a:pt x="1108" y="1881"/>
                </a:cubicBezTo>
                <a:lnTo>
                  <a:pt x="659" y="1881"/>
                </a:lnTo>
                <a:cubicBezTo>
                  <a:pt x="636" y="1881"/>
                  <a:pt x="616" y="1862"/>
                  <a:pt x="616" y="1838"/>
                </a:cubicBezTo>
                <a:lnTo>
                  <a:pt x="616" y="1390"/>
                </a:lnTo>
                <a:cubicBezTo>
                  <a:pt x="616" y="1366"/>
                  <a:pt x="636" y="1346"/>
                  <a:pt x="659" y="1346"/>
                </a:cubicBezTo>
                <a:lnTo>
                  <a:pt x="1108" y="1346"/>
                </a:lnTo>
                <a:cubicBezTo>
                  <a:pt x="1132" y="1346"/>
                  <a:pt x="1151" y="1366"/>
                  <a:pt x="1151" y="1390"/>
                </a:cubicBezTo>
                <a:lnTo>
                  <a:pt x="1151" y="1838"/>
                </a:lnTo>
                <a:lnTo>
                  <a:pt x="1151" y="1838"/>
                </a:lnTo>
                <a:close/>
                <a:moveTo>
                  <a:pt x="1108" y="1216"/>
                </a:moveTo>
                <a:lnTo>
                  <a:pt x="1108" y="1216"/>
                </a:lnTo>
                <a:lnTo>
                  <a:pt x="659" y="1216"/>
                </a:lnTo>
                <a:cubicBezTo>
                  <a:pt x="564" y="1216"/>
                  <a:pt x="486" y="1294"/>
                  <a:pt x="486" y="1390"/>
                </a:cubicBezTo>
                <a:lnTo>
                  <a:pt x="486" y="1838"/>
                </a:lnTo>
                <a:cubicBezTo>
                  <a:pt x="486" y="1934"/>
                  <a:pt x="564" y="2011"/>
                  <a:pt x="659" y="2011"/>
                </a:cubicBezTo>
                <a:lnTo>
                  <a:pt x="1108" y="2011"/>
                </a:lnTo>
                <a:cubicBezTo>
                  <a:pt x="1203" y="2011"/>
                  <a:pt x="1281" y="1934"/>
                  <a:pt x="1281" y="1838"/>
                </a:cubicBezTo>
                <a:lnTo>
                  <a:pt x="1281" y="1390"/>
                </a:lnTo>
                <a:cubicBezTo>
                  <a:pt x="1281" y="1294"/>
                  <a:pt x="1203" y="1216"/>
                  <a:pt x="1108" y="1216"/>
                </a:cubicBezTo>
                <a:lnTo>
                  <a:pt x="1108" y="1216"/>
                </a:lnTo>
                <a:close/>
                <a:moveTo>
                  <a:pt x="3230" y="546"/>
                </a:moveTo>
                <a:lnTo>
                  <a:pt x="3230" y="546"/>
                </a:lnTo>
                <a:cubicBezTo>
                  <a:pt x="3230" y="522"/>
                  <a:pt x="3249" y="502"/>
                  <a:pt x="3273" y="502"/>
                </a:cubicBezTo>
                <a:lnTo>
                  <a:pt x="3722" y="502"/>
                </a:lnTo>
                <a:cubicBezTo>
                  <a:pt x="3746" y="502"/>
                  <a:pt x="3765" y="522"/>
                  <a:pt x="3765" y="546"/>
                </a:cubicBezTo>
                <a:lnTo>
                  <a:pt x="3765" y="994"/>
                </a:lnTo>
                <a:cubicBezTo>
                  <a:pt x="3765" y="1018"/>
                  <a:pt x="3746" y="1037"/>
                  <a:pt x="3722" y="1037"/>
                </a:cubicBezTo>
                <a:lnTo>
                  <a:pt x="3273" y="1037"/>
                </a:lnTo>
                <a:cubicBezTo>
                  <a:pt x="3249" y="1037"/>
                  <a:pt x="3230" y="1018"/>
                  <a:pt x="3230" y="994"/>
                </a:cubicBezTo>
                <a:lnTo>
                  <a:pt x="3230" y="546"/>
                </a:lnTo>
                <a:lnTo>
                  <a:pt x="3230" y="546"/>
                </a:lnTo>
                <a:close/>
                <a:moveTo>
                  <a:pt x="3273" y="1167"/>
                </a:moveTo>
                <a:lnTo>
                  <a:pt x="3273" y="1167"/>
                </a:lnTo>
                <a:lnTo>
                  <a:pt x="3722" y="1167"/>
                </a:lnTo>
                <a:cubicBezTo>
                  <a:pt x="3817" y="1167"/>
                  <a:pt x="3895" y="1090"/>
                  <a:pt x="3895" y="994"/>
                </a:cubicBezTo>
                <a:lnTo>
                  <a:pt x="3895" y="546"/>
                </a:lnTo>
                <a:cubicBezTo>
                  <a:pt x="3895" y="450"/>
                  <a:pt x="3817" y="372"/>
                  <a:pt x="3722" y="372"/>
                </a:cubicBezTo>
                <a:lnTo>
                  <a:pt x="3273" y="372"/>
                </a:lnTo>
                <a:cubicBezTo>
                  <a:pt x="3178" y="372"/>
                  <a:pt x="3100" y="450"/>
                  <a:pt x="3100" y="546"/>
                </a:cubicBezTo>
                <a:lnTo>
                  <a:pt x="3100" y="994"/>
                </a:lnTo>
                <a:cubicBezTo>
                  <a:pt x="3100" y="1090"/>
                  <a:pt x="3178" y="1167"/>
                  <a:pt x="3273" y="1167"/>
                </a:cubicBezTo>
                <a:lnTo>
                  <a:pt x="3273" y="1167"/>
                </a:lnTo>
                <a:close/>
                <a:moveTo>
                  <a:pt x="2894" y="994"/>
                </a:moveTo>
                <a:lnTo>
                  <a:pt x="2894" y="994"/>
                </a:lnTo>
                <a:cubicBezTo>
                  <a:pt x="2894" y="1018"/>
                  <a:pt x="2874" y="1037"/>
                  <a:pt x="2850" y="1037"/>
                </a:cubicBezTo>
                <a:lnTo>
                  <a:pt x="2402" y="1037"/>
                </a:lnTo>
                <a:cubicBezTo>
                  <a:pt x="2378" y="1037"/>
                  <a:pt x="2359" y="1018"/>
                  <a:pt x="2359" y="994"/>
                </a:cubicBezTo>
                <a:lnTo>
                  <a:pt x="2359" y="546"/>
                </a:lnTo>
                <a:cubicBezTo>
                  <a:pt x="2359" y="522"/>
                  <a:pt x="2378" y="502"/>
                  <a:pt x="2402" y="502"/>
                </a:cubicBezTo>
                <a:lnTo>
                  <a:pt x="2850" y="502"/>
                </a:lnTo>
                <a:cubicBezTo>
                  <a:pt x="2874" y="502"/>
                  <a:pt x="2894" y="522"/>
                  <a:pt x="2894" y="546"/>
                </a:cubicBezTo>
                <a:lnTo>
                  <a:pt x="2894" y="994"/>
                </a:lnTo>
                <a:lnTo>
                  <a:pt x="2894" y="994"/>
                </a:lnTo>
                <a:close/>
                <a:moveTo>
                  <a:pt x="2850" y="372"/>
                </a:moveTo>
                <a:lnTo>
                  <a:pt x="2850" y="372"/>
                </a:lnTo>
                <a:lnTo>
                  <a:pt x="2402" y="372"/>
                </a:lnTo>
                <a:cubicBezTo>
                  <a:pt x="2306" y="372"/>
                  <a:pt x="2229" y="450"/>
                  <a:pt x="2229" y="546"/>
                </a:cubicBezTo>
                <a:lnTo>
                  <a:pt x="2229" y="994"/>
                </a:lnTo>
                <a:cubicBezTo>
                  <a:pt x="2229" y="1090"/>
                  <a:pt x="2306" y="1167"/>
                  <a:pt x="2402" y="1167"/>
                </a:cubicBezTo>
                <a:lnTo>
                  <a:pt x="2850" y="1167"/>
                </a:lnTo>
                <a:cubicBezTo>
                  <a:pt x="2946" y="1167"/>
                  <a:pt x="3024" y="1090"/>
                  <a:pt x="3024" y="994"/>
                </a:cubicBezTo>
                <a:lnTo>
                  <a:pt x="3024" y="546"/>
                </a:lnTo>
                <a:cubicBezTo>
                  <a:pt x="3024" y="450"/>
                  <a:pt x="2946" y="372"/>
                  <a:pt x="2850" y="372"/>
                </a:cubicBezTo>
                <a:lnTo>
                  <a:pt x="2850" y="372"/>
                </a:lnTo>
                <a:close/>
                <a:moveTo>
                  <a:pt x="2022" y="994"/>
                </a:moveTo>
                <a:lnTo>
                  <a:pt x="2022" y="994"/>
                </a:lnTo>
                <a:cubicBezTo>
                  <a:pt x="2022" y="1018"/>
                  <a:pt x="2003" y="1037"/>
                  <a:pt x="1979" y="1037"/>
                </a:cubicBezTo>
                <a:lnTo>
                  <a:pt x="1531" y="1037"/>
                </a:lnTo>
                <a:cubicBezTo>
                  <a:pt x="1507" y="1037"/>
                  <a:pt x="1487" y="1018"/>
                  <a:pt x="1487" y="994"/>
                </a:cubicBezTo>
                <a:lnTo>
                  <a:pt x="1487" y="546"/>
                </a:lnTo>
                <a:cubicBezTo>
                  <a:pt x="1487" y="522"/>
                  <a:pt x="1507" y="502"/>
                  <a:pt x="1531" y="502"/>
                </a:cubicBezTo>
                <a:lnTo>
                  <a:pt x="1979" y="502"/>
                </a:lnTo>
                <a:cubicBezTo>
                  <a:pt x="2003" y="502"/>
                  <a:pt x="2022" y="522"/>
                  <a:pt x="2022" y="546"/>
                </a:cubicBezTo>
                <a:lnTo>
                  <a:pt x="2022" y="994"/>
                </a:lnTo>
                <a:lnTo>
                  <a:pt x="2022" y="994"/>
                </a:lnTo>
                <a:close/>
                <a:moveTo>
                  <a:pt x="1979" y="372"/>
                </a:moveTo>
                <a:lnTo>
                  <a:pt x="1979" y="372"/>
                </a:lnTo>
                <a:lnTo>
                  <a:pt x="1531" y="372"/>
                </a:lnTo>
                <a:cubicBezTo>
                  <a:pt x="1435" y="372"/>
                  <a:pt x="1357" y="450"/>
                  <a:pt x="1357" y="546"/>
                </a:cubicBezTo>
                <a:lnTo>
                  <a:pt x="1357" y="994"/>
                </a:lnTo>
                <a:cubicBezTo>
                  <a:pt x="1357" y="1090"/>
                  <a:pt x="1435" y="1167"/>
                  <a:pt x="1531" y="1167"/>
                </a:cubicBezTo>
                <a:lnTo>
                  <a:pt x="1979" y="1167"/>
                </a:lnTo>
                <a:cubicBezTo>
                  <a:pt x="2075" y="1167"/>
                  <a:pt x="2152" y="1090"/>
                  <a:pt x="2152" y="994"/>
                </a:cubicBezTo>
                <a:lnTo>
                  <a:pt x="2152" y="546"/>
                </a:lnTo>
                <a:cubicBezTo>
                  <a:pt x="2152" y="450"/>
                  <a:pt x="2075" y="372"/>
                  <a:pt x="1979" y="372"/>
                </a:cubicBezTo>
                <a:lnTo>
                  <a:pt x="1979" y="372"/>
                </a:lnTo>
                <a:close/>
                <a:moveTo>
                  <a:pt x="1151" y="994"/>
                </a:moveTo>
                <a:lnTo>
                  <a:pt x="1151" y="994"/>
                </a:lnTo>
                <a:cubicBezTo>
                  <a:pt x="1151" y="1018"/>
                  <a:pt x="1132" y="1037"/>
                  <a:pt x="1108" y="1037"/>
                </a:cubicBezTo>
                <a:lnTo>
                  <a:pt x="659" y="1037"/>
                </a:lnTo>
                <a:cubicBezTo>
                  <a:pt x="636" y="1037"/>
                  <a:pt x="616" y="1018"/>
                  <a:pt x="616" y="994"/>
                </a:cubicBezTo>
                <a:lnTo>
                  <a:pt x="616" y="546"/>
                </a:lnTo>
                <a:cubicBezTo>
                  <a:pt x="616" y="522"/>
                  <a:pt x="636" y="502"/>
                  <a:pt x="659" y="502"/>
                </a:cubicBezTo>
                <a:lnTo>
                  <a:pt x="1108" y="502"/>
                </a:lnTo>
                <a:cubicBezTo>
                  <a:pt x="1132" y="502"/>
                  <a:pt x="1151" y="522"/>
                  <a:pt x="1151" y="546"/>
                </a:cubicBezTo>
                <a:lnTo>
                  <a:pt x="1151" y="994"/>
                </a:lnTo>
                <a:lnTo>
                  <a:pt x="1151" y="994"/>
                </a:lnTo>
                <a:close/>
                <a:moveTo>
                  <a:pt x="1108" y="372"/>
                </a:moveTo>
                <a:lnTo>
                  <a:pt x="1108" y="372"/>
                </a:lnTo>
                <a:lnTo>
                  <a:pt x="659" y="372"/>
                </a:lnTo>
                <a:cubicBezTo>
                  <a:pt x="564" y="372"/>
                  <a:pt x="486" y="450"/>
                  <a:pt x="486" y="546"/>
                </a:cubicBezTo>
                <a:lnTo>
                  <a:pt x="486" y="994"/>
                </a:lnTo>
                <a:cubicBezTo>
                  <a:pt x="486" y="1090"/>
                  <a:pt x="564" y="1167"/>
                  <a:pt x="659" y="1167"/>
                </a:cubicBezTo>
                <a:lnTo>
                  <a:pt x="1108" y="1167"/>
                </a:lnTo>
                <a:cubicBezTo>
                  <a:pt x="1203" y="1167"/>
                  <a:pt x="1281" y="1090"/>
                  <a:pt x="1281" y="994"/>
                </a:cubicBezTo>
                <a:lnTo>
                  <a:pt x="1281" y="546"/>
                </a:lnTo>
                <a:cubicBezTo>
                  <a:pt x="1281" y="450"/>
                  <a:pt x="1203" y="372"/>
                  <a:pt x="1108" y="372"/>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 name="Freeform 17"/>
          <p:cNvSpPr>
            <a:spLocks noChangeAspect="1" noEditPoints="1"/>
          </p:cNvSpPr>
          <p:nvPr/>
        </p:nvSpPr>
        <p:spPr bwMode="auto">
          <a:xfrm>
            <a:off x="3685152" y="1970579"/>
            <a:ext cx="1765300" cy="1371600"/>
          </a:xfrm>
          <a:custGeom>
            <a:avLst/>
            <a:gdLst>
              <a:gd name="T0" fmla="*/ 4670 w 4799"/>
              <a:gd name="T1" fmla="*/ 3418 h 3723"/>
              <a:gd name="T2" fmla="*/ 4670 w 4799"/>
              <a:gd name="T3" fmla="*/ 3418 h 3723"/>
              <a:gd name="T4" fmla="*/ 4495 w 4799"/>
              <a:gd name="T5" fmla="*/ 3593 h 3723"/>
              <a:gd name="T6" fmla="*/ 304 w 4799"/>
              <a:gd name="T7" fmla="*/ 3593 h 3723"/>
              <a:gd name="T8" fmla="*/ 129 w 4799"/>
              <a:gd name="T9" fmla="*/ 3418 h 3723"/>
              <a:gd name="T10" fmla="*/ 129 w 4799"/>
              <a:gd name="T11" fmla="*/ 305 h 3723"/>
              <a:gd name="T12" fmla="*/ 304 w 4799"/>
              <a:gd name="T13" fmla="*/ 130 h 3723"/>
              <a:gd name="T14" fmla="*/ 1693 w 4799"/>
              <a:gd name="T15" fmla="*/ 130 h 3723"/>
              <a:gd name="T16" fmla="*/ 1696 w 4799"/>
              <a:gd name="T17" fmla="*/ 131 h 3723"/>
              <a:gd name="T18" fmla="*/ 1948 w 4799"/>
              <a:gd name="T19" fmla="*/ 131 h 3723"/>
              <a:gd name="T20" fmla="*/ 2122 w 4799"/>
              <a:gd name="T21" fmla="*/ 305 h 3723"/>
              <a:gd name="T22" fmla="*/ 2122 w 4799"/>
              <a:gd name="T23" fmla="*/ 449 h 3723"/>
              <a:gd name="T24" fmla="*/ 2128 w 4799"/>
              <a:gd name="T25" fmla="*/ 476 h 3723"/>
              <a:gd name="T26" fmla="*/ 2428 w 4799"/>
              <a:gd name="T27" fmla="*/ 736 h 3723"/>
              <a:gd name="T28" fmla="*/ 4243 w 4799"/>
              <a:gd name="T29" fmla="*/ 736 h 3723"/>
              <a:gd name="T30" fmla="*/ 4243 w 4799"/>
              <a:gd name="T31" fmla="*/ 736 h 3723"/>
              <a:gd name="T32" fmla="*/ 4495 w 4799"/>
              <a:gd name="T33" fmla="*/ 736 h 3723"/>
              <a:gd name="T34" fmla="*/ 4670 w 4799"/>
              <a:gd name="T35" fmla="*/ 910 h 3723"/>
              <a:gd name="T36" fmla="*/ 4670 w 4799"/>
              <a:gd name="T37" fmla="*/ 989 h 3723"/>
              <a:gd name="T38" fmla="*/ 4670 w 4799"/>
              <a:gd name="T39" fmla="*/ 990 h 3723"/>
              <a:gd name="T40" fmla="*/ 4670 w 4799"/>
              <a:gd name="T41" fmla="*/ 3418 h 3723"/>
              <a:gd name="T42" fmla="*/ 4670 w 4799"/>
              <a:gd name="T43" fmla="*/ 3418 h 3723"/>
              <a:gd name="T44" fmla="*/ 4799 w 4799"/>
              <a:gd name="T45" fmla="*/ 910 h 3723"/>
              <a:gd name="T46" fmla="*/ 4799 w 4799"/>
              <a:gd name="T47" fmla="*/ 910 h 3723"/>
              <a:gd name="T48" fmla="*/ 4495 w 4799"/>
              <a:gd name="T49" fmla="*/ 606 h 3723"/>
              <a:gd name="T50" fmla="*/ 4321 w 4799"/>
              <a:gd name="T51" fmla="*/ 606 h 3723"/>
              <a:gd name="T52" fmla="*/ 4320 w 4799"/>
              <a:gd name="T53" fmla="*/ 606 h 3723"/>
              <a:gd name="T54" fmla="*/ 2428 w 4799"/>
              <a:gd name="T55" fmla="*/ 606 h 3723"/>
              <a:gd name="T56" fmla="*/ 2254 w 4799"/>
              <a:gd name="T57" fmla="*/ 431 h 3723"/>
              <a:gd name="T58" fmla="*/ 2254 w 4799"/>
              <a:gd name="T59" fmla="*/ 329 h 3723"/>
              <a:gd name="T60" fmla="*/ 2252 w 4799"/>
              <a:gd name="T61" fmla="*/ 321 h 3723"/>
              <a:gd name="T62" fmla="*/ 2252 w 4799"/>
              <a:gd name="T63" fmla="*/ 305 h 3723"/>
              <a:gd name="T64" fmla="*/ 1978 w 4799"/>
              <a:gd name="T65" fmla="*/ 4 h 3723"/>
              <a:gd name="T66" fmla="*/ 1960 w 4799"/>
              <a:gd name="T67" fmla="*/ 0 h 3723"/>
              <a:gd name="T68" fmla="*/ 304 w 4799"/>
              <a:gd name="T69" fmla="*/ 0 h 3723"/>
              <a:gd name="T70" fmla="*/ 0 w 4799"/>
              <a:gd name="T71" fmla="*/ 305 h 3723"/>
              <a:gd name="T72" fmla="*/ 0 w 4799"/>
              <a:gd name="T73" fmla="*/ 3418 h 3723"/>
              <a:gd name="T74" fmla="*/ 304 w 4799"/>
              <a:gd name="T75" fmla="*/ 3723 h 3723"/>
              <a:gd name="T76" fmla="*/ 4495 w 4799"/>
              <a:gd name="T77" fmla="*/ 3723 h 3723"/>
              <a:gd name="T78" fmla="*/ 4799 w 4799"/>
              <a:gd name="T79" fmla="*/ 3418 h 3723"/>
              <a:gd name="T80" fmla="*/ 4799 w 4799"/>
              <a:gd name="T81" fmla="*/ 1054 h 3723"/>
              <a:gd name="T82" fmla="*/ 4799 w 4799"/>
              <a:gd name="T83" fmla="*/ 1054 h 3723"/>
              <a:gd name="T84" fmla="*/ 4799 w 4799"/>
              <a:gd name="T85" fmla="*/ 910 h 3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799" h="3723">
                <a:moveTo>
                  <a:pt x="4670" y="3418"/>
                </a:moveTo>
                <a:lnTo>
                  <a:pt x="4670" y="3418"/>
                </a:lnTo>
                <a:cubicBezTo>
                  <a:pt x="4670" y="3514"/>
                  <a:pt x="4591" y="3593"/>
                  <a:pt x="4495" y="3593"/>
                </a:cubicBezTo>
                <a:lnTo>
                  <a:pt x="304" y="3593"/>
                </a:lnTo>
                <a:cubicBezTo>
                  <a:pt x="208" y="3593"/>
                  <a:pt x="129" y="3514"/>
                  <a:pt x="129" y="3418"/>
                </a:cubicBezTo>
                <a:lnTo>
                  <a:pt x="129" y="305"/>
                </a:lnTo>
                <a:cubicBezTo>
                  <a:pt x="129" y="208"/>
                  <a:pt x="208" y="130"/>
                  <a:pt x="304" y="130"/>
                </a:cubicBezTo>
                <a:lnTo>
                  <a:pt x="1693" y="130"/>
                </a:lnTo>
                <a:cubicBezTo>
                  <a:pt x="1694" y="130"/>
                  <a:pt x="1695" y="131"/>
                  <a:pt x="1696" y="131"/>
                </a:cubicBezTo>
                <a:lnTo>
                  <a:pt x="1948" y="131"/>
                </a:lnTo>
                <a:cubicBezTo>
                  <a:pt x="2044" y="131"/>
                  <a:pt x="2122" y="209"/>
                  <a:pt x="2122" y="305"/>
                </a:cubicBezTo>
                <a:lnTo>
                  <a:pt x="2122" y="449"/>
                </a:lnTo>
                <a:cubicBezTo>
                  <a:pt x="2122" y="459"/>
                  <a:pt x="2125" y="468"/>
                  <a:pt x="2128" y="476"/>
                </a:cubicBezTo>
                <a:cubicBezTo>
                  <a:pt x="2150" y="623"/>
                  <a:pt x="2276" y="736"/>
                  <a:pt x="2428" y="736"/>
                </a:cubicBezTo>
                <a:lnTo>
                  <a:pt x="4243" y="736"/>
                </a:lnTo>
                <a:cubicBezTo>
                  <a:pt x="4243" y="736"/>
                  <a:pt x="4243" y="736"/>
                  <a:pt x="4243" y="736"/>
                </a:cubicBezTo>
                <a:lnTo>
                  <a:pt x="4495" y="736"/>
                </a:lnTo>
                <a:cubicBezTo>
                  <a:pt x="4591" y="736"/>
                  <a:pt x="4670" y="814"/>
                  <a:pt x="4670" y="910"/>
                </a:cubicBezTo>
                <a:lnTo>
                  <a:pt x="4670" y="989"/>
                </a:lnTo>
                <a:cubicBezTo>
                  <a:pt x="4670" y="989"/>
                  <a:pt x="4670" y="989"/>
                  <a:pt x="4670" y="990"/>
                </a:cubicBezTo>
                <a:lnTo>
                  <a:pt x="4670" y="3418"/>
                </a:lnTo>
                <a:lnTo>
                  <a:pt x="4670" y="3418"/>
                </a:lnTo>
                <a:close/>
                <a:moveTo>
                  <a:pt x="4799" y="910"/>
                </a:moveTo>
                <a:lnTo>
                  <a:pt x="4799" y="910"/>
                </a:lnTo>
                <a:cubicBezTo>
                  <a:pt x="4799" y="742"/>
                  <a:pt x="4663" y="606"/>
                  <a:pt x="4495" y="606"/>
                </a:cubicBezTo>
                <a:lnTo>
                  <a:pt x="4321" y="606"/>
                </a:lnTo>
                <a:cubicBezTo>
                  <a:pt x="4320" y="606"/>
                  <a:pt x="4320" y="606"/>
                  <a:pt x="4320" y="606"/>
                </a:cubicBezTo>
                <a:lnTo>
                  <a:pt x="2428" y="606"/>
                </a:lnTo>
                <a:cubicBezTo>
                  <a:pt x="2332" y="606"/>
                  <a:pt x="2254" y="527"/>
                  <a:pt x="2254" y="431"/>
                </a:cubicBezTo>
                <a:lnTo>
                  <a:pt x="2254" y="329"/>
                </a:lnTo>
                <a:cubicBezTo>
                  <a:pt x="2254" y="326"/>
                  <a:pt x="2252" y="324"/>
                  <a:pt x="2252" y="321"/>
                </a:cubicBezTo>
                <a:lnTo>
                  <a:pt x="2252" y="305"/>
                </a:lnTo>
                <a:cubicBezTo>
                  <a:pt x="2252" y="148"/>
                  <a:pt x="2132" y="20"/>
                  <a:pt x="1978" y="4"/>
                </a:cubicBezTo>
                <a:cubicBezTo>
                  <a:pt x="1972" y="2"/>
                  <a:pt x="1967" y="0"/>
                  <a:pt x="1960" y="0"/>
                </a:cubicBezTo>
                <a:lnTo>
                  <a:pt x="304" y="0"/>
                </a:lnTo>
                <a:cubicBezTo>
                  <a:pt x="136" y="0"/>
                  <a:pt x="0" y="137"/>
                  <a:pt x="0" y="305"/>
                </a:cubicBezTo>
                <a:lnTo>
                  <a:pt x="0" y="3418"/>
                </a:lnTo>
                <a:cubicBezTo>
                  <a:pt x="0" y="3586"/>
                  <a:pt x="136" y="3723"/>
                  <a:pt x="304" y="3723"/>
                </a:cubicBezTo>
                <a:lnTo>
                  <a:pt x="4495" y="3723"/>
                </a:lnTo>
                <a:cubicBezTo>
                  <a:pt x="4663" y="3723"/>
                  <a:pt x="4799" y="3586"/>
                  <a:pt x="4799" y="3418"/>
                </a:cubicBezTo>
                <a:lnTo>
                  <a:pt x="4799" y="1054"/>
                </a:lnTo>
                <a:cubicBezTo>
                  <a:pt x="4799" y="1054"/>
                  <a:pt x="4799" y="1054"/>
                  <a:pt x="4799" y="1054"/>
                </a:cubicBezTo>
                <a:lnTo>
                  <a:pt x="4799" y="91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13"/>
          <p:cNvSpPr>
            <a:spLocks noChangeAspect="1" noEditPoints="1"/>
          </p:cNvSpPr>
          <p:nvPr/>
        </p:nvSpPr>
        <p:spPr bwMode="auto">
          <a:xfrm>
            <a:off x="4602398" y="2337986"/>
            <a:ext cx="577884" cy="456391"/>
          </a:xfrm>
          <a:custGeom>
            <a:avLst/>
            <a:gdLst>
              <a:gd name="T0" fmla="*/ 4669 w 4800"/>
              <a:gd name="T1" fmla="*/ 3234 h 3789"/>
              <a:gd name="T2" fmla="*/ 130 w 4800"/>
              <a:gd name="T3" fmla="*/ 3107 h 3789"/>
              <a:gd name="T4" fmla="*/ 4261 w 4800"/>
              <a:gd name="T5" fmla="*/ 2680 h 3789"/>
              <a:gd name="T6" fmla="*/ 288 w 4800"/>
              <a:gd name="T7" fmla="*/ 3265 h 3789"/>
              <a:gd name="T8" fmla="*/ 288 w 4800"/>
              <a:gd name="T9" fmla="*/ 0 h 3789"/>
              <a:gd name="T10" fmla="*/ 4245 w 4800"/>
              <a:gd name="T11" fmla="*/ 3789 h 3789"/>
              <a:gd name="T12" fmla="*/ 3230 w 4800"/>
              <a:gd name="T13" fmla="*/ 2682 h 3789"/>
              <a:gd name="T14" fmla="*/ 3765 w 4800"/>
              <a:gd name="T15" fmla="*/ 2682 h 3789"/>
              <a:gd name="T16" fmla="*/ 3895 w 4800"/>
              <a:gd name="T17" fmla="*/ 2682 h 3789"/>
              <a:gd name="T18" fmla="*/ 3100 w 4800"/>
              <a:gd name="T19" fmla="*/ 2234 h 3789"/>
              <a:gd name="T20" fmla="*/ 3895 w 4800"/>
              <a:gd name="T21" fmla="*/ 2682 h 3789"/>
              <a:gd name="T22" fmla="*/ 2359 w 4800"/>
              <a:gd name="T23" fmla="*/ 2682 h 3789"/>
              <a:gd name="T24" fmla="*/ 2894 w 4800"/>
              <a:gd name="T25" fmla="*/ 2682 h 3789"/>
              <a:gd name="T26" fmla="*/ 2229 w 4800"/>
              <a:gd name="T27" fmla="*/ 2234 h 3789"/>
              <a:gd name="T28" fmla="*/ 3024 w 4800"/>
              <a:gd name="T29" fmla="*/ 2234 h 3789"/>
              <a:gd name="T30" fmla="*/ 1979 w 4800"/>
              <a:gd name="T31" fmla="*/ 2725 h 3789"/>
              <a:gd name="T32" fmla="*/ 1979 w 4800"/>
              <a:gd name="T33" fmla="*/ 2190 h 3789"/>
              <a:gd name="T34" fmla="*/ 1979 w 4800"/>
              <a:gd name="T35" fmla="*/ 2060 h 3789"/>
              <a:gd name="T36" fmla="*/ 1979 w 4800"/>
              <a:gd name="T37" fmla="*/ 2855 h 3789"/>
              <a:gd name="T38" fmla="*/ 1151 w 4800"/>
              <a:gd name="T39" fmla="*/ 2682 h 3789"/>
              <a:gd name="T40" fmla="*/ 616 w 4800"/>
              <a:gd name="T41" fmla="*/ 2234 h 3789"/>
              <a:gd name="T42" fmla="*/ 1151 w 4800"/>
              <a:gd name="T43" fmla="*/ 2682 h 3789"/>
              <a:gd name="T44" fmla="*/ 486 w 4800"/>
              <a:gd name="T45" fmla="*/ 2682 h 3789"/>
              <a:gd name="T46" fmla="*/ 1108 w 4800"/>
              <a:gd name="T47" fmla="*/ 2060 h 3789"/>
              <a:gd name="T48" fmla="*/ 3722 w 4800"/>
              <a:gd name="T49" fmla="*/ 1346 h 3789"/>
              <a:gd name="T50" fmla="*/ 3230 w 4800"/>
              <a:gd name="T51" fmla="*/ 1838 h 3789"/>
              <a:gd name="T52" fmla="*/ 3722 w 4800"/>
              <a:gd name="T53" fmla="*/ 2011 h 3789"/>
              <a:gd name="T54" fmla="*/ 3100 w 4800"/>
              <a:gd name="T55" fmla="*/ 1390 h 3789"/>
              <a:gd name="T56" fmla="*/ 2894 w 4800"/>
              <a:gd name="T57" fmla="*/ 1838 h 3789"/>
              <a:gd name="T58" fmla="*/ 2402 w 4800"/>
              <a:gd name="T59" fmla="*/ 1346 h 3789"/>
              <a:gd name="T60" fmla="*/ 2850 w 4800"/>
              <a:gd name="T61" fmla="*/ 1216 h 3789"/>
              <a:gd name="T62" fmla="*/ 2402 w 4800"/>
              <a:gd name="T63" fmla="*/ 2011 h 3789"/>
              <a:gd name="T64" fmla="*/ 2850 w 4800"/>
              <a:gd name="T65" fmla="*/ 1216 h 3789"/>
              <a:gd name="T66" fmla="*/ 1487 w 4800"/>
              <a:gd name="T67" fmla="*/ 1838 h 3789"/>
              <a:gd name="T68" fmla="*/ 2022 w 4800"/>
              <a:gd name="T69" fmla="*/ 1838 h 3789"/>
              <a:gd name="T70" fmla="*/ 1357 w 4800"/>
              <a:gd name="T71" fmla="*/ 1390 h 3789"/>
              <a:gd name="T72" fmla="*/ 2152 w 4800"/>
              <a:gd name="T73" fmla="*/ 1390 h 3789"/>
              <a:gd name="T74" fmla="*/ 1108 w 4800"/>
              <a:gd name="T75" fmla="*/ 1881 h 3789"/>
              <a:gd name="T76" fmla="*/ 1108 w 4800"/>
              <a:gd name="T77" fmla="*/ 1346 h 3789"/>
              <a:gd name="T78" fmla="*/ 1108 w 4800"/>
              <a:gd name="T79" fmla="*/ 1216 h 3789"/>
              <a:gd name="T80" fmla="*/ 1108 w 4800"/>
              <a:gd name="T81" fmla="*/ 2011 h 3789"/>
              <a:gd name="T82" fmla="*/ 3230 w 4800"/>
              <a:gd name="T83" fmla="*/ 546 h 3789"/>
              <a:gd name="T84" fmla="*/ 3765 w 4800"/>
              <a:gd name="T85" fmla="*/ 994 h 3789"/>
              <a:gd name="T86" fmla="*/ 3230 w 4800"/>
              <a:gd name="T87" fmla="*/ 546 h 3789"/>
              <a:gd name="T88" fmla="*/ 3895 w 4800"/>
              <a:gd name="T89" fmla="*/ 546 h 3789"/>
              <a:gd name="T90" fmla="*/ 3273 w 4800"/>
              <a:gd name="T91" fmla="*/ 1167 h 3789"/>
              <a:gd name="T92" fmla="*/ 2402 w 4800"/>
              <a:gd name="T93" fmla="*/ 1037 h 3789"/>
              <a:gd name="T94" fmla="*/ 2894 w 4800"/>
              <a:gd name="T95" fmla="*/ 546 h 3789"/>
              <a:gd name="T96" fmla="*/ 2402 w 4800"/>
              <a:gd name="T97" fmla="*/ 372 h 3789"/>
              <a:gd name="T98" fmla="*/ 3024 w 4800"/>
              <a:gd name="T99" fmla="*/ 994 h 3789"/>
              <a:gd name="T100" fmla="*/ 2022 w 4800"/>
              <a:gd name="T101" fmla="*/ 994 h 3789"/>
              <a:gd name="T102" fmla="*/ 1531 w 4800"/>
              <a:gd name="T103" fmla="*/ 502 h 3789"/>
              <a:gd name="T104" fmla="*/ 1979 w 4800"/>
              <a:gd name="T105" fmla="*/ 372 h 3789"/>
              <a:gd name="T106" fmla="*/ 1531 w 4800"/>
              <a:gd name="T107" fmla="*/ 1167 h 3789"/>
              <a:gd name="T108" fmla="*/ 1979 w 4800"/>
              <a:gd name="T109" fmla="*/ 372 h 3789"/>
              <a:gd name="T110" fmla="*/ 616 w 4800"/>
              <a:gd name="T111" fmla="*/ 994 h 3789"/>
              <a:gd name="T112" fmla="*/ 1151 w 4800"/>
              <a:gd name="T113" fmla="*/ 994 h 3789"/>
              <a:gd name="T114" fmla="*/ 486 w 4800"/>
              <a:gd name="T115" fmla="*/ 546 h 3789"/>
              <a:gd name="T116" fmla="*/ 1281 w 4800"/>
              <a:gd name="T117" fmla="*/ 546 h 3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800" h="3789">
                <a:moveTo>
                  <a:pt x="4245" y="3658"/>
                </a:moveTo>
                <a:lnTo>
                  <a:pt x="4245" y="3658"/>
                </a:lnTo>
                <a:cubicBezTo>
                  <a:pt x="4011" y="3658"/>
                  <a:pt x="3820" y="3468"/>
                  <a:pt x="3820" y="3234"/>
                </a:cubicBezTo>
                <a:cubicBezTo>
                  <a:pt x="3820" y="3000"/>
                  <a:pt x="4011" y="2809"/>
                  <a:pt x="4245" y="2809"/>
                </a:cubicBezTo>
                <a:cubicBezTo>
                  <a:pt x="4479" y="2809"/>
                  <a:pt x="4669" y="3000"/>
                  <a:pt x="4669" y="3234"/>
                </a:cubicBezTo>
                <a:cubicBezTo>
                  <a:pt x="4669" y="3468"/>
                  <a:pt x="4479" y="3658"/>
                  <a:pt x="4245" y="3658"/>
                </a:cubicBezTo>
                <a:lnTo>
                  <a:pt x="4245" y="3658"/>
                </a:lnTo>
                <a:close/>
                <a:moveTo>
                  <a:pt x="288" y="3265"/>
                </a:moveTo>
                <a:lnTo>
                  <a:pt x="288" y="3265"/>
                </a:lnTo>
                <a:cubicBezTo>
                  <a:pt x="201" y="3265"/>
                  <a:pt x="130" y="3194"/>
                  <a:pt x="130" y="3107"/>
                </a:cubicBezTo>
                <a:lnTo>
                  <a:pt x="130" y="289"/>
                </a:lnTo>
                <a:cubicBezTo>
                  <a:pt x="130" y="201"/>
                  <a:pt x="201" y="130"/>
                  <a:pt x="288" y="130"/>
                </a:cubicBezTo>
                <a:lnTo>
                  <a:pt x="4103" y="130"/>
                </a:lnTo>
                <a:cubicBezTo>
                  <a:pt x="4190" y="130"/>
                  <a:pt x="4261" y="201"/>
                  <a:pt x="4261" y="289"/>
                </a:cubicBezTo>
                <a:lnTo>
                  <a:pt x="4261" y="2680"/>
                </a:lnTo>
                <a:cubicBezTo>
                  <a:pt x="4256" y="2680"/>
                  <a:pt x="4250" y="2679"/>
                  <a:pt x="4245" y="2679"/>
                </a:cubicBezTo>
                <a:cubicBezTo>
                  <a:pt x="3939" y="2679"/>
                  <a:pt x="3690" y="2928"/>
                  <a:pt x="3690" y="3234"/>
                </a:cubicBezTo>
                <a:cubicBezTo>
                  <a:pt x="3690" y="3244"/>
                  <a:pt x="3691" y="3255"/>
                  <a:pt x="3692" y="3265"/>
                </a:cubicBezTo>
                <a:lnTo>
                  <a:pt x="288" y="3265"/>
                </a:lnTo>
                <a:lnTo>
                  <a:pt x="288" y="3265"/>
                </a:lnTo>
                <a:close/>
                <a:moveTo>
                  <a:pt x="4391" y="2700"/>
                </a:moveTo>
                <a:lnTo>
                  <a:pt x="4391" y="2700"/>
                </a:lnTo>
                <a:lnTo>
                  <a:pt x="4391" y="289"/>
                </a:lnTo>
                <a:cubicBezTo>
                  <a:pt x="4391" y="130"/>
                  <a:pt x="4262" y="0"/>
                  <a:pt x="4103" y="0"/>
                </a:cubicBezTo>
                <a:lnTo>
                  <a:pt x="288" y="0"/>
                </a:lnTo>
                <a:cubicBezTo>
                  <a:pt x="129" y="0"/>
                  <a:pt x="0" y="130"/>
                  <a:pt x="0" y="289"/>
                </a:cubicBezTo>
                <a:lnTo>
                  <a:pt x="0" y="3107"/>
                </a:lnTo>
                <a:cubicBezTo>
                  <a:pt x="0" y="3266"/>
                  <a:pt x="129" y="3395"/>
                  <a:pt x="288" y="3395"/>
                </a:cubicBezTo>
                <a:lnTo>
                  <a:pt x="3714" y="3395"/>
                </a:lnTo>
                <a:cubicBezTo>
                  <a:pt x="3784" y="3623"/>
                  <a:pt x="3995" y="3789"/>
                  <a:pt x="4245" y="3789"/>
                </a:cubicBezTo>
                <a:cubicBezTo>
                  <a:pt x="4551" y="3789"/>
                  <a:pt x="4800" y="3540"/>
                  <a:pt x="4800" y="3234"/>
                </a:cubicBezTo>
                <a:cubicBezTo>
                  <a:pt x="4800" y="2979"/>
                  <a:pt x="4626" y="2764"/>
                  <a:pt x="4391" y="2700"/>
                </a:cubicBezTo>
                <a:lnTo>
                  <a:pt x="4391" y="2700"/>
                </a:lnTo>
                <a:close/>
                <a:moveTo>
                  <a:pt x="3230" y="2682"/>
                </a:moveTo>
                <a:lnTo>
                  <a:pt x="3230" y="2682"/>
                </a:lnTo>
                <a:lnTo>
                  <a:pt x="3230" y="2234"/>
                </a:lnTo>
                <a:cubicBezTo>
                  <a:pt x="3230" y="2210"/>
                  <a:pt x="3249" y="2190"/>
                  <a:pt x="3273" y="2190"/>
                </a:cubicBezTo>
                <a:lnTo>
                  <a:pt x="3722" y="2190"/>
                </a:lnTo>
                <a:cubicBezTo>
                  <a:pt x="3746" y="2190"/>
                  <a:pt x="3765" y="2210"/>
                  <a:pt x="3765" y="2234"/>
                </a:cubicBezTo>
                <a:lnTo>
                  <a:pt x="3765" y="2682"/>
                </a:lnTo>
                <a:cubicBezTo>
                  <a:pt x="3765" y="2706"/>
                  <a:pt x="3746" y="2725"/>
                  <a:pt x="3722" y="2725"/>
                </a:cubicBezTo>
                <a:lnTo>
                  <a:pt x="3273" y="2725"/>
                </a:lnTo>
                <a:cubicBezTo>
                  <a:pt x="3249" y="2725"/>
                  <a:pt x="3230" y="2706"/>
                  <a:pt x="3230" y="2682"/>
                </a:cubicBezTo>
                <a:lnTo>
                  <a:pt x="3230" y="2682"/>
                </a:lnTo>
                <a:close/>
                <a:moveTo>
                  <a:pt x="3895" y="2682"/>
                </a:moveTo>
                <a:lnTo>
                  <a:pt x="3895" y="2682"/>
                </a:lnTo>
                <a:lnTo>
                  <a:pt x="3895" y="2234"/>
                </a:lnTo>
                <a:cubicBezTo>
                  <a:pt x="3895" y="2138"/>
                  <a:pt x="3817" y="2060"/>
                  <a:pt x="3722" y="2060"/>
                </a:cubicBezTo>
                <a:lnTo>
                  <a:pt x="3273" y="2060"/>
                </a:lnTo>
                <a:cubicBezTo>
                  <a:pt x="3178" y="2060"/>
                  <a:pt x="3100" y="2138"/>
                  <a:pt x="3100" y="2234"/>
                </a:cubicBezTo>
                <a:lnTo>
                  <a:pt x="3100" y="2682"/>
                </a:lnTo>
                <a:cubicBezTo>
                  <a:pt x="3100" y="2778"/>
                  <a:pt x="3178" y="2855"/>
                  <a:pt x="3273" y="2855"/>
                </a:cubicBezTo>
                <a:lnTo>
                  <a:pt x="3722" y="2855"/>
                </a:lnTo>
                <a:cubicBezTo>
                  <a:pt x="3817" y="2855"/>
                  <a:pt x="3895" y="2778"/>
                  <a:pt x="3895" y="2682"/>
                </a:cubicBezTo>
                <a:lnTo>
                  <a:pt x="3895" y="2682"/>
                </a:lnTo>
                <a:close/>
                <a:moveTo>
                  <a:pt x="2894" y="2682"/>
                </a:moveTo>
                <a:lnTo>
                  <a:pt x="2894" y="2682"/>
                </a:lnTo>
                <a:cubicBezTo>
                  <a:pt x="2894" y="2706"/>
                  <a:pt x="2874" y="2725"/>
                  <a:pt x="2850" y="2725"/>
                </a:cubicBezTo>
                <a:lnTo>
                  <a:pt x="2402" y="2725"/>
                </a:lnTo>
                <a:cubicBezTo>
                  <a:pt x="2378" y="2725"/>
                  <a:pt x="2359" y="2706"/>
                  <a:pt x="2359" y="2682"/>
                </a:cubicBezTo>
                <a:lnTo>
                  <a:pt x="2359" y="2234"/>
                </a:lnTo>
                <a:cubicBezTo>
                  <a:pt x="2359" y="2210"/>
                  <a:pt x="2378" y="2190"/>
                  <a:pt x="2402" y="2190"/>
                </a:cubicBezTo>
                <a:lnTo>
                  <a:pt x="2850" y="2190"/>
                </a:lnTo>
                <a:cubicBezTo>
                  <a:pt x="2874" y="2190"/>
                  <a:pt x="2894" y="2210"/>
                  <a:pt x="2894" y="2234"/>
                </a:cubicBezTo>
                <a:lnTo>
                  <a:pt x="2894" y="2682"/>
                </a:lnTo>
                <a:lnTo>
                  <a:pt x="2894" y="2682"/>
                </a:lnTo>
                <a:close/>
                <a:moveTo>
                  <a:pt x="2850" y="2060"/>
                </a:moveTo>
                <a:lnTo>
                  <a:pt x="2850" y="2060"/>
                </a:lnTo>
                <a:lnTo>
                  <a:pt x="2402" y="2060"/>
                </a:lnTo>
                <a:cubicBezTo>
                  <a:pt x="2306" y="2060"/>
                  <a:pt x="2229" y="2138"/>
                  <a:pt x="2229" y="2234"/>
                </a:cubicBezTo>
                <a:lnTo>
                  <a:pt x="2229" y="2682"/>
                </a:lnTo>
                <a:cubicBezTo>
                  <a:pt x="2229" y="2778"/>
                  <a:pt x="2306" y="2855"/>
                  <a:pt x="2402" y="2855"/>
                </a:cubicBezTo>
                <a:lnTo>
                  <a:pt x="2850" y="2855"/>
                </a:lnTo>
                <a:cubicBezTo>
                  <a:pt x="2946" y="2855"/>
                  <a:pt x="3024" y="2778"/>
                  <a:pt x="3024" y="2682"/>
                </a:cubicBezTo>
                <a:lnTo>
                  <a:pt x="3024" y="2234"/>
                </a:lnTo>
                <a:cubicBezTo>
                  <a:pt x="3024" y="2138"/>
                  <a:pt x="2946" y="2060"/>
                  <a:pt x="2850" y="2060"/>
                </a:cubicBezTo>
                <a:lnTo>
                  <a:pt x="2850" y="2060"/>
                </a:lnTo>
                <a:close/>
                <a:moveTo>
                  <a:pt x="2022" y="2682"/>
                </a:moveTo>
                <a:lnTo>
                  <a:pt x="2022" y="2682"/>
                </a:lnTo>
                <a:cubicBezTo>
                  <a:pt x="2022" y="2706"/>
                  <a:pt x="2003" y="2725"/>
                  <a:pt x="1979" y="2725"/>
                </a:cubicBezTo>
                <a:lnTo>
                  <a:pt x="1531" y="2725"/>
                </a:lnTo>
                <a:cubicBezTo>
                  <a:pt x="1507" y="2725"/>
                  <a:pt x="1487" y="2706"/>
                  <a:pt x="1487" y="2682"/>
                </a:cubicBezTo>
                <a:lnTo>
                  <a:pt x="1487" y="2234"/>
                </a:lnTo>
                <a:cubicBezTo>
                  <a:pt x="1487" y="2210"/>
                  <a:pt x="1507" y="2190"/>
                  <a:pt x="1531" y="2190"/>
                </a:cubicBezTo>
                <a:lnTo>
                  <a:pt x="1979" y="2190"/>
                </a:lnTo>
                <a:cubicBezTo>
                  <a:pt x="2003" y="2190"/>
                  <a:pt x="2022" y="2210"/>
                  <a:pt x="2022" y="2234"/>
                </a:cubicBezTo>
                <a:lnTo>
                  <a:pt x="2022" y="2682"/>
                </a:lnTo>
                <a:lnTo>
                  <a:pt x="2022" y="2682"/>
                </a:lnTo>
                <a:close/>
                <a:moveTo>
                  <a:pt x="1979" y="2060"/>
                </a:moveTo>
                <a:lnTo>
                  <a:pt x="1979" y="2060"/>
                </a:lnTo>
                <a:lnTo>
                  <a:pt x="1531" y="2060"/>
                </a:lnTo>
                <a:cubicBezTo>
                  <a:pt x="1435" y="2060"/>
                  <a:pt x="1357" y="2138"/>
                  <a:pt x="1357" y="2234"/>
                </a:cubicBezTo>
                <a:lnTo>
                  <a:pt x="1357" y="2682"/>
                </a:lnTo>
                <a:cubicBezTo>
                  <a:pt x="1357" y="2778"/>
                  <a:pt x="1435" y="2855"/>
                  <a:pt x="1531" y="2855"/>
                </a:cubicBezTo>
                <a:lnTo>
                  <a:pt x="1979" y="2855"/>
                </a:lnTo>
                <a:cubicBezTo>
                  <a:pt x="2075" y="2855"/>
                  <a:pt x="2152" y="2778"/>
                  <a:pt x="2152" y="2682"/>
                </a:cubicBezTo>
                <a:lnTo>
                  <a:pt x="2152" y="2234"/>
                </a:lnTo>
                <a:cubicBezTo>
                  <a:pt x="2152" y="2138"/>
                  <a:pt x="2075" y="2060"/>
                  <a:pt x="1979" y="2060"/>
                </a:cubicBezTo>
                <a:lnTo>
                  <a:pt x="1979" y="2060"/>
                </a:lnTo>
                <a:close/>
                <a:moveTo>
                  <a:pt x="1151" y="2682"/>
                </a:moveTo>
                <a:lnTo>
                  <a:pt x="1151" y="2682"/>
                </a:lnTo>
                <a:cubicBezTo>
                  <a:pt x="1151" y="2706"/>
                  <a:pt x="1132" y="2725"/>
                  <a:pt x="1108" y="2725"/>
                </a:cubicBezTo>
                <a:lnTo>
                  <a:pt x="659" y="2725"/>
                </a:lnTo>
                <a:cubicBezTo>
                  <a:pt x="636" y="2725"/>
                  <a:pt x="616" y="2706"/>
                  <a:pt x="616" y="2682"/>
                </a:cubicBezTo>
                <a:lnTo>
                  <a:pt x="616" y="2234"/>
                </a:lnTo>
                <a:cubicBezTo>
                  <a:pt x="616" y="2210"/>
                  <a:pt x="636" y="2190"/>
                  <a:pt x="659" y="2190"/>
                </a:cubicBezTo>
                <a:lnTo>
                  <a:pt x="1108" y="2190"/>
                </a:lnTo>
                <a:cubicBezTo>
                  <a:pt x="1132" y="2190"/>
                  <a:pt x="1151" y="2210"/>
                  <a:pt x="1151" y="2234"/>
                </a:cubicBezTo>
                <a:lnTo>
                  <a:pt x="1151" y="2682"/>
                </a:lnTo>
                <a:lnTo>
                  <a:pt x="1151" y="2682"/>
                </a:lnTo>
                <a:close/>
                <a:moveTo>
                  <a:pt x="1108" y="2060"/>
                </a:moveTo>
                <a:lnTo>
                  <a:pt x="1108" y="2060"/>
                </a:lnTo>
                <a:lnTo>
                  <a:pt x="659" y="2060"/>
                </a:lnTo>
                <a:cubicBezTo>
                  <a:pt x="564" y="2060"/>
                  <a:pt x="486" y="2138"/>
                  <a:pt x="486" y="2234"/>
                </a:cubicBezTo>
                <a:lnTo>
                  <a:pt x="486" y="2682"/>
                </a:lnTo>
                <a:cubicBezTo>
                  <a:pt x="486" y="2778"/>
                  <a:pt x="564" y="2855"/>
                  <a:pt x="659" y="2855"/>
                </a:cubicBezTo>
                <a:lnTo>
                  <a:pt x="1108" y="2855"/>
                </a:lnTo>
                <a:cubicBezTo>
                  <a:pt x="1203" y="2855"/>
                  <a:pt x="1281" y="2778"/>
                  <a:pt x="1281" y="2682"/>
                </a:cubicBezTo>
                <a:lnTo>
                  <a:pt x="1281" y="2234"/>
                </a:lnTo>
                <a:cubicBezTo>
                  <a:pt x="1281" y="2138"/>
                  <a:pt x="1203" y="2060"/>
                  <a:pt x="1108" y="2060"/>
                </a:cubicBezTo>
                <a:lnTo>
                  <a:pt x="1108" y="2060"/>
                </a:lnTo>
                <a:close/>
                <a:moveTo>
                  <a:pt x="3230" y="1390"/>
                </a:moveTo>
                <a:lnTo>
                  <a:pt x="3230" y="1390"/>
                </a:lnTo>
                <a:cubicBezTo>
                  <a:pt x="3230" y="1366"/>
                  <a:pt x="3249" y="1346"/>
                  <a:pt x="3273" y="1346"/>
                </a:cubicBezTo>
                <a:lnTo>
                  <a:pt x="3722" y="1346"/>
                </a:lnTo>
                <a:cubicBezTo>
                  <a:pt x="3746" y="1346"/>
                  <a:pt x="3765" y="1366"/>
                  <a:pt x="3765" y="1390"/>
                </a:cubicBezTo>
                <a:lnTo>
                  <a:pt x="3765" y="1838"/>
                </a:lnTo>
                <a:cubicBezTo>
                  <a:pt x="3765" y="1862"/>
                  <a:pt x="3746" y="1881"/>
                  <a:pt x="3722" y="1881"/>
                </a:cubicBezTo>
                <a:lnTo>
                  <a:pt x="3273" y="1881"/>
                </a:lnTo>
                <a:cubicBezTo>
                  <a:pt x="3249" y="1881"/>
                  <a:pt x="3230" y="1862"/>
                  <a:pt x="3230" y="1838"/>
                </a:cubicBezTo>
                <a:lnTo>
                  <a:pt x="3230" y="1390"/>
                </a:lnTo>
                <a:lnTo>
                  <a:pt x="3230" y="1390"/>
                </a:lnTo>
                <a:close/>
                <a:moveTo>
                  <a:pt x="3273" y="2011"/>
                </a:moveTo>
                <a:lnTo>
                  <a:pt x="3273" y="2011"/>
                </a:lnTo>
                <a:lnTo>
                  <a:pt x="3722" y="2011"/>
                </a:lnTo>
                <a:cubicBezTo>
                  <a:pt x="3817" y="2011"/>
                  <a:pt x="3895" y="1934"/>
                  <a:pt x="3895" y="1838"/>
                </a:cubicBezTo>
                <a:lnTo>
                  <a:pt x="3895" y="1390"/>
                </a:lnTo>
                <a:cubicBezTo>
                  <a:pt x="3895" y="1294"/>
                  <a:pt x="3817" y="1216"/>
                  <a:pt x="3722" y="1216"/>
                </a:cubicBezTo>
                <a:lnTo>
                  <a:pt x="3273" y="1216"/>
                </a:lnTo>
                <a:cubicBezTo>
                  <a:pt x="3178" y="1216"/>
                  <a:pt x="3100" y="1294"/>
                  <a:pt x="3100" y="1390"/>
                </a:cubicBezTo>
                <a:lnTo>
                  <a:pt x="3100" y="1838"/>
                </a:lnTo>
                <a:cubicBezTo>
                  <a:pt x="3100" y="1934"/>
                  <a:pt x="3178" y="2011"/>
                  <a:pt x="3273" y="2011"/>
                </a:cubicBezTo>
                <a:lnTo>
                  <a:pt x="3273" y="2011"/>
                </a:lnTo>
                <a:close/>
                <a:moveTo>
                  <a:pt x="2894" y="1838"/>
                </a:moveTo>
                <a:lnTo>
                  <a:pt x="2894" y="1838"/>
                </a:lnTo>
                <a:cubicBezTo>
                  <a:pt x="2894" y="1862"/>
                  <a:pt x="2874" y="1881"/>
                  <a:pt x="2850" y="1881"/>
                </a:cubicBezTo>
                <a:lnTo>
                  <a:pt x="2402" y="1881"/>
                </a:lnTo>
                <a:cubicBezTo>
                  <a:pt x="2378" y="1881"/>
                  <a:pt x="2359" y="1862"/>
                  <a:pt x="2359" y="1838"/>
                </a:cubicBezTo>
                <a:lnTo>
                  <a:pt x="2359" y="1390"/>
                </a:lnTo>
                <a:cubicBezTo>
                  <a:pt x="2359" y="1366"/>
                  <a:pt x="2378" y="1346"/>
                  <a:pt x="2402" y="1346"/>
                </a:cubicBezTo>
                <a:lnTo>
                  <a:pt x="2850" y="1346"/>
                </a:lnTo>
                <a:cubicBezTo>
                  <a:pt x="2874" y="1346"/>
                  <a:pt x="2894" y="1366"/>
                  <a:pt x="2894" y="1390"/>
                </a:cubicBezTo>
                <a:lnTo>
                  <a:pt x="2894" y="1838"/>
                </a:lnTo>
                <a:lnTo>
                  <a:pt x="2894" y="1838"/>
                </a:lnTo>
                <a:close/>
                <a:moveTo>
                  <a:pt x="2850" y="1216"/>
                </a:moveTo>
                <a:lnTo>
                  <a:pt x="2850" y="1216"/>
                </a:lnTo>
                <a:lnTo>
                  <a:pt x="2402" y="1216"/>
                </a:lnTo>
                <a:cubicBezTo>
                  <a:pt x="2306" y="1216"/>
                  <a:pt x="2229" y="1294"/>
                  <a:pt x="2229" y="1390"/>
                </a:cubicBezTo>
                <a:lnTo>
                  <a:pt x="2229" y="1838"/>
                </a:lnTo>
                <a:cubicBezTo>
                  <a:pt x="2229" y="1934"/>
                  <a:pt x="2306" y="2011"/>
                  <a:pt x="2402" y="2011"/>
                </a:cubicBezTo>
                <a:lnTo>
                  <a:pt x="2850" y="2011"/>
                </a:lnTo>
                <a:cubicBezTo>
                  <a:pt x="2946" y="2011"/>
                  <a:pt x="3024" y="1934"/>
                  <a:pt x="3024" y="1838"/>
                </a:cubicBezTo>
                <a:lnTo>
                  <a:pt x="3024" y="1390"/>
                </a:lnTo>
                <a:cubicBezTo>
                  <a:pt x="3024" y="1294"/>
                  <a:pt x="2946" y="1216"/>
                  <a:pt x="2850" y="1216"/>
                </a:cubicBezTo>
                <a:lnTo>
                  <a:pt x="2850" y="1216"/>
                </a:lnTo>
                <a:close/>
                <a:moveTo>
                  <a:pt x="2022" y="1838"/>
                </a:moveTo>
                <a:lnTo>
                  <a:pt x="2022" y="1838"/>
                </a:lnTo>
                <a:cubicBezTo>
                  <a:pt x="2022" y="1862"/>
                  <a:pt x="2003" y="1881"/>
                  <a:pt x="1979" y="1881"/>
                </a:cubicBezTo>
                <a:lnTo>
                  <a:pt x="1531" y="1881"/>
                </a:lnTo>
                <a:cubicBezTo>
                  <a:pt x="1507" y="1881"/>
                  <a:pt x="1487" y="1862"/>
                  <a:pt x="1487" y="1838"/>
                </a:cubicBezTo>
                <a:lnTo>
                  <a:pt x="1487" y="1390"/>
                </a:lnTo>
                <a:cubicBezTo>
                  <a:pt x="1487" y="1366"/>
                  <a:pt x="1507" y="1346"/>
                  <a:pt x="1531" y="1346"/>
                </a:cubicBezTo>
                <a:lnTo>
                  <a:pt x="1979" y="1346"/>
                </a:lnTo>
                <a:cubicBezTo>
                  <a:pt x="2003" y="1346"/>
                  <a:pt x="2022" y="1366"/>
                  <a:pt x="2022" y="1390"/>
                </a:cubicBezTo>
                <a:lnTo>
                  <a:pt x="2022" y="1838"/>
                </a:lnTo>
                <a:lnTo>
                  <a:pt x="2022" y="1838"/>
                </a:lnTo>
                <a:close/>
                <a:moveTo>
                  <a:pt x="1979" y="1216"/>
                </a:moveTo>
                <a:lnTo>
                  <a:pt x="1979" y="1216"/>
                </a:lnTo>
                <a:lnTo>
                  <a:pt x="1531" y="1216"/>
                </a:lnTo>
                <a:cubicBezTo>
                  <a:pt x="1435" y="1216"/>
                  <a:pt x="1357" y="1294"/>
                  <a:pt x="1357" y="1390"/>
                </a:cubicBezTo>
                <a:lnTo>
                  <a:pt x="1357" y="1838"/>
                </a:lnTo>
                <a:cubicBezTo>
                  <a:pt x="1357" y="1934"/>
                  <a:pt x="1435" y="2011"/>
                  <a:pt x="1531" y="2011"/>
                </a:cubicBezTo>
                <a:lnTo>
                  <a:pt x="1979" y="2011"/>
                </a:lnTo>
                <a:cubicBezTo>
                  <a:pt x="2075" y="2011"/>
                  <a:pt x="2152" y="1934"/>
                  <a:pt x="2152" y="1838"/>
                </a:cubicBezTo>
                <a:lnTo>
                  <a:pt x="2152" y="1390"/>
                </a:lnTo>
                <a:cubicBezTo>
                  <a:pt x="2152" y="1294"/>
                  <a:pt x="2075" y="1216"/>
                  <a:pt x="1979" y="1216"/>
                </a:cubicBezTo>
                <a:lnTo>
                  <a:pt x="1979" y="1216"/>
                </a:lnTo>
                <a:close/>
                <a:moveTo>
                  <a:pt x="1151" y="1838"/>
                </a:moveTo>
                <a:lnTo>
                  <a:pt x="1151" y="1838"/>
                </a:lnTo>
                <a:cubicBezTo>
                  <a:pt x="1151" y="1862"/>
                  <a:pt x="1132" y="1881"/>
                  <a:pt x="1108" y="1881"/>
                </a:cubicBezTo>
                <a:lnTo>
                  <a:pt x="659" y="1881"/>
                </a:lnTo>
                <a:cubicBezTo>
                  <a:pt x="636" y="1881"/>
                  <a:pt x="616" y="1862"/>
                  <a:pt x="616" y="1838"/>
                </a:cubicBezTo>
                <a:lnTo>
                  <a:pt x="616" y="1390"/>
                </a:lnTo>
                <a:cubicBezTo>
                  <a:pt x="616" y="1366"/>
                  <a:pt x="636" y="1346"/>
                  <a:pt x="659" y="1346"/>
                </a:cubicBezTo>
                <a:lnTo>
                  <a:pt x="1108" y="1346"/>
                </a:lnTo>
                <a:cubicBezTo>
                  <a:pt x="1132" y="1346"/>
                  <a:pt x="1151" y="1366"/>
                  <a:pt x="1151" y="1390"/>
                </a:cubicBezTo>
                <a:lnTo>
                  <a:pt x="1151" y="1838"/>
                </a:lnTo>
                <a:lnTo>
                  <a:pt x="1151" y="1838"/>
                </a:lnTo>
                <a:close/>
                <a:moveTo>
                  <a:pt x="1108" y="1216"/>
                </a:moveTo>
                <a:lnTo>
                  <a:pt x="1108" y="1216"/>
                </a:lnTo>
                <a:lnTo>
                  <a:pt x="659" y="1216"/>
                </a:lnTo>
                <a:cubicBezTo>
                  <a:pt x="564" y="1216"/>
                  <a:pt x="486" y="1294"/>
                  <a:pt x="486" y="1390"/>
                </a:cubicBezTo>
                <a:lnTo>
                  <a:pt x="486" y="1838"/>
                </a:lnTo>
                <a:cubicBezTo>
                  <a:pt x="486" y="1934"/>
                  <a:pt x="564" y="2011"/>
                  <a:pt x="659" y="2011"/>
                </a:cubicBezTo>
                <a:lnTo>
                  <a:pt x="1108" y="2011"/>
                </a:lnTo>
                <a:cubicBezTo>
                  <a:pt x="1203" y="2011"/>
                  <a:pt x="1281" y="1934"/>
                  <a:pt x="1281" y="1838"/>
                </a:cubicBezTo>
                <a:lnTo>
                  <a:pt x="1281" y="1390"/>
                </a:lnTo>
                <a:cubicBezTo>
                  <a:pt x="1281" y="1294"/>
                  <a:pt x="1203" y="1216"/>
                  <a:pt x="1108" y="1216"/>
                </a:cubicBezTo>
                <a:lnTo>
                  <a:pt x="1108" y="1216"/>
                </a:lnTo>
                <a:close/>
                <a:moveTo>
                  <a:pt x="3230" y="546"/>
                </a:moveTo>
                <a:lnTo>
                  <a:pt x="3230" y="546"/>
                </a:lnTo>
                <a:cubicBezTo>
                  <a:pt x="3230" y="522"/>
                  <a:pt x="3249" y="502"/>
                  <a:pt x="3273" y="502"/>
                </a:cubicBezTo>
                <a:lnTo>
                  <a:pt x="3722" y="502"/>
                </a:lnTo>
                <a:cubicBezTo>
                  <a:pt x="3746" y="502"/>
                  <a:pt x="3765" y="522"/>
                  <a:pt x="3765" y="546"/>
                </a:cubicBezTo>
                <a:lnTo>
                  <a:pt x="3765" y="994"/>
                </a:lnTo>
                <a:cubicBezTo>
                  <a:pt x="3765" y="1018"/>
                  <a:pt x="3746" y="1037"/>
                  <a:pt x="3722" y="1037"/>
                </a:cubicBezTo>
                <a:lnTo>
                  <a:pt x="3273" y="1037"/>
                </a:lnTo>
                <a:cubicBezTo>
                  <a:pt x="3249" y="1037"/>
                  <a:pt x="3230" y="1018"/>
                  <a:pt x="3230" y="994"/>
                </a:cubicBezTo>
                <a:lnTo>
                  <a:pt x="3230" y="546"/>
                </a:lnTo>
                <a:lnTo>
                  <a:pt x="3230" y="546"/>
                </a:lnTo>
                <a:close/>
                <a:moveTo>
                  <a:pt x="3273" y="1167"/>
                </a:moveTo>
                <a:lnTo>
                  <a:pt x="3273" y="1167"/>
                </a:lnTo>
                <a:lnTo>
                  <a:pt x="3722" y="1167"/>
                </a:lnTo>
                <a:cubicBezTo>
                  <a:pt x="3817" y="1167"/>
                  <a:pt x="3895" y="1090"/>
                  <a:pt x="3895" y="994"/>
                </a:cubicBezTo>
                <a:lnTo>
                  <a:pt x="3895" y="546"/>
                </a:lnTo>
                <a:cubicBezTo>
                  <a:pt x="3895" y="450"/>
                  <a:pt x="3817" y="372"/>
                  <a:pt x="3722" y="372"/>
                </a:cubicBezTo>
                <a:lnTo>
                  <a:pt x="3273" y="372"/>
                </a:lnTo>
                <a:cubicBezTo>
                  <a:pt x="3178" y="372"/>
                  <a:pt x="3100" y="450"/>
                  <a:pt x="3100" y="546"/>
                </a:cubicBezTo>
                <a:lnTo>
                  <a:pt x="3100" y="994"/>
                </a:lnTo>
                <a:cubicBezTo>
                  <a:pt x="3100" y="1090"/>
                  <a:pt x="3178" y="1167"/>
                  <a:pt x="3273" y="1167"/>
                </a:cubicBezTo>
                <a:lnTo>
                  <a:pt x="3273" y="1167"/>
                </a:lnTo>
                <a:close/>
                <a:moveTo>
                  <a:pt x="2894" y="994"/>
                </a:moveTo>
                <a:lnTo>
                  <a:pt x="2894" y="994"/>
                </a:lnTo>
                <a:cubicBezTo>
                  <a:pt x="2894" y="1018"/>
                  <a:pt x="2874" y="1037"/>
                  <a:pt x="2850" y="1037"/>
                </a:cubicBezTo>
                <a:lnTo>
                  <a:pt x="2402" y="1037"/>
                </a:lnTo>
                <a:cubicBezTo>
                  <a:pt x="2378" y="1037"/>
                  <a:pt x="2359" y="1018"/>
                  <a:pt x="2359" y="994"/>
                </a:cubicBezTo>
                <a:lnTo>
                  <a:pt x="2359" y="546"/>
                </a:lnTo>
                <a:cubicBezTo>
                  <a:pt x="2359" y="522"/>
                  <a:pt x="2378" y="502"/>
                  <a:pt x="2402" y="502"/>
                </a:cubicBezTo>
                <a:lnTo>
                  <a:pt x="2850" y="502"/>
                </a:lnTo>
                <a:cubicBezTo>
                  <a:pt x="2874" y="502"/>
                  <a:pt x="2894" y="522"/>
                  <a:pt x="2894" y="546"/>
                </a:cubicBezTo>
                <a:lnTo>
                  <a:pt x="2894" y="994"/>
                </a:lnTo>
                <a:lnTo>
                  <a:pt x="2894" y="994"/>
                </a:lnTo>
                <a:close/>
                <a:moveTo>
                  <a:pt x="2850" y="372"/>
                </a:moveTo>
                <a:lnTo>
                  <a:pt x="2850" y="372"/>
                </a:lnTo>
                <a:lnTo>
                  <a:pt x="2402" y="372"/>
                </a:lnTo>
                <a:cubicBezTo>
                  <a:pt x="2306" y="372"/>
                  <a:pt x="2229" y="450"/>
                  <a:pt x="2229" y="546"/>
                </a:cubicBezTo>
                <a:lnTo>
                  <a:pt x="2229" y="994"/>
                </a:lnTo>
                <a:cubicBezTo>
                  <a:pt x="2229" y="1090"/>
                  <a:pt x="2306" y="1167"/>
                  <a:pt x="2402" y="1167"/>
                </a:cubicBezTo>
                <a:lnTo>
                  <a:pt x="2850" y="1167"/>
                </a:lnTo>
                <a:cubicBezTo>
                  <a:pt x="2946" y="1167"/>
                  <a:pt x="3024" y="1090"/>
                  <a:pt x="3024" y="994"/>
                </a:cubicBezTo>
                <a:lnTo>
                  <a:pt x="3024" y="546"/>
                </a:lnTo>
                <a:cubicBezTo>
                  <a:pt x="3024" y="450"/>
                  <a:pt x="2946" y="372"/>
                  <a:pt x="2850" y="372"/>
                </a:cubicBezTo>
                <a:lnTo>
                  <a:pt x="2850" y="372"/>
                </a:lnTo>
                <a:close/>
                <a:moveTo>
                  <a:pt x="2022" y="994"/>
                </a:moveTo>
                <a:lnTo>
                  <a:pt x="2022" y="994"/>
                </a:lnTo>
                <a:cubicBezTo>
                  <a:pt x="2022" y="1018"/>
                  <a:pt x="2003" y="1037"/>
                  <a:pt x="1979" y="1037"/>
                </a:cubicBezTo>
                <a:lnTo>
                  <a:pt x="1531" y="1037"/>
                </a:lnTo>
                <a:cubicBezTo>
                  <a:pt x="1507" y="1037"/>
                  <a:pt x="1487" y="1018"/>
                  <a:pt x="1487" y="994"/>
                </a:cubicBezTo>
                <a:lnTo>
                  <a:pt x="1487" y="546"/>
                </a:lnTo>
                <a:cubicBezTo>
                  <a:pt x="1487" y="522"/>
                  <a:pt x="1507" y="502"/>
                  <a:pt x="1531" y="502"/>
                </a:cubicBezTo>
                <a:lnTo>
                  <a:pt x="1979" y="502"/>
                </a:lnTo>
                <a:cubicBezTo>
                  <a:pt x="2003" y="502"/>
                  <a:pt x="2022" y="522"/>
                  <a:pt x="2022" y="546"/>
                </a:cubicBezTo>
                <a:lnTo>
                  <a:pt x="2022" y="994"/>
                </a:lnTo>
                <a:lnTo>
                  <a:pt x="2022" y="994"/>
                </a:lnTo>
                <a:close/>
                <a:moveTo>
                  <a:pt x="1979" y="372"/>
                </a:moveTo>
                <a:lnTo>
                  <a:pt x="1979" y="372"/>
                </a:lnTo>
                <a:lnTo>
                  <a:pt x="1531" y="372"/>
                </a:lnTo>
                <a:cubicBezTo>
                  <a:pt x="1435" y="372"/>
                  <a:pt x="1357" y="450"/>
                  <a:pt x="1357" y="546"/>
                </a:cubicBezTo>
                <a:lnTo>
                  <a:pt x="1357" y="994"/>
                </a:lnTo>
                <a:cubicBezTo>
                  <a:pt x="1357" y="1090"/>
                  <a:pt x="1435" y="1167"/>
                  <a:pt x="1531" y="1167"/>
                </a:cubicBezTo>
                <a:lnTo>
                  <a:pt x="1979" y="1167"/>
                </a:lnTo>
                <a:cubicBezTo>
                  <a:pt x="2075" y="1167"/>
                  <a:pt x="2152" y="1090"/>
                  <a:pt x="2152" y="994"/>
                </a:cubicBezTo>
                <a:lnTo>
                  <a:pt x="2152" y="546"/>
                </a:lnTo>
                <a:cubicBezTo>
                  <a:pt x="2152" y="450"/>
                  <a:pt x="2075" y="372"/>
                  <a:pt x="1979" y="372"/>
                </a:cubicBezTo>
                <a:lnTo>
                  <a:pt x="1979" y="372"/>
                </a:lnTo>
                <a:close/>
                <a:moveTo>
                  <a:pt x="1151" y="994"/>
                </a:moveTo>
                <a:lnTo>
                  <a:pt x="1151" y="994"/>
                </a:lnTo>
                <a:cubicBezTo>
                  <a:pt x="1151" y="1018"/>
                  <a:pt x="1132" y="1037"/>
                  <a:pt x="1108" y="1037"/>
                </a:cubicBezTo>
                <a:lnTo>
                  <a:pt x="659" y="1037"/>
                </a:lnTo>
                <a:cubicBezTo>
                  <a:pt x="636" y="1037"/>
                  <a:pt x="616" y="1018"/>
                  <a:pt x="616" y="994"/>
                </a:cubicBezTo>
                <a:lnTo>
                  <a:pt x="616" y="546"/>
                </a:lnTo>
                <a:cubicBezTo>
                  <a:pt x="616" y="522"/>
                  <a:pt x="636" y="502"/>
                  <a:pt x="659" y="502"/>
                </a:cubicBezTo>
                <a:lnTo>
                  <a:pt x="1108" y="502"/>
                </a:lnTo>
                <a:cubicBezTo>
                  <a:pt x="1132" y="502"/>
                  <a:pt x="1151" y="522"/>
                  <a:pt x="1151" y="546"/>
                </a:cubicBezTo>
                <a:lnTo>
                  <a:pt x="1151" y="994"/>
                </a:lnTo>
                <a:lnTo>
                  <a:pt x="1151" y="994"/>
                </a:lnTo>
                <a:close/>
                <a:moveTo>
                  <a:pt x="1108" y="372"/>
                </a:moveTo>
                <a:lnTo>
                  <a:pt x="1108" y="372"/>
                </a:lnTo>
                <a:lnTo>
                  <a:pt x="659" y="372"/>
                </a:lnTo>
                <a:cubicBezTo>
                  <a:pt x="564" y="372"/>
                  <a:pt x="486" y="450"/>
                  <a:pt x="486" y="546"/>
                </a:cubicBezTo>
                <a:lnTo>
                  <a:pt x="486" y="994"/>
                </a:lnTo>
                <a:cubicBezTo>
                  <a:pt x="486" y="1090"/>
                  <a:pt x="564" y="1167"/>
                  <a:pt x="659" y="1167"/>
                </a:cubicBezTo>
                <a:lnTo>
                  <a:pt x="1108" y="1167"/>
                </a:lnTo>
                <a:cubicBezTo>
                  <a:pt x="1203" y="1167"/>
                  <a:pt x="1281" y="1090"/>
                  <a:pt x="1281" y="994"/>
                </a:cubicBezTo>
                <a:lnTo>
                  <a:pt x="1281" y="546"/>
                </a:lnTo>
                <a:cubicBezTo>
                  <a:pt x="1281" y="450"/>
                  <a:pt x="1203" y="372"/>
                  <a:pt x="1108" y="372"/>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13"/>
          <p:cNvSpPr>
            <a:spLocks noChangeAspect="1" noEditPoints="1"/>
          </p:cNvSpPr>
          <p:nvPr/>
        </p:nvSpPr>
        <p:spPr bwMode="auto">
          <a:xfrm>
            <a:off x="3944110" y="2818070"/>
            <a:ext cx="577884" cy="456391"/>
          </a:xfrm>
          <a:custGeom>
            <a:avLst/>
            <a:gdLst>
              <a:gd name="T0" fmla="*/ 4669 w 4800"/>
              <a:gd name="T1" fmla="*/ 3234 h 3789"/>
              <a:gd name="T2" fmla="*/ 130 w 4800"/>
              <a:gd name="T3" fmla="*/ 3107 h 3789"/>
              <a:gd name="T4" fmla="*/ 4261 w 4800"/>
              <a:gd name="T5" fmla="*/ 2680 h 3789"/>
              <a:gd name="T6" fmla="*/ 288 w 4800"/>
              <a:gd name="T7" fmla="*/ 3265 h 3789"/>
              <a:gd name="T8" fmla="*/ 288 w 4800"/>
              <a:gd name="T9" fmla="*/ 0 h 3789"/>
              <a:gd name="T10" fmla="*/ 4245 w 4800"/>
              <a:gd name="T11" fmla="*/ 3789 h 3789"/>
              <a:gd name="T12" fmla="*/ 3230 w 4800"/>
              <a:gd name="T13" fmla="*/ 2682 h 3789"/>
              <a:gd name="T14" fmla="*/ 3765 w 4800"/>
              <a:gd name="T15" fmla="*/ 2682 h 3789"/>
              <a:gd name="T16" fmla="*/ 3895 w 4800"/>
              <a:gd name="T17" fmla="*/ 2682 h 3789"/>
              <a:gd name="T18" fmla="*/ 3100 w 4800"/>
              <a:gd name="T19" fmla="*/ 2234 h 3789"/>
              <a:gd name="T20" fmla="*/ 3895 w 4800"/>
              <a:gd name="T21" fmla="*/ 2682 h 3789"/>
              <a:gd name="T22" fmla="*/ 2359 w 4800"/>
              <a:gd name="T23" fmla="*/ 2682 h 3789"/>
              <a:gd name="T24" fmla="*/ 2894 w 4800"/>
              <a:gd name="T25" fmla="*/ 2682 h 3789"/>
              <a:gd name="T26" fmla="*/ 2229 w 4800"/>
              <a:gd name="T27" fmla="*/ 2234 h 3789"/>
              <a:gd name="T28" fmla="*/ 3024 w 4800"/>
              <a:gd name="T29" fmla="*/ 2234 h 3789"/>
              <a:gd name="T30" fmla="*/ 1979 w 4800"/>
              <a:gd name="T31" fmla="*/ 2725 h 3789"/>
              <a:gd name="T32" fmla="*/ 1979 w 4800"/>
              <a:gd name="T33" fmla="*/ 2190 h 3789"/>
              <a:gd name="T34" fmla="*/ 1979 w 4800"/>
              <a:gd name="T35" fmla="*/ 2060 h 3789"/>
              <a:gd name="T36" fmla="*/ 1979 w 4800"/>
              <a:gd name="T37" fmla="*/ 2855 h 3789"/>
              <a:gd name="T38" fmla="*/ 1151 w 4800"/>
              <a:gd name="T39" fmla="*/ 2682 h 3789"/>
              <a:gd name="T40" fmla="*/ 616 w 4800"/>
              <a:gd name="T41" fmla="*/ 2234 h 3789"/>
              <a:gd name="T42" fmla="*/ 1151 w 4800"/>
              <a:gd name="T43" fmla="*/ 2682 h 3789"/>
              <a:gd name="T44" fmla="*/ 486 w 4800"/>
              <a:gd name="T45" fmla="*/ 2682 h 3789"/>
              <a:gd name="T46" fmla="*/ 1108 w 4800"/>
              <a:gd name="T47" fmla="*/ 2060 h 3789"/>
              <a:gd name="T48" fmla="*/ 3722 w 4800"/>
              <a:gd name="T49" fmla="*/ 1346 h 3789"/>
              <a:gd name="T50" fmla="*/ 3230 w 4800"/>
              <a:gd name="T51" fmla="*/ 1838 h 3789"/>
              <a:gd name="T52" fmla="*/ 3722 w 4800"/>
              <a:gd name="T53" fmla="*/ 2011 h 3789"/>
              <a:gd name="T54" fmla="*/ 3100 w 4800"/>
              <a:gd name="T55" fmla="*/ 1390 h 3789"/>
              <a:gd name="T56" fmla="*/ 2894 w 4800"/>
              <a:gd name="T57" fmla="*/ 1838 h 3789"/>
              <a:gd name="T58" fmla="*/ 2402 w 4800"/>
              <a:gd name="T59" fmla="*/ 1346 h 3789"/>
              <a:gd name="T60" fmla="*/ 2850 w 4800"/>
              <a:gd name="T61" fmla="*/ 1216 h 3789"/>
              <a:gd name="T62" fmla="*/ 2402 w 4800"/>
              <a:gd name="T63" fmla="*/ 2011 h 3789"/>
              <a:gd name="T64" fmla="*/ 2850 w 4800"/>
              <a:gd name="T65" fmla="*/ 1216 h 3789"/>
              <a:gd name="T66" fmla="*/ 1487 w 4800"/>
              <a:gd name="T67" fmla="*/ 1838 h 3789"/>
              <a:gd name="T68" fmla="*/ 2022 w 4800"/>
              <a:gd name="T69" fmla="*/ 1838 h 3789"/>
              <a:gd name="T70" fmla="*/ 1357 w 4800"/>
              <a:gd name="T71" fmla="*/ 1390 h 3789"/>
              <a:gd name="T72" fmla="*/ 2152 w 4800"/>
              <a:gd name="T73" fmla="*/ 1390 h 3789"/>
              <a:gd name="T74" fmla="*/ 1108 w 4800"/>
              <a:gd name="T75" fmla="*/ 1881 h 3789"/>
              <a:gd name="T76" fmla="*/ 1108 w 4800"/>
              <a:gd name="T77" fmla="*/ 1346 h 3789"/>
              <a:gd name="T78" fmla="*/ 1108 w 4800"/>
              <a:gd name="T79" fmla="*/ 1216 h 3789"/>
              <a:gd name="T80" fmla="*/ 1108 w 4800"/>
              <a:gd name="T81" fmla="*/ 2011 h 3789"/>
              <a:gd name="T82" fmla="*/ 3230 w 4800"/>
              <a:gd name="T83" fmla="*/ 546 h 3789"/>
              <a:gd name="T84" fmla="*/ 3765 w 4800"/>
              <a:gd name="T85" fmla="*/ 994 h 3789"/>
              <a:gd name="T86" fmla="*/ 3230 w 4800"/>
              <a:gd name="T87" fmla="*/ 546 h 3789"/>
              <a:gd name="T88" fmla="*/ 3895 w 4800"/>
              <a:gd name="T89" fmla="*/ 546 h 3789"/>
              <a:gd name="T90" fmla="*/ 3273 w 4800"/>
              <a:gd name="T91" fmla="*/ 1167 h 3789"/>
              <a:gd name="T92" fmla="*/ 2402 w 4800"/>
              <a:gd name="T93" fmla="*/ 1037 h 3789"/>
              <a:gd name="T94" fmla="*/ 2894 w 4800"/>
              <a:gd name="T95" fmla="*/ 546 h 3789"/>
              <a:gd name="T96" fmla="*/ 2402 w 4800"/>
              <a:gd name="T97" fmla="*/ 372 h 3789"/>
              <a:gd name="T98" fmla="*/ 3024 w 4800"/>
              <a:gd name="T99" fmla="*/ 994 h 3789"/>
              <a:gd name="T100" fmla="*/ 2022 w 4800"/>
              <a:gd name="T101" fmla="*/ 994 h 3789"/>
              <a:gd name="T102" fmla="*/ 1531 w 4800"/>
              <a:gd name="T103" fmla="*/ 502 h 3789"/>
              <a:gd name="T104" fmla="*/ 1979 w 4800"/>
              <a:gd name="T105" fmla="*/ 372 h 3789"/>
              <a:gd name="T106" fmla="*/ 1531 w 4800"/>
              <a:gd name="T107" fmla="*/ 1167 h 3789"/>
              <a:gd name="T108" fmla="*/ 1979 w 4800"/>
              <a:gd name="T109" fmla="*/ 372 h 3789"/>
              <a:gd name="T110" fmla="*/ 616 w 4800"/>
              <a:gd name="T111" fmla="*/ 994 h 3789"/>
              <a:gd name="T112" fmla="*/ 1151 w 4800"/>
              <a:gd name="T113" fmla="*/ 994 h 3789"/>
              <a:gd name="T114" fmla="*/ 486 w 4800"/>
              <a:gd name="T115" fmla="*/ 546 h 3789"/>
              <a:gd name="T116" fmla="*/ 1281 w 4800"/>
              <a:gd name="T117" fmla="*/ 546 h 3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800" h="3789">
                <a:moveTo>
                  <a:pt x="4245" y="3658"/>
                </a:moveTo>
                <a:lnTo>
                  <a:pt x="4245" y="3658"/>
                </a:lnTo>
                <a:cubicBezTo>
                  <a:pt x="4011" y="3658"/>
                  <a:pt x="3820" y="3468"/>
                  <a:pt x="3820" y="3234"/>
                </a:cubicBezTo>
                <a:cubicBezTo>
                  <a:pt x="3820" y="3000"/>
                  <a:pt x="4011" y="2809"/>
                  <a:pt x="4245" y="2809"/>
                </a:cubicBezTo>
                <a:cubicBezTo>
                  <a:pt x="4479" y="2809"/>
                  <a:pt x="4669" y="3000"/>
                  <a:pt x="4669" y="3234"/>
                </a:cubicBezTo>
                <a:cubicBezTo>
                  <a:pt x="4669" y="3468"/>
                  <a:pt x="4479" y="3658"/>
                  <a:pt x="4245" y="3658"/>
                </a:cubicBezTo>
                <a:lnTo>
                  <a:pt x="4245" y="3658"/>
                </a:lnTo>
                <a:close/>
                <a:moveTo>
                  <a:pt x="288" y="3265"/>
                </a:moveTo>
                <a:lnTo>
                  <a:pt x="288" y="3265"/>
                </a:lnTo>
                <a:cubicBezTo>
                  <a:pt x="201" y="3265"/>
                  <a:pt x="130" y="3194"/>
                  <a:pt x="130" y="3107"/>
                </a:cubicBezTo>
                <a:lnTo>
                  <a:pt x="130" y="289"/>
                </a:lnTo>
                <a:cubicBezTo>
                  <a:pt x="130" y="201"/>
                  <a:pt x="201" y="130"/>
                  <a:pt x="288" y="130"/>
                </a:cubicBezTo>
                <a:lnTo>
                  <a:pt x="4103" y="130"/>
                </a:lnTo>
                <a:cubicBezTo>
                  <a:pt x="4190" y="130"/>
                  <a:pt x="4261" y="201"/>
                  <a:pt x="4261" y="289"/>
                </a:cubicBezTo>
                <a:lnTo>
                  <a:pt x="4261" y="2680"/>
                </a:lnTo>
                <a:cubicBezTo>
                  <a:pt x="4256" y="2680"/>
                  <a:pt x="4250" y="2679"/>
                  <a:pt x="4245" y="2679"/>
                </a:cubicBezTo>
                <a:cubicBezTo>
                  <a:pt x="3939" y="2679"/>
                  <a:pt x="3690" y="2928"/>
                  <a:pt x="3690" y="3234"/>
                </a:cubicBezTo>
                <a:cubicBezTo>
                  <a:pt x="3690" y="3244"/>
                  <a:pt x="3691" y="3255"/>
                  <a:pt x="3692" y="3265"/>
                </a:cubicBezTo>
                <a:lnTo>
                  <a:pt x="288" y="3265"/>
                </a:lnTo>
                <a:lnTo>
                  <a:pt x="288" y="3265"/>
                </a:lnTo>
                <a:close/>
                <a:moveTo>
                  <a:pt x="4391" y="2700"/>
                </a:moveTo>
                <a:lnTo>
                  <a:pt x="4391" y="2700"/>
                </a:lnTo>
                <a:lnTo>
                  <a:pt x="4391" y="289"/>
                </a:lnTo>
                <a:cubicBezTo>
                  <a:pt x="4391" y="130"/>
                  <a:pt x="4262" y="0"/>
                  <a:pt x="4103" y="0"/>
                </a:cubicBezTo>
                <a:lnTo>
                  <a:pt x="288" y="0"/>
                </a:lnTo>
                <a:cubicBezTo>
                  <a:pt x="129" y="0"/>
                  <a:pt x="0" y="130"/>
                  <a:pt x="0" y="289"/>
                </a:cubicBezTo>
                <a:lnTo>
                  <a:pt x="0" y="3107"/>
                </a:lnTo>
                <a:cubicBezTo>
                  <a:pt x="0" y="3266"/>
                  <a:pt x="129" y="3395"/>
                  <a:pt x="288" y="3395"/>
                </a:cubicBezTo>
                <a:lnTo>
                  <a:pt x="3714" y="3395"/>
                </a:lnTo>
                <a:cubicBezTo>
                  <a:pt x="3784" y="3623"/>
                  <a:pt x="3995" y="3789"/>
                  <a:pt x="4245" y="3789"/>
                </a:cubicBezTo>
                <a:cubicBezTo>
                  <a:pt x="4551" y="3789"/>
                  <a:pt x="4800" y="3540"/>
                  <a:pt x="4800" y="3234"/>
                </a:cubicBezTo>
                <a:cubicBezTo>
                  <a:pt x="4800" y="2979"/>
                  <a:pt x="4626" y="2764"/>
                  <a:pt x="4391" y="2700"/>
                </a:cubicBezTo>
                <a:lnTo>
                  <a:pt x="4391" y="2700"/>
                </a:lnTo>
                <a:close/>
                <a:moveTo>
                  <a:pt x="3230" y="2682"/>
                </a:moveTo>
                <a:lnTo>
                  <a:pt x="3230" y="2682"/>
                </a:lnTo>
                <a:lnTo>
                  <a:pt x="3230" y="2234"/>
                </a:lnTo>
                <a:cubicBezTo>
                  <a:pt x="3230" y="2210"/>
                  <a:pt x="3249" y="2190"/>
                  <a:pt x="3273" y="2190"/>
                </a:cubicBezTo>
                <a:lnTo>
                  <a:pt x="3722" y="2190"/>
                </a:lnTo>
                <a:cubicBezTo>
                  <a:pt x="3746" y="2190"/>
                  <a:pt x="3765" y="2210"/>
                  <a:pt x="3765" y="2234"/>
                </a:cubicBezTo>
                <a:lnTo>
                  <a:pt x="3765" y="2682"/>
                </a:lnTo>
                <a:cubicBezTo>
                  <a:pt x="3765" y="2706"/>
                  <a:pt x="3746" y="2725"/>
                  <a:pt x="3722" y="2725"/>
                </a:cubicBezTo>
                <a:lnTo>
                  <a:pt x="3273" y="2725"/>
                </a:lnTo>
                <a:cubicBezTo>
                  <a:pt x="3249" y="2725"/>
                  <a:pt x="3230" y="2706"/>
                  <a:pt x="3230" y="2682"/>
                </a:cubicBezTo>
                <a:lnTo>
                  <a:pt x="3230" y="2682"/>
                </a:lnTo>
                <a:close/>
                <a:moveTo>
                  <a:pt x="3895" y="2682"/>
                </a:moveTo>
                <a:lnTo>
                  <a:pt x="3895" y="2682"/>
                </a:lnTo>
                <a:lnTo>
                  <a:pt x="3895" y="2234"/>
                </a:lnTo>
                <a:cubicBezTo>
                  <a:pt x="3895" y="2138"/>
                  <a:pt x="3817" y="2060"/>
                  <a:pt x="3722" y="2060"/>
                </a:cubicBezTo>
                <a:lnTo>
                  <a:pt x="3273" y="2060"/>
                </a:lnTo>
                <a:cubicBezTo>
                  <a:pt x="3178" y="2060"/>
                  <a:pt x="3100" y="2138"/>
                  <a:pt x="3100" y="2234"/>
                </a:cubicBezTo>
                <a:lnTo>
                  <a:pt x="3100" y="2682"/>
                </a:lnTo>
                <a:cubicBezTo>
                  <a:pt x="3100" y="2778"/>
                  <a:pt x="3178" y="2855"/>
                  <a:pt x="3273" y="2855"/>
                </a:cubicBezTo>
                <a:lnTo>
                  <a:pt x="3722" y="2855"/>
                </a:lnTo>
                <a:cubicBezTo>
                  <a:pt x="3817" y="2855"/>
                  <a:pt x="3895" y="2778"/>
                  <a:pt x="3895" y="2682"/>
                </a:cubicBezTo>
                <a:lnTo>
                  <a:pt x="3895" y="2682"/>
                </a:lnTo>
                <a:close/>
                <a:moveTo>
                  <a:pt x="2894" y="2682"/>
                </a:moveTo>
                <a:lnTo>
                  <a:pt x="2894" y="2682"/>
                </a:lnTo>
                <a:cubicBezTo>
                  <a:pt x="2894" y="2706"/>
                  <a:pt x="2874" y="2725"/>
                  <a:pt x="2850" y="2725"/>
                </a:cubicBezTo>
                <a:lnTo>
                  <a:pt x="2402" y="2725"/>
                </a:lnTo>
                <a:cubicBezTo>
                  <a:pt x="2378" y="2725"/>
                  <a:pt x="2359" y="2706"/>
                  <a:pt x="2359" y="2682"/>
                </a:cubicBezTo>
                <a:lnTo>
                  <a:pt x="2359" y="2234"/>
                </a:lnTo>
                <a:cubicBezTo>
                  <a:pt x="2359" y="2210"/>
                  <a:pt x="2378" y="2190"/>
                  <a:pt x="2402" y="2190"/>
                </a:cubicBezTo>
                <a:lnTo>
                  <a:pt x="2850" y="2190"/>
                </a:lnTo>
                <a:cubicBezTo>
                  <a:pt x="2874" y="2190"/>
                  <a:pt x="2894" y="2210"/>
                  <a:pt x="2894" y="2234"/>
                </a:cubicBezTo>
                <a:lnTo>
                  <a:pt x="2894" y="2682"/>
                </a:lnTo>
                <a:lnTo>
                  <a:pt x="2894" y="2682"/>
                </a:lnTo>
                <a:close/>
                <a:moveTo>
                  <a:pt x="2850" y="2060"/>
                </a:moveTo>
                <a:lnTo>
                  <a:pt x="2850" y="2060"/>
                </a:lnTo>
                <a:lnTo>
                  <a:pt x="2402" y="2060"/>
                </a:lnTo>
                <a:cubicBezTo>
                  <a:pt x="2306" y="2060"/>
                  <a:pt x="2229" y="2138"/>
                  <a:pt x="2229" y="2234"/>
                </a:cubicBezTo>
                <a:lnTo>
                  <a:pt x="2229" y="2682"/>
                </a:lnTo>
                <a:cubicBezTo>
                  <a:pt x="2229" y="2778"/>
                  <a:pt x="2306" y="2855"/>
                  <a:pt x="2402" y="2855"/>
                </a:cubicBezTo>
                <a:lnTo>
                  <a:pt x="2850" y="2855"/>
                </a:lnTo>
                <a:cubicBezTo>
                  <a:pt x="2946" y="2855"/>
                  <a:pt x="3024" y="2778"/>
                  <a:pt x="3024" y="2682"/>
                </a:cubicBezTo>
                <a:lnTo>
                  <a:pt x="3024" y="2234"/>
                </a:lnTo>
                <a:cubicBezTo>
                  <a:pt x="3024" y="2138"/>
                  <a:pt x="2946" y="2060"/>
                  <a:pt x="2850" y="2060"/>
                </a:cubicBezTo>
                <a:lnTo>
                  <a:pt x="2850" y="2060"/>
                </a:lnTo>
                <a:close/>
                <a:moveTo>
                  <a:pt x="2022" y="2682"/>
                </a:moveTo>
                <a:lnTo>
                  <a:pt x="2022" y="2682"/>
                </a:lnTo>
                <a:cubicBezTo>
                  <a:pt x="2022" y="2706"/>
                  <a:pt x="2003" y="2725"/>
                  <a:pt x="1979" y="2725"/>
                </a:cubicBezTo>
                <a:lnTo>
                  <a:pt x="1531" y="2725"/>
                </a:lnTo>
                <a:cubicBezTo>
                  <a:pt x="1507" y="2725"/>
                  <a:pt x="1487" y="2706"/>
                  <a:pt x="1487" y="2682"/>
                </a:cubicBezTo>
                <a:lnTo>
                  <a:pt x="1487" y="2234"/>
                </a:lnTo>
                <a:cubicBezTo>
                  <a:pt x="1487" y="2210"/>
                  <a:pt x="1507" y="2190"/>
                  <a:pt x="1531" y="2190"/>
                </a:cubicBezTo>
                <a:lnTo>
                  <a:pt x="1979" y="2190"/>
                </a:lnTo>
                <a:cubicBezTo>
                  <a:pt x="2003" y="2190"/>
                  <a:pt x="2022" y="2210"/>
                  <a:pt x="2022" y="2234"/>
                </a:cubicBezTo>
                <a:lnTo>
                  <a:pt x="2022" y="2682"/>
                </a:lnTo>
                <a:lnTo>
                  <a:pt x="2022" y="2682"/>
                </a:lnTo>
                <a:close/>
                <a:moveTo>
                  <a:pt x="1979" y="2060"/>
                </a:moveTo>
                <a:lnTo>
                  <a:pt x="1979" y="2060"/>
                </a:lnTo>
                <a:lnTo>
                  <a:pt x="1531" y="2060"/>
                </a:lnTo>
                <a:cubicBezTo>
                  <a:pt x="1435" y="2060"/>
                  <a:pt x="1357" y="2138"/>
                  <a:pt x="1357" y="2234"/>
                </a:cubicBezTo>
                <a:lnTo>
                  <a:pt x="1357" y="2682"/>
                </a:lnTo>
                <a:cubicBezTo>
                  <a:pt x="1357" y="2778"/>
                  <a:pt x="1435" y="2855"/>
                  <a:pt x="1531" y="2855"/>
                </a:cubicBezTo>
                <a:lnTo>
                  <a:pt x="1979" y="2855"/>
                </a:lnTo>
                <a:cubicBezTo>
                  <a:pt x="2075" y="2855"/>
                  <a:pt x="2152" y="2778"/>
                  <a:pt x="2152" y="2682"/>
                </a:cubicBezTo>
                <a:lnTo>
                  <a:pt x="2152" y="2234"/>
                </a:lnTo>
                <a:cubicBezTo>
                  <a:pt x="2152" y="2138"/>
                  <a:pt x="2075" y="2060"/>
                  <a:pt x="1979" y="2060"/>
                </a:cubicBezTo>
                <a:lnTo>
                  <a:pt x="1979" y="2060"/>
                </a:lnTo>
                <a:close/>
                <a:moveTo>
                  <a:pt x="1151" y="2682"/>
                </a:moveTo>
                <a:lnTo>
                  <a:pt x="1151" y="2682"/>
                </a:lnTo>
                <a:cubicBezTo>
                  <a:pt x="1151" y="2706"/>
                  <a:pt x="1132" y="2725"/>
                  <a:pt x="1108" y="2725"/>
                </a:cubicBezTo>
                <a:lnTo>
                  <a:pt x="659" y="2725"/>
                </a:lnTo>
                <a:cubicBezTo>
                  <a:pt x="636" y="2725"/>
                  <a:pt x="616" y="2706"/>
                  <a:pt x="616" y="2682"/>
                </a:cubicBezTo>
                <a:lnTo>
                  <a:pt x="616" y="2234"/>
                </a:lnTo>
                <a:cubicBezTo>
                  <a:pt x="616" y="2210"/>
                  <a:pt x="636" y="2190"/>
                  <a:pt x="659" y="2190"/>
                </a:cubicBezTo>
                <a:lnTo>
                  <a:pt x="1108" y="2190"/>
                </a:lnTo>
                <a:cubicBezTo>
                  <a:pt x="1132" y="2190"/>
                  <a:pt x="1151" y="2210"/>
                  <a:pt x="1151" y="2234"/>
                </a:cubicBezTo>
                <a:lnTo>
                  <a:pt x="1151" y="2682"/>
                </a:lnTo>
                <a:lnTo>
                  <a:pt x="1151" y="2682"/>
                </a:lnTo>
                <a:close/>
                <a:moveTo>
                  <a:pt x="1108" y="2060"/>
                </a:moveTo>
                <a:lnTo>
                  <a:pt x="1108" y="2060"/>
                </a:lnTo>
                <a:lnTo>
                  <a:pt x="659" y="2060"/>
                </a:lnTo>
                <a:cubicBezTo>
                  <a:pt x="564" y="2060"/>
                  <a:pt x="486" y="2138"/>
                  <a:pt x="486" y="2234"/>
                </a:cubicBezTo>
                <a:lnTo>
                  <a:pt x="486" y="2682"/>
                </a:lnTo>
                <a:cubicBezTo>
                  <a:pt x="486" y="2778"/>
                  <a:pt x="564" y="2855"/>
                  <a:pt x="659" y="2855"/>
                </a:cubicBezTo>
                <a:lnTo>
                  <a:pt x="1108" y="2855"/>
                </a:lnTo>
                <a:cubicBezTo>
                  <a:pt x="1203" y="2855"/>
                  <a:pt x="1281" y="2778"/>
                  <a:pt x="1281" y="2682"/>
                </a:cubicBezTo>
                <a:lnTo>
                  <a:pt x="1281" y="2234"/>
                </a:lnTo>
                <a:cubicBezTo>
                  <a:pt x="1281" y="2138"/>
                  <a:pt x="1203" y="2060"/>
                  <a:pt x="1108" y="2060"/>
                </a:cubicBezTo>
                <a:lnTo>
                  <a:pt x="1108" y="2060"/>
                </a:lnTo>
                <a:close/>
                <a:moveTo>
                  <a:pt x="3230" y="1390"/>
                </a:moveTo>
                <a:lnTo>
                  <a:pt x="3230" y="1390"/>
                </a:lnTo>
                <a:cubicBezTo>
                  <a:pt x="3230" y="1366"/>
                  <a:pt x="3249" y="1346"/>
                  <a:pt x="3273" y="1346"/>
                </a:cubicBezTo>
                <a:lnTo>
                  <a:pt x="3722" y="1346"/>
                </a:lnTo>
                <a:cubicBezTo>
                  <a:pt x="3746" y="1346"/>
                  <a:pt x="3765" y="1366"/>
                  <a:pt x="3765" y="1390"/>
                </a:cubicBezTo>
                <a:lnTo>
                  <a:pt x="3765" y="1838"/>
                </a:lnTo>
                <a:cubicBezTo>
                  <a:pt x="3765" y="1862"/>
                  <a:pt x="3746" y="1881"/>
                  <a:pt x="3722" y="1881"/>
                </a:cubicBezTo>
                <a:lnTo>
                  <a:pt x="3273" y="1881"/>
                </a:lnTo>
                <a:cubicBezTo>
                  <a:pt x="3249" y="1881"/>
                  <a:pt x="3230" y="1862"/>
                  <a:pt x="3230" y="1838"/>
                </a:cubicBezTo>
                <a:lnTo>
                  <a:pt x="3230" y="1390"/>
                </a:lnTo>
                <a:lnTo>
                  <a:pt x="3230" y="1390"/>
                </a:lnTo>
                <a:close/>
                <a:moveTo>
                  <a:pt x="3273" y="2011"/>
                </a:moveTo>
                <a:lnTo>
                  <a:pt x="3273" y="2011"/>
                </a:lnTo>
                <a:lnTo>
                  <a:pt x="3722" y="2011"/>
                </a:lnTo>
                <a:cubicBezTo>
                  <a:pt x="3817" y="2011"/>
                  <a:pt x="3895" y="1934"/>
                  <a:pt x="3895" y="1838"/>
                </a:cubicBezTo>
                <a:lnTo>
                  <a:pt x="3895" y="1390"/>
                </a:lnTo>
                <a:cubicBezTo>
                  <a:pt x="3895" y="1294"/>
                  <a:pt x="3817" y="1216"/>
                  <a:pt x="3722" y="1216"/>
                </a:cubicBezTo>
                <a:lnTo>
                  <a:pt x="3273" y="1216"/>
                </a:lnTo>
                <a:cubicBezTo>
                  <a:pt x="3178" y="1216"/>
                  <a:pt x="3100" y="1294"/>
                  <a:pt x="3100" y="1390"/>
                </a:cubicBezTo>
                <a:lnTo>
                  <a:pt x="3100" y="1838"/>
                </a:lnTo>
                <a:cubicBezTo>
                  <a:pt x="3100" y="1934"/>
                  <a:pt x="3178" y="2011"/>
                  <a:pt x="3273" y="2011"/>
                </a:cubicBezTo>
                <a:lnTo>
                  <a:pt x="3273" y="2011"/>
                </a:lnTo>
                <a:close/>
                <a:moveTo>
                  <a:pt x="2894" y="1838"/>
                </a:moveTo>
                <a:lnTo>
                  <a:pt x="2894" y="1838"/>
                </a:lnTo>
                <a:cubicBezTo>
                  <a:pt x="2894" y="1862"/>
                  <a:pt x="2874" y="1881"/>
                  <a:pt x="2850" y="1881"/>
                </a:cubicBezTo>
                <a:lnTo>
                  <a:pt x="2402" y="1881"/>
                </a:lnTo>
                <a:cubicBezTo>
                  <a:pt x="2378" y="1881"/>
                  <a:pt x="2359" y="1862"/>
                  <a:pt x="2359" y="1838"/>
                </a:cubicBezTo>
                <a:lnTo>
                  <a:pt x="2359" y="1390"/>
                </a:lnTo>
                <a:cubicBezTo>
                  <a:pt x="2359" y="1366"/>
                  <a:pt x="2378" y="1346"/>
                  <a:pt x="2402" y="1346"/>
                </a:cubicBezTo>
                <a:lnTo>
                  <a:pt x="2850" y="1346"/>
                </a:lnTo>
                <a:cubicBezTo>
                  <a:pt x="2874" y="1346"/>
                  <a:pt x="2894" y="1366"/>
                  <a:pt x="2894" y="1390"/>
                </a:cubicBezTo>
                <a:lnTo>
                  <a:pt x="2894" y="1838"/>
                </a:lnTo>
                <a:lnTo>
                  <a:pt x="2894" y="1838"/>
                </a:lnTo>
                <a:close/>
                <a:moveTo>
                  <a:pt x="2850" y="1216"/>
                </a:moveTo>
                <a:lnTo>
                  <a:pt x="2850" y="1216"/>
                </a:lnTo>
                <a:lnTo>
                  <a:pt x="2402" y="1216"/>
                </a:lnTo>
                <a:cubicBezTo>
                  <a:pt x="2306" y="1216"/>
                  <a:pt x="2229" y="1294"/>
                  <a:pt x="2229" y="1390"/>
                </a:cubicBezTo>
                <a:lnTo>
                  <a:pt x="2229" y="1838"/>
                </a:lnTo>
                <a:cubicBezTo>
                  <a:pt x="2229" y="1934"/>
                  <a:pt x="2306" y="2011"/>
                  <a:pt x="2402" y="2011"/>
                </a:cubicBezTo>
                <a:lnTo>
                  <a:pt x="2850" y="2011"/>
                </a:lnTo>
                <a:cubicBezTo>
                  <a:pt x="2946" y="2011"/>
                  <a:pt x="3024" y="1934"/>
                  <a:pt x="3024" y="1838"/>
                </a:cubicBezTo>
                <a:lnTo>
                  <a:pt x="3024" y="1390"/>
                </a:lnTo>
                <a:cubicBezTo>
                  <a:pt x="3024" y="1294"/>
                  <a:pt x="2946" y="1216"/>
                  <a:pt x="2850" y="1216"/>
                </a:cubicBezTo>
                <a:lnTo>
                  <a:pt x="2850" y="1216"/>
                </a:lnTo>
                <a:close/>
                <a:moveTo>
                  <a:pt x="2022" y="1838"/>
                </a:moveTo>
                <a:lnTo>
                  <a:pt x="2022" y="1838"/>
                </a:lnTo>
                <a:cubicBezTo>
                  <a:pt x="2022" y="1862"/>
                  <a:pt x="2003" y="1881"/>
                  <a:pt x="1979" y="1881"/>
                </a:cubicBezTo>
                <a:lnTo>
                  <a:pt x="1531" y="1881"/>
                </a:lnTo>
                <a:cubicBezTo>
                  <a:pt x="1507" y="1881"/>
                  <a:pt x="1487" y="1862"/>
                  <a:pt x="1487" y="1838"/>
                </a:cubicBezTo>
                <a:lnTo>
                  <a:pt x="1487" y="1390"/>
                </a:lnTo>
                <a:cubicBezTo>
                  <a:pt x="1487" y="1366"/>
                  <a:pt x="1507" y="1346"/>
                  <a:pt x="1531" y="1346"/>
                </a:cubicBezTo>
                <a:lnTo>
                  <a:pt x="1979" y="1346"/>
                </a:lnTo>
                <a:cubicBezTo>
                  <a:pt x="2003" y="1346"/>
                  <a:pt x="2022" y="1366"/>
                  <a:pt x="2022" y="1390"/>
                </a:cubicBezTo>
                <a:lnTo>
                  <a:pt x="2022" y="1838"/>
                </a:lnTo>
                <a:lnTo>
                  <a:pt x="2022" y="1838"/>
                </a:lnTo>
                <a:close/>
                <a:moveTo>
                  <a:pt x="1979" y="1216"/>
                </a:moveTo>
                <a:lnTo>
                  <a:pt x="1979" y="1216"/>
                </a:lnTo>
                <a:lnTo>
                  <a:pt x="1531" y="1216"/>
                </a:lnTo>
                <a:cubicBezTo>
                  <a:pt x="1435" y="1216"/>
                  <a:pt x="1357" y="1294"/>
                  <a:pt x="1357" y="1390"/>
                </a:cubicBezTo>
                <a:lnTo>
                  <a:pt x="1357" y="1838"/>
                </a:lnTo>
                <a:cubicBezTo>
                  <a:pt x="1357" y="1934"/>
                  <a:pt x="1435" y="2011"/>
                  <a:pt x="1531" y="2011"/>
                </a:cubicBezTo>
                <a:lnTo>
                  <a:pt x="1979" y="2011"/>
                </a:lnTo>
                <a:cubicBezTo>
                  <a:pt x="2075" y="2011"/>
                  <a:pt x="2152" y="1934"/>
                  <a:pt x="2152" y="1838"/>
                </a:cubicBezTo>
                <a:lnTo>
                  <a:pt x="2152" y="1390"/>
                </a:lnTo>
                <a:cubicBezTo>
                  <a:pt x="2152" y="1294"/>
                  <a:pt x="2075" y="1216"/>
                  <a:pt x="1979" y="1216"/>
                </a:cubicBezTo>
                <a:lnTo>
                  <a:pt x="1979" y="1216"/>
                </a:lnTo>
                <a:close/>
                <a:moveTo>
                  <a:pt x="1151" y="1838"/>
                </a:moveTo>
                <a:lnTo>
                  <a:pt x="1151" y="1838"/>
                </a:lnTo>
                <a:cubicBezTo>
                  <a:pt x="1151" y="1862"/>
                  <a:pt x="1132" y="1881"/>
                  <a:pt x="1108" y="1881"/>
                </a:cubicBezTo>
                <a:lnTo>
                  <a:pt x="659" y="1881"/>
                </a:lnTo>
                <a:cubicBezTo>
                  <a:pt x="636" y="1881"/>
                  <a:pt x="616" y="1862"/>
                  <a:pt x="616" y="1838"/>
                </a:cubicBezTo>
                <a:lnTo>
                  <a:pt x="616" y="1390"/>
                </a:lnTo>
                <a:cubicBezTo>
                  <a:pt x="616" y="1366"/>
                  <a:pt x="636" y="1346"/>
                  <a:pt x="659" y="1346"/>
                </a:cubicBezTo>
                <a:lnTo>
                  <a:pt x="1108" y="1346"/>
                </a:lnTo>
                <a:cubicBezTo>
                  <a:pt x="1132" y="1346"/>
                  <a:pt x="1151" y="1366"/>
                  <a:pt x="1151" y="1390"/>
                </a:cubicBezTo>
                <a:lnTo>
                  <a:pt x="1151" y="1838"/>
                </a:lnTo>
                <a:lnTo>
                  <a:pt x="1151" y="1838"/>
                </a:lnTo>
                <a:close/>
                <a:moveTo>
                  <a:pt x="1108" y="1216"/>
                </a:moveTo>
                <a:lnTo>
                  <a:pt x="1108" y="1216"/>
                </a:lnTo>
                <a:lnTo>
                  <a:pt x="659" y="1216"/>
                </a:lnTo>
                <a:cubicBezTo>
                  <a:pt x="564" y="1216"/>
                  <a:pt x="486" y="1294"/>
                  <a:pt x="486" y="1390"/>
                </a:cubicBezTo>
                <a:lnTo>
                  <a:pt x="486" y="1838"/>
                </a:lnTo>
                <a:cubicBezTo>
                  <a:pt x="486" y="1934"/>
                  <a:pt x="564" y="2011"/>
                  <a:pt x="659" y="2011"/>
                </a:cubicBezTo>
                <a:lnTo>
                  <a:pt x="1108" y="2011"/>
                </a:lnTo>
                <a:cubicBezTo>
                  <a:pt x="1203" y="2011"/>
                  <a:pt x="1281" y="1934"/>
                  <a:pt x="1281" y="1838"/>
                </a:cubicBezTo>
                <a:lnTo>
                  <a:pt x="1281" y="1390"/>
                </a:lnTo>
                <a:cubicBezTo>
                  <a:pt x="1281" y="1294"/>
                  <a:pt x="1203" y="1216"/>
                  <a:pt x="1108" y="1216"/>
                </a:cubicBezTo>
                <a:lnTo>
                  <a:pt x="1108" y="1216"/>
                </a:lnTo>
                <a:close/>
                <a:moveTo>
                  <a:pt x="3230" y="546"/>
                </a:moveTo>
                <a:lnTo>
                  <a:pt x="3230" y="546"/>
                </a:lnTo>
                <a:cubicBezTo>
                  <a:pt x="3230" y="522"/>
                  <a:pt x="3249" y="502"/>
                  <a:pt x="3273" y="502"/>
                </a:cubicBezTo>
                <a:lnTo>
                  <a:pt x="3722" y="502"/>
                </a:lnTo>
                <a:cubicBezTo>
                  <a:pt x="3746" y="502"/>
                  <a:pt x="3765" y="522"/>
                  <a:pt x="3765" y="546"/>
                </a:cubicBezTo>
                <a:lnTo>
                  <a:pt x="3765" y="994"/>
                </a:lnTo>
                <a:cubicBezTo>
                  <a:pt x="3765" y="1018"/>
                  <a:pt x="3746" y="1037"/>
                  <a:pt x="3722" y="1037"/>
                </a:cubicBezTo>
                <a:lnTo>
                  <a:pt x="3273" y="1037"/>
                </a:lnTo>
                <a:cubicBezTo>
                  <a:pt x="3249" y="1037"/>
                  <a:pt x="3230" y="1018"/>
                  <a:pt x="3230" y="994"/>
                </a:cubicBezTo>
                <a:lnTo>
                  <a:pt x="3230" y="546"/>
                </a:lnTo>
                <a:lnTo>
                  <a:pt x="3230" y="546"/>
                </a:lnTo>
                <a:close/>
                <a:moveTo>
                  <a:pt x="3273" y="1167"/>
                </a:moveTo>
                <a:lnTo>
                  <a:pt x="3273" y="1167"/>
                </a:lnTo>
                <a:lnTo>
                  <a:pt x="3722" y="1167"/>
                </a:lnTo>
                <a:cubicBezTo>
                  <a:pt x="3817" y="1167"/>
                  <a:pt x="3895" y="1090"/>
                  <a:pt x="3895" y="994"/>
                </a:cubicBezTo>
                <a:lnTo>
                  <a:pt x="3895" y="546"/>
                </a:lnTo>
                <a:cubicBezTo>
                  <a:pt x="3895" y="450"/>
                  <a:pt x="3817" y="372"/>
                  <a:pt x="3722" y="372"/>
                </a:cubicBezTo>
                <a:lnTo>
                  <a:pt x="3273" y="372"/>
                </a:lnTo>
                <a:cubicBezTo>
                  <a:pt x="3178" y="372"/>
                  <a:pt x="3100" y="450"/>
                  <a:pt x="3100" y="546"/>
                </a:cubicBezTo>
                <a:lnTo>
                  <a:pt x="3100" y="994"/>
                </a:lnTo>
                <a:cubicBezTo>
                  <a:pt x="3100" y="1090"/>
                  <a:pt x="3178" y="1167"/>
                  <a:pt x="3273" y="1167"/>
                </a:cubicBezTo>
                <a:lnTo>
                  <a:pt x="3273" y="1167"/>
                </a:lnTo>
                <a:close/>
                <a:moveTo>
                  <a:pt x="2894" y="994"/>
                </a:moveTo>
                <a:lnTo>
                  <a:pt x="2894" y="994"/>
                </a:lnTo>
                <a:cubicBezTo>
                  <a:pt x="2894" y="1018"/>
                  <a:pt x="2874" y="1037"/>
                  <a:pt x="2850" y="1037"/>
                </a:cubicBezTo>
                <a:lnTo>
                  <a:pt x="2402" y="1037"/>
                </a:lnTo>
                <a:cubicBezTo>
                  <a:pt x="2378" y="1037"/>
                  <a:pt x="2359" y="1018"/>
                  <a:pt x="2359" y="994"/>
                </a:cubicBezTo>
                <a:lnTo>
                  <a:pt x="2359" y="546"/>
                </a:lnTo>
                <a:cubicBezTo>
                  <a:pt x="2359" y="522"/>
                  <a:pt x="2378" y="502"/>
                  <a:pt x="2402" y="502"/>
                </a:cubicBezTo>
                <a:lnTo>
                  <a:pt x="2850" y="502"/>
                </a:lnTo>
                <a:cubicBezTo>
                  <a:pt x="2874" y="502"/>
                  <a:pt x="2894" y="522"/>
                  <a:pt x="2894" y="546"/>
                </a:cubicBezTo>
                <a:lnTo>
                  <a:pt x="2894" y="994"/>
                </a:lnTo>
                <a:lnTo>
                  <a:pt x="2894" y="994"/>
                </a:lnTo>
                <a:close/>
                <a:moveTo>
                  <a:pt x="2850" y="372"/>
                </a:moveTo>
                <a:lnTo>
                  <a:pt x="2850" y="372"/>
                </a:lnTo>
                <a:lnTo>
                  <a:pt x="2402" y="372"/>
                </a:lnTo>
                <a:cubicBezTo>
                  <a:pt x="2306" y="372"/>
                  <a:pt x="2229" y="450"/>
                  <a:pt x="2229" y="546"/>
                </a:cubicBezTo>
                <a:lnTo>
                  <a:pt x="2229" y="994"/>
                </a:lnTo>
                <a:cubicBezTo>
                  <a:pt x="2229" y="1090"/>
                  <a:pt x="2306" y="1167"/>
                  <a:pt x="2402" y="1167"/>
                </a:cubicBezTo>
                <a:lnTo>
                  <a:pt x="2850" y="1167"/>
                </a:lnTo>
                <a:cubicBezTo>
                  <a:pt x="2946" y="1167"/>
                  <a:pt x="3024" y="1090"/>
                  <a:pt x="3024" y="994"/>
                </a:cubicBezTo>
                <a:lnTo>
                  <a:pt x="3024" y="546"/>
                </a:lnTo>
                <a:cubicBezTo>
                  <a:pt x="3024" y="450"/>
                  <a:pt x="2946" y="372"/>
                  <a:pt x="2850" y="372"/>
                </a:cubicBezTo>
                <a:lnTo>
                  <a:pt x="2850" y="372"/>
                </a:lnTo>
                <a:close/>
                <a:moveTo>
                  <a:pt x="2022" y="994"/>
                </a:moveTo>
                <a:lnTo>
                  <a:pt x="2022" y="994"/>
                </a:lnTo>
                <a:cubicBezTo>
                  <a:pt x="2022" y="1018"/>
                  <a:pt x="2003" y="1037"/>
                  <a:pt x="1979" y="1037"/>
                </a:cubicBezTo>
                <a:lnTo>
                  <a:pt x="1531" y="1037"/>
                </a:lnTo>
                <a:cubicBezTo>
                  <a:pt x="1507" y="1037"/>
                  <a:pt x="1487" y="1018"/>
                  <a:pt x="1487" y="994"/>
                </a:cubicBezTo>
                <a:lnTo>
                  <a:pt x="1487" y="546"/>
                </a:lnTo>
                <a:cubicBezTo>
                  <a:pt x="1487" y="522"/>
                  <a:pt x="1507" y="502"/>
                  <a:pt x="1531" y="502"/>
                </a:cubicBezTo>
                <a:lnTo>
                  <a:pt x="1979" y="502"/>
                </a:lnTo>
                <a:cubicBezTo>
                  <a:pt x="2003" y="502"/>
                  <a:pt x="2022" y="522"/>
                  <a:pt x="2022" y="546"/>
                </a:cubicBezTo>
                <a:lnTo>
                  <a:pt x="2022" y="994"/>
                </a:lnTo>
                <a:lnTo>
                  <a:pt x="2022" y="994"/>
                </a:lnTo>
                <a:close/>
                <a:moveTo>
                  <a:pt x="1979" y="372"/>
                </a:moveTo>
                <a:lnTo>
                  <a:pt x="1979" y="372"/>
                </a:lnTo>
                <a:lnTo>
                  <a:pt x="1531" y="372"/>
                </a:lnTo>
                <a:cubicBezTo>
                  <a:pt x="1435" y="372"/>
                  <a:pt x="1357" y="450"/>
                  <a:pt x="1357" y="546"/>
                </a:cubicBezTo>
                <a:lnTo>
                  <a:pt x="1357" y="994"/>
                </a:lnTo>
                <a:cubicBezTo>
                  <a:pt x="1357" y="1090"/>
                  <a:pt x="1435" y="1167"/>
                  <a:pt x="1531" y="1167"/>
                </a:cubicBezTo>
                <a:lnTo>
                  <a:pt x="1979" y="1167"/>
                </a:lnTo>
                <a:cubicBezTo>
                  <a:pt x="2075" y="1167"/>
                  <a:pt x="2152" y="1090"/>
                  <a:pt x="2152" y="994"/>
                </a:cubicBezTo>
                <a:lnTo>
                  <a:pt x="2152" y="546"/>
                </a:lnTo>
                <a:cubicBezTo>
                  <a:pt x="2152" y="450"/>
                  <a:pt x="2075" y="372"/>
                  <a:pt x="1979" y="372"/>
                </a:cubicBezTo>
                <a:lnTo>
                  <a:pt x="1979" y="372"/>
                </a:lnTo>
                <a:close/>
                <a:moveTo>
                  <a:pt x="1151" y="994"/>
                </a:moveTo>
                <a:lnTo>
                  <a:pt x="1151" y="994"/>
                </a:lnTo>
                <a:cubicBezTo>
                  <a:pt x="1151" y="1018"/>
                  <a:pt x="1132" y="1037"/>
                  <a:pt x="1108" y="1037"/>
                </a:cubicBezTo>
                <a:lnTo>
                  <a:pt x="659" y="1037"/>
                </a:lnTo>
                <a:cubicBezTo>
                  <a:pt x="636" y="1037"/>
                  <a:pt x="616" y="1018"/>
                  <a:pt x="616" y="994"/>
                </a:cubicBezTo>
                <a:lnTo>
                  <a:pt x="616" y="546"/>
                </a:lnTo>
                <a:cubicBezTo>
                  <a:pt x="616" y="522"/>
                  <a:pt x="636" y="502"/>
                  <a:pt x="659" y="502"/>
                </a:cubicBezTo>
                <a:lnTo>
                  <a:pt x="1108" y="502"/>
                </a:lnTo>
                <a:cubicBezTo>
                  <a:pt x="1132" y="502"/>
                  <a:pt x="1151" y="522"/>
                  <a:pt x="1151" y="546"/>
                </a:cubicBezTo>
                <a:lnTo>
                  <a:pt x="1151" y="994"/>
                </a:lnTo>
                <a:lnTo>
                  <a:pt x="1151" y="994"/>
                </a:lnTo>
                <a:close/>
                <a:moveTo>
                  <a:pt x="1108" y="372"/>
                </a:moveTo>
                <a:lnTo>
                  <a:pt x="1108" y="372"/>
                </a:lnTo>
                <a:lnTo>
                  <a:pt x="659" y="372"/>
                </a:lnTo>
                <a:cubicBezTo>
                  <a:pt x="564" y="372"/>
                  <a:pt x="486" y="450"/>
                  <a:pt x="486" y="546"/>
                </a:cubicBezTo>
                <a:lnTo>
                  <a:pt x="486" y="994"/>
                </a:lnTo>
                <a:cubicBezTo>
                  <a:pt x="486" y="1090"/>
                  <a:pt x="564" y="1167"/>
                  <a:pt x="659" y="1167"/>
                </a:cubicBezTo>
                <a:lnTo>
                  <a:pt x="1108" y="1167"/>
                </a:lnTo>
                <a:cubicBezTo>
                  <a:pt x="1203" y="1167"/>
                  <a:pt x="1281" y="1090"/>
                  <a:pt x="1281" y="994"/>
                </a:cubicBezTo>
                <a:lnTo>
                  <a:pt x="1281" y="546"/>
                </a:lnTo>
                <a:cubicBezTo>
                  <a:pt x="1281" y="450"/>
                  <a:pt x="1203" y="372"/>
                  <a:pt x="1108" y="372"/>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13"/>
          <p:cNvSpPr>
            <a:spLocks noChangeAspect="1" noEditPoints="1"/>
          </p:cNvSpPr>
          <p:nvPr/>
        </p:nvSpPr>
        <p:spPr bwMode="auto">
          <a:xfrm>
            <a:off x="4599720" y="2818069"/>
            <a:ext cx="577884" cy="456391"/>
          </a:xfrm>
          <a:custGeom>
            <a:avLst/>
            <a:gdLst>
              <a:gd name="T0" fmla="*/ 4669 w 4800"/>
              <a:gd name="T1" fmla="*/ 3234 h 3789"/>
              <a:gd name="T2" fmla="*/ 130 w 4800"/>
              <a:gd name="T3" fmla="*/ 3107 h 3789"/>
              <a:gd name="T4" fmla="*/ 4261 w 4800"/>
              <a:gd name="T5" fmla="*/ 2680 h 3789"/>
              <a:gd name="T6" fmla="*/ 288 w 4800"/>
              <a:gd name="T7" fmla="*/ 3265 h 3789"/>
              <a:gd name="T8" fmla="*/ 288 w 4800"/>
              <a:gd name="T9" fmla="*/ 0 h 3789"/>
              <a:gd name="T10" fmla="*/ 4245 w 4800"/>
              <a:gd name="T11" fmla="*/ 3789 h 3789"/>
              <a:gd name="T12" fmla="*/ 3230 w 4800"/>
              <a:gd name="T13" fmla="*/ 2682 h 3789"/>
              <a:gd name="T14" fmla="*/ 3765 w 4800"/>
              <a:gd name="T15" fmla="*/ 2682 h 3789"/>
              <a:gd name="T16" fmla="*/ 3895 w 4800"/>
              <a:gd name="T17" fmla="*/ 2682 h 3789"/>
              <a:gd name="T18" fmla="*/ 3100 w 4800"/>
              <a:gd name="T19" fmla="*/ 2234 h 3789"/>
              <a:gd name="T20" fmla="*/ 3895 w 4800"/>
              <a:gd name="T21" fmla="*/ 2682 h 3789"/>
              <a:gd name="T22" fmla="*/ 2359 w 4800"/>
              <a:gd name="T23" fmla="*/ 2682 h 3789"/>
              <a:gd name="T24" fmla="*/ 2894 w 4800"/>
              <a:gd name="T25" fmla="*/ 2682 h 3789"/>
              <a:gd name="T26" fmla="*/ 2229 w 4800"/>
              <a:gd name="T27" fmla="*/ 2234 h 3789"/>
              <a:gd name="T28" fmla="*/ 3024 w 4800"/>
              <a:gd name="T29" fmla="*/ 2234 h 3789"/>
              <a:gd name="T30" fmla="*/ 1979 w 4800"/>
              <a:gd name="T31" fmla="*/ 2725 h 3789"/>
              <a:gd name="T32" fmla="*/ 1979 w 4800"/>
              <a:gd name="T33" fmla="*/ 2190 h 3789"/>
              <a:gd name="T34" fmla="*/ 1979 w 4800"/>
              <a:gd name="T35" fmla="*/ 2060 h 3789"/>
              <a:gd name="T36" fmla="*/ 1979 w 4800"/>
              <a:gd name="T37" fmla="*/ 2855 h 3789"/>
              <a:gd name="T38" fmla="*/ 1151 w 4800"/>
              <a:gd name="T39" fmla="*/ 2682 h 3789"/>
              <a:gd name="T40" fmla="*/ 616 w 4800"/>
              <a:gd name="T41" fmla="*/ 2234 h 3789"/>
              <a:gd name="T42" fmla="*/ 1151 w 4800"/>
              <a:gd name="T43" fmla="*/ 2682 h 3789"/>
              <a:gd name="T44" fmla="*/ 486 w 4800"/>
              <a:gd name="T45" fmla="*/ 2682 h 3789"/>
              <a:gd name="T46" fmla="*/ 1108 w 4800"/>
              <a:gd name="T47" fmla="*/ 2060 h 3789"/>
              <a:gd name="T48" fmla="*/ 3722 w 4800"/>
              <a:gd name="T49" fmla="*/ 1346 h 3789"/>
              <a:gd name="T50" fmla="*/ 3230 w 4800"/>
              <a:gd name="T51" fmla="*/ 1838 h 3789"/>
              <a:gd name="T52" fmla="*/ 3722 w 4800"/>
              <a:gd name="T53" fmla="*/ 2011 h 3789"/>
              <a:gd name="T54" fmla="*/ 3100 w 4800"/>
              <a:gd name="T55" fmla="*/ 1390 h 3789"/>
              <a:gd name="T56" fmla="*/ 2894 w 4800"/>
              <a:gd name="T57" fmla="*/ 1838 h 3789"/>
              <a:gd name="T58" fmla="*/ 2402 w 4800"/>
              <a:gd name="T59" fmla="*/ 1346 h 3789"/>
              <a:gd name="T60" fmla="*/ 2850 w 4800"/>
              <a:gd name="T61" fmla="*/ 1216 h 3789"/>
              <a:gd name="T62" fmla="*/ 2402 w 4800"/>
              <a:gd name="T63" fmla="*/ 2011 h 3789"/>
              <a:gd name="T64" fmla="*/ 2850 w 4800"/>
              <a:gd name="T65" fmla="*/ 1216 h 3789"/>
              <a:gd name="T66" fmla="*/ 1487 w 4800"/>
              <a:gd name="T67" fmla="*/ 1838 h 3789"/>
              <a:gd name="T68" fmla="*/ 2022 w 4800"/>
              <a:gd name="T69" fmla="*/ 1838 h 3789"/>
              <a:gd name="T70" fmla="*/ 1357 w 4800"/>
              <a:gd name="T71" fmla="*/ 1390 h 3789"/>
              <a:gd name="T72" fmla="*/ 2152 w 4800"/>
              <a:gd name="T73" fmla="*/ 1390 h 3789"/>
              <a:gd name="T74" fmla="*/ 1108 w 4800"/>
              <a:gd name="T75" fmla="*/ 1881 h 3789"/>
              <a:gd name="T76" fmla="*/ 1108 w 4800"/>
              <a:gd name="T77" fmla="*/ 1346 h 3789"/>
              <a:gd name="T78" fmla="*/ 1108 w 4800"/>
              <a:gd name="T79" fmla="*/ 1216 h 3789"/>
              <a:gd name="T80" fmla="*/ 1108 w 4800"/>
              <a:gd name="T81" fmla="*/ 2011 h 3789"/>
              <a:gd name="T82" fmla="*/ 3230 w 4800"/>
              <a:gd name="T83" fmla="*/ 546 h 3789"/>
              <a:gd name="T84" fmla="*/ 3765 w 4800"/>
              <a:gd name="T85" fmla="*/ 994 h 3789"/>
              <a:gd name="T86" fmla="*/ 3230 w 4800"/>
              <a:gd name="T87" fmla="*/ 546 h 3789"/>
              <a:gd name="T88" fmla="*/ 3895 w 4800"/>
              <a:gd name="T89" fmla="*/ 546 h 3789"/>
              <a:gd name="T90" fmla="*/ 3273 w 4800"/>
              <a:gd name="T91" fmla="*/ 1167 h 3789"/>
              <a:gd name="T92" fmla="*/ 2402 w 4800"/>
              <a:gd name="T93" fmla="*/ 1037 h 3789"/>
              <a:gd name="T94" fmla="*/ 2894 w 4800"/>
              <a:gd name="T95" fmla="*/ 546 h 3789"/>
              <a:gd name="T96" fmla="*/ 2402 w 4800"/>
              <a:gd name="T97" fmla="*/ 372 h 3789"/>
              <a:gd name="T98" fmla="*/ 3024 w 4800"/>
              <a:gd name="T99" fmla="*/ 994 h 3789"/>
              <a:gd name="T100" fmla="*/ 2022 w 4800"/>
              <a:gd name="T101" fmla="*/ 994 h 3789"/>
              <a:gd name="T102" fmla="*/ 1531 w 4800"/>
              <a:gd name="T103" fmla="*/ 502 h 3789"/>
              <a:gd name="T104" fmla="*/ 1979 w 4800"/>
              <a:gd name="T105" fmla="*/ 372 h 3789"/>
              <a:gd name="T106" fmla="*/ 1531 w 4800"/>
              <a:gd name="T107" fmla="*/ 1167 h 3789"/>
              <a:gd name="T108" fmla="*/ 1979 w 4800"/>
              <a:gd name="T109" fmla="*/ 372 h 3789"/>
              <a:gd name="T110" fmla="*/ 616 w 4800"/>
              <a:gd name="T111" fmla="*/ 994 h 3789"/>
              <a:gd name="T112" fmla="*/ 1151 w 4800"/>
              <a:gd name="T113" fmla="*/ 994 h 3789"/>
              <a:gd name="T114" fmla="*/ 486 w 4800"/>
              <a:gd name="T115" fmla="*/ 546 h 3789"/>
              <a:gd name="T116" fmla="*/ 1281 w 4800"/>
              <a:gd name="T117" fmla="*/ 546 h 3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800" h="3789">
                <a:moveTo>
                  <a:pt x="4245" y="3658"/>
                </a:moveTo>
                <a:lnTo>
                  <a:pt x="4245" y="3658"/>
                </a:lnTo>
                <a:cubicBezTo>
                  <a:pt x="4011" y="3658"/>
                  <a:pt x="3820" y="3468"/>
                  <a:pt x="3820" y="3234"/>
                </a:cubicBezTo>
                <a:cubicBezTo>
                  <a:pt x="3820" y="3000"/>
                  <a:pt x="4011" y="2809"/>
                  <a:pt x="4245" y="2809"/>
                </a:cubicBezTo>
                <a:cubicBezTo>
                  <a:pt x="4479" y="2809"/>
                  <a:pt x="4669" y="3000"/>
                  <a:pt x="4669" y="3234"/>
                </a:cubicBezTo>
                <a:cubicBezTo>
                  <a:pt x="4669" y="3468"/>
                  <a:pt x="4479" y="3658"/>
                  <a:pt x="4245" y="3658"/>
                </a:cubicBezTo>
                <a:lnTo>
                  <a:pt x="4245" y="3658"/>
                </a:lnTo>
                <a:close/>
                <a:moveTo>
                  <a:pt x="288" y="3265"/>
                </a:moveTo>
                <a:lnTo>
                  <a:pt x="288" y="3265"/>
                </a:lnTo>
                <a:cubicBezTo>
                  <a:pt x="201" y="3265"/>
                  <a:pt x="130" y="3194"/>
                  <a:pt x="130" y="3107"/>
                </a:cubicBezTo>
                <a:lnTo>
                  <a:pt x="130" y="289"/>
                </a:lnTo>
                <a:cubicBezTo>
                  <a:pt x="130" y="201"/>
                  <a:pt x="201" y="130"/>
                  <a:pt x="288" y="130"/>
                </a:cubicBezTo>
                <a:lnTo>
                  <a:pt x="4103" y="130"/>
                </a:lnTo>
                <a:cubicBezTo>
                  <a:pt x="4190" y="130"/>
                  <a:pt x="4261" y="201"/>
                  <a:pt x="4261" y="289"/>
                </a:cubicBezTo>
                <a:lnTo>
                  <a:pt x="4261" y="2680"/>
                </a:lnTo>
                <a:cubicBezTo>
                  <a:pt x="4256" y="2680"/>
                  <a:pt x="4250" y="2679"/>
                  <a:pt x="4245" y="2679"/>
                </a:cubicBezTo>
                <a:cubicBezTo>
                  <a:pt x="3939" y="2679"/>
                  <a:pt x="3690" y="2928"/>
                  <a:pt x="3690" y="3234"/>
                </a:cubicBezTo>
                <a:cubicBezTo>
                  <a:pt x="3690" y="3244"/>
                  <a:pt x="3691" y="3255"/>
                  <a:pt x="3692" y="3265"/>
                </a:cubicBezTo>
                <a:lnTo>
                  <a:pt x="288" y="3265"/>
                </a:lnTo>
                <a:lnTo>
                  <a:pt x="288" y="3265"/>
                </a:lnTo>
                <a:close/>
                <a:moveTo>
                  <a:pt x="4391" y="2700"/>
                </a:moveTo>
                <a:lnTo>
                  <a:pt x="4391" y="2700"/>
                </a:lnTo>
                <a:lnTo>
                  <a:pt x="4391" y="289"/>
                </a:lnTo>
                <a:cubicBezTo>
                  <a:pt x="4391" y="130"/>
                  <a:pt x="4262" y="0"/>
                  <a:pt x="4103" y="0"/>
                </a:cubicBezTo>
                <a:lnTo>
                  <a:pt x="288" y="0"/>
                </a:lnTo>
                <a:cubicBezTo>
                  <a:pt x="129" y="0"/>
                  <a:pt x="0" y="130"/>
                  <a:pt x="0" y="289"/>
                </a:cubicBezTo>
                <a:lnTo>
                  <a:pt x="0" y="3107"/>
                </a:lnTo>
                <a:cubicBezTo>
                  <a:pt x="0" y="3266"/>
                  <a:pt x="129" y="3395"/>
                  <a:pt x="288" y="3395"/>
                </a:cubicBezTo>
                <a:lnTo>
                  <a:pt x="3714" y="3395"/>
                </a:lnTo>
                <a:cubicBezTo>
                  <a:pt x="3784" y="3623"/>
                  <a:pt x="3995" y="3789"/>
                  <a:pt x="4245" y="3789"/>
                </a:cubicBezTo>
                <a:cubicBezTo>
                  <a:pt x="4551" y="3789"/>
                  <a:pt x="4800" y="3540"/>
                  <a:pt x="4800" y="3234"/>
                </a:cubicBezTo>
                <a:cubicBezTo>
                  <a:pt x="4800" y="2979"/>
                  <a:pt x="4626" y="2764"/>
                  <a:pt x="4391" y="2700"/>
                </a:cubicBezTo>
                <a:lnTo>
                  <a:pt x="4391" y="2700"/>
                </a:lnTo>
                <a:close/>
                <a:moveTo>
                  <a:pt x="3230" y="2682"/>
                </a:moveTo>
                <a:lnTo>
                  <a:pt x="3230" y="2682"/>
                </a:lnTo>
                <a:lnTo>
                  <a:pt x="3230" y="2234"/>
                </a:lnTo>
                <a:cubicBezTo>
                  <a:pt x="3230" y="2210"/>
                  <a:pt x="3249" y="2190"/>
                  <a:pt x="3273" y="2190"/>
                </a:cubicBezTo>
                <a:lnTo>
                  <a:pt x="3722" y="2190"/>
                </a:lnTo>
                <a:cubicBezTo>
                  <a:pt x="3746" y="2190"/>
                  <a:pt x="3765" y="2210"/>
                  <a:pt x="3765" y="2234"/>
                </a:cubicBezTo>
                <a:lnTo>
                  <a:pt x="3765" y="2682"/>
                </a:lnTo>
                <a:cubicBezTo>
                  <a:pt x="3765" y="2706"/>
                  <a:pt x="3746" y="2725"/>
                  <a:pt x="3722" y="2725"/>
                </a:cubicBezTo>
                <a:lnTo>
                  <a:pt x="3273" y="2725"/>
                </a:lnTo>
                <a:cubicBezTo>
                  <a:pt x="3249" y="2725"/>
                  <a:pt x="3230" y="2706"/>
                  <a:pt x="3230" y="2682"/>
                </a:cubicBezTo>
                <a:lnTo>
                  <a:pt x="3230" y="2682"/>
                </a:lnTo>
                <a:close/>
                <a:moveTo>
                  <a:pt x="3895" y="2682"/>
                </a:moveTo>
                <a:lnTo>
                  <a:pt x="3895" y="2682"/>
                </a:lnTo>
                <a:lnTo>
                  <a:pt x="3895" y="2234"/>
                </a:lnTo>
                <a:cubicBezTo>
                  <a:pt x="3895" y="2138"/>
                  <a:pt x="3817" y="2060"/>
                  <a:pt x="3722" y="2060"/>
                </a:cubicBezTo>
                <a:lnTo>
                  <a:pt x="3273" y="2060"/>
                </a:lnTo>
                <a:cubicBezTo>
                  <a:pt x="3178" y="2060"/>
                  <a:pt x="3100" y="2138"/>
                  <a:pt x="3100" y="2234"/>
                </a:cubicBezTo>
                <a:lnTo>
                  <a:pt x="3100" y="2682"/>
                </a:lnTo>
                <a:cubicBezTo>
                  <a:pt x="3100" y="2778"/>
                  <a:pt x="3178" y="2855"/>
                  <a:pt x="3273" y="2855"/>
                </a:cubicBezTo>
                <a:lnTo>
                  <a:pt x="3722" y="2855"/>
                </a:lnTo>
                <a:cubicBezTo>
                  <a:pt x="3817" y="2855"/>
                  <a:pt x="3895" y="2778"/>
                  <a:pt x="3895" y="2682"/>
                </a:cubicBezTo>
                <a:lnTo>
                  <a:pt x="3895" y="2682"/>
                </a:lnTo>
                <a:close/>
                <a:moveTo>
                  <a:pt x="2894" y="2682"/>
                </a:moveTo>
                <a:lnTo>
                  <a:pt x="2894" y="2682"/>
                </a:lnTo>
                <a:cubicBezTo>
                  <a:pt x="2894" y="2706"/>
                  <a:pt x="2874" y="2725"/>
                  <a:pt x="2850" y="2725"/>
                </a:cubicBezTo>
                <a:lnTo>
                  <a:pt x="2402" y="2725"/>
                </a:lnTo>
                <a:cubicBezTo>
                  <a:pt x="2378" y="2725"/>
                  <a:pt x="2359" y="2706"/>
                  <a:pt x="2359" y="2682"/>
                </a:cubicBezTo>
                <a:lnTo>
                  <a:pt x="2359" y="2234"/>
                </a:lnTo>
                <a:cubicBezTo>
                  <a:pt x="2359" y="2210"/>
                  <a:pt x="2378" y="2190"/>
                  <a:pt x="2402" y="2190"/>
                </a:cubicBezTo>
                <a:lnTo>
                  <a:pt x="2850" y="2190"/>
                </a:lnTo>
                <a:cubicBezTo>
                  <a:pt x="2874" y="2190"/>
                  <a:pt x="2894" y="2210"/>
                  <a:pt x="2894" y="2234"/>
                </a:cubicBezTo>
                <a:lnTo>
                  <a:pt x="2894" y="2682"/>
                </a:lnTo>
                <a:lnTo>
                  <a:pt x="2894" y="2682"/>
                </a:lnTo>
                <a:close/>
                <a:moveTo>
                  <a:pt x="2850" y="2060"/>
                </a:moveTo>
                <a:lnTo>
                  <a:pt x="2850" y="2060"/>
                </a:lnTo>
                <a:lnTo>
                  <a:pt x="2402" y="2060"/>
                </a:lnTo>
                <a:cubicBezTo>
                  <a:pt x="2306" y="2060"/>
                  <a:pt x="2229" y="2138"/>
                  <a:pt x="2229" y="2234"/>
                </a:cubicBezTo>
                <a:lnTo>
                  <a:pt x="2229" y="2682"/>
                </a:lnTo>
                <a:cubicBezTo>
                  <a:pt x="2229" y="2778"/>
                  <a:pt x="2306" y="2855"/>
                  <a:pt x="2402" y="2855"/>
                </a:cubicBezTo>
                <a:lnTo>
                  <a:pt x="2850" y="2855"/>
                </a:lnTo>
                <a:cubicBezTo>
                  <a:pt x="2946" y="2855"/>
                  <a:pt x="3024" y="2778"/>
                  <a:pt x="3024" y="2682"/>
                </a:cubicBezTo>
                <a:lnTo>
                  <a:pt x="3024" y="2234"/>
                </a:lnTo>
                <a:cubicBezTo>
                  <a:pt x="3024" y="2138"/>
                  <a:pt x="2946" y="2060"/>
                  <a:pt x="2850" y="2060"/>
                </a:cubicBezTo>
                <a:lnTo>
                  <a:pt x="2850" y="2060"/>
                </a:lnTo>
                <a:close/>
                <a:moveTo>
                  <a:pt x="2022" y="2682"/>
                </a:moveTo>
                <a:lnTo>
                  <a:pt x="2022" y="2682"/>
                </a:lnTo>
                <a:cubicBezTo>
                  <a:pt x="2022" y="2706"/>
                  <a:pt x="2003" y="2725"/>
                  <a:pt x="1979" y="2725"/>
                </a:cubicBezTo>
                <a:lnTo>
                  <a:pt x="1531" y="2725"/>
                </a:lnTo>
                <a:cubicBezTo>
                  <a:pt x="1507" y="2725"/>
                  <a:pt x="1487" y="2706"/>
                  <a:pt x="1487" y="2682"/>
                </a:cubicBezTo>
                <a:lnTo>
                  <a:pt x="1487" y="2234"/>
                </a:lnTo>
                <a:cubicBezTo>
                  <a:pt x="1487" y="2210"/>
                  <a:pt x="1507" y="2190"/>
                  <a:pt x="1531" y="2190"/>
                </a:cubicBezTo>
                <a:lnTo>
                  <a:pt x="1979" y="2190"/>
                </a:lnTo>
                <a:cubicBezTo>
                  <a:pt x="2003" y="2190"/>
                  <a:pt x="2022" y="2210"/>
                  <a:pt x="2022" y="2234"/>
                </a:cubicBezTo>
                <a:lnTo>
                  <a:pt x="2022" y="2682"/>
                </a:lnTo>
                <a:lnTo>
                  <a:pt x="2022" y="2682"/>
                </a:lnTo>
                <a:close/>
                <a:moveTo>
                  <a:pt x="1979" y="2060"/>
                </a:moveTo>
                <a:lnTo>
                  <a:pt x="1979" y="2060"/>
                </a:lnTo>
                <a:lnTo>
                  <a:pt x="1531" y="2060"/>
                </a:lnTo>
                <a:cubicBezTo>
                  <a:pt x="1435" y="2060"/>
                  <a:pt x="1357" y="2138"/>
                  <a:pt x="1357" y="2234"/>
                </a:cubicBezTo>
                <a:lnTo>
                  <a:pt x="1357" y="2682"/>
                </a:lnTo>
                <a:cubicBezTo>
                  <a:pt x="1357" y="2778"/>
                  <a:pt x="1435" y="2855"/>
                  <a:pt x="1531" y="2855"/>
                </a:cubicBezTo>
                <a:lnTo>
                  <a:pt x="1979" y="2855"/>
                </a:lnTo>
                <a:cubicBezTo>
                  <a:pt x="2075" y="2855"/>
                  <a:pt x="2152" y="2778"/>
                  <a:pt x="2152" y="2682"/>
                </a:cubicBezTo>
                <a:lnTo>
                  <a:pt x="2152" y="2234"/>
                </a:lnTo>
                <a:cubicBezTo>
                  <a:pt x="2152" y="2138"/>
                  <a:pt x="2075" y="2060"/>
                  <a:pt x="1979" y="2060"/>
                </a:cubicBezTo>
                <a:lnTo>
                  <a:pt x="1979" y="2060"/>
                </a:lnTo>
                <a:close/>
                <a:moveTo>
                  <a:pt x="1151" y="2682"/>
                </a:moveTo>
                <a:lnTo>
                  <a:pt x="1151" y="2682"/>
                </a:lnTo>
                <a:cubicBezTo>
                  <a:pt x="1151" y="2706"/>
                  <a:pt x="1132" y="2725"/>
                  <a:pt x="1108" y="2725"/>
                </a:cubicBezTo>
                <a:lnTo>
                  <a:pt x="659" y="2725"/>
                </a:lnTo>
                <a:cubicBezTo>
                  <a:pt x="636" y="2725"/>
                  <a:pt x="616" y="2706"/>
                  <a:pt x="616" y="2682"/>
                </a:cubicBezTo>
                <a:lnTo>
                  <a:pt x="616" y="2234"/>
                </a:lnTo>
                <a:cubicBezTo>
                  <a:pt x="616" y="2210"/>
                  <a:pt x="636" y="2190"/>
                  <a:pt x="659" y="2190"/>
                </a:cubicBezTo>
                <a:lnTo>
                  <a:pt x="1108" y="2190"/>
                </a:lnTo>
                <a:cubicBezTo>
                  <a:pt x="1132" y="2190"/>
                  <a:pt x="1151" y="2210"/>
                  <a:pt x="1151" y="2234"/>
                </a:cubicBezTo>
                <a:lnTo>
                  <a:pt x="1151" y="2682"/>
                </a:lnTo>
                <a:lnTo>
                  <a:pt x="1151" y="2682"/>
                </a:lnTo>
                <a:close/>
                <a:moveTo>
                  <a:pt x="1108" y="2060"/>
                </a:moveTo>
                <a:lnTo>
                  <a:pt x="1108" y="2060"/>
                </a:lnTo>
                <a:lnTo>
                  <a:pt x="659" y="2060"/>
                </a:lnTo>
                <a:cubicBezTo>
                  <a:pt x="564" y="2060"/>
                  <a:pt x="486" y="2138"/>
                  <a:pt x="486" y="2234"/>
                </a:cubicBezTo>
                <a:lnTo>
                  <a:pt x="486" y="2682"/>
                </a:lnTo>
                <a:cubicBezTo>
                  <a:pt x="486" y="2778"/>
                  <a:pt x="564" y="2855"/>
                  <a:pt x="659" y="2855"/>
                </a:cubicBezTo>
                <a:lnTo>
                  <a:pt x="1108" y="2855"/>
                </a:lnTo>
                <a:cubicBezTo>
                  <a:pt x="1203" y="2855"/>
                  <a:pt x="1281" y="2778"/>
                  <a:pt x="1281" y="2682"/>
                </a:cubicBezTo>
                <a:lnTo>
                  <a:pt x="1281" y="2234"/>
                </a:lnTo>
                <a:cubicBezTo>
                  <a:pt x="1281" y="2138"/>
                  <a:pt x="1203" y="2060"/>
                  <a:pt x="1108" y="2060"/>
                </a:cubicBezTo>
                <a:lnTo>
                  <a:pt x="1108" y="2060"/>
                </a:lnTo>
                <a:close/>
                <a:moveTo>
                  <a:pt x="3230" y="1390"/>
                </a:moveTo>
                <a:lnTo>
                  <a:pt x="3230" y="1390"/>
                </a:lnTo>
                <a:cubicBezTo>
                  <a:pt x="3230" y="1366"/>
                  <a:pt x="3249" y="1346"/>
                  <a:pt x="3273" y="1346"/>
                </a:cubicBezTo>
                <a:lnTo>
                  <a:pt x="3722" y="1346"/>
                </a:lnTo>
                <a:cubicBezTo>
                  <a:pt x="3746" y="1346"/>
                  <a:pt x="3765" y="1366"/>
                  <a:pt x="3765" y="1390"/>
                </a:cubicBezTo>
                <a:lnTo>
                  <a:pt x="3765" y="1838"/>
                </a:lnTo>
                <a:cubicBezTo>
                  <a:pt x="3765" y="1862"/>
                  <a:pt x="3746" y="1881"/>
                  <a:pt x="3722" y="1881"/>
                </a:cubicBezTo>
                <a:lnTo>
                  <a:pt x="3273" y="1881"/>
                </a:lnTo>
                <a:cubicBezTo>
                  <a:pt x="3249" y="1881"/>
                  <a:pt x="3230" y="1862"/>
                  <a:pt x="3230" y="1838"/>
                </a:cubicBezTo>
                <a:lnTo>
                  <a:pt x="3230" y="1390"/>
                </a:lnTo>
                <a:lnTo>
                  <a:pt x="3230" y="1390"/>
                </a:lnTo>
                <a:close/>
                <a:moveTo>
                  <a:pt x="3273" y="2011"/>
                </a:moveTo>
                <a:lnTo>
                  <a:pt x="3273" y="2011"/>
                </a:lnTo>
                <a:lnTo>
                  <a:pt x="3722" y="2011"/>
                </a:lnTo>
                <a:cubicBezTo>
                  <a:pt x="3817" y="2011"/>
                  <a:pt x="3895" y="1934"/>
                  <a:pt x="3895" y="1838"/>
                </a:cubicBezTo>
                <a:lnTo>
                  <a:pt x="3895" y="1390"/>
                </a:lnTo>
                <a:cubicBezTo>
                  <a:pt x="3895" y="1294"/>
                  <a:pt x="3817" y="1216"/>
                  <a:pt x="3722" y="1216"/>
                </a:cubicBezTo>
                <a:lnTo>
                  <a:pt x="3273" y="1216"/>
                </a:lnTo>
                <a:cubicBezTo>
                  <a:pt x="3178" y="1216"/>
                  <a:pt x="3100" y="1294"/>
                  <a:pt x="3100" y="1390"/>
                </a:cubicBezTo>
                <a:lnTo>
                  <a:pt x="3100" y="1838"/>
                </a:lnTo>
                <a:cubicBezTo>
                  <a:pt x="3100" y="1934"/>
                  <a:pt x="3178" y="2011"/>
                  <a:pt x="3273" y="2011"/>
                </a:cubicBezTo>
                <a:lnTo>
                  <a:pt x="3273" y="2011"/>
                </a:lnTo>
                <a:close/>
                <a:moveTo>
                  <a:pt x="2894" y="1838"/>
                </a:moveTo>
                <a:lnTo>
                  <a:pt x="2894" y="1838"/>
                </a:lnTo>
                <a:cubicBezTo>
                  <a:pt x="2894" y="1862"/>
                  <a:pt x="2874" y="1881"/>
                  <a:pt x="2850" y="1881"/>
                </a:cubicBezTo>
                <a:lnTo>
                  <a:pt x="2402" y="1881"/>
                </a:lnTo>
                <a:cubicBezTo>
                  <a:pt x="2378" y="1881"/>
                  <a:pt x="2359" y="1862"/>
                  <a:pt x="2359" y="1838"/>
                </a:cubicBezTo>
                <a:lnTo>
                  <a:pt x="2359" y="1390"/>
                </a:lnTo>
                <a:cubicBezTo>
                  <a:pt x="2359" y="1366"/>
                  <a:pt x="2378" y="1346"/>
                  <a:pt x="2402" y="1346"/>
                </a:cubicBezTo>
                <a:lnTo>
                  <a:pt x="2850" y="1346"/>
                </a:lnTo>
                <a:cubicBezTo>
                  <a:pt x="2874" y="1346"/>
                  <a:pt x="2894" y="1366"/>
                  <a:pt x="2894" y="1390"/>
                </a:cubicBezTo>
                <a:lnTo>
                  <a:pt x="2894" y="1838"/>
                </a:lnTo>
                <a:lnTo>
                  <a:pt x="2894" y="1838"/>
                </a:lnTo>
                <a:close/>
                <a:moveTo>
                  <a:pt x="2850" y="1216"/>
                </a:moveTo>
                <a:lnTo>
                  <a:pt x="2850" y="1216"/>
                </a:lnTo>
                <a:lnTo>
                  <a:pt x="2402" y="1216"/>
                </a:lnTo>
                <a:cubicBezTo>
                  <a:pt x="2306" y="1216"/>
                  <a:pt x="2229" y="1294"/>
                  <a:pt x="2229" y="1390"/>
                </a:cubicBezTo>
                <a:lnTo>
                  <a:pt x="2229" y="1838"/>
                </a:lnTo>
                <a:cubicBezTo>
                  <a:pt x="2229" y="1934"/>
                  <a:pt x="2306" y="2011"/>
                  <a:pt x="2402" y="2011"/>
                </a:cubicBezTo>
                <a:lnTo>
                  <a:pt x="2850" y="2011"/>
                </a:lnTo>
                <a:cubicBezTo>
                  <a:pt x="2946" y="2011"/>
                  <a:pt x="3024" y="1934"/>
                  <a:pt x="3024" y="1838"/>
                </a:cubicBezTo>
                <a:lnTo>
                  <a:pt x="3024" y="1390"/>
                </a:lnTo>
                <a:cubicBezTo>
                  <a:pt x="3024" y="1294"/>
                  <a:pt x="2946" y="1216"/>
                  <a:pt x="2850" y="1216"/>
                </a:cubicBezTo>
                <a:lnTo>
                  <a:pt x="2850" y="1216"/>
                </a:lnTo>
                <a:close/>
                <a:moveTo>
                  <a:pt x="2022" y="1838"/>
                </a:moveTo>
                <a:lnTo>
                  <a:pt x="2022" y="1838"/>
                </a:lnTo>
                <a:cubicBezTo>
                  <a:pt x="2022" y="1862"/>
                  <a:pt x="2003" y="1881"/>
                  <a:pt x="1979" y="1881"/>
                </a:cubicBezTo>
                <a:lnTo>
                  <a:pt x="1531" y="1881"/>
                </a:lnTo>
                <a:cubicBezTo>
                  <a:pt x="1507" y="1881"/>
                  <a:pt x="1487" y="1862"/>
                  <a:pt x="1487" y="1838"/>
                </a:cubicBezTo>
                <a:lnTo>
                  <a:pt x="1487" y="1390"/>
                </a:lnTo>
                <a:cubicBezTo>
                  <a:pt x="1487" y="1366"/>
                  <a:pt x="1507" y="1346"/>
                  <a:pt x="1531" y="1346"/>
                </a:cubicBezTo>
                <a:lnTo>
                  <a:pt x="1979" y="1346"/>
                </a:lnTo>
                <a:cubicBezTo>
                  <a:pt x="2003" y="1346"/>
                  <a:pt x="2022" y="1366"/>
                  <a:pt x="2022" y="1390"/>
                </a:cubicBezTo>
                <a:lnTo>
                  <a:pt x="2022" y="1838"/>
                </a:lnTo>
                <a:lnTo>
                  <a:pt x="2022" y="1838"/>
                </a:lnTo>
                <a:close/>
                <a:moveTo>
                  <a:pt x="1979" y="1216"/>
                </a:moveTo>
                <a:lnTo>
                  <a:pt x="1979" y="1216"/>
                </a:lnTo>
                <a:lnTo>
                  <a:pt x="1531" y="1216"/>
                </a:lnTo>
                <a:cubicBezTo>
                  <a:pt x="1435" y="1216"/>
                  <a:pt x="1357" y="1294"/>
                  <a:pt x="1357" y="1390"/>
                </a:cubicBezTo>
                <a:lnTo>
                  <a:pt x="1357" y="1838"/>
                </a:lnTo>
                <a:cubicBezTo>
                  <a:pt x="1357" y="1934"/>
                  <a:pt x="1435" y="2011"/>
                  <a:pt x="1531" y="2011"/>
                </a:cubicBezTo>
                <a:lnTo>
                  <a:pt x="1979" y="2011"/>
                </a:lnTo>
                <a:cubicBezTo>
                  <a:pt x="2075" y="2011"/>
                  <a:pt x="2152" y="1934"/>
                  <a:pt x="2152" y="1838"/>
                </a:cubicBezTo>
                <a:lnTo>
                  <a:pt x="2152" y="1390"/>
                </a:lnTo>
                <a:cubicBezTo>
                  <a:pt x="2152" y="1294"/>
                  <a:pt x="2075" y="1216"/>
                  <a:pt x="1979" y="1216"/>
                </a:cubicBezTo>
                <a:lnTo>
                  <a:pt x="1979" y="1216"/>
                </a:lnTo>
                <a:close/>
                <a:moveTo>
                  <a:pt x="1151" y="1838"/>
                </a:moveTo>
                <a:lnTo>
                  <a:pt x="1151" y="1838"/>
                </a:lnTo>
                <a:cubicBezTo>
                  <a:pt x="1151" y="1862"/>
                  <a:pt x="1132" y="1881"/>
                  <a:pt x="1108" y="1881"/>
                </a:cubicBezTo>
                <a:lnTo>
                  <a:pt x="659" y="1881"/>
                </a:lnTo>
                <a:cubicBezTo>
                  <a:pt x="636" y="1881"/>
                  <a:pt x="616" y="1862"/>
                  <a:pt x="616" y="1838"/>
                </a:cubicBezTo>
                <a:lnTo>
                  <a:pt x="616" y="1390"/>
                </a:lnTo>
                <a:cubicBezTo>
                  <a:pt x="616" y="1366"/>
                  <a:pt x="636" y="1346"/>
                  <a:pt x="659" y="1346"/>
                </a:cubicBezTo>
                <a:lnTo>
                  <a:pt x="1108" y="1346"/>
                </a:lnTo>
                <a:cubicBezTo>
                  <a:pt x="1132" y="1346"/>
                  <a:pt x="1151" y="1366"/>
                  <a:pt x="1151" y="1390"/>
                </a:cubicBezTo>
                <a:lnTo>
                  <a:pt x="1151" y="1838"/>
                </a:lnTo>
                <a:lnTo>
                  <a:pt x="1151" y="1838"/>
                </a:lnTo>
                <a:close/>
                <a:moveTo>
                  <a:pt x="1108" y="1216"/>
                </a:moveTo>
                <a:lnTo>
                  <a:pt x="1108" y="1216"/>
                </a:lnTo>
                <a:lnTo>
                  <a:pt x="659" y="1216"/>
                </a:lnTo>
                <a:cubicBezTo>
                  <a:pt x="564" y="1216"/>
                  <a:pt x="486" y="1294"/>
                  <a:pt x="486" y="1390"/>
                </a:cubicBezTo>
                <a:lnTo>
                  <a:pt x="486" y="1838"/>
                </a:lnTo>
                <a:cubicBezTo>
                  <a:pt x="486" y="1934"/>
                  <a:pt x="564" y="2011"/>
                  <a:pt x="659" y="2011"/>
                </a:cubicBezTo>
                <a:lnTo>
                  <a:pt x="1108" y="2011"/>
                </a:lnTo>
                <a:cubicBezTo>
                  <a:pt x="1203" y="2011"/>
                  <a:pt x="1281" y="1934"/>
                  <a:pt x="1281" y="1838"/>
                </a:cubicBezTo>
                <a:lnTo>
                  <a:pt x="1281" y="1390"/>
                </a:lnTo>
                <a:cubicBezTo>
                  <a:pt x="1281" y="1294"/>
                  <a:pt x="1203" y="1216"/>
                  <a:pt x="1108" y="1216"/>
                </a:cubicBezTo>
                <a:lnTo>
                  <a:pt x="1108" y="1216"/>
                </a:lnTo>
                <a:close/>
                <a:moveTo>
                  <a:pt x="3230" y="546"/>
                </a:moveTo>
                <a:lnTo>
                  <a:pt x="3230" y="546"/>
                </a:lnTo>
                <a:cubicBezTo>
                  <a:pt x="3230" y="522"/>
                  <a:pt x="3249" y="502"/>
                  <a:pt x="3273" y="502"/>
                </a:cubicBezTo>
                <a:lnTo>
                  <a:pt x="3722" y="502"/>
                </a:lnTo>
                <a:cubicBezTo>
                  <a:pt x="3746" y="502"/>
                  <a:pt x="3765" y="522"/>
                  <a:pt x="3765" y="546"/>
                </a:cubicBezTo>
                <a:lnTo>
                  <a:pt x="3765" y="994"/>
                </a:lnTo>
                <a:cubicBezTo>
                  <a:pt x="3765" y="1018"/>
                  <a:pt x="3746" y="1037"/>
                  <a:pt x="3722" y="1037"/>
                </a:cubicBezTo>
                <a:lnTo>
                  <a:pt x="3273" y="1037"/>
                </a:lnTo>
                <a:cubicBezTo>
                  <a:pt x="3249" y="1037"/>
                  <a:pt x="3230" y="1018"/>
                  <a:pt x="3230" y="994"/>
                </a:cubicBezTo>
                <a:lnTo>
                  <a:pt x="3230" y="546"/>
                </a:lnTo>
                <a:lnTo>
                  <a:pt x="3230" y="546"/>
                </a:lnTo>
                <a:close/>
                <a:moveTo>
                  <a:pt x="3273" y="1167"/>
                </a:moveTo>
                <a:lnTo>
                  <a:pt x="3273" y="1167"/>
                </a:lnTo>
                <a:lnTo>
                  <a:pt x="3722" y="1167"/>
                </a:lnTo>
                <a:cubicBezTo>
                  <a:pt x="3817" y="1167"/>
                  <a:pt x="3895" y="1090"/>
                  <a:pt x="3895" y="994"/>
                </a:cubicBezTo>
                <a:lnTo>
                  <a:pt x="3895" y="546"/>
                </a:lnTo>
                <a:cubicBezTo>
                  <a:pt x="3895" y="450"/>
                  <a:pt x="3817" y="372"/>
                  <a:pt x="3722" y="372"/>
                </a:cubicBezTo>
                <a:lnTo>
                  <a:pt x="3273" y="372"/>
                </a:lnTo>
                <a:cubicBezTo>
                  <a:pt x="3178" y="372"/>
                  <a:pt x="3100" y="450"/>
                  <a:pt x="3100" y="546"/>
                </a:cubicBezTo>
                <a:lnTo>
                  <a:pt x="3100" y="994"/>
                </a:lnTo>
                <a:cubicBezTo>
                  <a:pt x="3100" y="1090"/>
                  <a:pt x="3178" y="1167"/>
                  <a:pt x="3273" y="1167"/>
                </a:cubicBezTo>
                <a:lnTo>
                  <a:pt x="3273" y="1167"/>
                </a:lnTo>
                <a:close/>
                <a:moveTo>
                  <a:pt x="2894" y="994"/>
                </a:moveTo>
                <a:lnTo>
                  <a:pt x="2894" y="994"/>
                </a:lnTo>
                <a:cubicBezTo>
                  <a:pt x="2894" y="1018"/>
                  <a:pt x="2874" y="1037"/>
                  <a:pt x="2850" y="1037"/>
                </a:cubicBezTo>
                <a:lnTo>
                  <a:pt x="2402" y="1037"/>
                </a:lnTo>
                <a:cubicBezTo>
                  <a:pt x="2378" y="1037"/>
                  <a:pt x="2359" y="1018"/>
                  <a:pt x="2359" y="994"/>
                </a:cubicBezTo>
                <a:lnTo>
                  <a:pt x="2359" y="546"/>
                </a:lnTo>
                <a:cubicBezTo>
                  <a:pt x="2359" y="522"/>
                  <a:pt x="2378" y="502"/>
                  <a:pt x="2402" y="502"/>
                </a:cubicBezTo>
                <a:lnTo>
                  <a:pt x="2850" y="502"/>
                </a:lnTo>
                <a:cubicBezTo>
                  <a:pt x="2874" y="502"/>
                  <a:pt x="2894" y="522"/>
                  <a:pt x="2894" y="546"/>
                </a:cubicBezTo>
                <a:lnTo>
                  <a:pt x="2894" y="994"/>
                </a:lnTo>
                <a:lnTo>
                  <a:pt x="2894" y="994"/>
                </a:lnTo>
                <a:close/>
                <a:moveTo>
                  <a:pt x="2850" y="372"/>
                </a:moveTo>
                <a:lnTo>
                  <a:pt x="2850" y="372"/>
                </a:lnTo>
                <a:lnTo>
                  <a:pt x="2402" y="372"/>
                </a:lnTo>
                <a:cubicBezTo>
                  <a:pt x="2306" y="372"/>
                  <a:pt x="2229" y="450"/>
                  <a:pt x="2229" y="546"/>
                </a:cubicBezTo>
                <a:lnTo>
                  <a:pt x="2229" y="994"/>
                </a:lnTo>
                <a:cubicBezTo>
                  <a:pt x="2229" y="1090"/>
                  <a:pt x="2306" y="1167"/>
                  <a:pt x="2402" y="1167"/>
                </a:cubicBezTo>
                <a:lnTo>
                  <a:pt x="2850" y="1167"/>
                </a:lnTo>
                <a:cubicBezTo>
                  <a:pt x="2946" y="1167"/>
                  <a:pt x="3024" y="1090"/>
                  <a:pt x="3024" y="994"/>
                </a:cubicBezTo>
                <a:lnTo>
                  <a:pt x="3024" y="546"/>
                </a:lnTo>
                <a:cubicBezTo>
                  <a:pt x="3024" y="450"/>
                  <a:pt x="2946" y="372"/>
                  <a:pt x="2850" y="372"/>
                </a:cubicBezTo>
                <a:lnTo>
                  <a:pt x="2850" y="372"/>
                </a:lnTo>
                <a:close/>
                <a:moveTo>
                  <a:pt x="2022" y="994"/>
                </a:moveTo>
                <a:lnTo>
                  <a:pt x="2022" y="994"/>
                </a:lnTo>
                <a:cubicBezTo>
                  <a:pt x="2022" y="1018"/>
                  <a:pt x="2003" y="1037"/>
                  <a:pt x="1979" y="1037"/>
                </a:cubicBezTo>
                <a:lnTo>
                  <a:pt x="1531" y="1037"/>
                </a:lnTo>
                <a:cubicBezTo>
                  <a:pt x="1507" y="1037"/>
                  <a:pt x="1487" y="1018"/>
                  <a:pt x="1487" y="994"/>
                </a:cubicBezTo>
                <a:lnTo>
                  <a:pt x="1487" y="546"/>
                </a:lnTo>
                <a:cubicBezTo>
                  <a:pt x="1487" y="522"/>
                  <a:pt x="1507" y="502"/>
                  <a:pt x="1531" y="502"/>
                </a:cubicBezTo>
                <a:lnTo>
                  <a:pt x="1979" y="502"/>
                </a:lnTo>
                <a:cubicBezTo>
                  <a:pt x="2003" y="502"/>
                  <a:pt x="2022" y="522"/>
                  <a:pt x="2022" y="546"/>
                </a:cubicBezTo>
                <a:lnTo>
                  <a:pt x="2022" y="994"/>
                </a:lnTo>
                <a:lnTo>
                  <a:pt x="2022" y="994"/>
                </a:lnTo>
                <a:close/>
                <a:moveTo>
                  <a:pt x="1979" y="372"/>
                </a:moveTo>
                <a:lnTo>
                  <a:pt x="1979" y="372"/>
                </a:lnTo>
                <a:lnTo>
                  <a:pt x="1531" y="372"/>
                </a:lnTo>
                <a:cubicBezTo>
                  <a:pt x="1435" y="372"/>
                  <a:pt x="1357" y="450"/>
                  <a:pt x="1357" y="546"/>
                </a:cubicBezTo>
                <a:lnTo>
                  <a:pt x="1357" y="994"/>
                </a:lnTo>
                <a:cubicBezTo>
                  <a:pt x="1357" y="1090"/>
                  <a:pt x="1435" y="1167"/>
                  <a:pt x="1531" y="1167"/>
                </a:cubicBezTo>
                <a:lnTo>
                  <a:pt x="1979" y="1167"/>
                </a:lnTo>
                <a:cubicBezTo>
                  <a:pt x="2075" y="1167"/>
                  <a:pt x="2152" y="1090"/>
                  <a:pt x="2152" y="994"/>
                </a:cubicBezTo>
                <a:lnTo>
                  <a:pt x="2152" y="546"/>
                </a:lnTo>
                <a:cubicBezTo>
                  <a:pt x="2152" y="450"/>
                  <a:pt x="2075" y="372"/>
                  <a:pt x="1979" y="372"/>
                </a:cubicBezTo>
                <a:lnTo>
                  <a:pt x="1979" y="372"/>
                </a:lnTo>
                <a:close/>
                <a:moveTo>
                  <a:pt x="1151" y="994"/>
                </a:moveTo>
                <a:lnTo>
                  <a:pt x="1151" y="994"/>
                </a:lnTo>
                <a:cubicBezTo>
                  <a:pt x="1151" y="1018"/>
                  <a:pt x="1132" y="1037"/>
                  <a:pt x="1108" y="1037"/>
                </a:cubicBezTo>
                <a:lnTo>
                  <a:pt x="659" y="1037"/>
                </a:lnTo>
                <a:cubicBezTo>
                  <a:pt x="636" y="1037"/>
                  <a:pt x="616" y="1018"/>
                  <a:pt x="616" y="994"/>
                </a:cubicBezTo>
                <a:lnTo>
                  <a:pt x="616" y="546"/>
                </a:lnTo>
                <a:cubicBezTo>
                  <a:pt x="616" y="522"/>
                  <a:pt x="636" y="502"/>
                  <a:pt x="659" y="502"/>
                </a:cubicBezTo>
                <a:lnTo>
                  <a:pt x="1108" y="502"/>
                </a:lnTo>
                <a:cubicBezTo>
                  <a:pt x="1132" y="502"/>
                  <a:pt x="1151" y="522"/>
                  <a:pt x="1151" y="546"/>
                </a:cubicBezTo>
                <a:lnTo>
                  <a:pt x="1151" y="994"/>
                </a:lnTo>
                <a:lnTo>
                  <a:pt x="1151" y="994"/>
                </a:lnTo>
                <a:close/>
                <a:moveTo>
                  <a:pt x="1108" y="372"/>
                </a:moveTo>
                <a:lnTo>
                  <a:pt x="1108" y="372"/>
                </a:lnTo>
                <a:lnTo>
                  <a:pt x="659" y="372"/>
                </a:lnTo>
                <a:cubicBezTo>
                  <a:pt x="564" y="372"/>
                  <a:pt x="486" y="450"/>
                  <a:pt x="486" y="546"/>
                </a:cubicBezTo>
                <a:lnTo>
                  <a:pt x="486" y="994"/>
                </a:lnTo>
                <a:cubicBezTo>
                  <a:pt x="486" y="1090"/>
                  <a:pt x="564" y="1167"/>
                  <a:pt x="659" y="1167"/>
                </a:cubicBezTo>
                <a:lnTo>
                  <a:pt x="1108" y="1167"/>
                </a:lnTo>
                <a:cubicBezTo>
                  <a:pt x="1203" y="1167"/>
                  <a:pt x="1281" y="1090"/>
                  <a:pt x="1281" y="994"/>
                </a:cubicBezTo>
                <a:lnTo>
                  <a:pt x="1281" y="546"/>
                </a:lnTo>
                <a:cubicBezTo>
                  <a:pt x="1281" y="450"/>
                  <a:pt x="1203" y="372"/>
                  <a:pt x="1108" y="372"/>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TextBox 11"/>
          <p:cNvSpPr txBox="1"/>
          <p:nvPr/>
        </p:nvSpPr>
        <p:spPr>
          <a:xfrm>
            <a:off x="4077876" y="3293166"/>
            <a:ext cx="910230" cy="369332"/>
          </a:xfrm>
          <a:prstGeom prst="rect">
            <a:avLst/>
          </a:prstGeom>
          <a:solidFill>
            <a:srgbClr val="D7EAA0"/>
          </a:solidFill>
          <a:ln w="12700">
            <a:solidFill>
              <a:srgbClr val="000000"/>
            </a:solidFill>
          </a:ln>
        </p:spPr>
        <p:txBody>
          <a:bodyPr wrap="square" rtlCol="0">
            <a:spAutoFit/>
          </a:bodyPr>
          <a:lstStyle/>
          <a:p>
            <a:pPr algn="ctr"/>
            <a:r>
              <a:rPr lang="en-US" sz="1800" dirty="0">
                <a:solidFill>
                  <a:srgbClr val="000000"/>
                </a:solidFill>
              </a:rPr>
              <a:t>sales</a:t>
            </a:r>
          </a:p>
        </p:txBody>
      </p:sp>
      <p:sp>
        <p:nvSpPr>
          <p:cNvPr id="13" name="Freeform 12"/>
          <p:cNvSpPr>
            <a:spLocks noChangeAspect="1" noEditPoints="1"/>
          </p:cNvSpPr>
          <p:nvPr/>
        </p:nvSpPr>
        <p:spPr bwMode="auto">
          <a:xfrm>
            <a:off x="6293173" y="2337987"/>
            <a:ext cx="577884" cy="456391"/>
          </a:xfrm>
          <a:custGeom>
            <a:avLst/>
            <a:gdLst>
              <a:gd name="T0" fmla="*/ 4669 w 4800"/>
              <a:gd name="T1" fmla="*/ 3234 h 3789"/>
              <a:gd name="T2" fmla="*/ 130 w 4800"/>
              <a:gd name="T3" fmla="*/ 3107 h 3789"/>
              <a:gd name="T4" fmla="*/ 4261 w 4800"/>
              <a:gd name="T5" fmla="*/ 2680 h 3789"/>
              <a:gd name="T6" fmla="*/ 288 w 4800"/>
              <a:gd name="T7" fmla="*/ 3265 h 3789"/>
              <a:gd name="T8" fmla="*/ 288 w 4800"/>
              <a:gd name="T9" fmla="*/ 0 h 3789"/>
              <a:gd name="T10" fmla="*/ 4245 w 4800"/>
              <a:gd name="T11" fmla="*/ 3789 h 3789"/>
              <a:gd name="T12" fmla="*/ 3230 w 4800"/>
              <a:gd name="T13" fmla="*/ 2682 h 3789"/>
              <a:gd name="T14" fmla="*/ 3765 w 4800"/>
              <a:gd name="T15" fmla="*/ 2682 h 3789"/>
              <a:gd name="T16" fmla="*/ 3895 w 4800"/>
              <a:gd name="T17" fmla="*/ 2682 h 3789"/>
              <a:gd name="T18" fmla="*/ 3100 w 4800"/>
              <a:gd name="T19" fmla="*/ 2234 h 3789"/>
              <a:gd name="T20" fmla="*/ 3895 w 4800"/>
              <a:gd name="T21" fmla="*/ 2682 h 3789"/>
              <a:gd name="T22" fmla="*/ 2359 w 4800"/>
              <a:gd name="T23" fmla="*/ 2682 h 3789"/>
              <a:gd name="T24" fmla="*/ 2894 w 4800"/>
              <a:gd name="T25" fmla="*/ 2682 h 3789"/>
              <a:gd name="T26" fmla="*/ 2229 w 4800"/>
              <a:gd name="T27" fmla="*/ 2234 h 3789"/>
              <a:gd name="T28" fmla="*/ 3024 w 4800"/>
              <a:gd name="T29" fmla="*/ 2234 h 3789"/>
              <a:gd name="T30" fmla="*/ 1979 w 4800"/>
              <a:gd name="T31" fmla="*/ 2725 h 3789"/>
              <a:gd name="T32" fmla="*/ 1979 w 4800"/>
              <a:gd name="T33" fmla="*/ 2190 h 3789"/>
              <a:gd name="T34" fmla="*/ 1979 w 4800"/>
              <a:gd name="T35" fmla="*/ 2060 h 3789"/>
              <a:gd name="T36" fmla="*/ 1979 w 4800"/>
              <a:gd name="T37" fmla="*/ 2855 h 3789"/>
              <a:gd name="T38" fmla="*/ 1151 w 4800"/>
              <a:gd name="T39" fmla="*/ 2682 h 3789"/>
              <a:gd name="T40" fmla="*/ 616 w 4800"/>
              <a:gd name="T41" fmla="*/ 2234 h 3789"/>
              <a:gd name="T42" fmla="*/ 1151 w 4800"/>
              <a:gd name="T43" fmla="*/ 2682 h 3789"/>
              <a:gd name="T44" fmla="*/ 486 w 4800"/>
              <a:gd name="T45" fmla="*/ 2682 h 3789"/>
              <a:gd name="T46" fmla="*/ 1108 w 4800"/>
              <a:gd name="T47" fmla="*/ 2060 h 3789"/>
              <a:gd name="T48" fmla="*/ 3722 w 4800"/>
              <a:gd name="T49" fmla="*/ 1346 h 3789"/>
              <a:gd name="T50" fmla="*/ 3230 w 4800"/>
              <a:gd name="T51" fmla="*/ 1838 h 3789"/>
              <a:gd name="T52" fmla="*/ 3722 w 4800"/>
              <a:gd name="T53" fmla="*/ 2011 h 3789"/>
              <a:gd name="T54" fmla="*/ 3100 w 4800"/>
              <a:gd name="T55" fmla="*/ 1390 h 3789"/>
              <a:gd name="T56" fmla="*/ 2894 w 4800"/>
              <a:gd name="T57" fmla="*/ 1838 h 3789"/>
              <a:gd name="T58" fmla="*/ 2402 w 4800"/>
              <a:gd name="T59" fmla="*/ 1346 h 3789"/>
              <a:gd name="T60" fmla="*/ 2850 w 4800"/>
              <a:gd name="T61" fmla="*/ 1216 h 3789"/>
              <a:gd name="T62" fmla="*/ 2402 w 4800"/>
              <a:gd name="T63" fmla="*/ 2011 h 3789"/>
              <a:gd name="T64" fmla="*/ 2850 w 4800"/>
              <a:gd name="T65" fmla="*/ 1216 h 3789"/>
              <a:gd name="T66" fmla="*/ 1487 w 4800"/>
              <a:gd name="T67" fmla="*/ 1838 h 3789"/>
              <a:gd name="T68" fmla="*/ 2022 w 4800"/>
              <a:gd name="T69" fmla="*/ 1838 h 3789"/>
              <a:gd name="T70" fmla="*/ 1357 w 4800"/>
              <a:gd name="T71" fmla="*/ 1390 h 3789"/>
              <a:gd name="T72" fmla="*/ 2152 w 4800"/>
              <a:gd name="T73" fmla="*/ 1390 h 3789"/>
              <a:gd name="T74" fmla="*/ 1108 w 4800"/>
              <a:gd name="T75" fmla="*/ 1881 h 3789"/>
              <a:gd name="T76" fmla="*/ 1108 w 4800"/>
              <a:gd name="T77" fmla="*/ 1346 h 3789"/>
              <a:gd name="T78" fmla="*/ 1108 w 4800"/>
              <a:gd name="T79" fmla="*/ 1216 h 3789"/>
              <a:gd name="T80" fmla="*/ 1108 w 4800"/>
              <a:gd name="T81" fmla="*/ 2011 h 3789"/>
              <a:gd name="T82" fmla="*/ 3230 w 4800"/>
              <a:gd name="T83" fmla="*/ 546 h 3789"/>
              <a:gd name="T84" fmla="*/ 3765 w 4800"/>
              <a:gd name="T85" fmla="*/ 994 h 3789"/>
              <a:gd name="T86" fmla="*/ 3230 w 4800"/>
              <a:gd name="T87" fmla="*/ 546 h 3789"/>
              <a:gd name="T88" fmla="*/ 3895 w 4800"/>
              <a:gd name="T89" fmla="*/ 546 h 3789"/>
              <a:gd name="T90" fmla="*/ 3273 w 4800"/>
              <a:gd name="T91" fmla="*/ 1167 h 3789"/>
              <a:gd name="T92" fmla="*/ 2402 w 4800"/>
              <a:gd name="T93" fmla="*/ 1037 h 3789"/>
              <a:gd name="T94" fmla="*/ 2894 w 4800"/>
              <a:gd name="T95" fmla="*/ 546 h 3789"/>
              <a:gd name="T96" fmla="*/ 2402 w 4800"/>
              <a:gd name="T97" fmla="*/ 372 h 3789"/>
              <a:gd name="T98" fmla="*/ 3024 w 4800"/>
              <a:gd name="T99" fmla="*/ 994 h 3789"/>
              <a:gd name="T100" fmla="*/ 2022 w 4800"/>
              <a:gd name="T101" fmla="*/ 994 h 3789"/>
              <a:gd name="T102" fmla="*/ 1531 w 4800"/>
              <a:gd name="T103" fmla="*/ 502 h 3789"/>
              <a:gd name="T104" fmla="*/ 1979 w 4800"/>
              <a:gd name="T105" fmla="*/ 372 h 3789"/>
              <a:gd name="T106" fmla="*/ 1531 w 4800"/>
              <a:gd name="T107" fmla="*/ 1167 h 3789"/>
              <a:gd name="T108" fmla="*/ 1979 w 4800"/>
              <a:gd name="T109" fmla="*/ 372 h 3789"/>
              <a:gd name="T110" fmla="*/ 616 w 4800"/>
              <a:gd name="T111" fmla="*/ 994 h 3789"/>
              <a:gd name="T112" fmla="*/ 1151 w 4800"/>
              <a:gd name="T113" fmla="*/ 994 h 3789"/>
              <a:gd name="T114" fmla="*/ 486 w 4800"/>
              <a:gd name="T115" fmla="*/ 546 h 3789"/>
              <a:gd name="T116" fmla="*/ 1281 w 4800"/>
              <a:gd name="T117" fmla="*/ 546 h 3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800" h="3789">
                <a:moveTo>
                  <a:pt x="4245" y="3658"/>
                </a:moveTo>
                <a:lnTo>
                  <a:pt x="4245" y="3658"/>
                </a:lnTo>
                <a:cubicBezTo>
                  <a:pt x="4011" y="3658"/>
                  <a:pt x="3820" y="3468"/>
                  <a:pt x="3820" y="3234"/>
                </a:cubicBezTo>
                <a:cubicBezTo>
                  <a:pt x="3820" y="3000"/>
                  <a:pt x="4011" y="2809"/>
                  <a:pt x="4245" y="2809"/>
                </a:cubicBezTo>
                <a:cubicBezTo>
                  <a:pt x="4479" y="2809"/>
                  <a:pt x="4669" y="3000"/>
                  <a:pt x="4669" y="3234"/>
                </a:cubicBezTo>
                <a:cubicBezTo>
                  <a:pt x="4669" y="3468"/>
                  <a:pt x="4479" y="3658"/>
                  <a:pt x="4245" y="3658"/>
                </a:cubicBezTo>
                <a:lnTo>
                  <a:pt x="4245" y="3658"/>
                </a:lnTo>
                <a:close/>
                <a:moveTo>
                  <a:pt x="288" y="3265"/>
                </a:moveTo>
                <a:lnTo>
                  <a:pt x="288" y="3265"/>
                </a:lnTo>
                <a:cubicBezTo>
                  <a:pt x="201" y="3265"/>
                  <a:pt x="130" y="3194"/>
                  <a:pt x="130" y="3107"/>
                </a:cubicBezTo>
                <a:lnTo>
                  <a:pt x="130" y="289"/>
                </a:lnTo>
                <a:cubicBezTo>
                  <a:pt x="130" y="201"/>
                  <a:pt x="201" y="130"/>
                  <a:pt x="288" y="130"/>
                </a:cubicBezTo>
                <a:lnTo>
                  <a:pt x="4103" y="130"/>
                </a:lnTo>
                <a:cubicBezTo>
                  <a:pt x="4190" y="130"/>
                  <a:pt x="4261" y="201"/>
                  <a:pt x="4261" y="289"/>
                </a:cubicBezTo>
                <a:lnTo>
                  <a:pt x="4261" y="2680"/>
                </a:lnTo>
                <a:cubicBezTo>
                  <a:pt x="4256" y="2680"/>
                  <a:pt x="4250" y="2679"/>
                  <a:pt x="4245" y="2679"/>
                </a:cubicBezTo>
                <a:cubicBezTo>
                  <a:pt x="3939" y="2679"/>
                  <a:pt x="3690" y="2928"/>
                  <a:pt x="3690" y="3234"/>
                </a:cubicBezTo>
                <a:cubicBezTo>
                  <a:pt x="3690" y="3244"/>
                  <a:pt x="3691" y="3255"/>
                  <a:pt x="3692" y="3265"/>
                </a:cubicBezTo>
                <a:lnTo>
                  <a:pt x="288" y="3265"/>
                </a:lnTo>
                <a:lnTo>
                  <a:pt x="288" y="3265"/>
                </a:lnTo>
                <a:close/>
                <a:moveTo>
                  <a:pt x="4391" y="2700"/>
                </a:moveTo>
                <a:lnTo>
                  <a:pt x="4391" y="2700"/>
                </a:lnTo>
                <a:lnTo>
                  <a:pt x="4391" y="289"/>
                </a:lnTo>
                <a:cubicBezTo>
                  <a:pt x="4391" y="130"/>
                  <a:pt x="4262" y="0"/>
                  <a:pt x="4103" y="0"/>
                </a:cubicBezTo>
                <a:lnTo>
                  <a:pt x="288" y="0"/>
                </a:lnTo>
                <a:cubicBezTo>
                  <a:pt x="129" y="0"/>
                  <a:pt x="0" y="130"/>
                  <a:pt x="0" y="289"/>
                </a:cubicBezTo>
                <a:lnTo>
                  <a:pt x="0" y="3107"/>
                </a:lnTo>
                <a:cubicBezTo>
                  <a:pt x="0" y="3266"/>
                  <a:pt x="129" y="3395"/>
                  <a:pt x="288" y="3395"/>
                </a:cubicBezTo>
                <a:lnTo>
                  <a:pt x="3714" y="3395"/>
                </a:lnTo>
                <a:cubicBezTo>
                  <a:pt x="3784" y="3623"/>
                  <a:pt x="3995" y="3789"/>
                  <a:pt x="4245" y="3789"/>
                </a:cubicBezTo>
                <a:cubicBezTo>
                  <a:pt x="4551" y="3789"/>
                  <a:pt x="4800" y="3540"/>
                  <a:pt x="4800" y="3234"/>
                </a:cubicBezTo>
                <a:cubicBezTo>
                  <a:pt x="4800" y="2979"/>
                  <a:pt x="4626" y="2764"/>
                  <a:pt x="4391" y="2700"/>
                </a:cubicBezTo>
                <a:lnTo>
                  <a:pt x="4391" y="2700"/>
                </a:lnTo>
                <a:close/>
                <a:moveTo>
                  <a:pt x="3230" y="2682"/>
                </a:moveTo>
                <a:lnTo>
                  <a:pt x="3230" y="2682"/>
                </a:lnTo>
                <a:lnTo>
                  <a:pt x="3230" y="2234"/>
                </a:lnTo>
                <a:cubicBezTo>
                  <a:pt x="3230" y="2210"/>
                  <a:pt x="3249" y="2190"/>
                  <a:pt x="3273" y="2190"/>
                </a:cubicBezTo>
                <a:lnTo>
                  <a:pt x="3722" y="2190"/>
                </a:lnTo>
                <a:cubicBezTo>
                  <a:pt x="3746" y="2190"/>
                  <a:pt x="3765" y="2210"/>
                  <a:pt x="3765" y="2234"/>
                </a:cubicBezTo>
                <a:lnTo>
                  <a:pt x="3765" y="2682"/>
                </a:lnTo>
                <a:cubicBezTo>
                  <a:pt x="3765" y="2706"/>
                  <a:pt x="3746" y="2725"/>
                  <a:pt x="3722" y="2725"/>
                </a:cubicBezTo>
                <a:lnTo>
                  <a:pt x="3273" y="2725"/>
                </a:lnTo>
                <a:cubicBezTo>
                  <a:pt x="3249" y="2725"/>
                  <a:pt x="3230" y="2706"/>
                  <a:pt x="3230" y="2682"/>
                </a:cubicBezTo>
                <a:lnTo>
                  <a:pt x="3230" y="2682"/>
                </a:lnTo>
                <a:close/>
                <a:moveTo>
                  <a:pt x="3895" y="2682"/>
                </a:moveTo>
                <a:lnTo>
                  <a:pt x="3895" y="2682"/>
                </a:lnTo>
                <a:lnTo>
                  <a:pt x="3895" y="2234"/>
                </a:lnTo>
                <a:cubicBezTo>
                  <a:pt x="3895" y="2138"/>
                  <a:pt x="3817" y="2060"/>
                  <a:pt x="3722" y="2060"/>
                </a:cubicBezTo>
                <a:lnTo>
                  <a:pt x="3273" y="2060"/>
                </a:lnTo>
                <a:cubicBezTo>
                  <a:pt x="3178" y="2060"/>
                  <a:pt x="3100" y="2138"/>
                  <a:pt x="3100" y="2234"/>
                </a:cubicBezTo>
                <a:lnTo>
                  <a:pt x="3100" y="2682"/>
                </a:lnTo>
                <a:cubicBezTo>
                  <a:pt x="3100" y="2778"/>
                  <a:pt x="3178" y="2855"/>
                  <a:pt x="3273" y="2855"/>
                </a:cubicBezTo>
                <a:lnTo>
                  <a:pt x="3722" y="2855"/>
                </a:lnTo>
                <a:cubicBezTo>
                  <a:pt x="3817" y="2855"/>
                  <a:pt x="3895" y="2778"/>
                  <a:pt x="3895" y="2682"/>
                </a:cubicBezTo>
                <a:lnTo>
                  <a:pt x="3895" y="2682"/>
                </a:lnTo>
                <a:close/>
                <a:moveTo>
                  <a:pt x="2894" y="2682"/>
                </a:moveTo>
                <a:lnTo>
                  <a:pt x="2894" y="2682"/>
                </a:lnTo>
                <a:cubicBezTo>
                  <a:pt x="2894" y="2706"/>
                  <a:pt x="2874" y="2725"/>
                  <a:pt x="2850" y="2725"/>
                </a:cubicBezTo>
                <a:lnTo>
                  <a:pt x="2402" y="2725"/>
                </a:lnTo>
                <a:cubicBezTo>
                  <a:pt x="2378" y="2725"/>
                  <a:pt x="2359" y="2706"/>
                  <a:pt x="2359" y="2682"/>
                </a:cubicBezTo>
                <a:lnTo>
                  <a:pt x="2359" y="2234"/>
                </a:lnTo>
                <a:cubicBezTo>
                  <a:pt x="2359" y="2210"/>
                  <a:pt x="2378" y="2190"/>
                  <a:pt x="2402" y="2190"/>
                </a:cubicBezTo>
                <a:lnTo>
                  <a:pt x="2850" y="2190"/>
                </a:lnTo>
                <a:cubicBezTo>
                  <a:pt x="2874" y="2190"/>
                  <a:pt x="2894" y="2210"/>
                  <a:pt x="2894" y="2234"/>
                </a:cubicBezTo>
                <a:lnTo>
                  <a:pt x="2894" y="2682"/>
                </a:lnTo>
                <a:lnTo>
                  <a:pt x="2894" y="2682"/>
                </a:lnTo>
                <a:close/>
                <a:moveTo>
                  <a:pt x="2850" y="2060"/>
                </a:moveTo>
                <a:lnTo>
                  <a:pt x="2850" y="2060"/>
                </a:lnTo>
                <a:lnTo>
                  <a:pt x="2402" y="2060"/>
                </a:lnTo>
                <a:cubicBezTo>
                  <a:pt x="2306" y="2060"/>
                  <a:pt x="2229" y="2138"/>
                  <a:pt x="2229" y="2234"/>
                </a:cubicBezTo>
                <a:lnTo>
                  <a:pt x="2229" y="2682"/>
                </a:lnTo>
                <a:cubicBezTo>
                  <a:pt x="2229" y="2778"/>
                  <a:pt x="2306" y="2855"/>
                  <a:pt x="2402" y="2855"/>
                </a:cubicBezTo>
                <a:lnTo>
                  <a:pt x="2850" y="2855"/>
                </a:lnTo>
                <a:cubicBezTo>
                  <a:pt x="2946" y="2855"/>
                  <a:pt x="3024" y="2778"/>
                  <a:pt x="3024" y="2682"/>
                </a:cubicBezTo>
                <a:lnTo>
                  <a:pt x="3024" y="2234"/>
                </a:lnTo>
                <a:cubicBezTo>
                  <a:pt x="3024" y="2138"/>
                  <a:pt x="2946" y="2060"/>
                  <a:pt x="2850" y="2060"/>
                </a:cubicBezTo>
                <a:lnTo>
                  <a:pt x="2850" y="2060"/>
                </a:lnTo>
                <a:close/>
                <a:moveTo>
                  <a:pt x="2022" y="2682"/>
                </a:moveTo>
                <a:lnTo>
                  <a:pt x="2022" y="2682"/>
                </a:lnTo>
                <a:cubicBezTo>
                  <a:pt x="2022" y="2706"/>
                  <a:pt x="2003" y="2725"/>
                  <a:pt x="1979" y="2725"/>
                </a:cubicBezTo>
                <a:lnTo>
                  <a:pt x="1531" y="2725"/>
                </a:lnTo>
                <a:cubicBezTo>
                  <a:pt x="1507" y="2725"/>
                  <a:pt x="1487" y="2706"/>
                  <a:pt x="1487" y="2682"/>
                </a:cubicBezTo>
                <a:lnTo>
                  <a:pt x="1487" y="2234"/>
                </a:lnTo>
                <a:cubicBezTo>
                  <a:pt x="1487" y="2210"/>
                  <a:pt x="1507" y="2190"/>
                  <a:pt x="1531" y="2190"/>
                </a:cubicBezTo>
                <a:lnTo>
                  <a:pt x="1979" y="2190"/>
                </a:lnTo>
                <a:cubicBezTo>
                  <a:pt x="2003" y="2190"/>
                  <a:pt x="2022" y="2210"/>
                  <a:pt x="2022" y="2234"/>
                </a:cubicBezTo>
                <a:lnTo>
                  <a:pt x="2022" y="2682"/>
                </a:lnTo>
                <a:lnTo>
                  <a:pt x="2022" y="2682"/>
                </a:lnTo>
                <a:close/>
                <a:moveTo>
                  <a:pt x="1979" y="2060"/>
                </a:moveTo>
                <a:lnTo>
                  <a:pt x="1979" y="2060"/>
                </a:lnTo>
                <a:lnTo>
                  <a:pt x="1531" y="2060"/>
                </a:lnTo>
                <a:cubicBezTo>
                  <a:pt x="1435" y="2060"/>
                  <a:pt x="1357" y="2138"/>
                  <a:pt x="1357" y="2234"/>
                </a:cubicBezTo>
                <a:lnTo>
                  <a:pt x="1357" y="2682"/>
                </a:lnTo>
                <a:cubicBezTo>
                  <a:pt x="1357" y="2778"/>
                  <a:pt x="1435" y="2855"/>
                  <a:pt x="1531" y="2855"/>
                </a:cubicBezTo>
                <a:lnTo>
                  <a:pt x="1979" y="2855"/>
                </a:lnTo>
                <a:cubicBezTo>
                  <a:pt x="2075" y="2855"/>
                  <a:pt x="2152" y="2778"/>
                  <a:pt x="2152" y="2682"/>
                </a:cubicBezTo>
                <a:lnTo>
                  <a:pt x="2152" y="2234"/>
                </a:lnTo>
                <a:cubicBezTo>
                  <a:pt x="2152" y="2138"/>
                  <a:pt x="2075" y="2060"/>
                  <a:pt x="1979" y="2060"/>
                </a:cubicBezTo>
                <a:lnTo>
                  <a:pt x="1979" y="2060"/>
                </a:lnTo>
                <a:close/>
                <a:moveTo>
                  <a:pt x="1151" y="2682"/>
                </a:moveTo>
                <a:lnTo>
                  <a:pt x="1151" y="2682"/>
                </a:lnTo>
                <a:cubicBezTo>
                  <a:pt x="1151" y="2706"/>
                  <a:pt x="1132" y="2725"/>
                  <a:pt x="1108" y="2725"/>
                </a:cubicBezTo>
                <a:lnTo>
                  <a:pt x="659" y="2725"/>
                </a:lnTo>
                <a:cubicBezTo>
                  <a:pt x="636" y="2725"/>
                  <a:pt x="616" y="2706"/>
                  <a:pt x="616" y="2682"/>
                </a:cubicBezTo>
                <a:lnTo>
                  <a:pt x="616" y="2234"/>
                </a:lnTo>
                <a:cubicBezTo>
                  <a:pt x="616" y="2210"/>
                  <a:pt x="636" y="2190"/>
                  <a:pt x="659" y="2190"/>
                </a:cubicBezTo>
                <a:lnTo>
                  <a:pt x="1108" y="2190"/>
                </a:lnTo>
                <a:cubicBezTo>
                  <a:pt x="1132" y="2190"/>
                  <a:pt x="1151" y="2210"/>
                  <a:pt x="1151" y="2234"/>
                </a:cubicBezTo>
                <a:lnTo>
                  <a:pt x="1151" y="2682"/>
                </a:lnTo>
                <a:lnTo>
                  <a:pt x="1151" y="2682"/>
                </a:lnTo>
                <a:close/>
                <a:moveTo>
                  <a:pt x="1108" y="2060"/>
                </a:moveTo>
                <a:lnTo>
                  <a:pt x="1108" y="2060"/>
                </a:lnTo>
                <a:lnTo>
                  <a:pt x="659" y="2060"/>
                </a:lnTo>
                <a:cubicBezTo>
                  <a:pt x="564" y="2060"/>
                  <a:pt x="486" y="2138"/>
                  <a:pt x="486" y="2234"/>
                </a:cubicBezTo>
                <a:lnTo>
                  <a:pt x="486" y="2682"/>
                </a:lnTo>
                <a:cubicBezTo>
                  <a:pt x="486" y="2778"/>
                  <a:pt x="564" y="2855"/>
                  <a:pt x="659" y="2855"/>
                </a:cubicBezTo>
                <a:lnTo>
                  <a:pt x="1108" y="2855"/>
                </a:lnTo>
                <a:cubicBezTo>
                  <a:pt x="1203" y="2855"/>
                  <a:pt x="1281" y="2778"/>
                  <a:pt x="1281" y="2682"/>
                </a:cubicBezTo>
                <a:lnTo>
                  <a:pt x="1281" y="2234"/>
                </a:lnTo>
                <a:cubicBezTo>
                  <a:pt x="1281" y="2138"/>
                  <a:pt x="1203" y="2060"/>
                  <a:pt x="1108" y="2060"/>
                </a:cubicBezTo>
                <a:lnTo>
                  <a:pt x="1108" y="2060"/>
                </a:lnTo>
                <a:close/>
                <a:moveTo>
                  <a:pt x="3230" y="1390"/>
                </a:moveTo>
                <a:lnTo>
                  <a:pt x="3230" y="1390"/>
                </a:lnTo>
                <a:cubicBezTo>
                  <a:pt x="3230" y="1366"/>
                  <a:pt x="3249" y="1346"/>
                  <a:pt x="3273" y="1346"/>
                </a:cubicBezTo>
                <a:lnTo>
                  <a:pt x="3722" y="1346"/>
                </a:lnTo>
                <a:cubicBezTo>
                  <a:pt x="3746" y="1346"/>
                  <a:pt x="3765" y="1366"/>
                  <a:pt x="3765" y="1390"/>
                </a:cubicBezTo>
                <a:lnTo>
                  <a:pt x="3765" y="1838"/>
                </a:lnTo>
                <a:cubicBezTo>
                  <a:pt x="3765" y="1862"/>
                  <a:pt x="3746" y="1881"/>
                  <a:pt x="3722" y="1881"/>
                </a:cubicBezTo>
                <a:lnTo>
                  <a:pt x="3273" y="1881"/>
                </a:lnTo>
                <a:cubicBezTo>
                  <a:pt x="3249" y="1881"/>
                  <a:pt x="3230" y="1862"/>
                  <a:pt x="3230" y="1838"/>
                </a:cubicBezTo>
                <a:lnTo>
                  <a:pt x="3230" y="1390"/>
                </a:lnTo>
                <a:lnTo>
                  <a:pt x="3230" y="1390"/>
                </a:lnTo>
                <a:close/>
                <a:moveTo>
                  <a:pt x="3273" y="2011"/>
                </a:moveTo>
                <a:lnTo>
                  <a:pt x="3273" y="2011"/>
                </a:lnTo>
                <a:lnTo>
                  <a:pt x="3722" y="2011"/>
                </a:lnTo>
                <a:cubicBezTo>
                  <a:pt x="3817" y="2011"/>
                  <a:pt x="3895" y="1934"/>
                  <a:pt x="3895" y="1838"/>
                </a:cubicBezTo>
                <a:lnTo>
                  <a:pt x="3895" y="1390"/>
                </a:lnTo>
                <a:cubicBezTo>
                  <a:pt x="3895" y="1294"/>
                  <a:pt x="3817" y="1216"/>
                  <a:pt x="3722" y="1216"/>
                </a:cubicBezTo>
                <a:lnTo>
                  <a:pt x="3273" y="1216"/>
                </a:lnTo>
                <a:cubicBezTo>
                  <a:pt x="3178" y="1216"/>
                  <a:pt x="3100" y="1294"/>
                  <a:pt x="3100" y="1390"/>
                </a:cubicBezTo>
                <a:lnTo>
                  <a:pt x="3100" y="1838"/>
                </a:lnTo>
                <a:cubicBezTo>
                  <a:pt x="3100" y="1934"/>
                  <a:pt x="3178" y="2011"/>
                  <a:pt x="3273" y="2011"/>
                </a:cubicBezTo>
                <a:lnTo>
                  <a:pt x="3273" y="2011"/>
                </a:lnTo>
                <a:close/>
                <a:moveTo>
                  <a:pt x="2894" y="1838"/>
                </a:moveTo>
                <a:lnTo>
                  <a:pt x="2894" y="1838"/>
                </a:lnTo>
                <a:cubicBezTo>
                  <a:pt x="2894" y="1862"/>
                  <a:pt x="2874" y="1881"/>
                  <a:pt x="2850" y="1881"/>
                </a:cubicBezTo>
                <a:lnTo>
                  <a:pt x="2402" y="1881"/>
                </a:lnTo>
                <a:cubicBezTo>
                  <a:pt x="2378" y="1881"/>
                  <a:pt x="2359" y="1862"/>
                  <a:pt x="2359" y="1838"/>
                </a:cubicBezTo>
                <a:lnTo>
                  <a:pt x="2359" y="1390"/>
                </a:lnTo>
                <a:cubicBezTo>
                  <a:pt x="2359" y="1366"/>
                  <a:pt x="2378" y="1346"/>
                  <a:pt x="2402" y="1346"/>
                </a:cubicBezTo>
                <a:lnTo>
                  <a:pt x="2850" y="1346"/>
                </a:lnTo>
                <a:cubicBezTo>
                  <a:pt x="2874" y="1346"/>
                  <a:pt x="2894" y="1366"/>
                  <a:pt x="2894" y="1390"/>
                </a:cubicBezTo>
                <a:lnTo>
                  <a:pt x="2894" y="1838"/>
                </a:lnTo>
                <a:lnTo>
                  <a:pt x="2894" y="1838"/>
                </a:lnTo>
                <a:close/>
                <a:moveTo>
                  <a:pt x="2850" y="1216"/>
                </a:moveTo>
                <a:lnTo>
                  <a:pt x="2850" y="1216"/>
                </a:lnTo>
                <a:lnTo>
                  <a:pt x="2402" y="1216"/>
                </a:lnTo>
                <a:cubicBezTo>
                  <a:pt x="2306" y="1216"/>
                  <a:pt x="2229" y="1294"/>
                  <a:pt x="2229" y="1390"/>
                </a:cubicBezTo>
                <a:lnTo>
                  <a:pt x="2229" y="1838"/>
                </a:lnTo>
                <a:cubicBezTo>
                  <a:pt x="2229" y="1934"/>
                  <a:pt x="2306" y="2011"/>
                  <a:pt x="2402" y="2011"/>
                </a:cubicBezTo>
                <a:lnTo>
                  <a:pt x="2850" y="2011"/>
                </a:lnTo>
                <a:cubicBezTo>
                  <a:pt x="2946" y="2011"/>
                  <a:pt x="3024" y="1934"/>
                  <a:pt x="3024" y="1838"/>
                </a:cubicBezTo>
                <a:lnTo>
                  <a:pt x="3024" y="1390"/>
                </a:lnTo>
                <a:cubicBezTo>
                  <a:pt x="3024" y="1294"/>
                  <a:pt x="2946" y="1216"/>
                  <a:pt x="2850" y="1216"/>
                </a:cubicBezTo>
                <a:lnTo>
                  <a:pt x="2850" y="1216"/>
                </a:lnTo>
                <a:close/>
                <a:moveTo>
                  <a:pt x="2022" y="1838"/>
                </a:moveTo>
                <a:lnTo>
                  <a:pt x="2022" y="1838"/>
                </a:lnTo>
                <a:cubicBezTo>
                  <a:pt x="2022" y="1862"/>
                  <a:pt x="2003" y="1881"/>
                  <a:pt x="1979" y="1881"/>
                </a:cubicBezTo>
                <a:lnTo>
                  <a:pt x="1531" y="1881"/>
                </a:lnTo>
                <a:cubicBezTo>
                  <a:pt x="1507" y="1881"/>
                  <a:pt x="1487" y="1862"/>
                  <a:pt x="1487" y="1838"/>
                </a:cubicBezTo>
                <a:lnTo>
                  <a:pt x="1487" y="1390"/>
                </a:lnTo>
                <a:cubicBezTo>
                  <a:pt x="1487" y="1366"/>
                  <a:pt x="1507" y="1346"/>
                  <a:pt x="1531" y="1346"/>
                </a:cubicBezTo>
                <a:lnTo>
                  <a:pt x="1979" y="1346"/>
                </a:lnTo>
                <a:cubicBezTo>
                  <a:pt x="2003" y="1346"/>
                  <a:pt x="2022" y="1366"/>
                  <a:pt x="2022" y="1390"/>
                </a:cubicBezTo>
                <a:lnTo>
                  <a:pt x="2022" y="1838"/>
                </a:lnTo>
                <a:lnTo>
                  <a:pt x="2022" y="1838"/>
                </a:lnTo>
                <a:close/>
                <a:moveTo>
                  <a:pt x="1979" y="1216"/>
                </a:moveTo>
                <a:lnTo>
                  <a:pt x="1979" y="1216"/>
                </a:lnTo>
                <a:lnTo>
                  <a:pt x="1531" y="1216"/>
                </a:lnTo>
                <a:cubicBezTo>
                  <a:pt x="1435" y="1216"/>
                  <a:pt x="1357" y="1294"/>
                  <a:pt x="1357" y="1390"/>
                </a:cubicBezTo>
                <a:lnTo>
                  <a:pt x="1357" y="1838"/>
                </a:lnTo>
                <a:cubicBezTo>
                  <a:pt x="1357" y="1934"/>
                  <a:pt x="1435" y="2011"/>
                  <a:pt x="1531" y="2011"/>
                </a:cubicBezTo>
                <a:lnTo>
                  <a:pt x="1979" y="2011"/>
                </a:lnTo>
                <a:cubicBezTo>
                  <a:pt x="2075" y="2011"/>
                  <a:pt x="2152" y="1934"/>
                  <a:pt x="2152" y="1838"/>
                </a:cubicBezTo>
                <a:lnTo>
                  <a:pt x="2152" y="1390"/>
                </a:lnTo>
                <a:cubicBezTo>
                  <a:pt x="2152" y="1294"/>
                  <a:pt x="2075" y="1216"/>
                  <a:pt x="1979" y="1216"/>
                </a:cubicBezTo>
                <a:lnTo>
                  <a:pt x="1979" y="1216"/>
                </a:lnTo>
                <a:close/>
                <a:moveTo>
                  <a:pt x="1151" y="1838"/>
                </a:moveTo>
                <a:lnTo>
                  <a:pt x="1151" y="1838"/>
                </a:lnTo>
                <a:cubicBezTo>
                  <a:pt x="1151" y="1862"/>
                  <a:pt x="1132" y="1881"/>
                  <a:pt x="1108" y="1881"/>
                </a:cubicBezTo>
                <a:lnTo>
                  <a:pt x="659" y="1881"/>
                </a:lnTo>
                <a:cubicBezTo>
                  <a:pt x="636" y="1881"/>
                  <a:pt x="616" y="1862"/>
                  <a:pt x="616" y="1838"/>
                </a:cubicBezTo>
                <a:lnTo>
                  <a:pt x="616" y="1390"/>
                </a:lnTo>
                <a:cubicBezTo>
                  <a:pt x="616" y="1366"/>
                  <a:pt x="636" y="1346"/>
                  <a:pt x="659" y="1346"/>
                </a:cubicBezTo>
                <a:lnTo>
                  <a:pt x="1108" y="1346"/>
                </a:lnTo>
                <a:cubicBezTo>
                  <a:pt x="1132" y="1346"/>
                  <a:pt x="1151" y="1366"/>
                  <a:pt x="1151" y="1390"/>
                </a:cubicBezTo>
                <a:lnTo>
                  <a:pt x="1151" y="1838"/>
                </a:lnTo>
                <a:lnTo>
                  <a:pt x="1151" y="1838"/>
                </a:lnTo>
                <a:close/>
                <a:moveTo>
                  <a:pt x="1108" y="1216"/>
                </a:moveTo>
                <a:lnTo>
                  <a:pt x="1108" y="1216"/>
                </a:lnTo>
                <a:lnTo>
                  <a:pt x="659" y="1216"/>
                </a:lnTo>
                <a:cubicBezTo>
                  <a:pt x="564" y="1216"/>
                  <a:pt x="486" y="1294"/>
                  <a:pt x="486" y="1390"/>
                </a:cubicBezTo>
                <a:lnTo>
                  <a:pt x="486" y="1838"/>
                </a:lnTo>
                <a:cubicBezTo>
                  <a:pt x="486" y="1934"/>
                  <a:pt x="564" y="2011"/>
                  <a:pt x="659" y="2011"/>
                </a:cubicBezTo>
                <a:lnTo>
                  <a:pt x="1108" y="2011"/>
                </a:lnTo>
                <a:cubicBezTo>
                  <a:pt x="1203" y="2011"/>
                  <a:pt x="1281" y="1934"/>
                  <a:pt x="1281" y="1838"/>
                </a:cubicBezTo>
                <a:lnTo>
                  <a:pt x="1281" y="1390"/>
                </a:lnTo>
                <a:cubicBezTo>
                  <a:pt x="1281" y="1294"/>
                  <a:pt x="1203" y="1216"/>
                  <a:pt x="1108" y="1216"/>
                </a:cubicBezTo>
                <a:lnTo>
                  <a:pt x="1108" y="1216"/>
                </a:lnTo>
                <a:close/>
                <a:moveTo>
                  <a:pt x="3230" y="546"/>
                </a:moveTo>
                <a:lnTo>
                  <a:pt x="3230" y="546"/>
                </a:lnTo>
                <a:cubicBezTo>
                  <a:pt x="3230" y="522"/>
                  <a:pt x="3249" y="502"/>
                  <a:pt x="3273" y="502"/>
                </a:cubicBezTo>
                <a:lnTo>
                  <a:pt x="3722" y="502"/>
                </a:lnTo>
                <a:cubicBezTo>
                  <a:pt x="3746" y="502"/>
                  <a:pt x="3765" y="522"/>
                  <a:pt x="3765" y="546"/>
                </a:cubicBezTo>
                <a:lnTo>
                  <a:pt x="3765" y="994"/>
                </a:lnTo>
                <a:cubicBezTo>
                  <a:pt x="3765" y="1018"/>
                  <a:pt x="3746" y="1037"/>
                  <a:pt x="3722" y="1037"/>
                </a:cubicBezTo>
                <a:lnTo>
                  <a:pt x="3273" y="1037"/>
                </a:lnTo>
                <a:cubicBezTo>
                  <a:pt x="3249" y="1037"/>
                  <a:pt x="3230" y="1018"/>
                  <a:pt x="3230" y="994"/>
                </a:cubicBezTo>
                <a:lnTo>
                  <a:pt x="3230" y="546"/>
                </a:lnTo>
                <a:lnTo>
                  <a:pt x="3230" y="546"/>
                </a:lnTo>
                <a:close/>
                <a:moveTo>
                  <a:pt x="3273" y="1167"/>
                </a:moveTo>
                <a:lnTo>
                  <a:pt x="3273" y="1167"/>
                </a:lnTo>
                <a:lnTo>
                  <a:pt x="3722" y="1167"/>
                </a:lnTo>
                <a:cubicBezTo>
                  <a:pt x="3817" y="1167"/>
                  <a:pt x="3895" y="1090"/>
                  <a:pt x="3895" y="994"/>
                </a:cubicBezTo>
                <a:lnTo>
                  <a:pt x="3895" y="546"/>
                </a:lnTo>
                <a:cubicBezTo>
                  <a:pt x="3895" y="450"/>
                  <a:pt x="3817" y="372"/>
                  <a:pt x="3722" y="372"/>
                </a:cubicBezTo>
                <a:lnTo>
                  <a:pt x="3273" y="372"/>
                </a:lnTo>
                <a:cubicBezTo>
                  <a:pt x="3178" y="372"/>
                  <a:pt x="3100" y="450"/>
                  <a:pt x="3100" y="546"/>
                </a:cubicBezTo>
                <a:lnTo>
                  <a:pt x="3100" y="994"/>
                </a:lnTo>
                <a:cubicBezTo>
                  <a:pt x="3100" y="1090"/>
                  <a:pt x="3178" y="1167"/>
                  <a:pt x="3273" y="1167"/>
                </a:cubicBezTo>
                <a:lnTo>
                  <a:pt x="3273" y="1167"/>
                </a:lnTo>
                <a:close/>
                <a:moveTo>
                  <a:pt x="2894" y="994"/>
                </a:moveTo>
                <a:lnTo>
                  <a:pt x="2894" y="994"/>
                </a:lnTo>
                <a:cubicBezTo>
                  <a:pt x="2894" y="1018"/>
                  <a:pt x="2874" y="1037"/>
                  <a:pt x="2850" y="1037"/>
                </a:cubicBezTo>
                <a:lnTo>
                  <a:pt x="2402" y="1037"/>
                </a:lnTo>
                <a:cubicBezTo>
                  <a:pt x="2378" y="1037"/>
                  <a:pt x="2359" y="1018"/>
                  <a:pt x="2359" y="994"/>
                </a:cubicBezTo>
                <a:lnTo>
                  <a:pt x="2359" y="546"/>
                </a:lnTo>
                <a:cubicBezTo>
                  <a:pt x="2359" y="522"/>
                  <a:pt x="2378" y="502"/>
                  <a:pt x="2402" y="502"/>
                </a:cubicBezTo>
                <a:lnTo>
                  <a:pt x="2850" y="502"/>
                </a:lnTo>
                <a:cubicBezTo>
                  <a:pt x="2874" y="502"/>
                  <a:pt x="2894" y="522"/>
                  <a:pt x="2894" y="546"/>
                </a:cubicBezTo>
                <a:lnTo>
                  <a:pt x="2894" y="994"/>
                </a:lnTo>
                <a:lnTo>
                  <a:pt x="2894" y="994"/>
                </a:lnTo>
                <a:close/>
                <a:moveTo>
                  <a:pt x="2850" y="372"/>
                </a:moveTo>
                <a:lnTo>
                  <a:pt x="2850" y="372"/>
                </a:lnTo>
                <a:lnTo>
                  <a:pt x="2402" y="372"/>
                </a:lnTo>
                <a:cubicBezTo>
                  <a:pt x="2306" y="372"/>
                  <a:pt x="2229" y="450"/>
                  <a:pt x="2229" y="546"/>
                </a:cubicBezTo>
                <a:lnTo>
                  <a:pt x="2229" y="994"/>
                </a:lnTo>
                <a:cubicBezTo>
                  <a:pt x="2229" y="1090"/>
                  <a:pt x="2306" y="1167"/>
                  <a:pt x="2402" y="1167"/>
                </a:cubicBezTo>
                <a:lnTo>
                  <a:pt x="2850" y="1167"/>
                </a:lnTo>
                <a:cubicBezTo>
                  <a:pt x="2946" y="1167"/>
                  <a:pt x="3024" y="1090"/>
                  <a:pt x="3024" y="994"/>
                </a:cubicBezTo>
                <a:lnTo>
                  <a:pt x="3024" y="546"/>
                </a:lnTo>
                <a:cubicBezTo>
                  <a:pt x="3024" y="450"/>
                  <a:pt x="2946" y="372"/>
                  <a:pt x="2850" y="372"/>
                </a:cubicBezTo>
                <a:lnTo>
                  <a:pt x="2850" y="372"/>
                </a:lnTo>
                <a:close/>
                <a:moveTo>
                  <a:pt x="2022" y="994"/>
                </a:moveTo>
                <a:lnTo>
                  <a:pt x="2022" y="994"/>
                </a:lnTo>
                <a:cubicBezTo>
                  <a:pt x="2022" y="1018"/>
                  <a:pt x="2003" y="1037"/>
                  <a:pt x="1979" y="1037"/>
                </a:cubicBezTo>
                <a:lnTo>
                  <a:pt x="1531" y="1037"/>
                </a:lnTo>
                <a:cubicBezTo>
                  <a:pt x="1507" y="1037"/>
                  <a:pt x="1487" y="1018"/>
                  <a:pt x="1487" y="994"/>
                </a:cubicBezTo>
                <a:lnTo>
                  <a:pt x="1487" y="546"/>
                </a:lnTo>
                <a:cubicBezTo>
                  <a:pt x="1487" y="522"/>
                  <a:pt x="1507" y="502"/>
                  <a:pt x="1531" y="502"/>
                </a:cubicBezTo>
                <a:lnTo>
                  <a:pt x="1979" y="502"/>
                </a:lnTo>
                <a:cubicBezTo>
                  <a:pt x="2003" y="502"/>
                  <a:pt x="2022" y="522"/>
                  <a:pt x="2022" y="546"/>
                </a:cubicBezTo>
                <a:lnTo>
                  <a:pt x="2022" y="994"/>
                </a:lnTo>
                <a:lnTo>
                  <a:pt x="2022" y="994"/>
                </a:lnTo>
                <a:close/>
                <a:moveTo>
                  <a:pt x="1979" y="372"/>
                </a:moveTo>
                <a:lnTo>
                  <a:pt x="1979" y="372"/>
                </a:lnTo>
                <a:lnTo>
                  <a:pt x="1531" y="372"/>
                </a:lnTo>
                <a:cubicBezTo>
                  <a:pt x="1435" y="372"/>
                  <a:pt x="1357" y="450"/>
                  <a:pt x="1357" y="546"/>
                </a:cubicBezTo>
                <a:lnTo>
                  <a:pt x="1357" y="994"/>
                </a:lnTo>
                <a:cubicBezTo>
                  <a:pt x="1357" y="1090"/>
                  <a:pt x="1435" y="1167"/>
                  <a:pt x="1531" y="1167"/>
                </a:cubicBezTo>
                <a:lnTo>
                  <a:pt x="1979" y="1167"/>
                </a:lnTo>
                <a:cubicBezTo>
                  <a:pt x="2075" y="1167"/>
                  <a:pt x="2152" y="1090"/>
                  <a:pt x="2152" y="994"/>
                </a:cubicBezTo>
                <a:lnTo>
                  <a:pt x="2152" y="546"/>
                </a:lnTo>
                <a:cubicBezTo>
                  <a:pt x="2152" y="450"/>
                  <a:pt x="2075" y="372"/>
                  <a:pt x="1979" y="372"/>
                </a:cubicBezTo>
                <a:lnTo>
                  <a:pt x="1979" y="372"/>
                </a:lnTo>
                <a:close/>
                <a:moveTo>
                  <a:pt x="1151" y="994"/>
                </a:moveTo>
                <a:lnTo>
                  <a:pt x="1151" y="994"/>
                </a:lnTo>
                <a:cubicBezTo>
                  <a:pt x="1151" y="1018"/>
                  <a:pt x="1132" y="1037"/>
                  <a:pt x="1108" y="1037"/>
                </a:cubicBezTo>
                <a:lnTo>
                  <a:pt x="659" y="1037"/>
                </a:lnTo>
                <a:cubicBezTo>
                  <a:pt x="636" y="1037"/>
                  <a:pt x="616" y="1018"/>
                  <a:pt x="616" y="994"/>
                </a:cubicBezTo>
                <a:lnTo>
                  <a:pt x="616" y="546"/>
                </a:lnTo>
                <a:cubicBezTo>
                  <a:pt x="616" y="522"/>
                  <a:pt x="636" y="502"/>
                  <a:pt x="659" y="502"/>
                </a:cubicBezTo>
                <a:lnTo>
                  <a:pt x="1108" y="502"/>
                </a:lnTo>
                <a:cubicBezTo>
                  <a:pt x="1132" y="502"/>
                  <a:pt x="1151" y="522"/>
                  <a:pt x="1151" y="546"/>
                </a:cubicBezTo>
                <a:lnTo>
                  <a:pt x="1151" y="994"/>
                </a:lnTo>
                <a:lnTo>
                  <a:pt x="1151" y="994"/>
                </a:lnTo>
                <a:close/>
                <a:moveTo>
                  <a:pt x="1108" y="372"/>
                </a:moveTo>
                <a:lnTo>
                  <a:pt x="1108" y="372"/>
                </a:lnTo>
                <a:lnTo>
                  <a:pt x="659" y="372"/>
                </a:lnTo>
                <a:cubicBezTo>
                  <a:pt x="564" y="372"/>
                  <a:pt x="486" y="450"/>
                  <a:pt x="486" y="546"/>
                </a:cubicBezTo>
                <a:lnTo>
                  <a:pt x="486" y="994"/>
                </a:lnTo>
                <a:cubicBezTo>
                  <a:pt x="486" y="1090"/>
                  <a:pt x="564" y="1167"/>
                  <a:pt x="659" y="1167"/>
                </a:cubicBezTo>
                <a:lnTo>
                  <a:pt x="1108" y="1167"/>
                </a:lnTo>
                <a:cubicBezTo>
                  <a:pt x="1203" y="1167"/>
                  <a:pt x="1281" y="1090"/>
                  <a:pt x="1281" y="994"/>
                </a:cubicBezTo>
                <a:lnTo>
                  <a:pt x="1281" y="546"/>
                </a:lnTo>
                <a:cubicBezTo>
                  <a:pt x="1281" y="450"/>
                  <a:pt x="1203" y="372"/>
                  <a:pt x="1108" y="372"/>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7"/>
          <p:cNvSpPr>
            <a:spLocks noChangeAspect="1" noEditPoints="1"/>
          </p:cNvSpPr>
          <p:nvPr/>
        </p:nvSpPr>
        <p:spPr bwMode="auto">
          <a:xfrm>
            <a:off x="6031537" y="1970579"/>
            <a:ext cx="1765300" cy="1371600"/>
          </a:xfrm>
          <a:custGeom>
            <a:avLst/>
            <a:gdLst>
              <a:gd name="T0" fmla="*/ 4670 w 4799"/>
              <a:gd name="T1" fmla="*/ 3418 h 3723"/>
              <a:gd name="T2" fmla="*/ 4670 w 4799"/>
              <a:gd name="T3" fmla="*/ 3418 h 3723"/>
              <a:gd name="T4" fmla="*/ 4495 w 4799"/>
              <a:gd name="T5" fmla="*/ 3593 h 3723"/>
              <a:gd name="T6" fmla="*/ 304 w 4799"/>
              <a:gd name="T7" fmla="*/ 3593 h 3723"/>
              <a:gd name="T8" fmla="*/ 129 w 4799"/>
              <a:gd name="T9" fmla="*/ 3418 h 3723"/>
              <a:gd name="T10" fmla="*/ 129 w 4799"/>
              <a:gd name="T11" fmla="*/ 305 h 3723"/>
              <a:gd name="T12" fmla="*/ 304 w 4799"/>
              <a:gd name="T13" fmla="*/ 130 h 3723"/>
              <a:gd name="T14" fmla="*/ 1693 w 4799"/>
              <a:gd name="T15" fmla="*/ 130 h 3723"/>
              <a:gd name="T16" fmla="*/ 1696 w 4799"/>
              <a:gd name="T17" fmla="*/ 131 h 3723"/>
              <a:gd name="T18" fmla="*/ 1948 w 4799"/>
              <a:gd name="T19" fmla="*/ 131 h 3723"/>
              <a:gd name="T20" fmla="*/ 2122 w 4799"/>
              <a:gd name="T21" fmla="*/ 305 h 3723"/>
              <a:gd name="T22" fmla="*/ 2122 w 4799"/>
              <a:gd name="T23" fmla="*/ 449 h 3723"/>
              <a:gd name="T24" fmla="*/ 2128 w 4799"/>
              <a:gd name="T25" fmla="*/ 476 h 3723"/>
              <a:gd name="T26" fmla="*/ 2428 w 4799"/>
              <a:gd name="T27" fmla="*/ 736 h 3723"/>
              <a:gd name="T28" fmla="*/ 4243 w 4799"/>
              <a:gd name="T29" fmla="*/ 736 h 3723"/>
              <a:gd name="T30" fmla="*/ 4243 w 4799"/>
              <a:gd name="T31" fmla="*/ 736 h 3723"/>
              <a:gd name="T32" fmla="*/ 4495 w 4799"/>
              <a:gd name="T33" fmla="*/ 736 h 3723"/>
              <a:gd name="T34" fmla="*/ 4670 w 4799"/>
              <a:gd name="T35" fmla="*/ 910 h 3723"/>
              <a:gd name="T36" fmla="*/ 4670 w 4799"/>
              <a:gd name="T37" fmla="*/ 989 h 3723"/>
              <a:gd name="T38" fmla="*/ 4670 w 4799"/>
              <a:gd name="T39" fmla="*/ 990 h 3723"/>
              <a:gd name="T40" fmla="*/ 4670 w 4799"/>
              <a:gd name="T41" fmla="*/ 3418 h 3723"/>
              <a:gd name="T42" fmla="*/ 4670 w 4799"/>
              <a:gd name="T43" fmla="*/ 3418 h 3723"/>
              <a:gd name="T44" fmla="*/ 4799 w 4799"/>
              <a:gd name="T45" fmla="*/ 910 h 3723"/>
              <a:gd name="T46" fmla="*/ 4799 w 4799"/>
              <a:gd name="T47" fmla="*/ 910 h 3723"/>
              <a:gd name="T48" fmla="*/ 4495 w 4799"/>
              <a:gd name="T49" fmla="*/ 606 h 3723"/>
              <a:gd name="T50" fmla="*/ 4321 w 4799"/>
              <a:gd name="T51" fmla="*/ 606 h 3723"/>
              <a:gd name="T52" fmla="*/ 4320 w 4799"/>
              <a:gd name="T53" fmla="*/ 606 h 3723"/>
              <a:gd name="T54" fmla="*/ 2428 w 4799"/>
              <a:gd name="T55" fmla="*/ 606 h 3723"/>
              <a:gd name="T56" fmla="*/ 2254 w 4799"/>
              <a:gd name="T57" fmla="*/ 431 h 3723"/>
              <a:gd name="T58" fmla="*/ 2254 w 4799"/>
              <a:gd name="T59" fmla="*/ 329 h 3723"/>
              <a:gd name="T60" fmla="*/ 2252 w 4799"/>
              <a:gd name="T61" fmla="*/ 321 h 3723"/>
              <a:gd name="T62" fmla="*/ 2252 w 4799"/>
              <a:gd name="T63" fmla="*/ 305 h 3723"/>
              <a:gd name="T64" fmla="*/ 1978 w 4799"/>
              <a:gd name="T65" fmla="*/ 4 h 3723"/>
              <a:gd name="T66" fmla="*/ 1960 w 4799"/>
              <a:gd name="T67" fmla="*/ 0 h 3723"/>
              <a:gd name="T68" fmla="*/ 304 w 4799"/>
              <a:gd name="T69" fmla="*/ 0 h 3723"/>
              <a:gd name="T70" fmla="*/ 0 w 4799"/>
              <a:gd name="T71" fmla="*/ 305 h 3723"/>
              <a:gd name="T72" fmla="*/ 0 w 4799"/>
              <a:gd name="T73" fmla="*/ 3418 h 3723"/>
              <a:gd name="T74" fmla="*/ 304 w 4799"/>
              <a:gd name="T75" fmla="*/ 3723 h 3723"/>
              <a:gd name="T76" fmla="*/ 4495 w 4799"/>
              <a:gd name="T77" fmla="*/ 3723 h 3723"/>
              <a:gd name="T78" fmla="*/ 4799 w 4799"/>
              <a:gd name="T79" fmla="*/ 3418 h 3723"/>
              <a:gd name="T80" fmla="*/ 4799 w 4799"/>
              <a:gd name="T81" fmla="*/ 1054 h 3723"/>
              <a:gd name="T82" fmla="*/ 4799 w 4799"/>
              <a:gd name="T83" fmla="*/ 1054 h 3723"/>
              <a:gd name="T84" fmla="*/ 4799 w 4799"/>
              <a:gd name="T85" fmla="*/ 910 h 3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799" h="3723">
                <a:moveTo>
                  <a:pt x="4670" y="3418"/>
                </a:moveTo>
                <a:lnTo>
                  <a:pt x="4670" y="3418"/>
                </a:lnTo>
                <a:cubicBezTo>
                  <a:pt x="4670" y="3514"/>
                  <a:pt x="4591" y="3593"/>
                  <a:pt x="4495" y="3593"/>
                </a:cubicBezTo>
                <a:lnTo>
                  <a:pt x="304" y="3593"/>
                </a:lnTo>
                <a:cubicBezTo>
                  <a:pt x="208" y="3593"/>
                  <a:pt x="129" y="3514"/>
                  <a:pt x="129" y="3418"/>
                </a:cubicBezTo>
                <a:lnTo>
                  <a:pt x="129" y="305"/>
                </a:lnTo>
                <a:cubicBezTo>
                  <a:pt x="129" y="208"/>
                  <a:pt x="208" y="130"/>
                  <a:pt x="304" y="130"/>
                </a:cubicBezTo>
                <a:lnTo>
                  <a:pt x="1693" y="130"/>
                </a:lnTo>
                <a:cubicBezTo>
                  <a:pt x="1694" y="130"/>
                  <a:pt x="1695" y="131"/>
                  <a:pt x="1696" y="131"/>
                </a:cubicBezTo>
                <a:lnTo>
                  <a:pt x="1948" y="131"/>
                </a:lnTo>
                <a:cubicBezTo>
                  <a:pt x="2044" y="131"/>
                  <a:pt x="2122" y="209"/>
                  <a:pt x="2122" y="305"/>
                </a:cubicBezTo>
                <a:lnTo>
                  <a:pt x="2122" y="449"/>
                </a:lnTo>
                <a:cubicBezTo>
                  <a:pt x="2122" y="459"/>
                  <a:pt x="2125" y="468"/>
                  <a:pt x="2128" y="476"/>
                </a:cubicBezTo>
                <a:cubicBezTo>
                  <a:pt x="2150" y="623"/>
                  <a:pt x="2276" y="736"/>
                  <a:pt x="2428" y="736"/>
                </a:cubicBezTo>
                <a:lnTo>
                  <a:pt x="4243" y="736"/>
                </a:lnTo>
                <a:cubicBezTo>
                  <a:pt x="4243" y="736"/>
                  <a:pt x="4243" y="736"/>
                  <a:pt x="4243" y="736"/>
                </a:cubicBezTo>
                <a:lnTo>
                  <a:pt x="4495" y="736"/>
                </a:lnTo>
                <a:cubicBezTo>
                  <a:pt x="4591" y="736"/>
                  <a:pt x="4670" y="814"/>
                  <a:pt x="4670" y="910"/>
                </a:cubicBezTo>
                <a:lnTo>
                  <a:pt x="4670" y="989"/>
                </a:lnTo>
                <a:cubicBezTo>
                  <a:pt x="4670" y="989"/>
                  <a:pt x="4670" y="989"/>
                  <a:pt x="4670" y="990"/>
                </a:cubicBezTo>
                <a:lnTo>
                  <a:pt x="4670" y="3418"/>
                </a:lnTo>
                <a:lnTo>
                  <a:pt x="4670" y="3418"/>
                </a:lnTo>
                <a:close/>
                <a:moveTo>
                  <a:pt x="4799" y="910"/>
                </a:moveTo>
                <a:lnTo>
                  <a:pt x="4799" y="910"/>
                </a:lnTo>
                <a:cubicBezTo>
                  <a:pt x="4799" y="742"/>
                  <a:pt x="4663" y="606"/>
                  <a:pt x="4495" y="606"/>
                </a:cubicBezTo>
                <a:lnTo>
                  <a:pt x="4321" y="606"/>
                </a:lnTo>
                <a:cubicBezTo>
                  <a:pt x="4320" y="606"/>
                  <a:pt x="4320" y="606"/>
                  <a:pt x="4320" y="606"/>
                </a:cubicBezTo>
                <a:lnTo>
                  <a:pt x="2428" y="606"/>
                </a:lnTo>
                <a:cubicBezTo>
                  <a:pt x="2332" y="606"/>
                  <a:pt x="2254" y="527"/>
                  <a:pt x="2254" y="431"/>
                </a:cubicBezTo>
                <a:lnTo>
                  <a:pt x="2254" y="329"/>
                </a:lnTo>
                <a:cubicBezTo>
                  <a:pt x="2254" y="326"/>
                  <a:pt x="2252" y="324"/>
                  <a:pt x="2252" y="321"/>
                </a:cubicBezTo>
                <a:lnTo>
                  <a:pt x="2252" y="305"/>
                </a:lnTo>
                <a:cubicBezTo>
                  <a:pt x="2252" y="148"/>
                  <a:pt x="2132" y="20"/>
                  <a:pt x="1978" y="4"/>
                </a:cubicBezTo>
                <a:cubicBezTo>
                  <a:pt x="1972" y="2"/>
                  <a:pt x="1967" y="0"/>
                  <a:pt x="1960" y="0"/>
                </a:cubicBezTo>
                <a:lnTo>
                  <a:pt x="304" y="0"/>
                </a:lnTo>
                <a:cubicBezTo>
                  <a:pt x="136" y="0"/>
                  <a:pt x="0" y="137"/>
                  <a:pt x="0" y="305"/>
                </a:cubicBezTo>
                <a:lnTo>
                  <a:pt x="0" y="3418"/>
                </a:lnTo>
                <a:cubicBezTo>
                  <a:pt x="0" y="3586"/>
                  <a:pt x="136" y="3723"/>
                  <a:pt x="304" y="3723"/>
                </a:cubicBezTo>
                <a:lnTo>
                  <a:pt x="4495" y="3723"/>
                </a:lnTo>
                <a:cubicBezTo>
                  <a:pt x="4663" y="3723"/>
                  <a:pt x="4799" y="3586"/>
                  <a:pt x="4799" y="3418"/>
                </a:cubicBezTo>
                <a:lnTo>
                  <a:pt x="4799" y="1054"/>
                </a:lnTo>
                <a:cubicBezTo>
                  <a:pt x="4799" y="1054"/>
                  <a:pt x="4799" y="1054"/>
                  <a:pt x="4799" y="1054"/>
                </a:cubicBezTo>
                <a:lnTo>
                  <a:pt x="4799" y="91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3"/>
          <p:cNvSpPr>
            <a:spLocks noChangeAspect="1" noEditPoints="1"/>
          </p:cNvSpPr>
          <p:nvPr/>
        </p:nvSpPr>
        <p:spPr bwMode="auto">
          <a:xfrm>
            <a:off x="6948783" y="2337986"/>
            <a:ext cx="577884" cy="456391"/>
          </a:xfrm>
          <a:custGeom>
            <a:avLst/>
            <a:gdLst>
              <a:gd name="T0" fmla="*/ 4669 w 4800"/>
              <a:gd name="T1" fmla="*/ 3234 h 3789"/>
              <a:gd name="T2" fmla="*/ 130 w 4800"/>
              <a:gd name="T3" fmla="*/ 3107 h 3789"/>
              <a:gd name="T4" fmla="*/ 4261 w 4800"/>
              <a:gd name="T5" fmla="*/ 2680 h 3789"/>
              <a:gd name="T6" fmla="*/ 288 w 4800"/>
              <a:gd name="T7" fmla="*/ 3265 h 3789"/>
              <a:gd name="T8" fmla="*/ 288 w 4800"/>
              <a:gd name="T9" fmla="*/ 0 h 3789"/>
              <a:gd name="T10" fmla="*/ 4245 w 4800"/>
              <a:gd name="T11" fmla="*/ 3789 h 3789"/>
              <a:gd name="T12" fmla="*/ 3230 w 4800"/>
              <a:gd name="T13" fmla="*/ 2682 h 3789"/>
              <a:gd name="T14" fmla="*/ 3765 w 4800"/>
              <a:gd name="T15" fmla="*/ 2682 h 3789"/>
              <a:gd name="T16" fmla="*/ 3895 w 4800"/>
              <a:gd name="T17" fmla="*/ 2682 h 3789"/>
              <a:gd name="T18" fmla="*/ 3100 w 4800"/>
              <a:gd name="T19" fmla="*/ 2234 h 3789"/>
              <a:gd name="T20" fmla="*/ 3895 w 4800"/>
              <a:gd name="T21" fmla="*/ 2682 h 3789"/>
              <a:gd name="T22" fmla="*/ 2359 w 4800"/>
              <a:gd name="T23" fmla="*/ 2682 h 3789"/>
              <a:gd name="T24" fmla="*/ 2894 w 4800"/>
              <a:gd name="T25" fmla="*/ 2682 h 3789"/>
              <a:gd name="T26" fmla="*/ 2229 w 4800"/>
              <a:gd name="T27" fmla="*/ 2234 h 3789"/>
              <a:gd name="T28" fmla="*/ 3024 w 4800"/>
              <a:gd name="T29" fmla="*/ 2234 h 3789"/>
              <a:gd name="T30" fmla="*/ 1979 w 4800"/>
              <a:gd name="T31" fmla="*/ 2725 h 3789"/>
              <a:gd name="T32" fmla="*/ 1979 w 4800"/>
              <a:gd name="T33" fmla="*/ 2190 h 3789"/>
              <a:gd name="T34" fmla="*/ 1979 w 4800"/>
              <a:gd name="T35" fmla="*/ 2060 h 3789"/>
              <a:gd name="T36" fmla="*/ 1979 w 4800"/>
              <a:gd name="T37" fmla="*/ 2855 h 3789"/>
              <a:gd name="T38" fmla="*/ 1151 w 4800"/>
              <a:gd name="T39" fmla="*/ 2682 h 3789"/>
              <a:gd name="T40" fmla="*/ 616 w 4800"/>
              <a:gd name="T41" fmla="*/ 2234 h 3789"/>
              <a:gd name="T42" fmla="*/ 1151 w 4800"/>
              <a:gd name="T43" fmla="*/ 2682 h 3789"/>
              <a:gd name="T44" fmla="*/ 486 w 4800"/>
              <a:gd name="T45" fmla="*/ 2682 h 3789"/>
              <a:gd name="T46" fmla="*/ 1108 w 4800"/>
              <a:gd name="T47" fmla="*/ 2060 h 3789"/>
              <a:gd name="T48" fmla="*/ 3722 w 4800"/>
              <a:gd name="T49" fmla="*/ 1346 h 3789"/>
              <a:gd name="T50" fmla="*/ 3230 w 4800"/>
              <a:gd name="T51" fmla="*/ 1838 h 3789"/>
              <a:gd name="T52" fmla="*/ 3722 w 4800"/>
              <a:gd name="T53" fmla="*/ 2011 h 3789"/>
              <a:gd name="T54" fmla="*/ 3100 w 4800"/>
              <a:gd name="T55" fmla="*/ 1390 h 3789"/>
              <a:gd name="T56" fmla="*/ 2894 w 4800"/>
              <a:gd name="T57" fmla="*/ 1838 h 3789"/>
              <a:gd name="T58" fmla="*/ 2402 w 4800"/>
              <a:gd name="T59" fmla="*/ 1346 h 3789"/>
              <a:gd name="T60" fmla="*/ 2850 w 4800"/>
              <a:gd name="T61" fmla="*/ 1216 h 3789"/>
              <a:gd name="T62" fmla="*/ 2402 w 4800"/>
              <a:gd name="T63" fmla="*/ 2011 h 3789"/>
              <a:gd name="T64" fmla="*/ 2850 w 4800"/>
              <a:gd name="T65" fmla="*/ 1216 h 3789"/>
              <a:gd name="T66" fmla="*/ 1487 w 4800"/>
              <a:gd name="T67" fmla="*/ 1838 h 3789"/>
              <a:gd name="T68" fmla="*/ 2022 w 4800"/>
              <a:gd name="T69" fmla="*/ 1838 h 3789"/>
              <a:gd name="T70" fmla="*/ 1357 w 4800"/>
              <a:gd name="T71" fmla="*/ 1390 h 3789"/>
              <a:gd name="T72" fmla="*/ 2152 w 4800"/>
              <a:gd name="T73" fmla="*/ 1390 h 3789"/>
              <a:gd name="T74" fmla="*/ 1108 w 4800"/>
              <a:gd name="T75" fmla="*/ 1881 h 3789"/>
              <a:gd name="T76" fmla="*/ 1108 w 4800"/>
              <a:gd name="T77" fmla="*/ 1346 h 3789"/>
              <a:gd name="T78" fmla="*/ 1108 w 4800"/>
              <a:gd name="T79" fmla="*/ 1216 h 3789"/>
              <a:gd name="T80" fmla="*/ 1108 w 4800"/>
              <a:gd name="T81" fmla="*/ 2011 h 3789"/>
              <a:gd name="T82" fmla="*/ 3230 w 4800"/>
              <a:gd name="T83" fmla="*/ 546 h 3789"/>
              <a:gd name="T84" fmla="*/ 3765 w 4800"/>
              <a:gd name="T85" fmla="*/ 994 h 3789"/>
              <a:gd name="T86" fmla="*/ 3230 w 4800"/>
              <a:gd name="T87" fmla="*/ 546 h 3789"/>
              <a:gd name="T88" fmla="*/ 3895 w 4800"/>
              <a:gd name="T89" fmla="*/ 546 h 3789"/>
              <a:gd name="T90" fmla="*/ 3273 w 4800"/>
              <a:gd name="T91" fmla="*/ 1167 h 3789"/>
              <a:gd name="T92" fmla="*/ 2402 w 4800"/>
              <a:gd name="T93" fmla="*/ 1037 h 3789"/>
              <a:gd name="T94" fmla="*/ 2894 w 4800"/>
              <a:gd name="T95" fmla="*/ 546 h 3789"/>
              <a:gd name="T96" fmla="*/ 2402 w 4800"/>
              <a:gd name="T97" fmla="*/ 372 h 3789"/>
              <a:gd name="T98" fmla="*/ 3024 w 4800"/>
              <a:gd name="T99" fmla="*/ 994 h 3789"/>
              <a:gd name="T100" fmla="*/ 2022 w 4800"/>
              <a:gd name="T101" fmla="*/ 994 h 3789"/>
              <a:gd name="T102" fmla="*/ 1531 w 4800"/>
              <a:gd name="T103" fmla="*/ 502 h 3789"/>
              <a:gd name="T104" fmla="*/ 1979 w 4800"/>
              <a:gd name="T105" fmla="*/ 372 h 3789"/>
              <a:gd name="T106" fmla="*/ 1531 w 4800"/>
              <a:gd name="T107" fmla="*/ 1167 h 3789"/>
              <a:gd name="T108" fmla="*/ 1979 w 4800"/>
              <a:gd name="T109" fmla="*/ 372 h 3789"/>
              <a:gd name="T110" fmla="*/ 616 w 4800"/>
              <a:gd name="T111" fmla="*/ 994 h 3789"/>
              <a:gd name="T112" fmla="*/ 1151 w 4800"/>
              <a:gd name="T113" fmla="*/ 994 h 3789"/>
              <a:gd name="T114" fmla="*/ 486 w 4800"/>
              <a:gd name="T115" fmla="*/ 546 h 3789"/>
              <a:gd name="T116" fmla="*/ 1281 w 4800"/>
              <a:gd name="T117" fmla="*/ 546 h 3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800" h="3789">
                <a:moveTo>
                  <a:pt x="4245" y="3658"/>
                </a:moveTo>
                <a:lnTo>
                  <a:pt x="4245" y="3658"/>
                </a:lnTo>
                <a:cubicBezTo>
                  <a:pt x="4011" y="3658"/>
                  <a:pt x="3820" y="3468"/>
                  <a:pt x="3820" y="3234"/>
                </a:cubicBezTo>
                <a:cubicBezTo>
                  <a:pt x="3820" y="3000"/>
                  <a:pt x="4011" y="2809"/>
                  <a:pt x="4245" y="2809"/>
                </a:cubicBezTo>
                <a:cubicBezTo>
                  <a:pt x="4479" y="2809"/>
                  <a:pt x="4669" y="3000"/>
                  <a:pt x="4669" y="3234"/>
                </a:cubicBezTo>
                <a:cubicBezTo>
                  <a:pt x="4669" y="3468"/>
                  <a:pt x="4479" y="3658"/>
                  <a:pt x="4245" y="3658"/>
                </a:cubicBezTo>
                <a:lnTo>
                  <a:pt x="4245" y="3658"/>
                </a:lnTo>
                <a:close/>
                <a:moveTo>
                  <a:pt x="288" y="3265"/>
                </a:moveTo>
                <a:lnTo>
                  <a:pt x="288" y="3265"/>
                </a:lnTo>
                <a:cubicBezTo>
                  <a:pt x="201" y="3265"/>
                  <a:pt x="130" y="3194"/>
                  <a:pt x="130" y="3107"/>
                </a:cubicBezTo>
                <a:lnTo>
                  <a:pt x="130" y="289"/>
                </a:lnTo>
                <a:cubicBezTo>
                  <a:pt x="130" y="201"/>
                  <a:pt x="201" y="130"/>
                  <a:pt x="288" y="130"/>
                </a:cubicBezTo>
                <a:lnTo>
                  <a:pt x="4103" y="130"/>
                </a:lnTo>
                <a:cubicBezTo>
                  <a:pt x="4190" y="130"/>
                  <a:pt x="4261" y="201"/>
                  <a:pt x="4261" y="289"/>
                </a:cubicBezTo>
                <a:lnTo>
                  <a:pt x="4261" y="2680"/>
                </a:lnTo>
                <a:cubicBezTo>
                  <a:pt x="4256" y="2680"/>
                  <a:pt x="4250" y="2679"/>
                  <a:pt x="4245" y="2679"/>
                </a:cubicBezTo>
                <a:cubicBezTo>
                  <a:pt x="3939" y="2679"/>
                  <a:pt x="3690" y="2928"/>
                  <a:pt x="3690" y="3234"/>
                </a:cubicBezTo>
                <a:cubicBezTo>
                  <a:pt x="3690" y="3244"/>
                  <a:pt x="3691" y="3255"/>
                  <a:pt x="3692" y="3265"/>
                </a:cubicBezTo>
                <a:lnTo>
                  <a:pt x="288" y="3265"/>
                </a:lnTo>
                <a:lnTo>
                  <a:pt x="288" y="3265"/>
                </a:lnTo>
                <a:close/>
                <a:moveTo>
                  <a:pt x="4391" y="2700"/>
                </a:moveTo>
                <a:lnTo>
                  <a:pt x="4391" y="2700"/>
                </a:lnTo>
                <a:lnTo>
                  <a:pt x="4391" y="289"/>
                </a:lnTo>
                <a:cubicBezTo>
                  <a:pt x="4391" y="130"/>
                  <a:pt x="4262" y="0"/>
                  <a:pt x="4103" y="0"/>
                </a:cubicBezTo>
                <a:lnTo>
                  <a:pt x="288" y="0"/>
                </a:lnTo>
                <a:cubicBezTo>
                  <a:pt x="129" y="0"/>
                  <a:pt x="0" y="130"/>
                  <a:pt x="0" y="289"/>
                </a:cubicBezTo>
                <a:lnTo>
                  <a:pt x="0" y="3107"/>
                </a:lnTo>
                <a:cubicBezTo>
                  <a:pt x="0" y="3266"/>
                  <a:pt x="129" y="3395"/>
                  <a:pt x="288" y="3395"/>
                </a:cubicBezTo>
                <a:lnTo>
                  <a:pt x="3714" y="3395"/>
                </a:lnTo>
                <a:cubicBezTo>
                  <a:pt x="3784" y="3623"/>
                  <a:pt x="3995" y="3789"/>
                  <a:pt x="4245" y="3789"/>
                </a:cubicBezTo>
                <a:cubicBezTo>
                  <a:pt x="4551" y="3789"/>
                  <a:pt x="4800" y="3540"/>
                  <a:pt x="4800" y="3234"/>
                </a:cubicBezTo>
                <a:cubicBezTo>
                  <a:pt x="4800" y="2979"/>
                  <a:pt x="4626" y="2764"/>
                  <a:pt x="4391" y="2700"/>
                </a:cubicBezTo>
                <a:lnTo>
                  <a:pt x="4391" y="2700"/>
                </a:lnTo>
                <a:close/>
                <a:moveTo>
                  <a:pt x="3230" y="2682"/>
                </a:moveTo>
                <a:lnTo>
                  <a:pt x="3230" y="2682"/>
                </a:lnTo>
                <a:lnTo>
                  <a:pt x="3230" y="2234"/>
                </a:lnTo>
                <a:cubicBezTo>
                  <a:pt x="3230" y="2210"/>
                  <a:pt x="3249" y="2190"/>
                  <a:pt x="3273" y="2190"/>
                </a:cubicBezTo>
                <a:lnTo>
                  <a:pt x="3722" y="2190"/>
                </a:lnTo>
                <a:cubicBezTo>
                  <a:pt x="3746" y="2190"/>
                  <a:pt x="3765" y="2210"/>
                  <a:pt x="3765" y="2234"/>
                </a:cubicBezTo>
                <a:lnTo>
                  <a:pt x="3765" y="2682"/>
                </a:lnTo>
                <a:cubicBezTo>
                  <a:pt x="3765" y="2706"/>
                  <a:pt x="3746" y="2725"/>
                  <a:pt x="3722" y="2725"/>
                </a:cubicBezTo>
                <a:lnTo>
                  <a:pt x="3273" y="2725"/>
                </a:lnTo>
                <a:cubicBezTo>
                  <a:pt x="3249" y="2725"/>
                  <a:pt x="3230" y="2706"/>
                  <a:pt x="3230" y="2682"/>
                </a:cubicBezTo>
                <a:lnTo>
                  <a:pt x="3230" y="2682"/>
                </a:lnTo>
                <a:close/>
                <a:moveTo>
                  <a:pt x="3895" y="2682"/>
                </a:moveTo>
                <a:lnTo>
                  <a:pt x="3895" y="2682"/>
                </a:lnTo>
                <a:lnTo>
                  <a:pt x="3895" y="2234"/>
                </a:lnTo>
                <a:cubicBezTo>
                  <a:pt x="3895" y="2138"/>
                  <a:pt x="3817" y="2060"/>
                  <a:pt x="3722" y="2060"/>
                </a:cubicBezTo>
                <a:lnTo>
                  <a:pt x="3273" y="2060"/>
                </a:lnTo>
                <a:cubicBezTo>
                  <a:pt x="3178" y="2060"/>
                  <a:pt x="3100" y="2138"/>
                  <a:pt x="3100" y="2234"/>
                </a:cubicBezTo>
                <a:lnTo>
                  <a:pt x="3100" y="2682"/>
                </a:lnTo>
                <a:cubicBezTo>
                  <a:pt x="3100" y="2778"/>
                  <a:pt x="3178" y="2855"/>
                  <a:pt x="3273" y="2855"/>
                </a:cubicBezTo>
                <a:lnTo>
                  <a:pt x="3722" y="2855"/>
                </a:lnTo>
                <a:cubicBezTo>
                  <a:pt x="3817" y="2855"/>
                  <a:pt x="3895" y="2778"/>
                  <a:pt x="3895" y="2682"/>
                </a:cubicBezTo>
                <a:lnTo>
                  <a:pt x="3895" y="2682"/>
                </a:lnTo>
                <a:close/>
                <a:moveTo>
                  <a:pt x="2894" y="2682"/>
                </a:moveTo>
                <a:lnTo>
                  <a:pt x="2894" y="2682"/>
                </a:lnTo>
                <a:cubicBezTo>
                  <a:pt x="2894" y="2706"/>
                  <a:pt x="2874" y="2725"/>
                  <a:pt x="2850" y="2725"/>
                </a:cubicBezTo>
                <a:lnTo>
                  <a:pt x="2402" y="2725"/>
                </a:lnTo>
                <a:cubicBezTo>
                  <a:pt x="2378" y="2725"/>
                  <a:pt x="2359" y="2706"/>
                  <a:pt x="2359" y="2682"/>
                </a:cubicBezTo>
                <a:lnTo>
                  <a:pt x="2359" y="2234"/>
                </a:lnTo>
                <a:cubicBezTo>
                  <a:pt x="2359" y="2210"/>
                  <a:pt x="2378" y="2190"/>
                  <a:pt x="2402" y="2190"/>
                </a:cubicBezTo>
                <a:lnTo>
                  <a:pt x="2850" y="2190"/>
                </a:lnTo>
                <a:cubicBezTo>
                  <a:pt x="2874" y="2190"/>
                  <a:pt x="2894" y="2210"/>
                  <a:pt x="2894" y="2234"/>
                </a:cubicBezTo>
                <a:lnTo>
                  <a:pt x="2894" y="2682"/>
                </a:lnTo>
                <a:lnTo>
                  <a:pt x="2894" y="2682"/>
                </a:lnTo>
                <a:close/>
                <a:moveTo>
                  <a:pt x="2850" y="2060"/>
                </a:moveTo>
                <a:lnTo>
                  <a:pt x="2850" y="2060"/>
                </a:lnTo>
                <a:lnTo>
                  <a:pt x="2402" y="2060"/>
                </a:lnTo>
                <a:cubicBezTo>
                  <a:pt x="2306" y="2060"/>
                  <a:pt x="2229" y="2138"/>
                  <a:pt x="2229" y="2234"/>
                </a:cubicBezTo>
                <a:lnTo>
                  <a:pt x="2229" y="2682"/>
                </a:lnTo>
                <a:cubicBezTo>
                  <a:pt x="2229" y="2778"/>
                  <a:pt x="2306" y="2855"/>
                  <a:pt x="2402" y="2855"/>
                </a:cubicBezTo>
                <a:lnTo>
                  <a:pt x="2850" y="2855"/>
                </a:lnTo>
                <a:cubicBezTo>
                  <a:pt x="2946" y="2855"/>
                  <a:pt x="3024" y="2778"/>
                  <a:pt x="3024" y="2682"/>
                </a:cubicBezTo>
                <a:lnTo>
                  <a:pt x="3024" y="2234"/>
                </a:lnTo>
                <a:cubicBezTo>
                  <a:pt x="3024" y="2138"/>
                  <a:pt x="2946" y="2060"/>
                  <a:pt x="2850" y="2060"/>
                </a:cubicBezTo>
                <a:lnTo>
                  <a:pt x="2850" y="2060"/>
                </a:lnTo>
                <a:close/>
                <a:moveTo>
                  <a:pt x="2022" y="2682"/>
                </a:moveTo>
                <a:lnTo>
                  <a:pt x="2022" y="2682"/>
                </a:lnTo>
                <a:cubicBezTo>
                  <a:pt x="2022" y="2706"/>
                  <a:pt x="2003" y="2725"/>
                  <a:pt x="1979" y="2725"/>
                </a:cubicBezTo>
                <a:lnTo>
                  <a:pt x="1531" y="2725"/>
                </a:lnTo>
                <a:cubicBezTo>
                  <a:pt x="1507" y="2725"/>
                  <a:pt x="1487" y="2706"/>
                  <a:pt x="1487" y="2682"/>
                </a:cubicBezTo>
                <a:lnTo>
                  <a:pt x="1487" y="2234"/>
                </a:lnTo>
                <a:cubicBezTo>
                  <a:pt x="1487" y="2210"/>
                  <a:pt x="1507" y="2190"/>
                  <a:pt x="1531" y="2190"/>
                </a:cubicBezTo>
                <a:lnTo>
                  <a:pt x="1979" y="2190"/>
                </a:lnTo>
                <a:cubicBezTo>
                  <a:pt x="2003" y="2190"/>
                  <a:pt x="2022" y="2210"/>
                  <a:pt x="2022" y="2234"/>
                </a:cubicBezTo>
                <a:lnTo>
                  <a:pt x="2022" y="2682"/>
                </a:lnTo>
                <a:lnTo>
                  <a:pt x="2022" y="2682"/>
                </a:lnTo>
                <a:close/>
                <a:moveTo>
                  <a:pt x="1979" y="2060"/>
                </a:moveTo>
                <a:lnTo>
                  <a:pt x="1979" y="2060"/>
                </a:lnTo>
                <a:lnTo>
                  <a:pt x="1531" y="2060"/>
                </a:lnTo>
                <a:cubicBezTo>
                  <a:pt x="1435" y="2060"/>
                  <a:pt x="1357" y="2138"/>
                  <a:pt x="1357" y="2234"/>
                </a:cubicBezTo>
                <a:lnTo>
                  <a:pt x="1357" y="2682"/>
                </a:lnTo>
                <a:cubicBezTo>
                  <a:pt x="1357" y="2778"/>
                  <a:pt x="1435" y="2855"/>
                  <a:pt x="1531" y="2855"/>
                </a:cubicBezTo>
                <a:lnTo>
                  <a:pt x="1979" y="2855"/>
                </a:lnTo>
                <a:cubicBezTo>
                  <a:pt x="2075" y="2855"/>
                  <a:pt x="2152" y="2778"/>
                  <a:pt x="2152" y="2682"/>
                </a:cubicBezTo>
                <a:lnTo>
                  <a:pt x="2152" y="2234"/>
                </a:lnTo>
                <a:cubicBezTo>
                  <a:pt x="2152" y="2138"/>
                  <a:pt x="2075" y="2060"/>
                  <a:pt x="1979" y="2060"/>
                </a:cubicBezTo>
                <a:lnTo>
                  <a:pt x="1979" y="2060"/>
                </a:lnTo>
                <a:close/>
                <a:moveTo>
                  <a:pt x="1151" y="2682"/>
                </a:moveTo>
                <a:lnTo>
                  <a:pt x="1151" y="2682"/>
                </a:lnTo>
                <a:cubicBezTo>
                  <a:pt x="1151" y="2706"/>
                  <a:pt x="1132" y="2725"/>
                  <a:pt x="1108" y="2725"/>
                </a:cubicBezTo>
                <a:lnTo>
                  <a:pt x="659" y="2725"/>
                </a:lnTo>
                <a:cubicBezTo>
                  <a:pt x="636" y="2725"/>
                  <a:pt x="616" y="2706"/>
                  <a:pt x="616" y="2682"/>
                </a:cubicBezTo>
                <a:lnTo>
                  <a:pt x="616" y="2234"/>
                </a:lnTo>
                <a:cubicBezTo>
                  <a:pt x="616" y="2210"/>
                  <a:pt x="636" y="2190"/>
                  <a:pt x="659" y="2190"/>
                </a:cubicBezTo>
                <a:lnTo>
                  <a:pt x="1108" y="2190"/>
                </a:lnTo>
                <a:cubicBezTo>
                  <a:pt x="1132" y="2190"/>
                  <a:pt x="1151" y="2210"/>
                  <a:pt x="1151" y="2234"/>
                </a:cubicBezTo>
                <a:lnTo>
                  <a:pt x="1151" y="2682"/>
                </a:lnTo>
                <a:lnTo>
                  <a:pt x="1151" y="2682"/>
                </a:lnTo>
                <a:close/>
                <a:moveTo>
                  <a:pt x="1108" y="2060"/>
                </a:moveTo>
                <a:lnTo>
                  <a:pt x="1108" y="2060"/>
                </a:lnTo>
                <a:lnTo>
                  <a:pt x="659" y="2060"/>
                </a:lnTo>
                <a:cubicBezTo>
                  <a:pt x="564" y="2060"/>
                  <a:pt x="486" y="2138"/>
                  <a:pt x="486" y="2234"/>
                </a:cubicBezTo>
                <a:lnTo>
                  <a:pt x="486" y="2682"/>
                </a:lnTo>
                <a:cubicBezTo>
                  <a:pt x="486" y="2778"/>
                  <a:pt x="564" y="2855"/>
                  <a:pt x="659" y="2855"/>
                </a:cubicBezTo>
                <a:lnTo>
                  <a:pt x="1108" y="2855"/>
                </a:lnTo>
                <a:cubicBezTo>
                  <a:pt x="1203" y="2855"/>
                  <a:pt x="1281" y="2778"/>
                  <a:pt x="1281" y="2682"/>
                </a:cubicBezTo>
                <a:lnTo>
                  <a:pt x="1281" y="2234"/>
                </a:lnTo>
                <a:cubicBezTo>
                  <a:pt x="1281" y="2138"/>
                  <a:pt x="1203" y="2060"/>
                  <a:pt x="1108" y="2060"/>
                </a:cubicBezTo>
                <a:lnTo>
                  <a:pt x="1108" y="2060"/>
                </a:lnTo>
                <a:close/>
                <a:moveTo>
                  <a:pt x="3230" y="1390"/>
                </a:moveTo>
                <a:lnTo>
                  <a:pt x="3230" y="1390"/>
                </a:lnTo>
                <a:cubicBezTo>
                  <a:pt x="3230" y="1366"/>
                  <a:pt x="3249" y="1346"/>
                  <a:pt x="3273" y="1346"/>
                </a:cubicBezTo>
                <a:lnTo>
                  <a:pt x="3722" y="1346"/>
                </a:lnTo>
                <a:cubicBezTo>
                  <a:pt x="3746" y="1346"/>
                  <a:pt x="3765" y="1366"/>
                  <a:pt x="3765" y="1390"/>
                </a:cubicBezTo>
                <a:lnTo>
                  <a:pt x="3765" y="1838"/>
                </a:lnTo>
                <a:cubicBezTo>
                  <a:pt x="3765" y="1862"/>
                  <a:pt x="3746" y="1881"/>
                  <a:pt x="3722" y="1881"/>
                </a:cubicBezTo>
                <a:lnTo>
                  <a:pt x="3273" y="1881"/>
                </a:lnTo>
                <a:cubicBezTo>
                  <a:pt x="3249" y="1881"/>
                  <a:pt x="3230" y="1862"/>
                  <a:pt x="3230" y="1838"/>
                </a:cubicBezTo>
                <a:lnTo>
                  <a:pt x="3230" y="1390"/>
                </a:lnTo>
                <a:lnTo>
                  <a:pt x="3230" y="1390"/>
                </a:lnTo>
                <a:close/>
                <a:moveTo>
                  <a:pt x="3273" y="2011"/>
                </a:moveTo>
                <a:lnTo>
                  <a:pt x="3273" y="2011"/>
                </a:lnTo>
                <a:lnTo>
                  <a:pt x="3722" y="2011"/>
                </a:lnTo>
                <a:cubicBezTo>
                  <a:pt x="3817" y="2011"/>
                  <a:pt x="3895" y="1934"/>
                  <a:pt x="3895" y="1838"/>
                </a:cubicBezTo>
                <a:lnTo>
                  <a:pt x="3895" y="1390"/>
                </a:lnTo>
                <a:cubicBezTo>
                  <a:pt x="3895" y="1294"/>
                  <a:pt x="3817" y="1216"/>
                  <a:pt x="3722" y="1216"/>
                </a:cubicBezTo>
                <a:lnTo>
                  <a:pt x="3273" y="1216"/>
                </a:lnTo>
                <a:cubicBezTo>
                  <a:pt x="3178" y="1216"/>
                  <a:pt x="3100" y="1294"/>
                  <a:pt x="3100" y="1390"/>
                </a:cubicBezTo>
                <a:lnTo>
                  <a:pt x="3100" y="1838"/>
                </a:lnTo>
                <a:cubicBezTo>
                  <a:pt x="3100" y="1934"/>
                  <a:pt x="3178" y="2011"/>
                  <a:pt x="3273" y="2011"/>
                </a:cubicBezTo>
                <a:lnTo>
                  <a:pt x="3273" y="2011"/>
                </a:lnTo>
                <a:close/>
                <a:moveTo>
                  <a:pt x="2894" y="1838"/>
                </a:moveTo>
                <a:lnTo>
                  <a:pt x="2894" y="1838"/>
                </a:lnTo>
                <a:cubicBezTo>
                  <a:pt x="2894" y="1862"/>
                  <a:pt x="2874" y="1881"/>
                  <a:pt x="2850" y="1881"/>
                </a:cubicBezTo>
                <a:lnTo>
                  <a:pt x="2402" y="1881"/>
                </a:lnTo>
                <a:cubicBezTo>
                  <a:pt x="2378" y="1881"/>
                  <a:pt x="2359" y="1862"/>
                  <a:pt x="2359" y="1838"/>
                </a:cubicBezTo>
                <a:lnTo>
                  <a:pt x="2359" y="1390"/>
                </a:lnTo>
                <a:cubicBezTo>
                  <a:pt x="2359" y="1366"/>
                  <a:pt x="2378" y="1346"/>
                  <a:pt x="2402" y="1346"/>
                </a:cubicBezTo>
                <a:lnTo>
                  <a:pt x="2850" y="1346"/>
                </a:lnTo>
                <a:cubicBezTo>
                  <a:pt x="2874" y="1346"/>
                  <a:pt x="2894" y="1366"/>
                  <a:pt x="2894" y="1390"/>
                </a:cubicBezTo>
                <a:lnTo>
                  <a:pt x="2894" y="1838"/>
                </a:lnTo>
                <a:lnTo>
                  <a:pt x="2894" y="1838"/>
                </a:lnTo>
                <a:close/>
                <a:moveTo>
                  <a:pt x="2850" y="1216"/>
                </a:moveTo>
                <a:lnTo>
                  <a:pt x="2850" y="1216"/>
                </a:lnTo>
                <a:lnTo>
                  <a:pt x="2402" y="1216"/>
                </a:lnTo>
                <a:cubicBezTo>
                  <a:pt x="2306" y="1216"/>
                  <a:pt x="2229" y="1294"/>
                  <a:pt x="2229" y="1390"/>
                </a:cubicBezTo>
                <a:lnTo>
                  <a:pt x="2229" y="1838"/>
                </a:lnTo>
                <a:cubicBezTo>
                  <a:pt x="2229" y="1934"/>
                  <a:pt x="2306" y="2011"/>
                  <a:pt x="2402" y="2011"/>
                </a:cubicBezTo>
                <a:lnTo>
                  <a:pt x="2850" y="2011"/>
                </a:lnTo>
                <a:cubicBezTo>
                  <a:pt x="2946" y="2011"/>
                  <a:pt x="3024" y="1934"/>
                  <a:pt x="3024" y="1838"/>
                </a:cubicBezTo>
                <a:lnTo>
                  <a:pt x="3024" y="1390"/>
                </a:lnTo>
                <a:cubicBezTo>
                  <a:pt x="3024" y="1294"/>
                  <a:pt x="2946" y="1216"/>
                  <a:pt x="2850" y="1216"/>
                </a:cubicBezTo>
                <a:lnTo>
                  <a:pt x="2850" y="1216"/>
                </a:lnTo>
                <a:close/>
                <a:moveTo>
                  <a:pt x="2022" y="1838"/>
                </a:moveTo>
                <a:lnTo>
                  <a:pt x="2022" y="1838"/>
                </a:lnTo>
                <a:cubicBezTo>
                  <a:pt x="2022" y="1862"/>
                  <a:pt x="2003" y="1881"/>
                  <a:pt x="1979" y="1881"/>
                </a:cubicBezTo>
                <a:lnTo>
                  <a:pt x="1531" y="1881"/>
                </a:lnTo>
                <a:cubicBezTo>
                  <a:pt x="1507" y="1881"/>
                  <a:pt x="1487" y="1862"/>
                  <a:pt x="1487" y="1838"/>
                </a:cubicBezTo>
                <a:lnTo>
                  <a:pt x="1487" y="1390"/>
                </a:lnTo>
                <a:cubicBezTo>
                  <a:pt x="1487" y="1366"/>
                  <a:pt x="1507" y="1346"/>
                  <a:pt x="1531" y="1346"/>
                </a:cubicBezTo>
                <a:lnTo>
                  <a:pt x="1979" y="1346"/>
                </a:lnTo>
                <a:cubicBezTo>
                  <a:pt x="2003" y="1346"/>
                  <a:pt x="2022" y="1366"/>
                  <a:pt x="2022" y="1390"/>
                </a:cubicBezTo>
                <a:lnTo>
                  <a:pt x="2022" y="1838"/>
                </a:lnTo>
                <a:lnTo>
                  <a:pt x="2022" y="1838"/>
                </a:lnTo>
                <a:close/>
                <a:moveTo>
                  <a:pt x="1979" y="1216"/>
                </a:moveTo>
                <a:lnTo>
                  <a:pt x="1979" y="1216"/>
                </a:lnTo>
                <a:lnTo>
                  <a:pt x="1531" y="1216"/>
                </a:lnTo>
                <a:cubicBezTo>
                  <a:pt x="1435" y="1216"/>
                  <a:pt x="1357" y="1294"/>
                  <a:pt x="1357" y="1390"/>
                </a:cubicBezTo>
                <a:lnTo>
                  <a:pt x="1357" y="1838"/>
                </a:lnTo>
                <a:cubicBezTo>
                  <a:pt x="1357" y="1934"/>
                  <a:pt x="1435" y="2011"/>
                  <a:pt x="1531" y="2011"/>
                </a:cubicBezTo>
                <a:lnTo>
                  <a:pt x="1979" y="2011"/>
                </a:lnTo>
                <a:cubicBezTo>
                  <a:pt x="2075" y="2011"/>
                  <a:pt x="2152" y="1934"/>
                  <a:pt x="2152" y="1838"/>
                </a:cubicBezTo>
                <a:lnTo>
                  <a:pt x="2152" y="1390"/>
                </a:lnTo>
                <a:cubicBezTo>
                  <a:pt x="2152" y="1294"/>
                  <a:pt x="2075" y="1216"/>
                  <a:pt x="1979" y="1216"/>
                </a:cubicBezTo>
                <a:lnTo>
                  <a:pt x="1979" y="1216"/>
                </a:lnTo>
                <a:close/>
                <a:moveTo>
                  <a:pt x="1151" y="1838"/>
                </a:moveTo>
                <a:lnTo>
                  <a:pt x="1151" y="1838"/>
                </a:lnTo>
                <a:cubicBezTo>
                  <a:pt x="1151" y="1862"/>
                  <a:pt x="1132" y="1881"/>
                  <a:pt x="1108" y="1881"/>
                </a:cubicBezTo>
                <a:lnTo>
                  <a:pt x="659" y="1881"/>
                </a:lnTo>
                <a:cubicBezTo>
                  <a:pt x="636" y="1881"/>
                  <a:pt x="616" y="1862"/>
                  <a:pt x="616" y="1838"/>
                </a:cubicBezTo>
                <a:lnTo>
                  <a:pt x="616" y="1390"/>
                </a:lnTo>
                <a:cubicBezTo>
                  <a:pt x="616" y="1366"/>
                  <a:pt x="636" y="1346"/>
                  <a:pt x="659" y="1346"/>
                </a:cubicBezTo>
                <a:lnTo>
                  <a:pt x="1108" y="1346"/>
                </a:lnTo>
                <a:cubicBezTo>
                  <a:pt x="1132" y="1346"/>
                  <a:pt x="1151" y="1366"/>
                  <a:pt x="1151" y="1390"/>
                </a:cubicBezTo>
                <a:lnTo>
                  <a:pt x="1151" y="1838"/>
                </a:lnTo>
                <a:lnTo>
                  <a:pt x="1151" y="1838"/>
                </a:lnTo>
                <a:close/>
                <a:moveTo>
                  <a:pt x="1108" y="1216"/>
                </a:moveTo>
                <a:lnTo>
                  <a:pt x="1108" y="1216"/>
                </a:lnTo>
                <a:lnTo>
                  <a:pt x="659" y="1216"/>
                </a:lnTo>
                <a:cubicBezTo>
                  <a:pt x="564" y="1216"/>
                  <a:pt x="486" y="1294"/>
                  <a:pt x="486" y="1390"/>
                </a:cubicBezTo>
                <a:lnTo>
                  <a:pt x="486" y="1838"/>
                </a:lnTo>
                <a:cubicBezTo>
                  <a:pt x="486" y="1934"/>
                  <a:pt x="564" y="2011"/>
                  <a:pt x="659" y="2011"/>
                </a:cubicBezTo>
                <a:lnTo>
                  <a:pt x="1108" y="2011"/>
                </a:lnTo>
                <a:cubicBezTo>
                  <a:pt x="1203" y="2011"/>
                  <a:pt x="1281" y="1934"/>
                  <a:pt x="1281" y="1838"/>
                </a:cubicBezTo>
                <a:lnTo>
                  <a:pt x="1281" y="1390"/>
                </a:lnTo>
                <a:cubicBezTo>
                  <a:pt x="1281" y="1294"/>
                  <a:pt x="1203" y="1216"/>
                  <a:pt x="1108" y="1216"/>
                </a:cubicBezTo>
                <a:lnTo>
                  <a:pt x="1108" y="1216"/>
                </a:lnTo>
                <a:close/>
                <a:moveTo>
                  <a:pt x="3230" y="546"/>
                </a:moveTo>
                <a:lnTo>
                  <a:pt x="3230" y="546"/>
                </a:lnTo>
                <a:cubicBezTo>
                  <a:pt x="3230" y="522"/>
                  <a:pt x="3249" y="502"/>
                  <a:pt x="3273" y="502"/>
                </a:cubicBezTo>
                <a:lnTo>
                  <a:pt x="3722" y="502"/>
                </a:lnTo>
                <a:cubicBezTo>
                  <a:pt x="3746" y="502"/>
                  <a:pt x="3765" y="522"/>
                  <a:pt x="3765" y="546"/>
                </a:cubicBezTo>
                <a:lnTo>
                  <a:pt x="3765" y="994"/>
                </a:lnTo>
                <a:cubicBezTo>
                  <a:pt x="3765" y="1018"/>
                  <a:pt x="3746" y="1037"/>
                  <a:pt x="3722" y="1037"/>
                </a:cubicBezTo>
                <a:lnTo>
                  <a:pt x="3273" y="1037"/>
                </a:lnTo>
                <a:cubicBezTo>
                  <a:pt x="3249" y="1037"/>
                  <a:pt x="3230" y="1018"/>
                  <a:pt x="3230" y="994"/>
                </a:cubicBezTo>
                <a:lnTo>
                  <a:pt x="3230" y="546"/>
                </a:lnTo>
                <a:lnTo>
                  <a:pt x="3230" y="546"/>
                </a:lnTo>
                <a:close/>
                <a:moveTo>
                  <a:pt x="3273" y="1167"/>
                </a:moveTo>
                <a:lnTo>
                  <a:pt x="3273" y="1167"/>
                </a:lnTo>
                <a:lnTo>
                  <a:pt x="3722" y="1167"/>
                </a:lnTo>
                <a:cubicBezTo>
                  <a:pt x="3817" y="1167"/>
                  <a:pt x="3895" y="1090"/>
                  <a:pt x="3895" y="994"/>
                </a:cubicBezTo>
                <a:lnTo>
                  <a:pt x="3895" y="546"/>
                </a:lnTo>
                <a:cubicBezTo>
                  <a:pt x="3895" y="450"/>
                  <a:pt x="3817" y="372"/>
                  <a:pt x="3722" y="372"/>
                </a:cubicBezTo>
                <a:lnTo>
                  <a:pt x="3273" y="372"/>
                </a:lnTo>
                <a:cubicBezTo>
                  <a:pt x="3178" y="372"/>
                  <a:pt x="3100" y="450"/>
                  <a:pt x="3100" y="546"/>
                </a:cubicBezTo>
                <a:lnTo>
                  <a:pt x="3100" y="994"/>
                </a:lnTo>
                <a:cubicBezTo>
                  <a:pt x="3100" y="1090"/>
                  <a:pt x="3178" y="1167"/>
                  <a:pt x="3273" y="1167"/>
                </a:cubicBezTo>
                <a:lnTo>
                  <a:pt x="3273" y="1167"/>
                </a:lnTo>
                <a:close/>
                <a:moveTo>
                  <a:pt x="2894" y="994"/>
                </a:moveTo>
                <a:lnTo>
                  <a:pt x="2894" y="994"/>
                </a:lnTo>
                <a:cubicBezTo>
                  <a:pt x="2894" y="1018"/>
                  <a:pt x="2874" y="1037"/>
                  <a:pt x="2850" y="1037"/>
                </a:cubicBezTo>
                <a:lnTo>
                  <a:pt x="2402" y="1037"/>
                </a:lnTo>
                <a:cubicBezTo>
                  <a:pt x="2378" y="1037"/>
                  <a:pt x="2359" y="1018"/>
                  <a:pt x="2359" y="994"/>
                </a:cubicBezTo>
                <a:lnTo>
                  <a:pt x="2359" y="546"/>
                </a:lnTo>
                <a:cubicBezTo>
                  <a:pt x="2359" y="522"/>
                  <a:pt x="2378" y="502"/>
                  <a:pt x="2402" y="502"/>
                </a:cubicBezTo>
                <a:lnTo>
                  <a:pt x="2850" y="502"/>
                </a:lnTo>
                <a:cubicBezTo>
                  <a:pt x="2874" y="502"/>
                  <a:pt x="2894" y="522"/>
                  <a:pt x="2894" y="546"/>
                </a:cubicBezTo>
                <a:lnTo>
                  <a:pt x="2894" y="994"/>
                </a:lnTo>
                <a:lnTo>
                  <a:pt x="2894" y="994"/>
                </a:lnTo>
                <a:close/>
                <a:moveTo>
                  <a:pt x="2850" y="372"/>
                </a:moveTo>
                <a:lnTo>
                  <a:pt x="2850" y="372"/>
                </a:lnTo>
                <a:lnTo>
                  <a:pt x="2402" y="372"/>
                </a:lnTo>
                <a:cubicBezTo>
                  <a:pt x="2306" y="372"/>
                  <a:pt x="2229" y="450"/>
                  <a:pt x="2229" y="546"/>
                </a:cubicBezTo>
                <a:lnTo>
                  <a:pt x="2229" y="994"/>
                </a:lnTo>
                <a:cubicBezTo>
                  <a:pt x="2229" y="1090"/>
                  <a:pt x="2306" y="1167"/>
                  <a:pt x="2402" y="1167"/>
                </a:cubicBezTo>
                <a:lnTo>
                  <a:pt x="2850" y="1167"/>
                </a:lnTo>
                <a:cubicBezTo>
                  <a:pt x="2946" y="1167"/>
                  <a:pt x="3024" y="1090"/>
                  <a:pt x="3024" y="994"/>
                </a:cubicBezTo>
                <a:lnTo>
                  <a:pt x="3024" y="546"/>
                </a:lnTo>
                <a:cubicBezTo>
                  <a:pt x="3024" y="450"/>
                  <a:pt x="2946" y="372"/>
                  <a:pt x="2850" y="372"/>
                </a:cubicBezTo>
                <a:lnTo>
                  <a:pt x="2850" y="372"/>
                </a:lnTo>
                <a:close/>
                <a:moveTo>
                  <a:pt x="2022" y="994"/>
                </a:moveTo>
                <a:lnTo>
                  <a:pt x="2022" y="994"/>
                </a:lnTo>
                <a:cubicBezTo>
                  <a:pt x="2022" y="1018"/>
                  <a:pt x="2003" y="1037"/>
                  <a:pt x="1979" y="1037"/>
                </a:cubicBezTo>
                <a:lnTo>
                  <a:pt x="1531" y="1037"/>
                </a:lnTo>
                <a:cubicBezTo>
                  <a:pt x="1507" y="1037"/>
                  <a:pt x="1487" y="1018"/>
                  <a:pt x="1487" y="994"/>
                </a:cubicBezTo>
                <a:lnTo>
                  <a:pt x="1487" y="546"/>
                </a:lnTo>
                <a:cubicBezTo>
                  <a:pt x="1487" y="522"/>
                  <a:pt x="1507" y="502"/>
                  <a:pt x="1531" y="502"/>
                </a:cubicBezTo>
                <a:lnTo>
                  <a:pt x="1979" y="502"/>
                </a:lnTo>
                <a:cubicBezTo>
                  <a:pt x="2003" y="502"/>
                  <a:pt x="2022" y="522"/>
                  <a:pt x="2022" y="546"/>
                </a:cubicBezTo>
                <a:lnTo>
                  <a:pt x="2022" y="994"/>
                </a:lnTo>
                <a:lnTo>
                  <a:pt x="2022" y="994"/>
                </a:lnTo>
                <a:close/>
                <a:moveTo>
                  <a:pt x="1979" y="372"/>
                </a:moveTo>
                <a:lnTo>
                  <a:pt x="1979" y="372"/>
                </a:lnTo>
                <a:lnTo>
                  <a:pt x="1531" y="372"/>
                </a:lnTo>
                <a:cubicBezTo>
                  <a:pt x="1435" y="372"/>
                  <a:pt x="1357" y="450"/>
                  <a:pt x="1357" y="546"/>
                </a:cubicBezTo>
                <a:lnTo>
                  <a:pt x="1357" y="994"/>
                </a:lnTo>
                <a:cubicBezTo>
                  <a:pt x="1357" y="1090"/>
                  <a:pt x="1435" y="1167"/>
                  <a:pt x="1531" y="1167"/>
                </a:cubicBezTo>
                <a:lnTo>
                  <a:pt x="1979" y="1167"/>
                </a:lnTo>
                <a:cubicBezTo>
                  <a:pt x="2075" y="1167"/>
                  <a:pt x="2152" y="1090"/>
                  <a:pt x="2152" y="994"/>
                </a:cubicBezTo>
                <a:lnTo>
                  <a:pt x="2152" y="546"/>
                </a:lnTo>
                <a:cubicBezTo>
                  <a:pt x="2152" y="450"/>
                  <a:pt x="2075" y="372"/>
                  <a:pt x="1979" y="372"/>
                </a:cubicBezTo>
                <a:lnTo>
                  <a:pt x="1979" y="372"/>
                </a:lnTo>
                <a:close/>
                <a:moveTo>
                  <a:pt x="1151" y="994"/>
                </a:moveTo>
                <a:lnTo>
                  <a:pt x="1151" y="994"/>
                </a:lnTo>
                <a:cubicBezTo>
                  <a:pt x="1151" y="1018"/>
                  <a:pt x="1132" y="1037"/>
                  <a:pt x="1108" y="1037"/>
                </a:cubicBezTo>
                <a:lnTo>
                  <a:pt x="659" y="1037"/>
                </a:lnTo>
                <a:cubicBezTo>
                  <a:pt x="636" y="1037"/>
                  <a:pt x="616" y="1018"/>
                  <a:pt x="616" y="994"/>
                </a:cubicBezTo>
                <a:lnTo>
                  <a:pt x="616" y="546"/>
                </a:lnTo>
                <a:cubicBezTo>
                  <a:pt x="616" y="522"/>
                  <a:pt x="636" y="502"/>
                  <a:pt x="659" y="502"/>
                </a:cubicBezTo>
                <a:lnTo>
                  <a:pt x="1108" y="502"/>
                </a:lnTo>
                <a:cubicBezTo>
                  <a:pt x="1132" y="502"/>
                  <a:pt x="1151" y="522"/>
                  <a:pt x="1151" y="546"/>
                </a:cubicBezTo>
                <a:lnTo>
                  <a:pt x="1151" y="994"/>
                </a:lnTo>
                <a:lnTo>
                  <a:pt x="1151" y="994"/>
                </a:lnTo>
                <a:close/>
                <a:moveTo>
                  <a:pt x="1108" y="372"/>
                </a:moveTo>
                <a:lnTo>
                  <a:pt x="1108" y="372"/>
                </a:lnTo>
                <a:lnTo>
                  <a:pt x="659" y="372"/>
                </a:lnTo>
                <a:cubicBezTo>
                  <a:pt x="564" y="372"/>
                  <a:pt x="486" y="450"/>
                  <a:pt x="486" y="546"/>
                </a:cubicBezTo>
                <a:lnTo>
                  <a:pt x="486" y="994"/>
                </a:lnTo>
                <a:cubicBezTo>
                  <a:pt x="486" y="1090"/>
                  <a:pt x="564" y="1167"/>
                  <a:pt x="659" y="1167"/>
                </a:cubicBezTo>
                <a:lnTo>
                  <a:pt x="1108" y="1167"/>
                </a:lnTo>
                <a:cubicBezTo>
                  <a:pt x="1203" y="1167"/>
                  <a:pt x="1281" y="1090"/>
                  <a:pt x="1281" y="994"/>
                </a:cubicBezTo>
                <a:lnTo>
                  <a:pt x="1281" y="546"/>
                </a:lnTo>
                <a:cubicBezTo>
                  <a:pt x="1281" y="450"/>
                  <a:pt x="1203" y="372"/>
                  <a:pt x="1108" y="372"/>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3"/>
          <p:cNvSpPr>
            <a:spLocks noChangeAspect="1" noEditPoints="1"/>
          </p:cNvSpPr>
          <p:nvPr/>
        </p:nvSpPr>
        <p:spPr bwMode="auto">
          <a:xfrm>
            <a:off x="6290495" y="2818070"/>
            <a:ext cx="577884" cy="456391"/>
          </a:xfrm>
          <a:custGeom>
            <a:avLst/>
            <a:gdLst>
              <a:gd name="T0" fmla="*/ 4669 w 4800"/>
              <a:gd name="T1" fmla="*/ 3234 h 3789"/>
              <a:gd name="T2" fmla="*/ 130 w 4800"/>
              <a:gd name="T3" fmla="*/ 3107 h 3789"/>
              <a:gd name="T4" fmla="*/ 4261 w 4800"/>
              <a:gd name="T5" fmla="*/ 2680 h 3789"/>
              <a:gd name="T6" fmla="*/ 288 w 4800"/>
              <a:gd name="T7" fmla="*/ 3265 h 3789"/>
              <a:gd name="T8" fmla="*/ 288 w 4800"/>
              <a:gd name="T9" fmla="*/ 0 h 3789"/>
              <a:gd name="T10" fmla="*/ 4245 w 4800"/>
              <a:gd name="T11" fmla="*/ 3789 h 3789"/>
              <a:gd name="T12" fmla="*/ 3230 w 4800"/>
              <a:gd name="T13" fmla="*/ 2682 h 3789"/>
              <a:gd name="T14" fmla="*/ 3765 w 4800"/>
              <a:gd name="T15" fmla="*/ 2682 h 3789"/>
              <a:gd name="T16" fmla="*/ 3895 w 4800"/>
              <a:gd name="T17" fmla="*/ 2682 h 3789"/>
              <a:gd name="T18" fmla="*/ 3100 w 4800"/>
              <a:gd name="T19" fmla="*/ 2234 h 3789"/>
              <a:gd name="T20" fmla="*/ 3895 w 4800"/>
              <a:gd name="T21" fmla="*/ 2682 h 3789"/>
              <a:gd name="T22" fmla="*/ 2359 w 4800"/>
              <a:gd name="T23" fmla="*/ 2682 h 3789"/>
              <a:gd name="T24" fmla="*/ 2894 w 4800"/>
              <a:gd name="T25" fmla="*/ 2682 h 3789"/>
              <a:gd name="T26" fmla="*/ 2229 w 4800"/>
              <a:gd name="T27" fmla="*/ 2234 h 3789"/>
              <a:gd name="T28" fmla="*/ 3024 w 4800"/>
              <a:gd name="T29" fmla="*/ 2234 h 3789"/>
              <a:gd name="T30" fmla="*/ 1979 w 4800"/>
              <a:gd name="T31" fmla="*/ 2725 h 3789"/>
              <a:gd name="T32" fmla="*/ 1979 w 4800"/>
              <a:gd name="T33" fmla="*/ 2190 h 3789"/>
              <a:gd name="T34" fmla="*/ 1979 w 4800"/>
              <a:gd name="T35" fmla="*/ 2060 h 3789"/>
              <a:gd name="T36" fmla="*/ 1979 w 4800"/>
              <a:gd name="T37" fmla="*/ 2855 h 3789"/>
              <a:gd name="T38" fmla="*/ 1151 w 4800"/>
              <a:gd name="T39" fmla="*/ 2682 h 3789"/>
              <a:gd name="T40" fmla="*/ 616 w 4800"/>
              <a:gd name="T41" fmla="*/ 2234 h 3789"/>
              <a:gd name="T42" fmla="*/ 1151 w 4800"/>
              <a:gd name="T43" fmla="*/ 2682 h 3789"/>
              <a:gd name="T44" fmla="*/ 486 w 4800"/>
              <a:gd name="T45" fmla="*/ 2682 h 3789"/>
              <a:gd name="T46" fmla="*/ 1108 w 4800"/>
              <a:gd name="T47" fmla="*/ 2060 h 3789"/>
              <a:gd name="T48" fmla="*/ 3722 w 4800"/>
              <a:gd name="T49" fmla="*/ 1346 h 3789"/>
              <a:gd name="T50" fmla="*/ 3230 w 4800"/>
              <a:gd name="T51" fmla="*/ 1838 h 3789"/>
              <a:gd name="T52" fmla="*/ 3722 w 4800"/>
              <a:gd name="T53" fmla="*/ 2011 h 3789"/>
              <a:gd name="T54" fmla="*/ 3100 w 4800"/>
              <a:gd name="T55" fmla="*/ 1390 h 3789"/>
              <a:gd name="T56" fmla="*/ 2894 w 4800"/>
              <a:gd name="T57" fmla="*/ 1838 h 3789"/>
              <a:gd name="T58" fmla="*/ 2402 w 4800"/>
              <a:gd name="T59" fmla="*/ 1346 h 3789"/>
              <a:gd name="T60" fmla="*/ 2850 w 4800"/>
              <a:gd name="T61" fmla="*/ 1216 h 3789"/>
              <a:gd name="T62" fmla="*/ 2402 w 4800"/>
              <a:gd name="T63" fmla="*/ 2011 h 3789"/>
              <a:gd name="T64" fmla="*/ 2850 w 4800"/>
              <a:gd name="T65" fmla="*/ 1216 h 3789"/>
              <a:gd name="T66" fmla="*/ 1487 w 4800"/>
              <a:gd name="T67" fmla="*/ 1838 h 3789"/>
              <a:gd name="T68" fmla="*/ 2022 w 4800"/>
              <a:gd name="T69" fmla="*/ 1838 h 3789"/>
              <a:gd name="T70" fmla="*/ 1357 w 4800"/>
              <a:gd name="T71" fmla="*/ 1390 h 3789"/>
              <a:gd name="T72" fmla="*/ 2152 w 4800"/>
              <a:gd name="T73" fmla="*/ 1390 h 3789"/>
              <a:gd name="T74" fmla="*/ 1108 w 4800"/>
              <a:gd name="T75" fmla="*/ 1881 h 3789"/>
              <a:gd name="T76" fmla="*/ 1108 w 4800"/>
              <a:gd name="T77" fmla="*/ 1346 h 3789"/>
              <a:gd name="T78" fmla="*/ 1108 w 4800"/>
              <a:gd name="T79" fmla="*/ 1216 h 3789"/>
              <a:gd name="T80" fmla="*/ 1108 w 4800"/>
              <a:gd name="T81" fmla="*/ 2011 h 3789"/>
              <a:gd name="T82" fmla="*/ 3230 w 4800"/>
              <a:gd name="T83" fmla="*/ 546 h 3789"/>
              <a:gd name="T84" fmla="*/ 3765 w 4800"/>
              <a:gd name="T85" fmla="*/ 994 h 3789"/>
              <a:gd name="T86" fmla="*/ 3230 w 4800"/>
              <a:gd name="T87" fmla="*/ 546 h 3789"/>
              <a:gd name="T88" fmla="*/ 3895 w 4800"/>
              <a:gd name="T89" fmla="*/ 546 h 3789"/>
              <a:gd name="T90" fmla="*/ 3273 w 4800"/>
              <a:gd name="T91" fmla="*/ 1167 h 3789"/>
              <a:gd name="T92" fmla="*/ 2402 w 4800"/>
              <a:gd name="T93" fmla="*/ 1037 h 3789"/>
              <a:gd name="T94" fmla="*/ 2894 w 4800"/>
              <a:gd name="T95" fmla="*/ 546 h 3789"/>
              <a:gd name="T96" fmla="*/ 2402 w 4800"/>
              <a:gd name="T97" fmla="*/ 372 h 3789"/>
              <a:gd name="T98" fmla="*/ 3024 w 4800"/>
              <a:gd name="T99" fmla="*/ 994 h 3789"/>
              <a:gd name="T100" fmla="*/ 2022 w 4800"/>
              <a:gd name="T101" fmla="*/ 994 h 3789"/>
              <a:gd name="T102" fmla="*/ 1531 w 4800"/>
              <a:gd name="T103" fmla="*/ 502 h 3789"/>
              <a:gd name="T104" fmla="*/ 1979 w 4800"/>
              <a:gd name="T105" fmla="*/ 372 h 3789"/>
              <a:gd name="T106" fmla="*/ 1531 w 4800"/>
              <a:gd name="T107" fmla="*/ 1167 h 3789"/>
              <a:gd name="T108" fmla="*/ 1979 w 4800"/>
              <a:gd name="T109" fmla="*/ 372 h 3789"/>
              <a:gd name="T110" fmla="*/ 616 w 4800"/>
              <a:gd name="T111" fmla="*/ 994 h 3789"/>
              <a:gd name="T112" fmla="*/ 1151 w 4800"/>
              <a:gd name="T113" fmla="*/ 994 h 3789"/>
              <a:gd name="T114" fmla="*/ 486 w 4800"/>
              <a:gd name="T115" fmla="*/ 546 h 3789"/>
              <a:gd name="T116" fmla="*/ 1281 w 4800"/>
              <a:gd name="T117" fmla="*/ 546 h 3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800" h="3789">
                <a:moveTo>
                  <a:pt x="4245" y="3658"/>
                </a:moveTo>
                <a:lnTo>
                  <a:pt x="4245" y="3658"/>
                </a:lnTo>
                <a:cubicBezTo>
                  <a:pt x="4011" y="3658"/>
                  <a:pt x="3820" y="3468"/>
                  <a:pt x="3820" y="3234"/>
                </a:cubicBezTo>
                <a:cubicBezTo>
                  <a:pt x="3820" y="3000"/>
                  <a:pt x="4011" y="2809"/>
                  <a:pt x="4245" y="2809"/>
                </a:cubicBezTo>
                <a:cubicBezTo>
                  <a:pt x="4479" y="2809"/>
                  <a:pt x="4669" y="3000"/>
                  <a:pt x="4669" y="3234"/>
                </a:cubicBezTo>
                <a:cubicBezTo>
                  <a:pt x="4669" y="3468"/>
                  <a:pt x="4479" y="3658"/>
                  <a:pt x="4245" y="3658"/>
                </a:cubicBezTo>
                <a:lnTo>
                  <a:pt x="4245" y="3658"/>
                </a:lnTo>
                <a:close/>
                <a:moveTo>
                  <a:pt x="288" y="3265"/>
                </a:moveTo>
                <a:lnTo>
                  <a:pt x="288" y="3265"/>
                </a:lnTo>
                <a:cubicBezTo>
                  <a:pt x="201" y="3265"/>
                  <a:pt x="130" y="3194"/>
                  <a:pt x="130" y="3107"/>
                </a:cubicBezTo>
                <a:lnTo>
                  <a:pt x="130" y="289"/>
                </a:lnTo>
                <a:cubicBezTo>
                  <a:pt x="130" y="201"/>
                  <a:pt x="201" y="130"/>
                  <a:pt x="288" y="130"/>
                </a:cubicBezTo>
                <a:lnTo>
                  <a:pt x="4103" y="130"/>
                </a:lnTo>
                <a:cubicBezTo>
                  <a:pt x="4190" y="130"/>
                  <a:pt x="4261" y="201"/>
                  <a:pt x="4261" y="289"/>
                </a:cubicBezTo>
                <a:lnTo>
                  <a:pt x="4261" y="2680"/>
                </a:lnTo>
                <a:cubicBezTo>
                  <a:pt x="4256" y="2680"/>
                  <a:pt x="4250" y="2679"/>
                  <a:pt x="4245" y="2679"/>
                </a:cubicBezTo>
                <a:cubicBezTo>
                  <a:pt x="3939" y="2679"/>
                  <a:pt x="3690" y="2928"/>
                  <a:pt x="3690" y="3234"/>
                </a:cubicBezTo>
                <a:cubicBezTo>
                  <a:pt x="3690" y="3244"/>
                  <a:pt x="3691" y="3255"/>
                  <a:pt x="3692" y="3265"/>
                </a:cubicBezTo>
                <a:lnTo>
                  <a:pt x="288" y="3265"/>
                </a:lnTo>
                <a:lnTo>
                  <a:pt x="288" y="3265"/>
                </a:lnTo>
                <a:close/>
                <a:moveTo>
                  <a:pt x="4391" y="2700"/>
                </a:moveTo>
                <a:lnTo>
                  <a:pt x="4391" y="2700"/>
                </a:lnTo>
                <a:lnTo>
                  <a:pt x="4391" y="289"/>
                </a:lnTo>
                <a:cubicBezTo>
                  <a:pt x="4391" y="130"/>
                  <a:pt x="4262" y="0"/>
                  <a:pt x="4103" y="0"/>
                </a:cubicBezTo>
                <a:lnTo>
                  <a:pt x="288" y="0"/>
                </a:lnTo>
                <a:cubicBezTo>
                  <a:pt x="129" y="0"/>
                  <a:pt x="0" y="130"/>
                  <a:pt x="0" y="289"/>
                </a:cubicBezTo>
                <a:lnTo>
                  <a:pt x="0" y="3107"/>
                </a:lnTo>
                <a:cubicBezTo>
                  <a:pt x="0" y="3266"/>
                  <a:pt x="129" y="3395"/>
                  <a:pt x="288" y="3395"/>
                </a:cubicBezTo>
                <a:lnTo>
                  <a:pt x="3714" y="3395"/>
                </a:lnTo>
                <a:cubicBezTo>
                  <a:pt x="3784" y="3623"/>
                  <a:pt x="3995" y="3789"/>
                  <a:pt x="4245" y="3789"/>
                </a:cubicBezTo>
                <a:cubicBezTo>
                  <a:pt x="4551" y="3789"/>
                  <a:pt x="4800" y="3540"/>
                  <a:pt x="4800" y="3234"/>
                </a:cubicBezTo>
                <a:cubicBezTo>
                  <a:pt x="4800" y="2979"/>
                  <a:pt x="4626" y="2764"/>
                  <a:pt x="4391" y="2700"/>
                </a:cubicBezTo>
                <a:lnTo>
                  <a:pt x="4391" y="2700"/>
                </a:lnTo>
                <a:close/>
                <a:moveTo>
                  <a:pt x="3230" y="2682"/>
                </a:moveTo>
                <a:lnTo>
                  <a:pt x="3230" y="2682"/>
                </a:lnTo>
                <a:lnTo>
                  <a:pt x="3230" y="2234"/>
                </a:lnTo>
                <a:cubicBezTo>
                  <a:pt x="3230" y="2210"/>
                  <a:pt x="3249" y="2190"/>
                  <a:pt x="3273" y="2190"/>
                </a:cubicBezTo>
                <a:lnTo>
                  <a:pt x="3722" y="2190"/>
                </a:lnTo>
                <a:cubicBezTo>
                  <a:pt x="3746" y="2190"/>
                  <a:pt x="3765" y="2210"/>
                  <a:pt x="3765" y="2234"/>
                </a:cubicBezTo>
                <a:lnTo>
                  <a:pt x="3765" y="2682"/>
                </a:lnTo>
                <a:cubicBezTo>
                  <a:pt x="3765" y="2706"/>
                  <a:pt x="3746" y="2725"/>
                  <a:pt x="3722" y="2725"/>
                </a:cubicBezTo>
                <a:lnTo>
                  <a:pt x="3273" y="2725"/>
                </a:lnTo>
                <a:cubicBezTo>
                  <a:pt x="3249" y="2725"/>
                  <a:pt x="3230" y="2706"/>
                  <a:pt x="3230" y="2682"/>
                </a:cubicBezTo>
                <a:lnTo>
                  <a:pt x="3230" y="2682"/>
                </a:lnTo>
                <a:close/>
                <a:moveTo>
                  <a:pt x="3895" y="2682"/>
                </a:moveTo>
                <a:lnTo>
                  <a:pt x="3895" y="2682"/>
                </a:lnTo>
                <a:lnTo>
                  <a:pt x="3895" y="2234"/>
                </a:lnTo>
                <a:cubicBezTo>
                  <a:pt x="3895" y="2138"/>
                  <a:pt x="3817" y="2060"/>
                  <a:pt x="3722" y="2060"/>
                </a:cubicBezTo>
                <a:lnTo>
                  <a:pt x="3273" y="2060"/>
                </a:lnTo>
                <a:cubicBezTo>
                  <a:pt x="3178" y="2060"/>
                  <a:pt x="3100" y="2138"/>
                  <a:pt x="3100" y="2234"/>
                </a:cubicBezTo>
                <a:lnTo>
                  <a:pt x="3100" y="2682"/>
                </a:lnTo>
                <a:cubicBezTo>
                  <a:pt x="3100" y="2778"/>
                  <a:pt x="3178" y="2855"/>
                  <a:pt x="3273" y="2855"/>
                </a:cubicBezTo>
                <a:lnTo>
                  <a:pt x="3722" y="2855"/>
                </a:lnTo>
                <a:cubicBezTo>
                  <a:pt x="3817" y="2855"/>
                  <a:pt x="3895" y="2778"/>
                  <a:pt x="3895" y="2682"/>
                </a:cubicBezTo>
                <a:lnTo>
                  <a:pt x="3895" y="2682"/>
                </a:lnTo>
                <a:close/>
                <a:moveTo>
                  <a:pt x="2894" y="2682"/>
                </a:moveTo>
                <a:lnTo>
                  <a:pt x="2894" y="2682"/>
                </a:lnTo>
                <a:cubicBezTo>
                  <a:pt x="2894" y="2706"/>
                  <a:pt x="2874" y="2725"/>
                  <a:pt x="2850" y="2725"/>
                </a:cubicBezTo>
                <a:lnTo>
                  <a:pt x="2402" y="2725"/>
                </a:lnTo>
                <a:cubicBezTo>
                  <a:pt x="2378" y="2725"/>
                  <a:pt x="2359" y="2706"/>
                  <a:pt x="2359" y="2682"/>
                </a:cubicBezTo>
                <a:lnTo>
                  <a:pt x="2359" y="2234"/>
                </a:lnTo>
                <a:cubicBezTo>
                  <a:pt x="2359" y="2210"/>
                  <a:pt x="2378" y="2190"/>
                  <a:pt x="2402" y="2190"/>
                </a:cubicBezTo>
                <a:lnTo>
                  <a:pt x="2850" y="2190"/>
                </a:lnTo>
                <a:cubicBezTo>
                  <a:pt x="2874" y="2190"/>
                  <a:pt x="2894" y="2210"/>
                  <a:pt x="2894" y="2234"/>
                </a:cubicBezTo>
                <a:lnTo>
                  <a:pt x="2894" y="2682"/>
                </a:lnTo>
                <a:lnTo>
                  <a:pt x="2894" y="2682"/>
                </a:lnTo>
                <a:close/>
                <a:moveTo>
                  <a:pt x="2850" y="2060"/>
                </a:moveTo>
                <a:lnTo>
                  <a:pt x="2850" y="2060"/>
                </a:lnTo>
                <a:lnTo>
                  <a:pt x="2402" y="2060"/>
                </a:lnTo>
                <a:cubicBezTo>
                  <a:pt x="2306" y="2060"/>
                  <a:pt x="2229" y="2138"/>
                  <a:pt x="2229" y="2234"/>
                </a:cubicBezTo>
                <a:lnTo>
                  <a:pt x="2229" y="2682"/>
                </a:lnTo>
                <a:cubicBezTo>
                  <a:pt x="2229" y="2778"/>
                  <a:pt x="2306" y="2855"/>
                  <a:pt x="2402" y="2855"/>
                </a:cubicBezTo>
                <a:lnTo>
                  <a:pt x="2850" y="2855"/>
                </a:lnTo>
                <a:cubicBezTo>
                  <a:pt x="2946" y="2855"/>
                  <a:pt x="3024" y="2778"/>
                  <a:pt x="3024" y="2682"/>
                </a:cubicBezTo>
                <a:lnTo>
                  <a:pt x="3024" y="2234"/>
                </a:lnTo>
                <a:cubicBezTo>
                  <a:pt x="3024" y="2138"/>
                  <a:pt x="2946" y="2060"/>
                  <a:pt x="2850" y="2060"/>
                </a:cubicBezTo>
                <a:lnTo>
                  <a:pt x="2850" y="2060"/>
                </a:lnTo>
                <a:close/>
                <a:moveTo>
                  <a:pt x="2022" y="2682"/>
                </a:moveTo>
                <a:lnTo>
                  <a:pt x="2022" y="2682"/>
                </a:lnTo>
                <a:cubicBezTo>
                  <a:pt x="2022" y="2706"/>
                  <a:pt x="2003" y="2725"/>
                  <a:pt x="1979" y="2725"/>
                </a:cubicBezTo>
                <a:lnTo>
                  <a:pt x="1531" y="2725"/>
                </a:lnTo>
                <a:cubicBezTo>
                  <a:pt x="1507" y="2725"/>
                  <a:pt x="1487" y="2706"/>
                  <a:pt x="1487" y="2682"/>
                </a:cubicBezTo>
                <a:lnTo>
                  <a:pt x="1487" y="2234"/>
                </a:lnTo>
                <a:cubicBezTo>
                  <a:pt x="1487" y="2210"/>
                  <a:pt x="1507" y="2190"/>
                  <a:pt x="1531" y="2190"/>
                </a:cubicBezTo>
                <a:lnTo>
                  <a:pt x="1979" y="2190"/>
                </a:lnTo>
                <a:cubicBezTo>
                  <a:pt x="2003" y="2190"/>
                  <a:pt x="2022" y="2210"/>
                  <a:pt x="2022" y="2234"/>
                </a:cubicBezTo>
                <a:lnTo>
                  <a:pt x="2022" y="2682"/>
                </a:lnTo>
                <a:lnTo>
                  <a:pt x="2022" y="2682"/>
                </a:lnTo>
                <a:close/>
                <a:moveTo>
                  <a:pt x="1979" y="2060"/>
                </a:moveTo>
                <a:lnTo>
                  <a:pt x="1979" y="2060"/>
                </a:lnTo>
                <a:lnTo>
                  <a:pt x="1531" y="2060"/>
                </a:lnTo>
                <a:cubicBezTo>
                  <a:pt x="1435" y="2060"/>
                  <a:pt x="1357" y="2138"/>
                  <a:pt x="1357" y="2234"/>
                </a:cubicBezTo>
                <a:lnTo>
                  <a:pt x="1357" y="2682"/>
                </a:lnTo>
                <a:cubicBezTo>
                  <a:pt x="1357" y="2778"/>
                  <a:pt x="1435" y="2855"/>
                  <a:pt x="1531" y="2855"/>
                </a:cubicBezTo>
                <a:lnTo>
                  <a:pt x="1979" y="2855"/>
                </a:lnTo>
                <a:cubicBezTo>
                  <a:pt x="2075" y="2855"/>
                  <a:pt x="2152" y="2778"/>
                  <a:pt x="2152" y="2682"/>
                </a:cubicBezTo>
                <a:lnTo>
                  <a:pt x="2152" y="2234"/>
                </a:lnTo>
                <a:cubicBezTo>
                  <a:pt x="2152" y="2138"/>
                  <a:pt x="2075" y="2060"/>
                  <a:pt x="1979" y="2060"/>
                </a:cubicBezTo>
                <a:lnTo>
                  <a:pt x="1979" y="2060"/>
                </a:lnTo>
                <a:close/>
                <a:moveTo>
                  <a:pt x="1151" y="2682"/>
                </a:moveTo>
                <a:lnTo>
                  <a:pt x="1151" y="2682"/>
                </a:lnTo>
                <a:cubicBezTo>
                  <a:pt x="1151" y="2706"/>
                  <a:pt x="1132" y="2725"/>
                  <a:pt x="1108" y="2725"/>
                </a:cubicBezTo>
                <a:lnTo>
                  <a:pt x="659" y="2725"/>
                </a:lnTo>
                <a:cubicBezTo>
                  <a:pt x="636" y="2725"/>
                  <a:pt x="616" y="2706"/>
                  <a:pt x="616" y="2682"/>
                </a:cubicBezTo>
                <a:lnTo>
                  <a:pt x="616" y="2234"/>
                </a:lnTo>
                <a:cubicBezTo>
                  <a:pt x="616" y="2210"/>
                  <a:pt x="636" y="2190"/>
                  <a:pt x="659" y="2190"/>
                </a:cubicBezTo>
                <a:lnTo>
                  <a:pt x="1108" y="2190"/>
                </a:lnTo>
                <a:cubicBezTo>
                  <a:pt x="1132" y="2190"/>
                  <a:pt x="1151" y="2210"/>
                  <a:pt x="1151" y="2234"/>
                </a:cubicBezTo>
                <a:lnTo>
                  <a:pt x="1151" y="2682"/>
                </a:lnTo>
                <a:lnTo>
                  <a:pt x="1151" y="2682"/>
                </a:lnTo>
                <a:close/>
                <a:moveTo>
                  <a:pt x="1108" y="2060"/>
                </a:moveTo>
                <a:lnTo>
                  <a:pt x="1108" y="2060"/>
                </a:lnTo>
                <a:lnTo>
                  <a:pt x="659" y="2060"/>
                </a:lnTo>
                <a:cubicBezTo>
                  <a:pt x="564" y="2060"/>
                  <a:pt x="486" y="2138"/>
                  <a:pt x="486" y="2234"/>
                </a:cubicBezTo>
                <a:lnTo>
                  <a:pt x="486" y="2682"/>
                </a:lnTo>
                <a:cubicBezTo>
                  <a:pt x="486" y="2778"/>
                  <a:pt x="564" y="2855"/>
                  <a:pt x="659" y="2855"/>
                </a:cubicBezTo>
                <a:lnTo>
                  <a:pt x="1108" y="2855"/>
                </a:lnTo>
                <a:cubicBezTo>
                  <a:pt x="1203" y="2855"/>
                  <a:pt x="1281" y="2778"/>
                  <a:pt x="1281" y="2682"/>
                </a:cubicBezTo>
                <a:lnTo>
                  <a:pt x="1281" y="2234"/>
                </a:lnTo>
                <a:cubicBezTo>
                  <a:pt x="1281" y="2138"/>
                  <a:pt x="1203" y="2060"/>
                  <a:pt x="1108" y="2060"/>
                </a:cubicBezTo>
                <a:lnTo>
                  <a:pt x="1108" y="2060"/>
                </a:lnTo>
                <a:close/>
                <a:moveTo>
                  <a:pt x="3230" y="1390"/>
                </a:moveTo>
                <a:lnTo>
                  <a:pt x="3230" y="1390"/>
                </a:lnTo>
                <a:cubicBezTo>
                  <a:pt x="3230" y="1366"/>
                  <a:pt x="3249" y="1346"/>
                  <a:pt x="3273" y="1346"/>
                </a:cubicBezTo>
                <a:lnTo>
                  <a:pt x="3722" y="1346"/>
                </a:lnTo>
                <a:cubicBezTo>
                  <a:pt x="3746" y="1346"/>
                  <a:pt x="3765" y="1366"/>
                  <a:pt x="3765" y="1390"/>
                </a:cubicBezTo>
                <a:lnTo>
                  <a:pt x="3765" y="1838"/>
                </a:lnTo>
                <a:cubicBezTo>
                  <a:pt x="3765" y="1862"/>
                  <a:pt x="3746" y="1881"/>
                  <a:pt x="3722" y="1881"/>
                </a:cubicBezTo>
                <a:lnTo>
                  <a:pt x="3273" y="1881"/>
                </a:lnTo>
                <a:cubicBezTo>
                  <a:pt x="3249" y="1881"/>
                  <a:pt x="3230" y="1862"/>
                  <a:pt x="3230" y="1838"/>
                </a:cubicBezTo>
                <a:lnTo>
                  <a:pt x="3230" y="1390"/>
                </a:lnTo>
                <a:lnTo>
                  <a:pt x="3230" y="1390"/>
                </a:lnTo>
                <a:close/>
                <a:moveTo>
                  <a:pt x="3273" y="2011"/>
                </a:moveTo>
                <a:lnTo>
                  <a:pt x="3273" y="2011"/>
                </a:lnTo>
                <a:lnTo>
                  <a:pt x="3722" y="2011"/>
                </a:lnTo>
                <a:cubicBezTo>
                  <a:pt x="3817" y="2011"/>
                  <a:pt x="3895" y="1934"/>
                  <a:pt x="3895" y="1838"/>
                </a:cubicBezTo>
                <a:lnTo>
                  <a:pt x="3895" y="1390"/>
                </a:lnTo>
                <a:cubicBezTo>
                  <a:pt x="3895" y="1294"/>
                  <a:pt x="3817" y="1216"/>
                  <a:pt x="3722" y="1216"/>
                </a:cubicBezTo>
                <a:lnTo>
                  <a:pt x="3273" y="1216"/>
                </a:lnTo>
                <a:cubicBezTo>
                  <a:pt x="3178" y="1216"/>
                  <a:pt x="3100" y="1294"/>
                  <a:pt x="3100" y="1390"/>
                </a:cubicBezTo>
                <a:lnTo>
                  <a:pt x="3100" y="1838"/>
                </a:lnTo>
                <a:cubicBezTo>
                  <a:pt x="3100" y="1934"/>
                  <a:pt x="3178" y="2011"/>
                  <a:pt x="3273" y="2011"/>
                </a:cubicBezTo>
                <a:lnTo>
                  <a:pt x="3273" y="2011"/>
                </a:lnTo>
                <a:close/>
                <a:moveTo>
                  <a:pt x="2894" y="1838"/>
                </a:moveTo>
                <a:lnTo>
                  <a:pt x="2894" y="1838"/>
                </a:lnTo>
                <a:cubicBezTo>
                  <a:pt x="2894" y="1862"/>
                  <a:pt x="2874" y="1881"/>
                  <a:pt x="2850" y="1881"/>
                </a:cubicBezTo>
                <a:lnTo>
                  <a:pt x="2402" y="1881"/>
                </a:lnTo>
                <a:cubicBezTo>
                  <a:pt x="2378" y="1881"/>
                  <a:pt x="2359" y="1862"/>
                  <a:pt x="2359" y="1838"/>
                </a:cubicBezTo>
                <a:lnTo>
                  <a:pt x="2359" y="1390"/>
                </a:lnTo>
                <a:cubicBezTo>
                  <a:pt x="2359" y="1366"/>
                  <a:pt x="2378" y="1346"/>
                  <a:pt x="2402" y="1346"/>
                </a:cubicBezTo>
                <a:lnTo>
                  <a:pt x="2850" y="1346"/>
                </a:lnTo>
                <a:cubicBezTo>
                  <a:pt x="2874" y="1346"/>
                  <a:pt x="2894" y="1366"/>
                  <a:pt x="2894" y="1390"/>
                </a:cubicBezTo>
                <a:lnTo>
                  <a:pt x="2894" y="1838"/>
                </a:lnTo>
                <a:lnTo>
                  <a:pt x="2894" y="1838"/>
                </a:lnTo>
                <a:close/>
                <a:moveTo>
                  <a:pt x="2850" y="1216"/>
                </a:moveTo>
                <a:lnTo>
                  <a:pt x="2850" y="1216"/>
                </a:lnTo>
                <a:lnTo>
                  <a:pt x="2402" y="1216"/>
                </a:lnTo>
                <a:cubicBezTo>
                  <a:pt x="2306" y="1216"/>
                  <a:pt x="2229" y="1294"/>
                  <a:pt x="2229" y="1390"/>
                </a:cubicBezTo>
                <a:lnTo>
                  <a:pt x="2229" y="1838"/>
                </a:lnTo>
                <a:cubicBezTo>
                  <a:pt x="2229" y="1934"/>
                  <a:pt x="2306" y="2011"/>
                  <a:pt x="2402" y="2011"/>
                </a:cubicBezTo>
                <a:lnTo>
                  <a:pt x="2850" y="2011"/>
                </a:lnTo>
                <a:cubicBezTo>
                  <a:pt x="2946" y="2011"/>
                  <a:pt x="3024" y="1934"/>
                  <a:pt x="3024" y="1838"/>
                </a:cubicBezTo>
                <a:lnTo>
                  <a:pt x="3024" y="1390"/>
                </a:lnTo>
                <a:cubicBezTo>
                  <a:pt x="3024" y="1294"/>
                  <a:pt x="2946" y="1216"/>
                  <a:pt x="2850" y="1216"/>
                </a:cubicBezTo>
                <a:lnTo>
                  <a:pt x="2850" y="1216"/>
                </a:lnTo>
                <a:close/>
                <a:moveTo>
                  <a:pt x="2022" y="1838"/>
                </a:moveTo>
                <a:lnTo>
                  <a:pt x="2022" y="1838"/>
                </a:lnTo>
                <a:cubicBezTo>
                  <a:pt x="2022" y="1862"/>
                  <a:pt x="2003" y="1881"/>
                  <a:pt x="1979" y="1881"/>
                </a:cubicBezTo>
                <a:lnTo>
                  <a:pt x="1531" y="1881"/>
                </a:lnTo>
                <a:cubicBezTo>
                  <a:pt x="1507" y="1881"/>
                  <a:pt x="1487" y="1862"/>
                  <a:pt x="1487" y="1838"/>
                </a:cubicBezTo>
                <a:lnTo>
                  <a:pt x="1487" y="1390"/>
                </a:lnTo>
                <a:cubicBezTo>
                  <a:pt x="1487" y="1366"/>
                  <a:pt x="1507" y="1346"/>
                  <a:pt x="1531" y="1346"/>
                </a:cubicBezTo>
                <a:lnTo>
                  <a:pt x="1979" y="1346"/>
                </a:lnTo>
                <a:cubicBezTo>
                  <a:pt x="2003" y="1346"/>
                  <a:pt x="2022" y="1366"/>
                  <a:pt x="2022" y="1390"/>
                </a:cubicBezTo>
                <a:lnTo>
                  <a:pt x="2022" y="1838"/>
                </a:lnTo>
                <a:lnTo>
                  <a:pt x="2022" y="1838"/>
                </a:lnTo>
                <a:close/>
                <a:moveTo>
                  <a:pt x="1979" y="1216"/>
                </a:moveTo>
                <a:lnTo>
                  <a:pt x="1979" y="1216"/>
                </a:lnTo>
                <a:lnTo>
                  <a:pt x="1531" y="1216"/>
                </a:lnTo>
                <a:cubicBezTo>
                  <a:pt x="1435" y="1216"/>
                  <a:pt x="1357" y="1294"/>
                  <a:pt x="1357" y="1390"/>
                </a:cubicBezTo>
                <a:lnTo>
                  <a:pt x="1357" y="1838"/>
                </a:lnTo>
                <a:cubicBezTo>
                  <a:pt x="1357" y="1934"/>
                  <a:pt x="1435" y="2011"/>
                  <a:pt x="1531" y="2011"/>
                </a:cubicBezTo>
                <a:lnTo>
                  <a:pt x="1979" y="2011"/>
                </a:lnTo>
                <a:cubicBezTo>
                  <a:pt x="2075" y="2011"/>
                  <a:pt x="2152" y="1934"/>
                  <a:pt x="2152" y="1838"/>
                </a:cubicBezTo>
                <a:lnTo>
                  <a:pt x="2152" y="1390"/>
                </a:lnTo>
                <a:cubicBezTo>
                  <a:pt x="2152" y="1294"/>
                  <a:pt x="2075" y="1216"/>
                  <a:pt x="1979" y="1216"/>
                </a:cubicBezTo>
                <a:lnTo>
                  <a:pt x="1979" y="1216"/>
                </a:lnTo>
                <a:close/>
                <a:moveTo>
                  <a:pt x="1151" y="1838"/>
                </a:moveTo>
                <a:lnTo>
                  <a:pt x="1151" y="1838"/>
                </a:lnTo>
                <a:cubicBezTo>
                  <a:pt x="1151" y="1862"/>
                  <a:pt x="1132" y="1881"/>
                  <a:pt x="1108" y="1881"/>
                </a:cubicBezTo>
                <a:lnTo>
                  <a:pt x="659" y="1881"/>
                </a:lnTo>
                <a:cubicBezTo>
                  <a:pt x="636" y="1881"/>
                  <a:pt x="616" y="1862"/>
                  <a:pt x="616" y="1838"/>
                </a:cubicBezTo>
                <a:lnTo>
                  <a:pt x="616" y="1390"/>
                </a:lnTo>
                <a:cubicBezTo>
                  <a:pt x="616" y="1366"/>
                  <a:pt x="636" y="1346"/>
                  <a:pt x="659" y="1346"/>
                </a:cubicBezTo>
                <a:lnTo>
                  <a:pt x="1108" y="1346"/>
                </a:lnTo>
                <a:cubicBezTo>
                  <a:pt x="1132" y="1346"/>
                  <a:pt x="1151" y="1366"/>
                  <a:pt x="1151" y="1390"/>
                </a:cubicBezTo>
                <a:lnTo>
                  <a:pt x="1151" y="1838"/>
                </a:lnTo>
                <a:lnTo>
                  <a:pt x="1151" y="1838"/>
                </a:lnTo>
                <a:close/>
                <a:moveTo>
                  <a:pt x="1108" y="1216"/>
                </a:moveTo>
                <a:lnTo>
                  <a:pt x="1108" y="1216"/>
                </a:lnTo>
                <a:lnTo>
                  <a:pt x="659" y="1216"/>
                </a:lnTo>
                <a:cubicBezTo>
                  <a:pt x="564" y="1216"/>
                  <a:pt x="486" y="1294"/>
                  <a:pt x="486" y="1390"/>
                </a:cubicBezTo>
                <a:lnTo>
                  <a:pt x="486" y="1838"/>
                </a:lnTo>
                <a:cubicBezTo>
                  <a:pt x="486" y="1934"/>
                  <a:pt x="564" y="2011"/>
                  <a:pt x="659" y="2011"/>
                </a:cubicBezTo>
                <a:lnTo>
                  <a:pt x="1108" y="2011"/>
                </a:lnTo>
                <a:cubicBezTo>
                  <a:pt x="1203" y="2011"/>
                  <a:pt x="1281" y="1934"/>
                  <a:pt x="1281" y="1838"/>
                </a:cubicBezTo>
                <a:lnTo>
                  <a:pt x="1281" y="1390"/>
                </a:lnTo>
                <a:cubicBezTo>
                  <a:pt x="1281" y="1294"/>
                  <a:pt x="1203" y="1216"/>
                  <a:pt x="1108" y="1216"/>
                </a:cubicBezTo>
                <a:lnTo>
                  <a:pt x="1108" y="1216"/>
                </a:lnTo>
                <a:close/>
                <a:moveTo>
                  <a:pt x="3230" y="546"/>
                </a:moveTo>
                <a:lnTo>
                  <a:pt x="3230" y="546"/>
                </a:lnTo>
                <a:cubicBezTo>
                  <a:pt x="3230" y="522"/>
                  <a:pt x="3249" y="502"/>
                  <a:pt x="3273" y="502"/>
                </a:cubicBezTo>
                <a:lnTo>
                  <a:pt x="3722" y="502"/>
                </a:lnTo>
                <a:cubicBezTo>
                  <a:pt x="3746" y="502"/>
                  <a:pt x="3765" y="522"/>
                  <a:pt x="3765" y="546"/>
                </a:cubicBezTo>
                <a:lnTo>
                  <a:pt x="3765" y="994"/>
                </a:lnTo>
                <a:cubicBezTo>
                  <a:pt x="3765" y="1018"/>
                  <a:pt x="3746" y="1037"/>
                  <a:pt x="3722" y="1037"/>
                </a:cubicBezTo>
                <a:lnTo>
                  <a:pt x="3273" y="1037"/>
                </a:lnTo>
                <a:cubicBezTo>
                  <a:pt x="3249" y="1037"/>
                  <a:pt x="3230" y="1018"/>
                  <a:pt x="3230" y="994"/>
                </a:cubicBezTo>
                <a:lnTo>
                  <a:pt x="3230" y="546"/>
                </a:lnTo>
                <a:lnTo>
                  <a:pt x="3230" y="546"/>
                </a:lnTo>
                <a:close/>
                <a:moveTo>
                  <a:pt x="3273" y="1167"/>
                </a:moveTo>
                <a:lnTo>
                  <a:pt x="3273" y="1167"/>
                </a:lnTo>
                <a:lnTo>
                  <a:pt x="3722" y="1167"/>
                </a:lnTo>
                <a:cubicBezTo>
                  <a:pt x="3817" y="1167"/>
                  <a:pt x="3895" y="1090"/>
                  <a:pt x="3895" y="994"/>
                </a:cubicBezTo>
                <a:lnTo>
                  <a:pt x="3895" y="546"/>
                </a:lnTo>
                <a:cubicBezTo>
                  <a:pt x="3895" y="450"/>
                  <a:pt x="3817" y="372"/>
                  <a:pt x="3722" y="372"/>
                </a:cubicBezTo>
                <a:lnTo>
                  <a:pt x="3273" y="372"/>
                </a:lnTo>
                <a:cubicBezTo>
                  <a:pt x="3178" y="372"/>
                  <a:pt x="3100" y="450"/>
                  <a:pt x="3100" y="546"/>
                </a:cubicBezTo>
                <a:lnTo>
                  <a:pt x="3100" y="994"/>
                </a:lnTo>
                <a:cubicBezTo>
                  <a:pt x="3100" y="1090"/>
                  <a:pt x="3178" y="1167"/>
                  <a:pt x="3273" y="1167"/>
                </a:cubicBezTo>
                <a:lnTo>
                  <a:pt x="3273" y="1167"/>
                </a:lnTo>
                <a:close/>
                <a:moveTo>
                  <a:pt x="2894" y="994"/>
                </a:moveTo>
                <a:lnTo>
                  <a:pt x="2894" y="994"/>
                </a:lnTo>
                <a:cubicBezTo>
                  <a:pt x="2894" y="1018"/>
                  <a:pt x="2874" y="1037"/>
                  <a:pt x="2850" y="1037"/>
                </a:cubicBezTo>
                <a:lnTo>
                  <a:pt x="2402" y="1037"/>
                </a:lnTo>
                <a:cubicBezTo>
                  <a:pt x="2378" y="1037"/>
                  <a:pt x="2359" y="1018"/>
                  <a:pt x="2359" y="994"/>
                </a:cubicBezTo>
                <a:lnTo>
                  <a:pt x="2359" y="546"/>
                </a:lnTo>
                <a:cubicBezTo>
                  <a:pt x="2359" y="522"/>
                  <a:pt x="2378" y="502"/>
                  <a:pt x="2402" y="502"/>
                </a:cubicBezTo>
                <a:lnTo>
                  <a:pt x="2850" y="502"/>
                </a:lnTo>
                <a:cubicBezTo>
                  <a:pt x="2874" y="502"/>
                  <a:pt x="2894" y="522"/>
                  <a:pt x="2894" y="546"/>
                </a:cubicBezTo>
                <a:lnTo>
                  <a:pt x="2894" y="994"/>
                </a:lnTo>
                <a:lnTo>
                  <a:pt x="2894" y="994"/>
                </a:lnTo>
                <a:close/>
                <a:moveTo>
                  <a:pt x="2850" y="372"/>
                </a:moveTo>
                <a:lnTo>
                  <a:pt x="2850" y="372"/>
                </a:lnTo>
                <a:lnTo>
                  <a:pt x="2402" y="372"/>
                </a:lnTo>
                <a:cubicBezTo>
                  <a:pt x="2306" y="372"/>
                  <a:pt x="2229" y="450"/>
                  <a:pt x="2229" y="546"/>
                </a:cubicBezTo>
                <a:lnTo>
                  <a:pt x="2229" y="994"/>
                </a:lnTo>
                <a:cubicBezTo>
                  <a:pt x="2229" y="1090"/>
                  <a:pt x="2306" y="1167"/>
                  <a:pt x="2402" y="1167"/>
                </a:cubicBezTo>
                <a:lnTo>
                  <a:pt x="2850" y="1167"/>
                </a:lnTo>
                <a:cubicBezTo>
                  <a:pt x="2946" y="1167"/>
                  <a:pt x="3024" y="1090"/>
                  <a:pt x="3024" y="994"/>
                </a:cubicBezTo>
                <a:lnTo>
                  <a:pt x="3024" y="546"/>
                </a:lnTo>
                <a:cubicBezTo>
                  <a:pt x="3024" y="450"/>
                  <a:pt x="2946" y="372"/>
                  <a:pt x="2850" y="372"/>
                </a:cubicBezTo>
                <a:lnTo>
                  <a:pt x="2850" y="372"/>
                </a:lnTo>
                <a:close/>
                <a:moveTo>
                  <a:pt x="2022" y="994"/>
                </a:moveTo>
                <a:lnTo>
                  <a:pt x="2022" y="994"/>
                </a:lnTo>
                <a:cubicBezTo>
                  <a:pt x="2022" y="1018"/>
                  <a:pt x="2003" y="1037"/>
                  <a:pt x="1979" y="1037"/>
                </a:cubicBezTo>
                <a:lnTo>
                  <a:pt x="1531" y="1037"/>
                </a:lnTo>
                <a:cubicBezTo>
                  <a:pt x="1507" y="1037"/>
                  <a:pt x="1487" y="1018"/>
                  <a:pt x="1487" y="994"/>
                </a:cubicBezTo>
                <a:lnTo>
                  <a:pt x="1487" y="546"/>
                </a:lnTo>
                <a:cubicBezTo>
                  <a:pt x="1487" y="522"/>
                  <a:pt x="1507" y="502"/>
                  <a:pt x="1531" y="502"/>
                </a:cubicBezTo>
                <a:lnTo>
                  <a:pt x="1979" y="502"/>
                </a:lnTo>
                <a:cubicBezTo>
                  <a:pt x="2003" y="502"/>
                  <a:pt x="2022" y="522"/>
                  <a:pt x="2022" y="546"/>
                </a:cubicBezTo>
                <a:lnTo>
                  <a:pt x="2022" y="994"/>
                </a:lnTo>
                <a:lnTo>
                  <a:pt x="2022" y="994"/>
                </a:lnTo>
                <a:close/>
                <a:moveTo>
                  <a:pt x="1979" y="372"/>
                </a:moveTo>
                <a:lnTo>
                  <a:pt x="1979" y="372"/>
                </a:lnTo>
                <a:lnTo>
                  <a:pt x="1531" y="372"/>
                </a:lnTo>
                <a:cubicBezTo>
                  <a:pt x="1435" y="372"/>
                  <a:pt x="1357" y="450"/>
                  <a:pt x="1357" y="546"/>
                </a:cubicBezTo>
                <a:lnTo>
                  <a:pt x="1357" y="994"/>
                </a:lnTo>
                <a:cubicBezTo>
                  <a:pt x="1357" y="1090"/>
                  <a:pt x="1435" y="1167"/>
                  <a:pt x="1531" y="1167"/>
                </a:cubicBezTo>
                <a:lnTo>
                  <a:pt x="1979" y="1167"/>
                </a:lnTo>
                <a:cubicBezTo>
                  <a:pt x="2075" y="1167"/>
                  <a:pt x="2152" y="1090"/>
                  <a:pt x="2152" y="994"/>
                </a:cubicBezTo>
                <a:lnTo>
                  <a:pt x="2152" y="546"/>
                </a:lnTo>
                <a:cubicBezTo>
                  <a:pt x="2152" y="450"/>
                  <a:pt x="2075" y="372"/>
                  <a:pt x="1979" y="372"/>
                </a:cubicBezTo>
                <a:lnTo>
                  <a:pt x="1979" y="372"/>
                </a:lnTo>
                <a:close/>
                <a:moveTo>
                  <a:pt x="1151" y="994"/>
                </a:moveTo>
                <a:lnTo>
                  <a:pt x="1151" y="994"/>
                </a:lnTo>
                <a:cubicBezTo>
                  <a:pt x="1151" y="1018"/>
                  <a:pt x="1132" y="1037"/>
                  <a:pt x="1108" y="1037"/>
                </a:cubicBezTo>
                <a:lnTo>
                  <a:pt x="659" y="1037"/>
                </a:lnTo>
                <a:cubicBezTo>
                  <a:pt x="636" y="1037"/>
                  <a:pt x="616" y="1018"/>
                  <a:pt x="616" y="994"/>
                </a:cubicBezTo>
                <a:lnTo>
                  <a:pt x="616" y="546"/>
                </a:lnTo>
                <a:cubicBezTo>
                  <a:pt x="616" y="522"/>
                  <a:pt x="636" y="502"/>
                  <a:pt x="659" y="502"/>
                </a:cubicBezTo>
                <a:lnTo>
                  <a:pt x="1108" y="502"/>
                </a:lnTo>
                <a:cubicBezTo>
                  <a:pt x="1132" y="502"/>
                  <a:pt x="1151" y="522"/>
                  <a:pt x="1151" y="546"/>
                </a:cubicBezTo>
                <a:lnTo>
                  <a:pt x="1151" y="994"/>
                </a:lnTo>
                <a:lnTo>
                  <a:pt x="1151" y="994"/>
                </a:lnTo>
                <a:close/>
                <a:moveTo>
                  <a:pt x="1108" y="372"/>
                </a:moveTo>
                <a:lnTo>
                  <a:pt x="1108" y="372"/>
                </a:lnTo>
                <a:lnTo>
                  <a:pt x="659" y="372"/>
                </a:lnTo>
                <a:cubicBezTo>
                  <a:pt x="564" y="372"/>
                  <a:pt x="486" y="450"/>
                  <a:pt x="486" y="546"/>
                </a:cubicBezTo>
                <a:lnTo>
                  <a:pt x="486" y="994"/>
                </a:lnTo>
                <a:cubicBezTo>
                  <a:pt x="486" y="1090"/>
                  <a:pt x="564" y="1167"/>
                  <a:pt x="659" y="1167"/>
                </a:cubicBezTo>
                <a:lnTo>
                  <a:pt x="1108" y="1167"/>
                </a:lnTo>
                <a:cubicBezTo>
                  <a:pt x="1203" y="1167"/>
                  <a:pt x="1281" y="1090"/>
                  <a:pt x="1281" y="994"/>
                </a:cubicBezTo>
                <a:lnTo>
                  <a:pt x="1281" y="546"/>
                </a:lnTo>
                <a:cubicBezTo>
                  <a:pt x="1281" y="450"/>
                  <a:pt x="1203" y="372"/>
                  <a:pt x="1108" y="372"/>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noChangeAspect="1" noEditPoints="1"/>
          </p:cNvSpPr>
          <p:nvPr/>
        </p:nvSpPr>
        <p:spPr bwMode="auto">
          <a:xfrm>
            <a:off x="6946105" y="2818069"/>
            <a:ext cx="577884" cy="456391"/>
          </a:xfrm>
          <a:custGeom>
            <a:avLst/>
            <a:gdLst>
              <a:gd name="T0" fmla="*/ 4669 w 4800"/>
              <a:gd name="T1" fmla="*/ 3234 h 3789"/>
              <a:gd name="T2" fmla="*/ 130 w 4800"/>
              <a:gd name="T3" fmla="*/ 3107 h 3789"/>
              <a:gd name="T4" fmla="*/ 4261 w 4800"/>
              <a:gd name="T5" fmla="*/ 2680 h 3789"/>
              <a:gd name="T6" fmla="*/ 288 w 4800"/>
              <a:gd name="T7" fmla="*/ 3265 h 3789"/>
              <a:gd name="T8" fmla="*/ 288 w 4800"/>
              <a:gd name="T9" fmla="*/ 0 h 3789"/>
              <a:gd name="T10" fmla="*/ 4245 w 4800"/>
              <a:gd name="T11" fmla="*/ 3789 h 3789"/>
              <a:gd name="T12" fmla="*/ 3230 w 4800"/>
              <a:gd name="T13" fmla="*/ 2682 h 3789"/>
              <a:gd name="T14" fmla="*/ 3765 w 4800"/>
              <a:gd name="T15" fmla="*/ 2682 h 3789"/>
              <a:gd name="T16" fmla="*/ 3895 w 4800"/>
              <a:gd name="T17" fmla="*/ 2682 h 3789"/>
              <a:gd name="T18" fmla="*/ 3100 w 4800"/>
              <a:gd name="T19" fmla="*/ 2234 h 3789"/>
              <a:gd name="T20" fmla="*/ 3895 w 4800"/>
              <a:gd name="T21" fmla="*/ 2682 h 3789"/>
              <a:gd name="T22" fmla="*/ 2359 w 4800"/>
              <a:gd name="T23" fmla="*/ 2682 h 3789"/>
              <a:gd name="T24" fmla="*/ 2894 w 4800"/>
              <a:gd name="T25" fmla="*/ 2682 h 3789"/>
              <a:gd name="T26" fmla="*/ 2229 w 4800"/>
              <a:gd name="T27" fmla="*/ 2234 h 3789"/>
              <a:gd name="T28" fmla="*/ 3024 w 4800"/>
              <a:gd name="T29" fmla="*/ 2234 h 3789"/>
              <a:gd name="T30" fmla="*/ 1979 w 4800"/>
              <a:gd name="T31" fmla="*/ 2725 h 3789"/>
              <a:gd name="T32" fmla="*/ 1979 w 4800"/>
              <a:gd name="T33" fmla="*/ 2190 h 3789"/>
              <a:gd name="T34" fmla="*/ 1979 w 4800"/>
              <a:gd name="T35" fmla="*/ 2060 h 3789"/>
              <a:gd name="T36" fmla="*/ 1979 w 4800"/>
              <a:gd name="T37" fmla="*/ 2855 h 3789"/>
              <a:gd name="T38" fmla="*/ 1151 w 4800"/>
              <a:gd name="T39" fmla="*/ 2682 h 3789"/>
              <a:gd name="T40" fmla="*/ 616 w 4800"/>
              <a:gd name="T41" fmla="*/ 2234 h 3789"/>
              <a:gd name="T42" fmla="*/ 1151 w 4800"/>
              <a:gd name="T43" fmla="*/ 2682 h 3789"/>
              <a:gd name="T44" fmla="*/ 486 w 4800"/>
              <a:gd name="T45" fmla="*/ 2682 h 3789"/>
              <a:gd name="T46" fmla="*/ 1108 w 4800"/>
              <a:gd name="T47" fmla="*/ 2060 h 3789"/>
              <a:gd name="T48" fmla="*/ 3722 w 4800"/>
              <a:gd name="T49" fmla="*/ 1346 h 3789"/>
              <a:gd name="T50" fmla="*/ 3230 w 4800"/>
              <a:gd name="T51" fmla="*/ 1838 h 3789"/>
              <a:gd name="T52" fmla="*/ 3722 w 4800"/>
              <a:gd name="T53" fmla="*/ 2011 h 3789"/>
              <a:gd name="T54" fmla="*/ 3100 w 4800"/>
              <a:gd name="T55" fmla="*/ 1390 h 3789"/>
              <a:gd name="T56" fmla="*/ 2894 w 4800"/>
              <a:gd name="T57" fmla="*/ 1838 h 3789"/>
              <a:gd name="T58" fmla="*/ 2402 w 4800"/>
              <a:gd name="T59" fmla="*/ 1346 h 3789"/>
              <a:gd name="T60" fmla="*/ 2850 w 4800"/>
              <a:gd name="T61" fmla="*/ 1216 h 3789"/>
              <a:gd name="T62" fmla="*/ 2402 w 4800"/>
              <a:gd name="T63" fmla="*/ 2011 h 3789"/>
              <a:gd name="T64" fmla="*/ 2850 w 4800"/>
              <a:gd name="T65" fmla="*/ 1216 h 3789"/>
              <a:gd name="T66" fmla="*/ 1487 w 4800"/>
              <a:gd name="T67" fmla="*/ 1838 h 3789"/>
              <a:gd name="T68" fmla="*/ 2022 w 4800"/>
              <a:gd name="T69" fmla="*/ 1838 h 3789"/>
              <a:gd name="T70" fmla="*/ 1357 w 4800"/>
              <a:gd name="T71" fmla="*/ 1390 h 3789"/>
              <a:gd name="T72" fmla="*/ 2152 w 4800"/>
              <a:gd name="T73" fmla="*/ 1390 h 3789"/>
              <a:gd name="T74" fmla="*/ 1108 w 4800"/>
              <a:gd name="T75" fmla="*/ 1881 h 3789"/>
              <a:gd name="T76" fmla="*/ 1108 w 4800"/>
              <a:gd name="T77" fmla="*/ 1346 h 3789"/>
              <a:gd name="T78" fmla="*/ 1108 w 4800"/>
              <a:gd name="T79" fmla="*/ 1216 h 3789"/>
              <a:gd name="T80" fmla="*/ 1108 w 4800"/>
              <a:gd name="T81" fmla="*/ 2011 h 3789"/>
              <a:gd name="T82" fmla="*/ 3230 w 4800"/>
              <a:gd name="T83" fmla="*/ 546 h 3789"/>
              <a:gd name="T84" fmla="*/ 3765 w 4800"/>
              <a:gd name="T85" fmla="*/ 994 h 3789"/>
              <a:gd name="T86" fmla="*/ 3230 w 4800"/>
              <a:gd name="T87" fmla="*/ 546 h 3789"/>
              <a:gd name="T88" fmla="*/ 3895 w 4800"/>
              <a:gd name="T89" fmla="*/ 546 h 3789"/>
              <a:gd name="T90" fmla="*/ 3273 w 4800"/>
              <a:gd name="T91" fmla="*/ 1167 h 3789"/>
              <a:gd name="T92" fmla="*/ 2402 w 4800"/>
              <a:gd name="T93" fmla="*/ 1037 h 3789"/>
              <a:gd name="T94" fmla="*/ 2894 w 4800"/>
              <a:gd name="T95" fmla="*/ 546 h 3789"/>
              <a:gd name="T96" fmla="*/ 2402 w 4800"/>
              <a:gd name="T97" fmla="*/ 372 h 3789"/>
              <a:gd name="T98" fmla="*/ 3024 w 4800"/>
              <a:gd name="T99" fmla="*/ 994 h 3789"/>
              <a:gd name="T100" fmla="*/ 2022 w 4800"/>
              <a:gd name="T101" fmla="*/ 994 h 3789"/>
              <a:gd name="T102" fmla="*/ 1531 w 4800"/>
              <a:gd name="T103" fmla="*/ 502 h 3789"/>
              <a:gd name="T104" fmla="*/ 1979 w 4800"/>
              <a:gd name="T105" fmla="*/ 372 h 3789"/>
              <a:gd name="T106" fmla="*/ 1531 w 4800"/>
              <a:gd name="T107" fmla="*/ 1167 h 3789"/>
              <a:gd name="T108" fmla="*/ 1979 w 4800"/>
              <a:gd name="T109" fmla="*/ 372 h 3789"/>
              <a:gd name="T110" fmla="*/ 616 w 4800"/>
              <a:gd name="T111" fmla="*/ 994 h 3789"/>
              <a:gd name="T112" fmla="*/ 1151 w 4800"/>
              <a:gd name="T113" fmla="*/ 994 h 3789"/>
              <a:gd name="T114" fmla="*/ 486 w 4800"/>
              <a:gd name="T115" fmla="*/ 546 h 3789"/>
              <a:gd name="T116" fmla="*/ 1281 w 4800"/>
              <a:gd name="T117" fmla="*/ 546 h 3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800" h="3789">
                <a:moveTo>
                  <a:pt x="4245" y="3658"/>
                </a:moveTo>
                <a:lnTo>
                  <a:pt x="4245" y="3658"/>
                </a:lnTo>
                <a:cubicBezTo>
                  <a:pt x="4011" y="3658"/>
                  <a:pt x="3820" y="3468"/>
                  <a:pt x="3820" y="3234"/>
                </a:cubicBezTo>
                <a:cubicBezTo>
                  <a:pt x="3820" y="3000"/>
                  <a:pt x="4011" y="2809"/>
                  <a:pt x="4245" y="2809"/>
                </a:cubicBezTo>
                <a:cubicBezTo>
                  <a:pt x="4479" y="2809"/>
                  <a:pt x="4669" y="3000"/>
                  <a:pt x="4669" y="3234"/>
                </a:cubicBezTo>
                <a:cubicBezTo>
                  <a:pt x="4669" y="3468"/>
                  <a:pt x="4479" y="3658"/>
                  <a:pt x="4245" y="3658"/>
                </a:cubicBezTo>
                <a:lnTo>
                  <a:pt x="4245" y="3658"/>
                </a:lnTo>
                <a:close/>
                <a:moveTo>
                  <a:pt x="288" y="3265"/>
                </a:moveTo>
                <a:lnTo>
                  <a:pt x="288" y="3265"/>
                </a:lnTo>
                <a:cubicBezTo>
                  <a:pt x="201" y="3265"/>
                  <a:pt x="130" y="3194"/>
                  <a:pt x="130" y="3107"/>
                </a:cubicBezTo>
                <a:lnTo>
                  <a:pt x="130" y="289"/>
                </a:lnTo>
                <a:cubicBezTo>
                  <a:pt x="130" y="201"/>
                  <a:pt x="201" y="130"/>
                  <a:pt x="288" y="130"/>
                </a:cubicBezTo>
                <a:lnTo>
                  <a:pt x="4103" y="130"/>
                </a:lnTo>
                <a:cubicBezTo>
                  <a:pt x="4190" y="130"/>
                  <a:pt x="4261" y="201"/>
                  <a:pt x="4261" y="289"/>
                </a:cubicBezTo>
                <a:lnTo>
                  <a:pt x="4261" y="2680"/>
                </a:lnTo>
                <a:cubicBezTo>
                  <a:pt x="4256" y="2680"/>
                  <a:pt x="4250" y="2679"/>
                  <a:pt x="4245" y="2679"/>
                </a:cubicBezTo>
                <a:cubicBezTo>
                  <a:pt x="3939" y="2679"/>
                  <a:pt x="3690" y="2928"/>
                  <a:pt x="3690" y="3234"/>
                </a:cubicBezTo>
                <a:cubicBezTo>
                  <a:pt x="3690" y="3244"/>
                  <a:pt x="3691" y="3255"/>
                  <a:pt x="3692" y="3265"/>
                </a:cubicBezTo>
                <a:lnTo>
                  <a:pt x="288" y="3265"/>
                </a:lnTo>
                <a:lnTo>
                  <a:pt x="288" y="3265"/>
                </a:lnTo>
                <a:close/>
                <a:moveTo>
                  <a:pt x="4391" y="2700"/>
                </a:moveTo>
                <a:lnTo>
                  <a:pt x="4391" y="2700"/>
                </a:lnTo>
                <a:lnTo>
                  <a:pt x="4391" y="289"/>
                </a:lnTo>
                <a:cubicBezTo>
                  <a:pt x="4391" y="130"/>
                  <a:pt x="4262" y="0"/>
                  <a:pt x="4103" y="0"/>
                </a:cubicBezTo>
                <a:lnTo>
                  <a:pt x="288" y="0"/>
                </a:lnTo>
                <a:cubicBezTo>
                  <a:pt x="129" y="0"/>
                  <a:pt x="0" y="130"/>
                  <a:pt x="0" y="289"/>
                </a:cubicBezTo>
                <a:lnTo>
                  <a:pt x="0" y="3107"/>
                </a:lnTo>
                <a:cubicBezTo>
                  <a:pt x="0" y="3266"/>
                  <a:pt x="129" y="3395"/>
                  <a:pt x="288" y="3395"/>
                </a:cubicBezTo>
                <a:lnTo>
                  <a:pt x="3714" y="3395"/>
                </a:lnTo>
                <a:cubicBezTo>
                  <a:pt x="3784" y="3623"/>
                  <a:pt x="3995" y="3789"/>
                  <a:pt x="4245" y="3789"/>
                </a:cubicBezTo>
                <a:cubicBezTo>
                  <a:pt x="4551" y="3789"/>
                  <a:pt x="4800" y="3540"/>
                  <a:pt x="4800" y="3234"/>
                </a:cubicBezTo>
                <a:cubicBezTo>
                  <a:pt x="4800" y="2979"/>
                  <a:pt x="4626" y="2764"/>
                  <a:pt x="4391" y="2700"/>
                </a:cubicBezTo>
                <a:lnTo>
                  <a:pt x="4391" y="2700"/>
                </a:lnTo>
                <a:close/>
                <a:moveTo>
                  <a:pt x="3230" y="2682"/>
                </a:moveTo>
                <a:lnTo>
                  <a:pt x="3230" y="2682"/>
                </a:lnTo>
                <a:lnTo>
                  <a:pt x="3230" y="2234"/>
                </a:lnTo>
                <a:cubicBezTo>
                  <a:pt x="3230" y="2210"/>
                  <a:pt x="3249" y="2190"/>
                  <a:pt x="3273" y="2190"/>
                </a:cubicBezTo>
                <a:lnTo>
                  <a:pt x="3722" y="2190"/>
                </a:lnTo>
                <a:cubicBezTo>
                  <a:pt x="3746" y="2190"/>
                  <a:pt x="3765" y="2210"/>
                  <a:pt x="3765" y="2234"/>
                </a:cubicBezTo>
                <a:lnTo>
                  <a:pt x="3765" y="2682"/>
                </a:lnTo>
                <a:cubicBezTo>
                  <a:pt x="3765" y="2706"/>
                  <a:pt x="3746" y="2725"/>
                  <a:pt x="3722" y="2725"/>
                </a:cubicBezTo>
                <a:lnTo>
                  <a:pt x="3273" y="2725"/>
                </a:lnTo>
                <a:cubicBezTo>
                  <a:pt x="3249" y="2725"/>
                  <a:pt x="3230" y="2706"/>
                  <a:pt x="3230" y="2682"/>
                </a:cubicBezTo>
                <a:lnTo>
                  <a:pt x="3230" y="2682"/>
                </a:lnTo>
                <a:close/>
                <a:moveTo>
                  <a:pt x="3895" y="2682"/>
                </a:moveTo>
                <a:lnTo>
                  <a:pt x="3895" y="2682"/>
                </a:lnTo>
                <a:lnTo>
                  <a:pt x="3895" y="2234"/>
                </a:lnTo>
                <a:cubicBezTo>
                  <a:pt x="3895" y="2138"/>
                  <a:pt x="3817" y="2060"/>
                  <a:pt x="3722" y="2060"/>
                </a:cubicBezTo>
                <a:lnTo>
                  <a:pt x="3273" y="2060"/>
                </a:lnTo>
                <a:cubicBezTo>
                  <a:pt x="3178" y="2060"/>
                  <a:pt x="3100" y="2138"/>
                  <a:pt x="3100" y="2234"/>
                </a:cubicBezTo>
                <a:lnTo>
                  <a:pt x="3100" y="2682"/>
                </a:lnTo>
                <a:cubicBezTo>
                  <a:pt x="3100" y="2778"/>
                  <a:pt x="3178" y="2855"/>
                  <a:pt x="3273" y="2855"/>
                </a:cubicBezTo>
                <a:lnTo>
                  <a:pt x="3722" y="2855"/>
                </a:lnTo>
                <a:cubicBezTo>
                  <a:pt x="3817" y="2855"/>
                  <a:pt x="3895" y="2778"/>
                  <a:pt x="3895" y="2682"/>
                </a:cubicBezTo>
                <a:lnTo>
                  <a:pt x="3895" y="2682"/>
                </a:lnTo>
                <a:close/>
                <a:moveTo>
                  <a:pt x="2894" y="2682"/>
                </a:moveTo>
                <a:lnTo>
                  <a:pt x="2894" y="2682"/>
                </a:lnTo>
                <a:cubicBezTo>
                  <a:pt x="2894" y="2706"/>
                  <a:pt x="2874" y="2725"/>
                  <a:pt x="2850" y="2725"/>
                </a:cubicBezTo>
                <a:lnTo>
                  <a:pt x="2402" y="2725"/>
                </a:lnTo>
                <a:cubicBezTo>
                  <a:pt x="2378" y="2725"/>
                  <a:pt x="2359" y="2706"/>
                  <a:pt x="2359" y="2682"/>
                </a:cubicBezTo>
                <a:lnTo>
                  <a:pt x="2359" y="2234"/>
                </a:lnTo>
                <a:cubicBezTo>
                  <a:pt x="2359" y="2210"/>
                  <a:pt x="2378" y="2190"/>
                  <a:pt x="2402" y="2190"/>
                </a:cubicBezTo>
                <a:lnTo>
                  <a:pt x="2850" y="2190"/>
                </a:lnTo>
                <a:cubicBezTo>
                  <a:pt x="2874" y="2190"/>
                  <a:pt x="2894" y="2210"/>
                  <a:pt x="2894" y="2234"/>
                </a:cubicBezTo>
                <a:lnTo>
                  <a:pt x="2894" y="2682"/>
                </a:lnTo>
                <a:lnTo>
                  <a:pt x="2894" y="2682"/>
                </a:lnTo>
                <a:close/>
                <a:moveTo>
                  <a:pt x="2850" y="2060"/>
                </a:moveTo>
                <a:lnTo>
                  <a:pt x="2850" y="2060"/>
                </a:lnTo>
                <a:lnTo>
                  <a:pt x="2402" y="2060"/>
                </a:lnTo>
                <a:cubicBezTo>
                  <a:pt x="2306" y="2060"/>
                  <a:pt x="2229" y="2138"/>
                  <a:pt x="2229" y="2234"/>
                </a:cubicBezTo>
                <a:lnTo>
                  <a:pt x="2229" y="2682"/>
                </a:lnTo>
                <a:cubicBezTo>
                  <a:pt x="2229" y="2778"/>
                  <a:pt x="2306" y="2855"/>
                  <a:pt x="2402" y="2855"/>
                </a:cubicBezTo>
                <a:lnTo>
                  <a:pt x="2850" y="2855"/>
                </a:lnTo>
                <a:cubicBezTo>
                  <a:pt x="2946" y="2855"/>
                  <a:pt x="3024" y="2778"/>
                  <a:pt x="3024" y="2682"/>
                </a:cubicBezTo>
                <a:lnTo>
                  <a:pt x="3024" y="2234"/>
                </a:lnTo>
                <a:cubicBezTo>
                  <a:pt x="3024" y="2138"/>
                  <a:pt x="2946" y="2060"/>
                  <a:pt x="2850" y="2060"/>
                </a:cubicBezTo>
                <a:lnTo>
                  <a:pt x="2850" y="2060"/>
                </a:lnTo>
                <a:close/>
                <a:moveTo>
                  <a:pt x="2022" y="2682"/>
                </a:moveTo>
                <a:lnTo>
                  <a:pt x="2022" y="2682"/>
                </a:lnTo>
                <a:cubicBezTo>
                  <a:pt x="2022" y="2706"/>
                  <a:pt x="2003" y="2725"/>
                  <a:pt x="1979" y="2725"/>
                </a:cubicBezTo>
                <a:lnTo>
                  <a:pt x="1531" y="2725"/>
                </a:lnTo>
                <a:cubicBezTo>
                  <a:pt x="1507" y="2725"/>
                  <a:pt x="1487" y="2706"/>
                  <a:pt x="1487" y="2682"/>
                </a:cubicBezTo>
                <a:lnTo>
                  <a:pt x="1487" y="2234"/>
                </a:lnTo>
                <a:cubicBezTo>
                  <a:pt x="1487" y="2210"/>
                  <a:pt x="1507" y="2190"/>
                  <a:pt x="1531" y="2190"/>
                </a:cubicBezTo>
                <a:lnTo>
                  <a:pt x="1979" y="2190"/>
                </a:lnTo>
                <a:cubicBezTo>
                  <a:pt x="2003" y="2190"/>
                  <a:pt x="2022" y="2210"/>
                  <a:pt x="2022" y="2234"/>
                </a:cubicBezTo>
                <a:lnTo>
                  <a:pt x="2022" y="2682"/>
                </a:lnTo>
                <a:lnTo>
                  <a:pt x="2022" y="2682"/>
                </a:lnTo>
                <a:close/>
                <a:moveTo>
                  <a:pt x="1979" y="2060"/>
                </a:moveTo>
                <a:lnTo>
                  <a:pt x="1979" y="2060"/>
                </a:lnTo>
                <a:lnTo>
                  <a:pt x="1531" y="2060"/>
                </a:lnTo>
                <a:cubicBezTo>
                  <a:pt x="1435" y="2060"/>
                  <a:pt x="1357" y="2138"/>
                  <a:pt x="1357" y="2234"/>
                </a:cubicBezTo>
                <a:lnTo>
                  <a:pt x="1357" y="2682"/>
                </a:lnTo>
                <a:cubicBezTo>
                  <a:pt x="1357" y="2778"/>
                  <a:pt x="1435" y="2855"/>
                  <a:pt x="1531" y="2855"/>
                </a:cubicBezTo>
                <a:lnTo>
                  <a:pt x="1979" y="2855"/>
                </a:lnTo>
                <a:cubicBezTo>
                  <a:pt x="2075" y="2855"/>
                  <a:pt x="2152" y="2778"/>
                  <a:pt x="2152" y="2682"/>
                </a:cubicBezTo>
                <a:lnTo>
                  <a:pt x="2152" y="2234"/>
                </a:lnTo>
                <a:cubicBezTo>
                  <a:pt x="2152" y="2138"/>
                  <a:pt x="2075" y="2060"/>
                  <a:pt x="1979" y="2060"/>
                </a:cubicBezTo>
                <a:lnTo>
                  <a:pt x="1979" y="2060"/>
                </a:lnTo>
                <a:close/>
                <a:moveTo>
                  <a:pt x="1151" y="2682"/>
                </a:moveTo>
                <a:lnTo>
                  <a:pt x="1151" y="2682"/>
                </a:lnTo>
                <a:cubicBezTo>
                  <a:pt x="1151" y="2706"/>
                  <a:pt x="1132" y="2725"/>
                  <a:pt x="1108" y="2725"/>
                </a:cubicBezTo>
                <a:lnTo>
                  <a:pt x="659" y="2725"/>
                </a:lnTo>
                <a:cubicBezTo>
                  <a:pt x="636" y="2725"/>
                  <a:pt x="616" y="2706"/>
                  <a:pt x="616" y="2682"/>
                </a:cubicBezTo>
                <a:lnTo>
                  <a:pt x="616" y="2234"/>
                </a:lnTo>
                <a:cubicBezTo>
                  <a:pt x="616" y="2210"/>
                  <a:pt x="636" y="2190"/>
                  <a:pt x="659" y="2190"/>
                </a:cubicBezTo>
                <a:lnTo>
                  <a:pt x="1108" y="2190"/>
                </a:lnTo>
                <a:cubicBezTo>
                  <a:pt x="1132" y="2190"/>
                  <a:pt x="1151" y="2210"/>
                  <a:pt x="1151" y="2234"/>
                </a:cubicBezTo>
                <a:lnTo>
                  <a:pt x="1151" y="2682"/>
                </a:lnTo>
                <a:lnTo>
                  <a:pt x="1151" y="2682"/>
                </a:lnTo>
                <a:close/>
                <a:moveTo>
                  <a:pt x="1108" y="2060"/>
                </a:moveTo>
                <a:lnTo>
                  <a:pt x="1108" y="2060"/>
                </a:lnTo>
                <a:lnTo>
                  <a:pt x="659" y="2060"/>
                </a:lnTo>
                <a:cubicBezTo>
                  <a:pt x="564" y="2060"/>
                  <a:pt x="486" y="2138"/>
                  <a:pt x="486" y="2234"/>
                </a:cubicBezTo>
                <a:lnTo>
                  <a:pt x="486" y="2682"/>
                </a:lnTo>
                <a:cubicBezTo>
                  <a:pt x="486" y="2778"/>
                  <a:pt x="564" y="2855"/>
                  <a:pt x="659" y="2855"/>
                </a:cubicBezTo>
                <a:lnTo>
                  <a:pt x="1108" y="2855"/>
                </a:lnTo>
                <a:cubicBezTo>
                  <a:pt x="1203" y="2855"/>
                  <a:pt x="1281" y="2778"/>
                  <a:pt x="1281" y="2682"/>
                </a:cubicBezTo>
                <a:lnTo>
                  <a:pt x="1281" y="2234"/>
                </a:lnTo>
                <a:cubicBezTo>
                  <a:pt x="1281" y="2138"/>
                  <a:pt x="1203" y="2060"/>
                  <a:pt x="1108" y="2060"/>
                </a:cubicBezTo>
                <a:lnTo>
                  <a:pt x="1108" y="2060"/>
                </a:lnTo>
                <a:close/>
                <a:moveTo>
                  <a:pt x="3230" y="1390"/>
                </a:moveTo>
                <a:lnTo>
                  <a:pt x="3230" y="1390"/>
                </a:lnTo>
                <a:cubicBezTo>
                  <a:pt x="3230" y="1366"/>
                  <a:pt x="3249" y="1346"/>
                  <a:pt x="3273" y="1346"/>
                </a:cubicBezTo>
                <a:lnTo>
                  <a:pt x="3722" y="1346"/>
                </a:lnTo>
                <a:cubicBezTo>
                  <a:pt x="3746" y="1346"/>
                  <a:pt x="3765" y="1366"/>
                  <a:pt x="3765" y="1390"/>
                </a:cubicBezTo>
                <a:lnTo>
                  <a:pt x="3765" y="1838"/>
                </a:lnTo>
                <a:cubicBezTo>
                  <a:pt x="3765" y="1862"/>
                  <a:pt x="3746" y="1881"/>
                  <a:pt x="3722" y="1881"/>
                </a:cubicBezTo>
                <a:lnTo>
                  <a:pt x="3273" y="1881"/>
                </a:lnTo>
                <a:cubicBezTo>
                  <a:pt x="3249" y="1881"/>
                  <a:pt x="3230" y="1862"/>
                  <a:pt x="3230" y="1838"/>
                </a:cubicBezTo>
                <a:lnTo>
                  <a:pt x="3230" y="1390"/>
                </a:lnTo>
                <a:lnTo>
                  <a:pt x="3230" y="1390"/>
                </a:lnTo>
                <a:close/>
                <a:moveTo>
                  <a:pt x="3273" y="2011"/>
                </a:moveTo>
                <a:lnTo>
                  <a:pt x="3273" y="2011"/>
                </a:lnTo>
                <a:lnTo>
                  <a:pt x="3722" y="2011"/>
                </a:lnTo>
                <a:cubicBezTo>
                  <a:pt x="3817" y="2011"/>
                  <a:pt x="3895" y="1934"/>
                  <a:pt x="3895" y="1838"/>
                </a:cubicBezTo>
                <a:lnTo>
                  <a:pt x="3895" y="1390"/>
                </a:lnTo>
                <a:cubicBezTo>
                  <a:pt x="3895" y="1294"/>
                  <a:pt x="3817" y="1216"/>
                  <a:pt x="3722" y="1216"/>
                </a:cubicBezTo>
                <a:lnTo>
                  <a:pt x="3273" y="1216"/>
                </a:lnTo>
                <a:cubicBezTo>
                  <a:pt x="3178" y="1216"/>
                  <a:pt x="3100" y="1294"/>
                  <a:pt x="3100" y="1390"/>
                </a:cubicBezTo>
                <a:lnTo>
                  <a:pt x="3100" y="1838"/>
                </a:lnTo>
                <a:cubicBezTo>
                  <a:pt x="3100" y="1934"/>
                  <a:pt x="3178" y="2011"/>
                  <a:pt x="3273" y="2011"/>
                </a:cubicBezTo>
                <a:lnTo>
                  <a:pt x="3273" y="2011"/>
                </a:lnTo>
                <a:close/>
                <a:moveTo>
                  <a:pt x="2894" y="1838"/>
                </a:moveTo>
                <a:lnTo>
                  <a:pt x="2894" y="1838"/>
                </a:lnTo>
                <a:cubicBezTo>
                  <a:pt x="2894" y="1862"/>
                  <a:pt x="2874" y="1881"/>
                  <a:pt x="2850" y="1881"/>
                </a:cubicBezTo>
                <a:lnTo>
                  <a:pt x="2402" y="1881"/>
                </a:lnTo>
                <a:cubicBezTo>
                  <a:pt x="2378" y="1881"/>
                  <a:pt x="2359" y="1862"/>
                  <a:pt x="2359" y="1838"/>
                </a:cubicBezTo>
                <a:lnTo>
                  <a:pt x="2359" y="1390"/>
                </a:lnTo>
                <a:cubicBezTo>
                  <a:pt x="2359" y="1366"/>
                  <a:pt x="2378" y="1346"/>
                  <a:pt x="2402" y="1346"/>
                </a:cubicBezTo>
                <a:lnTo>
                  <a:pt x="2850" y="1346"/>
                </a:lnTo>
                <a:cubicBezTo>
                  <a:pt x="2874" y="1346"/>
                  <a:pt x="2894" y="1366"/>
                  <a:pt x="2894" y="1390"/>
                </a:cubicBezTo>
                <a:lnTo>
                  <a:pt x="2894" y="1838"/>
                </a:lnTo>
                <a:lnTo>
                  <a:pt x="2894" y="1838"/>
                </a:lnTo>
                <a:close/>
                <a:moveTo>
                  <a:pt x="2850" y="1216"/>
                </a:moveTo>
                <a:lnTo>
                  <a:pt x="2850" y="1216"/>
                </a:lnTo>
                <a:lnTo>
                  <a:pt x="2402" y="1216"/>
                </a:lnTo>
                <a:cubicBezTo>
                  <a:pt x="2306" y="1216"/>
                  <a:pt x="2229" y="1294"/>
                  <a:pt x="2229" y="1390"/>
                </a:cubicBezTo>
                <a:lnTo>
                  <a:pt x="2229" y="1838"/>
                </a:lnTo>
                <a:cubicBezTo>
                  <a:pt x="2229" y="1934"/>
                  <a:pt x="2306" y="2011"/>
                  <a:pt x="2402" y="2011"/>
                </a:cubicBezTo>
                <a:lnTo>
                  <a:pt x="2850" y="2011"/>
                </a:lnTo>
                <a:cubicBezTo>
                  <a:pt x="2946" y="2011"/>
                  <a:pt x="3024" y="1934"/>
                  <a:pt x="3024" y="1838"/>
                </a:cubicBezTo>
                <a:lnTo>
                  <a:pt x="3024" y="1390"/>
                </a:lnTo>
                <a:cubicBezTo>
                  <a:pt x="3024" y="1294"/>
                  <a:pt x="2946" y="1216"/>
                  <a:pt x="2850" y="1216"/>
                </a:cubicBezTo>
                <a:lnTo>
                  <a:pt x="2850" y="1216"/>
                </a:lnTo>
                <a:close/>
                <a:moveTo>
                  <a:pt x="2022" y="1838"/>
                </a:moveTo>
                <a:lnTo>
                  <a:pt x="2022" y="1838"/>
                </a:lnTo>
                <a:cubicBezTo>
                  <a:pt x="2022" y="1862"/>
                  <a:pt x="2003" y="1881"/>
                  <a:pt x="1979" y="1881"/>
                </a:cubicBezTo>
                <a:lnTo>
                  <a:pt x="1531" y="1881"/>
                </a:lnTo>
                <a:cubicBezTo>
                  <a:pt x="1507" y="1881"/>
                  <a:pt x="1487" y="1862"/>
                  <a:pt x="1487" y="1838"/>
                </a:cubicBezTo>
                <a:lnTo>
                  <a:pt x="1487" y="1390"/>
                </a:lnTo>
                <a:cubicBezTo>
                  <a:pt x="1487" y="1366"/>
                  <a:pt x="1507" y="1346"/>
                  <a:pt x="1531" y="1346"/>
                </a:cubicBezTo>
                <a:lnTo>
                  <a:pt x="1979" y="1346"/>
                </a:lnTo>
                <a:cubicBezTo>
                  <a:pt x="2003" y="1346"/>
                  <a:pt x="2022" y="1366"/>
                  <a:pt x="2022" y="1390"/>
                </a:cubicBezTo>
                <a:lnTo>
                  <a:pt x="2022" y="1838"/>
                </a:lnTo>
                <a:lnTo>
                  <a:pt x="2022" y="1838"/>
                </a:lnTo>
                <a:close/>
                <a:moveTo>
                  <a:pt x="1979" y="1216"/>
                </a:moveTo>
                <a:lnTo>
                  <a:pt x="1979" y="1216"/>
                </a:lnTo>
                <a:lnTo>
                  <a:pt x="1531" y="1216"/>
                </a:lnTo>
                <a:cubicBezTo>
                  <a:pt x="1435" y="1216"/>
                  <a:pt x="1357" y="1294"/>
                  <a:pt x="1357" y="1390"/>
                </a:cubicBezTo>
                <a:lnTo>
                  <a:pt x="1357" y="1838"/>
                </a:lnTo>
                <a:cubicBezTo>
                  <a:pt x="1357" y="1934"/>
                  <a:pt x="1435" y="2011"/>
                  <a:pt x="1531" y="2011"/>
                </a:cubicBezTo>
                <a:lnTo>
                  <a:pt x="1979" y="2011"/>
                </a:lnTo>
                <a:cubicBezTo>
                  <a:pt x="2075" y="2011"/>
                  <a:pt x="2152" y="1934"/>
                  <a:pt x="2152" y="1838"/>
                </a:cubicBezTo>
                <a:lnTo>
                  <a:pt x="2152" y="1390"/>
                </a:lnTo>
                <a:cubicBezTo>
                  <a:pt x="2152" y="1294"/>
                  <a:pt x="2075" y="1216"/>
                  <a:pt x="1979" y="1216"/>
                </a:cubicBezTo>
                <a:lnTo>
                  <a:pt x="1979" y="1216"/>
                </a:lnTo>
                <a:close/>
                <a:moveTo>
                  <a:pt x="1151" y="1838"/>
                </a:moveTo>
                <a:lnTo>
                  <a:pt x="1151" y="1838"/>
                </a:lnTo>
                <a:cubicBezTo>
                  <a:pt x="1151" y="1862"/>
                  <a:pt x="1132" y="1881"/>
                  <a:pt x="1108" y="1881"/>
                </a:cubicBezTo>
                <a:lnTo>
                  <a:pt x="659" y="1881"/>
                </a:lnTo>
                <a:cubicBezTo>
                  <a:pt x="636" y="1881"/>
                  <a:pt x="616" y="1862"/>
                  <a:pt x="616" y="1838"/>
                </a:cubicBezTo>
                <a:lnTo>
                  <a:pt x="616" y="1390"/>
                </a:lnTo>
                <a:cubicBezTo>
                  <a:pt x="616" y="1366"/>
                  <a:pt x="636" y="1346"/>
                  <a:pt x="659" y="1346"/>
                </a:cubicBezTo>
                <a:lnTo>
                  <a:pt x="1108" y="1346"/>
                </a:lnTo>
                <a:cubicBezTo>
                  <a:pt x="1132" y="1346"/>
                  <a:pt x="1151" y="1366"/>
                  <a:pt x="1151" y="1390"/>
                </a:cubicBezTo>
                <a:lnTo>
                  <a:pt x="1151" y="1838"/>
                </a:lnTo>
                <a:lnTo>
                  <a:pt x="1151" y="1838"/>
                </a:lnTo>
                <a:close/>
                <a:moveTo>
                  <a:pt x="1108" y="1216"/>
                </a:moveTo>
                <a:lnTo>
                  <a:pt x="1108" y="1216"/>
                </a:lnTo>
                <a:lnTo>
                  <a:pt x="659" y="1216"/>
                </a:lnTo>
                <a:cubicBezTo>
                  <a:pt x="564" y="1216"/>
                  <a:pt x="486" y="1294"/>
                  <a:pt x="486" y="1390"/>
                </a:cubicBezTo>
                <a:lnTo>
                  <a:pt x="486" y="1838"/>
                </a:lnTo>
                <a:cubicBezTo>
                  <a:pt x="486" y="1934"/>
                  <a:pt x="564" y="2011"/>
                  <a:pt x="659" y="2011"/>
                </a:cubicBezTo>
                <a:lnTo>
                  <a:pt x="1108" y="2011"/>
                </a:lnTo>
                <a:cubicBezTo>
                  <a:pt x="1203" y="2011"/>
                  <a:pt x="1281" y="1934"/>
                  <a:pt x="1281" y="1838"/>
                </a:cubicBezTo>
                <a:lnTo>
                  <a:pt x="1281" y="1390"/>
                </a:lnTo>
                <a:cubicBezTo>
                  <a:pt x="1281" y="1294"/>
                  <a:pt x="1203" y="1216"/>
                  <a:pt x="1108" y="1216"/>
                </a:cubicBezTo>
                <a:lnTo>
                  <a:pt x="1108" y="1216"/>
                </a:lnTo>
                <a:close/>
                <a:moveTo>
                  <a:pt x="3230" y="546"/>
                </a:moveTo>
                <a:lnTo>
                  <a:pt x="3230" y="546"/>
                </a:lnTo>
                <a:cubicBezTo>
                  <a:pt x="3230" y="522"/>
                  <a:pt x="3249" y="502"/>
                  <a:pt x="3273" y="502"/>
                </a:cubicBezTo>
                <a:lnTo>
                  <a:pt x="3722" y="502"/>
                </a:lnTo>
                <a:cubicBezTo>
                  <a:pt x="3746" y="502"/>
                  <a:pt x="3765" y="522"/>
                  <a:pt x="3765" y="546"/>
                </a:cubicBezTo>
                <a:lnTo>
                  <a:pt x="3765" y="994"/>
                </a:lnTo>
                <a:cubicBezTo>
                  <a:pt x="3765" y="1018"/>
                  <a:pt x="3746" y="1037"/>
                  <a:pt x="3722" y="1037"/>
                </a:cubicBezTo>
                <a:lnTo>
                  <a:pt x="3273" y="1037"/>
                </a:lnTo>
                <a:cubicBezTo>
                  <a:pt x="3249" y="1037"/>
                  <a:pt x="3230" y="1018"/>
                  <a:pt x="3230" y="994"/>
                </a:cubicBezTo>
                <a:lnTo>
                  <a:pt x="3230" y="546"/>
                </a:lnTo>
                <a:lnTo>
                  <a:pt x="3230" y="546"/>
                </a:lnTo>
                <a:close/>
                <a:moveTo>
                  <a:pt x="3273" y="1167"/>
                </a:moveTo>
                <a:lnTo>
                  <a:pt x="3273" y="1167"/>
                </a:lnTo>
                <a:lnTo>
                  <a:pt x="3722" y="1167"/>
                </a:lnTo>
                <a:cubicBezTo>
                  <a:pt x="3817" y="1167"/>
                  <a:pt x="3895" y="1090"/>
                  <a:pt x="3895" y="994"/>
                </a:cubicBezTo>
                <a:lnTo>
                  <a:pt x="3895" y="546"/>
                </a:lnTo>
                <a:cubicBezTo>
                  <a:pt x="3895" y="450"/>
                  <a:pt x="3817" y="372"/>
                  <a:pt x="3722" y="372"/>
                </a:cubicBezTo>
                <a:lnTo>
                  <a:pt x="3273" y="372"/>
                </a:lnTo>
                <a:cubicBezTo>
                  <a:pt x="3178" y="372"/>
                  <a:pt x="3100" y="450"/>
                  <a:pt x="3100" y="546"/>
                </a:cubicBezTo>
                <a:lnTo>
                  <a:pt x="3100" y="994"/>
                </a:lnTo>
                <a:cubicBezTo>
                  <a:pt x="3100" y="1090"/>
                  <a:pt x="3178" y="1167"/>
                  <a:pt x="3273" y="1167"/>
                </a:cubicBezTo>
                <a:lnTo>
                  <a:pt x="3273" y="1167"/>
                </a:lnTo>
                <a:close/>
                <a:moveTo>
                  <a:pt x="2894" y="994"/>
                </a:moveTo>
                <a:lnTo>
                  <a:pt x="2894" y="994"/>
                </a:lnTo>
                <a:cubicBezTo>
                  <a:pt x="2894" y="1018"/>
                  <a:pt x="2874" y="1037"/>
                  <a:pt x="2850" y="1037"/>
                </a:cubicBezTo>
                <a:lnTo>
                  <a:pt x="2402" y="1037"/>
                </a:lnTo>
                <a:cubicBezTo>
                  <a:pt x="2378" y="1037"/>
                  <a:pt x="2359" y="1018"/>
                  <a:pt x="2359" y="994"/>
                </a:cubicBezTo>
                <a:lnTo>
                  <a:pt x="2359" y="546"/>
                </a:lnTo>
                <a:cubicBezTo>
                  <a:pt x="2359" y="522"/>
                  <a:pt x="2378" y="502"/>
                  <a:pt x="2402" y="502"/>
                </a:cubicBezTo>
                <a:lnTo>
                  <a:pt x="2850" y="502"/>
                </a:lnTo>
                <a:cubicBezTo>
                  <a:pt x="2874" y="502"/>
                  <a:pt x="2894" y="522"/>
                  <a:pt x="2894" y="546"/>
                </a:cubicBezTo>
                <a:lnTo>
                  <a:pt x="2894" y="994"/>
                </a:lnTo>
                <a:lnTo>
                  <a:pt x="2894" y="994"/>
                </a:lnTo>
                <a:close/>
                <a:moveTo>
                  <a:pt x="2850" y="372"/>
                </a:moveTo>
                <a:lnTo>
                  <a:pt x="2850" y="372"/>
                </a:lnTo>
                <a:lnTo>
                  <a:pt x="2402" y="372"/>
                </a:lnTo>
                <a:cubicBezTo>
                  <a:pt x="2306" y="372"/>
                  <a:pt x="2229" y="450"/>
                  <a:pt x="2229" y="546"/>
                </a:cubicBezTo>
                <a:lnTo>
                  <a:pt x="2229" y="994"/>
                </a:lnTo>
                <a:cubicBezTo>
                  <a:pt x="2229" y="1090"/>
                  <a:pt x="2306" y="1167"/>
                  <a:pt x="2402" y="1167"/>
                </a:cubicBezTo>
                <a:lnTo>
                  <a:pt x="2850" y="1167"/>
                </a:lnTo>
                <a:cubicBezTo>
                  <a:pt x="2946" y="1167"/>
                  <a:pt x="3024" y="1090"/>
                  <a:pt x="3024" y="994"/>
                </a:cubicBezTo>
                <a:lnTo>
                  <a:pt x="3024" y="546"/>
                </a:lnTo>
                <a:cubicBezTo>
                  <a:pt x="3024" y="450"/>
                  <a:pt x="2946" y="372"/>
                  <a:pt x="2850" y="372"/>
                </a:cubicBezTo>
                <a:lnTo>
                  <a:pt x="2850" y="372"/>
                </a:lnTo>
                <a:close/>
                <a:moveTo>
                  <a:pt x="2022" y="994"/>
                </a:moveTo>
                <a:lnTo>
                  <a:pt x="2022" y="994"/>
                </a:lnTo>
                <a:cubicBezTo>
                  <a:pt x="2022" y="1018"/>
                  <a:pt x="2003" y="1037"/>
                  <a:pt x="1979" y="1037"/>
                </a:cubicBezTo>
                <a:lnTo>
                  <a:pt x="1531" y="1037"/>
                </a:lnTo>
                <a:cubicBezTo>
                  <a:pt x="1507" y="1037"/>
                  <a:pt x="1487" y="1018"/>
                  <a:pt x="1487" y="994"/>
                </a:cubicBezTo>
                <a:lnTo>
                  <a:pt x="1487" y="546"/>
                </a:lnTo>
                <a:cubicBezTo>
                  <a:pt x="1487" y="522"/>
                  <a:pt x="1507" y="502"/>
                  <a:pt x="1531" y="502"/>
                </a:cubicBezTo>
                <a:lnTo>
                  <a:pt x="1979" y="502"/>
                </a:lnTo>
                <a:cubicBezTo>
                  <a:pt x="2003" y="502"/>
                  <a:pt x="2022" y="522"/>
                  <a:pt x="2022" y="546"/>
                </a:cubicBezTo>
                <a:lnTo>
                  <a:pt x="2022" y="994"/>
                </a:lnTo>
                <a:lnTo>
                  <a:pt x="2022" y="994"/>
                </a:lnTo>
                <a:close/>
                <a:moveTo>
                  <a:pt x="1979" y="372"/>
                </a:moveTo>
                <a:lnTo>
                  <a:pt x="1979" y="372"/>
                </a:lnTo>
                <a:lnTo>
                  <a:pt x="1531" y="372"/>
                </a:lnTo>
                <a:cubicBezTo>
                  <a:pt x="1435" y="372"/>
                  <a:pt x="1357" y="450"/>
                  <a:pt x="1357" y="546"/>
                </a:cubicBezTo>
                <a:lnTo>
                  <a:pt x="1357" y="994"/>
                </a:lnTo>
                <a:cubicBezTo>
                  <a:pt x="1357" y="1090"/>
                  <a:pt x="1435" y="1167"/>
                  <a:pt x="1531" y="1167"/>
                </a:cubicBezTo>
                <a:lnTo>
                  <a:pt x="1979" y="1167"/>
                </a:lnTo>
                <a:cubicBezTo>
                  <a:pt x="2075" y="1167"/>
                  <a:pt x="2152" y="1090"/>
                  <a:pt x="2152" y="994"/>
                </a:cubicBezTo>
                <a:lnTo>
                  <a:pt x="2152" y="546"/>
                </a:lnTo>
                <a:cubicBezTo>
                  <a:pt x="2152" y="450"/>
                  <a:pt x="2075" y="372"/>
                  <a:pt x="1979" y="372"/>
                </a:cubicBezTo>
                <a:lnTo>
                  <a:pt x="1979" y="372"/>
                </a:lnTo>
                <a:close/>
                <a:moveTo>
                  <a:pt x="1151" y="994"/>
                </a:moveTo>
                <a:lnTo>
                  <a:pt x="1151" y="994"/>
                </a:lnTo>
                <a:cubicBezTo>
                  <a:pt x="1151" y="1018"/>
                  <a:pt x="1132" y="1037"/>
                  <a:pt x="1108" y="1037"/>
                </a:cubicBezTo>
                <a:lnTo>
                  <a:pt x="659" y="1037"/>
                </a:lnTo>
                <a:cubicBezTo>
                  <a:pt x="636" y="1037"/>
                  <a:pt x="616" y="1018"/>
                  <a:pt x="616" y="994"/>
                </a:cubicBezTo>
                <a:lnTo>
                  <a:pt x="616" y="546"/>
                </a:lnTo>
                <a:cubicBezTo>
                  <a:pt x="616" y="522"/>
                  <a:pt x="636" y="502"/>
                  <a:pt x="659" y="502"/>
                </a:cubicBezTo>
                <a:lnTo>
                  <a:pt x="1108" y="502"/>
                </a:lnTo>
                <a:cubicBezTo>
                  <a:pt x="1132" y="502"/>
                  <a:pt x="1151" y="522"/>
                  <a:pt x="1151" y="546"/>
                </a:cubicBezTo>
                <a:lnTo>
                  <a:pt x="1151" y="994"/>
                </a:lnTo>
                <a:lnTo>
                  <a:pt x="1151" y="994"/>
                </a:lnTo>
                <a:close/>
                <a:moveTo>
                  <a:pt x="1108" y="372"/>
                </a:moveTo>
                <a:lnTo>
                  <a:pt x="1108" y="372"/>
                </a:lnTo>
                <a:lnTo>
                  <a:pt x="659" y="372"/>
                </a:lnTo>
                <a:cubicBezTo>
                  <a:pt x="564" y="372"/>
                  <a:pt x="486" y="450"/>
                  <a:pt x="486" y="546"/>
                </a:cubicBezTo>
                <a:lnTo>
                  <a:pt x="486" y="994"/>
                </a:lnTo>
                <a:cubicBezTo>
                  <a:pt x="486" y="1090"/>
                  <a:pt x="564" y="1167"/>
                  <a:pt x="659" y="1167"/>
                </a:cubicBezTo>
                <a:lnTo>
                  <a:pt x="1108" y="1167"/>
                </a:lnTo>
                <a:cubicBezTo>
                  <a:pt x="1203" y="1167"/>
                  <a:pt x="1281" y="1090"/>
                  <a:pt x="1281" y="994"/>
                </a:cubicBezTo>
                <a:lnTo>
                  <a:pt x="1281" y="546"/>
                </a:lnTo>
                <a:cubicBezTo>
                  <a:pt x="1281" y="450"/>
                  <a:pt x="1203" y="372"/>
                  <a:pt x="1108" y="372"/>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6"/>
          <p:cNvSpPr>
            <a:spLocks noChangeAspect="1" noEditPoints="1"/>
          </p:cNvSpPr>
          <p:nvPr/>
        </p:nvSpPr>
        <p:spPr bwMode="auto">
          <a:xfrm>
            <a:off x="1310647" y="862293"/>
            <a:ext cx="1304525" cy="1296820"/>
          </a:xfrm>
          <a:custGeom>
            <a:avLst/>
            <a:gdLst>
              <a:gd name="T0" fmla="*/ 3745 w 5756"/>
              <a:gd name="T1" fmla="*/ 3998 h 5722"/>
              <a:gd name="T2" fmla="*/ 3665 w 5756"/>
              <a:gd name="T3" fmla="*/ 4403 h 5722"/>
              <a:gd name="T4" fmla="*/ 3044 w 5756"/>
              <a:gd name="T5" fmla="*/ 4005 h 5722"/>
              <a:gd name="T6" fmla="*/ 2450 w 5756"/>
              <a:gd name="T7" fmla="*/ 4093 h 5722"/>
              <a:gd name="T8" fmla="*/ 2042 w 5756"/>
              <a:gd name="T9" fmla="*/ 4373 h 5722"/>
              <a:gd name="T10" fmla="*/ 1838 w 5756"/>
              <a:gd name="T11" fmla="*/ 4126 h 5722"/>
              <a:gd name="T12" fmla="*/ 2712 w 5756"/>
              <a:gd name="T13" fmla="*/ 3628 h 5722"/>
              <a:gd name="T14" fmla="*/ 5123 w 5756"/>
              <a:gd name="T15" fmla="*/ 3990 h 5722"/>
              <a:gd name="T16" fmla="*/ 5592 w 5756"/>
              <a:gd name="T17" fmla="*/ 3459 h 5722"/>
              <a:gd name="T18" fmla="*/ 565 w 5756"/>
              <a:gd name="T19" fmla="*/ 2997 h 5722"/>
              <a:gd name="T20" fmla="*/ 164 w 5756"/>
              <a:gd name="T21" fmla="*/ 3463 h 5722"/>
              <a:gd name="T22" fmla="*/ 635 w 5756"/>
              <a:gd name="T23" fmla="*/ 3991 h 5722"/>
              <a:gd name="T24" fmla="*/ 3435 w 5756"/>
              <a:gd name="T25" fmla="*/ 2493 h 5722"/>
              <a:gd name="T26" fmla="*/ 3238 w 5756"/>
              <a:gd name="T27" fmla="*/ 3109 h 5722"/>
              <a:gd name="T28" fmla="*/ 3882 w 5756"/>
              <a:gd name="T29" fmla="*/ 3109 h 5722"/>
              <a:gd name="T30" fmla="*/ 3686 w 5756"/>
              <a:gd name="T31" fmla="*/ 2493 h 5722"/>
              <a:gd name="T32" fmla="*/ 1689 w 5756"/>
              <a:gd name="T33" fmla="*/ 2809 h 5722"/>
              <a:gd name="T34" fmla="*/ 2148 w 5756"/>
              <a:gd name="T35" fmla="*/ 3266 h 5722"/>
              <a:gd name="T36" fmla="*/ 2440 w 5756"/>
              <a:gd name="T37" fmla="*/ 2690 h 5722"/>
              <a:gd name="T38" fmla="*/ 2367 w 5756"/>
              <a:gd name="T39" fmla="*/ 2385 h 5722"/>
              <a:gd name="T40" fmla="*/ 3117 w 5756"/>
              <a:gd name="T41" fmla="*/ 2526 h 5722"/>
              <a:gd name="T42" fmla="*/ 3904 w 5756"/>
              <a:gd name="T43" fmla="*/ 2426 h 5722"/>
              <a:gd name="T44" fmla="*/ 4007 w 5756"/>
              <a:gd name="T45" fmla="*/ 3217 h 5722"/>
              <a:gd name="T46" fmla="*/ 3218 w 5756"/>
              <a:gd name="T47" fmla="*/ 3320 h 5722"/>
              <a:gd name="T48" fmla="*/ 2480 w 5756"/>
              <a:gd name="T49" fmla="*/ 3273 h 5722"/>
              <a:gd name="T50" fmla="*/ 1686 w 5756"/>
              <a:gd name="T51" fmla="*/ 3271 h 5722"/>
              <a:gd name="T52" fmla="*/ 1686 w 5756"/>
              <a:gd name="T53" fmla="*/ 2474 h 5722"/>
              <a:gd name="T54" fmla="*/ 1405 w 5756"/>
              <a:gd name="T55" fmla="*/ 1420 h 5722"/>
              <a:gd name="T56" fmla="*/ 860 w 5756"/>
              <a:gd name="T57" fmla="*/ 2582 h 5722"/>
              <a:gd name="T58" fmla="*/ 923 w 5756"/>
              <a:gd name="T59" fmla="*/ 3473 h 5722"/>
              <a:gd name="T60" fmla="*/ 1494 w 5756"/>
              <a:gd name="T61" fmla="*/ 5077 h 5722"/>
              <a:gd name="T62" fmla="*/ 3129 w 5756"/>
              <a:gd name="T63" fmla="*/ 5551 h 5722"/>
              <a:gd name="T64" fmla="*/ 4468 w 5756"/>
              <a:gd name="T65" fmla="*/ 4780 h 5722"/>
              <a:gd name="T66" fmla="*/ 4786 w 5756"/>
              <a:gd name="T67" fmla="*/ 3494 h 5722"/>
              <a:gd name="T68" fmla="*/ 4779 w 5756"/>
              <a:gd name="T69" fmla="*/ 2355 h 5722"/>
              <a:gd name="T70" fmla="*/ 4161 w 5756"/>
              <a:gd name="T71" fmla="*/ 1409 h 5722"/>
              <a:gd name="T72" fmla="*/ 3355 w 5756"/>
              <a:gd name="T73" fmla="*/ 1690 h 5722"/>
              <a:gd name="T74" fmla="*/ 2759 w 5756"/>
              <a:gd name="T75" fmla="*/ 1826 h 5722"/>
              <a:gd name="T76" fmla="*/ 2038 w 5756"/>
              <a:gd name="T77" fmla="*/ 1380 h 5722"/>
              <a:gd name="T78" fmla="*/ 1836 w 5756"/>
              <a:gd name="T79" fmla="*/ 418 h 5722"/>
              <a:gd name="T80" fmla="*/ 740 w 5756"/>
              <a:gd name="T81" fmla="*/ 1764 h 5722"/>
              <a:gd name="T82" fmla="*/ 841 w 5756"/>
              <a:gd name="T83" fmla="*/ 1992 h 5722"/>
              <a:gd name="T84" fmla="*/ 1525 w 5756"/>
              <a:gd name="T85" fmla="*/ 1179 h 5722"/>
              <a:gd name="T86" fmla="*/ 2372 w 5756"/>
              <a:gd name="T87" fmla="*/ 1449 h 5722"/>
              <a:gd name="T88" fmla="*/ 2922 w 5756"/>
              <a:gd name="T89" fmla="*/ 1676 h 5722"/>
              <a:gd name="T90" fmla="*/ 3552 w 5756"/>
              <a:gd name="T91" fmla="*/ 1312 h 5722"/>
              <a:gd name="T92" fmla="*/ 4435 w 5756"/>
              <a:gd name="T93" fmla="*/ 1385 h 5722"/>
              <a:gd name="T94" fmla="*/ 4997 w 5756"/>
              <a:gd name="T95" fmla="*/ 2599 h 5722"/>
              <a:gd name="T96" fmla="*/ 4887 w 5756"/>
              <a:gd name="T97" fmla="*/ 1481 h 5722"/>
              <a:gd name="T98" fmla="*/ 3620 w 5756"/>
              <a:gd name="T99" fmla="*/ 298 h 5722"/>
              <a:gd name="T100" fmla="*/ 3644 w 5756"/>
              <a:gd name="T101" fmla="*/ 131 h 5722"/>
              <a:gd name="T102" fmla="*/ 4988 w 5756"/>
              <a:gd name="T103" fmla="*/ 1312 h 5722"/>
              <a:gd name="T104" fmla="*/ 5358 w 5756"/>
              <a:gd name="T105" fmla="*/ 2880 h 5722"/>
              <a:gd name="T106" fmla="*/ 5727 w 5756"/>
              <a:gd name="T107" fmla="*/ 3691 h 5722"/>
              <a:gd name="T108" fmla="*/ 5032 w 5756"/>
              <a:gd name="T109" fmla="*/ 4152 h 5722"/>
              <a:gd name="T110" fmla="*/ 4246 w 5756"/>
              <a:gd name="T111" fmla="*/ 5265 h 5722"/>
              <a:gd name="T112" fmla="*/ 2567 w 5756"/>
              <a:gd name="T113" fmla="*/ 5717 h 5722"/>
              <a:gd name="T114" fmla="*/ 1131 w 5756"/>
              <a:gd name="T115" fmla="*/ 4914 h 5722"/>
              <a:gd name="T116" fmla="*/ 408 w 5756"/>
              <a:gd name="T117" fmla="*/ 4105 h 5722"/>
              <a:gd name="T118" fmla="*/ 8 w 5756"/>
              <a:gd name="T119" fmla="*/ 3374 h 5722"/>
              <a:gd name="T120" fmla="*/ 529 w 5756"/>
              <a:gd name="T121" fmla="*/ 2842 h 5722"/>
              <a:gd name="T122" fmla="*/ 813 w 5756"/>
              <a:gd name="T123" fmla="*/ 1177 h 5722"/>
              <a:gd name="T124" fmla="*/ 2234 w 5756"/>
              <a:gd name="T125" fmla="*/ 85 h 5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756" h="5722">
                <a:moveTo>
                  <a:pt x="2824" y="3625"/>
                </a:moveTo>
                <a:lnTo>
                  <a:pt x="2936" y="3628"/>
                </a:lnTo>
                <a:lnTo>
                  <a:pt x="3044" y="3639"/>
                </a:lnTo>
                <a:lnTo>
                  <a:pt x="3147" y="3656"/>
                </a:lnTo>
                <a:lnTo>
                  <a:pt x="3245" y="3681"/>
                </a:lnTo>
                <a:lnTo>
                  <a:pt x="3337" y="3710"/>
                </a:lnTo>
                <a:lnTo>
                  <a:pt x="3424" y="3747"/>
                </a:lnTo>
                <a:lnTo>
                  <a:pt x="3503" y="3787"/>
                </a:lnTo>
                <a:lnTo>
                  <a:pt x="3576" y="3834"/>
                </a:lnTo>
                <a:lnTo>
                  <a:pt x="3641" y="3885"/>
                </a:lnTo>
                <a:lnTo>
                  <a:pt x="3698" y="3939"/>
                </a:lnTo>
                <a:lnTo>
                  <a:pt x="3745" y="3998"/>
                </a:lnTo>
                <a:lnTo>
                  <a:pt x="3782" y="4061"/>
                </a:lnTo>
                <a:lnTo>
                  <a:pt x="3810" y="4126"/>
                </a:lnTo>
                <a:lnTo>
                  <a:pt x="3828" y="4195"/>
                </a:lnTo>
                <a:lnTo>
                  <a:pt x="3833" y="4265"/>
                </a:lnTo>
                <a:lnTo>
                  <a:pt x="3829" y="4297"/>
                </a:lnTo>
                <a:lnTo>
                  <a:pt x="3821" y="4326"/>
                </a:lnTo>
                <a:lnTo>
                  <a:pt x="3803" y="4352"/>
                </a:lnTo>
                <a:lnTo>
                  <a:pt x="3782" y="4373"/>
                </a:lnTo>
                <a:lnTo>
                  <a:pt x="3756" y="4391"/>
                </a:lnTo>
                <a:lnTo>
                  <a:pt x="3726" y="4401"/>
                </a:lnTo>
                <a:lnTo>
                  <a:pt x="3697" y="4405"/>
                </a:lnTo>
                <a:lnTo>
                  <a:pt x="3665" y="4403"/>
                </a:lnTo>
                <a:lnTo>
                  <a:pt x="3636" y="4393"/>
                </a:lnTo>
                <a:lnTo>
                  <a:pt x="3609" y="4377"/>
                </a:lnTo>
                <a:lnTo>
                  <a:pt x="3560" y="4340"/>
                </a:lnTo>
                <a:lnTo>
                  <a:pt x="3506" y="4302"/>
                </a:lnTo>
                <a:lnTo>
                  <a:pt x="3451" y="4262"/>
                </a:lnTo>
                <a:lnTo>
                  <a:pt x="3393" y="4222"/>
                </a:lnTo>
                <a:lnTo>
                  <a:pt x="3334" y="4182"/>
                </a:lnTo>
                <a:lnTo>
                  <a:pt x="3274" y="4143"/>
                </a:lnTo>
                <a:lnTo>
                  <a:pt x="3215" y="4105"/>
                </a:lnTo>
                <a:lnTo>
                  <a:pt x="3156" y="4070"/>
                </a:lnTo>
                <a:lnTo>
                  <a:pt x="3098" y="4037"/>
                </a:lnTo>
                <a:lnTo>
                  <a:pt x="3044" y="4005"/>
                </a:lnTo>
                <a:lnTo>
                  <a:pt x="2991" y="3979"/>
                </a:lnTo>
                <a:lnTo>
                  <a:pt x="2944" y="3956"/>
                </a:lnTo>
                <a:lnTo>
                  <a:pt x="2901" y="3939"/>
                </a:lnTo>
                <a:lnTo>
                  <a:pt x="2862" y="3927"/>
                </a:lnTo>
                <a:lnTo>
                  <a:pt x="2829" y="3922"/>
                </a:lnTo>
                <a:lnTo>
                  <a:pt x="2812" y="3918"/>
                </a:lnTo>
                <a:lnTo>
                  <a:pt x="2751" y="3941"/>
                </a:lnTo>
                <a:lnTo>
                  <a:pt x="2689" y="3967"/>
                </a:lnTo>
                <a:lnTo>
                  <a:pt x="2628" y="3997"/>
                </a:lnTo>
                <a:lnTo>
                  <a:pt x="2567" y="4026"/>
                </a:lnTo>
                <a:lnTo>
                  <a:pt x="2508" y="4059"/>
                </a:lnTo>
                <a:lnTo>
                  <a:pt x="2450" y="4093"/>
                </a:lnTo>
                <a:lnTo>
                  <a:pt x="2395" y="4126"/>
                </a:lnTo>
                <a:lnTo>
                  <a:pt x="2342" y="4159"/>
                </a:lnTo>
                <a:lnTo>
                  <a:pt x="2292" y="4192"/>
                </a:lnTo>
                <a:lnTo>
                  <a:pt x="2244" y="4225"/>
                </a:lnTo>
                <a:lnTo>
                  <a:pt x="2201" y="4255"/>
                </a:lnTo>
                <a:lnTo>
                  <a:pt x="2162" y="4283"/>
                </a:lnTo>
                <a:lnTo>
                  <a:pt x="2127" y="4307"/>
                </a:lnTo>
                <a:lnTo>
                  <a:pt x="2100" y="4330"/>
                </a:lnTo>
                <a:lnTo>
                  <a:pt x="2075" y="4347"/>
                </a:lnTo>
                <a:lnTo>
                  <a:pt x="2058" y="4361"/>
                </a:lnTo>
                <a:lnTo>
                  <a:pt x="2047" y="4370"/>
                </a:lnTo>
                <a:lnTo>
                  <a:pt x="2042" y="4373"/>
                </a:lnTo>
                <a:lnTo>
                  <a:pt x="2014" y="4391"/>
                </a:lnTo>
                <a:lnTo>
                  <a:pt x="1984" y="4401"/>
                </a:lnTo>
                <a:lnTo>
                  <a:pt x="1953" y="4405"/>
                </a:lnTo>
                <a:lnTo>
                  <a:pt x="1923" y="4401"/>
                </a:lnTo>
                <a:lnTo>
                  <a:pt x="1894" y="4393"/>
                </a:lnTo>
                <a:lnTo>
                  <a:pt x="1867" y="4375"/>
                </a:lnTo>
                <a:lnTo>
                  <a:pt x="1845" y="4352"/>
                </a:lnTo>
                <a:lnTo>
                  <a:pt x="1829" y="4326"/>
                </a:lnTo>
                <a:lnTo>
                  <a:pt x="1819" y="4297"/>
                </a:lnTo>
                <a:lnTo>
                  <a:pt x="1813" y="4265"/>
                </a:lnTo>
                <a:lnTo>
                  <a:pt x="1820" y="4195"/>
                </a:lnTo>
                <a:lnTo>
                  <a:pt x="1838" y="4126"/>
                </a:lnTo>
                <a:lnTo>
                  <a:pt x="1864" y="4061"/>
                </a:lnTo>
                <a:lnTo>
                  <a:pt x="1902" y="3998"/>
                </a:lnTo>
                <a:lnTo>
                  <a:pt x="1949" y="3939"/>
                </a:lnTo>
                <a:lnTo>
                  <a:pt x="2007" y="3885"/>
                </a:lnTo>
                <a:lnTo>
                  <a:pt x="2072" y="3834"/>
                </a:lnTo>
                <a:lnTo>
                  <a:pt x="2143" y="3787"/>
                </a:lnTo>
                <a:lnTo>
                  <a:pt x="2223" y="3747"/>
                </a:lnTo>
                <a:lnTo>
                  <a:pt x="2311" y="3710"/>
                </a:lnTo>
                <a:lnTo>
                  <a:pt x="2403" y="3681"/>
                </a:lnTo>
                <a:lnTo>
                  <a:pt x="2501" y="3656"/>
                </a:lnTo>
                <a:lnTo>
                  <a:pt x="2604" y="3639"/>
                </a:lnTo>
                <a:lnTo>
                  <a:pt x="2712" y="3628"/>
                </a:lnTo>
                <a:lnTo>
                  <a:pt x="2824" y="3625"/>
                </a:lnTo>
                <a:close/>
                <a:moveTo>
                  <a:pt x="5165" y="2993"/>
                </a:moveTo>
                <a:lnTo>
                  <a:pt x="5123" y="3130"/>
                </a:lnTo>
                <a:lnTo>
                  <a:pt x="5074" y="3262"/>
                </a:lnTo>
                <a:lnTo>
                  <a:pt x="5016" y="3393"/>
                </a:lnTo>
                <a:lnTo>
                  <a:pt x="4950" y="3519"/>
                </a:lnTo>
                <a:lnTo>
                  <a:pt x="4948" y="3765"/>
                </a:lnTo>
                <a:lnTo>
                  <a:pt x="4946" y="3866"/>
                </a:lnTo>
                <a:lnTo>
                  <a:pt x="4938" y="3965"/>
                </a:lnTo>
                <a:lnTo>
                  <a:pt x="4999" y="3981"/>
                </a:lnTo>
                <a:lnTo>
                  <a:pt x="5060" y="3990"/>
                </a:lnTo>
                <a:lnTo>
                  <a:pt x="5123" y="3990"/>
                </a:lnTo>
                <a:lnTo>
                  <a:pt x="5191" y="3981"/>
                </a:lnTo>
                <a:lnTo>
                  <a:pt x="5255" y="3963"/>
                </a:lnTo>
                <a:lnTo>
                  <a:pt x="5315" y="3937"/>
                </a:lnTo>
                <a:lnTo>
                  <a:pt x="5371" y="3906"/>
                </a:lnTo>
                <a:lnTo>
                  <a:pt x="5421" y="3866"/>
                </a:lnTo>
                <a:lnTo>
                  <a:pt x="5468" y="3820"/>
                </a:lnTo>
                <a:lnTo>
                  <a:pt x="5507" y="3770"/>
                </a:lnTo>
                <a:lnTo>
                  <a:pt x="5540" y="3716"/>
                </a:lnTo>
                <a:lnTo>
                  <a:pt x="5564" y="3656"/>
                </a:lnTo>
                <a:lnTo>
                  <a:pt x="5583" y="3592"/>
                </a:lnTo>
                <a:lnTo>
                  <a:pt x="5592" y="3527"/>
                </a:lnTo>
                <a:lnTo>
                  <a:pt x="5592" y="3459"/>
                </a:lnTo>
                <a:lnTo>
                  <a:pt x="5583" y="3389"/>
                </a:lnTo>
                <a:lnTo>
                  <a:pt x="5564" y="3323"/>
                </a:lnTo>
                <a:lnTo>
                  <a:pt x="5538" y="3260"/>
                </a:lnTo>
                <a:lnTo>
                  <a:pt x="5503" y="3203"/>
                </a:lnTo>
                <a:lnTo>
                  <a:pt x="5460" y="3150"/>
                </a:lnTo>
                <a:lnTo>
                  <a:pt x="5411" y="3103"/>
                </a:lnTo>
                <a:lnTo>
                  <a:pt x="5357" y="3065"/>
                </a:lnTo>
                <a:lnTo>
                  <a:pt x="5297" y="3032"/>
                </a:lnTo>
                <a:lnTo>
                  <a:pt x="5233" y="3009"/>
                </a:lnTo>
                <a:lnTo>
                  <a:pt x="5165" y="2993"/>
                </a:lnTo>
                <a:close/>
                <a:moveTo>
                  <a:pt x="571" y="2993"/>
                </a:moveTo>
                <a:lnTo>
                  <a:pt x="565" y="2997"/>
                </a:lnTo>
                <a:lnTo>
                  <a:pt x="558" y="3000"/>
                </a:lnTo>
                <a:lnTo>
                  <a:pt x="551" y="3002"/>
                </a:lnTo>
                <a:lnTo>
                  <a:pt x="488" y="3021"/>
                </a:lnTo>
                <a:lnTo>
                  <a:pt x="429" y="3048"/>
                </a:lnTo>
                <a:lnTo>
                  <a:pt x="375" y="3082"/>
                </a:lnTo>
                <a:lnTo>
                  <a:pt x="324" y="3123"/>
                </a:lnTo>
                <a:lnTo>
                  <a:pt x="281" y="3168"/>
                </a:lnTo>
                <a:lnTo>
                  <a:pt x="244" y="3219"/>
                </a:lnTo>
                <a:lnTo>
                  <a:pt x="213" y="3274"/>
                </a:lnTo>
                <a:lnTo>
                  <a:pt x="188" y="3334"/>
                </a:lnTo>
                <a:lnTo>
                  <a:pt x="171" y="3396"/>
                </a:lnTo>
                <a:lnTo>
                  <a:pt x="164" y="3463"/>
                </a:lnTo>
                <a:lnTo>
                  <a:pt x="164" y="3529"/>
                </a:lnTo>
                <a:lnTo>
                  <a:pt x="173" y="3594"/>
                </a:lnTo>
                <a:lnTo>
                  <a:pt x="190" y="3656"/>
                </a:lnTo>
                <a:lnTo>
                  <a:pt x="216" y="3716"/>
                </a:lnTo>
                <a:lnTo>
                  <a:pt x="249" y="3772"/>
                </a:lnTo>
                <a:lnTo>
                  <a:pt x="289" y="3824"/>
                </a:lnTo>
                <a:lnTo>
                  <a:pt x="337" y="3871"/>
                </a:lnTo>
                <a:lnTo>
                  <a:pt x="389" y="3909"/>
                </a:lnTo>
                <a:lnTo>
                  <a:pt x="447" y="3943"/>
                </a:lnTo>
                <a:lnTo>
                  <a:pt x="506" y="3967"/>
                </a:lnTo>
                <a:lnTo>
                  <a:pt x="569" y="3983"/>
                </a:lnTo>
                <a:lnTo>
                  <a:pt x="635" y="3991"/>
                </a:lnTo>
                <a:lnTo>
                  <a:pt x="701" y="3990"/>
                </a:lnTo>
                <a:lnTo>
                  <a:pt x="768" y="3979"/>
                </a:lnTo>
                <a:lnTo>
                  <a:pt x="759" y="3871"/>
                </a:lnTo>
                <a:lnTo>
                  <a:pt x="756" y="3761"/>
                </a:lnTo>
                <a:lnTo>
                  <a:pt x="759" y="3475"/>
                </a:lnTo>
                <a:lnTo>
                  <a:pt x="701" y="3360"/>
                </a:lnTo>
                <a:lnTo>
                  <a:pt x="653" y="3239"/>
                </a:lnTo>
                <a:lnTo>
                  <a:pt x="609" y="3117"/>
                </a:lnTo>
                <a:lnTo>
                  <a:pt x="571" y="2993"/>
                </a:lnTo>
                <a:close/>
                <a:moveTo>
                  <a:pt x="3560" y="2474"/>
                </a:moveTo>
                <a:lnTo>
                  <a:pt x="3496" y="2479"/>
                </a:lnTo>
                <a:lnTo>
                  <a:pt x="3435" y="2493"/>
                </a:lnTo>
                <a:lnTo>
                  <a:pt x="3377" y="2517"/>
                </a:lnTo>
                <a:lnTo>
                  <a:pt x="3325" y="2550"/>
                </a:lnTo>
                <a:lnTo>
                  <a:pt x="3278" y="2590"/>
                </a:lnTo>
                <a:lnTo>
                  <a:pt x="3238" y="2638"/>
                </a:lnTo>
                <a:lnTo>
                  <a:pt x="3204" y="2690"/>
                </a:lnTo>
                <a:lnTo>
                  <a:pt x="3182" y="2746"/>
                </a:lnTo>
                <a:lnTo>
                  <a:pt x="3166" y="2809"/>
                </a:lnTo>
                <a:lnTo>
                  <a:pt x="3161" y="2873"/>
                </a:lnTo>
                <a:lnTo>
                  <a:pt x="3166" y="2938"/>
                </a:lnTo>
                <a:lnTo>
                  <a:pt x="3182" y="2999"/>
                </a:lnTo>
                <a:lnTo>
                  <a:pt x="3204" y="3056"/>
                </a:lnTo>
                <a:lnTo>
                  <a:pt x="3238" y="3109"/>
                </a:lnTo>
                <a:lnTo>
                  <a:pt x="3278" y="3154"/>
                </a:lnTo>
                <a:lnTo>
                  <a:pt x="3325" y="3194"/>
                </a:lnTo>
                <a:lnTo>
                  <a:pt x="3377" y="3227"/>
                </a:lnTo>
                <a:lnTo>
                  <a:pt x="3435" y="3252"/>
                </a:lnTo>
                <a:lnTo>
                  <a:pt x="3496" y="3266"/>
                </a:lnTo>
                <a:lnTo>
                  <a:pt x="3560" y="3271"/>
                </a:lnTo>
                <a:lnTo>
                  <a:pt x="3625" y="3266"/>
                </a:lnTo>
                <a:lnTo>
                  <a:pt x="3686" y="3252"/>
                </a:lnTo>
                <a:lnTo>
                  <a:pt x="3744" y="3227"/>
                </a:lnTo>
                <a:lnTo>
                  <a:pt x="3796" y="3194"/>
                </a:lnTo>
                <a:lnTo>
                  <a:pt x="3843" y="3154"/>
                </a:lnTo>
                <a:lnTo>
                  <a:pt x="3882" y="3109"/>
                </a:lnTo>
                <a:lnTo>
                  <a:pt x="3915" y="3056"/>
                </a:lnTo>
                <a:lnTo>
                  <a:pt x="3939" y="2999"/>
                </a:lnTo>
                <a:lnTo>
                  <a:pt x="3955" y="2938"/>
                </a:lnTo>
                <a:lnTo>
                  <a:pt x="3960" y="2873"/>
                </a:lnTo>
                <a:lnTo>
                  <a:pt x="3955" y="2809"/>
                </a:lnTo>
                <a:lnTo>
                  <a:pt x="3939" y="2746"/>
                </a:lnTo>
                <a:lnTo>
                  <a:pt x="3915" y="2690"/>
                </a:lnTo>
                <a:lnTo>
                  <a:pt x="3882" y="2638"/>
                </a:lnTo>
                <a:lnTo>
                  <a:pt x="3843" y="2590"/>
                </a:lnTo>
                <a:lnTo>
                  <a:pt x="3796" y="2550"/>
                </a:lnTo>
                <a:lnTo>
                  <a:pt x="3744" y="2517"/>
                </a:lnTo>
                <a:lnTo>
                  <a:pt x="3686" y="2493"/>
                </a:lnTo>
                <a:lnTo>
                  <a:pt x="3625" y="2479"/>
                </a:lnTo>
                <a:lnTo>
                  <a:pt x="3560" y="2474"/>
                </a:lnTo>
                <a:close/>
                <a:moveTo>
                  <a:pt x="2084" y="2474"/>
                </a:moveTo>
                <a:lnTo>
                  <a:pt x="2019" y="2479"/>
                </a:lnTo>
                <a:lnTo>
                  <a:pt x="1958" y="2493"/>
                </a:lnTo>
                <a:lnTo>
                  <a:pt x="1901" y="2517"/>
                </a:lnTo>
                <a:lnTo>
                  <a:pt x="1848" y="2550"/>
                </a:lnTo>
                <a:lnTo>
                  <a:pt x="1803" y="2590"/>
                </a:lnTo>
                <a:lnTo>
                  <a:pt x="1763" y="2638"/>
                </a:lnTo>
                <a:lnTo>
                  <a:pt x="1729" y="2690"/>
                </a:lnTo>
                <a:lnTo>
                  <a:pt x="1705" y="2746"/>
                </a:lnTo>
                <a:lnTo>
                  <a:pt x="1689" y="2809"/>
                </a:lnTo>
                <a:lnTo>
                  <a:pt x="1684" y="2873"/>
                </a:lnTo>
                <a:lnTo>
                  <a:pt x="1689" y="2938"/>
                </a:lnTo>
                <a:lnTo>
                  <a:pt x="1705" y="2999"/>
                </a:lnTo>
                <a:lnTo>
                  <a:pt x="1729" y="3056"/>
                </a:lnTo>
                <a:lnTo>
                  <a:pt x="1763" y="3109"/>
                </a:lnTo>
                <a:lnTo>
                  <a:pt x="1803" y="3154"/>
                </a:lnTo>
                <a:lnTo>
                  <a:pt x="1848" y="3194"/>
                </a:lnTo>
                <a:lnTo>
                  <a:pt x="1901" y="3227"/>
                </a:lnTo>
                <a:lnTo>
                  <a:pt x="1958" y="3252"/>
                </a:lnTo>
                <a:lnTo>
                  <a:pt x="2019" y="3266"/>
                </a:lnTo>
                <a:lnTo>
                  <a:pt x="2084" y="3271"/>
                </a:lnTo>
                <a:lnTo>
                  <a:pt x="2148" y="3266"/>
                </a:lnTo>
                <a:lnTo>
                  <a:pt x="2211" y="3252"/>
                </a:lnTo>
                <a:lnTo>
                  <a:pt x="2267" y="3227"/>
                </a:lnTo>
                <a:lnTo>
                  <a:pt x="2319" y="3194"/>
                </a:lnTo>
                <a:lnTo>
                  <a:pt x="2367" y="3154"/>
                </a:lnTo>
                <a:lnTo>
                  <a:pt x="2407" y="3109"/>
                </a:lnTo>
                <a:lnTo>
                  <a:pt x="2440" y="3056"/>
                </a:lnTo>
                <a:lnTo>
                  <a:pt x="2463" y="2999"/>
                </a:lnTo>
                <a:lnTo>
                  <a:pt x="2478" y="2938"/>
                </a:lnTo>
                <a:lnTo>
                  <a:pt x="2484" y="2873"/>
                </a:lnTo>
                <a:lnTo>
                  <a:pt x="2478" y="2809"/>
                </a:lnTo>
                <a:lnTo>
                  <a:pt x="2463" y="2746"/>
                </a:lnTo>
                <a:lnTo>
                  <a:pt x="2440" y="2690"/>
                </a:lnTo>
                <a:lnTo>
                  <a:pt x="2407" y="2638"/>
                </a:lnTo>
                <a:lnTo>
                  <a:pt x="2367" y="2590"/>
                </a:lnTo>
                <a:lnTo>
                  <a:pt x="2319" y="2550"/>
                </a:lnTo>
                <a:lnTo>
                  <a:pt x="2267" y="2517"/>
                </a:lnTo>
                <a:lnTo>
                  <a:pt x="2211" y="2493"/>
                </a:lnTo>
                <a:lnTo>
                  <a:pt x="2148" y="2479"/>
                </a:lnTo>
                <a:lnTo>
                  <a:pt x="2084" y="2474"/>
                </a:lnTo>
                <a:close/>
                <a:moveTo>
                  <a:pt x="2084" y="2308"/>
                </a:moveTo>
                <a:lnTo>
                  <a:pt x="2161" y="2313"/>
                </a:lnTo>
                <a:lnTo>
                  <a:pt x="2232" y="2329"/>
                </a:lnTo>
                <a:lnTo>
                  <a:pt x="2302" y="2351"/>
                </a:lnTo>
                <a:lnTo>
                  <a:pt x="2367" y="2385"/>
                </a:lnTo>
                <a:lnTo>
                  <a:pt x="2426" y="2425"/>
                </a:lnTo>
                <a:lnTo>
                  <a:pt x="2480" y="2472"/>
                </a:lnTo>
                <a:lnTo>
                  <a:pt x="2529" y="2526"/>
                </a:lnTo>
                <a:lnTo>
                  <a:pt x="2569" y="2585"/>
                </a:lnTo>
                <a:lnTo>
                  <a:pt x="2602" y="2648"/>
                </a:lnTo>
                <a:lnTo>
                  <a:pt x="2627" y="2718"/>
                </a:lnTo>
                <a:lnTo>
                  <a:pt x="2642" y="2789"/>
                </a:lnTo>
                <a:lnTo>
                  <a:pt x="3002" y="2789"/>
                </a:lnTo>
                <a:lnTo>
                  <a:pt x="3018" y="2718"/>
                </a:lnTo>
                <a:lnTo>
                  <a:pt x="3042" y="2648"/>
                </a:lnTo>
                <a:lnTo>
                  <a:pt x="3075" y="2585"/>
                </a:lnTo>
                <a:lnTo>
                  <a:pt x="3117" y="2526"/>
                </a:lnTo>
                <a:lnTo>
                  <a:pt x="3164" y="2472"/>
                </a:lnTo>
                <a:lnTo>
                  <a:pt x="3218" y="2425"/>
                </a:lnTo>
                <a:lnTo>
                  <a:pt x="3278" y="2385"/>
                </a:lnTo>
                <a:lnTo>
                  <a:pt x="3342" y="2351"/>
                </a:lnTo>
                <a:lnTo>
                  <a:pt x="3412" y="2329"/>
                </a:lnTo>
                <a:lnTo>
                  <a:pt x="3484" y="2313"/>
                </a:lnTo>
                <a:lnTo>
                  <a:pt x="3560" y="2308"/>
                </a:lnTo>
                <a:lnTo>
                  <a:pt x="3637" y="2313"/>
                </a:lnTo>
                <a:lnTo>
                  <a:pt x="3711" y="2329"/>
                </a:lnTo>
                <a:lnTo>
                  <a:pt x="3779" y="2353"/>
                </a:lnTo>
                <a:lnTo>
                  <a:pt x="3845" y="2386"/>
                </a:lnTo>
                <a:lnTo>
                  <a:pt x="3904" y="2426"/>
                </a:lnTo>
                <a:lnTo>
                  <a:pt x="3958" y="2474"/>
                </a:lnTo>
                <a:lnTo>
                  <a:pt x="4007" y="2528"/>
                </a:lnTo>
                <a:lnTo>
                  <a:pt x="4047" y="2589"/>
                </a:lnTo>
                <a:lnTo>
                  <a:pt x="4081" y="2653"/>
                </a:lnTo>
                <a:lnTo>
                  <a:pt x="4103" y="2723"/>
                </a:lnTo>
                <a:lnTo>
                  <a:pt x="4119" y="2796"/>
                </a:lnTo>
                <a:lnTo>
                  <a:pt x="4124" y="2873"/>
                </a:lnTo>
                <a:lnTo>
                  <a:pt x="4119" y="2948"/>
                </a:lnTo>
                <a:lnTo>
                  <a:pt x="4103" y="3021"/>
                </a:lnTo>
                <a:lnTo>
                  <a:pt x="4081" y="3091"/>
                </a:lnTo>
                <a:lnTo>
                  <a:pt x="4047" y="3157"/>
                </a:lnTo>
                <a:lnTo>
                  <a:pt x="4007" y="3217"/>
                </a:lnTo>
                <a:lnTo>
                  <a:pt x="3958" y="3271"/>
                </a:lnTo>
                <a:lnTo>
                  <a:pt x="3904" y="3318"/>
                </a:lnTo>
                <a:lnTo>
                  <a:pt x="3845" y="3360"/>
                </a:lnTo>
                <a:lnTo>
                  <a:pt x="3779" y="3391"/>
                </a:lnTo>
                <a:lnTo>
                  <a:pt x="3711" y="3416"/>
                </a:lnTo>
                <a:lnTo>
                  <a:pt x="3637" y="3431"/>
                </a:lnTo>
                <a:lnTo>
                  <a:pt x="3560" y="3437"/>
                </a:lnTo>
                <a:lnTo>
                  <a:pt x="3484" y="3431"/>
                </a:lnTo>
                <a:lnTo>
                  <a:pt x="3412" y="3416"/>
                </a:lnTo>
                <a:lnTo>
                  <a:pt x="3342" y="3393"/>
                </a:lnTo>
                <a:lnTo>
                  <a:pt x="3278" y="3360"/>
                </a:lnTo>
                <a:lnTo>
                  <a:pt x="3218" y="3320"/>
                </a:lnTo>
                <a:lnTo>
                  <a:pt x="3164" y="3273"/>
                </a:lnTo>
                <a:lnTo>
                  <a:pt x="3117" y="3220"/>
                </a:lnTo>
                <a:lnTo>
                  <a:pt x="3075" y="3161"/>
                </a:lnTo>
                <a:lnTo>
                  <a:pt x="3042" y="3096"/>
                </a:lnTo>
                <a:lnTo>
                  <a:pt x="3018" y="3027"/>
                </a:lnTo>
                <a:lnTo>
                  <a:pt x="3002" y="2955"/>
                </a:lnTo>
                <a:lnTo>
                  <a:pt x="2642" y="2955"/>
                </a:lnTo>
                <a:lnTo>
                  <a:pt x="2627" y="3027"/>
                </a:lnTo>
                <a:lnTo>
                  <a:pt x="2602" y="3096"/>
                </a:lnTo>
                <a:lnTo>
                  <a:pt x="2569" y="3161"/>
                </a:lnTo>
                <a:lnTo>
                  <a:pt x="2529" y="3220"/>
                </a:lnTo>
                <a:lnTo>
                  <a:pt x="2480" y="3273"/>
                </a:lnTo>
                <a:lnTo>
                  <a:pt x="2426" y="3320"/>
                </a:lnTo>
                <a:lnTo>
                  <a:pt x="2367" y="3360"/>
                </a:lnTo>
                <a:lnTo>
                  <a:pt x="2302" y="3393"/>
                </a:lnTo>
                <a:lnTo>
                  <a:pt x="2232" y="3416"/>
                </a:lnTo>
                <a:lnTo>
                  <a:pt x="2161" y="3431"/>
                </a:lnTo>
                <a:lnTo>
                  <a:pt x="2084" y="3437"/>
                </a:lnTo>
                <a:lnTo>
                  <a:pt x="2007" y="3431"/>
                </a:lnTo>
                <a:lnTo>
                  <a:pt x="1934" y="3416"/>
                </a:lnTo>
                <a:lnTo>
                  <a:pt x="1866" y="3391"/>
                </a:lnTo>
                <a:lnTo>
                  <a:pt x="1799" y="3360"/>
                </a:lnTo>
                <a:lnTo>
                  <a:pt x="1740" y="3318"/>
                </a:lnTo>
                <a:lnTo>
                  <a:pt x="1686" y="3271"/>
                </a:lnTo>
                <a:lnTo>
                  <a:pt x="1637" y="3217"/>
                </a:lnTo>
                <a:lnTo>
                  <a:pt x="1597" y="3157"/>
                </a:lnTo>
                <a:lnTo>
                  <a:pt x="1564" y="3091"/>
                </a:lnTo>
                <a:lnTo>
                  <a:pt x="1541" y="3021"/>
                </a:lnTo>
                <a:lnTo>
                  <a:pt x="1525" y="2948"/>
                </a:lnTo>
                <a:lnTo>
                  <a:pt x="1520" y="2873"/>
                </a:lnTo>
                <a:lnTo>
                  <a:pt x="1525" y="2796"/>
                </a:lnTo>
                <a:lnTo>
                  <a:pt x="1541" y="2723"/>
                </a:lnTo>
                <a:lnTo>
                  <a:pt x="1564" y="2653"/>
                </a:lnTo>
                <a:lnTo>
                  <a:pt x="1597" y="2589"/>
                </a:lnTo>
                <a:lnTo>
                  <a:pt x="1637" y="2528"/>
                </a:lnTo>
                <a:lnTo>
                  <a:pt x="1686" y="2474"/>
                </a:lnTo>
                <a:lnTo>
                  <a:pt x="1740" y="2426"/>
                </a:lnTo>
                <a:lnTo>
                  <a:pt x="1799" y="2386"/>
                </a:lnTo>
                <a:lnTo>
                  <a:pt x="1866" y="2353"/>
                </a:lnTo>
                <a:lnTo>
                  <a:pt x="1934" y="2329"/>
                </a:lnTo>
                <a:lnTo>
                  <a:pt x="2007" y="2313"/>
                </a:lnTo>
                <a:lnTo>
                  <a:pt x="2084" y="2308"/>
                </a:lnTo>
                <a:close/>
                <a:moveTo>
                  <a:pt x="1754" y="1310"/>
                </a:moveTo>
                <a:lnTo>
                  <a:pt x="1679" y="1313"/>
                </a:lnTo>
                <a:lnTo>
                  <a:pt x="1606" y="1327"/>
                </a:lnTo>
                <a:lnTo>
                  <a:pt x="1534" y="1350"/>
                </a:lnTo>
                <a:lnTo>
                  <a:pt x="1468" y="1381"/>
                </a:lnTo>
                <a:lnTo>
                  <a:pt x="1405" y="1420"/>
                </a:lnTo>
                <a:lnTo>
                  <a:pt x="1347" y="1467"/>
                </a:lnTo>
                <a:lnTo>
                  <a:pt x="1295" y="1521"/>
                </a:lnTo>
                <a:lnTo>
                  <a:pt x="1251" y="1582"/>
                </a:lnTo>
                <a:lnTo>
                  <a:pt x="1244" y="1591"/>
                </a:lnTo>
                <a:lnTo>
                  <a:pt x="1173" y="1701"/>
                </a:lnTo>
                <a:lnTo>
                  <a:pt x="1106" y="1816"/>
                </a:lnTo>
                <a:lnTo>
                  <a:pt x="1047" y="1931"/>
                </a:lnTo>
                <a:lnTo>
                  <a:pt x="996" y="2051"/>
                </a:lnTo>
                <a:lnTo>
                  <a:pt x="953" y="2172"/>
                </a:lnTo>
                <a:lnTo>
                  <a:pt x="916" y="2297"/>
                </a:lnTo>
                <a:lnTo>
                  <a:pt x="883" y="2439"/>
                </a:lnTo>
                <a:lnTo>
                  <a:pt x="860" y="2582"/>
                </a:lnTo>
                <a:lnTo>
                  <a:pt x="846" y="2725"/>
                </a:lnTo>
                <a:lnTo>
                  <a:pt x="843" y="2868"/>
                </a:lnTo>
                <a:lnTo>
                  <a:pt x="848" y="3013"/>
                </a:lnTo>
                <a:lnTo>
                  <a:pt x="864" y="3156"/>
                </a:lnTo>
                <a:lnTo>
                  <a:pt x="886" y="3297"/>
                </a:lnTo>
                <a:lnTo>
                  <a:pt x="921" y="3438"/>
                </a:lnTo>
                <a:lnTo>
                  <a:pt x="921" y="3442"/>
                </a:lnTo>
                <a:lnTo>
                  <a:pt x="921" y="3444"/>
                </a:lnTo>
                <a:lnTo>
                  <a:pt x="921" y="3447"/>
                </a:lnTo>
                <a:lnTo>
                  <a:pt x="923" y="3452"/>
                </a:lnTo>
                <a:lnTo>
                  <a:pt x="923" y="3458"/>
                </a:lnTo>
                <a:lnTo>
                  <a:pt x="923" y="3473"/>
                </a:lnTo>
                <a:lnTo>
                  <a:pt x="920" y="3763"/>
                </a:lnTo>
                <a:lnTo>
                  <a:pt x="925" y="3902"/>
                </a:lnTo>
                <a:lnTo>
                  <a:pt x="941" y="4040"/>
                </a:lnTo>
                <a:lnTo>
                  <a:pt x="967" y="4173"/>
                </a:lnTo>
                <a:lnTo>
                  <a:pt x="1003" y="4304"/>
                </a:lnTo>
                <a:lnTo>
                  <a:pt x="1049" y="4429"/>
                </a:lnTo>
                <a:lnTo>
                  <a:pt x="1103" y="4551"/>
                </a:lnTo>
                <a:lnTo>
                  <a:pt x="1166" y="4668"/>
                </a:lnTo>
                <a:lnTo>
                  <a:pt x="1236" y="4778"/>
                </a:lnTo>
                <a:lnTo>
                  <a:pt x="1314" y="4885"/>
                </a:lnTo>
                <a:lnTo>
                  <a:pt x="1401" y="4984"/>
                </a:lnTo>
                <a:lnTo>
                  <a:pt x="1494" y="5077"/>
                </a:lnTo>
                <a:lnTo>
                  <a:pt x="1593" y="5162"/>
                </a:lnTo>
                <a:lnTo>
                  <a:pt x="1698" y="5240"/>
                </a:lnTo>
                <a:lnTo>
                  <a:pt x="1810" y="5312"/>
                </a:lnTo>
                <a:lnTo>
                  <a:pt x="1927" y="5375"/>
                </a:lnTo>
                <a:lnTo>
                  <a:pt x="2049" y="5429"/>
                </a:lnTo>
                <a:lnTo>
                  <a:pt x="2175" y="5474"/>
                </a:lnTo>
                <a:lnTo>
                  <a:pt x="2304" y="5509"/>
                </a:lnTo>
                <a:lnTo>
                  <a:pt x="2438" y="5535"/>
                </a:lnTo>
                <a:lnTo>
                  <a:pt x="2576" y="5551"/>
                </a:lnTo>
                <a:lnTo>
                  <a:pt x="2716" y="5556"/>
                </a:lnTo>
                <a:lnTo>
                  <a:pt x="2990" y="5556"/>
                </a:lnTo>
                <a:lnTo>
                  <a:pt x="3129" y="5551"/>
                </a:lnTo>
                <a:lnTo>
                  <a:pt x="3267" y="5535"/>
                </a:lnTo>
                <a:lnTo>
                  <a:pt x="3402" y="5509"/>
                </a:lnTo>
                <a:lnTo>
                  <a:pt x="3531" y="5474"/>
                </a:lnTo>
                <a:lnTo>
                  <a:pt x="3656" y="5429"/>
                </a:lnTo>
                <a:lnTo>
                  <a:pt x="3779" y="5375"/>
                </a:lnTo>
                <a:lnTo>
                  <a:pt x="3896" y="5312"/>
                </a:lnTo>
                <a:lnTo>
                  <a:pt x="4006" y="5240"/>
                </a:lnTo>
                <a:lnTo>
                  <a:pt x="4112" y="5162"/>
                </a:lnTo>
                <a:lnTo>
                  <a:pt x="4212" y="5077"/>
                </a:lnTo>
                <a:lnTo>
                  <a:pt x="4304" y="4984"/>
                </a:lnTo>
                <a:lnTo>
                  <a:pt x="4390" y="4885"/>
                </a:lnTo>
                <a:lnTo>
                  <a:pt x="4468" y="4780"/>
                </a:lnTo>
                <a:lnTo>
                  <a:pt x="4538" y="4668"/>
                </a:lnTo>
                <a:lnTo>
                  <a:pt x="4601" y="4551"/>
                </a:lnTo>
                <a:lnTo>
                  <a:pt x="4655" y="4431"/>
                </a:lnTo>
                <a:lnTo>
                  <a:pt x="4700" y="4305"/>
                </a:lnTo>
                <a:lnTo>
                  <a:pt x="4737" y="4175"/>
                </a:lnTo>
                <a:lnTo>
                  <a:pt x="4763" y="4040"/>
                </a:lnTo>
                <a:lnTo>
                  <a:pt x="4779" y="3904"/>
                </a:lnTo>
                <a:lnTo>
                  <a:pt x="4784" y="3765"/>
                </a:lnTo>
                <a:lnTo>
                  <a:pt x="4786" y="3503"/>
                </a:lnTo>
                <a:lnTo>
                  <a:pt x="4786" y="3499"/>
                </a:lnTo>
                <a:lnTo>
                  <a:pt x="4786" y="3496"/>
                </a:lnTo>
                <a:lnTo>
                  <a:pt x="4786" y="3494"/>
                </a:lnTo>
                <a:lnTo>
                  <a:pt x="4786" y="3491"/>
                </a:lnTo>
                <a:lnTo>
                  <a:pt x="4788" y="3485"/>
                </a:lnTo>
                <a:lnTo>
                  <a:pt x="4788" y="3480"/>
                </a:lnTo>
                <a:lnTo>
                  <a:pt x="4788" y="3477"/>
                </a:lnTo>
                <a:lnTo>
                  <a:pt x="4819" y="3342"/>
                </a:lnTo>
                <a:lnTo>
                  <a:pt x="4842" y="3208"/>
                </a:lnTo>
                <a:lnTo>
                  <a:pt x="4854" y="3070"/>
                </a:lnTo>
                <a:lnTo>
                  <a:pt x="4857" y="2931"/>
                </a:lnTo>
                <a:lnTo>
                  <a:pt x="4852" y="2789"/>
                </a:lnTo>
                <a:lnTo>
                  <a:pt x="4836" y="2646"/>
                </a:lnTo>
                <a:lnTo>
                  <a:pt x="4812" y="2501"/>
                </a:lnTo>
                <a:lnTo>
                  <a:pt x="4779" y="2355"/>
                </a:lnTo>
                <a:lnTo>
                  <a:pt x="4742" y="2231"/>
                </a:lnTo>
                <a:lnTo>
                  <a:pt x="4699" y="2109"/>
                </a:lnTo>
                <a:lnTo>
                  <a:pt x="4646" y="1990"/>
                </a:lnTo>
                <a:lnTo>
                  <a:pt x="4589" y="1873"/>
                </a:lnTo>
                <a:lnTo>
                  <a:pt x="4522" y="1760"/>
                </a:lnTo>
                <a:lnTo>
                  <a:pt x="4449" y="1650"/>
                </a:lnTo>
                <a:lnTo>
                  <a:pt x="4444" y="1641"/>
                </a:lnTo>
                <a:lnTo>
                  <a:pt x="4398" y="1580"/>
                </a:lnTo>
                <a:lnTo>
                  <a:pt x="4348" y="1526"/>
                </a:lnTo>
                <a:lnTo>
                  <a:pt x="4290" y="1481"/>
                </a:lnTo>
                <a:lnTo>
                  <a:pt x="4227" y="1441"/>
                </a:lnTo>
                <a:lnTo>
                  <a:pt x="4161" y="1409"/>
                </a:lnTo>
                <a:lnTo>
                  <a:pt x="4091" y="1388"/>
                </a:lnTo>
                <a:lnTo>
                  <a:pt x="4018" y="1374"/>
                </a:lnTo>
                <a:lnTo>
                  <a:pt x="3941" y="1369"/>
                </a:lnTo>
                <a:lnTo>
                  <a:pt x="3868" y="1374"/>
                </a:lnTo>
                <a:lnTo>
                  <a:pt x="3794" y="1387"/>
                </a:lnTo>
                <a:lnTo>
                  <a:pt x="3725" y="1409"/>
                </a:lnTo>
                <a:lnTo>
                  <a:pt x="3658" y="1441"/>
                </a:lnTo>
                <a:lnTo>
                  <a:pt x="3597" y="1479"/>
                </a:lnTo>
                <a:lnTo>
                  <a:pt x="3540" y="1525"/>
                </a:lnTo>
                <a:lnTo>
                  <a:pt x="3487" y="1579"/>
                </a:lnTo>
                <a:lnTo>
                  <a:pt x="3421" y="1640"/>
                </a:lnTo>
                <a:lnTo>
                  <a:pt x="3355" y="1690"/>
                </a:lnTo>
                <a:lnTo>
                  <a:pt x="3286" y="1732"/>
                </a:lnTo>
                <a:lnTo>
                  <a:pt x="3220" y="1765"/>
                </a:lnTo>
                <a:lnTo>
                  <a:pt x="3157" y="1791"/>
                </a:lnTo>
                <a:lnTo>
                  <a:pt x="3098" y="1811"/>
                </a:lnTo>
                <a:lnTo>
                  <a:pt x="3044" y="1825"/>
                </a:lnTo>
                <a:lnTo>
                  <a:pt x="2995" y="1833"/>
                </a:lnTo>
                <a:lnTo>
                  <a:pt x="2955" y="1839"/>
                </a:lnTo>
                <a:lnTo>
                  <a:pt x="2923" y="1842"/>
                </a:lnTo>
                <a:lnTo>
                  <a:pt x="2902" y="1842"/>
                </a:lnTo>
                <a:lnTo>
                  <a:pt x="2892" y="1842"/>
                </a:lnTo>
                <a:lnTo>
                  <a:pt x="2827" y="1839"/>
                </a:lnTo>
                <a:lnTo>
                  <a:pt x="2759" y="1826"/>
                </a:lnTo>
                <a:lnTo>
                  <a:pt x="2688" y="1807"/>
                </a:lnTo>
                <a:lnTo>
                  <a:pt x="2618" y="1784"/>
                </a:lnTo>
                <a:lnTo>
                  <a:pt x="2548" y="1755"/>
                </a:lnTo>
                <a:lnTo>
                  <a:pt x="2480" y="1720"/>
                </a:lnTo>
                <a:lnTo>
                  <a:pt x="2415" y="1683"/>
                </a:lnTo>
                <a:lnTo>
                  <a:pt x="2354" y="1645"/>
                </a:lnTo>
                <a:lnTo>
                  <a:pt x="2300" y="1603"/>
                </a:lnTo>
                <a:lnTo>
                  <a:pt x="2251" y="1561"/>
                </a:lnTo>
                <a:lnTo>
                  <a:pt x="2211" y="1519"/>
                </a:lnTo>
                <a:lnTo>
                  <a:pt x="2159" y="1465"/>
                </a:lnTo>
                <a:lnTo>
                  <a:pt x="2101" y="1420"/>
                </a:lnTo>
                <a:lnTo>
                  <a:pt x="2038" y="1380"/>
                </a:lnTo>
                <a:lnTo>
                  <a:pt x="1970" y="1350"/>
                </a:lnTo>
                <a:lnTo>
                  <a:pt x="1901" y="1327"/>
                </a:lnTo>
                <a:lnTo>
                  <a:pt x="1829" y="1313"/>
                </a:lnTo>
                <a:lnTo>
                  <a:pt x="1754" y="1310"/>
                </a:lnTo>
                <a:close/>
                <a:moveTo>
                  <a:pt x="2864" y="165"/>
                </a:moveTo>
                <a:lnTo>
                  <a:pt x="2707" y="171"/>
                </a:lnTo>
                <a:lnTo>
                  <a:pt x="2552" y="186"/>
                </a:lnTo>
                <a:lnTo>
                  <a:pt x="2401" y="214"/>
                </a:lnTo>
                <a:lnTo>
                  <a:pt x="2253" y="251"/>
                </a:lnTo>
                <a:lnTo>
                  <a:pt x="2110" y="298"/>
                </a:lnTo>
                <a:lnTo>
                  <a:pt x="1970" y="354"/>
                </a:lnTo>
                <a:lnTo>
                  <a:pt x="1836" y="418"/>
                </a:lnTo>
                <a:lnTo>
                  <a:pt x="1707" y="492"/>
                </a:lnTo>
                <a:lnTo>
                  <a:pt x="1583" y="574"/>
                </a:lnTo>
                <a:lnTo>
                  <a:pt x="1466" y="664"/>
                </a:lnTo>
                <a:lnTo>
                  <a:pt x="1354" y="762"/>
                </a:lnTo>
                <a:lnTo>
                  <a:pt x="1249" y="865"/>
                </a:lnTo>
                <a:lnTo>
                  <a:pt x="1153" y="977"/>
                </a:lnTo>
                <a:lnTo>
                  <a:pt x="1063" y="1095"/>
                </a:lnTo>
                <a:lnTo>
                  <a:pt x="981" y="1217"/>
                </a:lnTo>
                <a:lnTo>
                  <a:pt x="907" y="1347"/>
                </a:lnTo>
                <a:lnTo>
                  <a:pt x="843" y="1481"/>
                </a:lnTo>
                <a:lnTo>
                  <a:pt x="785" y="1620"/>
                </a:lnTo>
                <a:lnTo>
                  <a:pt x="740" y="1764"/>
                </a:lnTo>
                <a:lnTo>
                  <a:pt x="701" y="1912"/>
                </a:lnTo>
                <a:lnTo>
                  <a:pt x="675" y="2064"/>
                </a:lnTo>
                <a:lnTo>
                  <a:pt x="660" y="2217"/>
                </a:lnTo>
                <a:lnTo>
                  <a:pt x="653" y="2376"/>
                </a:lnTo>
                <a:lnTo>
                  <a:pt x="656" y="2493"/>
                </a:lnTo>
                <a:lnTo>
                  <a:pt x="667" y="2611"/>
                </a:lnTo>
                <a:lnTo>
                  <a:pt x="682" y="2727"/>
                </a:lnTo>
                <a:lnTo>
                  <a:pt x="696" y="2570"/>
                </a:lnTo>
                <a:lnTo>
                  <a:pt x="721" y="2411"/>
                </a:lnTo>
                <a:lnTo>
                  <a:pt x="756" y="2255"/>
                </a:lnTo>
                <a:lnTo>
                  <a:pt x="796" y="2123"/>
                </a:lnTo>
                <a:lnTo>
                  <a:pt x="841" y="1992"/>
                </a:lnTo>
                <a:lnTo>
                  <a:pt x="897" y="1865"/>
                </a:lnTo>
                <a:lnTo>
                  <a:pt x="958" y="1741"/>
                </a:lnTo>
                <a:lnTo>
                  <a:pt x="1030" y="1620"/>
                </a:lnTo>
                <a:lnTo>
                  <a:pt x="1106" y="1502"/>
                </a:lnTo>
                <a:lnTo>
                  <a:pt x="1108" y="1498"/>
                </a:lnTo>
                <a:lnTo>
                  <a:pt x="1153" y="1436"/>
                </a:lnTo>
                <a:lnTo>
                  <a:pt x="1204" y="1376"/>
                </a:lnTo>
                <a:lnTo>
                  <a:pt x="1260" y="1324"/>
                </a:lnTo>
                <a:lnTo>
                  <a:pt x="1321" y="1279"/>
                </a:lnTo>
                <a:lnTo>
                  <a:pt x="1386" y="1238"/>
                </a:lnTo>
                <a:lnTo>
                  <a:pt x="1454" y="1205"/>
                </a:lnTo>
                <a:lnTo>
                  <a:pt x="1525" y="1179"/>
                </a:lnTo>
                <a:lnTo>
                  <a:pt x="1599" y="1160"/>
                </a:lnTo>
                <a:lnTo>
                  <a:pt x="1675" y="1148"/>
                </a:lnTo>
                <a:lnTo>
                  <a:pt x="1754" y="1144"/>
                </a:lnTo>
                <a:lnTo>
                  <a:pt x="1838" y="1149"/>
                </a:lnTo>
                <a:lnTo>
                  <a:pt x="1918" y="1162"/>
                </a:lnTo>
                <a:lnTo>
                  <a:pt x="1998" y="1184"/>
                </a:lnTo>
                <a:lnTo>
                  <a:pt x="2073" y="1214"/>
                </a:lnTo>
                <a:lnTo>
                  <a:pt x="2147" y="1252"/>
                </a:lnTo>
                <a:lnTo>
                  <a:pt x="2215" y="1298"/>
                </a:lnTo>
                <a:lnTo>
                  <a:pt x="2278" y="1352"/>
                </a:lnTo>
                <a:lnTo>
                  <a:pt x="2335" y="1411"/>
                </a:lnTo>
                <a:lnTo>
                  <a:pt x="2372" y="1449"/>
                </a:lnTo>
                <a:lnTo>
                  <a:pt x="2417" y="1486"/>
                </a:lnTo>
                <a:lnTo>
                  <a:pt x="2468" y="1523"/>
                </a:lnTo>
                <a:lnTo>
                  <a:pt x="2525" y="1558"/>
                </a:lnTo>
                <a:lnTo>
                  <a:pt x="2587" y="1591"/>
                </a:lnTo>
                <a:lnTo>
                  <a:pt x="2649" y="1619"/>
                </a:lnTo>
                <a:lnTo>
                  <a:pt x="2712" y="1643"/>
                </a:lnTo>
                <a:lnTo>
                  <a:pt x="2775" y="1662"/>
                </a:lnTo>
                <a:lnTo>
                  <a:pt x="2836" y="1673"/>
                </a:lnTo>
                <a:lnTo>
                  <a:pt x="2894" y="1678"/>
                </a:lnTo>
                <a:lnTo>
                  <a:pt x="2894" y="1678"/>
                </a:lnTo>
                <a:lnTo>
                  <a:pt x="2902" y="1678"/>
                </a:lnTo>
                <a:lnTo>
                  <a:pt x="2922" y="1676"/>
                </a:lnTo>
                <a:lnTo>
                  <a:pt x="2950" y="1673"/>
                </a:lnTo>
                <a:lnTo>
                  <a:pt x="2986" y="1668"/>
                </a:lnTo>
                <a:lnTo>
                  <a:pt x="3032" y="1657"/>
                </a:lnTo>
                <a:lnTo>
                  <a:pt x="3080" y="1643"/>
                </a:lnTo>
                <a:lnTo>
                  <a:pt x="3135" y="1622"/>
                </a:lnTo>
                <a:lnTo>
                  <a:pt x="3192" y="1596"/>
                </a:lnTo>
                <a:lnTo>
                  <a:pt x="3250" y="1561"/>
                </a:lnTo>
                <a:lnTo>
                  <a:pt x="3309" y="1519"/>
                </a:lnTo>
                <a:lnTo>
                  <a:pt x="3365" y="1467"/>
                </a:lnTo>
                <a:lnTo>
                  <a:pt x="3423" y="1408"/>
                </a:lnTo>
                <a:lnTo>
                  <a:pt x="3484" y="1355"/>
                </a:lnTo>
                <a:lnTo>
                  <a:pt x="3552" y="1312"/>
                </a:lnTo>
                <a:lnTo>
                  <a:pt x="3623" y="1273"/>
                </a:lnTo>
                <a:lnTo>
                  <a:pt x="3698" y="1244"/>
                </a:lnTo>
                <a:lnTo>
                  <a:pt x="3777" y="1223"/>
                </a:lnTo>
                <a:lnTo>
                  <a:pt x="3859" y="1209"/>
                </a:lnTo>
                <a:lnTo>
                  <a:pt x="3941" y="1205"/>
                </a:lnTo>
                <a:lnTo>
                  <a:pt x="4020" y="1209"/>
                </a:lnTo>
                <a:lnTo>
                  <a:pt x="4096" y="1219"/>
                </a:lnTo>
                <a:lnTo>
                  <a:pt x="4170" y="1238"/>
                </a:lnTo>
                <a:lnTo>
                  <a:pt x="4241" y="1265"/>
                </a:lnTo>
                <a:lnTo>
                  <a:pt x="4309" y="1298"/>
                </a:lnTo>
                <a:lnTo>
                  <a:pt x="4374" y="1338"/>
                </a:lnTo>
                <a:lnTo>
                  <a:pt x="4435" y="1385"/>
                </a:lnTo>
                <a:lnTo>
                  <a:pt x="4491" y="1437"/>
                </a:lnTo>
                <a:lnTo>
                  <a:pt x="4541" y="1495"/>
                </a:lnTo>
                <a:lnTo>
                  <a:pt x="4587" y="1558"/>
                </a:lnTo>
                <a:lnTo>
                  <a:pt x="4589" y="1561"/>
                </a:lnTo>
                <a:lnTo>
                  <a:pt x="4665" y="1680"/>
                </a:lnTo>
                <a:lnTo>
                  <a:pt x="4735" y="1800"/>
                </a:lnTo>
                <a:lnTo>
                  <a:pt x="4798" y="1924"/>
                </a:lnTo>
                <a:lnTo>
                  <a:pt x="4852" y="2051"/>
                </a:lnTo>
                <a:lnTo>
                  <a:pt x="4899" y="2180"/>
                </a:lnTo>
                <a:lnTo>
                  <a:pt x="4938" y="2313"/>
                </a:lnTo>
                <a:lnTo>
                  <a:pt x="4971" y="2456"/>
                </a:lnTo>
                <a:lnTo>
                  <a:pt x="4997" y="2599"/>
                </a:lnTo>
                <a:lnTo>
                  <a:pt x="5013" y="2740"/>
                </a:lnTo>
                <a:lnTo>
                  <a:pt x="5021" y="2880"/>
                </a:lnTo>
                <a:lnTo>
                  <a:pt x="5044" y="2760"/>
                </a:lnTo>
                <a:lnTo>
                  <a:pt x="5062" y="2634"/>
                </a:lnTo>
                <a:lnTo>
                  <a:pt x="5072" y="2507"/>
                </a:lnTo>
                <a:lnTo>
                  <a:pt x="5076" y="2376"/>
                </a:lnTo>
                <a:lnTo>
                  <a:pt x="5070" y="2217"/>
                </a:lnTo>
                <a:lnTo>
                  <a:pt x="5055" y="2064"/>
                </a:lnTo>
                <a:lnTo>
                  <a:pt x="5027" y="1912"/>
                </a:lnTo>
                <a:lnTo>
                  <a:pt x="4990" y="1764"/>
                </a:lnTo>
                <a:lnTo>
                  <a:pt x="4943" y="1620"/>
                </a:lnTo>
                <a:lnTo>
                  <a:pt x="4887" y="1481"/>
                </a:lnTo>
                <a:lnTo>
                  <a:pt x="4822" y="1347"/>
                </a:lnTo>
                <a:lnTo>
                  <a:pt x="4747" y="1217"/>
                </a:lnTo>
                <a:lnTo>
                  <a:pt x="4665" y="1095"/>
                </a:lnTo>
                <a:lnTo>
                  <a:pt x="4576" y="977"/>
                </a:lnTo>
                <a:lnTo>
                  <a:pt x="4479" y="865"/>
                </a:lnTo>
                <a:lnTo>
                  <a:pt x="4374" y="762"/>
                </a:lnTo>
                <a:lnTo>
                  <a:pt x="4264" y="664"/>
                </a:lnTo>
                <a:lnTo>
                  <a:pt x="4145" y="574"/>
                </a:lnTo>
                <a:lnTo>
                  <a:pt x="4023" y="492"/>
                </a:lnTo>
                <a:lnTo>
                  <a:pt x="3894" y="418"/>
                </a:lnTo>
                <a:lnTo>
                  <a:pt x="3759" y="354"/>
                </a:lnTo>
                <a:lnTo>
                  <a:pt x="3620" y="298"/>
                </a:lnTo>
                <a:lnTo>
                  <a:pt x="3477" y="251"/>
                </a:lnTo>
                <a:lnTo>
                  <a:pt x="3328" y="214"/>
                </a:lnTo>
                <a:lnTo>
                  <a:pt x="3176" y="186"/>
                </a:lnTo>
                <a:lnTo>
                  <a:pt x="3023" y="171"/>
                </a:lnTo>
                <a:lnTo>
                  <a:pt x="2864" y="165"/>
                </a:lnTo>
                <a:close/>
                <a:moveTo>
                  <a:pt x="2864" y="0"/>
                </a:moveTo>
                <a:lnTo>
                  <a:pt x="2864" y="0"/>
                </a:lnTo>
                <a:lnTo>
                  <a:pt x="3026" y="5"/>
                </a:lnTo>
                <a:lnTo>
                  <a:pt x="3187" y="22"/>
                </a:lnTo>
                <a:lnTo>
                  <a:pt x="3342" y="49"/>
                </a:lnTo>
                <a:lnTo>
                  <a:pt x="3496" y="85"/>
                </a:lnTo>
                <a:lnTo>
                  <a:pt x="3644" y="131"/>
                </a:lnTo>
                <a:lnTo>
                  <a:pt x="3789" y="186"/>
                </a:lnTo>
                <a:lnTo>
                  <a:pt x="3929" y="251"/>
                </a:lnTo>
                <a:lnTo>
                  <a:pt x="4063" y="324"/>
                </a:lnTo>
                <a:lnTo>
                  <a:pt x="4192" y="406"/>
                </a:lnTo>
                <a:lnTo>
                  <a:pt x="4316" y="495"/>
                </a:lnTo>
                <a:lnTo>
                  <a:pt x="4433" y="593"/>
                </a:lnTo>
                <a:lnTo>
                  <a:pt x="4543" y="696"/>
                </a:lnTo>
                <a:lnTo>
                  <a:pt x="4648" y="807"/>
                </a:lnTo>
                <a:lnTo>
                  <a:pt x="4746" y="924"/>
                </a:lnTo>
                <a:lnTo>
                  <a:pt x="4835" y="1048"/>
                </a:lnTo>
                <a:lnTo>
                  <a:pt x="4917" y="1177"/>
                </a:lnTo>
                <a:lnTo>
                  <a:pt x="4988" y="1312"/>
                </a:lnTo>
                <a:lnTo>
                  <a:pt x="5055" y="1451"/>
                </a:lnTo>
                <a:lnTo>
                  <a:pt x="5109" y="1596"/>
                </a:lnTo>
                <a:lnTo>
                  <a:pt x="5156" y="1744"/>
                </a:lnTo>
                <a:lnTo>
                  <a:pt x="5192" y="1898"/>
                </a:lnTo>
                <a:lnTo>
                  <a:pt x="5219" y="2053"/>
                </a:lnTo>
                <a:lnTo>
                  <a:pt x="5236" y="2212"/>
                </a:lnTo>
                <a:lnTo>
                  <a:pt x="5241" y="2376"/>
                </a:lnTo>
                <a:lnTo>
                  <a:pt x="5236" y="2531"/>
                </a:lnTo>
                <a:lnTo>
                  <a:pt x="5222" y="2685"/>
                </a:lnTo>
                <a:lnTo>
                  <a:pt x="5199" y="2833"/>
                </a:lnTo>
                <a:lnTo>
                  <a:pt x="5281" y="2852"/>
                </a:lnTo>
                <a:lnTo>
                  <a:pt x="5358" y="2880"/>
                </a:lnTo>
                <a:lnTo>
                  <a:pt x="5430" y="2917"/>
                </a:lnTo>
                <a:lnTo>
                  <a:pt x="5496" y="2962"/>
                </a:lnTo>
                <a:lnTo>
                  <a:pt x="5557" y="3014"/>
                </a:lnTo>
                <a:lnTo>
                  <a:pt x="5611" y="3074"/>
                </a:lnTo>
                <a:lnTo>
                  <a:pt x="5659" y="3140"/>
                </a:lnTo>
                <a:lnTo>
                  <a:pt x="5697" y="3210"/>
                </a:lnTo>
                <a:lnTo>
                  <a:pt x="5727" y="3287"/>
                </a:lnTo>
                <a:lnTo>
                  <a:pt x="5746" y="3365"/>
                </a:lnTo>
                <a:lnTo>
                  <a:pt x="5756" y="3449"/>
                </a:lnTo>
                <a:lnTo>
                  <a:pt x="5756" y="3533"/>
                </a:lnTo>
                <a:lnTo>
                  <a:pt x="5746" y="3613"/>
                </a:lnTo>
                <a:lnTo>
                  <a:pt x="5727" y="3691"/>
                </a:lnTo>
                <a:lnTo>
                  <a:pt x="5699" y="3766"/>
                </a:lnTo>
                <a:lnTo>
                  <a:pt x="5660" y="3836"/>
                </a:lnTo>
                <a:lnTo>
                  <a:pt x="5617" y="3901"/>
                </a:lnTo>
                <a:lnTo>
                  <a:pt x="5564" y="3958"/>
                </a:lnTo>
                <a:lnTo>
                  <a:pt x="5505" y="4011"/>
                </a:lnTo>
                <a:lnTo>
                  <a:pt x="5440" y="4056"/>
                </a:lnTo>
                <a:lnTo>
                  <a:pt x="5371" y="4094"/>
                </a:lnTo>
                <a:lnTo>
                  <a:pt x="5295" y="4124"/>
                </a:lnTo>
                <a:lnTo>
                  <a:pt x="5215" y="4143"/>
                </a:lnTo>
                <a:lnTo>
                  <a:pt x="5133" y="4154"/>
                </a:lnTo>
                <a:lnTo>
                  <a:pt x="5093" y="4155"/>
                </a:lnTo>
                <a:lnTo>
                  <a:pt x="5032" y="4152"/>
                </a:lnTo>
                <a:lnTo>
                  <a:pt x="4973" y="4143"/>
                </a:lnTo>
                <a:lnTo>
                  <a:pt x="4913" y="4129"/>
                </a:lnTo>
                <a:lnTo>
                  <a:pt x="4884" y="4264"/>
                </a:lnTo>
                <a:lnTo>
                  <a:pt x="4843" y="4394"/>
                </a:lnTo>
                <a:lnTo>
                  <a:pt x="4796" y="4522"/>
                </a:lnTo>
                <a:lnTo>
                  <a:pt x="4739" y="4644"/>
                </a:lnTo>
                <a:lnTo>
                  <a:pt x="4676" y="4761"/>
                </a:lnTo>
                <a:lnTo>
                  <a:pt x="4603" y="4872"/>
                </a:lnTo>
                <a:lnTo>
                  <a:pt x="4524" y="4981"/>
                </a:lnTo>
                <a:lnTo>
                  <a:pt x="4437" y="5082"/>
                </a:lnTo>
                <a:lnTo>
                  <a:pt x="4344" y="5176"/>
                </a:lnTo>
                <a:lnTo>
                  <a:pt x="4246" y="5265"/>
                </a:lnTo>
                <a:lnTo>
                  <a:pt x="4140" y="5347"/>
                </a:lnTo>
                <a:lnTo>
                  <a:pt x="4030" y="5422"/>
                </a:lnTo>
                <a:lnTo>
                  <a:pt x="3915" y="5490"/>
                </a:lnTo>
                <a:lnTo>
                  <a:pt x="3794" y="5549"/>
                </a:lnTo>
                <a:lnTo>
                  <a:pt x="3669" y="5600"/>
                </a:lnTo>
                <a:lnTo>
                  <a:pt x="3540" y="5643"/>
                </a:lnTo>
                <a:lnTo>
                  <a:pt x="3407" y="5677"/>
                </a:lnTo>
                <a:lnTo>
                  <a:pt x="3271" y="5701"/>
                </a:lnTo>
                <a:lnTo>
                  <a:pt x="3131" y="5717"/>
                </a:lnTo>
                <a:lnTo>
                  <a:pt x="2990" y="5722"/>
                </a:lnTo>
                <a:lnTo>
                  <a:pt x="2716" y="5722"/>
                </a:lnTo>
                <a:lnTo>
                  <a:pt x="2567" y="5717"/>
                </a:lnTo>
                <a:lnTo>
                  <a:pt x="2421" y="5699"/>
                </a:lnTo>
                <a:lnTo>
                  <a:pt x="2279" y="5673"/>
                </a:lnTo>
                <a:lnTo>
                  <a:pt x="2140" y="5635"/>
                </a:lnTo>
                <a:lnTo>
                  <a:pt x="2005" y="5589"/>
                </a:lnTo>
                <a:lnTo>
                  <a:pt x="1876" y="5532"/>
                </a:lnTo>
                <a:lnTo>
                  <a:pt x="1752" y="5467"/>
                </a:lnTo>
                <a:lnTo>
                  <a:pt x="1632" y="5394"/>
                </a:lnTo>
                <a:lnTo>
                  <a:pt x="1518" y="5312"/>
                </a:lnTo>
                <a:lnTo>
                  <a:pt x="1412" y="5223"/>
                </a:lnTo>
                <a:lnTo>
                  <a:pt x="1311" y="5127"/>
                </a:lnTo>
                <a:lnTo>
                  <a:pt x="1216" y="5024"/>
                </a:lnTo>
                <a:lnTo>
                  <a:pt x="1131" y="4914"/>
                </a:lnTo>
                <a:lnTo>
                  <a:pt x="1052" y="4797"/>
                </a:lnTo>
                <a:lnTo>
                  <a:pt x="982" y="4677"/>
                </a:lnTo>
                <a:lnTo>
                  <a:pt x="921" y="4550"/>
                </a:lnTo>
                <a:lnTo>
                  <a:pt x="869" y="4419"/>
                </a:lnTo>
                <a:lnTo>
                  <a:pt x="825" y="4283"/>
                </a:lnTo>
                <a:lnTo>
                  <a:pt x="792" y="4141"/>
                </a:lnTo>
                <a:lnTo>
                  <a:pt x="729" y="4152"/>
                </a:lnTo>
                <a:lnTo>
                  <a:pt x="665" y="4155"/>
                </a:lnTo>
                <a:lnTo>
                  <a:pt x="626" y="4155"/>
                </a:lnTo>
                <a:lnTo>
                  <a:pt x="551" y="4147"/>
                </a:lnTo>
                <a:lnTo>
                  <a:pt x="478" y="4129"/>
                </a:lnTo>
                <a:lnTo>
                  <a:pt x="408" y="4105"/>
                </a:lnTo>
                <a:lnTo>
                  <a:pt x="342" y="4073"/>
                </a:lnTo>
                <a:lnTo>
                  <a:pt x="279" y="4033"/>
                </a:lnTo>
                <a:lnTo>
                  <a:pt x="220" y="3988"/>
                </a:lnTo>
                <a:lnTo>
                  <a:pt x="167" y="3934"/>
                </a:lnTo>
                <a:lnTo>
                  <a:pt x="120" y="3874"/>
                </a:lnTo>
                <a:lnTo>
                  <a:pt x="80" y="3812"/>
                </a:lnTo>
                <a:lnTo>
                  <a:pt x="49" y="3745"/>
                </a:lnTo>
                <a:lnTo>
                  <a:pt x="24" y="3674"/>
                </a:lnTo>
                <a:lnTo>
                  <a:pt x="7" y="3602"/>
                </a:lnTo>
                <a:lnTo>
                  <a:pt x="0" y="3529"/>
                </a:lnTo>
                <a:lnTo>
                  <a:pt x="0" y="3452"/>
                </a:lnTo>
                <a:lnTo>
                  <a:pt x="8" y="3374"/>
                </a:lnTo>
                <a:lnTo>
                  <a:pt x="28" y="3297"/>
                </a:lnTo>
                <a:lnTo>
                  <a:pt x="54" y="3225"/>
                </a:lnTo>
                <a:lnTo>
                  <a:pt x="89" y="3156"/>
                </a:lnTo>
                <a:lnTo>
                  <a:pt x="131" y="3093"/>
                </a:lnTo>
                <a:lnTo>
                  <a:pt x="181" y="3034"/>
                </a:lnTo>
                <a:lnTo>
                  <a:pt x="237" y="2981"/>
                </a:lnTo>
                <a:lnTo>
                  <a:pt x="298" y="2934"/>
                </a:lnTo>
                <a:lnTo>
                  <a:pt x="366" y="2896"/>
                </a:lnTo>
                <a:lnTo>
                  <a:pt x="438" y="2864"/>
                </a:lnTo>
                <a:lnTo>
                  <a:pt x="515" y="2842"/>
                </a:lnTo>
                <a:lnTo>
                  <a:pt x="522" y="2842"/>
                </a:lnTo>
                <a:lnTo>
                  <a:pt x="529" y="2842"/>
                </a:lnTo>
                <a:lnTo>
                  <a:pt x="536" y="2842"/>
                </a:lnTo>
                <a:lnTo>
                  <a:pt x="509" y="2688"/>
                </a:lnTo>
                <a:lnTo>
                  <a:pt x="494" y="2531"/>
                </a:lnTo>
                <a:lnTo>
                  <a:pt x="488" y="2376"/>
                </a:lnTo>
                <a:lnTo>
                  <a:pt x="494" y="2212"/>
                </a:lnTo>
                <a:lnTo>
                  <a:pt x="509" y="2053"/>
                </a:lnTo>
                <a:lnTo>
                  <a:pt x="537" y="1898"/>
                </a:lnTo>
                <a:lnTo>
                  <a:pt x="574" y="1744"/>
                </a:lnTo>
                <a:lnTo>
                  <a:pt x="619" y="1596"/>
                </a:lnTo>
                <a:lnTo>
                  <a:pt x="675" y="1451"/>
                </a:lnTo>
                <a:lnTo>
                  <a:pt x="740" y="1312"/>
                </a:lnTo>
                <a:lnTo>
                  <a:pt x="813" y="1177"/>
                </a:lnTo>
                <a:lnTo>
                  <a:pt x="895" y="1048"/>
                </a:lnTo>
                <a:lnTo>
                  <a:pt x="984" y="924"/>
                </a:lnTo>
                <a:lnTo>
                  <a:pt x="1082" y="807"/>
                </a:lnTo>
                <a:lnTo>
                  <a:pt x="1185" y="696"/>
                </a:lnTo>
                <a:lnTo>
                  <a:pt x="1297" y="593"/>
                </a:lnTo>
                <a:lnTo>
                  <a:pt x="1414" y="495"/>
                </a:lnTo>
                <a:lnTo>
                  <a:pt x="1537" y="406"/>
                </a:lnTo>
                <a:lnTo>
                  <a:pt x="1667" y="324"/>
                </a:lnTo>
                <a:lnTo>
                  <a:pt x="1801" y="251"/>
                </a:lnTo>
                <a:lnTo>
                  <a:pt x="1941" y="186"/>
                </a:lnTo>
                <a:lnTo>
                  <a:pt x="2086" y="131"/>
                </a:lnTo>
                <a:lnTo>
                  <a:pt x="2234" y="85"/>
                </a:lnTo>
                <a:lnTo>
                  <a:pt x="2386" y="49"/>
                </a:lnTo>
                <a:lnTo>
                  <a:pt x="2543" y="22"/>
                </a:lnTo>
                <a:lnTo>
                  <a:pt x="2702" y="5"/>
                </a:lnTo>
                <a:lnTo>
                  <a:pt x="2864"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TextBox 18"/>
          <p:cNvSpPr txBox="1"/>
          <p:nvPr/>
        </p:nvSpPr>
        <p:spPr>
          <a:xfrm>
            <a:off x="6381728" y="3293166"/>
            <a:ext cx="1064917" cy="369332"/>
          </a:xfrm>
          <a:prstGeom prst="rect">
            <a:avLst/>
          </a:prstGeom>
          <a:solidFill>
            <a:srgbClr val="D7EAA0"/>
          </a:solidFill>
          <a:ln w="12700">
            <a:solidFill>
              <a:srgbClr val="000000"/>
            </a:solidFill>
          </a:ln>
        </p:spPr>
        <p:txBody>
          <a:bodyPr wrap="square" rtlCol="0">
            <a:spAutoFit/>
          </a:bodyPr>
          <a:lstStyle/>
          <a:p>
            <a:pPr algn="ctr"/>
            <a:r>
              <a:rPr lang="en-US" sz="1800" dirty="0">
                <a:solidFill>
                  <a:srgbClr val="000000"/>
                </a:solidFill>
              </a:rPr>
              <a:t>research</a:t>
            </a:r>
          </a:p>
        </p:txBody>
      </p:sp>
      <p:sp>
        <p:nvSpPr>
          <p:cNvPr id="3" name="TextBox 2"/>
          <p:cNvSpPr txBox="1"/>
          <p:nvPr/>
        </p:nvSpPr>
        <p:spPr>
          <a:xfrm>
            <a:off x="3813749" y="3747632"/>
            <a:ext cx="1508105" cy="369332"/>
          </a:xfrm>
          <a:prstGeom prst="rect">
            <a:avLst/>
          </a:prstGeom>
          <a:noFill/>
        </p:spPr>
        <p:txBody>
          <a:bodyPr wrap="none" rtlCol="0">
            <a:spAutoFit/>
          </a:bodyPr>
          <a:lstStyle/>
          <a:p>
            <a:r>
              <a:rPr lang="en-US" b="1" dirty="0"/>
              <a:t>sales.quarter1</a:t>
            </a:r>
          </a:p>
        </p:txBody>
      </p:sp>
      <p:sp>
        <p:nvSpPr>
          <p:cNvPr id="21" name="TextBox 20"/>
          <p:cNvSpPr txBox="1"/>
          <p:nvPr/>
        </p:nvSpPr>
        <p:spPr>
          <a:xfrm>
            <a:off x="5912982" y="3721738"/>
            <a:ext cx="2002408" cy="369332"/>
          </a:xfrm>
          <a:prstGeom prst="rect">
            <a:avLst/>
          </a:prstGeom>
          <a:noFill/>
        </p:spPr>
        <p:txBody>
          <a:bodyPr wrap="none" rtlCol="0">
            <a:spAutoFit/>
          </a:bodyPr>
          <a:lstStyle/>
          <a:p>
            <a:r>
              <a:rPr lang="en-US" b="1" dirty="0"/>
              <a:t>research.field_trial9</a:t>
            </a:r>
          </a:p>
        </p:txBody>
      </p:sp>
      <p:sp>
        <p:nvSpPr>
          <p:cNvPr id="22" name="Shape 21"/>
          <p:cNvSpPr/>
          <p:nvPr/>
        </p:nvSpPr>
        <p:spPr>
          <a:xfrm rot="11250728" flipH="1">
            <a:off x="2260872" y="2666455"/>
            <a:ext cx="1376043" cy="921823"/>
          </a:xfrm>
          <a:prstGeom prst="swooshArrow">
            <a:avLst>
              <a:gd name="adj1" fmla="val 16310"/>
              <a:gd name="adj2" fmla="val 31370"/>
            </a:avLst>
          </a:prstGeom>
          <a:solidFill>
            <a:schemeClr val="accent6"/>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dirty="0"/>
          </a:p>
        </p:txBody>
      </p:sp>
      <p:sp>
        <p:nvSpPr>
          <p:cNvPr id="20" name="TextBox 19"/>
          <p:cNvSpPr txBox="1"/>
          <p:nvPr/>
        </p:nvSpPr>
        <p:spPr>
          <a:xfrm>
            <a:off x="1235881" y="2257297"/>
            <a:ext cx="1454055" cy="646331"/>
          </a:xfrm>
          <a:prstGeom prst="rect">
            <a:avLst/>
          </a:prstGeom>
          <a:solidFill>
            <a:srgbClr val="D7EAA0"/>
          </a:solidFill>
          <a:ln w="12700">
            <a:solidFill>
              <a:srgbClr val="000000"/>
            </a:solidFill>
          </a:ln>
        </p:spPr>
        <p:txBody>
          <a:bodyPr wrap="square" rtlCol="0">
            <a:spAutoFit/>
          </a:bodyPr>
          <a:lstStyle/>
          <a:p>
            <a:pPr algn="ctr"/>
            <a:r>
              <a:rPr lang="en-US" sz="1800" dirty="0">
                <a:solidFill>
                  <a:srgbClr val="000000"/>
                </a:solidFill>
              </a:rPr>
              <a:t>SAS administrator</a:t>
            </a:r>
          </a:p>
        </p:txBody>
      </p:sp>
    </p:spTree>
    <p:extLst>
      <p:ext uri="{BB962C8B-B14F-4D97-AF65-F5344CB8AC3E}">
        <p14:creationId xmlns:p14="http://schemas.microsoft.com/office/powerpoint/2010/main" val="665364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Data</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4043" y="1129142"/>
            <a:ext cx="1765935" cy="1371600"/>
          </a:xfrm>
          <a:prstGeom prst="rect">
            <a:avLst/>
          </a:prstGeom>
        </p:spPr>
      </p:pic>
      <p:sp>
        <p:nvSpPr>
          <p:cNvPr id="7" name="Freeform 9"/>
          <p:cNvSpPr>
            <a:spLocks noChangeAspect="1" noEditPoints="1"/>
          </p:cNvSpPr>
          <p:nvPr/>
        </p:nvSpPr>
        <p:spPr bwMode="auto">
          <a:xfrm>
            <a:off x="5790878" y="1129142"/>
            <a:ext cx="1374775" cy="1371600"/>
          </a:xfrm>
          <a:custGeom>
            <a:avLst/>
            <a:gdLst>
              <a:gd name="T0" fmla="*/ 3297 w 4799"/>
              <a:gd name="T1" fmla="*/ 2672 h 4790"/>
              <a:gd name="T2" fmla="*/ 4276 w 4799"/>
              <a:gd name="T3" fmla="*/ 2672 h 4790"/>
              <a:gd name="T4" fmla="*/ 3363 w 4799"/>
              <a:gd name="T5" fmla="*/ 2737 h 4790"/>
              <a:gd name="T6" fmla="*/ 622 w 4799"/>
              <a:gd name="T7" fmla="*/ 2606 h 4790"/>
              <a:gd name="T8" fmla="*/ 2828 w 4799"/>
              <a:gd name="T9" fmla="*/ 2737 h 4790"/>
              <a:gd name="T10" fmla="*/ 557 w 4799"/>
              <a:gd name="T11" fmla="*/ 2672 h 4790"/>
              <a:gd name="T12" fmla="*/ 4212 w 4799"/>
              <a:gd name="T13" fmla="*/ 3121 h 4790"/>
              <a:gd name="T14" fmla="*/ 2271 w 4799"/>
              <a:gd name="T15" fmla="*/ 3252 h 4790"/>
              <a:gd name="T16" fmla="*/ 2271 w 4799"/>
              <a:gd name="T17" fmla="*/ 3121 h 4790"/>
              <a:gd name="T18" fmla="*/ 1965 w 4799"/>
              <a:gd name="T19" fmla="*/ 3186 h 4790"/>
              <a:gd name="T20" fmla="*/ 558 w 4799"/>
              <a:gd name="T21" fmla="*/ 3186 h 4790"/>
              <a:gd name="T22" fmla="*/ 1900 w 4799"/>
              <a:gd name="T23" fmla="*/ 3121 h 4790"/>
              <a:gd name="T24" fmla="*/ 4209 w 4799"/>
              <a:gd name="T25" fmla="*/ 3766 h 4790"/>
              <a:gd name="T26" fmla="*/ 3630 w 4799"/>
              <a:gd name="T27" fmla="*/ 3635 h 4790"/>
              <a:gd name="T28" fmla="*/ 4274 w 4799"/>
              <a:gd name="T29" fmla="*/ 3701 h 4790"/>
              <a:gd name="T30" fmla="*/ 621 w 4799"/>
              <a:gd name="T31" fmla="*/ 3766 h 4790"/>
              <a:gd name="T32" fmla="*/ 3300 w 4799"/>
              <a:gd name="T33" fmla="*/ 3635 h 4790"/>
              <a:gd name="T34" fmla="*/ 3300 w 4799"/>
              <a:gd name="T35" fmla="*/ 3766 h 4790"/>
              <a:gd name="T36" fmla="*/ 4213 w 4799"/>
              <a:gd name="T37" fmla="*/ 4281 h 4790"/>
              <a:gd name="T38" fmla="*/ 3366 w 4799"/>
              <a:gd name="T39" fmla="*/ 4150 h 4790"/>
              <a:gd name="T40" fmla="*/ 4279 w 4799"/>
              <a:gd name="T41" fmla="*/ 4215 h 4790"/>
              <a:gd name="T42" fmla="*/ 2831 w 4799"/>
              <a:gd name="T43" fmla="*/ 4281 h 4790"/>
              <a:gd name="T44" fmla="*/ 625 w 4799"/>
              <a:gd name="T45" fmla="*/ 4150 h 4790"/>
              <a:gd name="T46" fmla="*/ 2897 w 4799"/>
              <a:gd name="T47" fmla="*/ 4215 h 4790"/>
              <a:gd name="T48" fmla="*/ 627 w 4799"/>
              <a:gd name="T49" fmla="*/ 2092 h 4790"/>
              <a:gd name="T50" fmla="*/ 1474 w 4799"/>
              <a:gd name="T51" fmla="*/ 2223 h 4790"/>
              <a:gd name="T52" fmla="*/ 561 w 4799"/>
              <a:gd name="T53" fmla="*/ 2158 h 4790"/>
              <a:gd name="T54" fmla="*/ 4215 w 4799"/>
              <a:gd name="T55" fmla="*/ 2223 h 4790"/>
              <a:gd name="T56" fmla="*/ 2009 w 4799"/>
              <a:gd name="T57" fmla="*/ 2092 h 4790"/>
              <a:gd name="T58" fmla="*/ 4280 w 4799"/>
              <a:gd name="T59" fmla="*/ 2158 h 4790"/>
              <a:gd name="T60" fmla="*/ 628 w 4799"/>
              <a:gd name="T61" fmla="*/ 1578 h 4790"/>
              <a:gd name="T62" fmla="*/ 2569 w 4799"/>
              <a:gd name="T63" fmla="*/ 1709 h 4790"/>
              <a:gd name="T64" fmla="*/ 563 w 4799"/>
              <a:gd name="T65" fmla="*/ 1643 h 4790"/>
              <a:gd name="T66" fmla="*/ 4216 w 4799"/>
              <a:gd name="T67" fmla="*/ 1709 h 4790"/>
              <a:gd name="T68" fmla="*/ 2940 w 4799"/>
              <a:gd name="T69" fmla="*/ 1578 h 4790"/>
              <a:gd name="T70" fmla="*/ 4282 w 4799"/>
              <a:gd name="T71" fmla="*/ 1643 h 4790"/>
              <a:gd name="T72" fmla="*/ 1276 w 4799"/>
              <a:gd name="T73" fmla="*/ 1129 h 4790"/>
              <a:gd name="T74" fmla="*/ 566 w 4799"/>
              <a:gd name="T75" fmla="*/ 1129 h 4790"/>
              <a:gd name="T76" fmla="*/ 1210 w 4799"/>
              <a:gd name="T77" fmla="*/ 1063 h 4790"/>
              <a:gd name="T78" fmla="*/ 4219 w 4799"/>
              <a:gd name="T79" fmla="*/ 1194 h 4790"/>
              <a:gd name="T80" fmla="*/ 1540 w 4799"/>
              <a:gd name="T81" fmla="*/ 1063 h 4790"/>
              <a:gd name="T82" fmla="*/ 4285 w 4799"/>
              <a:gd name="T83" fmla="*/ 1129 h 4790"/>
              <a:gd name="T84" fmla="*/ 630 w 4799"/>
              <a:gd name="T85" fmla="*/ 549 h 4790"/>
              <a:gd name="T86" fmla="*/ 1477 w 4799"/>
              <a:gd name="T87" fmla="*/ 680 h 4790"/>
              <a:gd name="T88" fmla="*/ 565 w 4799"/>
              <a:gd name="T89" fmla="*/ 614 h 4790"/>
              <a:gd name="T90" fmla="*/ 2012 w 4799"/>
              <a:gd name="T91" fmla="*/ 549 h 4790"/>
              <a:gd name="T92" fmla="*/ 4218 w 4799"/>
              <a:gd name="T93" fmla="*/ 680 h 4790"/>
              <a:gd name="T94" fmla="*/ 1947 w 4799"/>
              <a:gd name="T95" fmla="*/ 614 h 4790"/>
              <a:gd name="T96" fmla="*/ 4457 w 4799"/>
              <a:gd name="T97" fmla="*/ 4659 h 4790"/>
              <a:gd name="T98" fmla="*/ 130 w 4799"/>
              <a:gd name="T99" fmla="*/ 343 h 4790"/>
              <a:gd name="T100" fmla="*/ 4669 w 4799"/>
              <a:gd name="T101" fmla="*/ 343 h 4790"/>
              <a:gd name="T102" fmla="*/ 4457 w 4799"/>
              <a:gd name="T103" fmla="*/ 0 h 4790"/>
              <a:gd name="T104" fmla="*/ 0 w 4799"/>
              <a:gd name="T105" fmla="*/ 343 h 4790"/>
              <a:gd name="T106" fmla="*/ 4457 w 4799"/>
              <a:gd name="T107" fmla="*/ 4790 h 4790"/>
              <a:gd name="T108" fmla="*/ 4457 w 4799"/>
              <a:gd name="T109" fmla="*/ 0 h 4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799" h="4790">
                <a:moveTo>
                  <a:pt x="3363" y="2737"/>
                </a:moveTo>
                <a:lnTo>
                  <a:pt x="3363" y="2737"/>
                </a:lnTo>
                <a:cubicBezTo>
                  <a:pt x="3327" y="2737"/>
                  <a:pt x="3297" y="2708"/>
                  <a:pt x="3297" y="2672"/>
                </a:cubicBezTo>
                <a:cubicBezTo>
                  <a:pt x="3297" y="2636"/>
                  <a:pt x="3327" y="2606"/>
                  <a:pt x="3363" y="2606"/>
                </a:cubicBezTo>
                <a:lnTo>
                  <a:pt x="4210" y="2606"/>
                </a:lnTo>
                <a:cubicBezTo>
                  <a:pt x="4246" y="2606"/>
                  <a:pt x="4276" y="2636"/>
                  <a:pt x="4276" y="2672"/>
                </a:cubicBezTo>
                <a:cubicBezTo>
                  <a:pt x="4276" y="2708"/>
                  <a:pt x="4246" y="2737"/>
                  <a:pt x="4210" y="2737"/>
                </a:cubicBezTo>
                <a:lnTo>
                  <a:pt x="3363" y="2737"/>
                </a:lnTo>
                <a:lnTo>
                  <a:pt x="3363" y="2737"/>
                </a:lnTo>
                <a:close/>
                <a:moveTo>
                  <a:pt x="557" y="2672"/>
                </a:moveTo>
                <a:lnTo>
                  <a:pt x="557" y="2672"/>
                </a:lnTo>
                <a:cubicBezTo>
                  <a:pt x="557" y="2636"/>
                  <a:pt x="586" y="2606"/>
                  <a:pt x="622" y="2606"/>
                </a:cubicBezTo>
                <a:lnTo>
                  <a:pt x="2828" y="2606"/>
                </a:lnTo>
                <a:cubicBezTo>
                  <a:pt x="2864" y="2606"/>
                  <a:pt x="2894" y="2636"/>
                  <a:pt x="2894" y="2672"/>
                </a:cubicBezTo>
                <a:cubicBezTo>
                  <a:pt x="2894" y="2708"/>
                  <a:pt x="2864" y="2737"/>
                  <a:pt x="2828" y="2737"/>
                </a:cubicBezTo>
                <a:lnTo>
                  <a:pt x="622" y="2737"/>
                </a:lnTo>
                <a:cubicBezTo>
                  <a:pt x="586" y="2737"/>
                  <a:pt x="557" y="2708"/>
                  <a:pt x="557" y="2672"/>
                </a:cubicBezTo>
                <a:lnTo>
                  <a:pt x="557" y="2672"/>
                </a:lnTo>
                <a:close/>
                <a:moveTo>
                  <a:pt x="2271" y="3121"/>
                </a:moveTo>
                <a:lnTo>
                  <a:pt x="2271" y="3121"/>
                </a:lnTo>
                <a:lnTo>
                  <a:pt x="4212" y="3121"/>
                </a:lnTo>
                <a:cubicBezTo>
                  <a:pt x="4248" y="3121"/>
                  <a:pt x="4277" y="3150"/>
                  <a:pt x="4277" y="3186"/>
                </a:cubicBezTo>
                <a:cubicBezTo>
                  <a:pt x="4277" y="3222"/>
                  <a:pt x="4248" y="3252"/>
                  <a:pt x="4212" y="3252"/>
                </a:cubicBezTo>
                <a:lnTo>
                  <a:pt x="2271" y="3252"/>
                </a:lnTo>
                <a:cubicBezTo>
                  <a:pt x="2235" y="3252"/>
                  <a:pt x="2206" y="3222"/>
                  <a:pt x="2206" y="3186"/>
                </a:cubicBezTo>
                <a:cubicBezTo>
                  <a:pt x="2206" y="3150"/>
                  <a:pt x="2235" y="3121"/>
                  <a:pt x="2271" y="3121"/>
                </a:cubicBezTo>
                <a:lnTo>
                  <a:pt x="2271" y="3121"/>
                </a:lnTo>
                <a:close/>
                <a:moveTo>
                  <a:pt x="1900" y="3121"/>
                </a:moveTo>
                <a:lnTo>
                  <a:pt x="1900" y="3121"/>
                </a:lnTo>
                <a:cubicBezTo>
                  <a:pt x="1936" y="3121"/>
                  <a:pt x="1965" y="3150"/>
                  <a:pt x="1965" y="3186"/>
                </a:cubicBezTo>
                <a:cubicBezTo>
                  <a:pt x="1965" y="3222"/>
                  <a:pt x="1936" y="3252"/>
                  <a:pt x="1900" y="3252"/>
                </a:cubicBezTo>
                <a:lnTo>
                  <a:pt x="624" y="3252"/>
                </a:lnTo>
                <a:cubicBezTo>
                  <a:pt x="588" y="3252"/>
                  <a:pt x="558" y="3222"/>
                  <a:pt x="558" y="3186"/>
                </a:cubicBezTo>
                <a:cubicBezTo>
                  <a:pt x="558" y="3150"/>
                  <a:pt x="588" y="3121"/>
                  <a:pt x="624" y="3121"/>
                </a:cubicBezTo>
                <a:lnTo>
                  <a:pt x="1900" y="3121"/>
                </a:lnTo>
                <a:lnTo>
                  <a:pt x="1900" y="3121"/>
                </a:lnTo>
                <a:close/>
                <a:moveTo>
                  <a:pt x="4274" y="3701"/>
                </a:moveTo>
                <a:lnTo>
                  <a:pt x="4274" y="3701"/>
                </a:lnTo>
                <a:cubicBezTo>
                  <a:pt x="4274" y="3737"/>
                  <a:pt x="4245" y="3766"/>
                  <a:pt x="4209" y="3766"/>
                </a:cubicBezTo>
                <a:lnTo>
                  <a:pt x="3630" y="3766"/>
                </a:lnTo>
                <a:cubicBezTo>
                  <a:pt x="3594" y="3766"/>
                  <a:pt x="3565" y="3737"/>
                  <a:pt x="3565" y="3701"/>
                </a:cubicBezTo>
                <a:cubicBezTo>
                  <a:pt x="3565" y="3664"/>
                  <a:pt x="3594" y="3635"/>
                  <a:pt x="3630" y="3635"/>
                </a:cubicBezTo>
                <a:lnTo>
                  <a:pt x="4209" y="3635"/>
                </a:lnTo>
                <a:cubicBezTo>
                  <a:pt x="4245" y="3635"/>
                  <a:pt x="4274" y="3664"/>
                  <a:pt x="4274" y="3701"/>
                </a:cubicBezTo>
                <a:lnTo>
                  <a:pt x="4274" y="3701"/>
                </a:lnTo>
                <a:close/>
                <a:moveTo>
                  <a:pt x="3300" y="3766"/>
                </a:moveTo>
                <a:lnTo>
                  <a:pt x="3300" y="3766"/>
                </a:lnTo>
                <a:lnTo>
                  <a:pt x="621" y="3766"/>
                </a:lnTo>
                <a:cubicBezTo>
                  <a:pt x="585" y="3766"/>
                  <a:pt x="555" y="3737"/>
                  <a:pt x="555" y="3701"/>
                </a:cubicBezTo>
                <a:cubicBezTo>
                  <a:pt x="555" y="3664"/>
                  <a:pt x="585" y="3635"/>
                  <a:pt x="621" y="3635"/>
                </a:cubicBezTo>
                <a:lnTo>
                  <a:pt x="3300" y="3635"/>
                </a:lnTo>
                <a:cubicBezTo>
                  <a:pt x="3336" y="3635"/>
                  <a:pt x="3365" y="3664"/>
                  <a:pt x="3365" y="3701"/>
                </a:cubicBezTo>
                <a:cubicBezTo>
                  <a:pt x="3365" y="3737"/>
                  <a:pt x="3336" y="3766"/>
                  <a:pt x="3300" y="3766"/>
                </a:cubicBezTo>
                <a:lnTo>
                  <a:pt x="3300" y="3766"/>
                </a:lnTo>
                <a:close/>
                <a:moveTo>
                  <a:pt x="4279" y="4215"/>
                </a:moveTo>
                <a:lnTo>
                  <a:pt x="4279" y="4215"/>
                </a:lnTo>
                <a:cubicBezTo>
                  <a:pt x="4279" y="4251"/>
                  <a:pt x="4249" y="4281"/>
                  <a:pt x="4213" y="4281"/>
                </a:cubicBezTo>
                <a:lnTo>
                  <a:pt x="3366" y="4280"/>
                </a:lnTo>
                <a:cubicBezTo>
                  <a:pt x="3330" y="4280"/>
                  <a:pt x="3300" y="4251"/>
                  <a:pt x="3300" y="4215"/>
                </a:cubicBezTo>
                <a:cubicBezTo>
                  <a:pt x="3300" y="4179"/>
                  <a:pt x="3330" y="4150"/>
                  <a:pt x="3366" y="4150"/>
                </a:cubicBezTo>
                <a:lnTo>
                  <a:pt x="4213" y="4150"/>
                </a:lnTo>
                <a:cubicBezTo>
                  <a:pt x="4249" y="4150"/>
                  <a:pt x="4279" y="4179"/>
                  <a:pt x="4279" y="4215"/>
                </a:cubicBezTo>
                <a:lnTo>
                  <a:pt x="4279" y="4215"/>
                </a:lnTo>
                <a:close/>
                <a:moveTo>
                  <a:pt x="2897" y="4215"/>
                </a:moveTo>
                <a:lnTo>
                  <a:pt x="2897" y="4215"/>
                </a:lnTo>
                <a:cubicBezTo>
                  <a:pt x="2897" y="4251"/>
                  <a:pt x="2867" y="4281"/>
                  <a:pt x="2831" y="4281"/>
                </a:cubicBezTo>
                <a:lnTo>
                  <a:pt x="625" y="4280"/>
                </a:lnTo>
                <a:cubicBezTo>
                  <a:pt x="589" y="4280"/>
                  <a:pt x="560" y="4251"/>
                  <a:pt x="560" y="4215"/>
                </a:cubicBezTo>
                <a:cubicBezTo>
                  <a:pt x="560" y="4179"/>
                  <a:pt x="589" y="4150"/>
                  <a:pt x="625" y="4150"/>
                </a:cubicBezTo>
                <a:lnTo>
                  <a:pt x="2831" y="4150"/>
                </a:lnTo>
                <a:cubicBezTo>
                  <a:pt x="2867" y="4150"/>
                  <a:pt x="2897" y="4179"/>
                  <a:pt x="2897" y="4215"/>
                </a:cubicBezTo>
                <a:lnTo>
                  <a:pt x="2897" y="4215"/>
                </a:lnTo>
                <a:close/>
                <a:moveTo>
                  <a:pt x="561" y="2158"/>
                </a:moveTo>
                <a:lnTo>
                  <a:pt x="561" y="2158"/>
                </a:lnTo>
                <a:cubicBezTo>
                  <a:pt x="561" y="2121"/>
                  <a:pt x="591" y="2092"/>
                  <a:pt x="627" y="2092"/>
                </a:cubicBezTo>
                <a:lnTo>
                  <a:pt x="1474" y="2092"/>
                </a:lnTo>
                <a:cubicBezTo>
                  <a:pt x="1510" y="2092"/>
                  <a:pt x="1540" y="2121"/>
                  <a:pt x="1540" y="2158"/>
                </a:cubicBezTo>
                <a:cubicBezTo>
                  <a:pt x="1540" y="2194"/>
                  <a:pt x="1510" y="2223"/>
                  <a:pt x="1474" y="2223"/>
                </a:cubicBezTo>
                <a:lnTo>
                  <a:pt x="627" y="2223"/>
                </a:lnTo>
                <a:cubicBezTo>
                  <a:pt x="591" y="2223"/>
                  <a:pt x="561" y="2194"/>
                  <a:pt x="561" y="2158"/>
                </a:cubicBezTo>
                <a:lnTo>
                  <a:pt x="561" y="2158"/>
                </a:lnTo>
                <a:close/>
                <a:moveTo>
                  <a:pt x="4280" y="2158"/>
                </a:moveTo>
                <a:lnTo>
                  <a:pt x="4280" y="2158"/>
                </a:lnTo>
                <a:cubicBezTo>
                  <a:pt x="4280" y="2194"/>
                  <a:pt x="4251" y="2223"/>
                  <a:pt x="4215" y="2223"/>
                </a:cubicBezTo>
                <a:lnTo>
                  <a:pt x="2009" y="2223"/>
                </a:lnTo>
                <a:cubicBezTo>
                  <a:pt x="1973" y="2223"/>
                  <a:pt x="1944" y="2194"/>
                  <a:pt x="1944" y="2158"/>
                </a:cubicBezTo>
                <a:cubicBezTo>
                  <a:pt x="1944" y="2121"/>
                  <a:pt x="1973" y="2092"/>
                  <a:pt x="2009" y="2092"/>
                </a:cubicBezTo>
                <a:lnTo>
                  <a:pt x="4215" y="2092"/>
                </a:lnTo>
                <a:cubicBezTo>
                  <a:pt x="4251" y="2092"/>
                  <a:pt x="4280" y="2121"/>
                  <a:pt x="4280" y="2158"/>
                </a:cubicBezTo>
                <a:lnTo>
                  <a:pt x="4280" y="2158"/>
                </a:lnTo>
                <a:close/>
                <a:moveTo>
                  <a:pt x="563" y="1643"/>
                </a:moveTo>
                <a:lnTo>
                  <a:pt x="563" y="1643"/>
                </a:lnTo>
                <a:cubicBezTo>
                  <a:pt x="563" y="1607"/>
                  <a:pt x="592" y="1578"/>
                  <a:pt x="628" y="1578"/>
                </a:cubicBezTo>
                <a:lnTo>
                  <a:pt x="2569" y="1578"/>
                </a:lnTo>
                <a:cubicBezTo>
                  <a:pt x="2605" y="1578"/>
                  <a:pt x="2634" y="1607"/>
                  <a:pt x="2634" y="1643"/>
                </a:cubicBezTo>
                <a:cubicBezTo>
                  <a:pt x="2634" y="1679"/>
                  <a:pt x="2605" y="1709"/>
                  <a:pt x="2569" y="1709"/>
                </a:cubicBezTo>
                <a:lnTo>
                  <a:pt x="628" y="1709"/>
                </a:lnTo>
                <a:cubicBezTo>
                  <a:pt x="592" y="1709"/>
                  <a:pt x="563" y="1679"/>
                  <a:pt x="563" y="1643"/>
                </a:cubicBezTo>
                <a:lnTo>
                  <a:pt x="563" y="1643"/>
                </a:lnTo>
                <a:close/>
                <a:moveTo>
                  <a:pt x="4282" y="1643"/>
                </a:moveTo>
                <a:lnTo>
                  <a:pt x="4282" y="1643"/>
                </a:lnTo>
                <a:cubicBezTo>
                  <a:pt x="4282" y="1679"/>
                  <a:pt x="4253" y="1709"/>
                  <a:pt x="4216" y="1709"/>
                </a:cubicBezTo>
                <a:lnTo>
                  <a:pt x="2940" y="1709"/>
                </a:lnTo>
                <a:cubicBezTo>
                  <a:pt x="2904" y="1709"/>
                  <a:pt x="2875" y="1679"/>
                  <a:pt x="2875" y="1643"/>
                </a:cubicBezTo>
                <a:cubicBezTo>
                  <a:pt x="2875" y="1607"/>
                  <a:pt x="2904" y="1578"/>
                  <a:pt x="2940" y="1578"/>
                </a:cubicBezTo>
                <a:lnTo>
                  <a:pt x="4216" y="1578"/>
                </a:lnTo>
                <a:cubicBezTo>
                  <a:pt x="4253" y="1578"/>
                  <a:pt x="4282" y="1607"/>
                  <a:pt x="4282" y="1643"/>
                </a:cubicBezTo>
                <a:lnTo>
                  <a:pt x="4282" y="1643"/>
                </a:lnTo>
                <a:close/>
                <a:moveTo>
                  <a:pt x="1210" y="1063"/>
                </a:moveTo>
                <a:lnTo>
                  <a:pt x="1210" y="1063"/>
                </a:lnTo>
                <a:cubicBezTo>
                  <a:pt x="1246" y="1063"/>
                  <a:pt x="1276" y="1093"/>
                  <a:pt x="1276" y="1129"/>
                </a:cubicBezTo>
                <a:cubicBezTo>
                  <a:pt x="1276" y="1165"/>
                  <a:pt x="1246" y="1194"/>
                  <a:pt x="1210" y="1194"/>
                </a:cubicBezTo>
                <a:lnTo>
                  <a:pt x="632" y="1194"/>
                </a:lnTo>
                <a:cubicBezTo>
                  <a:pt x="595" y="1194"/>
                  <a:pt x="566" y="1165"/>
                  <a:pt x="566" y="1129"/>
                </a:cubicBezTo>
                <a:cubicBezTo>
                  <a:pt x="566" y="1092"/>
                  <a:pt x="595" y="1063"/>
                  <a:pt x="632" y="1063"/>
                </a:cubicBezTo>
                <a:lnTo>
                  <a:pt x="1210" y="1063"/>
                </a:lnTo>
                <a:lnTo>
                  <a:pt x="1210" y="1063"/>
                </a:lnTo>
                <a:close/>
                <a:moveTo>
                  <a:pt x="4285" y="1129"/>
                </a:moveTo>
                <a:lnTo>
                  <a:pt x="4285" y="1129"/>
                </a:lnTo>
                <a:cubicBezTo>
                  <a:pt x="4285" y="1165"/>
                  <a:pt x="4256" y="1194"/>
                  <a:pt x="4219" y="1194"/>
                </a:cubicBezTo>
                <a:lnTo>
                  <a:pt x="1540" y="1194"/>
                </a:lnTo>
                <a:cubicBezTo>
                  <a:pt x="1504" y="1194"/>
                  <a:pt x="1475" y="1165"/>
                  <a:pt x="1475" y="1129"/>
                </a:cubicBezTo>
                <a:cubicBezTo>
                  <a:pt x="1475" y="1092"/>
                  <a:pt x="1504" y="1063"/>
                  <a:pt x="1540" y="1063"/>
                </a:cubicBezTo>
                <a:lnTo>
                  <a:pt x="4219" y="1063"/>
                </a:lnTo>
                <a:cubicBezTo>
                  <a:pt x="4256" y="1063"/>
                  <a:pt x="4285" y="1093"/>
                  <a:pt x="4285" y="1129"/>
                </a:cubicBezTo>
                <a:lnTo>
                  <a:pt x="4285" y="1129"/>
                </a:lnTo>
                <a:close/>
                <a:moveTo>
                  <a:pt x="565" y="614"/>
                </a:moveTo>
                <a:lnTo>
                  <a:pt x="565" y="614"/>
                </a:lnTo>
                <a:cubicBezTo>
                  <a:pt x="565" y="578"/>
                  <a:pt x="594" y="549"/>
                  <a:pt x="630" y="549"/>
                </a:cubicBezTo>
                <a:lnTo>
                  <a:pt x="1477" y="549"/>
                </a:lnTo>
                <a:cubicBezTo>
                  <a:pt x="1513" y="549"/>
                  <a:pt x="1543" y="578"/>
                  <a:pt x="1543" y="614"/>
                </a:cubicBezTo>
                <a:cubicBezTo>
                  <a:pt x="1543" y="650"/>
                  <a:pt x="1513" y="680"/>
                  <a:pt x="1477" y="680"/>
                </a:cubicBezTo>
                <a:lnTo>
                  <a:pt x="630" y="680"/>
                </a:lnTo>
                <a:cubicBezTo>
                  <a:pt x="594" y="680"/>
                  <a:pt x="565" y="650"/>
                  <a:pt x="565" y="614"/>
                </a:cubicBezTo>
                <a:lnTo>
                  <a:pt x="565" y="614"/>
                </a:lnTo>
                <a:close/>
                <a:moveTo>
                  <a:pt x="1947" y="614"/>
                </a:moveTo>
                <a:lnTo>
                  <a:pt x="1947" y="614"/>
                </a:lnTo>
                <a:cubicBezTo>
                  <a:pt x="1947" y="578"/>
                  <a:pt x="1976" y="549"/>
                  <a:pt x="2012" y="549"/>
                </a:cubicBezTo>
                <a:lnTo>
                  <a:pt x="4218" y="549"/>
                </a:lnTo>
                <a:cubicBezTo>
                  <a:pt x="4254" y="549"/>
                  <a:pt x="4283" y="578"/>
                  <a:pt x="4283" y="614"/>
                </a:cubicBezTo>
                <a:cubicBezTo>
                  <a:pt x="4283" y="650"/>
                  <a:pt x="4254" y="680"/>
                  <a:pt x="4218" y="680"/>
                </a:cubicBezTo>
                <a:lnTo>
                  <a:pt x="2012" y="680"/>
                </a:lnTo>
                <a:cubicBezTo>
                  <a:pt x="1976" y="680"/>
                  <a:pt x="1947" y="650"/>
                  <a:pt x="1947" y="614"/>
                </a:cubicBezTo>
                <a:lnTo>
                  <a:pt x="1947" y="614"/>
                </a:lnTo>
                <a:close/>
                <a:moveTo>
                  <a:pt x="4669" y="4447"/>
                </a:moveTo>
                <a:lnTo>
                  <a:pt x="4669" y="4447"/>
                </a:lnTo>
                <a:cubicBezTo>
                  <a:pt x="4669" y="4564"/>
                  <a:pt x="4574" y="4659"/>
                  <a:pt x="4457" y="4659"/>
                </a:cubicBezTo>
                <a:lnTo>
                  <a:pt x="342" y="4659"/>
                </a:lnTo>
                <a:cubicBezTo>
                  <a:pt x="225" y="4659"/>
                  <a:pt x="130" y="4564"/>
                  <a:pt x="130" y="4447"/>
                </a:cubicBezTo>
                <a:lnTo>
                  <a:pt x="130" y="343"/>
                </a:lnTo>
                <a:cubicBezTo>
                  <a:pt x="130" y="226"/>
                  <a:pt x="225" y="131"/>
                  <a:pt x="342" y="131"/>
                </a:cubicBezTo>
                <a:lnTo>
                  <a:pt x="4457" y="131"/>
                </a:lnTo>
                <a:cubicBezTo>
                  <a:pt x="4574" y="131"/>
                  <a:pt x="4669" y="226"/>
                  <a:pt x="4669" y="343"/>
                </a:cubicBezTo>
                <a:lnTo>
                  <a:pt x="4669" y="4447"/>
                </a:lnTo>
                <a:lnTo>
                  <a:pt x="4669" y="4447"/>
                </a:lnTo>
                <a:close/>
                <a:moveTo>
                  <a:pt x="4457" y="0"/>
                </a:moveTo>
                <a:lnTo>
                  <a:pt x="4457" y="0"/>
                </a:lnTo>
                <a:lnTo>
                  <a:pt x="342" y="0"/>
                </a:lnTo>
                <a:cubicBezTo>
                  <a:pt x="153" y="0"/>
                  <a:pt x="0" y="154"/>
                  <a:pt x="0" y="343"/>
                </a:cubicBezTo>
                <a:lnTo>
                  <a:pt x="0" y="4447"/>
                </a:lnTo>
                <a:cubicBezTo>
                  <a:pt x="0" y="4636"/>
                  <a:pt x="153" y="4790"/>
                  <a:pt x="342" y="4790"/>
                </a:cubicBezTo>
                <a:lnTo>
                  <a:pt x="4457" y="4790"/>
                </a:lnTo>
                <a:cubicBezTo>
                  <a:pt x="4646" y="4790"/>
                  <a:pt x="4799" y="4636"/>
                  <a:pt x="4799" y="4447"/>
                </a:cubicBezTo>
                <a:lnTo>
                  <a:pt x="4799" y="343"/>
                </a:lnTo>
                <a:cubicBezTo>
                  <a:pt x="4799" y="154"/>
                  <a:pt x="4646" y="0"/>
                  <a:pt x="4457" y="0"/>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 name="Rectangular Callout 2"/>
          <p:cNvSpPr/>
          <p:nvPr/>
        </p:nvSpPr>
        <p:spPr>
          <a:xfrm rot="10800000">
            <a:off x="1233406" y="2356096"/>
            <a:ext cx="4792490" cy="2153760"/>
          </a:xfrm>
          <a:custGeom>
            <a:avLst/>
            <a:gdLst>
              <a:gd name="connsiteX0" fmla="*/ 0 w 4792490"/>
              <a:gd name="connsiteY0" fmla="*/ 0 h 1755648"/>
              <a:gd name="connsiteX1" fmla="*/ 2795619 w 4792490"/>
              <a:gd name="connsiteY1" fmla="*/ 0 h 1755648"/>
              <a:gd name="connsiteX2" fmla="*/ 2795619 w 4792490"/>
              <a:gd name="connsiteY2" fmla="*/ 0 h 1755648"/>
              <a:gd name="connsiteX3" fmla="*/ 3993742 w 4792490"/>
              <a:gd name="connsiteY3" fmla="*/ 0 h 1755648"/>
              <a:gd name="connsiteX4" fmla="*/ 4792490 w 4792490"/>
              <a:gd name="connsiteY4" fmla="*/ 0 h 1755648"/>
              <a:gd name="connsiteX5" fmla="*/ 4792490 w 4792490"/>
              <a:gd name="connsiteY5" fmla="*/ 1024128 h 1755648"/>
              <a:gd name="connsiteX6" fmla="*/ 4792490 w 4792490"/>
              <a:gd name="connsiteY6" fmla="*/ 1024128 h 1755648"/>
              <a:gd name="connsiteX7" fmla="*/ 4792490 w 4792490"/>
              <a:gd name="connsiteY7" fmla="*/ 1463040 h 1755648"/>
              <a:gd name="connsiteX8" fmla="*/ 4792490 w 4792490"/>
              <a:gd name="connsiteY8" fmla="*/ 1755648 h 1755648"/>
              <a:gd name="connsiteX9" fmla="*/ 3993742 w 4792490"/>
              <a:gd name="connsiteY9" fmla="*/ 1755648 h 1755648"/>
              <a:gd name="connsiteX10" fmla="*/ 3465737 w 4792490"/>
              <a:gd name="connsiteY10" fmla="*/ 2072648 h 1755648"/>
              <a:gd name="connsiteX11" fmla="*/ 2795619 w 4792490"/>
              <a:gd name="connsiteY11" fmla="*/ 1755648 h 1755648"/>
              <a:gd name="connsiteX12" fmla="*/ 0 w 4792490"/>
              <a:gd name="connsiteY12" fmla="*/ 1755648 h 1755648"/>
              <a:gd name="connsiteX13" fmla="*/ 0 w 4792490"/>
              <a:gd name="connsiteY13" fmla="*/ 1463040 h 1755648"/>
              <a:gd name="connsiteX14" fmla="*/ 0 w 4792490"/>
              <a:gd name="connsiteY14" fmla="*/ 1024128 h 1755648"/>
              <a:gd name="connsiteX15" fmla="*/ 0 w 4792490"/>
              <a:gd name="connsiteY15" fmla="*/ 1024128 h 1755648"/>
              <a:gd name="connsiteX16" fmla="*/ 0 w 4792490"/>
              <a:gd name="connsiteY16" fmla="*/ 0 h 1755648"/>
              <a:gd name="connsiteX0" fmla="*/ 0 w 4792490"/>
              <a:gd name="connsiteY0" fmla="*/ 0 h 2072648"/>
              <a:gd name="connsiteX1" fmla="*/ 2795619 w 4792490"/>
              <a:gd name="connsiteY1" fmla="*/ 0 h 2072648"/>
              <a:gd name="connsiteX2" fmla="*/ 2795619 w 4792490"/>
              <a:gd name="connsiteY2" fmla="*/ 0 h 2072648"/>
              <a:gd name="connsiteX3" fmla="*/ 3993742 w 4792490"/>
              <a:gd name="connsiteY3" fmla="*/ 0 h 2072648"/>
              <a:gd name="connsiteX4" fmla="*/ 4792490 w 4792490"/>
              <a:gd name="connsiteY4" fmla="*/ 0 h 2072648"/>
              <a:gd name="connsiteX5" fmla="*/ 4792490 w 4792490"/>
              <a:gd name="connsiteY5" fmla="*/ 1024128 h 2072648"/>
              <a:gd name="connsiteX6" fmla="*/ 4792490 w 4792490"/>
              <a:gd name="connsiteY6" fmla="*/ 1024128 h 2072648"/>
              <a:gd name="connsiteX7" fmla="*/ 4792490 w 4792490"/>
              <a:gd name="connsiteY7" fmla="*/ 1463040 h 2072648"/>
              <a:gd name="connsiteX8" fmla="*/ 4792490 w 4792490"/>
              <a:gd name="connsiteY8" fmla="*/ 1755648 h 2072648"/>
              <a:gd name="connsiteX9" fmla="*/ 3993742 w 4792490"/>
              <a:gd name="connsiteY9" fmla="*/ 1755648 h 2072648"/>
              <a:gd name="connsiteX10" fmla="*/ 3465737 w 4792490"/>
              <a:gd name="connsiteY10" fmla="*/ 2072648 h 2072648"/>
              <a:gd name="connsiteX11" fmla="*/ 2964295 w 4792490"/>
              <a:gd name="connsiteY11" fmla="*/ 1755648 h 2072648"/>
              <a:gd name="connsiteX12" fmla="*/ 0 w 4792490"/>
              <a:gd name="connsiteY12" fmla="*/ 1755648 h 2072648"/>
              <a:gd name="connsiteX13" fmla="*/ 0 w 4792490"/>
              <a:gd name="connsiteY13" fmla="*/ 1463040 h 2072648"/>
              <a:gd name="connsiteX14" fmla="*/ 0 w 4792490"/>
              <a:gd name="connsiteY14" fmla="*/ 1024128 h 2072648"/>
              <a:gd name="connsiteX15" fmla="*/ 0 w 4792490"/>
              <a:gd name="connsiteY15" fmla="*/ 1024128 h 2072648"/>
              <a:gd name="connsiteX16" fmla="*/ 0 w 4792490"/>
              <a:gd name="connsiteY16" fmla="*/ 0 h 207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92490" h="2072648">
                <a:moveTo>
                  <a:pt x="0" y="0"/>
                </a:moveTo>
                <a:lnTo>
                  <a:pt x="2795619" y="0"/>
                </a:lnTo>
                <a:lnTo>
                  <a:pt x="2795619" y="0"/>
                </a:lnTo>
                <a:lnTo>
                  <a:pt x="3993742" y="0"/>
                </a:lnTo>
                <a:lnTo>
                  <a:pt x="4792490" y="0"/>
                </a:lnTo>
                <a:lnTo>
                  <a:pt x="4792490" y="1024128"/>
                </a:lnTo>
                <a:lnTo>
                  <a:pt x="4792490" y="1024128"/>
                </a:lnTo>
                <a:lnTo>
                  <a:pt x="4792490" y="1463040"/>
                </a:lnTo>
                <a:lnTo>
                  <a:pt x="4792490" y="1755648"/>
                </a:lnTo>
                <a:lnTo>
                  <a:pt x="3993742" y="1755648"/>
                </a:lnTo>
                <a:lnTo>
                  <a:pt x="3465737" y="2072648"/>
                </a:lnTo>
                <a:lnTo>
                  <a:pt x="2964295" y="1755648"/>
                </a:lnTo>
                <a:lnTo>
                  <a:pt x="0" y="1755648"/>
                </a:lnTo>
                <a:lnTo>
                  <a:pt x="0" y="1463040"/>
                </a:lnTo>
                <a:lnTo>
                  <a:pt x="0" y="1024128"/>
                </a:lnTo>
                <a:lnTo>
                  <a:pt x="0" y="1024128"/>
                </a:lnTo>
                <a:lnTo>
                  <a:pt x="0" y="0"/>
                </a:lnTo>
                <a:close/>
              </a:path>
            </a:pathLst>
          </a:custGeom>
          <a:solidFill>
            <a:srgbClr val="FFFFFF"/>
          </a:solidFill>
          <a:ln w="3810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11" name="Freeform 10"/>
          <p:cNvSpPr/>
          <p:nvPr/>
        </p:nvSpPr>
        <p:spPr>
          <a:xfrm>
            <a:off x="506834" y="726265"/>
            <a:ext cx="1956697" cy="485002"/>
          </a:xfrm>
          <a:custGeom>
            <a:avLst/>
            <a:gdLst>
              <a:gd name="connsiteX0" fmla="*/ 0 w 1460739"/>
              <a:gd name="connsiteY0" fmla="*/ 0 h 876443"/>
              <a:gd name="connsiteX1" fmla="*/ 1460739 w 1460739"/>
              <a:gd name="connsiteY1" fmla="*/ 0 h 876443"/>
              <a:gd name="connsiteX2" fmla="*/ 1460739 w 1460739"/>
              <a:gd name="connsiteY2" fmla="*/ 876443 h 876443"/>
              <a:gd name="connsiteX3" fmla="*/ 0 w 1460739"/>
              <a:gd name="connsiteY3" fmla="*/ 876443 h 876443"/>
              <a:gd name="connsiteX4" fmla="*/ 0 w 1460739"/>
              <a:gd name="connsiteY4" fmla="*/ 0 h 876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0739" h="876443">
                <a:moveTo>
                  <a:pt x="0" y="0"/>
                </a:moveTo>
                <a:lnTo>
                  <a:pt x="1460739" y="0"/>
                </a:lnTo>
                <a:lnTo>
                  <a:pt x="1460739" y="876443"/>
                </a:lnTo>
                <a:lnTo>
                  <a:pt x="0" y="876443"/>
                </a:lnTo>
                <a:lnTo>
                  <a:pt x="0" y="0"/>
                </a:lnTo>
                <a:close/>
              </a:path>
            </a:pathLst>
          </a:custGeom>
          <a:solidFill>
            <a:schemeClr val="bg2">
              <a:lumMod val="50000"/>
            </a:schemeClr>
          </a:solidFill>
          <a:ln>
            <a:solidFill>
              <a:schemeClr val="bg2">
                <a:lumMod val="50000"/>
              </a:schemeClr>
            </a:solidFill>
          </a:ln>
        </p:spPr>
        <p:style>
          <a:lnRef idx="3">
            <a:schemeClr val="lt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2000" kern="1200" dirty="0"/>
              <a:t>Structured data </a:t>
            </a:r>
          </a:p>
        </p:txBody>
      </p:sp>
      <p:sp>
        <p:nvSpPr>
          <p:cNvPr id="12" name="Freeform 11"/>
          <p:cNvSpPr/>
          <p:nvPr/>
        </p:nvSpPr>
        <p:spPr>
          <a:xfrm>
            <a:off x="6478265" y="726265"/>
            <a:ext cx="2269117" cy="476117"/>
          </a:xfrm>
          <a:custGeom>
            <a:avLst/>
            <a:gdLst>
              <a:gd name="connsiteX0" fmla="*/ 0 w 1460739"/>
              <a:gd name="connsiteY0" fmla="*/ 0 h 876443"/>
              <a:gd name="connsiteX1" fmla="*/ 1460739 w 1460739"/>
              <a:gd name="connsiteY1" fmla="*/ 0 h 876443"/>
              <a:gd name="connsiteX2" fmla="*/ 1460739 w 1460739"/>
              <a:gd name="connsiteY2" fmla="*/ 876443 h 876443"/>
              <a:gd name="connsiteX3" fmla="*/ 0 w 1460739"/>
              <a:gd name="connsiteY3" fmla="*/ 876443 h 876443"/>
              <a:gd name="connsiteX4" fmla="*/ 0 w 1460739"/>
              <a:gd name="connsiteY4" fmla="*/ 0 h 876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0739" h="876443">
                <a:moveTo>
                  <a:pt x="0" y="0"/>
                </a:moveTo>
                <a:lnTo>
                  <a:pt x="1460739" y="0"/>
                </a:lnTo>
                <a:lnTo>
                  <a:pt x="1460739" y="876443"/>
                </a:lnTo>
                <a:lnTo>
                  <a:pt x="0" y="876443"/>
                </a:lnTo>
                <a:lnTo>
                  <a:pt x="0" y="0"/>
                </a:lnTo>
                <a:close/>
              </a:path>
            </a:pathLst>
          </a:custGeom>
          <a:ln>
            <a:solidFill>
              <a:schemeClr val="tx2"/>
            </a:solidFill>
          </a:ln>
        </p:spPr>
        <p:style>
          <a:lnRef idx="3">
            <a:schemeClr val="lt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2000" dirty="0"/>
              <a:t>Unstructured data</a:t>
            </a:r>
            <a:endParaRPr lang="en-US" sz="2000" kern="1200" dirty="0"/>
          </a:p>
        </p:txBody>
      </p:sp>
      <p:sp>
        <p:nvSpPr>
          <p:cNvPr id="13" name="TextBox 12"/>
          <p:cNvSpPr txBox="1"/>
          <p:nvPr/>
        </p:nvSpPr>
        <p:spPr>
          <a:xfrm>
            <a:off x="1369910" y="3701875"/>
            <a:ext cx="4484976" cy="646331"/>
          </a:xfrm>
          <a:prstGeom prst="rect">
            <a:avLst/>
          </a:prstGeom>
          <a:solidFill>
            <a:srgbClr val="D7EAA0"/>
          </a:solidFill>
          <a:ln w="12700">
            <a:solidFill>
              <a:srgbClr val="000000"/>
            </a:solidFill>
          </a:ln>
        </p:spPr>
        <p:txBody>
          <a:bodyPr wrap="square" rtlCol="0">
            <a:spAutoFit/>
          </a:bodyPr>
          <a:lstStyle/>
          <a:p>
            <a:pPr algn="ctr"/>
            <a:r>
              <a:rPr lang="en-US" sz="1800" dirty="0"/>
              <a:t>SAS, Oracle, Teradata, Microsoft Excel, Hadoop, </a:t>
            </a:r>
            <a:r>
              <a:rPr lang="en-US" sz="1800" dirty="0">
                <a:solidFill>
                  <a:srgbClr val="000000"/>
                </a:solidFill>
              </a:rPr>
              <a:t>Versa tables, and</a:t>
            </a:r>
            <a:r>
              <a:rPr lang="en-US" sz="1800" dirty="0"/>
              <a:t> others</a:t>
            </a:r>
          </a:p>
        </p:txBody>
      </p:sp>
      <p:sp>
        <p:nvSpPr>
          <p:cNvPr id="14" name="TextBox 13"/>
          <p:cNvSpPr txBox="1"/>
          <p:nvPr/>
        </p:nvSpPr>
        <p:spPr>
          <a:xfrm>
            <a:off x="1369910" y="2809439"/>
            <a:ext cx="4484976" cy="369332"/>
          </a:xfrm>
          <a:prstGeom prst="rect">
            <a:avLst/>
          </a:prstGeom>
          <a:solidFill>
            <a:srgbClr val="D7EAA0"/>
          </a:solidFill>
          <a:ln w="12700">
            <a:solidFill>
              <a:srgbClr val="000000"/>
            </a:solidFill>
          </a:ln>
        </p:spPr>
        <p:txBody>
          <a:bodyPr wrap="square" rtlCol="0">
            <a:spAutoFit/>
          </a:bodyPr>
          <a:lstStyle/>
          <a:p>
            <a:pPr algn="ctr"/>
            <a:r>
              <a:rPr lang="en-US" sz="1800" dirty="0"/>
              <a:t>includes defined rows and columns</a:t>
            </a:r>
          </a:p>
        </p:txBody>
      </p:sp>
      <p:sp>
        <p:nvSpPr>
          <p:cNvPr id="10" name="TextBox 9"/>
          <p:cNvSpPr txBox="1"/>
          <p:nvPr/>
        </p:nvSpPr>
        <p:spPr>
          <a:xfrm>
            <a:off x="1369910" y="3251218"/>
            <a:ext cx="4484976" cy="369332"/>
          </a:xfrm>
          <a:prstGeom prst="rect">
            <a:avLst/>
          </a:prstGeom>
          <a:solidFill>
            <a:srgbClr val="D7EAA0"/>
          </a:solidFill>
          <a:ln w="12700">
            <a:solidFill>
              <a:srgbClr val="000000"/>
            </a:solidFill>
          </a:ln>
        </p:spPr>
        <p:txBody>
          <a:bodyPr wrap="square" rtlCol="0">
            <a:spAutoFit/>
          </a:bodyPr>
          <a:lstStyle/>
          <a:p>
            <a:pPr algn="ctr"/>
            <a:r>
              <a:rPr lang="en-US" sz="1800" dirty="0"/>
              <a:t>many types able to be read by SAS</a:t>
            </a:r>
          </a:p>
        </p:txBody>
      </p:sp>
    </p:spTree>
    <p:extLst>
      <p:ext uri="{BB962C8B-B14F-4D97-AF65-F5344CB8AC3E}">
        <p14:creationId xmlns:p14="http://schemas.microsoft.com/office/powerpoint/2010/main" val="20820820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emoTitle"/>
          <p:cNvSpPr>
            <a:spLocks noGrp="1"/>
          </p:cNvSpPr>
          <p:nvPr>
            <p:ph type="title"/>
          </p:nvPr>
        </p:nvSpPr>
        <p:spPr>
          <a:xfrm>
            <a:off x="2827020" y="1508506"/>
            <a:ext cx="6057900" cy="584775"/>
          </a:xfrm>
        </p:spPr>
        <p:txBody>
          <a:bodyPr lIns="0" tIns="0" rIns="0" bIns="0" anchor="t" anchorCtr="0">
            <a:noAutofit/>
          </a:bodyPr>
          <a:lstStyle/>
          <a:p>
            <a:pPr algn="l"/>
            <a:r>
              <a:rPr lang="en-US" dirty="0"/>
              <a:t>Exploring Automatic SAS Libraries</a:t>
            </a:r>
          </a:p>
        </p:txBody>
      </p:sp>
      <p:sp>
        <p:nvSpPr>
          <p:cNvPr id="3" name="DemoText"/>
          <p:cNvSpPr>
            <a:spLocks noGrp="1"/>
          </p:cNvSpPr>
          <p:nvPr>
            <p:ph type="body" sz="quarter" idx="10"/>
          </p:nvPr>
        </p:nvSpPr>
        <p:spPr>
          <a:xfrm>
            <a:off x="2827020" y="2689488"/>
            <a:ext cx="6057900" cy="445594"/>
          </a:xfrm>
        </p:spPr>
        <p:txBody>
          <a:bodyPr lIns="0" tIns="0" rIns="0" bIns="0">
            <a:noAutofit/>
          </a:bodyPr>
          <a:lstStyle/>
          <a:p>
            <a:pPr indent="0" algn="l">
              <a:lnSpc>
                <a:spcPct val="100000"/>
              </a:lnSpc>
              <a:spcAft>
                <a:spcPts val="400"/>
              </a:spcAft>
            </a:pPr>
            <a:r>
              <a:rPr lang="en-US" dirty="0"/>
              <a:t>This demonstration illustrates using the </a:t>
            </a:r>
            <a:r>
              <a:rPr lang="en-US" b="1" dirty="0"/>
              <a:t>Work</a:t>
            </a:r>
            <a:r>
              <a:rPr lang="en-US" dirty="0"/>
              <a:t> and </a:t>
            </a:r>
            <a:br>
              <a:rPr lang="en-US" dirty="0"/>
            </a:br>
            <a:r>
              <a:rPr lang="en-US" b="1" dirty="0"/>
              <a:t>Sashelp</a:t>
            </a:r>
            <a:r>
              <a:rPr lang="en-US" dirty="0"/>
              <a:t> libraries that are automatically created by SAS. </a:t>
            </a:r>
          </a:p>
        </p:txBody>
      </p:sp>
      <p:sp>
        <p:nvSpPr>
          <p:cNvPr id="4" name="Freeform 16"/>
          <p:cNvSpPr>
            <a:spLocks noChangeAspect="1" noEditPoints="1"/>
          </p:cNvSpPr>
          <p:nvPr/>
        </p:nvSpPr>
        <p:spPr bwMode="auto">
          <a:xfrm>
            <a:off x="1198255" y="1391426"/>
            <a:ext cx="1392545" cy="1166683"/>
          </a:xfrm>
          <a:custGeom>
            <a:avLst/>
            <a:gdLst>
              <a:gd name="T0" fmla="*/ 1653 w 3428"/>
              <a:gd name="T1" fmla="*/ 2395 h 2872"/>
              <a:gd name="T2" fmla="*/ 1761 w 3428"/>
              <a:gd name="T3" fmla="*/ 2413 h 2872"/>
              <a:gd name="T4" fmla="*/ 1711 w 3428"/>
              <a:gd name="T5" fmla="*/ 2315 h 2872"/>
              <a:gd name="T6" fmla="*/ 1824 w 3428"/>
              <a:gd name="T7" fmla="*/ 2350 h 2872"/>
              <a:gd name="T8" fmla="*/ 1738 w 3428"/>
              <a:gd name="T9" fmla="*/ 2489 h 2872"/>
              <a:gd name="T10" fmla="*/ 1599 w 3428"/>
              <a:gd name="T11" fmla="*/ 2403 h 2872"/>
              <a:gd name="T12" fmla="*/ 1685 w 3428"/>
              <a:gd name="T13" fmla="*/ 2263 h 2872"/>
              <a:gd name="T14" fmla="*/ 1748 w 3428"/>
              <a:gd name="T15" fmla="*/ 1637 h 2872"/>
              <a:gd name="T16" fmla="*/ 1675 w 3428"/>
              <a:gd name="T17" fmla="*/ 1652 h 2872"/>
              <a:gd name="T18" fmla="*/ 1650 w 3428"/>
              <a:gd name="T19" fmla="*/ 1441 h 2872"/>
              <a:gd name="T20" fmla="*/ 1502 w 3428"/>
              <a:gd name="T21" fmla="*/ 1566 h 2872"/>
              <a:gd name="T22" fmla="*/ 1484 w 3428"/>
              <a:gd name="T23" fmla="*/ 1502 h 2872"/>
              <a:gd name="T24" fmla="*/ 1919 w 3428"/>
              <a:gd name="T25" fmla="*/ 1486 h 2872"/>
              <a:gd name="T26" fmla="*/ 2058 w 3428"/>
              <a:gd name="T27" fmla="*/ 1647 h 2872"/>
              <a:gd name="T28" fmla="*/ 1882 w 3428"/>
              <a:gd name="T29" fmla="*/ 1537 h 2872"/>
              <a:gd name="T30" fmla="*/ 1799 w 3428"/>
              <a:gd name="T31" fmla="*/ 1605 h 2872"/>
              <a:gd name="T32" fmla="*/ 2069 w 3428"/>
              <a:gd name="T33" fmla="*/ 1330 h 2872"/>
              <a:gd name="T34" fmla="*/ 1840 w 3428"/>
              <a:gd name="T35" fmla="*/ 1328 h 2872"/>
              <a:gd name="T36" fmla="*/ 1590 w 3428"/>
              <a:gd name="T37" fmla="*/ 1349 h 2872"/>
              <a:gd name="T38" fmla="*/ 1375 w 3428"/>
              <a:gd name="T39" fmla="*/ 1315 h 2872"/>
              <a:gd name="T40" fmla="*/ 1642 w 3428"/>
              <a:gd name="T41" fmla="*/ 1204 h 2872"/>
              <a:gd name="T42" fmla="*/ 1599 w 3428"/>
              <a:gd name="T43" fmla="*/ 1266 h 2872"/>
              <a:gd name="T44" fmla="*/ 1465 w 3428"/>
              <a:gd name="T45" fmla="*/ 1098 h 2872"/>
              <a:gd name="T46" fmla="*/ 1944 w 3428"/>
              <a:gd name="T47" fmla="*/ 1078 h 2872"/>
              <a:gd name="T48" fmla="*/ 1831 w 3428"/>
              <a:gd name="T49" fmla="*/ 1262 h 2872"/>
              <a:gd name="T50" fmla="*/ 1773 w 3428"/>
              <a:gd name="T51" fmla="*/ 1214 h 2872"/>
              <a:gd name="T52" fmla="*/ 1725 w 3428"/>
              <a:gd name="T53" fmla="*/ 995 h 2872"/>
              <a:gd name="T54" fmla="*/ 1692 w 3428"/>
              <a:gd name="T55" fmla="*/ 1204 h 2872"/>
              <a:gd name="T56" fmla="*/ 429 w 3428"/>
              <a:gd name="T57" fmla="*/ 353 h 2872"/>
              <a:gd name="T58" fmla="*/ 339 w 3428"/>
              <a:gd name="T59" fmla="*/ 444 h 2872"/>
              <a:gd name="T60" fmla="*/ 408 w 3428"/>
              <a:gd name="T61" fmla="*/ 2103 h 2872"/>
              <a:gd name="T62" fmla="*/ 3078 w 3428"/>
              <a:gd name="T63" fmla="*/ 2054 h 2872"/>
              <a:gd name="T64" fmla="*/ 3053 w 3428"/>
              <a:gd name="T65" fmla="*/ 373 h 2872"/>
              <a:gd name="T66" fmla="*/ 3029 w 3428"/>
              <a:gd name="T67" fmla="*/ 263 h 2872"/>
              <a:gd name="T68" fmla="*/ 3177 w 3428"/>
              <a:gd name="T69" fmla="*/ 410 h 2872"/>
              <a:gd name="T70" fmla="*/ 3114 w 3428"/>
              <a:gd name="T71" fmla="*/ 2155 h 2872"/>
              <a:gd name="T72" fmla="*/ 365 w 3428"/>
              <a:gd name="T73" fmla="*/ 2186 h 2872"/>
              <a:gd name="T74" fmla="*/ 245 w 3428"/>
              <a:gd name="T75" fmla="*/ 2015 h 2872"/>
              <a:gd name="T76" fmla="*/ 337 w 3428"/>
              <a:gd name="T77" fmla="*/ 285 h 2872"/>
              <a:gd name="T78" fmla="*/ 3276 w 3428"/>
              <a:gd name="T79" fmla="*/ 11 h 2872"/>
              <a:gd name="T80" fmla="*/ 3425 w 3428"/>
              <a:gd name="T81" fmla="*/ 186 h 2872"/>
              <a:gd name="T82" fmla="*/ 3364 w 3428"/>
              <a:gd name="T83" fmla="*/ 2591 h 2872"/>
              <a:gd name="T84" fmla="*/ 2000 w 3428"/>
              <a:gd name="T85" fmla="*/ 2659 h 2872"/>
              <a:gd name="T86" fmla="*/ 1983 w 3428"/>
              <a:gd name="T87" fmla="*/ 2768 h 2872"/>
              <a:gd name="T88" fmla="*/ 2637 w 3428"/>
              <a:gd name="T89" fmla="*/ 2779 h 2872"/>
              <a:gd name="T90" fmla="*/ 2674 w 3428"/>
              <a:gd name="T91" fmla="*/ 2853 h 2872"/>
              <a:gd name="T92" fmla="*/ 2020 w 3428"/>
              <a:gd name="T93" fmla="*/ 2872 h 2872"/>
              <a:gd name="T94" fmla="*/ 1877 w 3428"/>
              <a:gd name="T95" fmla="*/ 2777 h 2872"/>
              <a:gd name="T96" fmla="*/ 1933 w 3428"/>
              <a:gd name="T97" fmla="*/ 2589 h 2872"/>
              <a:gd name="T98" fmla="*/ 3257 w 3428"/>
              <a:gd name="T99" fmla="*/ 2553 h 2872"/>
              <a:gd name="T100" fmla="*/ 3336 w 3428"/>
              <a:gd name="T101" fmla="*/ 222 h 2872"/>
              <a:gd name="T102" fmla="*/ 3233 w 3428"/>
              <a:gd name="T103" fmla="*/ 95 h 2872"/>
              <a:gd name="T104" fmla="*/ 114 w 3428"/>
              <a:gd name="T105" fmla="*/ 149 h 2872"/>
              <a:gd name="T106" fmla="*/ 114 w 3428"/>
              <a:gd name="T107" fmla="*/ 2506 h 2872"/>
              <a:gd name="T108" fmla="*/ 1405 w 3428"/>
              <a:gd name="T109" fmla="*/ 2563 h 2872"/>
              <a:gd name="T110" fmla="*/ 1554 w 3428"/>
              <a:gd name="T111" fmla="*/ 2687 h 2872"/>
              <a:gd name="T112" fmla="*/ 1464 w 3428"/>
              <a:gd name="T113" fmla="*/ 2860 h 2872"/>
              <a:gd name="T114" fmla="*/ 749 w 3428"/>
              <a:gd name="T115" fmla="*/ 2853 h 2872"/>
              <a:gd name="T116" fmla="*/ 786 w 3428"/>
              <a:gd name="T117" fmla="*/ 2779 h 2872"/>
              <a:gd name="T118" fmla="*/ 1462 w 3428"/>
              <a:gd name="T119" fmla="*/ 2698 h 2872"/>
              <a:gd name="T120" fmla="*/ 185 w 3428"/>
              <a:gd name="T121" fmla="*/ 2652 h 2872"/>
              <a:gd name="T122" fmla="*/ 11 w 3428"/>
              <a:gd name="T123" fmla="*/ 2504 h 2872"/>
              <a:gd name="T124" fmla="*/ 43 w 3428"/>
              <a:gd name="T125" fmla="*/ 91 h 2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28" h="2872">
                <a:moveTo>
                  <a:pt x="1711" y="2315"/>
                </a:moveTo>
                <a:lnTo>
                  <a:pt x="1691" y="2318"/>
                </a:lnTo>
                <a:lnTo>
                  <a:pt x="1675" y="2327"/>
                </a:lnTo>
                <a:lnTo>
                  <a:pt x="1662" y="2340"/>
                </a:lnTo>
                <a:lnTo>
                  <a:pt x="1653" y="2357"/>
                </a:lnTo>
                <a:lnTo>
                  <a:pt x="1650" y="2377"/>
                </a:lnTo>
                <a:lnTo>
                  <a:pt x="1653" y="2395"/>
                </a:lnTo>
                <a:lnTo>
                  <a:pt x="1662" y="2413"/>
                </a:lnTo>
                <a:lnTo>
                  <a:pt x="1675" y="2426"/>
                </a:lnTo>
                <a:lnTo>
                  <a:pt x="1691" y="2435"/>
                </a:lnTo>
                <a:lnTo>
                  <a:pt x="1711" y="2438"/>
                </a:lnTo>
                <a:lnTo>
                  <a:pt x="1731" y="2435"/>
                </a:lnTo>
                <a:lnTo>
                  <a:pt x="1747" y="2426"/>
                </a:lnTo>
                <a:lnTo>
                  <a:pt x="1761" y="2413"/>
                </a:lnTo>
                <a:lnTo>
                  <a:pt x="1769" y="2395"/>
                </a:lnTo>
                <a:lnTo>
                  <a:pt x="1772" y="2377"/>
                </a:lnTo>
                <a:lnTo>
                  <a:pt x="1769" y="2357"/>
                </a:lnTo>
                <a:lnTo>
                  <a:pt x="1761" y="2340"/>
                </a:lnTo>
                <a:lnTo>
                  <a:pt x="1747" y="2327"/>
                </a:lnTo>
                <a:lnTo>
                  <a:pt x="1731" y="2318"/>
                </a:lnTo>
                <a:lnTo>
                  <a:pt x="1711" y="2315"/>
                </a:lnTo>
                <a:close/>
                <a:moveTo>
                  <a:pt x="1711" y="2260"/>
                </a:moveTo>
                <a:lnTo>
                  <a:pt x="1738" y="2263"/>
                </a:lnTo>
                <a:lnTo>
                  <a:pt x="1762" y="2273"/>
                </a:lnTo>
                <a:lnTo>
                  <a:pt x="1784" y="2286"/>
                </a:lnTo>
                <a:lnTo>
                  <a:pt x="1801" y="2304"/>
                </a:lnTo>
                <a:lnTo>
                  <a:pt x="1815" y="2326"/>
                </a:lnTo>
                <a:lnTo>
                  <a:pt x="1824" y="2350"/>
                </a:lnTo>
                <a:lnTo>
                  <a:pt x="1827" y="2377"/>
                </a:lnTo>
                <a:lnTo>
                  <a:pt x="1824" y="2403"/>
                </a:lnTo>
                <a:lnTo>
                  <a:pt x="1815" y="2428"/>
                </a:lnTo>
                <a:lnTo>
                  <a:pt x="1801" y="2450"/>
                </a:lnTo>
                <a:lnTo>
                  <a:pt x="1784" y="2467"/>
                </a:lnTo>
                <a:lnTo>
                  <a:pt x="1762" y="2481"/>
                </a:lnTo>
                <a:lnTo>
                  <a:pt x="1738" y="2489"/>
                </a:lnTo>
                <a:lnTo>
                  <a:pt x="1711" y="2492"/>
                </a:lnTo>
                <a:lnTo>
                  <a:pt x="1685" y="2489"/>
                </a:lnTo>
                <a:lnTo>
                  <a:pt x="1660" y="2481"/>
                </a:lnTo>
                <a:lnTo>
                  <a:pt x="1638" y="2467"/>
                </a:lnTo>
                <a:lnTo>
                  <a:pt x="1621" y="2450"/>
                </a:lnTo>
                <a:lnTo>
                  <a:pt x="1607" y="2428"/>
                </a:lnTo>
                <a:lnTo>
                  <a:pt x="1599" y="2403"/>
                </a:lnTo>
                <a:lnTo>
                  <a:pt x="1596" y="2377"/>
                </a:lnTo>
                <a:lnTo>
                  <a:pt x="1599" y="2350"/>
                </a:lnTo>
                <a:lnTo>
                  <a:pt x="1607" y="2326"/>
                </a:lnTo>
                <a:lnTo>
                  <a:pt x="1621" y="2304"/>
                </a:lnTo>
                <a:lnTo>
                  <a:pt x="1638" y="2286"/>
                </a:lnTo>
                <a:lnTo>
                  <a:pt x="1660" y="2273"/>
                </a:lnTo>
                <a:lnTo>
                  <a:pt x="1685" y="2263"/>
                </a:lnTo>
                <a:lnTo>
                  <a:pt x="1711" y="2260"/>
                </a:lnTo>
                <a:close/>
                <a:moveTo>
                  <a:pt x="1671" y="1446"/>
                </a:moveTo>
                <a:lnTo>
                  <a:pt x="1692" y="1451"/>
                </a:lnTo>
                <a:lnTo>
                  <a:pt x="1713" y="1453"/>
                </a:lnTo>
                <a:lnTo>
                  <a:pt x="1732" y="1452"/>
                </a:lnTo>
                <a:lnTo>
                  <a:pt x="1748" y="1448"/>
                </a:lnTo>
                <a:lnTo>
                  <a:pt x="1748" y="1637"/>
                </a:lnTo>
                <a:lnTo>
                  <a:pt x="1745" y="1652"/>
                </a:lnTo>
                <a:lnTo>
                  <a:pt x="1737" y="1664"/>
                </a:lnTo>
                <a:lnTo>
                  <a:pt x="1725" y="1672"/>
                </a:lnTo>
                <a:lnTo>
                  <a:pt x="1710" y="1675"/>
                </a:lnTo>
                <a:lnTo>
                  <a:pt x="1695" y="1672"/>
                </a:lnTo>
                <a:lnTo>
                  <a:pt x="1683" y="1664"/>
                </a:lnTo>
                <a:lnTo>
                  <a:pt x="1675" y="1652"/>
                </a:lnTo>
                <a:lnTo>
                  <a:pt x="1671" y="1637"/>
                </a:lnTo>
                <a:lnTo>
                  <a:pt x="1671" y="1446"/>
                </a:lnTo>
                <a:close/>
                <a:moveTo>
                  <a:pt x="1605" y="1388"/>
                </a:moveTo>
                <a:lnTo>
                  <a:pt x="1617" y="1407"/>
                </a:lnTo>
                <a:lnTo>
                  <a:pt x="1633" y="1423"/>
                </a:lnTo>
                <a:lnTo>
                  <a:pt x="1652" y="1436"/>
                </a:lnTo>
                <a:lnTo>
                  <a:pt x="1650" y="1441"/>
                </a:lnTo>
                <a:lnTo>
                  <a:pt x="1646" y="1448"/>
                </a:lnTo>
                <a:lnTo>
                  <a:pt x="1642" y="1452"/>
                </a:lnTo>
                <a:lnTo>
                  <a:pt x="1538" y="1556"/>
                </a:lnTo>
                <a:lnTo>
                  <a:pt x="1530" y="1562"/>
                </a:lnTo>
                <a:lnTo>
                  <a:pt x="1521" y="1566"/>
                </a:lnTo>
                <a:lnTo>
                  <a:pt x="1511" y="1567"/>
                </a:lnTo>
                <a:lnTo>
                  <a:pt x="1502" y="1566"/>
                </a:lnTo>
                <a:lnTo>
                  <a:pt x="1493" y="1562"/>
                </a:lnTo>
                <a:lnTo>
                  <a:pt x="1484" y="1556"/>
                </a:lnTo>
                <a:lnTo>
                  <a:pt x="1477" y="1546"/>
                </a:lnTo>
                <a:lnTo>
                  <a:pt x="1474" y="1535"/>
                </a:lnTo>
                <a:lnTo>
                  <a:pt x="1474" y="1524"/>
                </a:lnTo>
                <a:lnTo>
                  <a:pt x="1477" y="1512"/>
                </a:lnTo>
                <a:lnTo>
                  <a:pt x="1484" y="1502"/>
                </a:lnTo>
                <a:lnTo>
                  <a:pt x="1588" y="1398"/>
                </a:lnTo>
                <a:lnTo>
                  <a:pt x="1597" y="1392"/>
                </a:lnTo>
                <a:lnTo>
                  <a:pt x="1605" y="1388"/>
                </a:lnTo>
                <a:close/>
                <a:moveTo>
                  <a:pt x="1730" y="1347"/>
                </a:moveTo>
                <a:lnTo>
                  <a:pt x="1988" y="1415"/>
                </a:lnTo>
                <a:lnTo>
                  <a:pt x="1921" y="1483"/>
                </a:lnTo>
                <a:lnTo>
                  <a:pt x="1919" y="1486"/>
                </a:lnTo>
                <a:lnTo>
                  <a:pt x="1918" y="1489"/>
                </a:lnTo>
                <a:lnTo>
                  <a:pt x="1918" y="1492"/>
                </a:lnTo>
                <a:lnTo>
                  <a:pt x="1919" y="1495"/>
                </a:lnTo>
                <a:lnTo>
                  <a:pt x="1921" y="1499"/>
                </a:lnTo>
                <a:lnTo>
                  <a:pt x="2050" y="1628"/>
                </a:lnTo>
                <a:lnTo>
                  <a:pt x="2056" y="1637"/>
                </a:lnTo>
                <a:lnTo>
                  <a:pt x="2058" y="1647"/>
                </a:lnTo>
                <a:lnTo>
                  <a:pt x="2056" y="1658"/>
                </a:lnTo>
                <a:lnTo>
                  <a:pt x="2050" y="1666"/>
                </a:lnTo>
                <a:lnTo>
                  <a:pt x="2041" y="1672"/>
                </a:lnTo>
                <a:lnTo>
                  <a:pt x="2031" y="1674"/>
                </a:lnTo>
                <a:lnTo>
                  <a:pt x="2020" y="1672"/>
                </a:lnTo>
                <a:lnTo>
                  <a:pt x="2011" y="1666"/>
                </a:lnTo>
                <a:lnTo>
                  <a:pt x="1882" y="1537"/>
                </a:lnTo>
                <a:lnTo>
                  <a:pt x="1880" y="1536"/>
                </a:lnTo>
                <a:lnTo>
                  <a:pt x="1877" y="1535"/>
                </a:lnTo>
                <a:lnTo>
                  <a:pt x="1875" y="1534"/>
                </a:lnTo>
                <a:lnTo>
                  <a:pt x="1872" y="1535"/>
                </a:lnTo>
                <a:lnTo>
                  <a:pt x="1869" y="1536"/>
                </a:lnTo>
                <a:lnTo>
                  <a:pt x="1867" y="1537"/>
                </a:lnTo>
                <a:lnTo>
                  <a:pt x="1799" y="1605"/>
                </a:lnTo>
                <a:lnTo>
                  <a:pt x="1730" y="1347"/>
                </a:lnTo>
                <a:close/>
                <a:moveTo>
                  <a:pt x="1833" y="1292"/>
                </a:moveTo>
                <a:lnTo>
                  <a:pt x="2031" y="1292"/>
                </a:lnTo>
                <a:lnTo>
                  <a:pt x="2045" y="1295"/>
                </a:lnTo>
                <a:lnTo>
                  <a:pt x="2058" y="1303"/>
                </a:lnTo>
                <a:lnTo>
                  <a:pt x="2066" y="1315"/>
                </a:lnTo>
                <a:lnTo>
                  <a:pt x="2069" y="1330"/>
                </a:lnTo>
                <a:lnTo>
                  <a:pt x="2066" y="1345"/>
                </a:lnTo>
                <a:lnTo>
                  <a:pt x="2058" y="1357"/>
                </a:lnTo>
                <a:lnTo>
                  <a:pt x="2045" y="1365"/>
                </a:lnTo>
                <a:lnTo>
                  <a:pt x="2031" y="1369"/>
                </a:lnTo>
                <a:lnTo>
                  <a:pt x="1831" y="1369"/>
                </a:lnTo>
                <a:lnTo>
                  <a:pt x="1838" y="1349"/>
                </a:lnTo>
                <a:lnTo>
                  <a:pt x="1840" y="1328"/>
                </a:lnTo>
                <a:lnTo>
                  <a:pt x="1838" y="1309"/>
                </a:lnTo>
                <a:lnTo>
                  <a:pt x="1833" y="1292"/>
                </a:lnTo>
                <a:close/>
                <a:moveTo>
                  <a:pt x="1411" y="1292"/>
                </a:moveTo>
                <a:lnTo>
                  <a:pt x="1595" y="1292"/>
                </a:lnTo>
                <a:lnTo>
                  <a:pt x="1590" y="1309"/>
                </a:lnTo>
                <a:lnTo>
                  <a:pt x="1588" y="1328"/>
                </a:lnTo>
                <a:lnTo>
                  <a:pt x="1590" y="1349"/>
                </a:lnTo>
                <a:lnTo>
                  <a:pt x="1597" y="1369"/>
                </a:lnTo>
                <a:lnTo>
                  <a:pt x="1411" y="1369"/>
                </a:lnTo>
                <a:lnTo>
                  <a:pt x="1396" y="1365"/>
                </a:lnTo>
                <a:lnTo>
                  <a:pt x="1384" y="1357"/>
                </a:lnTo>
                <a:lnTo>
                  <a:pt x="1375" y="1345"/>
                </a:lnTo>
                <a:lnTo>
                  <a:pt x="1373" y="1330"/>
                </a:lnTo>
                <a:lnTo>
                  <a:pt x="1375" y="1315"/>
                </a:lnTo>
                <a:lnTo>
                  <a:pt x="1384" y="1303"/>
                </a:lnTo>
                <a:lnTo>
                  <a:pt x="1396" y="1295"/>
                </a:lnTo>
                <a:lnTo>
                  <a:pt x="1411" y="1292"/>
                </a:lnTo>
                <a:close/>
                <a:moveTo>
                  <a:pt x="1504" y="1077"/>
                </a:moveTo>
                <a:lnTo>
                  <a:pt x="1516" y="1080"/>
                </a:lnTo>
                <a:lnTo>
                  <a:pt x="1526" y="1088"/>
                </a:lnTo>
                <a:lnTo>
                  <a:pt x="1642" y="1204"/>
                </a:lnTo>
                <a:lnTo>
                  <a:pt x="1646" y="1209"/>
                </a:lnTo>
                <a:lnTo>
                  <a:pt x="1650" y="1215"/>
                </a:lnTo>
                <a:lnTo>
                  <a:pt x="1652" y="1220"/>
                </a:lnTo>
                <a:lnTo>
                  <a:pt x="1633" y="1233"/>
                </a:lnTo>
                <a:lnTo>
                  <a:pt x="1617" y="1249"/>
                </a:lnTo>
                <a:lnTo>
                  <a:pt x="1605" y="1268"/>
                </a:lnTo>
                <a:lnTo>
                  <a:pt x="1599" y="1266"/>
                </a:lnTo>
                <a:lnTo>
                  <a:pt x="1594" y="1262"/>
                </a:lnTo>
                <a:lnTo>
                  <a:pt x="1588" y="1258"/>
                </a:lnTo>
                <a:lnTo>
                  <a:pt x="1472" y="1142"/>
                </a:lnTo>
                <a:lnTo>
                  <a:pt x="1465" y="1132"/>
                </a:lnTo>
                <a:lnTo>
                  <a:pt x="1461" y="1121"/>
                </a:lnTo>
                <a:lnTo>
                  <a:pt x="1461" y="1108"/>
                </a:lnTo>
                <a:lnTo>
                  <a:pt x="1465" y="1098"/>
                </a:lnTo>
                <a:lnTo>
                  <a:pt x="1472" y="1088"/>
                </a:lnTo>
                <a:lnTo>
                  <a:pt x="1481" y="1080"/>
                </a:lnTo>
                <a:lnTo>
                  <a:pt x="1493" y="1077"/>
                </a:lnTo>
                <a:lnTo>
                  <a:pt x="1504" y="1077"/>
                </a:lnTo>
                <a:close/>
                <a:moveTo>
                  <a:pt x="1921" y="1075"/>
                </a:moveTo>
                <a:lnTo>
                  <a:pt x="1933" y="1075"/>
                </a:lnTo>
                <a:lnTo>
                  <a:pt x="1944" y="1078"/>
                </a:lnTo>
                <a:lnTo>
                  <a:pt x="1954" y="1086"/>
                </a:lnTo>
                <a:lnTo>
                  <a:pt x="1961" y="1096"/>
                </a:lnTo>
                <a:lnTo>
                  <a:pt x="1964" y="1107"/>
                </a:lnTo>
                <a:lnTo>
                  <a:pt x="1964" y="1119"/>
                </a:lnTo>
                <a:lnTo>
                  <a:pt x="1961" y="1130"/>
                </a:lnTo>
                <a:lnTo>
                  <a:pt x="1954" y="1140"/>
                </a:lnTo>
                <a:lnTo>
                  <a:pt x="1831" y="1262"/>
                </a:lnTo>
                <a:lnTo>
                  <a:pt x="1829" y="1264"/>
                </a:lnTo>
                <a:lnTo>
                  <a:pt x="1826" y="1267"/>
                </a:lnTo>
                <a:lnTo>
                  <a:pt x="1823" y="1268"/>
                </a:lnTo>
                <a:lnTo>
                  <a:pt x="1810" y="1248"/>
                </a:lnTo>
                <a:lnTo>
                  <a:pt x="1792" y="1230"/>
                </a:lnTo>
                <a:lnTo>
                  <a:pt x="1772" y="1218"/>
                </a:lnTo>
                <a:lnTo>
                  <a:pt x="1773" y="1214"/>
                </a:lnTo>
                <a:lnTo>
                  <a:pt x="1775" y="1211"/>
                </a:lnTo>
                <a:lnTo>
                  <a:pt x="1777" y="1208"/>
                </a:lnTo>
                <a:lnTo>
                  <a:pt x="1900" y="1086"/>
                </a:lnTo>
                <a:lnTo>
                  <a:pt x="1910" y="1078"/>
                </a:lnTo>
                <a:lnTo>
                  <a:pt x="1921" y="1075"/>
                </a:lnTo>
                <a:close/>
                <a:moveTo>
                  <a:pt x="1710" y="993"/>
                </a:moveTo>
                <a:lnTo>
                  <a:pt x="1725" y="995"/>
                </a:lnTo>
                <a:lnTo>
                  <a:pt x="1737" y="1003"/>
                </a:lnTo>
                <a:lnTo>
                  <a:pt x="1745" y="1016"/>
                </a:lnTo>
                <a:lnTo>
                  <a:pt x="1748" y="1030"/>
                </a:lnTo>
                <a:lnTo>
                  <a:pt x="1748" y="1208"/>
                </a:lnTo>
                <a:lnTo>
                  <a:pt x="1732" y="1204"/>
                </a:lnTo>
                <a:lnTo>
                  <a:pt x="1713" y="1202"/>
                </a:lnTo>
                <a:lnTo>
                  <a:pt x="1692" y="1204"/>
                </a:lnTo>
                <a:lnTo>
                  <a:pt x="1671" y="1210"/>
                </a:lnTo>
                <a:lnTo>
                  <a:pt x="1671" y="1030"/>
                </a:lnTo>
                <a:lnTo>
                  <a:pt x="1675" y="1016"/>
                </a:lnTo>
                <a:lnTo>
                  <a:pt x="1683" y="1003"/>
                </a:lnTo>
                <a:lnTo>
                  <a:pt x="1695" y="995"/>
                </a:lnTo>
                <a:lnTo>
                  <a:pt x="1710" y="993"/>
                </a:lnTo>
                <a:close/>
                <a:moveTo>
                  <a:pt x="429" y="353"/>
                </a:moveTo>
                <a:lnTo>
                  <a:pt x="408" y="355"/>
                </a:lnTo>
                <a:lnTo>
                  <a:pt x="390" y="362"/>
                </a:lnTo>
                <a:lnTo>
                  <a:pt x="372" y="373"/>
                </a:lnTo>
                <a:lnTo>
                  <a:pt x="358" y="386"/>
                </a:lnTo>
                <a:lnTo>
                  <a:pt x="347" y="404"/>
                </a:lnTo>
                <a:lnTo>
                  <a:pt x="341" y="423"/>
                </a:lnTo>
                <a:lnTo>
                  <a:pt x="339" y="444"/>
                </a:lnTo>
                <a:lnTo>
                  <a:pt x="339" y="2015"/>
                </a:lnTo>
                <a:lnTo>
                  <a:pt x="341" y="2035"/>
                </a:lnTo>
                <a:lnTo>
                  <a:pt x="347" y="2054"/>
                </a:lnTo>
                <a:lnTo>
                  <a:pt x="358" y="2072"/>
                </a:lnTo>
                <a:lnTo>
                  <a:pt x="372" y="2085"/>
                </a:lnTo>
                <a:lnTo>
                  <a:pt x="390" y="2096"/>
                </a:lnTo>
                <a:lnTo>
                  <a:pt x="408" y="2103"/>
                </a:lnTo>
                <a:lnTo>
                  <a:pt x="429" y="2105"/>
                </a:lnTo>
                <a:lnTo>
                  <a:pt x="2996" y="2105"/>
                </a:lnTo>
                <a:lnTo>
                  <a:pt x="3017" y="2103"/>
                </a:lnTo>
                <a:lnTo>
                  <a:pt x="3036" y="2096"/>
                </a:lnTo>
                <a:lnTo>
                  <a:pt x="3053" y="2085"/>
                </a:lnTo>
                <a:lnTo>
                  <a:pt x="3067" y="2072"/>
                </a:lnTo>
                <a:lnTo>
                  <a:pt x="3078" y="2054"/>
                </a:lnTo>
                <a:lnTo>
                  <a:pt x="3084" y="2035"/>
                </a:lnTo>
                <a:lnTo>
                  <a:pt x="3087" y="2015"/>
                </a:lnTo>
                <a:lnTo>
                  <a:pt x="3087" y="444"/>
                </a:lnTo>
                <a:lnTo>
                  <a:pt x="3084" y="423"/>
                </a:lnTo>
                <a:lnTo>
                  <a:pt x="3078" y="404"/>
                </a:lnTo>
                <a:lnTo>
                  <a:pt x="3067" y="386"/>
                </a:lnTo>
                <a:lnTo>
                  <a:pt x="3053" y="373"/>
                </a:lnTo>
                <a:lnTo>
                  <a:pt x="3036" y="362"/>
                </a:lnTo>
                <a:lnTo>
                  <a:pt x="3017" y="355"/>
                </a:lnTo>
                <a:lnTo>
                  <a:pt x="2996" y="353"/>
                </a:lnTo>
                <a:lnTo>
                  <a:pt x="429" y="353"/>
                </a:lnTo>
                <a:close/>
                <a:moveTo>
                  <a:pt x="429" y="260"/>
                </a:moveTo>
                <a:lnTo>
                  <a:pt x="2996" y="260"/>
                </a:lnTo>
                <a:lnTo>
                  <a:pt x="3029" y="263"/>
                </a:lnTo>
                <a:lnTo>
                  <a:pt x="3060" y="272"/>
                </a:lnTo>
                <a:lnTo>
                  <a:pt x="3088" y="285"/>
                </a:lnTo>
                <a:lnTo>
                  <a:pt x="3114" y="303"/>
                </a:lnTo>
                <a:lnTo>
                  <a:pt x="3136" y="325"/>
                </a:lnTo>
                <a:lnTo>
                  <a:pt x="3155" y="351"/>
                </a:lnTo>
                <a:lnTo>
                  <a:pt x="3168" y="380"/>
                </a:lnTo>
                <a:lnTo>
                  <a:pt x="3177" y="410"/>
                </a:lnTo>
                <a:lnTo>
                  <a:pt x="3180" y="444"/>
                </a:lnTo>
                <a:lnTo>
                  <a:pt x="3180" y="2015"/>
                </a:lnTo>
                <a:lnTo>
                  <a:pt x="3177" y="2048"/>
                </a:lnTo>
                <a:lnTo>
                  <a:pt x="3168" y="2078"/>
                </a:lnTo>
                <a:lnTo>
                  <a:pt x="3155" y="2107"/>
                </a:lnTo>
                <a:lnTo>
                  <a:pt x="3136" y="2133"/>
                </a:lnTo>
                <a:lnTo>
                  <a:pt x="3114" y="2155"/>
                </a:lnTo>
                <a:lnTo>
                  <a:pt x="3088" y="2173"/>
                </a:lnTo>
                <a:lnTo>
                  <a:pt x="3060" y="2186"/>
                </a:lnTo>
                <a:lnTo>
                  <a:pt x="3029" y="2196"/>
                </a:lnTo>
                <a:lnTo>
                  <a:pt x="2996" y="2198"/>
                </a:lnTo>
                <a:lnTo>
                  <a:pt x="429" y="2198"/>
                </a:lnTo>
                <a:lnTo>
                  <a:pt x="396" y="2196"/>
                </a:lnTo>
                <a:lnTo>
                  <a:pt x="365" y="2186"/>
                </a:lnTo>
                <a:lnTo>
                  <a:pt x="337" y="2173"/>
                </a:lnTo>
                <a:lnTo>
                  <a:pt x="311" y="2155"/>
                </a:lnTo>
                <a:lnTo>
                  <a:pt x="289" y="2133"/>
                </a:lnTo>
                <a:lnTo>
                  <a:pt x="271" y="2107"/>
                </a:lnTo>
                <a:lnTo>
                  <a:pt x="257" y="2078"/>
                </a:lnTo>
                <a:lnTo>
                  <a:pt x="248" y="2048"/>
                </a:lnTo>
                <a:lnTo>
                  <a:pt x="245" y="2015"/>
                </a:lnTo>
                <a:lnTo>
                  <a:pt x="245" y="444"/>
                </a:lnTo>
                <a:lnTo>
                  <a:pt x="248" y="410"/>
                </a:lnTo>
                <a:lnTo>
                  <a:pt x="257" y="380"/>
                </a:lnTo>
                <a:lnTo>
                  <a:pt x="271" y="351"/>
                </a:lnTo>
                <a:lnTo>
                  <a:pt x="289" y="325"/>
                </a:lnTo>
                <a:lnTo>
                  <a:pt x="311" y="303"/>
                </a:lnTo>
                <a:lnTo>
                  <a:pt x="337" y="285"/>
                </a:lnTo>
                <a:lnTo>
                  <a:pt x="365" y="272"/>
                </a:lnTo>
                <a:lnTo>
                  <a:pt x="396" y="263"/>
                </a:lnTo>
                <a:lnTo>
                  <a:pt x="429" y="260"/>
                </a:lnTo>
                <a:close/>
                <a:moveTo>
                  <a:pt x="221" y="0"/>
                </a:moveTo>
                <a:lnTo>
                  <a:pt x="3207" y="0"/>
                </a:lnTo>
                <a:lnTo>
                  <a:pt x="3243" y="2"/>
                </a:lnTo>
                <a:lnTo>
                  <a:pt x="3276" y="11"/>
                </a:lnTo>
                <a:lnTo>
                  <a:pt x="3309" y="24"/>
                </a:lnTo>
                <a:lnTo>
                  <a:pt x="3338" y="43"/>
                </a:lnTo>
                <a:lnTo>
                  <a:pt x="3364" y="65"/>
                </a:lnTo>
                <a:lnTo>
                  <a:pt x="3385" y="91"/>
                </a:lnTo>
                <a:lnTo>
                  <a:pt x="3403" y="120"/>
                </a:lnTo>
                <a:lnTo>
                  <a:pt x="3417" y="151"/>
                </a:lnTo>
                <a:lnTo>
                  <a:pt x="3425" y="186"/>
                </a:lnTo>
                <a:lnTo>
                  <a:pt x="3428" y="222"/>
                </a:lnTo>
                <a:lnTo>
                  <a:pt x="3428" y="2434"/>
                </a:lnTo>
                <a:lnTo>
                  <a:pt x="3425" y="2470"/>
                </a:lnTo>
                <a:lnTo>
                  <a:pt x="3417" y="2504"/>
                </a:lnTo>
                <a:lnTo>
                  <a:pt x="3403" y="2536"/>
                </a:lnTo>
                <a:lnTo>
                  <a:pt x="3385" y="2565"/>
                </a:lnTo>
                <a:lnTo>
                  <a:pt x="3364" y="2591"/>
                </a:lnTo>
                <a:lnTo>
                  <a:pt x="3338" y="2613"/>
                </a:lnTo>
                <a:lnTo>
                  <a:pt x="3309" y="2631"/>
                </a:lnTo>
                <a:lnTo>
                  <a:pt x="3276" y="2644"/>
                </a:lnTo>
                <a:lnTo>
                  <a:pt x="3243" y="2652"/>
                </a:lnTo>
                <a:lnTo>
                  <a:pt x="3207" y="2656"/>
                </a:lnTo>
                <a:lnTo>
                  <a:pt x="2019" y="2656"/>
                </a:lnTo>
                <a:lnTo>
                  <a:pt x="2000" y="2659"/>
                </a:lnTo>
                <a:lnTo>
                  <a:pt x="1983" y="2668"/>
                </a:lnTo>
                <a:lnTo>
                  <a:pt x="1970" y="2681"/>
                </a:lnTo>
                <a:lnTo>
                  <a:pt x="1961" y="2698"/>
                </a:lnTo>
                <a:lnTo>
                  <a:pt x="1958" y="2718"/>
                </a:lnTo>
                <a:lnTo>
                  <a:pt x="1961" y="2737"/>
                </a:lnTo>
                <a:lnTo>
                  <a:pt x="1970" y="2754"/>
                </a:lnTo>
                <a:lnTo>
                  <a:pt x="1983" y="2768"/>
                </a:lnTo>
                <a:lnTo>
                  <a:pt x="2001" y="2776"/>
                </a:lnTo>
                <a:lnTo>
                  <a:pt x="2019" y="2779"/>
                </a:lnTo>
                <a:lnTo>
                  <a:pt x="2020" y="2779"/>
                </a:lnTo>
                <a:lnTo>
                  <a:pt x="2023" y="2779"/>
                </a:lnTo>
                <a:lnTo>
                  <a:pt x="2024" y="2779"/>
                </a:lnTo>
                <a:lnTo>
                  <a:pt x="2025" y="2779"/>
                </a:lnTo>
                <a:lnTo>
                  <a:pt x="2637" y="2779"/>
                </a:lnTo>
                <a:lnTo>
                  <a:pt x="2652" y="2781"/>
                </a:lnTo>
                <a:lnTo>
                  <a:pt x="2664" y="2789"/>
                </a:lnTo>
                <a:lnTo>
                  <a:pt x="2674" y="2798"/>
                </a:lnTo>
                <a:lnTo>
                  <a:pt x="2681" y="2812"/>
                </a:lnTo>
                <a:lnTo>
                  <a:pt x="2683" y="2826"/>
                </a:lnTo>
                <a:lnTo>
                  <a:pt x="2681" y="2841"/>
                </a:lnTo>
                <a:lnTo>
                  <a:pt x="2674" y="2853"/>
                </a:lnTo>
                <a:lnTo>
                  <a:pt x="2664" y="2864"/>
                </a:lnTo>
                <a:lnTo>
                  <a:pt x="2652" y="2870"/>
                </a:lnTo>
                <a:lnTo>
                  <a:pt x="2637" y="2872"/>
                </a:lnTo>
                <a:lnTo>
                  <a:pt x="2025" y="2872"/>
                </a:lnTo>
                <a:lnTo>
                  <a:pt x="2024" y="2872"/>
                </a:lnTo>
                <a:lnTo>
                  <a:pt x="2021" y="2872"/>
                </a:lnTo>
                <a:lnTo>
                  <a:pt x="2020" y="2872"/>
                </a:lnTo>
                <a:lnTo>
                  <a:pt x="2019" y="2872"/>
                </a:lnTo>
                <a:lnTo>
                  <a:pt x="1988" y="2869"/>
                </a:lnTo>
                <a:lnTo>
                  <a:pt x="1959" y="2860"/>
                </a:lnTo>
                <a:lnTo>
                  <a:pt x="1933" y="2846"/>
                </a:lnTo>
                <a:lnTo>
                  <a:pt x="1910" y="2827"/>
                </a:lnTo>
                <a:lnTo>
                  <a:pt x="1892" y="2804"/>
                </a:lnTo>
                <a:lnTo>
                  <a:pt x="1877" y="2777"/>
                </a:lnTo>
                <a:lnTo>
                  <a:pt x="1869" y="2748"/>
                </a:lnTo>
                <a:lnTo>
                  <a:pt x="1866" y="2718"/>
                </a:lnTo>
                <a:lnTo>
                  <a:pt x="1869" y="2687"/>
                </a:lnTo>
                <a:lnTo>
                  <a:pt x="1877" y="2658"/>
                </a:lnTo>
                <a:lnTo>
                  <a:pt x="1892" y="2632"/>
                </a:lnTo>
                <a:lnTo>
                  <a:pt x="1910" y="2609"/>
                </a:lnTo>
                <a:lnTo>
                  <a:pt x="1933" y="2589"/>
                </a:lnTo>
                <a:lnTo>
                  <a:pt x="1960" y="2575"/>
                </a:lnTo>
                <a:lnTo>
                  <a:pt x="1988" y="2566"/>
                </a:lnTo>
                <a:lnTo>
                  <a:pt x="2019" y="2563"/>
                </a:lnTo>
                <a:lnTo>
                  <a:pt x="2026" y="2563"/>
                </a:lnTo>
                <a:lnTo>
                  <a:pt x="3207" y="2563"/>
                </a:lnTo>
                <a:lnTo>
                  <a:pt x="3233" y="2561"/>
                </a:lnTo>
                <a:lnTo>
                  <a:pt x="3257" y="2553"/>
                </a:lnTo>
                <a:lnTo>
                  <a:pt x="3278" y="2541"/>
                </a:lnTo>
                <a:lnTo>
                  <a:pt x="3298" y="2526"/>
                </a:lnTo>
                <a:lnTo>
                  <a:pt x="3314" y="2506"/>
                </a:lnTo>
                <a:lnTo>
                  <a:pt x="3325" y="2484"/>
                </a:lnTo>
                <a:lnTo>
                  <a:pt x="3332" y="2460"/>
                </a:lnTo>
                <a:lnTo>
                  <a:pt x="3336" y="2434"/>
                </a:lnTo>
                <a:lnTo>
                  <a:pt x="3336" y="222"/>
                </a:lnTo>
                <a:lnTo>
                  <a:pt x="3332" y="196"/>
                </a:lnTo>
                <a:lnTo>
                  <a:pt x="3325" y="171"/>
                </a:lnTo>
                <a:lnTo>
                  <a:pt x="3314" y="149"/>
                </a:lnTo>
                <a:lnTo>
                  <a:pt x="3298" y="130"/>
                </a:lnTo>
                <a:lnTo>
                  <a:pt x="3278" y="115"/>
                </a:lnTo>
                <a:lnTo>
                  <a:pt x="3257" y="102"/>
                </a:lnTo>
                <a:lnTo>
                  <a:pt x="3233" y="95"/>
                </a:lnTo>
                <a:lnTo>
                  <a:pt x="3207" y="93"/>
                </a:lnTo>
                <a:lnTo>
                  <a:pt x="221" y="93"/>
                </a:lnTo>
                <a:lnTo>
                  <a:pt x="195" y="95"/>
                </a:lnTo>
                <a:lnTo>
                  <a:pt x="171" y="102"/>
                </a:lnTo>
                <a:lnTo>
                  <a:pt x="150" y="115"/>
                </a:lnTo>
                <a:lnTo>
                  <a:pt x="130" y="130"/>
                </a:lnTo>
                <a:lnTo>
                  <a:pt x="114" y="149"/>
                </a:lnTo>
                <a:lnTo>
                  <a:pt x="103" y="171"/>
                </a:lnTo>
                <a:lnTo>
                  <a:pt x="96" y="196"/>
                </a:lnTo>
                <a:lnTo>
                  <a:pt x="92" y="222"/>
                </a:lnTo>
                <a:lnTo>
                  <a:pt x="92" y="2434"/>
                </a:lnTo>
                <a:lnTo>
                  <a:pt x="96" y="2460"/>
                </a:lnTo>
                <a:lnTo>
                  <a:pt x="103" y="2484"/>
                </a:lnTo>
                <a:lnTo>
                  <a:pt x="114" y="2506"/>
                </a:lnTo>
                <a:lnTo>
                  <a:pt x="130" y="2526"/>
                </a:lnTo>
                <a:lnTo>
                  <a:pt x="150" y="2541"/>
                </a:lnTo>
                <a:lnTo>
                  <a:pt x="171" y="2553"/>
                </a:lnTo>
                <a:lnTo>
                  <a:pt x="195" y="2561"/>
                </a:lnTo>
                <a:lnTo>
                  <a:pt x="221" y="2563"/>
                </a:lnTo>
                <a:lnTo>
                  <a:pt x="1399" y="2563"/>
                </a:lnTo>
                <a:lnTo>
                  <a:pt x="1405" y="2563"/>
                </a:lnTo>
                <a:lnTo>
                  <a:pt x="1436" y="2566"/>
                </a:lnTo>
                <a:lnTo>
                  <a:pt x="1464" y="2575"/>
                </a:lnTo>
                <a:lnTo>
                  <a:pt x="1490" y="2590"/>
                </a:lnTo>
                <a:lnTo>
                  <a:pt x="1512" y="2609"/>
                </a:lnTo>
                <a:lnTo>
                  <a:pt x="1531" y="2632"/>
                </a:lnTo>
                <a:lnTo>
                  <a:pt x="1546" y="2658"/>
                </a:lnTo>
                <a:lnTo>
                  <a:pt x="1554" y="2687"/>
                </a:lnTo>
                <a:lnTo>
                  <a:pt x="1557" y="2718"/>
                </a:lnTo>
                <a:lnTo>
                  <a:pt x="1554" y="2749"/>
                </a:lnTo>
                <a:lnTo>
                  <a:pt x="1546" y="2777"/>
                </a:lnTo>
                <a:lnTo>
                  <a:pt x="1531" y="2804"/>
                </a:lnTo>
                <a:lnTo>
                  <a:pt x="1512" y="2827"/>
                </a:lnTo>
                <a:lnTo>
                  <a:pt x="1490" y="2846"/>
                </a:lnTo>
                <a:lnTo>
                  <a:pt x="1464" y="2860"/>
                </a:lnTo>
                <a:lnTo>
                  <a:pt x="1435" y="2869"/>
                </a:lnTo>
                <a:lnTo>
                  <a:pt x="1403" y="2872"/>
                </a:lnTo>
                <a:lnTo>
                  <a:pt x="1399" y="2872"/>
                </a:lnTo>
                <a:lnTo>
                  <a:pt x="786" y="2872"/>
                </a:lnTo>
                <a:lnTo>
                  <a:pt x="771" y="2870"/>
                </a:lnTo>
                <a:lnTo>
                  <a:pt x="758" y="2864"/>
                </a:lnTo>
                <a:lnTo>
                  <a:pt x="749" y="2853"/>
                </a:lnTo>
                <a:lnTo>
                  <a:pt x="742" y="2841"/>
                </a:lnTo>
                <a:lnTo>
                  <a:pt x="740" y="2826"/>
                </a:lnTo>
                <a:lnTo>
                  <a:pt x="742" y="2812"/>
                </a:lnTo>
                <a:lnTo>
                  <a:pt x="749" y="2798"/>
                </a:lnTo>
                <a:lnTo>
                  <a:pt x="758" y="2789"/>
                </a:lnTo>
                <a:lnTo>
                  <a:pt x="771" y="2781"/>
                </a:lnTo>
                <a:lnTo>
                  <a:pt x="786" y="2779"/>
                </a:lnTo>
                <a:lnTo>
                  <a:pt x="1403" y="2779"/>
                </a:lnTo>
                <a:lnTo>
                  <a:pt x="1423" y="2776"/>
                </a:lnTo>
                <a:lnTo>
                  <a:pt x="1440" y="2768"/>
                </a:lnTo>
                <a:lnTo>
                  <a:pt x="1453" y="2754"/>
                </a:lnTo>
                <a:lnTo>
                  <a:pt x="1462" y="2737"/>
                </a:lnTo>
                <a:lnTo>
                  <a:pt x="1465" y="2718"/>
                </a:lnTo>
                <a:lnTo>
                  <a:pt x="1462" y="2698"/>
                </a:lnTo>
                <a:lnTo>
                  <a:pt x="1453" y="2682"/>
                </a:lnTo>
                <a:lnTo>
                  <a:pt x="1440" y="2668"/>
                </a:lnTo>
                <a:lnTo>
                  <a:pt x="1423" y="2660"/>
                </a:lnTo>
                <a:lnTo>
                  <a:pt x="1403" y="2657"/>
                </a:lnTo>
                <a:lnTo>
                  <a:pt x="1398" y="2656"/>
                </a:lnTo>
                <a:lnTo>
                  <a:pt x="221" y="2656"/>
                </a:lnTo>
                <a:lnTo>
                  <a:pt x="185" y="2652"/>
                </a:lnTo>
                <a:lnTo>
                  <a:pt x="152" y="2644"/>
                </a:lnTo>
                <a:lnTo>
                  <a:pt x="119" y="2631"/>
                </a:lnTo>
                <a:lnTo>
                  <a:pt x="90" y="2613"/>
                </a:lnTo>
                <a:lnTo>
                  <a:pt x="64" y="2591"/>
                </a:lnTo>
                <a:lnTo>
                  <a:pt x="43" y="2565"/>
                </a:lnTo>
                <a:lnTo>
                  <a:pt x="25" y="2536"/>
                </a:lnTo>
                <a:lnTo>
                  <a:pt x="11" y="2504"/>
                </a:lnTo>
                <a:lnTo>
                  <a:pt x="3" y="2470"/>
                </a:lnTo>
                <a:lnTo>
                  <a:pt x="0" y="2434"/>
                </a:lnTo>
                <a:lnTo>
                  <a:pt x="0" y="222"/>
                </a:lnTo>
                <a:lnTo>
                  <a:pt x="3" y="186"/>
                </a:lnTo>
                <a:lnTo>
                  <a:pt x="11" y="151"/>
                </a:lnTo>
                <a:lnTo>
                  <a:pt x="25" y="120"/>
                </a:lnTo>
                <a:lnTo>
                  <a:pt x="43" y="91"/>
                </a:lnTo>
                <a:lnTo>
                  <a:pt x="64" y="65"/>
                </a:lnTo>
                <a:lnTo>
                  <a:pt x="90" y="43"/>
                </a:lnTo>
                <a:lnTo>
                  <a:pt x="119" y="24"/>
                </a:lnTo>
                <a:lnTo>
                  <a:pt x="152" y="11"/>
                </a:lnTo>
                <a:lnTo>
                  <a:pt x="185" y="2"/>
                </a:lnTo>
                <a:lnTo>
                  <a:pt x="22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 name="TextBox 5"/>
          <p:cNvSpPr txBox="1"/>
          <p:nvPr>
            <p:custDataLst>
              <p:tags r:id="rId2"/>
            </p:custDataLst>
          </p:nvPr>
        </p:nvSpPr>
        <p:spPr>
          <a:xfrm>
            <a:off x="7331380" y="4787900"/>
            <a:ext cx="920445" cy="338554"/>
          </a:xfrm>
          <a:prstGeom prst="rect">
            <a:avLst/>
          </a:prstGeom>
          <a:noFill/>
        </p:spPr>
        <p:txBody>
          <a:bodyPr vert="horz" wrap="none" rtlCol="0">
            <a:spAutoFit/>
          </a:bodyPr>
          <a:lstStyle/>
          <a:p>
            <a:pPr algn="r"/>
            <a:r>
              <a:rPr lang="en-US" sz="1600" dirty="0">
                <a:solidFill>
                  <a:schemeClr val="bg1"/>
                </a:solidFill>
                <a:latin typeface="Calibri Light" panose="020F0302020204030204" pitchFamily="34" charset="0"/>
              </a:rPr>
              <a:t>p102d01</a:t>
            </a:r>
          </a:p>
        </p:txBody>
      </p:sp>
    </p:spTree>
    <p:custDataLst>
      <p:tags r:id="rId1"/>
    </p:custDataLst>
    <p:extLst>
      <p:ext uri="{BB962C8B-B14F-4D97-AF65-F5344CB8AC3E}">
        <p14:creationId xmlns:p14="http://schemas.microsoft.com/office/powerpoint/2010/main" val="8430333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 Library to Read Excel Files</a:t>
            </a:r>
          </a:p>
        </p:txBody>
      </p:sp>
      <p:sp>
        <p:nvSpPr>
          <p:cNvPr id="52" name="TextBox 51"/>
          <p:cNvSpPr txBox="1"/>
          <p:nvPr>
            <p:custDataLst>
              <p:tags r:id="rId1"/>
            </p:custDataLst>
          </p:nvPr>
        </p:nvSpPr>
        <p:spPr>
          <a:xfrm>
            <a:off x="2482850" y="1096568"/>
            <a:ext cx="4508029" cy="487313"/>
          </a:xfrm>
          <a:prstGeom prst="rect">
            <a:avLst/>
          </a:prstGeom>
          <a:solidFill>
            <a:srgbClr val="D6EEFD"/>
          </a:solidFill>
          <a:ln w="12700" cmpd="sng">
            <a:solidFill>
              <a:schemeClr val="tx1"/>
            </a:solidFill>
          </a:ln>
        </p:spPr>
        <p:txBody>
          <a:bodyPr wrap="none" lIns="88900" tIns="88900" rIns="88900" bIns="88900" rtlCol="0">
            <a:spAutoFit/>
          </a:bodyPr>
          <a:lstStyle/>
          <a:p>
            <a:r>
              <a:rPr lang="en-US" sz="2000" b="1" dirty="0">
                <a:latin typeface="Calibri Light" panose="020F0302020204030204" pitchFamily="34" charset="0"/>
              </a:rPr>
              <a:t>LIBNAME </a:t>
            </a:r>
            <a:r>
              <a:rPr lang="en-US" sz="2000" i="1" dirty="0">
                <a:latin typeface="Calibri Light" panose="020F0302020204030204" pitchFamily="34" charset="0"/>
              </a:rPr>
              <a:t>libref</a:t>
            </a:r>
            <a:r>
              <a:rPr lang="en-US" sz="2000" b="1" dirty="0">
                <a:latin typeface="Calibri Light" panose="020F0302020204030204" pitchFamily="34" charset="0"/>
              </a:rPr>
              <a:t> XLSX</a:t>
            </a:r>
            <a:r>
              <a:rPr lang="en-US" sz="2000" dirty="0">
                <a:latin typeface="Calibri Light" panose="020F0302020204030204" pitchFamily="34" charset="0"/>
              </a:rPr>
              <a:t> </a:t>
            </a:r>
            <a:r>
              <a:rPr lang="en-US" sz="2000" b="1" dirty="0">
                <a:latin typeface="Calibri Light" panose="020F0302020204030204" pitchFamily="34" charset="0"/>
              </a:rPr>
              <a:t>"</a:t>
            </a:r>
            <a:r>
              <a:rPr lang="en-US" sz="2000" i="1" dirty="0">
                <a:latin typeface="Calibri Light" panose="020F0302020204030204" pitchFamily="34" charset="0"/>
              </a:rPr>
              <a:t>path</a:t>
            </a:r>
            <a:r>
              <a:rPr lang="en-US" sz="2000" dirty="0">
                <a:latin typeface="Calibri Light" panose="020F0302020204030204" pitchFamily="34" charset="0"/>
              </a:rPr>
              <a:t>/</a:t>
            </a:r>
            <a:r>
              <a:rPr lang="en-US" sz="2000" i="1" dirty="0">
                <a:latin typeface="Calibri Light" panose="020F0302020204030204" pitchFamily="34" charset="0"/>
              </a:rPr>
              <a:t>file-name</a:t>
            </a:r>
            <a:r>
              <a:rPr lang="en-US" sz="2000" dirty="0">
                <a:latin typeface="Calibri Light" panose="020F0302020204030204" pitchFamily="34" charset="0"/>
              </a:rPr>
              <a:t>.</a:t>
            </a:r>
            <a:r>
              <a:rPr lang="en-US" sz="2000" b="1" dirty="0">
                <a:latin typeface="Calibri Light" panose="020F0302020204030204" pitchFamily="34" charset="0"/>
              </a:rPr>
              <a:t>xlsx";</a:t>
            </a:r>
          </a:p>
        </p:txBody>
      </p:sp>
      <p:sp>
        <p:nvSpPr>
          <p:cNvPr id="53" name="Line Callout 1 52"/>
          <p:cNvSpPr/>
          <p:nvPr/>
        </p:nvSpPr>
        <p:spPr>
          <a:xfrm flipH="1">
            <a:off x="1950022" y="1864542"/>
            <a:ext cx="1277257" cy="728009"/>
          </a:xfrm>
          <a:prstGeom prst="borderCallout1">
            <a:avLst>
              <a:gd name="adj1" fmla="val 18750"/>
              <a:gd name="adj2" fmla="val 0"/>
              <a:gd name="adj3" fmla="val -50766"/>
              <a:gd name="adj4" fmla="val -41449"/>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800" dirty="0">
                <a:solidFill>
                  <a:srgbClr val="000000"/>
                </a:solidFill>
              </a:rPr>
              <a:t> name of the library</a:t>
            </a:r>
          </a:p>
        </p:txBody>
      </p:sp>
      <p:sp>
        <p:nvSpPr>
          <p:cNvPr id="54" name="Line Callout 1 53"/>
          <p:cNvSpPr/>
          <p:nvPr/>
        </p:nvSpPr>
        <p:spPr>
          <a:xfrm>
            <a:off x="3484147" y="1864542"/>
            <a:ext cx="1965535" cy="728009"/>
          </a:xfrm>
          <a:prstGeom prst="borderCallout1">
            <a:avLst>
              <a:gd name="adj1" fmla="val 458"/>
              <a:gd name="adj2" fmla="val 48780"/>
              <a:gd name="adj3" fmla="val -51783"/>
              <a:gd name="adj4" fmla="val 49256"/>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800" dirty="0">
                <a:solidFill>
                  <a:srgbClr val="000000"/>
                </a:solidFill>
              </a:rPr>
              <a:t>The XLSX engine reads Excel files.</a:t>
            </a:r>
          </a:p>
        </p:txBody>
      </p:sp>
      <p:sp>
        <p:nvSpPr>
          <p:cNvPr id="55" name="Line Callout 1 54"/>
          <p:cNvSpPr/>
          <p:nvPr/>
        </p:nvSpPr>
        <p:spPr>
          <a:xfrm>
            <a:off x="5706550" y="1855774"/>
            <a:ext cx="2302249" cy="995887"/>
          </a:xfrm>
          <a:prstGeom prst="borderCallout1">
            <a:avLst>
              <a:gd name="adj1" fmla="val 18750"/>
              <a:gd name="adj2" fmla="val 0"/>
              <a:gd name="adj3" fmla="val -34993"/>
              <a:gd name="adj4" fmla="val -14900"/>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800" dirty="0">
                <a:solidFill>
                  <a:srgbClr val="000000"/>
                </a:solidFill>
              </a:rPr>
              <a:t> The path must include the complete file name and extension.</a:t>
            </a:r>
          </a:p>
        </p:txBody>
      </p:sp>
      <p:sp>
        <p:nvSpPr>
          <p:cNvPr id="11" name="TextBox 10"/>
          <p:cNvSpPr txBox="1"/>
          <p:nvPr>
            <p:custDataLst>
              <p:tags r:id="rId2"/>
            </p:custDataLst>
          </p:nvPr>
        </p:nvSpPr>
        <p:spPr>
          <a:xfrm>
            <a:off x="1314601" y="3191832"/>
            <a:ext cx="6530296" cy="388824"/>
          </a:xfrm>
          <a:prstGeom prst="rect">
            <a:avLst/>
          </a:prstGeom>
          <a:solidFill>
            <a:srgbClr val="FFFFFF"/>
          </a:solidFill>
          <a:ln w="19050" cmpd="sng">
            <a:solidFill>
              <a:srgbClr val="0074BE"/>
            </a:solidFill>
          </a:ln>
        </p:spPr>
        <p:txBody>
          <a:bodyPr vert="horz" wrap="square" lIns="88900" tIns="88900" rIns="88900" bIns="88900" rtlCol="0">
            <a:spAutoFit/>
          </a:bodyPr>
          <a:lstStyle/>
          <a:p>
            <a:pPr>
              <a:lnSpc>
                <a:spcPct val="85000"/>
              </a:lnSpc>
            </a:pPr>
            <a:r>
              <a:rPr lang="en-US" sz="1600" b="1" dirty="0">
                <a:latin typeface="Courier New" panose="02070309020205020404" pitchFamily="49" charset="0"/>
              </a:rPr>
              <a:t>libname xlclass xlsx "s:/workshop/data/class.xlsx";</a:t>
            </a:r>
          </a:p>
        </p:txBody>
      </p:sp>
      <p:sp>
        <p:nvSpPr>
          <p:cNvPr id="12" name="TextBox 11"/>
          <p:cNvSpPr txBox="1"/>
          <p:nvPr/>
        </p:nvSpPr>
        <p:spPr>
          <a:xfrm>
            <a:off x="3068606" y="3920827"/>
            <a:ext cx="3147367" cy="584775"/>
          </a:xfrm>
          <a:prstGeom prst="rect">
            <a:avLst/>
          </a:prstGeom>
          <a:noFill/>
          <a:ln w="12700">
            <a:solidFill>
              <a:srgbClr val="000000"/>
            </a:solidFill>
          </a:ln>
        </p:spPr>
        <p:txBody>
          <a:bodyPr wrap="square" rtlCol="0">
            <a:spAutoFit/>
          </a:bodyPr>
          <a:lstStyle/>
          <a:p>
            <a:pPr algn="ctr"/>
            <a:r>
              <a:rPr lang="en-US" sz="1600" dirty="0">
                <a:solidFill>
                  <a:srgbClr val="000000"/>
                </a:solidFill>
              </a:rPr>
              <a:t>The XLSX engine requires a license for SAS/ACCESS Interface to PC Files.</a:t>
            </a:r>
          </a:p>
        </p:txBody>
      </p:sp>
      <p:sp>
        <p:nvSpPr>
          <p:cNvPr id="3" name="TextBox 2"/>
          <p:cNvSpPr txBox="1"/>
          <p:nvPr>
            <p:custDataLst>
              <p:tags r:id="rId3"/>
            </p:custDataLst>
          </p:nvPr>
        </p:nvSpPr>
        <p:spPr>
          <a:xfrm>
            <a:off x="7315200" y="4787900"/>
            <a:ext cx="920445" cy="338554"/>
          </a:xfrm>
          <a:prstGeom prst="rect">
            <a:avLst/>
          </a:prstGeom>
          <a:noFill/>
        </p:spPr>
        <p:txBody>
          <a:bodyPr vert="horz" wrap="none" rtlCol="0">
            <a:spAutoFit/>
          </a:bodyPr>
          <a:lstStyle/>
          <a:p>
            <a:r>
              <a:rPr lang="en-US" sz="1600" dirty="0">
                <a:latin typeface="Calibri Light" panose="020F0302020204030204" pitchFamily="34" charset="0"/>
              </a:rPr>
              <a:t>p102d02</a:t>
            </a:r>
          </a:p>
        </p:txBody>
      </p:sp>
    </p:spTree>
    <p:extLst>
      <p:ext uri="{BB962C8B-B14F-4D97-AF65-F5344CB8AC3E}">
        <p14:creationId xmlns:p14="http://schemas.microsoft.com/office/powerpoint/2010/main" val="34781390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 Library to Read Excel Files</a:t>
            </a:r>
          </a:p>
        </p:txBody>
      </p:sp>
      <p:sp>
        <p:nvSpPr>
          <p:cNvPr id="52" name="TextBox 51"/>
          <p:cNvSpPr txBox="1"/>
          <p:nvPr>
            <p:custDataLst>
              <p:tags r:id="rId1"/>
            </p:custDataLst>
          </p:nvPr>
        </p:nvSpPr>
        <p:spPr>
          <a:xfrm>
            <a:off x="1616139" y="1264608"/>
            <a:ext cx="3237361" cy="487313"/>
          </a:xfrm>
          <a:prstGeom prst="rect">
            <a:avLst/>
          </a:prstGeom>
          <a:solidFill>
            <a:srgbClr val="D6EEFD"/>
          </a:solidFill>
          <a:ln w="12700" cmpd="sng">
            <a:solidFill>
              <a:schemeClr val="tx1"/>
            </a:solidFill>
          </a:ln>
        </p:spPr>
        <p:txBody>
          <a:bodyPr wrap="none" lIns="88900" tIns="88900" rIns="88900" bIns="88900" rtlCol="0">
            <a:spAutoFit/>
          </a:bodyPr>
          <a:lstStyle/>
          <a:p>
            <a:r>
              <a:rPr lang="en-US" sz="2000" b="1" dirty="0">
                <a:latin typeface="Calibri Light" panose="020F0302020204030204" pitchFamily="34" charset="0"/>
              </a:rPr>
              <a:t>OPTIONS VALIDVARNAME=V7;</a:t>
            </a:r>
          </a:p>
        </p:txBody>
      </p:sp>
      <p:sp>
        <p:nvSpPr>
          <p:cNvPr id="55" name="Line Callout 1 54"/>
          <p:cNvSpPr/>
          <p:nvPr/>
        </p:nvSpPr>
        <p:spPr>
          <a:xfrm>
            <a:off x="5629520" y="1089400"/>
            <a:ext cx="2508284" cy="1031096"/>
          </a:xfrm>
          <a:prstGeom prst="borderCallout1">
            <a:avLst>
              <a:gd name="adj1" fmla="val 18750"/>
              <a:gd name="adj2" fmla="val 0"/>
              <a:gd name="adj3" fmla="val 33624"/>
              <a:gd name="adj4" fmla="val -31513"/>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800" dirty="0">
                <a:solidFill>
                  <a:srgbClr val="000000"/>
                </a:solidFill>
              </a:rPr>
              <a:t> forces table and column names to follow</a:t>
            </a:r>
            <a:br>
              <a:rPr lang="en-US" sz="1800" dirty="0">
                <a:solidFill>
                  <a:srgbClr val="000000"/>
                </a:solidFill>
              </a:rPr>
            </a:br>
            <a:r>
              <a:rPr lang="en-US" sz="1800" dirty="0">
                <a:solidFill>
                  <a:srgbClr val="000000"/>
                </a:solidFill>
              </a:rPr>
              <a:t>SAS naming conventions</a:t>
            </a:r>
          </a:p>
        </p:txBody>
      </p:sp>
      <p:sp>
        <p:nvSpPr>
          <p:cNvPr id="11" name="TextBox 10"/>
          <p:cNvSpPr txBox="1"/>
          <p:nvPr>
            <p:custDataLst>
              <p:tags r:id="rId2"/>
            </p:custDataLst>
          </p:nvPr>
        </p:nvSpPr>
        <p:spPr>
          <a:xfrm>
            <a:off x="1616139" y="3743739"/>
            <a:ext cx="2462918" cy="487313"/>
          </a:xfrm>
          <a:prstGeom prst="rect">
            <a:avLst/>
          </a:prstGeom>
          <a:solidFill>
            <a:srgbClr val="D6EEFD"/>
          </a:solidFill>
          <a:ln w="12700" cmpd="sng">
            <a:solidFill>
              <a:schemeClr val="tx1"/>
            </a:solidFill>
          </a:ln>
        </p:spPr>
        <p:txBody>
          <a:bodyPr wrap="none" lIns="88900" tIns="88900" rIns="88900" bIns="88900" rtlCol="0">
            <a:spAutoFit/>
          </a:bodyPr>
          <a:lstStyle/>
          <a:p>
            <a:r>
              <a:rPr lang="en-US" sz="2000" b="1" dirty="0">
                <a:latin typeface="Calibri Light" panose="020F0302020204030204" pitchFamily="34" charset="0"/>
              </a:rPr>
              <a:t>LIBNAME </a:t>
            </a:r>
            <a:r>
              <a:rPr lang="en-US" sz="2000" i="1" dirty="0">
                <a:latin typeface="Calibri Light" panose="020F0302020204030204" pitchFamily="34" charset="0"/>
              </a:rPr>
              <a:t>libref</a:t>
            </a:r>
            <a:r>
              <a:rPr lang="en-US" sz="2000" b="1" dirty="0">
                <a:latin typeface="Calibri Light" panose="020F0302020204030204" pitchFamily="34" charset="0"/>
              </a:rPr>
              <a:t> CLEAR;</a:t>
            </a:r>
          </a:p>
        </p:txBody>
      </p:sp>
      <p:sp>
        <p:nvSpPr>
          <p:cNvPr id="53" name="Line Callout 1 52"/>
          <p:cNvSpPr/>
          <p:nvPr/>
        </p:nvSpPr>
        <p:spPr>
          <a:xfrm>
            <a:off x="5023125" y="3591768"/>
            <a:ext cx="2547256" cy="732259"/>
          </a:xfrm>
          <a:prstGeom prst="borderCallout1">
            <a:avLst>
              <a:gd name="adj1" fmla="val 18750"/>
              <a:gd name="adj2" fmla="val 0"/>
              <a:gd name="adj3" fmla="val 48989"/>
              <a:gd name="adj4" fmla="val -37751"/>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800" dirty="0">
                <a:solidFill>
                  <a:srgbClr val="000000"/>
                </a:solidFill>
              </a:rPr>
              <a:t>clears the connection</a:t>
            </a:r>
            <a:br>
              <a:rPr lang="en-US" sz="1800" dirty="0">
                <a:solidFill>
                  <a:srgbClr val="000000"/>
                </a:solidFill>
              </a:rPr>
            </a:br>
            <a:r>
              <a:rPr lang="en-US" sz="1800" dirty="0">
                <a:solidFill>
                  <a:srgbClr val="000000"/>
                </a:solidFill>
              </a:rPr>
              <a:t>to the Excel file</a:t>
            </a:r>
          </a:p>
        </p:txBody>
      </p:sp>
      <p:pic>
        <p:nvPicPr>
          <p:cNvPr id="6" name="Picture 5"/>
          <p:cNvPicPr>
            <a:picLocks noChangeAspect="1"/>
          </p:cNvPicPr>
          <p:nvPr/>
        </p:nvPicPr>
        <p:blipFill>
          <a:blip r:embed="rId6"/>
          <a:stretch>
            <a:fillRect/>
          </a:stretch>
        </p:blipFill>
        <p:spPr>
          <a:xfrm>
            <a:off x="626364" y="1922364"/>
            <a:ext cx="2561905" cy="1114286"/>
          </a:xfrm>
          <a:prstGeom prst="rect">
            <a:avLst/>
          </a:prstGeom>
        </p:spPr>
      </p:pic>
      <p:pic>
        <p:nvPicPr>
          <p:cNvPr id="7" name="Picture 6"/>
          <p:cNvPicPr>
            <a:picLocks noChangeAspect="1"/>
          </p:cNvPicPr>
          <p:nvPr/>
        </p:nvPicPr>
        <p:blipFill>
          <a:blip r:embed="rId7"/>
          <a:stretch>
            <a:fillRect/>
          </a:stretch>
        </p:blipFill>
        <p:spPr>
          <a:xfrm>
            <a:off x="2329733" y="2424798"/>
            <a:ext cx="3047619" cy="1019048"/>
          </a:xfrm>
          <a:prstGeom prst="rect">
            <a:avLst/>
          </a:prstGeom>
        </p:spPr>
      </p:pic>
      <p:sp>
        <p:nvSpPr>
          <p:cNvPr id="9" name="TextBox 8"/>
          <p:cNvSpPr txBox="1"/>
          <p:nvPr>
            <p:custDataLst>
              <p:tags r:id="rId3"/>
            </p:custDataLst>
          </p:nvPr>
        </p:nvSpPr>
        <p:spPr>
          <a:xfrm>
            <a:off x="7315200" y="4787900"/>
            <a:ext cx="920445" cy="338554"/>
          </a:xfrm>
          <a:prstGeom prst="rect">
            <a:avLst/>
          </a:prstGeom>
          <a:noFill/>
        </p:spPr>
        <p:txBody>
          <a:bodyPr vert="horz" wrap="none" rtlCol="0">
            <a:spAutoFit/>
          </a:bodyPr>
          <a:lstStyle/>
          <a:p>
            <a:r>
              <a:rPr lang="en-US" sz="1600" dirty="0">
                <a:latin typeface="Calibri Light" panose="020F0302020204030204" pitchFamily="34" charset="0"/>
              </a:rPr>
              <a:t>p102d02</a:t>
            </a:r>
          </a:p>
        </p:txBody>
      </p:sp>
    </p:spTree>
    <p:extLst>
      <p:ext uri="{BB962C8B-B14F-4D97-AF65-F5344CB8AC3E}">
        <p14:creationId xmlns:p14="http://schemas.microsoft.com/office/powerpoint/2010/main" val="2604637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 Library to Read Excel Files</a:t>
            </a:r>
          </a:p>
        </p:txBody>
      </p:sp>
      <p:sp>
        <p:nvSpPr>
          <p:cNvPr id="13" name="TextBox 12"/>
          <p:cNvSpPr txBox="1"/>
          <p:nvPr>
            <p:custDataLst>
              <p:tags r:id="rId1"/>
            </p:custDataLst>
          </p:nvPr>
        </p:nvSpPr>
        <p:spPr>
          <a:xfrm>
            <a:off x="630936" y="1049268"/>
            <a:ext cx="7315200" cy="650434"/>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sz="1800" b="1" dirty="0">
                <a:latin typeface="Courier New" panose="02070309020205020404" pitchFamily="49" charset="0"/>
              </a:rPr>
              <a:t>options validvarname=v7;</a:t>
            </a:r>
          </a:p>
          <a:p>
            <a:pPr>
              <a:lnSpc>
                <a:spcPct val="85000"/>
              </a:lnSpc>
            </a:pPr>
            <a:r>
              <a:rPr lang="en-US" sz="1800" b="1" dirty="0">
                <a:latin typeface="Courier New" panose="02070309020205020404" pitchFamily="49" charset="0"/>
              </a:rPr>
              <a:t>libname xlclass xlsx "s:/workshop/data/class.xlsx";</a:t>
            </a:r>
          </a:p>
        </p:txBody>
      </p:sp>
      <p:sp>
        <p:nvSpPr>
          <p:cNvPr id="6" name="TextBox 5"/>
          <p:cNvSpPr txBox="1"/>
          <p:nvPr>
            <p:custDataLst>
              <p:tags r:id="rId2"/>
            </p:custDataLst>
          </p:nvPr>
        </p:nvSpPr>
        <p:spPr>
          <a:xfrm>
            <a:off x="630936" y="2818418"/>
            <a:ext cx="3291840" cy="425373"/>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sz="1800" b="1" dirty="0">
                <a:latin typeface="Courier New" panose="02070309020205020404" pitchFamily="49" charset="0"/>
              </a:rPr>
              <a:t>libname xlclass clear;</a:t>
            </a:r>
          </a:p>
        </p:txBody>
      </p:sp>
      <p:sp>
        <p:nvSpPr>
          <p:cNvPr id="5" name="TextBox 4"/>
          <p:cNvSpPr txBox="1"/>
          <p:nvPr>
            <p:custDataLst>
              <p:tags r:id="rId3"/>
            </p:custDataLst>
          </p:nvPr>
        </p:nvSpPr>
        <p:spPr>
          <a:xfrm>
            <a:off x="630936" y="1928649"/>
            <a:ext cx="6107441" cy="650434"/>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sz="1800" b="1" dirty="0">
                <a:latin typeface="Courier New" panose="02070309020205020404" pitchFamily="49" charset="0"/>
              </a:rPr>
              <a:t>proc contents data=xlclass.class_birthdate;</a:t>
            </a:r>
          </a:p>
          <a:p>
            <a:pPr>
              <a:lnSpc>
                <a:spcPct val="85000"/>
              </a:lnSpc>
            </a:pPr>
            <a:r>
              <a:rPr lang="en-US" sz="1800" b="1" dirty="0">
                <a:latin typeface="Courier New" panose="02070309020205020404" pitchFamily="49" charset="0"/>
              </a:rPr>
              <a:t>run;</a:t>
            </a:r>
          </a:p>
        </p:txBody>
      </p:sp>
      <p:sp>
        <p:nvSpPr>
          <p:cNvPr id="7" name="TextBox 6"/>
          <p:cNvSpPr txBox="1"/>
          <p:nvPr>
            <p:custDataLst>
              <p:tags r:id="rId4"/>
            </p:custDataLst>
          </p:nvPr>
        </p:nvSpPr>
        <p:spPr>
          <a:xfrm>
            <a:off x="7315200" y="4787900"/>
            <a:ext cx="920445" cy="338554"/>
          </a:xfrm>
          <a:prstGeom prst="rect">
            <a:avLst/>
          </a:prstGeom>
          <a:noFill/>
        </p:spPr>
        <p:txBody>
          <a:bodyPr vert="horz" wrap="none" rtlCol="0">
            <a:spAutoFit/>
          </a:bodyPr>
          <a:lstStyle/>
          <a:p>
            <a:r>
              <a:rPr lang="en-US" sz="1600" dirty="0">
                <a:latin typeface="Calibri Light" panose="020F0302020204030204" pitchFamily="34" charset="0"/>
              </a:rPr>
              <a:t>p102d02</a:t>
            </a:r>
          </a:p>
        </p:txBody>
      </p:sp>
      <p:sp>
        <p:nvSpPr>
          <p:cNvPr id="8" name="Line Callout 1 7"/>
          <p:cNvSpPr/>
          <p:nvPr/>
        </p:nvSpPr>
        <p:spPr>
          <a:xfrm>
            <a:off x="5933102" y="2818418"/>
            <a:ext cx="2385129" cy="732259"/>
          </a:xfrm>
          <a:prstGeom prst="borderCallout1">
            <a:avLst>
              <a:gd name="adj1" fmla="val 18750"/>
              <a:gd name="adj2" fmla="val 0"/>
              <a:gd name="adj3" fmla="val -77851"/>
              <a:gd name="adj4" fmla="val -19661"/>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800" dirty="0">
                <a:solidFill>
                  <a:srgbClr val="000000"/>
                </a:solidFill>
              </a:rPr>
              <a:t>name of the worksheet that you want to read</a:t>
            </a:r>
          </a:p>
        </p:txBody>
      </p:sp>
    </p:spTree>
    <p:extLst>
      <p:ext uri="{BB962C8B-B14F-4D97-AF65-F5344CB8AC3E}">
        <p14:creationId xmlns:p14="http://schemas.microsoft.com/office/powerpoint/2010/main" val="7348272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emoTitle"/>
          <p:cNvSpPr>
            <a:spLocks noGrp="1"/>
          </p:cNvSpPr>
          <p:nvPr>
            <p:ph type="title"/>
          </p:nvPr>
        </p:nvSpPr>
        <p:spPr>
          <a:xfrm>
            <a:off x="2836195" y="1508506"/>
            <a:ext cx="6057900" cy="584775"/>
          </a:xfrm>
        </p:spPr>
        <p:txBody>
          <a:bodyPr lIns="0" tIns="0" rIns="0" bIns="0" anchor="t" anchorCtr="0">
            <a:noAutofit/>
          </a:bodyPr>
          <a:lstStyle/>
          <a:p>
            <a:pPr algn="l"/>
            <a:r>
              <a:rPr lang="en-US" dirty="0"/>
              <a:t>Using a Library to Read Excel Files</a:t>
            </a:r>
          </a:p>
        </p:txBody>
      </p:sp>
      <p:sp>
        <p:nvSpPr>
          <p:cNvPr id="3" name="DemoText"/>
          <p:cNvSpPr>
            <a:spLocks noGrp="1"/>
          </p:cNvSpPr>
          <p:nvPr>
            <p:ph type="body" sz="quarter" idx="10"/>
          </p:nvPr>
        </p:nvSpPr>
        <p:spPr>
          <a:xfrm>
            <a:off x="2827020" y="2689488"/>
            <a:ext cx="6057900" cy="445594"/>
          </a:xfrm>
        </p:spPr>
        <p:txBody>
          <a:bodyPr lIns="0" tIns="0" rIns="0" bIns="0">
            <a:noAutofit/>
          </a:bodyPr>
          <a:lstStyle/>
          <a:p>
            <a:pPr indent="0" algn="l">
              <a:lnSpc>
                <a:spcPct val="100000"/>
              </a:lnSpc>
              <a:spcAft>
                <a:spcPts val="400"/>
              </a:spcAft>
            </a:pPr>
            <a:r>
              <a:rPr lang="en-US" dirty="0"/>
              <a:t>This demonstration illustrates creating a library to connect to an Excel workbook.</a:t>
            </a:r>
          </a:p>
        </p:txBody>
      </p:sp>
      <p:sp>
        <p:nvSpPr>
          <p:cNvPr id="4" name="Freeform 16"/>
          <p:cNvSpPr>
            <a:spLocks noChangeAspect="1" noEditPoints="1"/>
          </p:cNvSpPr>
          <p:nvPr/>
        </p:nvSpPr>
        <p:spPr bwMode="auto">
          <a:xfrm>
            <a:off x="1198255" y="1391426"/>
            <a:ext cx="1392545" cy="1166683"/>
          </a:xfrm>
          <a:custGeom>
            <a:avLst/>
            <a:gdLst>
              <a:gd name="T0" fmla="*/ 1653 w 3428"/>
              <a:gd name="T1" fmla="*/ 2395 h 2872"/>
              <a:gd name="T2" fmla="*/ 1761 w 3428"/>
              <a:gd name="T3" fmla="*/ 2413 h 2872"/>
              <a:gd name="T4" fmla="*/ 1711 w 3428"/>
              <a:gd name="T5" fmla="*/ 2315 h 2872"/>
              <a:gd name="T6" fmla="*/ 1824 w 3428"/>
              <a:gd name="T7" fmla="*/ 2350 h 2872"/>
              <a:gd name="T8" fmla="*/ 1738 w 3428"/>
              <a:gd name="T9" fmla="*/ 2489 h 2872"/>
              <a:gd name="T10" fmla="*/ 1599 w 3428"/>
              <a:gd name="T11" fmla="*/ 2403 h 2872"/>
              <a:gd name="T12" fmla="*/ 1685 w 3428"/>
              <a:gd name="T13" fmla="*/ 2263 h 2872"/>
              <a:gd name="T14" fmla="*/ 1748 w 3428"/>
              <a:gd name="T15" fmla="*/ 1637 h 2872"/>
              <a:gd name="T16" fmla="*/ 1675 w 3428"/>
              <a:gd name="T17" fmla="*/ 1652 h 2872"/>
              <a:gd name="T18" fmla="*/ 1650 w 3428"/>
              <a:gd name="T19" fmla="*/ 1441 h 2872"/>
              <a:gd name="T20" fmla="*/ 1502 w 3428"/>
              <a:gd name="T21" fmla="*/ 1566 h 2872"/>
              <a:gd name="T22" fmla="*/ 1484 w 3428"/>
              <a:gd name="T23" fmla="*/ 1502 h 2872"/>
              <a:gd name="T24" fmla="*/ 1919 w 3428"/>
              <a:gd name="T25" fmla="*/ 1486 h 2872"/>
              <a:gd name="T26" fmla="*/ 2058 w 3428"/>
              <a:gd name="T27" fmla="*/ 1647 h 2872"/>
              <a:gd name="T28" fmla="*/ 1882 w 3428"/>
              <a:gd name="T29" fmla="*/ 1537 h 2872"/>
              <a:gd name="T30" fmla="*/ 1799 w 3428"/>
              <a:gd name="T31" fmla="*/ 1605 h 2872"/>
              <a:gd name="T32" fmla="*/ 2069 w 3428"/>
              <a:gd name="T33" fmla="*/ 1330 h 2872"/>
              <a:gd name="T34" fmla="*/ 1840 w 3428"/>
              <a:gd name="T35" fmla="*/ 1328 h 2872"/>
              <a:gd name="T36" fmla="*/ 1590 w 3428"/>
              <a:gd name="T37" fmla="*/ 1349 h 2872"/>
              <a:gd name="T38" fmla="*/ 1375 w 3428"/>
              <a:gd name="T39" fmla="*/ 1315 h 2872"/>
              <a:gd name="T40" fmla="*/ 1642 w 3428"/>
              <a:gd name="T41" fmla="*/ 1204 h 2872"/>
              <a:gd name="T42" fmla="*/ 1599 w 3428"/>
              <a:gd name="T43" fmla="*/ 1266 h 2872"/>
              <a:gd name="T44" fmla="*/ 1465 w 3428"/>
              <a:gd name="T45" fmla="*/ 1098 h 2872"/>
              <a:gd name="T46" fmla="*/ 1944 w 3428"/>
              <a:gd name="T47" fmla="*/ 1078 h 2872"/>
              <a:gd name="T48" fmla="*/ 1831 w 3428"/>
              <a:gd name="T49" fmla="*/ 1262 h 2872"/>
              <a:gd name="T50" fmla="*/ 1773 w 3428"/>
              <a:gd name="T51" fmla="*/ 1214 h 2872"/>
              <a:gd name="T52" fmla="*/ 1725 w 3428"/>
              <a:gd name="T53" fmla="*/ 995 h 2872"/>
              <a:gd name="T54" fmla="*/ 1692 w 3428"/>
              <a:gd name="T55" fmla="*/ 1204 h 2872"/>
              <a:gd name="T56" fmla="*/ 429 w 3428"/>
              <a:gd name="T57" fmla="*/ 353 h 2872"/>
              <a:gd name="T58" fmla="*/ 339 w 3428"/>
              <a:gd name="T59" fmla="*/ 444 h 2872"/>
              <a:gd name="T60" fmla="*/ 408 w 3428"/>
              <a:gd name="T61" fmla="*/ 2103 h 2872"/>
              <a:gd name="T62" fmla="*/ 3078 w 3428"/>
              <a:gd name="T63" fmla="*/ 2054 h 2872"/>
              <a:gd name="T64" fmla="*/ 3053 w 3428"/>
              <a:gd name="T65" fmla="*/ 373 h 2872"/>
              <a:gd name="T66" fmla="*/ 3029 w 3428"/>
              <a:gd name="T67" fmla="*/ 263 h 2872"/>
              <a:gd name="T68" fmla="*/ 3177 w 3428"/>
              <a:gd name="T69" fmla="*/ 410 h 2872"/>
              <a:gd name="T70" fmla="*/ 3114 w 3428"/>
              <a:gd name="T71" fmla="*/ 2155 h 2872"/>
              <a:gd name="T72" fmla="*/ 365 w 3428"/>
              <a:gd name="T73" fmla="*/ 2186 h 2872"/>
              <a:gd name="T74" fmla="*/ 245 w 3428"/>
              <a:gd name="T75" fmla="*/ 2015 h 2872"/>
              <a:gd name="T76" fmla="*/ 337 w 3428"/>
              <a:gd name="T77" fmla="*/ 285 h 2872"/>
              <a:gd name="T78" fmla="*/ 3276 w 3428"/>
              <a:gd name="T79" fmla="*/ 11 h 2872"/>
              <a:gd name="T80" fmla="*/ 3425 w 3428"/>
              <a:gd name="T81" fmla="*/ 186 h 2872"/>
              <a:gd name="T82" fmla="*/ 3364 w 3428"/>
              <a:gd name="T83" fmla="*/ 2591 h 2872"/>
              <a:gd name="T84" fmla="*/ 2000 w 3428"/>
              <a:gd name="T85" fmla="*/ 2659 h 2872"/>
              <a:gd name="T86" fmla="*/ 1983 w 3428"/>
              <a:gd name="T87" fmla="*/ 2768 h 2872"/>
              <a:gd name="T88" fmla="*/ 2637 w 3428"/>
              <a:gd name="T89" fmla="*/ 2779 h 2872"/>
              <a:gd name="T90" fmla="*/ 2674 w 3428"/>
              <a:gd name="T91" fmla="*/ 2853 h 2872"/>
              <a:gd name="T92" fmla="*/ 2020 w 3428"/>
              <a:gd name="T93" fmla="*/ 2872 h 2872"/>
              <a:gd name="T94" fmla="*/ 1877 w 3428"/>
              <a:gd name="T95" fmla="*/ 2777 h 2872"/>
              <a:gd name="T96" fmla="*/ 1933 w 3428"/>
              <a:gd name="T97" fmla="*/ 2589 h 2872"/>
              <a:gd name="T98" fmla="*/ 3257 w 3428"/>
              <a:gd name="T99" fmla="*/ 2553 h 2872"/>
              <a:gd name="T100" fmla="*/ 3336 w 3428"/>
              <a:gd name="T101" fmla="*/ 222 h 2872"/>
              <a:gd name="T102" fmla="*/ 3233 w 3428"/>
              <a:gd name="T103" fmla="*/ 95 h 2872"/>
              <a:gd name="T104" fmla="*/ 114 w 3428"/>
              <a:gd name="T105" fmla="*/ 149 h 2872"/>
              <a:gd name="T106" fmla="*/ 114 w 3428"/>
              <a:gd name="T107" fmla="*/ 2506 h 2872"/>
              <a:gd name="T108" fmla="*/ 1405 w 3428"/>
              <a:gd name="T109" fmla="*/ 2563 h 2872"/>
              <a:gd name="T110" fmla="*/ 1554 w 3428"/>
              <a:gd name="T111" fmla="*/ 2687 h 2872"/>
              <a:gd name="T112" fmla="*/ 1464 w 3428"/>
              <a:gd name="T113" fmla="*/ 2860 h 2872"/>
              <a:gd name="T114" fmla="*/ 749 w 3428"/>
              <a:gd name="T115" fmla="*/ 2853 h 2872"/>
              <a:gd name="T116" fmla="*/ 786 w 3428"/>
              <a:gd name="T117" fmla="*/ 2779 h 2872"/>
              <a:gd name="T118" fmla="*/ 1462 w 3428"/>
              <a:gd name="T119" fmla="*/ 2698 h 2872"/>
              <a:gd name="T120" fmla="*/ 185 w 3428"/>
              <a:gd name="T121" fmla="*/ 2652 h 2872"/>
              <a:gd name="T122" fmla="*/ 11 w 3428"/>
              <a:gd name="T123" fmla="*/ 2504 h 2872"/>
              <a:gd name="T124" fmla="*/ 43 w 3428"/>
              <a:gd name="T125" fmla="*/ 91 h 2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28" h="2872">
                <a:moveTo>
                  <a:pt x="1711" y="2315"/>
                </a:moveTo>
                <a:lnTo>
                  <a:pt x="1691" y="2318"/>
                </a:lnTo>
                <a:lnTo>
                  <a:pt x="1675" y="2327"/>
                </a:lnTo>
                <a:lnTo>
                  <a:pt x="1662" y="2340"/>
                </a:lnTo>
                <a:lnTo>
                  <a:pt x="1653" y="2357"/>
                </a:lnTo>
                <a:lnTo>
                  <a:pt x="1650" y="2377"/>
                </a:lnTo>
                <a:lnTo>
                  <a:pt x="1653" y="2395"/>
                </a:lnTo>
                <a:lnTo>
                  <a:pt x="1662" y="2413"/>
                </a:lnTo>
                <a:lnTo>
                  <a:pt x="1675" y="2426"/>
                </a:lnTo>
                <a:lnTo>
                  <a:pt x="1691" y="2435"/>
                </a:lnTo>
                <a:lnTo>
                  <a:pt x="1711" y="2438"/>
                </a:lnTo>
                <a:lnTo>
                  <a:pt x="1731" y="2435"/>
                </a:lnTo>
                <a:lnTo>
                  <a:pt x="1747" y="2426"/>
                </a:lnTo>
                <a:lnTo>
                  <a:pt x="1761" y="2413"/>
                </a:lnTo>
                <a:lnTo>
                  <a:pt x="1769" y="2395"/>
                </a:lnTo>
                <a:lnTo>
                  <a:pt x="1772" y="2377"/>
                </a:lnTo>
                <a:lnTo>
                  <a:pt x="1769" y="2357"/>
                </a:lnTo>
                <a:lnTo>
                  <a:pt x="1761" y="2340"/>
                </a:lnTo>
                <a:lnTo>
                  <a:pt x="1747" y="2327"/>
                </a:lnTo>
                <a:lnTo>
                  <a:pt x="1731" y="2318"/>
                </a:lnTo>
                <a:lnTo>
                  <a:pt x="1711" y="2315"/>
                </a:lnTo>
                <a:close/>
                <a:moveTo>
                  <a:pt x="1711" y="2260"/>
                </a:moveTo>
                <a:lnTo>
                  <a:pt x="1738" y="2263"/>
                </a:lnTo>
                <a:lnTo>
                  <a:pt x="1762" y="2273"/>
                </a:lnTo>
                <a:lnTo>
                  <a:pt x="1784" y="2286"/>
                </a:lnTo>
                <a:lnTo>
                  <a:pt x="1801" y="2304"/>
                </a:lnTo>
                <a:lnTo>
                  <a:pt x="1815" y="2326"/>
                </a:lnTo>
                <a:lnTo>
                  <a:pt x="1824" y="2350"/>
                </a:lnTo>
                <a:lnTo>
                  <a:pt x="1827" y="2377"/>
                </a:lnTo>
                <a:lnTo>
                  <a:pt x="1824" y="2403"/>
                </a:lnTo>
                <a:lnTo>
                  <a:pt x="1815" y="2428"/>
                </a:lnTo>
                <a:lnTo>
                  <a:pt x="1801" y="2450"/>
                </a:lnTo>
                <a:lnTo>
                  <a:pt x="1784" y="2467"/>
                </a:lnTo>
                <a:lnTo>
                  <a:pt x="1762" y="2481"/>
                </a:lnTo>
                <a:lnTo>
                  <a:pt x="1738" y="2489"/>
                </a:lnTo>
                <a:lnTo>
                  <a:pt x="1711" y="2492"/>
                </a:lnTo>
                <a:lnTo>
                  <a:pt x="1685" y="2489"/>
                </a:lnTo>
                <a:lnTo>
                  <a:pt x="1660" y="2481"/>
                </a:lnTo>
                <a:lnTo>
                  <a:pt x="1638" y="2467"/>
                </a:lnTo>
                <a:lnTo>
                  <a:pt x="1621" y="2450"/>
                </a:lnTo>
                <a:lnTo>
                  <a:pt x="1607" y="2428"/>
                </a:lnTo>
                <a:lnTo>
                  <a:pt x="1599" y="2403"/>
                </a:lnTo>
                <a:lnTo>
                  <a:pt x="1596" y="2377"/>
                </a:lnTo>
                <a:lnTo>
                  <a:pt x="1599" y="2350"/>
                </a:lnTo>
                <a:lnTo>
                  <a:pt x="1607" y="2326"/>
                </a:lnTo>
                <a:lnTo>
                  <a:pt x="1621" y="2304"/>
                </a:lnTo>
                <a:lnTo>
                  <a:pt x="1638" y="2286"/>
                </a:lnTo>
                <a:lnTo>
                  <a:pt x="1660" y="2273"/>
                </a:lnTo>
                <a:lnTo>
                  <a:pt x="1685" y="2263"/>
                </a:lnTo>
                <a:lnTo>
                  <a:pt x="1711" y="2260"/>
                </a:lnTo>
                <a:close/>
                <a:moveTo>
                  <a:pt x="1671" y="1446"/>
                </a:moveTo>
                <a:lnTo>
                  <a:pt x="1692" y="1451"/>
                </a:lnTo>
                <a:lnTo>
                  <a:pt x="1713" y="1453"/>
                </a:lnTo>
                <a:lnTo>
                  <a:pt x="1732" y="1452"/>
                </a:lnTo>
                <a:lnTo>
                  <a:pt x="1748" y="1448"/>
                </a:lnTo>
                <a:lnTo>
                  <a:pt x="1748" y="1637"/>
                </a:lnTo>
                <a:lnTo>
                  <a:pt x="1745" y="1652"/>
                </a:lnTo>
                <a:lnTo>
                  <a:pt x="1737" y="1664"/>
                </a:lnTo>
                <a:lnTo>
                  <a:pt x="1725" y="1672"/>
                </a:lnTo>
                <a:lnTo>
                  <a:pt x="1710" y="1675"/>
                </a:lnTo>
                <a:lnTo>
                  <a:pt x="1695" y="1672"/>
                </a:lnTo>
                <a:lnTo>
                  <a:pt x="1683" y="1664"/>
                </a:lnTo>
                <a:lnTo>
                  <a:pt x="1675" y="1652"/>
                </a:lnTo>
                <a:lnTo>
                  <a:pt x="1671" y="1637"/>
                </a:lnTo>
                <a:lnTo>
                  <a:pt x="1671" y="1446"/>
                </a:lnTo>
                <a:close/>
                <a:moveTo>
                  <a:pt x="1605" y="1388"/>
                </a:moveTo>
                <a:lnTo>
                  <a:pt x="1617" y="1407"/>
                </a:lnTo>
                <a:lnTo>
                  <a:pt x="1633" y="1423"/>
                </a:lnTo>
                <a:lnTo>
                  <a:pt x="1652" y="1436"/>
                </a:lnTo>
                <a:lnTo>
                  <a:pt x="1650" y="1441"/>
                </a:lnTo>
                <a:lnTo>
                  <a:pt x="1646" y="1448"/>
                </a:lnTo>
                <a:lnTo>
                  <a:pt x="1642" y="1452"/>
                </a:lnTo>
                <a:lnTo>
                  <a:pt x="1538" y="1556"/>
                </a:lnTo>
                <a:lnTo>
                  <a:pt x="1530" y="1562"/>
                </a:lnTo>
                <a:lnTo>
                  <a:pt x="1521" y="1566"/>
                </a:lnTo>
                <a:lnTo>
                  <a:pt x="1511" y="1567"/>
                </a:lnTo>
                <a:lnTo>
                  <a:pt x="1502" y="1566"/>
                </a:lnTo>
                <a:lnTo>
                  <a:pt x="1493" y="1562"/>
                </a:lnTo>
                <a:lnTo>
                  <a:pt x="1484" y="1556"/>
                </a:lnTo>
                <a:lnTo>
                  <a:pt x="1477" y="1546"/>
                </a:lnTo>
                <a:lnTo>
                  <a:pt x="1474" y="1535"/>
                </a:lnTo>
                <a:lnTo>
                  <a:pt x="1474" y="1524"/>
                </a:lnTo>
                <a:lnTo>
                  <a:pt x="1477" y="1512"/>
                </a:lnTo>
                <a:lnTo>
                  <a:pt x="1484" y="1502"/>
                </a:lnTo>
                <a:lnTo>
                  <a:pt x="1588" y="1398"/>
                </a:lnTo>
                <a:lnTo>
                  <a:pt x="1597" y="1392"/>
                </a:lnTo>
                <a:lnTo>
                  <a:pt x="1605" y="1388"/>
                </a:lnTo>
                <a:close/>
                <a:moveTo>
                  <a:pt x="1730" y="1347"/>
                </a:moveTo>
                <a:lnTo>
                  <a:pt x="1988" y="1415"/>
                </a:lnTo>
                <a:lnTo>
                  <a:pt x="1921" y="1483"/>
                </a:lnTo>
                <a:lnTo>
                  <a:pt x="1919" y="1486"/>
                </a:lnTo>
                <a:lnTo>
                  <a:pt x="1918" y="1489"/>
                </a:lnTo>
                <a:lnTo>
                  <a:pt x="1918" y="1492"/>
                </a:lnTo>
                <a:lnTo>
                  <a:pt x="1919" y="1495"/>
                </a:lnTo>
                <a:lnTo>
                  <a:pt x="1921" y="1499"/>
                </a:lnTo>
                <a:lnTo>
                  <a:pt x="2050" y="1628"/>
                </a:lnTo>
                <a:lnTo>
                  <a:pt x="2056" y="1637"/>
                </a:lnTo>
                <a:lnTo>
                  <a:pt x="2058" y="1647"/>
                </a:lnTo>
                <a:lnTo>
                  <a:pt x="2056" y="1658"/>
                </a:lnTo>
                <a:lnTo>
                  <a:pt x="2050" y="1666"/>
                </a:lnTo>
                <a:lnTo>
                  <a:pt x="2041" y="1672"/>
                </a:lnTo>
                <a:lnTo>
                  <a:pt x="2031" y="1674"/>
                </a:lnTo>
                <a:lnTo>
                  <a:pt x="2020" y="1672"/>
                </a:lnTo>
                <a:lnTo>
                  <a:pt x="2011" y="1666"/>
                </a:lnTo>
                <a:lnTo>
                  <a:pt x="1882" y="1537"/>
                </a:lnTo>
                <a:lnTo>
                  <a:pt x="1880" y="1536"/>
                </a:lnTo>
                <a:lnTo>
                  <a:pt x="1877" y="1535"/>
                </a:lnTo>
                <a:lnTo>
                  <a:pt x="1875" y="1534"/>
                </a:lnTo>
                <a:lnTo>
                  <a:pt x="1872" y="1535"/>
                </a:lnTo>
                <a:lnTo>
                  <a:pt x="1869" y="1536"/>
                </a:lnTo>
                <a:lnTo>
                  <a:pt x="1867" y="1537"/>
                </a:lnTo>
                <a:lnTo>
                  <a:pt x="1799" y="1605"/>
                </a:lnTo>
                <a:lnTo>
                  <a:pt x="1730" y="1347"/>
                </a:lnTo>
                <a:close/>
                <a:moveTo>
                  <a:pt x="1833" y="1292"/>
                </a:moveTo>
                <a:lnTo>
                  <a:pt x="2031" y="1292"/>
                </a:lnTo>
                <a:lnTo>
                  <a:pt x="2045" y="1295"/>
                </a:lnTo>
                <a:lnTo>
                  <a:pt x="2058" y="1303"/>
                </a:lnTo>
                <a:lnTo>
                  <a:pt x="2066" y="1315"/>
                </a:lnTo>
                <a:lnTo>
                  <a:pt x="2069" y="1330"/>
                </a:lnTo>
                <a:lnTo>
                  <a:pt x="2066" y="1345"/>
                </a:lnTo>
                <a:lnTo>
                  <a:pt x="2058" y="1357"/>
                </a:lnTo>
                <a:lnTo>
                  <a:pt x="2045" y="1365"/>
                </a:lnTo>
                <a:lnTo>
                  <a:pt x="2031" y="1369"/>
                </a:lnTo>
                <a:lnTo>
                  <a:pt x="1831" y="1369"/>
                </a:lnTo>
                <a:lnTo>
                  <a:pt x="1838" y="1349"/>
                </a:lnTo>
                <a:lnTo>
                  <a:pt x="1840" y="1328"/>
                </a:lnTo>
                <a:lnTo>
                  <a:pt x="1838" y="1309"/>
                </a:lnTo>
                <a:lnTo>
                  <a:pt x="1833" y="1292"/>
                </a:lnTo>
                <a:close/>
                <a:moveTo>
                  <a:pt x="1411" y="1292"/>
                </a:moveTo>
                <a:lnTo>
                  <a:pt x="1595" y="1292"/>
                </a:lnTo>
                <a:lnTo>
                  <a:pt x="1590" y="1309"/>
                </a:lnTo>
                <a:lnTo>
                  <a:pt x="1588" y="1328"/>
                </a:lnTo>
                <a:lnTo>
                  <a:pt x="1590" y="1349"/>
                </a:lnTo>
                <a:lnTo>
                  <a:pt x="1597" y="1369"/>
                </a:lnTo>
                <a:lnTo>
                  <a:pt x="1411" y="1369"/>
                </a:lnTo>
                <a:lnTo>
                  <a:pt x="1396" y="1365"/>
                </a:lnTo>
                <a:lnTo>
                  <a:pt x="1384" y="1357"/>
                </a:lnTo>
                <a:lnTo>
                  <a:pt x="1375" y="1345"/>
                </a:lnTo>
                <a:lnTo>
                  <a:pt x="1373" y="1330"/>
                </a:lnTo>
                <a:lnTo>
                  <a:pt x="1375" y="1315"/>
                </a:lnTo>
                <a:lnTo>
                  <a:pt x="1384" y="1303"/>
                </a:lnTo>
                <a:lnTo>
                  <a:pt x="1396" y="1295"/>
                </a:lnTo>
                <a:lnTo>
                  <a:pt x="1411" y="1292"/>
                </a:lnTo>
                <a:close/>
                <a:moveTo>
                  <a:pt x="1504" y="1077"/>
                </a:moveTo>
                <a:lnTo>
                  <a:pt x="1516" y="1080"/>
                </a:lnTo>
                <a:lnTo>
                  <a:pt x="1526" y="1088"/>
                </a:lnTo>
                <a:lnTo>
                  <a:pt x="1642" y="1204"/>
                </a:lnTo>
                <a:lnTo>
                  <a:pt x="1646" y="1209"/>
                </a:lnTo>
                <a:lnTo>
                  <a:pt x="1650" y="1215"/>
                </a:lnTo>
                <a:lnTo>
                  <a:pt x="1652" y="1220"/>
                </a:lnTo>
                <a:lnTo>
                  <a:pt x="1633" y="1233"/>
                </a:lnTo>
                <a:lnTo>
                  <a:pt x="1617" y="1249"/>
                </a:lnTo>
                <a:lnTo>
                  <a:pt x="1605" y="1268"/>
                </a:lnTo>
                <a:lnTo>
                  <a:pt x="1599" y="1266"/>
                </a:lnTo>
                <a:lnTo>
                  <a:pt x="1594" y="1262"/>
                </a:lnTo>
                <a:lnTo>
                  <a:pt x="1588" y="1258"/>
                </a:lnTo>
                <a:lnTo>
                  <a:pt x="1472" y="1142"/>
                </a:lnTo>
                <a:lnTo>
                  <a:pt x="1465" y="1132"/>
                </a:lnTo>
                <a:lnTo>
                  <a:pt x="1461" y="1121"/>
                </a:lnTo>
                <a:lnTo>
                  <a:pt x="1461" y="1108"/>
                </a:lnTo>
                <a:lnTo>
                  <a:pt x="1465" y="1098"/>
                </a:lnTo>
                <a:lnTo>
                  <a:pt x="1472" y="1088"/>
                </a:lnTo>
                <a:lnTo>
                  <a:pt x="1481" y="1080"/>
                </a:lnTo>
                <a:lnTo>
                  <a:pt x="1493" y="1077"/>
                </a:lnTo>
                <a:lnTo>
                  <a:pt x="1504" y="1077"/>
                </a:lnTo>
                <a:close/>
                <a:moveTo>
                  <a:pt x="1921" y="1075"/>
                </a:moveTo>
                <a:lnTo>
                  <a:pt x="1933" y="1075"/>
                </a:lnTo>
                <a:lnTo>
                  <a:pt x="1944" y="1078"/>
                </a:lnTo>
                <a:lnTo>
                  <a:pt x="1954" y="1086"/>
                </a:lnTo>
                <a:lnTo>
                  <a:pt x="1961" y="1096"/>
                </a:lnTo>
                <a:lnTo>
                  <a:pt x="1964" y="1107"/>
                </a:lnTo>
                <a:lnTo>
                  <a:pt x="1964" y="1119"/>
                </a:lnTo>
                <a:lnTo>
                  <a:pt x="1961" y="1130"/>
                </a:lnTo>
                <a:lnTo>
                  <a:pt x="1954" y="1140"/>
                </a:lnTo>
                <a:lnTo>
                  <a:pt x="1831" y="1262"/>
                </a:lnTo>
                <a:lnTo>
                  <a:pt x="1829" y="1264"/>
                </a:lnTo>
                <a:lnTo>
                  <a:pt x="1826" y="1267"/>
                </a:lnTo>
                <a:lnTo>
                  <a:pt x="1823" y="1268"/>
                </a:lnTo>
                <a:lnTo>
                  <a:pt x="1810" y="1248"/>
                </a:lnTo>
                <a:lnTo>
                  <a:pt x="1792" y="1230"/>
                </a:lnTo>
                <a:lnTo>
                  <a:pt x="1772" y="1218"/>
                </a:lnTo>
                <a:lnTo>
                  <a:pt x="1773" y="1214"/>
                </a:lnTo>
                <a:lnTo>
                  <a:pt x="1775" y="1211"/>
                </a:lnTo>
                <a:lnTo>
                  <a:pt x="1777" y="1208"/>
                </a:lnTo>
                <a:lnTo>
                  <a:pt x="1900" y="1086"/>
                </a:lnTo>
                <a:lnTo>
                  <a:pt x="1910" y="1078"/>
                </a:lnTo>
                <a:lnTo>
                  <a:pt x="1921" y="1075"/>
                </a:lnTo>
                <a:close/>
                <a:moveTo>
                  <a:pt x="1710" y="993"/>
                </a:moveTo>
                <a:lnTo>
                  <a:pt x="1725" y="995"/>
                </a:lnTo>
                <a:lnTo>
                  <a:pt x="1737" y="1003"/>
                </a:lnTo>
                <a:lnTo>
                  <a:pt x="1745" y="1016"/>
                </a:lnTo>
                <a:lnTo>
                  <a:pt x="1748" y="1030"/>
                </a:lnTo>
                <a:lnTo>
                  <a:pt x="1748" y="1208"/>
                </a:lnTo>
                <a:lnTo>
                  <a:pt x="1732" y="1204"/>
                </a:lnTo>
                <a:lnTo>
                  <a:pt x="1713" y="1202"/>
                </a:lnTo>
                <a:lnTo>
                  <a:pt x="1692" y="1204"/>
                </a:lnTo>
                <a:lnTo>
                  <a:pt x="1671" y="1210"/>
                </a:lnTo>
                <a:lnTo>
                  <a:pt x="1671" y="1030"/>
                </a:lnTo>
                <a:lnTo>
                  <a:pt x="1675" y="1016"/>
                </a:lnTo>
                <a:lnTo>
                  <a:pt x="1683" y="1003"/>
                </a:lnTo>
                <a:lnTo>
                  <a:pt x="1695" y="995"/>
                </a:lnTo>
                <a:lnTo>
                  <a:pt x="1710" y="993"/>
                </a:lnTo>
                <a:close/>
                <a:moveTo>
                  <a:pt x="429" y="353"/>
                </a:moveTo>
                <a:lnTo>
                  <a:pt x="408" y="355"/>
                </a:lnTo>
                <a:lnTo>
                  <a:pt x="390" y="362"/>
                </a:lnTo>
                <a:lnTo>
                  <a:pt x="372" y="373"/>
                </a:lnTo>
                <a:lnTo>
                  <a:pt x="358" y="386"/>
                </a:lnTo>
                <a:lnTo>
                  <a:pt x="347" y="404"/>
                </a:lnTo>
                <a:lnTo>
                  <a:pt x="341" y="423"/>
                </a:lnTo>
                <a:lnTo>
                  <a:pt x="339" y="444"/>
                </a:lnTo>
                <a:lnTo>
                  <a:pt x="339" y="2015"/>
                </a:lnTo>
                <a:lnTo>
                  <a:pt x="341" y="2035"/>
                </a:lnTo>
                <a:lnTo>
                  <a:pt x="347" y="2054"/>
                </a:lnTo>
                <a:lnTo>
                  <a:pt x="358" y="2072"/>
                </a:lnTo>
                <a:lnTo>
                  <a:pt x="372" y="2085"/>
                </a:lnTo>
                <a:lnTo>
                  <a:pt x="390" y="2096"/>
                </a:lnTo>
                <a:lnTo>
                  <a:pt x="408" y="2103"/>
                </a:lnTo>
                <a:lnTo>
                  <a:pt x="429" y="2105"/>
                </a:lnTo>
                <a:lnTo>
                  <a:pt x="2996" y="2105"/>
                </a:lnTo>
                <a:lnTo>
                  <a:pt x="3017" y="2103"/>
                </a:lnTo>
                <a:lnTo>
                  <a:pt x="3036" y="2096"/>
                </a:lnTo>
                <a:lnTo>
                  <a:pt x="3053" y="2085"/>
                </a:lnTo>
                <a:lnTo>
                  <a:pt x="3067" y="2072"/>
                </a:lnTo>
                <a:lnTo>
                  <a:pt x="3078" y="2054"/>
                </a:lnTo>
                <a:lnTo>
                  <a:pt x="3084" y="2035"/>
                </a:lnTo>
                <a:lnTo>
                  <a:pt x="3087" y="2015"/>
                </a:lnTo>
                <a:lnTo>
                  <a:pt x="3087" y="444"/>
                </a:lnTo>
                <a:lnTo>
                  <a:pt x="3084" y="423"/>
                </a:lnTo>
                <a:lnTo>
                  <a:pt x="3078" y="404"/>
                </a:lnTo>
                <a:lnTo>
                  <a:pt x="3067" y="386"/>
                </a:lnTo>
                <a:lnTo>
                  <a:pt x="3053" y="373"/>
                </a:lnTo>
                <a:lnTo>
                  <a:pt x="3036" y="362"/>
                </a:lnTo>
                <a:lnTo>
                  <a:pt x="3017" y="355"/>
                </a:lnTo>
                <a:lnTo>
                  <a:pt x="2996" y="353"/>
                </a:lnTo>
                <a:lnTo>
                  <a:pt x="429" y="353"/>
                </a:lnTo>
                <a:close/>
                <a:moveTo>
                  <a:pt x="429" y="260"/>
                </a:moveTo>
                <a:lnTo>
                  <a:pt x="2996" y="260"/>
                </a:lnTo>
                <a:lnTo>
                  <a:pt x="3029" y="263"/>
                </a:lnTo>
                <a:lnTo>
                  <a:pt x="3060" y="272"/>
                </a:lnTo>
                <a:lnTo>
                  <a:pt x="3088" y="285"/>
                </a:lnTo>
                <a:lnTo>
                  <a:pt x="3114" y="303"/>
                </a:lnTo>
                <a:lnTo>
                  <a:pt x="3136" y="325"/>
                </a:lnTo>
                <a:lnTo>
                  <a:pt x="3155" y="351"/>
                </a:lnTo>
                <a:lnTo>
                  <a:pt x="3168" y="380"/>
                </a:lnTo>
                <a:lnTo>
                  <a:pt x="3177" y="410"/>
                </a:lnTo>
                <a:lnTo>
                  <a:pt x="3180" y="444"/>
                </a:lnTo>
                <a:lnTo>
                  <a:pt x="3180" y="2015"/>
                </a:lnTo>
                <a:lnTo>
                  <a:pt x="3177" y="2048"/>
                </a:lnTo>
                <a:lnTo>
                  <a:pt x="3168" y="2078"/>
                </a:lnTo>
                <a:lnTo>
                  <a:pt x="3155" y="2107"/>
                </a:lnTo>
                <a:lnTo>
                  <a:pt x="3136" y="2133"/>
                </a:lnTo>
                <a:lnTo>
                  <a:pt x="3114" y="2155"/>
                </a:lnTo>
                <a:lnTo>
                  <a:pt x="3088" y="2173"/>
                </a:lnTo>
                <a:lnTo>
                  <a:pt x="3060" y="2186"/>
                </a:lnTo>
                <a:lnTo>
                  <a:pt x="3029" y="2196"/>
                </a:lnTo>
                <a:lnTo>
                  <a:pt x="2996" y="2198"/>
                </a:lnTo>
                <a:lnTo>
                  <a:pt x="429" y="2198"/>
                </a:lnTo>
                <a:lnTo>
                  <a:pt x="396" y="2196"/>
                </a:lnTo>
                <a:lnTo>
                  <a:pt x="365" y="2186"/>
                </a:lnTo>
                <a:lnTo>
                  <a:pt x="337" y="2173"/>
                </a:lnTo>
                <a:lnTo>
                  <a:pt x="311" y="2155"/>
                </a:lnTo>
                <a:lnTo>
                  <a:pt x="289" y="2133"/>
                </a:lnTo>
                <a:lnTo>
                  <a:pt x="271" y="2107"/>
                </a:lnTo>
                <a:lnTo>
                  <a:pt x="257" y="2078"/>
                </a:lnTo>
                <a:lnTo>
                  <a:pt x="248" y="2048"/>
                </a:lnTo>
                <a:lnTo>
                  <a:pt x="245" y="2015"/>
                </a:lnTo>
                <a:lnTo>
                  <a:pt x="245" y="444"/>
                </a:lnTo>
                <a:lnTo>
                  <a:pt x="248" y="410"/>
                </a:lnTo>
                <a:lnTo>
                  <a:pt x="257" y="380"/>
                </a:lnTo>
                <a:lnTo>
                  <a:pt x="271" y="351"/>
                </a:lnTo>
                <a:lnTo>
                  <a:pt x="289" y="325"/>
                </a:lnTo>
                <a:lnTo>
                  <a:pt x="311" y="303"/>
                </a:lnTo>
                <a:lnTo>
                  <a:pt x="337" y="285"/>
                </a:lnTo>
                <a:lnTo>
                  <a:pt x="365" y="272"/>
                </a:lnTo>
                <a:lnTo>
                  <a:pt x="396" y="263"/>
                </a:lnTo>
                <a:lnTo>
                  <a:pt x="429" y="260"/>
                </a:lnTo>
                <a:close/>
                <a:moveTo>
                  <a:pt x="221" y="0"/>
                </a:moveTo>
                <a:lnTo>
                  <a:pt x="3207" y="0"/>
                </a:lnTo>
                <a:lnTo>
                  <a:pt x="3243" y="2"/>
                </a:lnTo>
                <a:lnTo>
                  <a:pt x="3276" y="11"/>
                </a:lnTo>
                <a:lnTo>
                  <a:pt x="3309" y="24"/>
                </a:lnTo>
                <a:lnTo>
                  <a:pt x="3338" y="43"/>
                </a:lnTo>
                <a:lnTo>
                  <a:pt x="3364" y="65"/>
                </a:lnTo>
                <a:lnTo>
                  <a:pt x="3385" y="91"/>
                </a:lnTo>
                <a:lnTo>
                  <a:pt x="3403" y="120"/>
                </a:lnTo>
                <a:lnTo>
                  <a:pt x="3417" y="151"/>
                </a:lnTo>
                <a:lnTo>
                  <a:pt x="3425" y="186"/>
                </a:lnTo>
                <a:lnTo>
                  <a:pt x="3428" y="222"/>
                </a:lnTo>
                <a:lnTo>
                  <a:pt x="3428" y="2434"/>
                </a:lnTo>
                <a:lnTo>
                  <a:pt x="3425" y="2470"/>
                </a:lnTo>
                <a:lnTo>
                  <a:pt x="3417" y="2504"/>
                </a:lnTo>
                <a:lnTo>
                  <a:pt x="3403" y="2536"/>
                </a:lnTo>
                <a:lnTo>
                  <a:pt x="3385" y="2565"/>
                </a:lnTo>
                <a:lnTo>
                  <a:pt x="3364" y="2591"/>
                </a:lnTo>
                <a:lnTo>
                  <a:pt x="3338" y="2613"/>
                </a:lnTo>
                <a:lnTo>
                  <a:pt x="3309" y="2631"/>
                </a:lnTo>
                <a:lnTo>
                  <a:pt x="3276" y="2644"/>
                </a:lnTo>
                <a:lnTo>
                  <a:pt x="3243" y="2652"/>
                </a:lnTo>
                <a:lnTo>
                  <a:pt x="3207" y="2656"/>
                </a:lnTo>
                <a:lnTo>
                  <a:pt x="2019" y="2656"/>
                </a:lnTo>
                <a:lnTo>
                  <a:pt x="2000" y="2659"/>
                </a:lnTo>
                <a:lnTo>
                  <a:pt x="1983" y="2668"/>
                </a:lnTo>
                <a:lnTo>
                  <a:pt x="1970" y="2681"/>
                </a:lnTo>
                <a:lnTo>
                  <a:pt x="1961" y="2698"/>
                </a:lnTo>
                <a:lnTo>
                  <a:pt x="1958" y="2718"/>
                </a:lnTo>
                <a:lnTo>
                  <a:pt x="1961" y="2737"/>
                </a:lnTo>
                <a:lnTo>
                  <a:pt x="1970" y="2754"/>
                </a:lnTo>
                <a:lnTo>
                  <a:pt x="1983" y="2768"/>
                </a:lnTo>
                <a:lnTo>
                  <a:pt x="2001" y="2776"/>
                </a:lnTo>
                <a:lnTo>
                  <a:pt x="2019" y="2779"/>
                </a:lnTo>
                <a:lnTo>
                  <a:pt x="2020" y="2779"/>
                </a:lnTo>
                <a:lnTo>
                  <a:pt x="2023" y="2779"/>
                </a:lnTo>
                <a:lnTo>
                  <a:pt x="2024" y="2779"/>
                </a:lnTo>
                <a:lnTo>
                  <a:pt x="2025" y="2779"/>
                </a:lnTo>
                <a:lnTo>
                  <a:pt x="2637" y="2779"/>
                </a:lnTo>
                <a:lnTo>
                  <a:pt x="2652" y="2781"/>
                </a:lnTo>
                <a:lnTo>
                  <a:pt x="2664" y="2789"/>
                </a:lnTo>
                <a:lnTo>
                  <a:pt x="2674" y="2798"/>
                </a:lnTo>
                <a:lnTo>
                  <a:pt x="2681" y="2812"/>
                </a:lnTo>
                <a:lnTo>
                  <a:pt x="2683" y="2826"/>
                </a:lnTo>
                <a:lnTo>
                  <a:pt x="2681" y="2841"/>
                </a:lnTo>
                <a:lnTo>
                  <a:pt x="2674" y="2853"/>
                </a:lnTo>
                <a:lnTo>
                  <a:pt x="2664" y="2864"/>
                </a:lnTo>
                <a:lnTo>
                  <a:pt x="2652" y="2870"/>
                </a:lnTo>
                <a:lnTo>
                  <a:pt x="2637" y="2872"/>
                </a:lnTo>
                <a:lnTo>
                  <a:pt x="2025" y="2872"/>
                </a:lnTo>
                <a:lnTo>
                  <a:pt x="2024" y="2872"/>
                </a:lnTo>
                <a:lnTo>
                  <a:pt x="2021" y="2872"/>
                </a:lnTo>
                <a:lnTo>
                  <a:pt x="2020" y="2872"/>
                </a:lnTo>
                <a:lnTo>
                  <a:pt x="2019" y="2872"/>
                </a:lnTo>
                <a:lnTo>
                  <a:pt x="1988" y="2869"/>
                </a:lnTo>
                <a:lnTo>
                  <a:pt x="1959" y="2860"/>
                </a:lnTo>
                <a:lnTo>
                  <a:pt x="1933" y="2846"/>
                </a:lnTo>
                <a:lnTo>
                  <a:pt x="1910" y="2827"/>
                </a:lnTo>
                <a:lnTo>
                  <a:pt x="1892" y="2804"/>
                </a:lnTo>
                <a:lnTo>
                  <a:pt x="1877" y="2777"/>
                </a:lnTo>
                <a:lnTo>
                  <a:pt x="1869" y="2748"/>
                </a:lnTo>
                <a:lnTo>
                  <a:pt x="1866" y="2718"/>
                </a:lnTo>
                <a:lnTo>
                  <a:pt x="1869" y="2687"/>
                </a:lnTo>
                <a:lnTo>
                  <a:pt x="1877" y="2658"/>
                </a:lnTo>
                <a:lnTo>
                  <a:pt x="1892" y="2632"/>
                </a:lnTo>
                <a:lnTo>
                  <a:pt x="1910" y="2609"/>
                </a:lnTo>
                <a:lnTo>
                  <a:pt x="1933" y="2589"/>
                </a:lnTo>
                <a:lnTo>
                  <a:pt x="1960" y="2575"/>
                </a:lnTo>
                <a:lnTo>
                  <a:pt x="1988" y="2566"/>
                </a:lnTo>
                <a:lnTo>
                  <a:pt x="2019" y="2563"/>
                </a:lnTo>
                <a:lnTo>
                  <a:pt x="2026" y="2563"/>
                </a:lnTo>
                <a:lnTo>
                  <a:pt x="3207" y="2563"/>
                </a:lnTo>
                <a:lnTo>
                  <a:pt x="3233" y="2561"/>
                </a:lnTo>
                <a:lnTo>
                  <a:pt x="3257" y="2553"/>
                </a:lnTo>
                <a:lnTo>
                  <a:pt x="3278" y="2541"/>
                </a:lnTo>
                <a:lnTo>
                  <a:pt x="3298" y="2526"/>
                </a:lnTo>
                <a:lnTo>
                  <a:pt x="3314" y="2506"/>
                </a:lnTo>
                <a:lnTo>
                  <a:pt x="3325" y="2484"/>
                </a:lnTo>
                <a:lnTo>
                  <a:pt x="3332" y="2460"/>
                </a:lnTo>
                <a:lnTo>
                  <a:pt x="3336" y="2434"/>
                </a:lnTo>
                <a:lnTo>
                  <a:pt x="3336" y="222"/>
                </a:lnTo>
                <a:lnTo>
                  <a:pt x="3332" y="196"/>
                </a:lnTo>
                <a:lnTo>
                  <a:pt x="3325" y="171"/>
                </a:lnTo>
                <a:lnTo>
                  <a:pt x="3314" y="149"/>
                </a:lnTo>
                <a:lnTo>
                  <a:pt x="3298" y="130"/>
                </a:lnTo>
                <a:lnTo>
                  <a:pt x="3278" y="115"/>
                </a:lnTo>
                <a:lnTo>
                  <a:pt x="3257" y="102"/>
                </a:lnTo>
                <a:lnTo>
                  <a:pt x="3233" y="95"/>
                </a:lnTo>
                <a:lnTo>
                  <a:pt x="3207" y="93"/>
                </a:lnTo>
                <a:lnTo>
                  <a:pt x="221" y="93"/>
                </a:lnTo>
                <a:lnTo>
                  <a:pt x="195" y="95"/>
                </a:lnTo>
                <a:lnTo>
                  <a:pt x="171" y="102"/>
                </a:lnTo>
                <a:lnTo>
                  <a:pt x="150" y="115"/>
                </a:lnTo>
                <a:lnTo>
                  <a:pt x="130" y="130"/>
                </a:lnTo>
                <a:lnTo>
                  <a:pt x="114" y="149"/>
                </a:lnTo>
                <a:lnTo>
                  <a:pt x="103" y="171"/>
                </a:lnTo>
                <a:lnTo>
                  <a:pt x="96" y="196"/>
                </a:lnTo>
                <a:lnTo>
                  <a:pt x="92" y="222"/>
                </a:lnTo>
                <a:lnTo>
                  <a:pt x="92" y="2434"/>
                </a:lnTo>
                <a:lnTo>
                  <a:pt x="96" y="2460"/>
                </a:lnTo>
                <a:lnTo>
                  <a:pt x="103" y="2484"/>
                </a:lnTo>
                <a:lnTo>
                  <a:pt x="114" y="2506"/>
                </a:lnTo>
                <a:lnTo>
                  <a:pt x="130" y="2526"/>
                </a:lnTo>
                <a:lnTo>
                  <a:pt x="150" y="2541"/>
                </a:lnTo>
                <a:lnTo>
                  <a:pt x="171" y="2553"/>
                </a:lnTo>
                <a:lnTo>
                  <a:pt x="195" y="2561"/>
                </a:lnTo>
                <a:lnTo>
                  <a:pt x="221" y="2563"/>
                </a:lnTo>
                <a:lnTo>
                  <a:pt x="1399" y="2563"/>
                </a:lnTo>
                <a:lnTo>
                  <a:pt x="1405" y="2563"/>
                </a:lnTo>
                <a:lnTo>
                  <a:pt x="1436" y="2566"/>
                </a:lnTo>
                <a:lnTo>
                  <a:pt x="1464" y="2575"/>
                </a:lnTo>
                <a:lnTo>
                  <a:pt x="1490" y="2590"/>
                </a:lnTo>
                <a:lnTo>
                  <a:pt x="1512" y="2609"/>
                </a:lnTo>
                <a:lnTo>
                  <a:pt x="1531" y="2632"/>
                </a:lnTo>
                <a:lnTo>
                  <a:pt x="1546" y="2658"/>
                </a:lnTo>
                <a:lnTo>
                  <a:pt x="1554" y="2687"/>
                </a:lnTo>
                <a:lnTo>
                  <a:pt x="1557" y="2718"/>
                </a:lnTo>
                <a:lnTo>
                  <a:pt x="1554" y="2749"/>
                </a:lnTo>
                <a:lnTo>
                  <a:pt x="1546" y="2777"/>
                </a:lnTo>
                <a:lnTo>
                  <a:pt x="1531" y="2804"/>
                </a:lnTo>
                <a:lnTo>
                  <a:pt x="1512" y="2827"/>
                </a:lnTo>
                <a:lnTo>
                  <a:pt x="1490" y="2846"/>
                </a:lnTo>
                <a:lnTo>
                  <a:pt x="1464" y="2860"/>
                </a:lnTo>
                <a:lnTo>
                  <a:pt x="1435" y="2869"/>
                </a:lnTo>
                <a:lnTo>
                  <a:pt x="1403" y="2872"/>
                </a:lnTo>
                <a:lnTo>
                  <a:pt x="1399" y="2872"/>
                </a:lnTo>
                <a:lnTo>
                  <a:pt x="786" y="2872"/>
                </a:lnTo>
                <a:lnTo>
                  <a:pt x="771" y="2870"/>
                </a:lnTo>
                <a:lnTo>
                  <a:pt x="758" y="2864"/>
                </a:lnTo>
                <a:lnTo>
                  <a:pt x="749" y="2853"/>
                </a:lnTo>
                <a:lnTo>
                  <a:pt x="742" y="2841"/>
                </a:lnTo>
                <a:lnTo>
                  <a:pt x="740" y="2826"/>
                </a:lnTo>
                <a:lnTo>
                  <a:pt x="742" y="2812"/>
                </a:lnTo>
                <a:lnTo>
                  <a:pt x="749" y="2798"/>
                </a:lnTo>
                <a:lnTo>
                  <a:pt x="758" y="2789"/>
                </a:lnTo>
                <a:lnTo>
                  <a:pt x="771" y="2781"/>
                </a:lnTo>
                <a:lnTo>
                  <a:pt x="786" y="2779"/>
                </a:lnTo>
                <a:lnTo>
                  <a:pt x="1403" y="2779"/>
                </a:lnTo>
                <a:lnTo>
                  <a:pt x="1423" y="2776"/>
                </a:lnTo>
                <a:lnTo>
                  <a:pt x="1440" y="2768"/>
                </a:lnTo>
                <a:lnTo>
                  <a:pt x="1453" y="2754"/>
                </a:lnTo>
                <a:lnTo>
                  <a:pt x="1462" y="2737"/>
                </a:lnTo>
                <a:lnTo>
                  <a:pt x="1465" y="2718"/>
                </a:lnTo>
                <a:lnTo>
                  <a:pt x="1462" y="2698"/>
                </a:lnTo>
                <a:lnTo>
                  <a:pt x="1453" y="2682"/>
                </a:lnTo>
                <a:lnTo>
                  <a:pt x="1440" y="2668"/>
                </a:lnTo>
                <a:lnTo>
                  <a:pt x="1423" y="2660"/>
                </a:lnTo>
                <a:lnTo>
                  <a:pt x="1403" y="2657"/>
                </a:lnTo>
                <a:lnTo>
                  <a:pt x="1398" y="2656"/>
                </a:lnTo>
                <a:lnTo>
                  <a:pt x="221" y="2656"/>
                </a:lnTo>
                <a:lnTo>
                  <a:pt x="185" y="2652"/>
                </a:lnTo>
                <a:lnTo>
                  <a:pt x="152" y="2644"/>
                </a:lnTo>
                <a:lnTo>
                  <a:pt x="119" y="2631"/>
                </a:lnTo>
                <a:lnTo>
                  <a:pt x="90" y="2613"/>
                </a:lnTo>
                <a:lnTo>
                  <a:pt x="64" y="2591"/>
                </a:lnTo>
                <a:lnTo>
                  <a:pt x="43" y="2565"/>
                </a:lnTo>
                <a:lnTo>
                  <a:pt x="25" y="2536"/>
                </a:lnTo>
                <a:lnTo>
                  <a:pt x="11" y="2504"/>
                </a:lnTo>
                <a:lnTo>
                  <a:pt x="3" y="2470"/>
                </a:lnTo>
                <a:lnTo>
                  <a:pt x="0" y="2434"/>
                </a:lnTo>
                <a:lnTo>
                  <a:pt x="0" y="222"/>
                </a:lnTo>
                <a:lnTo>
                  <a:pt x="3" y="186"/>
                </a:lnTo>
                <a:lnTo>
                  <a:pt x="11" y="151"/>
                </a:lnTo>
                <a:lnTo>
                  <a:pt x="25" y="120"/>
                </a:lnTo>
                <a:lnTo>
                  <a:pt x="43" y="91"/>
                </a:lnTo>
                <a:lnTo>
                  <a:pt x="64" y="65"/>
                </a:lnTo>
                <a:lnTo>
                  <a:pt x="90" y="43"/>
                </a:lnTo>
                <a:lnTo>
                  <a:pt x="119" y="24"/>
                </a:lnTo>
                <a:lnTo>
                  <a:pt x="152" y="11"/>
                </a:lnTo>
                <a:lnTo>
                  <a:pt x="185" y="2"/>
                </a:lnTo>
                <a:lnTo>
                  <a:pt x="22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 name="TextBox 5"/>
          <p:cNvSpPr txBox="1"/>
          <p:nvPr>
            <p:custDataLst>
              <p:tags r:id="rId2"/>
            </p:custDataLst>
          </p:nvPr>
        </p:nvSpPr>
        <p:spPr>
          <a:xfrm>
            <a:off x="7331380" y="4787900"/>
            <a:ext cx="920445" cy="338554"/>
          </a:xfrm>
          <a:prstGeom prst="rect">
            <a:avLst/>
          </a:prstGeom>
          <a:noFill/>
        </p:spPr>
        <p:txBody>
          <a:bodyPr vert="horz" wrap="none" rtlCol="0">
            <a:spAutoFit/>
          </a:bodyPr>
          <a:lstStyle/>
          <a:p>
            <a:pPr algn="r"/>
            <a:r>
              <a:rPr lang="en-US" sz="1600" dirty="0">
                <a:solidFill>
                  <a:schemeClr val="bg1"/>
                </a:solidFill>
                <a:latin typeface="Calibri Light" panose="020F0302020204030204" pitchFamily="34" charset="0"/>
              </a:rPr>
              <a:t>p102d02</a:t>
            </a:r>
          </a:p>
        </p:txBody>
      </p:sp>
    </p:spTree>
    <p:custDataLst>
      <p:tags r:id="rId1"/>
    </p:custDataLst>
    <p:extLst>
      <p:ext uri="{BB962C8B-B14F-4D97-AF65-F5344CB8AC3E}">
        <p14:creationId xmlns:p14="http://schemas.microsoft.com/office/powerpoint/2010/main" val="14255762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PollTitle"/>
          <p:cNvSpPr>
            <a:spLocks noGrp="1" noChangeArrowheads="1"/>
          </p:cNvSpPr>
          <p:nvPr>
            <p:ph type="title"/>
          </p:nvPr>
        </p:nvSpPr>
        <p:spPr>
          <a:prstGeom prst="rect">
            <a:avLst/>
          </a:prstGeom>
        </p:spPr>
        <p:txBody>
          <a:bodyPr/>
          <a:lstStyle/>
          <a:p>
            <a:r>
              <a:rPr lang="en-US" altLang="en-US">
                <a:solidFill>
                  <a:schemeClr val="tx2"/>
                </a:solidFill>
                <a:latin typeface="Calibri" panose="020F0502020204030204" pitchFamily="34" charset="0"/>
              </a:rPr>
              <a:t>2.07 </a:t>
            </a:r>
            <a:r>
              <a:rPr altLang="en-US">
                <a:solidFill>
                  <a:schemeClr val="tx2"/>
                </a:solidFill>
                <a:latin typeface="Calibri" panose="020F0502020204030204" pitchFamily="34" charset="0"/>
              </a:rPr>
              <a:t>Activity</a:t>
            </a:r>
            <a:endParaRPr altLang="en-US" dirty="0">
              <a:solidFill>
                <a:schemeClr val="tx2"/>
              </a:solidFill>
              <a:latin typeface="Calibri" panose="020F0502020204030204" pitchFamily="34" charset="0"/>
            </a:endParaRPr>
          </a:p>
        </p:txBody>
      </p:sp>
      <p:sp>
        <p:nvSpPr>
          <p:cNvPr id="15363" name="PollQuestion"/>
          <p:cNvSpPr>
            <a:spLocks noGrp="1" noChangeArrowheads="1"/>
          </p:cNvSpPr>
          <p:nvPr>
            <p:ph idx="1"/>
          </p:nvPr>
        </p:nvSpPr>
        <p:spPr>
          <a:prstGeom prst="rect">
            <a:avLst/>
          </a:prstGeom>
        </p:spPr>
        <p:txBody>
          <a:bodyPr/>
          <a:lstStyle/>
          <a:p>
            <a:pPr>
              <a:buClrTx/>
              <a:buSzPct val="100000"/>
            </a:pPr>
            <a:r>
              <a:rPr lang="en-US" dirty="0"/>
              <a:t>Open </a:t>
            </a:r>
            <a:r>
              <a:rPr lang="en-US" b="1" dirty="0"/>
              <a:t>p102a07.sas </a:t>
            </a:r>
            <a:r>
              <a:rPr lang="en-US" dirty="0"/>
              <a:t>from the </a:t>
            </a:r>
            <a:r>
              <a:rPr lang="en-US" b="1" dirty="0"/>
              <a:t>activities</a:t>
            </a:r>
            <a:r>
              <a:rPr lang="en-US" dirty="0"/>
              <a:t> </a:t>
            </a:r>
            <a:r>
              <a:rPr lang="en-US" altLang="en-US" dirty="0"/>
              <a:t>folder and perform the following tasks: </a:t>
            </a:r>
          </a:p>
          <a:p>
            <a:pPr marL="457200" indent="-457200">
              <a:buClrTx/>
              <a:buSzPct val="100000"/>
              <a:buFont typeface="+mj-lt"/>
              <a:buAutoNum type="arabicPeriod"/>
            </a:pPr>
            <a:r>
              <a:rPr lang="en-US" dirty="0"/>
              <a:t>If necessary, update the path of the course files in the LIBNAME statement.</a:t>
            </a:r>
          </a:p>
          <a:p>
            <a:pPr marL="457200" indent="-457200">
              <a:buClrTx/>
              <a:buSzPct val="100000"/>
              <a:buFont typeface="+mj-lt"/>
              <a:buAutoNum type="arabicPeriod"/>
            </a:pPr>
            <a:r>
              <a:rPr lang="en-US" dirty="0"/>
              <a:t>Complete the PROC CONTENTS step to read the </a:t>
            </a:r>
            <a:r>
              <a:rPr lang="en-US" b="1" dirty="0"/>
              <a:t>parks</a:t>
            </a:r>
            <a:r>
              <a:rPr lang="en-US" dirty="0"/>
              <a:t> table in the </a:t>
            </a:r>
            <a:r>
              <a:rPr lang="en-US" b="1" dirty="0"/>
              <a:t>NP </a:t>
            </a:r>
            <a:r>
              <a:rPr lang="en-US" dirty="0"/>
              <a:t>library.</a:t>
            </a:r>
          </a:p>
          <a:p>
            <a:pPr marL="457200" indent="-457200">
              <a:buClrTx/>
              <a:buSzPct val="100000"/>
              <a:buFont typeface="+mj-lt"/>
              <a:buAutoNum type="arabicPeriod"/>
            </a:pPr>
            <a:r>
              <a:rPr lang="en-US" dirty="0"/>
              <a:t>Run the program. Navigate to your list of libraries and expand the </a:t>
            </a:r>
            <a:r>
              <a:rPr lang="en-US" b="1" dirty="0"/>
              <a:t>NP </a:t>
            </a:r>
            <a:r>
              <a:rPr lang="en-US" dirty="0"/>
              <a:t>library. </a:t>
            </a:r>
            <a:r>
              <a:rPr lang="en-US"/>
              <a:t>Confirm that three </a:t>
            </a:r>
            <a:r>
              <a:rPr lang="en-US" dirty="0"/>
              <a:t>tables are included: </a:t>
            </a:r>
            <a:r>
              <a:rPr lang="en-US" b="1" dirty="0"/>
              <a:t>Parks</a:t>
            </a:r>
            <a:r>
              <a:rPr lang="en-US" dirty="0"/>
              <a:t>, </a:t>
            </a:r>
            <a:r>
              <a:rPr lang="en-US" b="1" dirty="0"/>
              <a:t>Species</a:t>
            </a:r>
            <a:r>
              <a:rPr lang="en-US" dirty="0"/>
              <a:t>, and </a:t>
            </a:r>
            <a:r>
              <a:rPr lang="en-US" b="1" dirty="0"/>
              <a:t>Visits</a:t>
            </a:r>
            <a:r>
              <a:rPr lang="en-US" dirty="0"/>
              <a:t>.</a:t>
            </a:r>
          </a:p>
          <a:p>
            <a:pPr marL="457200" indent="-457200">
              <a:buClrTx/>
              <a:buSzPct val="100000"/>
              <a:buFont typeface="+mj-lt"/>
              <a:buAutoNum type="arabicPeriod"/>
            </a:pPr>
            <a:r>
              <a:rPr lang="en-US" dirty="0"/>
              <a:t>Examine the log. Which column names were modified to follow SAS naming conventions? </a:t>
            </a:r>
          </a:p>
          <a:p>
            <a:pPr marL="457200" indent="-457200">
              <a:buClrTx/>
              <a:buSzPct val="100000"/>
              <a:buFont typeface="+mj-lt"/>
              <a:buAutoNum type="arabicPeriod"/>
            </a:pPr>
            <a:r>
              <a:rPr lang="en-US" dirty="0"/>
              <a:t>Uncomment the final LIBNAME statement and run it to clear the </a:t>
            </a:r>
            <a:r>
              <a:rPr lang="en-US" b="1" dirty="0"/>
              <a:t>NP </a:t>
            </a:r>
            <a:r>
              <a:rPr lang="en-US" dirty="0"/>
              <a:t>library. </a:t>
            </a:r>
          </a:p>
          <a:p>
            <a:pPr marL="457200" indent="-457200">
              <a:buClrTx/>
              <a:buSzPct val="100000"/>
              <a:buFont typeface="+mj-lt"/>
              <a:buAutoNum type="arabicPeriod"/>
            </a:pPr>
            <a:endParaRPr lang="en-US" dirty="0"/>
          </a:p>
        </p:txBody>
      </p:sp>
    </p:spTree>
    <p:custDataLst>
      <p:tags r:id="rId1"/>
    </p:custDataLst>
    <p:extLst>
      <p:ext uri="{BB962C8B-B14F-4D97-AF65-F5344CB8AC3E}">
        <p14:creationId xmlns:p14="http://schemas.microsoft.com/office/powerpoint/2010/main" val="2891227426"/>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PollTitle"/>
          <p:cNvSpPr>
            <a:spLocks noGrp="1" noChangeArrowheads="1"/>
          </p:cNvSpPr>
          <p:nvPr>
            <p:ph type="title"/>
          </p:nvPr>
        </p:nvSpPr>
        <p:spPr/>
        <p:txBody>
          <a:bodyPr/>
          <a:lstStyle/>
          <a:p>
            <a:r>
              <a:rPr lang="en-US" altLang="en-US">
                <a:solidFill>
                  <a:schemeClr val="tx2"/>
                </a:solidFill>
                <a:latin typeface="Calibri" panose="020F0502020204030204" pitchFamily="34" charset="0"/>
              </a:rPr>
              <a:t>2.07 </a:t>
            </a:r>
            <a:r>
              <a:rPr altLang="en-US">
                <a:solidFill>
                  <a:schemeClr val="tx2"/>
                </a:solidFill>
                <a:latin typeface="Calibri" panose="020F0502020204030204" pitchFamily="34" charset="0"/>
              </a:rPr>
              <a:t>Activity</a:t>
            </a:r>
            <a:r>
              <a:rPr lang="en-US" altLang="en-US">
                <a:solidFill>
                  <a:schemeClr val="tx2"/>
                </a:solidFill>
                <a:latin typeface="Calibri" panose="020F0502020204030204" pitchFamily="34" charset="0"/>
              </a:rPr>
              <a:t> </a:t>
            </a:r>
            <a:r>
              <a:rPr lang="en-US" altLang="en-US" dirty="0">
                <a:solidFill>
                  <a:schemeClr val="tx2"/>
                </a:solidFill>
                <a:latin typeface="Calibri" panose="020F0502020204030204" pitchFamily="34" charset="0"/>
              </a:rPr>
              <a:t>– Correct Answer</a:t>
            </a:r>
            <a:endParaRPr altLang="en-US" dirty="0">
              <a:solidFill>
                <a:schemeClr val="tx2"/>
              </a:solidFill>
              <a:latin typeface="Calibri" panose="020F0502020204030204" pitchFamily="34" charset="0"/>
            </a:endParaRPr>
          </a:p>
        </p:txBody>
      </p:sp>
      <p:sp>
        <p:nvSpPr>
          <p:cNvPr id="3" name="Content Placeholder 2">
            <a:extLst>
              <a:ext uri="{FF2B5EF4-FFF2-40B4-BE49-F238E27FC236}">
                <a16:creationId xmlns:a16="http://schemas.microsoft.com/office/drawing/2014/main" id="{093F9F7D-09A2-4CDF-AD40-A93586912ED1}"/>
              </a:ext>
            </a:extLst>
          </p:cNvPr>
          <p:cNvSpPr>
            <a:spLocks noGrp="1"/>
          </p:cNvSpPr>
          <p:nvPr>
            <p:ph idx="1"/>
          </p:nvPr>
        </p:nvSpPr>
        <p:spPr/>
        <p:txBody>
          <a:bodyPr/>
          <a:lstStyle/>
          <a:p>
            <a:pPr marL="457200" indent="-457200">
              <a:buClrTx/>
              <a:buSzPct val="100000"/>
              <a:buFont typeface="+mj-lt"/>
              <a:buAutoNum type="arabicPeriod" startAt="4"/>
            </a:pPr>
            <a:r>
              <a:rPr lang="en-US" dirty="0"/>
              <a:t>Which column names were modified to follow SAS naming conventions? </a:t>
            </a:r>
          </a:p>
          <a:p>
            <a:endParaRPr lang="en-US" dirty="0"/>
          </a:p>
        </p:txBody>
      </p:sp>
      <p:sp>
        <p:nvSpPr>
          <p:cNvPr id="4" name="TextBox 3"/>
          <p:cNvSpPr txBox="1"/>
          <p:nvPr>
            <p:custDataLst>
              <p:tags r:id="rId2"/>
            </p:custDataLst>
          </p:nvPr>
        </p:nvSpPr>
        <p:spPr>
          <a:xfrm>
            <a:off x="626364" y="1525343"/>
            <a:ext cx="4039567" cy="660822"/>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sz="1800" b="1" dirty="0">
                <a:latin typeface="Courier New" panose="02070309020205020404" pitchFamily="49" charset="0"/>
              </a:rPr>
              <a:t>proc contents data=np.parks;</a:t>
            </a:r>
          </a:p>
          <a:p>
            <a:pPr>
              <a:lnSpc>
                <a:spcPct val="85000"/>
              </a:lnSpc>
            </a:pPr>
            <a:r>
              <a:rPr lang="en-US" sz="1800" b="1" dirty="0">
                <a:latin typeface="Courier New" panose="02070309020205020404" pitchFamily="49" charset="0"/>
              </a:rPr>
              <a:t>run;</a:t>
            </a:r>
          </a:p>
        </p:txBody>
      </p:sp>
      <p:sp>
        <p:nvSpPr>
          <p:cNvPr id="6" name="TextBox 5"/>
          <p:cNvSpPr txBox="1"/>
          <p:nvPr/>
        </p:nvSpPr>
        <p:spPr>
          <a:xfrm>
            <a:off x="630936" y="2560523"/>
            <a:ext cx="7780323" cy="1287532"/>
          </a:xfrm>
          <a:prstGeom prst="rect">
            <a:avLst/>
          </a:prstGeom>
          <a:solidFill>
            <a:srgbClr val="FFFFFF"/>
          </a:solidFill>
          <a:ln w="19050" cmpd="sng">
            <a:solidFill>
              <a:schemeClr val="tx2"/>
            </a:solidFill>
          </a:ln>
        </p:spPr>
        <p:txBody>
          <a:bodyPr vert="horz" wrap="square" lIns="88900" tIns="88900" rIns="88900" bIns="88900" rtlCol="0">
            <a:spAutoFit/>
          </a:bodyPr>
          <a:lstStyle/>
          <a:p>
            <a:r>
              <a:rPr lang="en-US" dirty="0">
                <a:solidFill>
                  <a:srgbClr val="000000"/>
                </a:solidFill>
                <a:latin typeface="SAS Monospace" panose="020B0609020202020204" pitchFamily="49" charset="0"/>
              </a:rPr>
              <a:t>35         proc contents data=np.parks;</a:t>
            </a:r>
          </a:p>
          <a:p>
            <a:r>
              <a:rPr lang="fr-FR" dirty="0">
                <a:solidFill>
                  <a:srgbClr val="0000FF"/>
                </a:solidFill>
                <a:latin typeface="SAS Monospace" panose="020B0609020202020204" pitchFamily="49" charset="0"/>
              </a:rPr>
              <a:t>NOTE:    Variable Name Change. Park Code -&gt; </a:t>
            </a:r>
            <a:r>
              <a:rPr lang="fr-FR" dirty="0" err="1">
                <a:solidFill>
                  <a:srgbClr val="0000FF"/>
                </a:solidFill>
                <a:latin typeface="SAS Monospace" panose="020B0609020202020204" pitchFamily="49" charset="0"/>
              </a:rPr>
              <a:t>Park_Code</a:t>
            </a:r>
            <a:endParaRPr lang="fr-FR" dirty="0">
              <a:solidFill>
                <a:srgbClr val="0000FF"/>
              </a:solidFill>
              <a:latin typeface="SAS Monospace" panose="020B0609020202020204" pitchFamily="49" charset="0"/>
            </a:endParaRPr>
          </a:p>
          <a:p>
            <a:r>
              <a:rPr lang="en-US" dirty="0">
                <a:solidFill>
                  <a:srgbClr val="0000FF"/>
                </a:solidFill>
                <a:latin typeface="SAS Monospace" panose="020B0609020202020204" pitchFamily="49" charset="0"/>
              </a:rPr>
              <a:t>NOTE:    Variable Name Change. Park Name -&gt; </a:t>
            </a:r>
            <a:r>
              <a:rPr lang="en-US" dirty="0" err="1">
                <a:solidFill>
                  <a:srgbClr val="0000FF"/>
                </a:solidFill>
                <a:latin typeface="SAS Monospace" panose="020B0609020202020204" pitchFamily="49" charset="0"/>
              </a:rPr>
              <a:t>Park_Name</a:t>
            </a:r>
            <a:endParaRPr lang="en-US" dirty="0">
              <a:solidFill>
                <a:srgbClr val="0000FF"/>
              </a:solidFill>
              <a:latin typeface="SAS Monospace" panose="020B0609020202020204" pitchFamily="49" charset="0"/>
            </a:endParaRPr>
          </a:p>
          <a:p>
            <a:r>
              <a:rPr lang="en-US" dirty="0">
                <a:solidFill>
                  <a:srgbClr val="000000"/>
                </a:solidFill>
                <a:latin typeface="SAS Monospace" panose="020B0609020202020204" pitchFamily="49" charset="0"/>
              </a:rPr>
              <a:t>36         run;</a:t>
            </a:r>
          </a:p>
        </p:txBody>
      </p:sp>
      <p:sp>
        <p:nvSpPr>
          <p:cNvPr id="2" name="Rectangle 1">
            <a:extLst>
              <a:ext uri="{FF2B5EF4-FFF2-40B4-BE49-F238E27FC236}">
                <a16:creationId xmlns:a16="http://schemas.microsoft.com/office/drawing/2014/main" id="{1E900BBC-E45D-4661-88D3-935D8A8E4F69}"/>
              </a:ext>
            </a:extLst>
          </p:cNvPr>
          <p:cNvSpPr/>
          <p:nvPr>
            <p:custDataLst>
              <p:tags r:id="rId3"/>
            </p:custDataLst>
          </p:nvPr>
        </p:nvSpPr>
        <p:spPr>
          <a:xfrm>
            <a:off x="3309239" y="1614243"/>
            <a:ext cx="1092264" cy="233172"/>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a:p>
        </p:txBody>
      </p:sp>
    </p:spTree>
    <p:custDataLst>
      <p:tags r:id="rId1"/>
    </p:custDataLst>
    <p:extLst>
      <p:ext uri="{BB962C8B-B14F-4D97-AF65-F5344CB8AC3E}">
        <p14:creationId xmlns:p14="http://schemas.microsoft.com/office/powerpoint/2010/main" val="26879464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Organizer"/>
          <p:cNvSpPr>
            <a:spLocks noGrp="1"/>
          </p:cNvSpPr>
          <p:nvPr>
            <p:ph type="title"/>
          </p:nvPr>
        </p:nvSpPr>
        <p:spPr>
          <a:xfrm>
            <a:off x="0" y="268128"/>
            <a:ext cx="9144000" cy="492443"/>
          </a:xfrm>
        </p:spPr>
        <p:txBody>
          <a:bodyPr/>
          <a:lstStyle/>
          <a:p>
            <a:r>
              <a:rPr lang="en-US" dirty="0"/>
              <a:t>Lesson 2: Accessing Data</a:t>
            </a:r>
            <a:endParaRPr lang="en-US" sz="2400" baseline="40000" dirty="0"/>
          </a:p>
        </p:txBody>
      </p:sp>
      <p:graphicFrame>
        <p:nvGraphicFramePr>
          <p:cNvPr id="3" name="Group Organizer"/>
          <p:cNvGraphicFramePr>
            <a:graphicFrameLocks noGrp="1"/>
          </p:cNvGraphicFramePr>
          <p:nvPr>
            <p:extLst>
              <p:ext uri="{D42A27DB-BD31-4B8C-83A1-F6EECF244321}">
                <p14:modId xmlns:p14="http://schemas.microsoft.com/office/powerpoint/2010/main" val="3328409674"/>
              </p:ext>
            </p:extLst>
          </p:nvPr>
        </p:nvGraphicFramePr>
        <p:xfrm>
          <a:off x="1524000" y="1001235"/>
          <a:ext cx="6096000" cy="3492501"/>
        </p:xfrm>
        <a:graphic>
          <a:graphicData uri="http://schemas.openxmlformats.org/drawingml/2006/table">
            <a:tbl>
              <a:tblPr firstRow="1" bandRow="1">
                <a:tableStyleId>{D7AC3CCA-C797-4891-BE02-D94E43425B78}</a:tableStyleId>
              </a:tblPr>
              <a:tblGrid>
                <a:gridCol w="6096000">
                  <a:extLst>
                    <a:ext uri="{9D8B030D-6E8A-4147-A177-3AD203B41FA5}">
                      <a16:colId xmlns:a16="http://schemas.microsoft.com/office/drawing/2014/main" val="20000"/>
                    </a:ext>
                  </a:extLst>
                </a:gridCol>
              </a:tblGrid>
              <a:tr h="1164167">
                <a:tc>
                  <a:txBody>
                    <a:bodyPr/>
                    <a:lstStyle/>
                    <a:p>
                      <a:r>
                        <a:rPr lang="en-US" b="0" dirty="0">
                          <a:solidFill>
                            <a:schemeClr val="bg1"/>
                          </a:solidFill>
                        </a:rPr>
                        <a:t>2.1 Understanding SAS Data</a:t>
                      </a: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0"/>
                  </a:ext>
                </a:extLst>
              </a:tr>
              <a:tr h="11641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2.2 Accessing Data through Libraries</a:t>
                      </a: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1"/>
                  </a:ext>
                </a:extLst>
              </a:tr>
              <a:tr h="11641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srgbClr val="FFFFFF"/>
                          </a:solidFill>
                        </a:rPr>
                        <a:t>2.3 Importing Data into SAS</a:t>
                      </a: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7192A6">
                        <a:alpha val="85000"/>
                      </a:srgbClr>
                    </a:solidFill>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4269038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Importing Unstructured Data</a:t>
            </a:r>
          </a:p>
        </p:txBody>
      </p:sp>
      <p:sp>
        <p:nvSpPr>
          <p:cNvPr id="9" name="Freeform 9"/>
          <p:cNvSpPr>
            <a:spLocks noChangeAspect="1" noEditPoints="1"/>
          </p:cNvSpPr>
          <p:nvPr/>
        </p:nvSpPr>
        <p:spPr bwMode="auto">
          <a:xfrm>
            <a:off x="2142410" y="2012884"/>
            <a:ext cx="1374775" cy="1371600"/>
          </a:xfrm>
          <a:custGeom>
            <a:avLst/>
            <a:gdLst>
              <a:gd name="T0" fmla="*/ 3297 w 4799"/>
              <a:gd name="T1" fmla="*/ 2672 h 4790"/>
              <a:gd name="T2" fmla="*/ 4276 w 4799"/>
              <a:gd name="T3" fmla="*/ 2672 h 4790"/>
              <a:gd name="T4" fmla="*/ 3363 w 4799"/>
              <a:gd name="T5" fmla="*/ 2737 h 4790"/>
              <a:gd name="T6" fmla="*/ 622 w 4799"/>
              <a:gd name="T7" fmla="*/ 2606 h 4790"/>
              <a:gd name="T8" fmla="*/ 2828 w 4799"/>
              <a:gd name="T9" fmla="*/ 2737 h 4790"/>
              <a:gd name="T10" fmla="*/ 557 w 4799"/>
              <a:gd name="T11" fmla="*/ 2672 h 4790"/>
              <a:gd name="T12" fmla="*/ 4212 w 4799"/>
              <a:gd name="T13" fmla="*/ 3121 h 4790"/>
              <a:gd name="T14" fmla="*/ 2271 w 4799"/>
              <a:gd name="T15" fmla="*/ 3252 h 4790"/>
              <a:gd name="T16" fmla="*/ 2271 w 4799"/>
              <a:gd name="T17" fmla="*/ 3121 h 4790"/>
              <a:gd name="T18" fmla="*/ 1965 w 4799"/>
              <a:gd name="T19" fmla="*/ 3186 h 4790"/>
              <a:gd name="T20" fmla="*/ 558 w 4799"/>
              <a:gd name="T21" fmla="*/ 3186 h 4790"/>
              <a:gd name="T22" fmla="*/ 1900 w 4799"/>
              <a:gd name="T23" fmla="*/ 3121 h 4790"/>
              <a:gd name="T24" fmla="*/ 4209 w 4799"/>
              <a:gd name="T25" fmla="*/ 3766 h 4790"/>
              <a:gd name="T26" fmla="*/ 3630 w 4799"/>
              <a:gd name="T27" fmla="*/ 3635 h 4790"/>
              <a:gd name="T28" fmla="*/ 4274 w 4799"/>
              <a:gd name="T29" fmla="*/ 3701 h 4790"/>
              <a:gd name="T30" fmla="*/ 621 w 4799"/>
              <a:gd name="T31" fmla="*/ 3766 h 4790"/>
              <a:gd name="T32" fmla="*/ 3300 w 4799"/>
              <a:gd name="T33" fmla="*/ 3635 h 4790"/>
              <a:gd name="T34" fmla="*/ 3300 w 4799"/>
              <a:gd name="T35" fmla="*/ 3766 h 4790"/>
              <a:gd name="T36" fmla="*/ 4213 w 4799"/>
              <a:gd name="T37" fmla="*/ 4281 h 4790"/>
              <a:gd name="T38" fmla="*/ 3366 w 4799"/>
              <a:gd name="T39" fmla="*/ 4150 h 4790"/>
              <a:gd name="T40" fmla="*/ 4279 w 4799"/>
              <a:gd name="T41" fmla="*/ 4215 h 4790"/>
              <a:gd name="T42" fmla="*/ 2831 w 4799"/>
              <a:gd name="T43" fmla="*/ 4281 h 4790"/>
              <a:gd name="T44" fmla="*/ 625 w 4799"/>
              <a:gd name="T45" fmla="*/ 4150 h 4790"/>
              <a:gd name="T46" fmla="*/ 2897 w 4799"/>
              <a:gd name="T47" fmla="*/ 4215 h 4790"/>
              <a:gd name="T48" fmla="*/ 627 w 4799"/>
              <a:gd name="T49" fmla="*/ 2092 h 4790"/>
              <a:gd name="T50" fmla="*/ 1474 w 4799"/>
              <a:gd name="T51" fmla="*/ 2223 h 4790"/>
              <a:gd name="T52" fmla="*/ 561 w 4799"/>
              <a:gd name="T53" fmla="*/ 2158 h 4790"/>
              <a:gd name="T54" fmla="*/ 4215 w 4799"/>
              <a:gd name="T55" fmla="*/ 2223 h 4790"/>
              <a:gd name="T56" fmla="*/ 2009 w 4799"/>
              <a:gd name="T57" fmla="*/ 2092 h 4790"/>
              <a:gd name="T58" fmla="*/ 4280 w 4799"/>
              <a:gd name="T59" fmla="*/ 2158 h 4790"/>
              <a:gd name="T60" fmla="*/ 628 w 4799"/>
              <a:gd name="T61" fmla="*/ 1578 h 4790"/>
              <a:gd name="T62" fmla="*/ 2569 w 4799"/>
              <a:gd name="T63" fmla="*/ 1709 h 4790"/>
              <a:gd name="T64" fmla="*/ 563 w 4799"/>
              <a:gd name="T65" fmla="*/ 1643 h 4790"/>
              <a:gd name="T66" fmla="*/ 4216 w 4799"/>
              <a:gd name="T67" fmla="*/ 1709 h 4790"/>
              <a:gd name="T68" fmla="*/ 2940 w 4799"/>
              <a:gd name="T69" fmla="*/ 1578 h 4790"/>
              <a:gd name="T70" fmla="*/ 4282 w 4799"/>
              <a:gd name="T71" fmla="*/ 1643 h 4790"/>
              <a:gd name="T72" fmla="*/ 1276 w 4799"/>
              <a:gd name="T73" fmla="*/ 1129 h 4790"/>
              <a:gd name="T74" fmla="*/ 566 w 4799"/>
              <a:gd name="T75" fmla="*/ 1129 h 4790"/>
              <a:gd name="T76" fmla="*/ 1210 w 4799"/>
              <a:gd name="T77" fmla="*/ 1063 h 4790"/>
              <a:gd name="T78" fmla="*/ 4219 w 4799"/>
              <a:gd name="T79" fmla="*/ 1194 h 4790"/>
              <a:gd name="T80" fmla="*/ 1540 w 4799"/>
              <a:gd name="T81" fmla="*/ 1063 h 4790"/>
              <a:gd name="T82" fmla="*/ 4285 w 4799"/>
              <a:gd name="T83" fmla="*/ 1129 h 4790"/>
              <a:gd name="T84" fmla="*/ 630 w 4799"/>
              <a:gd name="T85" fmla="*/ 549 h 4790"/>
              <a:gd name="T86" fmla="*/ 1477 w 4799"/>
              <a:gd name="T87" fmla="*/ 680 h 4790"/>
              <a:gd name="T88" fmla="*/ 565 w 4799"/>
              <a:gd name="T89" fmla="*/ 614 h 4790"/>
              <a:gd name="T90" fmla="*/ 2012 w 4799"/>
              <a:gd name="T91" fmla="*/ 549 h 4790"/>
              <a:gd name="T92" fmla="*/ 4218 w 4799"/>
              <a:gd name="T93" fmla="*/ 680 h 4790"/>
              <a:gd name="T94" fmla="*/ 1947 w 4799"/>
              <a:gd name="T95" fmla="*/ 614 h 4790"/>
              <a:gd name="T96" fmla="*/ 4457 w 4799"/>
              <a:gd name="T97" fmla="*/ 4659 h 4790"/>
              <a:gd name="T98" fmla="*/ 130 w 4799"/>
              <a:gd name="T99" fmla="*/ 343 h 4790"/>
              <a:gd name="T100" fmla="*/ 4669 w 4799"/>
              <a:gd name="T101" fmla="*/ 343 h 4790"/>
              <a:gd name="T102" fmla="*/ 4457 w 4799"/>
              <a:gd name="T103" fmla="*/ 0 h 4790"/>
              <a:gd name="T104" fmla="*/ 0 w 4799"/>
              <a:gd name="T105" fmla="*/ 343 h 4790"/>
              <a:gd name="T106" fmla="*/ 4457 w 4799"/>
              <a:gd name="T107" fmla="*/ 4790 h 4790"/>
              <a:gd name="T108" fmla="*/ 4457 w 4799"/>
              <a:gd name="T109" fmla="*/ 0 h 4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799" h="4790">
                <a:moveTo>
                  <a:pt x="3363" y="2737"/>
                </a:moveTo>
                <a:lnTo>
                  <a:pt x="3363" y="2737"/>
                </a:lnTo>
                <a:cubicBezTo>
                  <a:pt x="3327" y="2737"/>
                  <a:pt x="3297" y="2708"/>
                  <a:pt x="3297" y="2672"/>
                </a:cubicBezTo>
                <a:cubicBezTo>
                  <a:pt x="3297" y="2636"/>
                  <a:pt x="3327" y="2606"/>
                  <a:pt x="3363" y="2606"/>
                </a:cubicBezTo>
                <a:lnTo>
                  <a:pt x="4210" y="2606"/>
                </a:lnTo>
                <a:cubicBezTo>
                  <a:pt x="4246" y="2606"/>
                  <a:pt x="4276" y="2636"/>
                  <a:pt x="4276" y="2672"/>
                </a:cubicBezTo>
                <a:cubicBezTo>
                  <a:pt x="4276" y="2708"/>
                  <a:pt x="4246" y="2737"/>
                  <a:pt x="4210" y="2737"/>
                </a:cubicBezTo>
                <a:lnTo>
                  <a:pt x="3363" y="2737"/>
                </a:lnTo>
                <a:lnTo>
                  <a:pt x="3363" y="2737"/>
                </a:lnTo>
                <a:close/>
                <a:moveTo>
                  <a:pt x="557" y="2672"/>
                </a:moveTo>
                <a:lnTo>
                  <a:pt x="557" y="2672"/>
                </a:lnTo>
                <a:cubicBezTo>
                  <a:pt x="557" y="2636"/>
                  <a:pt x="586" y="2606"/>
                  <a:pt x="622" y="2606"/>
                </a:cubicBezTo>
                <a:lnTo>
                  <a:pt x="2828" y="2606"/>
                </a:lnTo>
                <a:cubicBezTo>
                  <a:pt x="2864" y="2606"/>
                  <a:pt x="2894" y="2636"/>
                  <a:pt x="2894" y="2672"/>
                </a:cubicBezTo>
                <a:cubicBezTo>
                  <a:pt x="2894" y="2708"/>
                  <a:pt x="2864" y="2737"/>
                  <a:pt x="2828" y="2737"/>
                </a:cubicBezTo>
                <a:lnTo>
                  <a:pt x="622" y="2737"/>
                </a:lnTo>
                <a:cubicBezTo>
                  <a:pt x="586" y="2737"/>
                  <a:pt x="557" y="2708"/>
                  <a:pt x="557" y="2672"/>
                </a:cubicBezTo>
                <a:lnTo>
                  <a:pt x="557" y="2672"/>
                </a:lnTo>
                <a:close/>
                <a:moveTo>
                  <a:pt x="2271" y="3121"/>
                </a:moveTo>
                <a:lnTo>
                  <a:pt x="2271" y="3121"/>
                </a:lnTo>
                <a:lnTo>
                  <a:pt x="4212" y="3121"/>
                </a:lnTo>
                <a:cubicBezTo>
                  <a:pt x="4248" y="3121"/>
                  <a:pt x="4277" y="3150"/>
                  <a:pt x="4277" y="3186"/>
                </a:cubicBezTo>
                <a:cubicBezTo>
                  <a:pt x="4277" y="3222"/>
                  <a:pt x="4248" y="3252"/>
                  <a:pt x="4212" y="3252"/>
                </a:cubicBezTo>
                <a:lnTo>
                  <a:pt x="2271" y="3252"/>
                </a:lnTo>
                <a:cubicBezTo>
                  <a:pt x="2235" y="3252"/>
                  <a:pt x="2206" y="3222"/>
                  <a:pt x="2206" y="3186"/>
                </a:cubicBezTo>
                <a:cubicBezTo>
                  <a:pt x="2206" y="3150"/>
                  <a:pt x="2235" y="3121"/>
                  <a:pt x="2271" y="3121"/>
                </a:cubicBezTo>
                <a:lnTo>
                  <a:pt x="2271" y="3121"/>
                </a:lnTo>
                <a:close/>
                <a:moveTo>
                  <a:pt x="1900" y="3121"/>
                </a:moveTo>
                <a:lnTo>
                  <a:pt x="1900" y="3121"/>
                </a:lnTo>
                <a:cubicBezTo>
                  <a:pt x="1936" y="3121"/>
                  <a:pt x="1965" y="3150"/>
                  <a:pt x="1965" y="3186"/>
                </a:cubicBezTo>
                <a:cubicBezTo>
                  <a:pt x="1965" y="3222"/>
                  <a:pt x="1936" y="3252"/>
                  <a:pt x="1900" y="3252"/>
                </a:cubicBezTo>
                <a:lnTo>
                  <a:pt x="624" y="3252"/>
                </a:lnTo>
                <a:cubicBezTo>
                  <a:pt x="588" y="3252"/>
                  <a:pt x="558" y="3222"/>
                  <a:pt x="558" y="3186"/>
                </a:cubicBezTo>
                <a:cubicBezTo>
                  <a:pt x="558" y="3150"/>
                  <a:pt x="588" y="3121"/>
                  <a:pt x="624" y="3121"/>
                </a:cubicBezTo>
                <a:lnTo>
                  <a:pt x="1900" y="3121"/>
                </a:lnTo>
                <a:lnTo>
                  <a:pt x="1900" y="3121"/>
                </a:lnTo>
                <a:close/>
                <a:moveTo>
                  <a:pt x="4274" y="3701"/>
                </a:moveTo>
                <a:lnTo>
                  <a:pt x="4274" y="3701"/>
                </a:lnTo>
                <a:cubicBezTo>
                  <a:pt x="4274" y="3737"/>
                  <a:pt x="4245" y="3766"/>
                  <a:pt x="4209" y="3766"/>
                </a:cubicBezTo>
                <a:lnTo>
                  <a:pt x="3630" y="3766"/>
                </a:lnTo>
                <a:cubicBezTo>
                  <a:pt x="3594" y="3766"/>
                  <a:pt x="3565" y="3737"/>
                  <a:pt x="3565" y="3701"/>
                </a:cubicBezTo>
                <a:cubicBezTo>
                  <a:pt x="3565" y="3664"/>
                  <a:pt x="3594" y="3635"/>
                  <a:pt x="3630" y="3635"/>
                </a:cubicBezTo>
                <a:lnTo>
                  <a:pt x="4209" y="3635"/>
                </a:lnTo>
                <a:cubicBezTo>
                  <a:pt x="4245" y="3635"/>
                  <a:pt x="4274" y="3664"/>
                  <a:pt x="4274" y="3701"/>
                </a:cubicBezTo>
                <a:lnTo>
                  <a:pt x="4274" y="3701"/>
                </a:lnTo>
                <a:close/>
                <a:moveTo>
                  <a:pt x="3300" y="3766"/>
                </a:moveTo>
                <a:lnTo>
                  <a:pt x="3300" y="3766"/>
                </a:lnTo>
                <a:lnTo>
                  <a:pt x="621" y="3766"/>
                </a:lnTo>
                <a:cubicBezTo>
                  <a:pt x="585" y="3766"/>
                  <a:pt x="555" y="3737"/>
                  <a:pt x="555" y="3701"/>
                </a:cubicBezTo>
                <a:cubicBezTo>
                  <a:pt x="555" y="3664"/>
                  <a:pt x="585" y="3635"/>
                  <a:pt x="621" y="3635"/>
                </a:cubicBezTo>
                <a:lnTo>
                  <a:pt x="3300" y="3635"/>
                </a:lnTo>
                <a:cubicBezTo>
                  <a:pt x="3336" y="3635"/>
                  <a:pt x="3365" y="3664"/>
                  <a:pt x="3365" y="3701"/>
                </a:cubicBezTo>
                <a:cubicBezTo>
                  <a:pt x="3365" y="3737"/>
                  <a:pt x="3336" y="3766"/>
                  <a:pt x="3300" y="3766"/>
                </a:cubicBezTo>
                <a:lnTo>
                  <a:pt x="3300" y="3766"/>
                </a:lnTo>
                <a:close/>
                <a:moveTo>
                  <a:pt x="4279" y="4215"/>
                </a:moveTo>
                <a:lnTo>
                  <a:pt x="4279" y="4215"/>
                </a:lnTo>
                <a:cubicBezTo>
                  <a:pt x="4279" y="4251"/>
                  <a:pt x="4249" y="4281"/>
                  <a:pt x="4213" y="4281"/>
                </a:cubicBezTo>
                <a:lnTo>
                  <a:pt x="3366" y="4280"/>
                </a:lnTo>
                <a:cubicBezTo>
                  <a:pt x="3330" y="4280"/>
                  <a:pt x="3300" y="4251"/>
                  <a:pt x="3300" y="4215"/>
                </a:cubicBezTo>
                <a:cubicBezTo>
                  <a:pt x="3300" y="4179"/>
                  <a:pt x="3330" y="4150"/>
                  <a:pt x="3366" y="4150"/>
                </a:cubicBezTo>
                <a:lnTo>
                  <a:pt x="4213" y="4150"/>
                </a:lnTo>
                <a:cubicBezTo>
                  <a:pt x="4249" y="4150"/>
                  <a:pt x="4279" y="4179"/>
                  <a:pt x="4279" y="4215"/>
                </a:cubicBezTo>
                <a:lnTo>
                  <a:pt x="4279" y="4215"/>
                </a:lnTo>
                <a:close/>
                <a:moveTo>
                  <a:pt x="2897" y="4215"/>
                </a:moveTo>
                <a:lnTo>
                  <a:pt x="2897" y="4215"/>
                </a:lnTo>
                <a:cubicBezTo>
                  <a:pt x="2897" y="4251"/>
                  <a:pt x="2867" y="4281"/>
                  <a:pt x="2831" y="4281"/>
                </a:cubicBezTo>
                <a:lnTo>
                  <a:pt x="625" y="4280"/>
                </a:lnTo>
                <a:cubicBezTo>
                  <a:pt x="589" y="4280"/>
                  <a:pt x="560" y="4251"/>
                  <a:pt x="560" y="4215"/>
                </a:cubicBezTo>
                <a:cubicBezTo>
                  <a:pt x="560" y="4179"/>
                  <a:pt x="589" y="4150"/>
                  <a:pt x="625" y="4150"/>
                </a:cubicBezTo>
                <a:lnTo>
                  <a:pt x="2831" y="4150"/>
                </a:lnTo>
                <a:cubicBezTo>
                  <a:pt x="2867" y="4150"/>
                  <a:pt x="2897" y="4179"/>
                  <a:pt x="2897" y="4215"/>
                </a:cubicBezTo>
                <a:lnTo>
                  <a:pt x="2897" y="4215"/>
                </a:lnTo>
                <a:close/>
                <a:moveTo>
                  <a:pt x="561" y="2158"/>
                </a:moveTo>
                <a:lnTo>
                  <a:pt x="561" y="2158"/>
                </a:lnTo>
                <a:cubicBezTo>
                  <a:pt x="561" y="2121"/>
                  <a:pt x="591" y="2092"/>
                  <a:pt x="627" y="2092"/>
                </a:cubicBezTo>
                <a:lnTo>
                  <a:pt x="1474" y="2092"/>
                </a:lnTo>
                <a:cubicBezTo>
                  <a:pt x="1510" y="2092"/>
                  <a:pt x="1540" y="2121"/>
                  <a:pt x="1540" y="2158"/>
                </a:cubicBezTo>
                <a:cubicBezTo>
                  <a:pt x="1540" y="2194"/>
                  <a:pt x="1510" y="2223"/>
                  <a:pt x="1474" y="2223"/>
                </a:cubicBezTo>
                <a:lnTo>
                  <a:pt x="627" y="2223"/>
                </a:lnTo>
                <a:cubicBezTo>
                  <a:pt x="591" y="2223"/>
                  <a:pt x="561" y="2194"/>
                  <a:pt x="561" y="2158"/>
                </a:cubicBezTo>
                <a:lnTo>
                  <a:pt x="561" y="2158"/>
                </a:lnTo>
                <a:close/>
                <a:moveTo>
                  <a:pt x="4280" y="2158"/>
                </a:moveTo>
                <a:lnTo>
                  <a:pt x="4280" y="2158"/>
                </a:lnTo>
                <a:cubicBezTo>
                  <a:pt x="4280" y="2194"/>
                  <a:pt x="4251" y="2223"/>
                  <a:pt x="4215" y="2223"/>
                </a:cubicBezTo>
                <a:lnTo>
                  <a:pt x="2009" y="2223"/>
                </a:lnTo>
                <a:cubicBezTo>
                  <a:pt x="1973" y="2223"/>
                  <a:pt x="1944" y="2194"/>
                  <a:pt x="1944" y="2158"/>
                </a:cubicBezTo>
                <a:cubicBezTo>
                  <a:pt x="1944" y="2121"/>
                  <a:pt x="1973" y="2092"/>
                  <a:pt x="2009" y="2092"/>
                </a:cubicBezTo>
                <a:lnTo>
                  <a:pt x="4215" y="2092"/>
                </a:lnTo>
                <a:cubicBezTo>
                  <a:pt x="4251" y="2092"/>
                  <a:pt x="4280" y="2121"/>
                  <a:pt x="4280" y="2158"/>
                </a:cubicBezTo>
                <a:lnTo>
                  <a:pt x="4280" y="2158"/>
                </a:lnTo>
                <a:close/>
                <a:moveTo>
                  <a:pt x="563" y="1643"/>
                </a:moveTo>
                <a:lnTo>
                  <a:pt x="563" y="1643"/>
                </a:lnTo>
                <a:cubicBezTo>
                  <a:pt x="563" y="1607"/>
                  <a:pt x="592" y="1578"/>
                  <a:pt x="628" y="1578"/>
                </a:cubicBezTo>
                <a:lnTo>
                  <a:pt x="2569" y="1578"/>
                </a:lnTo>
                <a:cubicBezTo>
                  <a:pt x="2605" y="1578"/>
                  <a:pt x="2634" y="1607"/>
                  <a:pt x="2634" y="1643"/>
                </a:cubicBezTo>
                <a:cubicBezTo>
                  <a:pt x="2634" y="1679"/>
                  <a:pt x="2605" y="1709"/>
                  <a:pt x="2569" y="1709"/>
                </a:cubicBezTo>
                <a:lnTo>
                  <a:pt x="628" y="1709"/>
                </a:lnTo>
                <a:cubicBezTo>
                  <a:pt x="592" y="1709"/>
                  <a:pt x="563" y="1679"/>
                  <a:pt x="563" y="1643"/>
                </a:cubicBezTo>
                <a:lnTo>
                  <a:pt x="563" y="1643"/>
                </a:lnTo>
                <a:close/>
                <a:moveTo>
                  <a:pt x="4282" y="1643"/>
                </a:moveTo>
                <a:lnTo>
                  <a:pt x="4282" y="1643"/>
                </a:lnTo>
                <a:cubicBezTo>
                  <a:pt x="4282" y="1679"/>
                  <a:pt x="4253" y="1709"/>
                  <a:pt x="4216" y="1709"/>
                </a:cubicBezTo>
                <a:lnTo>
                  <a:pt x="2940" y="1709"/>
                </a:lnTo>
                <a:cubicBezTo>
                  <a:pt x="2904" y="1709"/>
                  <a:pt x="2875" y="1679"/>
                  <a:pt x="2875" y="1643"/>
                </a:cubicBezTo>
                <a:cubicBezTo>
                  <a:pt x="2875" y="1607"/>
                  <a:pt x="2904" y="1578"/>
                  <a:pt x="2940" y="1578"/>
                </a:cubicBezTo>
                <a:lnTo>
                  <a:pt x="4216" y="1578"/>
                </a:lnTo>
                <a:cubicBezTo>
                  <a:pt x="4253" y="1578"/>
                  <a:pt x="4282" y="1607"/>
                  <a:pt x="4282" y="1643"/>
                </a:cubicBezTo>
                <a:lnTo>
                  <a:pt x="4282" y="1643"/>
                </a:lnTo>
                <a:close/>
                <a:moveTo>
                  <a:pt x="1210" y="1063"/>
                </a:moveTo>
                <a:lnTo>
                  <a:pt x="1210" y="1063"/>
                </a:lnTo>
                <a:cubicBezTo>
                  <a:pt x="1246" y="1063"/>
                  <a:pt x="1276" y="1093"/>
                  <a:pt x="1276" y="1129"/>
                </a:cubicBezTo>
                <a:cubicBezTo>
                  <a:pt x="1276" y="1165"/>
                  <a:pt x="1246" y="1194"/>
                  <a:pt x="1210" y="1194"/>
                </a:cubicBezTo>
                <a:lnTo>
                  <a:pt x="632" y="1194"/>
                </a:lnTo>
                <a:cubicBezTo>
                  <a:pt x="595" y="1194"/>
                  <a:pt x="566" y="1165"/>
                  <a:pt x="566" y="1129"/>
                </a:cubicBezTo>
                <a:cubicBezTo>
                  <a:pt x="566" y="1092"/>
                  <a:pt x="595" y="1063"/>
                  <a:pt x="632" y="1063"/>
                </a:cubicBezTo>
                <a:lnTo>
                  <a:pt x="1210" y="1063"/>
                </a:lnTo>
                <a:lnTo>
                  <a:pt x="1210" y="1063"/>
                </a:lnTo>
                <a:close/>
                <a:moveTo>
                  <a:pt x="4285" y="1129"/>
                </a:moveTo>
                <a:lnTo>
                  <a:pt x="4285" y="1129"/>
                </a:lnTo>
                <a:cubicBezTo>
                  <a:pt x="4285" y="1165"/>
                  <a:pt x="4256" y="1194"/>
                  <a:pt x="4219" y="1194"/>
                </a:cubicBezTo>
                <a:lnTo>
                  <a:pt x="1540" y="1194"/>
                </a:lnTo>
                <a:cubicBezTo>
                  <a:pt x="1504" y="1194"/>
                  <a:pt x="1475" y="1165"/>
                  <a:pt x="1475" y="1129"/>
                </a:cubicBezTo>
                <a:cubicBezTo>
                  <a:pt x="1475" y="1092"/>
                  <a:pt x="1504" y="1063"/>
                  <a:pt x="1540" y="1063"/>
                </a:cubicBezTo>
                <a:lnTo>
                  <a:pt x="4219" y="1063"/>
                </a:lnTo>
                <a:cubicBezTo>
                  <a:pt x="4256" y="1063"/>
                  <a:pt x="4285" y="1093"/>
                  <a:pt x="4285" y="1129"/>
                </a:cubicBezTo>
                <a:lnTo>
                  <a:pt x="4285" y="1129"/>
                </a:lnTo>
                <a:close/>
                <a:moveTo>
                  <a:pt x="565" y="614"/>
                </a:moveTo>
                <a:lnTo>
                  <a:pt x="565" y="614"/>
                </a:lnTo>
                <a:cubicBezTo>
                  <a:pt x="565" y="578"/>
                  <a:pt x="594" y="549"/>
                  <a:pt x="630" y="549"/>
                </a:cubicBezTo>
                <a:lnTo>
                  <a:pt x="1477" y="549"/>
                </a:lnTo>
                <a:cubicBezTo>
                  <a:pt x="1513" y="549"/>
                  <a:pt x="1543" y="578"/>
                  <a:pt x="1543" y="614"/>
                </a:cubicBezTo>
                <a:cubicBezTo>
                  <a:pt x="1543" y="650"/>
                  <a:pt x="1513" y="680"/>
                  <a:pt x="1477" y="680"/>
                </a:cubicBezTo>
                <a:lnTo>
                  <a:pt x="630" y="680"/>
                </a:lnTo>
                <a:cubicBezTo>
                  <a:pt x="594" y="680"/>
                  <a:pt x="565" y="650"/>
                  <a:pt x="565" y="614"/>
                </a:cubicBezTo>
                <a:lnTo>
                  <a:pt x="565" y="614"/>
                </a:lnTo>
                <a:close/>
                <a:moveTo>
                  <a:pt x="1947" y="614"/>
                </a:moveTo>
                <a:lnTo>
                  <a:pt x="1947" y="614"/>
                </a:lnTo>
                <a:cubicBezTo>
                  <a:pt x="1947" y="578"/>
                  <a:pt x="1976" y="549"/>
                  <a:pt x="2012" y="549"/>
                </a:cubicBezTo>
                <a:lnTo>
                  <a:pt x="4218" y="549"/>
                </a:lnTo>
                <a:cubicBezTo>
                  <a:pt x="4254" y="549"/>
                  <a:pt x="4283" y="578"/>
                  <a:pt x="4283" y="614"/>
                </a:cubicBezTo>
                <a:cubicBezTo>
                  <a:pt x="4283" y="650"/>
                  <a:pt x="4254" y="680"/>
                  <a:pt x="4218" y="680"/>
                </a:cubicBezTo>
                <a:lnTo>
                  <a:pt x="2012" y="680"/>
                </a:lnTo>
                <a:cubicBezTo>
                  <a:pt x="1976" y="680"/>
                  <a:pt x="1947" y="650"/>
                  <a:pt x="1947" y="614"/>
                </a:cubicBezTo>
                <a:lnTo>
                  <a:pt x="1947" y="614"/>
                </a:lnTo>
                <a:close/>
                <a:moveTo>
                  <a:pt x="4669" y="4447"/>
                </a:moveTo>
                <a:lnTo>
                  <a:pt x="4669" y="4447"/>
                </a:lnTo>
                <a:cubicBezTo>
                  <a:pt x="4669" y="4564"/>
                  <a:pt x="4574" y="4659"/>
                  <a:pt x="4457" y="4659"/>
                </a:cubicBezTo>
                <a:lnTo>
                  <a:pt x="342" y="4659"/>
                </a:lnTo>
                <a:cubicBezTo>
                  <a:pt x="225" y="4659"/>
                  <a:pt x="130" y="4564"/>
                  <a:pt x="130" y="4447"/>
                </a:cubicBezTo>
                <a:lnTo>
                  <a:pt x="130" y="343"/>
                </a:lnTo>
                <a:cubicBezTo>
                  <a:pt x="130" y="226"/>
                  <a:pt x="225" y="131"/>
                  <a:pt x="342" y="131"/>
                </a:cubicBezTo>
                <a:lnTo>
                  <a:pt x="4457" y="131"/>
                </a:lnTo>
                <a:cubicBezTo>
                  <a:pt x="4574" y="131"/>
                  <a:pt x="4669" y="226"/>
                  <a:pt x="4669" y="343"/>
                </a:cubicBezTo>
                <a:lnTo>
                  <a:pt x="4669" y="4447"/>
                </a:lnTo>
                <a:lnTo>
                  <a:pt x="4669" y="4447"/>
                </a:lnTo>
                <a:close/>
                <a:moveTo>
                  <a:pt x="4457" y="0"/>
                </a:moveTo>
                <a:lnTo>
                  <a:pt x="4457" y="0"/>
                </a:lnTo>
                <a:lnTo>
                  <a:pt x="342" y="0"/>
                </a:lnTo>
                <a:cubicBezTo>
                  <a:pt x="153" y="0"/>
                  <a:pt x="0" y="154"/>
                  <a:pt x="0" y="343"/>
                </a:cubicBezTo>
                <a:lnTo>
                  <a:pt x="0" y="4447"/>
                </a:lnTo>
                <a:cubicBezTo>
                  <a:pt x="0" y="4636"/>
                  <a:pt x="153" y="4790"/>
                  <a:pt x="342" y="4790"/>
                </a:cubicBezTo>
                <a:lnTo>
                  <a:pt x="4457" y="4790"/>
                </a:lnTo>
                <a:cubicBezTo>
                  <a:pt x="4646" y="4790"/>
                  <a:pt x="4799" y="4636"/>
                  <a:pt x="4799" y="4447"/>
                </a:cubicBezTo>
                <a:lnTo>
                  <a:pt x="4799" y="343"/>
                </a:lnTo>
                <a:cubicBezTo>
                  <a:pt x="4799" y="154"/>
                  <a:pt x="4646" y="0"/>
                  <a:pt x="4457" y="0"/>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1"/>
          <p:cNvSpPr/>
          <p:nvPr/>
        </p:nvSpPr>
        <p:spPr>
          <a:xfrm>
            <a:off x="661835" y="1564821"/>
            <a:ext cx="2269117" cy="476117"/>
          </a:xfrm>
          <a:custGeom>
            <a:avLst/>
            <a:gdLst>
              <a:gd name="connsiteX0" fmla="*/ 0 w 1460739"/>
              <a:gd name="connsiteY0" fmla="*/ 0 h 876443"/>
              <a:gd name="connsiteX1" fmla="*/ 1460739 w 1460739"/>
              <a:gd name="connsiteY1" fmla="*/ 0 h 876443"/>
              <a:gd name="connsiteX2" fmla="*/ 1460739 w 1460739"/>
              <a:gd name="connsiteY2" fmla="*/ 876443 h 876443"/>
              <a:gd name="connsiteX3" fmla="*/ 0 w 1460739"/>
              <a:gd name="connsiteY3" fmla="*/ 876443 h 876443"/>
              <a:gd name="connsiteX4" fmla="*/ 0 w 1460739"/>
              <a:gd name="connsiteY4" fmla="*/ 0 h 876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0739" h="876443">
                <a:moveTo>
                  <a:pt x="0" y="0"/>
                </a:moveTo>
                <a:lnTo>
                  <a:pt x="1460739" y="0"/>
                </a:lnTo>
                <a:lnTo>
                  <a:pt x="1460739" y="876443"/>
                </a:lnTo>
                <a:lnTo>
                  <a:pt x="0" y="876443"/>
                </a:lnTo>
                <a:lnTo>
                  <a:pt x="0" y="0"/>
                </a:lnTo>
                <a:close/>
              </a:path>
            </a:pathLst>
          </a:custGeom>
          <a:solidFill>
            <a:schemeClr val="bg2">
              <a:lumMod val="50000"/>
            </a:schemeClr>
          </a:solidFill>
          <a:ln>
            <a:solidFill>
              <a:schemeClr val="bg2">
                <a:lumMod val="50000"/>
              </a:schemeClr>
            </a:solidFill>
          </a:ln>
        </p:spPr>
        <p:style>
          <a:lnRef idx="3">
            <a:schemeClr val="lt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txBody>
          <a:bodyPr spcFirstLastPara="0" vert="horz" wrap="square" lIns="129540" tIns="129540" rIns="129540" bIns="129540" numCol="1" spcCol="1270" anchor="ctr" anchorCtr="0">
            <a:noAutofit/>
          </a:bodyPr>
          <a:lstStyle/>
          <a:p>
            <a:pPr algn="ctr" defTabSz="1511300">
              <a:lnSpc>
                <a:spcPct val="90000"/>
              </a:lnSpc>
              <a:spcBef>
                <a:spcPct val="0"/>
              </a:spcBef>
              <a:spcAft>
                <a:spcPct val="35000"/>
              </a:spcAft>
            </a:pPr>
            <a:r>
              <a:rPr lang="en-US" sz="2000" dirty="0"/>
              <a:t>Unstructured data</a:t>
            </a:r>
          </a:p>
        </p:txBody>
      </p:sp>
      <p:sp>
        <p:nvSpPr>
          <p:cNvPr id="15" name="TextBox 14"/>
          <p:cNvSpPr txBox="1"/>
          <p:nvPr/>
        </p:nvSpPr>
        <p:spPr>
          <a:xfrm>
            <a:off x="3859409" y="3190714"/>
            <a:ext cx="1063545" cy="646331"/>
          </a:xfrm>
          <a:prstGeom prst="rect">
            <a:avLst/>
          </a:prstGeom>
          <a:solidFill>
            <a:srgbClr val="D7EAA0"/>
          </a:solidFill>
          <a:ln w="12700">
            <a:solidFill>
              <a:srgbClr val="000000"/>
            </a:solidFill>
          </a:ln>
        </p:spPr>
        <p:txBody>
          <a:bodyPr wrap="square" rtlCol="0">
            <a:spAutoFit/>
          </a:bodyPr>
          <a:lstStyle/>
          <a:p>
            <a:pPr algn="ctr"/>
            <a:r>
              <a:rPr lang="en-US" sz="1800" dirty="0"/>
              <a:t>PROC IMPORT</a:t>
            </a:r>
          </a:p>
        </p:txBody>
      </p:sp>
      <p:sp>
        <p:nvSpPr>
          <p:cNvPr id="13" name="Freeform 13"/>
          <p:cNvSpPr>
            <a:spLocks noChangeAspect="1" noEditPoints="1"/>
          </p:cNvSpPr>
          <p:nvPr/>
        </p:nvSpPr>
        <p:spPr bwMode="auto">
          <a:xfrm>
            <a:off x="5633393" y="2012884"/>
            <a:ext cx="1736725" cy="1371600"/>
          </a:xfrm>
          <a:custGeom>
            <a:avLst/>
            <a:gdLst>
              <a:gd name="T0" fmla="*/ 4669 w 4800"/>
              <a:gd name="T1" fmla="*/ 3234 h 3789"/>
              <a:gd name="T2" fmla="*/ 130 w 4800"/>
              <a:gd name="T3" fmla="*/ 3107 h 3789"/>
              <a:gd name="T4" fmla="*/ 4261 w 4800"/>
              <a:gd name="T5" fmla="*/ 2680 h 3789"/>
              <a:gd name="T6" fmla="*/ 288 w 4800"/>
              <a:gd name="T7" fmla="*/ 3265 h 3789"/>
              <a:gd name="T8" fmla="*/ 288 w 4800"/>
              <a:gd name="T9" fmla="*/ 0 h 3789"/>
              <a:gd name="T10" fmla="*/ 4245 w 4800"/>
              <a:gd name="T11" fmla="*/ 3789 h 3789"/>
              <a:gd name="T12" fmla="*/ 3230 w 4800"/>
              <a:gd name="T13" fmla="*/ 2682 h 3789"/>
              <a:gd name="T14" fmla="*/ 3765 w 4800"/>
              <a:gd name="T15" fmla="*/ 2682 h 3789"/>
              <a:gd name="T16" fmla="*/ 3895 w 4800"/>
              <a:gd name="T17" fmla="*/ 2682 h 3789"/>
              <a:gd name="T18" fmla="*/ 3100 w 4800"/>
              <a:gd name="T19" fmla="*/ 2234 h 3789"/>
              <a:gd name="T20" fmla="*/ 3895 w 4800"/>
              <a:gd name="T21" fmla="*/ 2682 h 3789"/>
              <a:gd name="T22" fmla="*/ 2359 w 4800"/>
              <a:gd name="T23" fmla="*/ 2682 h 3789"/>
              <a:gd name="T24" fmla="*/ 2894 w 4800"/>
              <a:gd name="T25" fmla="*/ 2682 h 3789"/>
              <a:gd name="T26" fmla="*/ 2229 w 4800"/>
              <a:gd name="T27" fmla="*/ 2234 h 3789"/>
              <a:gd name="T28" fmla="*/ 3024 w 4800"/>
              <a:gd name="T29" fmla="*/ 2234 h 3789"/>
              <a:gd name="T30" fmla="*/ 1979 w 4800"/>
              <a:gd name="T31" fmla="*/ 2725 h 3789"/>
              <a:gd name="T32" fmla="*/ 1979 w 4800"/>
              <a:gd name="T33" fmla="*/ 2190 h 3789"/>
              <a:gd name="T34" fmla="*/ 1979 w 4800"/>
              <a:gd name="T35" fmla="*/ 2060 h 3789"/>
              <a:gd name="T36" fmla="*/ 1979 w 4800"/>
              <a:gd name="T37" fmla="*/ 2855 h 3789"/>
              <a:gd name="T38" fmla="*/ 1151 w 4800"/>
              <a:gd name="T39" fmla="*/ 2682 h 3789"/>
              <a:gd name="T40" fmla="*/ 616 w 4800"/>
              <a:gd name="T41" fmla="*/ 2234 h 3789"/>
              <a:gd name="T42" fmla="*/ 1151 w 4800"/>
              <a:gd name="T43" fmla="*/ 2682 h 3789"/>
              <a:gd name="T44" fmla="*/ 486 w 4800"/>
              <a:gd name="T45" fmla="*/ 2682 h 3789"/>
              <a:gd name="T46" fmla="*/ 1108 w 4800"/>
              <a:gd name="T47" fmla="*/ 2060 h 3789"/>
              <a:gd name="T48" fmla="*/ 3722 w 4800"/>
              <a:gd name="T49" fmla="*/ 1346 h 3789"/>
              <a:gd name="T50" fmla="*/ 3230 w 4800"/>
              <a:gd name="T51" fmla="*/ 1838 h 3789"/>
              <a:gd name="T52" fmla="*/ 3722 w 4800"/>
              <a:gd name="T53" fmla="*/ 2011 h 3789"/>
              <a:gd name="T54" fmla="*/ 3100 w 4800"/>
              <a:gd name="T55" fmla="*/ 1390 h 3789"/>
              <a:gd name="T56" fmla="*/ 2894 w 4800"/>
              <a:gd name="T57" fmla="*/ 1838 h 3789"/>
              <a:gd name="T58" fmla="*/ 2402 w 4800"/>
              <a:gd name="T59" fmla="*/ 1346 h 3789"/>
              <a:gd name="T60" fmla="*/ 2850 w 4800"/>
              <a:gd name="T61" fmla="*/ 1216 h 3789"/>
              <a:gd name="T62" fmla="*/ 2402 w 4800"/>
              <a:gd name="T63" fmla="*/ 2011 h 3789"/>
              <a:gd name="T64" fmla="*/ 2850 w 4800"/>
              <a:gd name="T65" fmla="*/ 1216 h 3789"/>
              <a:gd name="T66" fmla="*/ 1487 w 4800"/>
              <a:gd name="T67" fmla="*/ 1838 h 3789"/>
              <a:gd name="T68" fmla="*/ 2022 w 4800"/>
              <a:gd name="T69" fmla="*/ 1838 h 3789"/>
              <a:gd name="T70" fmla="*/ 1357 w 4800"/>
              <a:gd name="T71" fmla="*/ 1390 h 3789"/>
              <a:gd name="T72" fmla="*/ 2152 w 4800"/>
              <a:gd name="T73" fmla="*/ 1390 h 3789"/>
              <a:gd name="T74" fmla="*/ 1108 w 4800"/>
              <a:gd name="T75" fmla="*/ 1881 h 3789"/>
              <a:gd name="T76" fmla="*/ 1108 w 4800"/>
              <a:gd name="T77" fmla="*/ 1346 h 3789"/>
              <a:gd name="T78" fmla="*/ 1108 w 4800"/>
              <a:gd name="T79" fmla="*/ 1216 h 3789"/>
              <a:gd name="T80" fmla="*/ 1108 w 4800"/>
              <a:gd name="T81" fmla="*/ 2011 h 3789"/>
              <a:gd name="T82" fmla="*/ 3230 w 4800"/>
              <a:gd name="T83" fmla="*/ 546 h 3789"/>
              <a:gd name="T84" fmla="*/ 3765 w 4800"/>
              <a:gd name="T85" fmla="*/ 994 h 3789"/>
              <a:gd name="T86" fmla="*/ 3230 w 4800"/>
              <a:gd name="T87" fmla="*/ 546 h 3789"/>
              <a:gd name="T88" fmla="*/ 3895 w 4800"/>
              <a:gd name="T89" fmla="*/ 546 h 3789"/>
              <a:gd name="T90" fmla="*/ 3273 w 4800"/>
              <a:gd name="T91" fmla="*/ 1167 h 3789"/>
              <a:gd name="T92" fmla="*/ 2402 w 4800"/>
              <a:gd name="T93" fmla="*/ 1037 h 3789"/>
              <a:gd name="T94" fmla="*/ 2894 w 4800"/>
              <a:gd name="T95" fmla="*/ 546 h 3789"/>
              <a:gd name="T96" fmla="*/ 2402 w 4800"/>
              <a:gd name="T97" fmla="*/ 372 h 3789"/>
              <a:gd name="T98" fmla="*/ 3024 w 4800"/>
              <a:gd name="T99" fmla="*/ 994 h 3789"/>
              <a:gd name="T100" fmla="*/ 2022 w 4800"/>
              <a:gd name="T101" fmla="*/ 994 h 3789"/>
              <a:gd name="T102" fmla="*/ 1531 w 4800"/>
              <a:gd name="T103" fmla="*/ 502 h 3789"/>
              <a:gd name="T104" fmla="*/ 1979 w 4800"/>
              <a:gd name="T105" fmla="*/ 372 h 3789"/>
              <a:gd name="T106" fmla="*/ 1531 w 4800"/>
              <a:gd name="T107" fmla="*/ 1167 h 3789"/>
              <a:gd name="T108" fmla="*/ 1979 w 4800"/>
              <a:gd name="T109" fmla="*/ 372 h 3789"/>
              <a:gd name="T110" fmla="*/ 616 w 4800"/>
              <a:gd name="T111" fmla="*/ 994 h 3789"/>
              <a:gd name="T112" fmla="*/ 1151 w 4800"/>
              <a:gd name="T113" fmla="*/ 994 h 3789"/>
              <a:gd name="T114" fmla="*/ 486 w 4800"/>
              <a:gd name="T115" fmla="*/ 546 h 3789"/>
              <a:gd name="T116" fmla="*/ 1281 w 4800"/>
              <a:gd name="T117" fmla="*/ 546 h 3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800" h="3789">
                <a:moveTo>
                  <a:pt x="4245" y="3658"/>
                </a:moveTo>
                <a:lnTo>
                  <a:pt x="4245" y="3658"/>
                </a:lnTo>
                <a:cubicBezTo>
                  <a:pt x="4011" y="3658"/>
                  <a:pt x="3820" y="3468"/>
                  <a:pt x="3820" y="3234"/>
                </a:cubicBezTo>
                <a:cubicBezTo>
                  <a:pt x="3820" y="3000"/>
                  <a:pt x="4011" y="2809"/>
                  <a:pt x="4245" y="2809"/>
                </a:cubicBezTo>
                <a:cubicBezTo>
                  <a:pt x="4479" y="2809"/>
                  <a:pt x="4669" y="3000"/>
                  <a:pt x="4669" y="3234"/>
                </a:cubicBezTo>
                <a:cubicBezTo>
                  <a:pt x="4669" y="3468"/>
                  <a:pt x="4479" y="3658"/>
                  <a:pt x="4245" y="3658"/>
                </a:cubicBezTo>
                <a:lnTo>
                  <a:pt x="4245" y="3658"/>
                </a:lnTo>
                <a:close/>
                <a:moveTo>
                  <a:pt x="288" y="3265"/>
                </a:moveTo>
                <a:lnTo>
                  <a:pt x="288" y="3265"/>
                </a:lnTo>
                <a:cubicBezTo>
                  <a:pt x="201" y="3265"/>
                  <a:pt x="130" y="3194"/>
                  <a:pt x="130" y="3107"/>
                </a:cubicBezTo>
                <a:lnTo>
                  <a:pt x="130" y="289"/>
                </a:lnTo>
                <a:cubicBezTo>
                  <a:pt x="130" y="201"/>
                  <a:pt x="201" y="130"/>
                  <a:pt x="288" y="130"/>
                </a:cubicBezTo>
                <a:lnTo>
                  <a:pt x="4103" y="130"/>
                </a:lnTo>
                <a:cubicBezTo>
                  <a:pt x="4190" y="130"/>
                  <a:pt x="4261" y="201"/>
                  <a:pt x="4261" y="289"/>
                </a:cubicBezTo>
                <a:lnTo>
                  <a:pt x="4261" y="2680"/>
                </a:lnTo>
                <a:cubicBezTo>
                  <a:pt x="4256" y="2680"/>
                  <a:pt x="4250" y="2679"/>
                  <a:pt x="4245" y="2679"/>
                </a:cubicBezTo>
                <a:cubicBezTo>
                  <a:pt x="3939" y="2679"/>
                  <a:pt x="3690" y="2928"/>
                  <a:pt x="3690" y="3234"/>
                </a:cubicBezTo>
                <a:cubicBezTo>
                  <a:pt x="3690" y="3244"/>
                  <a:pt x="3691" y="3255"/>
                  <a:pt x="3692" y="3265"/>
                </a:cubicBezTo>
                <a:lnTo>
                  <a:pt x="288" y="3265"/>
                </a:lnTo>
                <a:lnTo>
                  <a:pt x="288" y="3265"/>
                </a:lnTo>
                <a:close/>
                <a:moveTo>
                  <a:pt x="4391" y="2700"/>
                </a:moveTo>
                <a:lnTo>
                  <a:pt x="4391" y="2700"/>
                </a:lnTo>
                <a:lnTo>
                  <a:pt x="4391" y="289"/>
                </a:lnTo>
                <a:cubicBezTo>
                  <a:pt x="4391" y="130"/>
                  <a:pt x="4262" y="0"/>
                  <a:pt x="4103" y="0"/>
                </a:cubicBezTo>
                <a:lnTo>
                  <a:pt x="288" y="0"/>
                </a:lnTo>
                <a:cubicBezTo>
                  <a:pt x="129" y="0"/>
                  <a:pt x="0" y="130"/>
                  <a:pt x="0" y="289"/>
                </a:cubicBezTo>
                <a:lnTo>
                  <a:pt x="0" y="3107"/>
                </a:lnTo>
                <a:cubicBezTo>
                  <a:pt x="0" y="3266"/>
                  <a:pt x="129" y="3395"/>
                  <a:pt x="288" y="3395"/>
                </a:cubicBezTo>
                <a:lnTo>
                  <a:pt x="3714" y="3395"/>
                </a:lnTo>
                <a:cubicBezTo>
                  <a:pt x="3784" y="3623"/>
                  <a:pt x="3995" y="3789"/>
                  <a:pt x="4245" y="3789"/>
                </a:cubicBezTo>
                <a:cubicBezTo>
                  <a:pt x="4551" y="3789"/>
                  <a:pt x="4800" y="3540"/>
                  <a:pt x="4800" y="3234"/>
                </a:cubicBezTo>
                <a:cubicBezTo>
                  <a:pt x="4800" y="2979"/>
                  <a:pt x="4626" y="2764"/>
                  <a:pt x="4391" y="2700"/>
                </a:cubicBezTo>
                <a:lnTo>
                  <a:pt x="4391" y="2700"/>
                </a:lnTo>
                <a:close/>
                <a:moveTo>
                  <a:pt x="3230" y="2682"/>
                </a:moveTo>
                <a:lnTo>
                  <a:pt x="3230" y="2682"/>
                </a:lnTo>
                <a:lnTo>
                  <a:pt x="3230" y="2234"/>
                </a:lnTo>
                <a:cubicBezTo>
                  <a:pt x="3230" y="2210"/>
                  <a:pt x="3249" y="2190"/>
                  <a:pt x="3273" y="2190"/>
                </a:cubicBezTo>
                <a:lnTo>
                  <a:pt x="3722" y="2190"/>
                </a:lnTo>
                <a:cubicBezTo>
                  <a:pt x="3746" y="2190"/>
                  <a:pt x="3765" y="2210"/>
                  <a:pt x="3765" y="2234"/>
                </a:cubicBezTo>
                <a:lnTo>
                  <a:pt x="3765" y="2682"/>
                </a:lnTo>
                <a:cubicBezTo>
                  <a:pt x="3765" y="2706"/>
                  <a:pt x="3746" y="2725"/>
                  <a:pt x="3722" y="2725"/>
                </a:cubicBezTo>
                <a:lnTo>
                  <a:pt x="3273" y="2725"/>
                </a:lnTo>
                <a:cubicBezTo>
                  <a:pt x="3249" y="2725"/>
                  <a:pt x="3230" y="2706"/>
                  <a:pt x="3230" y="2682"/>
                </a:cubicBezTo>
                <a:lnTo>
                  <a:pt x="3230" y="2682"/>
                </a:lnTo>
                <a:close/>
                <a:moveTo>
                  <a:pt x="3895" y="2682"/>
                </a:moveTo>
                <a:lnTo>
                  <a:pt x="3895" y="2682"/>
                </a:lnTo>
                <a:lnTo>
                  <a:pt x="3895" y="2234"/>
                </a:lnTo>
                <a:cubicBezTo>
                  <a:pt x="3895" y="2138"/>
                  <a:pt x="3817" y="2060"/>
                  <a:pt x="3722" y="2060"/>
                </a:cubicBezTo>
                <a:lnTo>
                  <a:pt x="3273" y="2060"/>
                </a:lnTo>
                <a:cubicBezTo>
                  <a:pt x="3178" y="2060"/>
                  <a:pt x="3100" y="2138"/>
                  <a:pt x="3100" y="2234"/>
                </a:cubicBezTo>
                <a:lnTo>
                  <a:pt x="3100" y="2682"/>
                </a:lnTo>
                <a:cubicBezTo>
                  <a:pt x="3100" y="2778"/>
                  <a:pt x="3178" y="2855"/>
                  <a:pt x="3273" y="2855"/>
                </a:cubicBezTo>
                <a:lnTo>
                  <a:pt x="3722" y="2855"/>
                </a:lnTo>
                <a:cubicBezTo>
                  <a:pt x="3817" y="2855"/>
                  <a:pt x="3895" y="2778"/>
                  <a:pt x="3895" y="2682"/>
                </a:cubicBezTo>
                <a:lnTo>
                  <a:pt x="3895" y="2682"/>
                </a:lnTo>
                <a:close/>
                <a:moveTo>
                  <a:pt x="2894" y="2682"/>
                </a:moveTo>
                <a:lnTo>
                  <a:pt x="2894" y="2682"/>
                </a:lnTo>
                <a:cubicBezTo>
                  <a:pt x="2894" y="2706"/>
                  <a:pt x="2874" y="2725"/>
                  <a:pt x="2850" y="2725"/>
                </a:cubicBezTo>
                <a:lnTo>
                  <a:pt x="2402" y="2725"/>
                </a:lnTo>
                <a:cubicBezTo>
                  <a:pt x="2378" y="2725"/>
                  <a:pt x="2359" y="2706"/>
                  <a:pt x="2359" y="2682"/>
                </a:cubicBezTo>
                <a:lnTo>
                  <a:pt x="2359" y="2234"/>
                </a:lnTo>
                <a:cubicBezTo>
                  <a:pt x="2359" y="2210"/>
                  <a:pt x="2378" y="2190"/>
                  <a:pt x="2402" y="2190"/>
                </a:cubicBezTo>
                <a:lnTo>
                  <a:pt x="2850" y="2190"/>
                </a:lnTo>
                <a:cubicBezTo>
                  <a:pt x="2874" y="2190"/>
                  <a:pt x="2894" y="2210"/>
                  <a:pt x="2894" y="2234"/>
                </a:cubicBezTo>
                <a:lnTo>
                  <a:pt x="2894" y="2682"/>
                </a:lnTo>
                <a:lnTo>
                  <a:pt x="2894" y="2682"/>
                </a:lnTo>
                <a:close/>
                <a:moveTo>
                  <a:pt x="2850" y="2060"/>
                </a:moveTo>
                <a:lnTo>
                  <a:pt x="2850" y="2060"/>
                </a:lnTo>
                <a:lnTo>
                  <a:pt x="2402" y="2060"/>
                </a:lnTo>
                <a:cubicBezTo>
                  <a:pt x="2306" y="2060"/>
                  <a:pt x="2229" y="2138"/>
                  <a:pt x="2229" y="2234"/>
                </a:cubicBezTo>
                <a:lnTo>
                  <a:pt x="2229" y="2682"/>
                </a:lnTo>
                <a:cubicBezTo>
                  <a:pt x="2229" y="2778"/>
                  <a:pt x="2306" y="2855"/>
                  <a:pt x="2402" y="2855"/>
                </a:cubicBezTo>
                <a:lnTo>
                  <a:pt x="2850" y="2855"/>
                </a:lnTo>
                <a:cubicBezTo>
                  <a:pt x="2946" y="2855"/>
                  <a:pt x="3024" y="2778"/>
                  <a:pt x="3024" y="2682"/>
                </a:cubicBezTo>
                <a:lnTo>
                  <a:pt x="3024" y="2234"/>
                </a:lnTo>
                <a:cubicBezTo>
                  <a:pt x="3024" y="2138"/>
                  <a:pt x="2946" y="2060"/>
                  <a:pt x="2850" y="2060"/>
                </a:cubicBezTo>
                <a:lnTo>
                  <a:pt x="2850" y="2060"/>
                </a:lnTo>
                <a:close/>
                <a:moveTo>
                  <a:pt x="2022" y="2682"/>
                </a:moveTo>
                <a:lnTo>
                  <a:pt x="2022" y="2682"/>
                </a:lnTo>
                <a:cubicBezTo>
                  <a:pt x="2022" y="2706"/>
                  <a:pt x="2003" y="2725"/>
                  <a:pt x="1979" y="2725"/>
                </a:cubicBezTo>
                <a:lnTo>
                  <a:pt x="1531" y="2725"/>
                </a:lnTo>
                <a:cubicBezTo>
                  <a:pt x="1507" y="2725"/>
                  <a:pt x="1487" y="2706"/>
                  <a:pt x="1487" y="2682"/>
                </a:cubicBezTo>
                <a:lnTo>
                  <a:pt x="1487" y="2234"/>
                </a:lnTo>
                <a:cubicBezTo>
                  <a:pt x="1487" y="2210"/>
                  <a:pt x="1507" y="2190"/>
                  <a:pt x="1531" y="2190"/>
                </a:cubicBezTo>
                <a:lnTo>
                  <a:pt x="1979" y="2190"/>
                </a:lnTo>
                <a:cubicBezTo>
                  <a:pt x="2003" y="2190"/>
                  <a:pt x="2022" y="2210"/>
                  <a:pt x="2022" y="2234"/>
                </a:cubicBezTo>
                <a:lnTo>
                  <a:pt x="2022" y="2682"/>
                </a:lnTo>
                <a:lnTo>
                  <a:pt x="2022" y="2682"/>
                </a:lnTo>
                <a:close/>
                <a:moveTo>
                  <a:pt x="1979" y="2060"/>
                </a:moveTo>
                <a:lnTo>
                  <a:pt x="1979" y="2060"/>
                </a:lnTo>
                <a:lnTo>
                  <a:pt x="1531" y="2060"/>
                </a:lnTo>
                <a:cubicBezTo>
                  <a:pt x="1435" y="2060"/>
                  <a:pt x="1357" y="2138"/>
                  <a:pt x="1357" y="2234"/>
                </a:cubicBezTo>
                <a:lnTo>
                  <a:pt x="1357" y="2682"/>
                </a:lnTo>
                <a:cubicBezTo>
                  <a:pt x="1357" y="2778"/>
                  <a:pt x="1435" y="2855"/>
                  <a:pt x="1531" y="2855"/>
                </a:cubicBezTo>
                <a:lnTo>
                  <a:pt x="1979" y="2855"/>
                </a:lnTo>
                <a:cubicBezTo>
                  <a:pt x="2075" y="2855"/>
                  <a:pt x="2152" y="2778"/>
                  <a:pt x="2152" y="2682"/>
                </a:cubicBezTo>
                <a:lnTo>
                  <a:pt x="2152" y="2234"/>
                </a:lnTo>
                <a:cubicBezTo>
                  <a:pt x="2152" y="2138"/>
                  <a:pt x="2075" y="2060"/>
                  <a:pt x="1979" y="2060"/>
                </a:cubicBezTo>
                <a:lnTo>
                  <a:pt x="1979" y="2060"/>
                </a:lnTo>
                <a:close/>
                <a:moveTo>
                  <a:pt x="1151" y="2682"/>
                </a:moveTo>
                <a:lnTo>
                  <a:pt x="1151" y="2682"/>
                </a:lnTo>
                <a:cubicBezTo>
                  <a:pt x="1151" y="2706"/>
                  <a:pt x="1132" y="2725"/>
                  <a:pt x="1108" y="2725"/>
                </a:cubicBezTo>
                <a:lnTo>
                  <a:pt x="659" y="2725"/>
                </a:lnTo>
                <a:cubicBezTo>
                  <a:pt x="636" y="2725"/>
                  <a:pt x="616" y="2706"/>
                  <a:pt x="616" y="2682"/>
                </a:cubicBezTo>
                <a:lnTo>
                  <a:pt x="616" y="2234"/>
                </a:lnTo>
                <a:cubicBezTo>
                  <a:pt x="616" y="2210"/>
                  <a:pt x="636" y="2190"/>
                  <a:pt x="659" y="2190"/>
                </a:cubicBezTo>
                <a:lnTo>
                  <a:pt x="1108" y="2190"/>
                </a:lnTo>
                <a:cubicBezTo>
                  <a:pt x="1132" y="2190"/>
                  <a:pt x="1151" y="2210"/>
                  <a:pt x="1151" y="2234"/>
                </a:cubicBezTo>
                <a:lnTo>
                  <a:pt x="1151" y="2682"/>
                </a:lnTo>
                <a:lnTo>
                  <a:pt x="1151" y="2682"/>
                </a:lnTo>
                <a:close/>
                <a:moveTo>
                  <a:pt x="1108" y="2060"/>
                </a:moveTo>
                <a:lnTo>
                  <a:pt x="1108" y="2060"/>
                </a:lnTo>
                <a:lnTo>
                  <a:pt x="659" y="2060"/>
                </a:lnTo>
                <a:cubicBezTo>
                  <a:pt x="564" y="2060"/>
                  <a:pt x="486" y="2138"/>
                  <a:pt x="486" y="2234"/>
                </a:cubicBezTo>
                <a:lnTo>
                  <a:pt x="486" y="2682"/>
                </a:lnTo>
                <a:cubicBezTo>
                  <a:pt x="486" y="2778"/>
                  <a:pt x="564" y="2855"/>
                  <a:pt x="659" y="2855"/>
                </a:cubicBezTo>
                <a:lnTo>
                  <a:pt x="1108" y="2855"/>
                </a:lnTo>
                <a:cubicBezTo>
                  <a:pt x="1203" y="2855"/>
                  <a:pt x="1281" y="2778"/>
                  <a:pt x="1281" y="2682"/>
                </a:cubicBezTo>
                <a:lnTo>
                  <a:pt x="1281" y="2234"/>
                </a:lnTo>
                <a:cubicBezTo>
                  <a:pt x="1281" y="2138"/>
                  <a:pt x="1203" y="2060"/>
                  <a:pt x="1108" y="2060"/>
                </a:cubicBezTo>
                <a:lnTo>
                  <a:pt x="1108" y="2060"/>
                </a:lnTo>
                <a:close/>
                <a:moveTo>
                  <a:pt x="3230" y="1390"/>
                </a:moveTo>
                <a:lnTo>
                  <a:pt x="3230" y="1390"/>
                </a:lnTo>
                <a:cubicBezTo>
                  <a:pt x="3230" y="1366"/>
                  <a:pt x="3249" y="1346"/>
                  <a:pt x="3273" y="1346"/>
                </a:cubicBezTo>
                <a:lnTo>
                  <a:pt x="3722" y="1346"/>
                </a:lnTo>
                <a:cubicBezTo>
                  <a:pt x="3746" y="1346"/>
                  <a:pt x="3765" y="1366"/>
                  <a:pt x="3765" y="1390"/>
                </a:cubicBezTo>
                <a:lnTo>
                  <a:pt x="3765" y="1838"/>
                </a:lnTo>
                <a:cubicBezTo>
                  <a:pt x="3765" y="1862"/>
                  <a:pt x="3746" y="1881"/>
                  <a:pt x="3722" y="1881"/>
                </a:cubicBezTo>
                <a:lnTo>
                  <a:pt x="3273" y="1881"/>
                </a:lnTo>
                <a:cubicBezTo>
                  <a:pt x="3249" y="1881"/>
                  <a:pt x="3230" y="1862"/>
                  <a:pt x="3230" y="1838"/>
                </a:cubicBezTo>
                <a:lnTo>
                  <a:pt x="3230" y="1390"/>
                </a:lnTo>
                <a:lnTo>
                  <a:pt x="3230" y="1390"/>
                </a:lnTo>
                <a:close/>
                <a:moveTo>
                  <a:pt x="3273" y="2011"/>
                </a:moveTo>
                <a:lnTo>
                  <a:pt x="3273" y="2011"/>
                </a:lnTo>
                <a:lnTo>
                  <a:pt x="3722" y="2011"/>
                </a:lnTo>
                <a:cubicBezTo>
                  <a:pt x="3817" y="2011"/>
                  <a:pt x="3895" y="1934"/>
                  <a:pt x="3895" y="1838"/>
                </a:cubicBezTo>
                <a:lnTo>
                  <a:pt x="3895" y="1390"/>
                </a:lnTo>
                <a:cubicBezTo>
                  <a:pt x="3895" y="1294"/>
                  <a:pt x="3817" y="1216"/>
                  <a:pt x="3722" y="1216"/>
                </a:cubicBezTo>
                <a:lnTo>
                  <a:pt x="3273" y="1216"/>
                </a:lnTo>
                <a:cubicBezTo>
                  <a:pt x="3178" y="1216"/>
                  <a:pt x="3100" y="1294"/>
                  <a:pt x="3100" y="1390"/>
                </a:cubicBezTo>
                <a:lnTo>
                  <a:pt x="3100" y="1838"/>
                </a:lnTo>
                <a:cubicBezTo>
                  <a:pt x="3100" y="1934"/>
                  <a:pt x="3178" y="2011"/>
                  <a:pt x="3273" y="2011"/>
                </a:cubicBezTo>
                <a:lnTo>
                  <a:pt x="3273" y="2011"/>
                </a:lnTo>
                <a:close/>
                <a:moveTo>
                  <a:pt x="2894" y="1838"/>
                </a:moveTo>
                <a:lnTo>
                  <a:pt x="2894" y="1838"/>
                </a:lnTo>
                <a:cubicBezTo>
                  <a:pt x="2894" y="1862"/>
                  <a:pt x="2874" y="1881"/>
                  <a:pt x="2850" y="1881"/>
                </a:cubicBezTo>
                <a:lnTo>
                  <a:pt x="2402" y="1881"/>
                </a:lnTo>
                <a:cubicBezTo>
                  <a:pt x="2378" y="1881"/>
                  <a:pt x="2359" y="1862"/>
                  <a:pt x="2359" y="1838"/>
                </a:cubicBezTo>
                <a:lnTo>
                  <a:pt x="2359" y="1390"/>
                </a:lnTo>
                <a:cubicBezTo>
                  <a:pt x="2359" y="1366"/>
                  <a:pt x="2378" y="1346"/>
                  <a:pt x="2402" y="1346"/>
                </a:cubicBezTo>
                <a:lnTo>
                  <a:pt x="2850" y="1346"/>
                </a:lnTo>
                <a:cubicBezTo>
                  <a:pt x="2874" y="1346"/>
                  <a:pt x="2894" y="1366"/>
                  <a:pt x="2894" y="1390"/>
                </a:cubicBezTo>
                <a:lnTo>
                  <a:pt x="2894" y="1838"/>
                </a:lnTo>
                <a:lnTo>
                  <a:pt x="2894" y="1838"/>
                </a:lnTo>
                <a:close/>
                <a:moveTo>
                  <a:pt x="2850" y="1216"/>
                </a:moveTo>
                <a:lnTo>
                  <a:pt x="2850" y="1216"/>
                </a:lnTo>
                <a:lnTo>
                  <a:pt x="2402" y="1216"/>
                </a:lnTo>
                <a:cubicBezTo>
                  <a:pt x="2306" y="1216"/>
                  <a:pt x="2229" y="1294"/>
                  <a:pt x="2229" y="1390"/>
                </a:cubicBezTo>
                <a:lnTo>
                  <a:pt x="2229" y="1838"/>
                </a:lnTo>
                <a:cubicBezTo>
                  <a:pt x="2229" y="1934"/>
                  <a:pt x="2306" y="2011"/>
                  <a:pt x="2402" y="2011"/>
                </a:cubicBezTo>
                <a:lnTo>
                  <a:pt x="2850" y="2011"/>
                </a:lnTo>
                <a:cubicBezTo>
                  <a:pt x="2946" y="2011"/>
                  <a:pt x="3024" y="1934"/>
                  <a:pt x="3024" y="1838"/>
                </a:cubicBezTo>
                <a:lnTo>
                  <a:pt x="3024" y="1390"/>
                </a:lnTo>
                <a:cubicBezTo>
                  <a:pt x="3024" y="1294"/>
                  <a:pt x="2946" y="1216"/>
                  <a:pt x="2850" y="1216"/>
                </a:cubicBezTo>
                <a:lnTo>
                  <a:pt x="2850" y="1216"/>
                </a:lnTo>
                <a:close/>
                <a:moveTo>
                  <a:pt x="2022" y="1838"/>
                </a:moveTo>
                <a:lnTo>
                  <a:pt x="2022" y="1838"/>
                </a:lnTo>
                <a:cubicBezTo>
                  <a:pt x="2022" y="1862"/>
                  <a:pt x="2003" y="1881"/>
                  <a:pt x="1979" y="1881"/>
                </a:cubicBezTo>
                <a:lnTo>
                  <a:pt x="1531" y="1881"/>
                </a:lnTo>
                <a:cubicBezTo>
                  <a:pt x="1507" y="1881"/>
                  <a:pt x="1487" y="1862"/>
                  <a:pt x="1487" y="1838"/>
                </a:cubicBezTo>
                <a:lnTo>
                  <a:pt x="1487" y="1390"/>
                </a:lnTo>
                <a:cubicBezTo>
                  <a:pt x="1487" y="1366"/>
                  <a:pt x="1507" y="1346"/>
                  <a:pt x="1531" y="1346"/>
                </a:cubicBezTo>
                <a:lnTo>
                  <a:pt x="1979" y="1346"/>
                </a:lnTo>
                <a:cubicBezTo>
                  <a:pt x="2003" y="1346"/>
                  <a:pt x="2022" y="1366"/>
                  <a:pt x="2022" y="1390"/>
                </a:cubicBezTo>
                <a:lnTo>
                  <a:pt x="2022" y="1838"/>
                </a:lnTo>
                <a:lnTo>
                  <a:pt x="2022" y="1838"/>
                </a:lnTo>
                <a:close/>
                <a:moveTo>
                  <a:pt x="1979" y="1216"/>
                </a:moveTo>
                <a:lnTo>
                  <a:pt x="1979" y="1216"/>
                </a:lnTo>
                <a:lnTo>
                  <a:pt x="1531" y="1216"/>
                </a:lnTo>
                <a:cubicBezTo>
                  <a:pt x="1435" y="1216"/>
                  <a:pt x="1357" y="1294"/>
                  <a:pt x="1357" y="1390"/>
                </a:cubicBezTo>
                <a:lnTo>
                  <a:pt x="1357" y="1838"/>
                </a:lnTo>
                <a:cubicBezTo>
                  <a:pt x="1357" y="1934"/>
                  <a:pt x="1435" y="2011"/>
                  <a:pt x="1531" y="2011"/>
                </a:cubicBezTo>
                <a:lnTo>
                  <a:pt x="1979" y="2011"/>
                </a:lnTo>
                <a:cubicBezTo>
                  <a:pt x="2075" y="2011"/>
                  <a:pt x="2152" y="1934"/>
                  <a:pt x="2152" y="1838"/>
                </a:cubicBezTo>
                <a:lnTo>
                  <a:pt x="2152" y="1390"/>
                </a:lnTo>
                <a:cubicBezTo>
                  <a:pt x="2152" y="1294"/>
                  <a:pt x="2075" y="1216"/>
                  <a:pt x="1979" y="1216"/>
                </a:cubicBezTo>
                <a:lnTo>
                  <a:pt x="1979" y="1216"/>
                </a:lnTo>
                <a:close/>
                <a:moveTo>
                  <a:pt x="1151" y="1838"/>
                </a:moveTo>
                <a:lnTo>
                  <a:pt x="1151" y="1838"/>
                </a:lnTo>
                <a:cubicBezTo>
                  <a:pt x="1151" y="1862"/>
                  <a:pt x="1132" y="1881"/>
                  <a:pt x="1108" y="1881"/>
                </a:cubicBezTo>
                <a:lnTo>
                  <a:pt x="659" y="1881"/>
                </a:lnTo>
                <a:cubicBezTo>
                  <a:pt x="636" y="1881"/>
                  <a:pt x="616" y="1862"/>
                  <a:pt x="616" y="1838"/>
                </a:cubicBezTo>
                <a:lnTo>
                  <a:pt x="616" y="1390"/>
                </a:lnTo>
                <a:cubicBezTo>
                  <a:pt x="616" y="1366"/>
                  <a:pt x="636" y="1346"/>
                  <a:pt x="659" y="1346"/>
                </a:cubicBezTo>
                <a:lnTo>
                  <a:pt x="1108" y="1346"/>
                </a:lnTo>
                <a:cubicBezTo>
                  <a:pt x="1132" y="1346"/>
                  <a:pt x="1151" y="1366"/>
                  <a:pt x="1151" y="1390"/>
                </a:cubicBezTo>
                <a:lnTo>
                  <a:pt x="1151" y="1838"/>
                </a:lnTo>
                <a:lnTo>
                  <a:pt x="1151" y="1838"/>
                </a:lnTo>
                <a:close/>
                <a:moveTo>
                  <a:pt x="1108" y="1216"/>
                </a:moveTo>
                <a:lnTo>
                  <a:pt x="1108" y="1216"/>
                </a:lnTo>
                <a:lnTo>
                  <a:pt x="659" y="1216"/>
                </a:lnTo>
                <a:cubicBezTo>
                  <a:pt x="564" y="1216"/>
                  <a:pt x="486" y="1294"/>
                  <a:pt x="486" y="1390"/>
                </a:cubicBezTo>
                <a:lnTo>
                  <a:pt x="486" y="1838"/>
                </a:lnTo>
                <a:cubicBezTo>
                  <a:pt x="486" y="1934"/>
                  <a:pt x="564" y="2011"/>
                  <a:pt x="659" y="2011"/>
                </a:cubicBezTo>
                <a:lnTo>
                  <a:pt x="1108" y="2011"/>
                </a:lnTo>
                <a:cubicBezTo>
                  <a:pt x="1203" y="2011"/>
                  <a:pt x="1281" y="1934"/>
                  <a:pt x="1281" y="1838"/>
                </a:cubicBezTo>
                <a:lnTo>
                  <a:pt x="1281" y="1390"/>
                </a:lnTo>
                <a:cubicBezTo>
                  <a:pt x="1281" y="1294"/>
                  <a:pt x="1203" y="1216"/>
                  <a:pt x="1108" y="1216"/>
                </a:cubicBezTo>
                <a:lnTo>
                  <a:pt x="1108" y="1216"/>
                </a:lnTo>
                <a:close/>
                <a:moveTo>
                  <a:pt x="3230" y="546"/>
                </a:moveTo>
                <a:lnTo>
                  <a:pt x="3230" y="546"/>
                </a:lnTo>
                <a:cubicBezTo>
                  <a:pt x="3230" y="522"/>
                  <a:pt x="3249" y="502"/>
                  <a:pt x="3273" y="502"/>
                </a:cubicBezTo>
                <a:lnTo>
                  <a:pt x="3722" y="502"/>
                </a:lnTo>
                <a:cubicBezTo>
                  <a:pt x="3746" y="502"/>
                  <a:pt x="3765" y="522"/>
                  <a:pt x="3765" y="546"/>
                </a:cubicBezTo>
                <a:lnTo>
                  <a:pt x="3765" y="994"/>
                </a:lnTo>
                <a:cubicBezTo>
                  <a:pt x="3765" y="1018"/>
                  <a:pt x="3746" y="1037"/>
                  <a:pt x="3722" y="1037"/>
                </a:cubicBezTo>
                <a:lnTo>
                  <a:pt x="3273" y="1037"/>
                </a:lnTo>
                <a:cubicBezTo>
                  <a:pt x="3249" y="1037"/>
                  <a:pt x="3230" y="1018"/>
                  <a:pt x="3230" y="994"/>
                </a:cubicBezTo>
                <a:lnTo>
                  <a:pt x="3230" y="546"/>
                </a:lnTo>
                <a:lnTo>
                  <a:pt x="3230" y="546"/>
                </a:lnTo>
                <a:close/>
                <a:moveTo>
                  <a:pt x="3273" y="1167"/>
                </a:moveTo>
                <a:lnTo>
                  <a:pt x="3273" y="1167"/>
                </a:lnTo>
                <a:lnTo>
                  <a:pt x="3722" y="1167"/>
                </a:lnTo>
                <a:cubicBezTo>
                  <a:pt x="3817" y="1167"/>
                  <a:pt x="3895" y="1090"/>
                  <a:pt x="3895" y="994"/>
                </a:cubicBezTo>
                <a:lnTo>
                  <a:pt x="3895" y="546"/>
                </a:lnTo>
                <a:cubicBezTo>
                  <a:pt x="3895" y="450"/>
                  <a:pt x="3817" y="372"/>
                  <a:pt x="3722" y="372"/>
                </a:cubicBezTo>
                <a:lnTo>
                  <a:pt x="3273" y="372"/>
                </a:lnTo>
                <a:cubicBezTo>
                  <a:pt x="3178" y="372"/>
                  <a:pt x="3100" y="450"/>
                  <a:pt x="3100" y="546"/>
                </a:cubicBezTo>
                <a:lnTo>
                  <a:pt x="3100" y="994"/>
                </a:lnTo>
                <a:cubicBezTo>
                  <a:pt x="3100" y="1090"/>
                  <a:pt x="3178" y="1167"/>
                  <a:pt x="3273" y="1167"/>
                </a:cubicBezTo>
                <a:lnTo>
                  <a:pt x="3273" y="1167"/>
                </a:lnTo>
                <a:close/>
                <a:moveTo>
                  <a:pt x="2894" y="994"/>
                </a:moveTo>
                <a:lnTo>
                  <a:pt x="2894" y="994"/>
                </a:lnTo>
                <a:cubicBezTo>
                  <a:pt x="2894" y="1018"/>
                  <a:pt x="2874" y="1037"/>
                  <a:pt x="2850" y="1037"/>
                </a:cubicBezTo>
                <a:lnTo>
                  <a:pt x="2402" y="1037"/>
                </a:lnTo>
                <a:cubicBezTo>
                  <a:pt x="2378" y="1037"/>
                  <a:pt x="2359" y="1018"/>
                  <a:pt x="2359" y="994"/>
                </a:cubicBezTo>
                <a:lnTo>
                  <a:pt x="2359" y="546"/>
                </a:lnTo>
                <a:cubicBezTo>
                  <a:pt x="2359" y="522"/>
                  <a:pt x="2378" y="502"/>
                  <a:pt x="2402" y="502"/>
                </a:cubicBezTo>
                <a:lnTo>
                  <a:pt x="2850" y="502"/>
                </a:lnTo>
                <a:cubicBezTo>
                  <a:pt x="2874" y="502"/>
                  <a:pt x="2894" y="522"/>
                  <a:pt x="2894" y="546"/>
                </a:cubicBezTo>
                <a:lnTo>
                  <a:pt x="2894" y="994"/>
                </a:lnTo>
                <a:lnTo>
                  <a:pt x="2894" y="994"/>
                </a:lnTo>
                <a:close/>
                <a:moveTo>
                  <a:pt x="2850" y="372"/>
                </a:moveTo>
                <a:lnTo>
                  <a:pt x="2850" y="372"/>
                </a:lnTo>
                <a:lnTo>
                  <a:pt x="2402" y="372"/>
                </a:lnTo>
                <a:cubicBezTo>
                  <a:pt x="2306" y="372"/>
                  <a:pt x="2229" y="450"/>
                  <a:pt x="2229" y="546"/>
                </a:cubicBezTo>
                <a:lnTo>
                  <a:pt x="2229" y="994"/>
                </a:lnTo>
                <a:cubicBezTo>
                  <a:pt x="2229" y="1090"/>
                  <a:pt x="2306" y="1167"/>
                  <a:pt x="2402" y="1167"/>
                </a:cubicBezTo>
                <a:lnTo>
                  <a:pt x="2850" y="1167"/>
                </a:lnTo>
                <a:cubicBezTo>
                  <a:pt x="2946" y="1167"/>
                  <a:pt x="3024" y="1090"/>
                  <a:pt x="3024" y="994"/>
                </a:cubicBezTo>
                <a:lnTo>
                  <a:pt x="3024" y="546"/>
                </a:lnTo>
                <a:cubicBezTo>
                  <a:pt x="3024" y="450"/>
                  <a:pt x="2946" y="372"/>
                  <a:pt x="2850" y="372"/>
                </a:cubicBezTo>
                <a:lnTo>
                  <a:pt x="2850" y="372"/>
                </a:lnTo>
                <a:close/>
                <a:moveTo>
                  <a:pt x="2022" y="994"/>
                </a:moveTo>
                <a:lnTo>
                  <a:pt x="2022" y="994"/>
                </a:lnTo>
                <a:cubicBezTo>
                  <a:pt x="2022" y="1018"/>
                  <a:pt x="2003" y="1037"/>
                  <a:pt x="1979" y="1037"/>
                </a:cubicBezTo>
                <a:lnTo>
                  <a:pt x="1531" y="1037"/>
                </a:lnTo>
                <a:cubicBezTo>
                  <a:pt x="1507" y="1037"/>
                  <a:pt x="1487" y="1018"/>
                  <a:pt x="1487" y="994"/>
                </a:cubicBezTo>
                <a:lnTo>
                  <a:pt x="1487" y="546"/>
                </a:lnTo>
                <a:cubicBezTo>
                  <a:pt x="1487" y="522"/>
                  <a:pt x="1507" y="502"/>
                  <a:pt x="1531" y="502"/>
                </a:cubicBezTo>
                <a:lnTo>
                  <a:pt x="1979" y="502"/>
                </a:lnTo>
                <a:cubicBezTo>
                  <a:pt x="2003" y="502"/>
                  <a:pt x="2022" y="522"/>
                  <a:pt x="2022" y="546"/>
                </a:cubicBezTo>
                <a:lnTo>
                  <a:pt x="2022" y="994"/>
                </a:lnTo>
                <a:lnTo>
                  <a:pt x="2022" y="994"/>
                </a:lnTo>
                <a:close/>
                <a:moveTo>
                  <a:pt x="1979" y="372"/>
                </a:moveTo>
                <a:lnTo>
                  <a:pt x="1979" y="372"/>
                </a:lnTo>
                <a:lnTo>
                  <a:pt x="1531" y="372"/>
                </a:lnTo>
                <a:cubicBezTo>
                  <a:pt x="1435" y="372"/>
                  <a:pt x="1357" y="450"/>
                  <a:pt x="1357" y="546"/>
                </a:cubicBezTo>
                <a:lnTo>
                  <a:pt x="1357" y="994"/>
                </a:lnTo>
                <a:cubicBezTo>
                  <a:pt x="1357" y="1090"/>
                  <a:pt x="1435" y="1167"/>
                  <a:pt x="1531" y="1167"/>
                </a:cubicBezTo>
                <a:lnTo>
                  <a:pt x="1979" y="1167"/>
                </a:lnTo>
                <a:cubicBezTo>
                  <a:pt x="2075" y="1167"/>
                  <a:pt x="2152" y="1090"/>
                  <a:pt x="2152" y="994"/>
                </a:cubicBezTo>
                <a:lnTo>
                  <a:pt x="2152" y="546"/>
                </a:lnTo>
                <a:cubicBezTo>
                  <a:pt x="2152" y="450"/>
                  <a:pt x="2075" y="372"/>
                  <a:pt x="1979" y="372"/>
                </a:cubicBezTo>
                <a:lnTo>
                  <a:pt x="1979" y="372"/>
                </a:lnTo>
                <a:close/>
                <a:moveTo>
                  <a:pt x="1151" y="994"/>
                </a:moveTo>
                <a:lnTo>
                  <a:pt x="1151" y="994"/>
                </a:lnTo>
                <a:cubicBezTo>
                  <a:pt x="1151" y="1018"/>
                  <a:pt x="1132" y="1037"/>
                  <a:pt x="1108" y="1037"/>
                </a:cubicBezTo>
                <a:lnTo>
                  <a:pt x="659" y="1037"/>
                </a:lnTo>
                <a:cubicBezTo>
                  <a:pt x="636" y="1037"/>
                  <a:pt x="616" y="1018"/>
                  <a:pt x="616" y="994"/>
                </a:cubicBezTo>
                <a:lnTo>
                  <a:pt x="616" y="546"/>
                </a:lnTo>
                <a:cubicBezTo>
                  <a:pt x="616" y="522"/>
                  <a:pt x="636" y="502"/>
                  <a:pt x="659" y="502"/>
                </a:cubicBezTo>
                <a:lnTo>
                  <a:pt x="1108" y="502"/>
                </a:lnTo>
                <a:cubicBezTo>
                  <a:pt x="1132" y="502"/>
                  <a:pt x="1151" y="522"/>
                  <a:pt x="1151" y="546"/>
                </a:cubicBezTo>
                <a:lnTo>
                  <a:pt x="1151" y="994"/>
                </a:lnTo>
                <a:lnTo>
                  <a:pt x="1151" y="994"/>
                </a:lnTo>
                <a:close/>
                <a:moveTo>
                  <a:pt x="1108" y="372"/>
                </a:moveTo>
                <a:lnTo>
                  <a:pt x="1108" y="372"/>
                </a:lnTo>
                <a:lnTo>
                  <a:pt x="659" y="372"/>
                </a:lnTo>
                <a:cubicBezTo>
                  <a:pt x="564" y="372"/>
                  <a:pt x="486" y="450"/>
                  <a:pt x="486" y="546"/>
                </a:cubicBezTo>
                <a:lnTo>
                  <a:pt x="486" y="994"/>
                </a:lnTo>
                <a:cubicBezTo>
                  <a:pt x="486" y="1090"/>
                  <a:pt x="564" y="1167"/>
                  <a:pt x="659" y="1167"/>
                </a:cubicBezTo>
                <a:lnTo>
                  <a:pt x="1108" y="1167"/>
                </a:lnTo>
                <a:cubicBezTo>
                  <a:pt x="1203" y="1167"/>
                  <a:pt x="1281" y="1090"/>
                  <a:pt x="1281" y="994"/>
                </a:cubicBezTo>
                <a:lnTo>
                  <a:pt x="1281" y="546"/>
                </a:lnTo>
                <a:cubicBezTo>
                  <a:pt x="1281" y="450"/>
                  <a:pt x="1203" y="372"/>
                  <a:pt x="1108" y="372"/>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9"/>
          <p:cNvSpPr/>
          <p:nvPr/>
        </p:nvSpPr>
        <p:spPr>
          <a:xfrm>
            <a:off x="6156458" y="1555936"/>
            <a:ext cx="1956697" cy="485002"/>
          </a:xfrm>
          <a:custGeom>
            <a:avLst/>
            <a:gdLst>
              <a:gd name="connsiteX0" fmla="*/ 0 w 1460739"/>
              <a:gd name="connsiteY0" fmla="*/ 0 h 876443"/>
              <a:gd name="connsiteX1" fmla="*/ 1460739 w 1460739"/>
              <a:gd name="connsiteY1" fmla="*/ 0 h 876443"/>
              <a:gd name="connsiteX2" fmla="*/ 1460739 w 1460739"/>
              <a:gd name="connsiteY2" fmla="*/ 876443 h 876443"/>
              <a:gd name="connsiteX3" fmla="*/ 0 w 1460739"/>
              <a:gd name="connsiteY3" fmla="*/ 876443 h 876443"/>
              <a:gd name="connsiteX4" fmla="*/ 0 w 1460739"/>
              <a:gd name="connsiteY4" fmla="*/ 0 h 876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0739" h="876443">
                <a:moveTo>
                  <a:pt x="0" y="0"/>
                </a:moveTo>
                <a:lnTo>
                  <a:pt x="1460739" y="0"/>
                </a:lnTo>
                <a:lnTo>
                  <a:pt x="1460739" y="876443"/>
                </a:lnTo>
                <a:lnTo>
                  <a:pt x="0" y="876443"/>
                </a:lnTo>
                <a:lnTo>
                  <a:pt x="0" y="0"/>
                </a:lnTo>
                <a:close/>
              </a:path>
            </a:pathLst>
          </a:custGeom>
          <a:ln>
            <a:solidFill>
              <a:schemeClr val="tx2"/>
            </a:solidFill>
          </a:ln>
        </p:spPr>
        <p:style>
          <a:lnRef idx="3">
            <a:schemeClr val="lt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txBody>
          <a:bodyPr spcFirstLastPara="0" vert="horz" wrap="square" lIns="129540" tIns="129540" rIns="129540" bIns="129540" numCol="1" spcCol="1270" anchor="ctr" anchorCtr="0">
            <a:noAutofit/>
          </a:bodyPr>
          <a:lstStyle/>
          <a:p>
            <a:pPr algn="ctr" defTabSz="1511300">
              <a:lnSpc>
                <a:spcPct val="90000"/>
              </a:lnSpc>
              <a:spcBef>
                <a:spcPct val="0"/>
              </a:spcBef>
              <a:spcAft>
                <a:spcPct val="35000"/>
              </a:spcAft>
            </a:pPr>
            <a:r>
              <a:rPr lang="en-US" sz="2000" dirty="0"/>
              <a:t>Structured data </a:t>
            </a:r>
          </a:p>
        </p:txBody>
      </p:sp>
      <p:sp>
        <p:nvSpPr>
          <p:cNvPr id="3" name="Right Arrow 2"/>
          <p:cNvSpPr/>
          <p:nvPr/>
        </p:nvSpPr>
        <p:spPr>
          <a:xfrm>
            <a:off x="3517185" y="2294626"/>
            <a:ext cx="2116208" cy="802257"/>
          </a:xfrm>
          <a:prstGeom prst="rightArrow">
            <a:avLst/>
          </a:prstGeom>
          <a:solidFill>
            <a:schemeClr val="accent1"/>
          </a:solidFill>
          <a:ln w="38100" cap="flat" cmpd="sng" algn="ctr">
            <a:solidFill>
              <a:schemeClr val="accent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6" name="Rounded Rectangle 5"/>
          <p:cNvSpPr/>
          <p:nvPr/>
        </p:nvSpPr>
        <p:spPr>
          <a:xfrm>
            <a:off x="3896668" y="2294626"/>
            <a:ext cx="993688" cy="766692"/>
          </a:xfrm>
          <a:prstGeom prst="roundRect">
            <a:avLst/>
          </a:prstGeom>
          <a:solidFill>
            <a:srgbClr val="FFFFFF"/>
          </a:solidFill>
          <a:ln w="38100" cap="flat"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11" name="Freeform 5"/>
          <p:cNvSpPr>
            <a:spLocks noChangeAspect="1" noEditPoints="1"/>
          </p:cNvSpPr>
          <p:nvPr/>
        </p:nvSpPr>
        <p:spPr bwMode="auto">
          <a:xfrm>
            <a:off x="3845290" y="2215090"/>
            <a:ext cx="1091781" cy="846228"/>
          </a:xfrm>
          <a:custGeom>
            <a:avLst/>
            <a:gdLst>
              <a:gd name="T0" fmla="*/ 129 w 4799"/>
              <a:gd name="T1" fmla="*/ 3398 h 3708"/>
              <a:gd name="T2" fmla="*/ 4670 w 4799"/>
              <a:gd name="T3" fmla="*/ 3398 h 3708"/>
              <a:gd name="T4" fmla="*/ 0 w 4799"/>
              <a:gd name="T5" fmla="*/ 309 h 3708"/>
              <a:gd name="T6" fmla="*/ 4799 w 4799"/>
              <a:gd name="T7" fmla="*/ 309 h 3708"/>
              <a:gd name="T8" fmla="*/ 4170 w 4799"/>
              <a:gd name="T9" fmla="*/ 1649 h 3708"/>
              <a:gd name="T10" fmla="*/ 3879 w 4799"/>
              <a:gd name="T11" fmla="*/ 1801 h 3708"/>
              <a:gd name="T12" fmla="*/ 3780 w 4799"/>
              <a:gd name="T13" fmla="*/ 1991 h 3708"/>
              <a:gd name="T14" fmla="*/ 3427 w 4799"/>
              <a:gd name="T15" fmla="*/ 2014 h 3708"/>
              <a:gd name="T16" fmla="*/ 3281 w 4799"/>
              <a:gd name="T17" fmla="*/ 1800 h 3708"/>
              <a:gd name="T18" fmla="*/ 3005 w 4799"/>
              <a:gd name="T19" fmla="*/ 1727 h 3708"/>
              <a:gd name="T20" fmla="*/ 3057 w 4799"/>
              <a:gd name="T21" fmla="*/ 1476 h 3708"/>
              <a:gd name="T22" fmla="*/ 2905 w 4799"/>
              <a:gd name="T23" fmla="*/ 1218 h 3708"/>
              <a:gd name="T24" fmla="*/ 3142 w 4799"/>
              <a:gd name="T25" fmla="*/ 1065 h 3708"/>
              <a:gd name="T26" fmla="*/ 3199 w 4799"/>
              <a:gd name="T27" fmla="*/ 795 h 3708"/>
              <a:gd name="T28" fmla="*/ 3455 w 4799"/>
              <a:gd name="T29" fmla="*/ 860 h 3708"/>
              <a:gd name="T30" fmla="*/ 3850 w 4799"/>
              <a:gd name="T31" fmla="*/ 753 h 3708"/>
              <a:gd name="T32" fmla="*/ 4014 w 4799"/>
              <a:gd name="T33" fmla="*/ 1045 h 3708"/>
              <a:gd name="T34" fmla="*/ 4192 w 4799"/>
              <a:gd name="T35" fmla="*/ 1143 h 3708"/>
              <a:gd name="T36" fmla="*/ 4215 w 4799"/>
              <a:gd name="T37" fmla="*/ 1496 h 3708"/>
              <a:gd name="T38" fmla="*/ 4251 w 4799"/>
              <a:gd name="T39" fmla="*/ 1389 h 3708"/>
              <a:gd name="T40" fmla="*/ 4228 w 4799"/>
              <a:gd name="T41" fmla="*/ 948 h 3708"/>
              <a:gd name="T42" fmla="*/ 3954 w 4799"/>
              <a:gd name="T43" fmla="*/ 707 h 3708"/>
              <a:gd name="T44" fmla="*/ 3475 w 4799"/>
              <a:gd name="T45" fmla="*/ 742 h 3708"/>
              <a:gd name="T46" fmla="*/ 3089 w 4799"/>
              <a:gd name="T47" fmla="*/ 763 h 3708"/>
              <a:gd name="T48" fmla="*/ 2849 w 4799"/>
              <a:gd name="T49" fmla="*/ 1037 h 3708"/>
              <a:gd name="T50" fmla="*/ 2882 w 4799"/>
              <a:gd name="T51" fmla="*/ 1478 h 3708"/>
              <a:gd name="T52" fmla="*/ 3108 w 4799"/>
              <a:gd name="T53" fmla="*/ 1801 h 3708"/>
              <a:gd name="T54" fmla="*/ 3383 w 4799"/>
              <a:gd name="T55" fmla="*/ 2124 h 3708"/>
              <a:gd name="T56" fmla="*/ 3654 w 4799"/>
              <a:gd name="T57" fmla="*/ 1989 h 3708"/>
              <a:gd name="T58" fmla="*/ 4004 w 4799"/>
              <a:gd name="T59" fmla="*/ 1817 h 3708"/>
              <a:gd name="T60" fmla="*/ 4325 w 4799"/>
              <a:gd name="T61" fmla="*/ 1540 h 3708"/>
              <a:gd name="T62" fmla="*/ 3695 w 4799"/>
              <a:gd name="T63" fmla="*/ 1630 h 3708"/>
              <a:gd name="T64" fmla="*/ 3695 w 4799"/>
              <a:gd name="T65" fmla="*/ 1630 h 3708"/>
              <a:gd name="T66" fmla="*/ 3204 w 4799"/>
              <a:gd name="T67" fmla="*/ 1547 h 3708"/>
              <a:gd name="T68" fmla="*/ 3928 w 4799"/>
              <a:gd name="T69" fmla="*/ 1190 h 3708"/>
              <a:gd name="T70" fmla="*/ 2796 w 4799"/>
              <a:gd name="T71" fmla="*/ 2301 h 3708"/>
              <a:gd name="T72" fmla="*/ 2599 w 4799"/>
              <a:gd name="T73" fmla="*/ 2778 h 3708"/>
              <a:gd name="T74" fmla="*/ 2167 w 4799"/>
              <a:gd name="T75" fmla="*/ 2897 h 3708"/>
              <a:gd name="T76" fmla="*/ 1576 w 4799"/>
              <a:gd name="T77" fmla="*/ 3268 h 3708"/>
              <a:gd name="T78" fmla="*/ 1208 w 4799"/>
              <a:gd name="T79" fmla="*/ 2890 h 3708"/>
              <a:gd name="T80" fmla="*/ 792 w 4799"/>
              <a:gd name="T81" fmla="*/ 2811 h 3708"/>
              <a:gd name="T82" fmla="*/ 828 w 4799"/>
              <a:gd name="T83" fmla="*/ 2332 h 3708"/>
              <a:gd name="T84" fmla="*/ 608 w 4799"/>
              <a:gd name="T85" fmla="*/ 1953 h 3708"/>
              <a:gd name="T86" fmla="*/ 926 w 4799"/>
              <a:gd name="T87" fmla="*/ 1597 h 3708"/>
              <a:gd name="T88" fmla="*/ 1052 w 4799"/>
              <a:gd name="T89" fmla="*/ 1231 h 3708"/>
              <a:gd name="T90" fmla="*/ 1508 w 4799"/>
              <a:gd name="T91" fmla="*/ 1257 h 3708"/>
              <a:gd name="T92" fmla="*/ 1876 w 4799"/>
              <a:gd name="T93" fmla="*/ 1033 h 3708"/>
              <a:gd name="T94" fmla="*/ 2226 w 4799"/>
              <a:gd name="T95" fmla="*/ 1357 h 3708"/>
              <a:gd name="T96" fmla="*/ 2472 w 4799"/>
              <a:gd name="T97" fmla="*/ 1602 h 3708"/>
              <a:gd name="T98" fmla="*/ 2796 w 4799"/>
              <a:gd name="T99" fmla="*/ 1953 h 3708"/>
              <a:gd name="T100" fmla="*/ 2796 w 4799"/>
              <a:gd name="T101" fmla="*/ 1841 h 3708"/>
              <a:gd name="T102" fmla="*/ 2499 w 4799"/>
              <a:gd name="T103" fmla="*/ 1151 h 3708"/>
              <a:gd name="T104" fmla="*/ 1829 w 4799"/>
              <a:gd name="T105" fmla="*/ 874 h 3708"/>
              <a:gd name="T106" fmla="*/ 1131 w 4799"/>
              <a:gd name="T107" fmla="*/ 1151 h 3708"/>
              <a:gd name="T108" fmla="*/ 740 w 4799"/>
              <a:gd name="T109" fmla="*/ 1841 h 3708"/>
              <a:gd name="T110" fmla="*/ 734 w 4799"/>
              <a:gd name="T111" fmla="*/ 2413 h 3708"/>
              <a:gd name="T112" fmla="*/ 1131 w 4799"/>
              <a:gd name="T113" fmla="*/ 3103 h 3708"/>
              <a:gd name="T114" fmla="*/ 1829 w 4799"/>
              <a:gd name="T115" fmla="*/ 3380 h 3708"/>
              <a:gd name="T116" fmla="*/ 2499 w 4799"/>
              <a:gd name="T117" fmla="*/ 3103 h 3708"/>
              <a:gd name="T118" fmla="*/ 2796 w 4799"/>
              <a:gd name="T119" fmla="*/ 2413 h 3708"/>
              <a:gd name="T120" fmla="*/ 1702 w 4799"/>
              <a:gd name="T121" fmla="*/ 2660 h 3708"/>
              <a:gd name="T122" fmla="*/ 1702 w 4799"/>
              <a:gd name="T123" fmla="*/ 2660 h 3708"/>
              <a:gd name="T124" fmla="*/ 1702 w 4799"/>
              <a:gd name="T125" fmla="*/ 2772 h 3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799" h="3708">
                <a:moveTo>
                  <a:pt x="4670" y="3398"/>
                </a:moveTo>
                <a:lnTo>
                  <a:pt x="4670" y="3398"/>
                </a:lnTo>
                <a:cubicBezTo>
                  <a:pt x="4670" y="3497"/>
                  <a:pt x="4589" y="3578"/>
                  <a:pt x="4490" y="3578"/>
                </a:cubicBezTo>
                <a:lnTo>
                  <a:pt x="309" y="3578"/>
                </a:lnTo>
                <a:cubicBezTo>
                  <a:pt x="210" y="3578"/>
                  <a:pt x="129" y="3497"/>
                  <a:pt x="129" y="3398"/>
                </a:cubicBezTo>
                <a:lnTo>
                  <a:pt x="129" y="309"/>
                </a:lnTo>
                <a:cubicBezTo>
                  <a:pt x="129" y="210"/>
                  <a:pt x="210" y="130"/>
                  <a:pt x="309" y="130"/>
                </a:cubicBezTo>
                <a:lnTo>
                  <a:pt x="4490" y="130"/>
                </a:lnTo>
                <a:cubicBezTo>
                  <a:pt x="4589" y="130"/>
                  <a:pt x="4670" y="210"/>
                  <a:pt x="4670" y="309"/>
                </a:cubicBezTo>
                <a:lnTo>
                  <a:pt x="4670" y="3398"/>
                </a:lnTo>
                <a:lnTo>
                  <a:pt x="4670" y="3398"/>
                </a:lnTo>
                <a:close/>
                <a:moveTo>
                  <a:pt x="4490" y="0"/>
                </a:moveTo>
                <a:lnTo>
                  <a:pt x="4490" y="0"/>
                </a:lnTo>
                <a:lnTo>
                  <a:pt x="309" y="0"/>
                </a:lnTo>
                <a:cubicBezTo>
                  <a:pt x="138" y="0"/>
                  <a:pt x="0" y="139"/>
                  <a:pt x="0" y="309"/>
                </a:cubicBezTo>
                <a:lnTo>
                  <a:pt x="0" y="3398"/>
                </a:lnTo>
                <a:cubicBezTo>
                  <a:pt x="0" y="3569"/>
                  <a:pt x="138" y="3708"/>
                  <a:pt x="309" y="3708"/>
                </a:cubicBezTo>
                <a:lnTo>
                  <a:pt x="4490" y="3708"/>
                </a:lnTo>
                <a:cubicBezTo>
                  <a:pt x="4661" y="3708"/>
                  <a:pt x="4799" y="3569"/>
                  <a:pt x="4799" y="3398"/>
                </a:cubicBezTo>
                <a:lnTo>
                  <a:pt x="4799" y="309"/>
                </a:lnTo>
                <a:cubicBezTo>
                  <a:pt x="4799" y="139"/>
                  <a:pt x="4661" y="0"/>
                  <a:pt x="4490" y="0"/>
                </a:cubicBezTo>
                <a:lnTo>
                  <a:pt x="4490" y="0"/>
                </a:lnTo>
                <a:close/>
                <a:moveTo>
                  <a:pt x="4219" y="1504"/>
                </a:moveTo>
                <a:lnTo>
                  <a:pt x="4219" y="1504"/>
                </a:lnTo>
                <a:lnTo>
                  <a:pt x="4170" y="1649"/>
                </a:lnTo>
                <a:cubicBezTo>
                  <a:pt x="4170" y="1649"/>
                  <a:pt x="4162" y="1652"/>
                  <a:pt x="4162" y="1652"/>
                </a:cubicBezTo>
                <a:lnTo>
                  <a:pt x="4067" y="1620"/>
                </a:lnTo>
                <a:cubicBezTo>
                  <a:pt x="4042" y="1612"/>
                  <a:pt x="4015" y="1621"/>
                  <a:pt x="4001" y="1643"/>
                </a:cubicBezTo>
                <a:cubicBezTo>
                  <a:pt x="3973" y="1688"/>
                  <a:pt x="3939" y="1727"/>
                  <a:pt x="3899" y="1761"/>
                </a:cubicBezTo>
                <a:cubicBezTo>
                  <a:pt x="3887" y="1771"/>
                  <a:pt x="3880" y="1786"/>
                  <a:pt x="3879" y="1801"/>
                </a:cubicBezTo>
                <a:cubicBezTo>
                  <a:pt x="3878" y="1811"/>
                  <a:pt x="3881" y="1821"/>
                  <a:pt x="3885" y="1830"/>
                </a:cubicBezTo>
                <a:lnTo>
                  <a:pt x="3928" y="1918"/>
                </a:lnTo>
                <a:cubicBezTo>
                  <a:pt x="3930" y="1921"/>
                  <a:pt x="3929" y="1925"/>
                  <a:pt x="3926" y="1926"/>
                </a:cubicBezTo>
                <a:lnTo>
                  <a:pt x="3788" y="1994"/>
                </a:lnTo>
                <a:cubicBezTo>
                  <a:pt x="3785" y="1995"/>
                  <a:pt x="3781" y="1994"/>
                  <a:pt x="3780" y="1991"/>
                </a:cubicBezTo>
                <a:lnTo>
                  <a:pt x="3736" y="1902"/>
                </a:lnTo>
                <a:cubicBezTo>
                  <a:pt x="3725" y="1879"/>
                  <a:pt x="3698" y="1867"/>
                  <a:pt x="3673" y="1872"/>
                </a:cubicBezTo>
                <a:cubicBezTo>
                  <a:pt x="3622" y="1883"/>
                  <a:pt x="3570" y="1887"/>
                  <a:pt x="3518" y="1882"/>
                </a:cubicBezTo>
                <a:cubicBezTo>
                  <a:pt x="3492" y="1880"/>
                  <a:pt x="3468" y="1895"/>
                  <a:pt x="3459" y="1919"/>
                </a:cubicBezTo>
                <a:lnTo>
                  <a:pt x="3427" y="2014"/>
                </a:lnTo>
                <a:cubicBezTo>
                  <a:pt x="3426" y="2017"/>
                  <a:pt x="3422" y="2018"/>
                  <a:pt x="3419" y="2018"/>
                </a:cubicBezTo>
                <a:lnTo>
                  <a:pt x="3274" y="1968"/>
                </a:lnTo>
                <a:cubicBezTo>
                  <a:pt x="3271" y="1967"/>
                  <a:pt x="3269" y="1963"/>
                  <a:pt x="3270" y="1960"/>
                </a:cubicBezTo>
                <a:lnTo>
                  <a:pt x="3303" y="1865"/>
                </a:lnTo>
                <a:cubicBezTo>
                  <a:pt x="3311" y="1840"/>
                  <a:pt x="3302" y="1813"/>
                  <a:pt x="3281" y="1800"/>
                </a:cubicBezTo>
                <a:cubicBezTo>
                  <a:pt x="3237" y="1771"/>
                  <a:pt x="3198" y="1737"/>
                  <a:pt x="3165" y="1697"/>
                </a:cubicBezTo>
                <a:cubicBezTo>
                  <a:pt x="3160" y="1691"/>
                  <a:pt x="3154" y="1686"/>
                  <a:pt x="3147" y="1682"/>
                </a:cubicBezTo>
                <a:cubicBezTo>
                  <a:pt x="3139" y="1678"/>
                  <a:pt x="3130" y="1676"/>
                  <a:pt x="3122" y="1676"/>
                </a:cubicBezTo>
                <a:cubicBezTo>
                  <a:pt x="3113" y="1676"/>
                  <a:pt x="3105" y="1678"/>
                  <a:pt x="3097" y="1682"/>
                </a:cubicBezTo>
                <a:lnTo>
                  <a:pt x="3005" y="1727"/>
                </a:lnTo>
                <a:cubicBezTo>
                  <a:pt x="3002" y="1728"/>
                  <a:pt x="2998" y="1727"/>
                  <a:pt x="2997" y="1724"/>
                </a:cubicBezTo>
                <a:lnTo>
                  <a:pt x="2929" y="1587"/>
                </a:lnTo>
                <a:cubicBezTo>
                  <a:pt x="2928" y="1584"/>
                  <a:pt x="2929" y="1580"/>
                  <a:pt x="2932" y="1579"/>
                </a:cubicBezTo>
                <a:lnTo>
                  <a:pt x="3026" y="1532"/>
                </a:lnTo>
                <a:cubicBezTo>
                  <a:pt x="3047" y="1522"/>
                  <a:pt x="3059" y="1499"/>
                  <a:pt x="3057" y="1476"/>
                </a:cubicBezTo>
                <a:cubicBezTo>
                  <a:pt x="3057" y="1474"/>
                  <a:pt x="3057" y="1472"/>
                  <a:pt x="3056" y="1470"/>
                </a:cubicBezTo>
                <a:cubicBezTo>
                  <a:pt x="3046" y="1420"/>
                  <a:pt x="3043" y="1369"/>
                  <a:pt x="3048" y="1319"/>
                </a:cubicBezTo>
                <a:cubicBezTo>
                  <a:pt x="3050" y="1293"/>
                  <a:pt x="3031" y="1268"/>
                  <a:pt x="3007" y="1259"/>
                </a:cubicBezTo>
                <a:lnTo>
                  <a:pt x="2909" y="1226"/>
                </a:lnTo>
                <a:cubicBezTo>
                  <a:pt x="2906" y="1225"/>
                  <a:pt x="2904" y="1221"/>
                  <a:pt x="2905" y="1218"/>
                </a:cubicBezTo>
                <a:lnTo>
                  <a:pt x="2955" y="1073"/>
                </a:lnTo>
                <a:cubicBezTo>
                  <a:pt x="2956" y="1070"/>
                  <a:pt x="2959" y="1068"/>
                  <a:pt x="2963" y="1069"/>
                </a:cubicBezTo>
                <a:lnTo>
                  <a:pt x="3069" y="1105"/>
                </a:lnTo>
                <a:cubicBezTo>
                  <a:pt x="3098" y="1116"/>
                  <a:pt x="3131" y="1100"/>
                  <a:pt x="3140" y="1070"/>
                </a:cubicBezTo>
                <a:cubicBezTo>
                  <a:pt x="3141" y="1069"/>
                  <a:pt x="3142" y="1067"/>
                  <a:pt x="3142" y="1065"/>
                </a:cubicBezTo>
                <a:cubicBezTo>
                  <a:pt x="3167" y="1030"/>
                  <a:pt x="3197" y="998"/>
                  <a:pt x="3229" y="970"/>
                </a:cubicBezTo>
                <a:cubicBezTo>
                  <a:pt x="3235" y="965"/>
                  <a:pt x="3241" y="959"/>
                  <a:pt x="3244" y="952"/>
                </a:cubicBezTo>
                <a:cubicBezTo>
                  <a:pt x="3252" y="936"/>
                  <a:pt x="3251" y="916"/>
                  <a:pt x="3243" y="900"/>
                </a:cubicBezTo>
                <a:lnTo>
                  <a:pt x="3196" y="804"/>
                </a:lnTo>
                <a:cubicBezTo>
                  <a:pt x="3194" y="801"/>
                  <a:pt x="3196" y="797"/>
                  <a:pt x="3199" y="795"/>
                </a:cubicBezTo>
                <a:lnTo>
                  <a:pt x="3336" y="728"/>
                </a:lnTo>
                <a:cubicBezTo>
                  <a:pt x="3339" y="727"/>
                  <a:pt x="3343" y="728"/>
                  <a:pt x="3344" y="731"/>
                </a:cubicBezTo>
                <a:lnTo>
                  <a:pt x="3392" y="828"/>
                </a:lnTo>
                <a:cubicBezTo>
                  <a:pt x="3394" y="831"/>
                  <a:pt x="3396" y="834"/>
                  <a:pt x="3397" y="836"/>
                </a:cubicBezTo>
                <a:cubicBezTo>
                  <a:pt x="3410" y="855"/>
                  <a:pt x="3433" y="864"/>
                  <a:pt x="3455" y="860"/>
                </a:cubicBezTo>
                <a:cubicBezTo>
                  <a:pt x="3504" y="849"/>
                  <a:pt x="3554" y="846"/>
                  <a:pt x="3604" y="850"/>
                </a:cubicBezTo>
                <a:cubicBezTo>
                  <a:pt x="3630" y="852"/>
                  <a:pt x="3654" y="835"/>
                  <a:pt x="3662" y="810"/>
                </a:cubicBezTo>
                <a:lnTo>
                  <a:pt x="3697" y="708"/>
                </a:lnTo>
                <a:cubicBezTo>
                  <a:pt x="3698" y="705"/>
                  <a:pt x="3702" y="703"/>
                  <a:pt x="3705" y="704"/>
                </a:cubicBezTo>
                <a:lnTo>
                  <a:pt x="3850" y="753"/>
                </a:lnTo>
                <a:cubicBezTo>
                  <a:pt x="3850" y="753"/>
                  <a:pt x="3854" y="761"/>
                  <a:pt x="3854" y="761"/>
                </a:cubicBezTo>
                <a:lnTo>
                  <a:pt x="3818" y="863"/>
                </a:lnTo>
                <a:cubicBezTo>
                  <a:pt x="3810" y="888"/>
                  <a:pt x="3819" y="915"/>
                  <a:pt x="3841" y="929"/>
                </a:cubicBezTo>
                <a:cubicBezTo>
                  <a:pt x="3884" y="956"/>
                  <a:pt x="3922" y="989"/>
                  <a:pt x="3953" y="1024"/>
                </a:cubicBezTo>
                <a:cubicBezTo>
                  <a:pt x="3966" y="1043"/>
                  <a:pt x="3991" y="1051"/>
                  <a:pt x="4014" y="1045"/>
                </a:cubicBezTo>
                <a:cubicBezTo>
                  <a:pt x="4017" y="1044"/>
                  <a:pt x="4021" y="1043"/>
                  <a:pt x="4024" y="1041"/>
                </a:cubicBezTo>
                <a:lnTo>
                  <a:pt x="4119" y="995"/>
                </a:lnTo>
                <a:cubicBezTo>
                  <a:pt x="4122" y="993"/>
                  <a:pt x="4126" y="995"/>
                  <a:pt x="4128" y="997"/>
                </a:cubicBezTo>
                <a:lnTo>
                  <a:pt x="4195" y="1135"/>
                </a:lnTo>
                <a:cubicBezTo>
                  <a:pt x="4197" y="1138"/>
                  <a:pt x="4195" y="1142"/>
                  <a:pt x="4192" y="1143"/>
                </a:cubicBezTo>
                <a:lnTo>
                  <a:pt x="4098" y="1189"/>
                </a:lnTo>
                <a:cubicBezTo>
                  <a:pt x="4075" y="1201"/>
                  <a:pt x="4063" y="1227"/>
                  <a:pt x="4069" y="1252"/>
                </a:cubicBezTo>
                <a:cubicBezTo>
                  <a:pt x="4080" y="1302"/>
                  <a:pt x="4084" y="1354"/>
                  <a:pt x="4080" y="1406"/>
                </a:cubicBezTo>
                <a:cubicBezTo>
                  <a:pt x="4078" y="1431"/>
                  <a:pt x="4094" y="1455"/>
                  <a:pt x="4118" y="1463"/>
                </a:cubicBezTo>
                <a:lnTo>
                  <a:pt x="4215" y="1496"/>
                </a:lnTo>
                <a:lnTo>
                  <a:pt x="4233" y="1443"/>
                </a:lnTo>
                <a:lnTo>
                  <a:pt x="4219" y="1504"/>
                </a:lnTo>
                <a:lnTo>
                  <a:pt x="4219" y="1504"/>
                </a:lnTo>
                <a:close/>
                <a:moveTo>
                  <a:pt x="4251" y="1389"/>
                </a:moveTo>
                <a:lnTo>
                  <a:pt x="4251" y="1389"/>
                </a:lnTo>
                <a:lnTo>
                  <a:pt x="4194" y="1370"/>
                </a:lnTo>
                <a:cubicBezTo>
                  <a:pt x="4194" y="1337"/>
                  <a:pt x="4192" y="1304"/>
                  <a:pt x="4187" y="1271"/>
                </a:cubicBezTo>
                <a:lnTo>
                  <a:pt x="4242" y="1244"/>
                </a:lnTo>
                <a:cubicBezTo>
                  <a:pt x="4300" y="1215"/>
                  <a:pt x="4325" y="1144"/>
                  <a:pt x="4296" y="1085"/>
                </a:cubicBezTo>
                <a:lnTo>
                  <a:pt x="4228" y="948"/>
                </a:lnTo>
                <a:cubicBezTo>
                  <a:pt x="4199" y="889"/>
                  <a:pt x="4128" y="865"/>
                  <a:pt x="4070" y="894"/>
                </a:cubicBezTo>
                <a:lnTo>
                  <a:pt x="4011" y="923"/>
                </a:lnTo>
                <a:cubicBezTo>
                  <a:pt x="3989" y="900"/>
                  <a:pt x="3964" y="879"/>
                  <a:pt x="3938" y="859"/>
                </a:cubicBezTo>
                <a:lnTo>
                  <a:pt x="3960" y="797"/>
                </a:lnTo>
                <a:cubicBezTo>
                  <a:pt x="3970" y="768"/>
                  <a:pt x="3968" y="735"/>
                  <a:pt x="3954" y="707"/>
                </a:cubicBezTo>
                <a:cubicBezTo>
                  <a:pt x="3940" y="679"/>
                  <a:pt x="3916" y="657"/>
                  <a:pt x="3886" y="647"/>
                </a:cubicBezTo>
                <a:lnTo>
                  <a:pt x="3741" y="598"/>
                </a:lnTo>
                <a:cubicBezTo>
                  <a:pt x="3679" y="577"/>
                  <a:pt x="3612" y="610"/>
                  <a:pt x="3591" y="672"/>
                </a:cubicBezTo>
                <a:lnTo>
                  <a:pt x="3569" y="736"/>
                </a:lnTo>
                <a:cubicBezTo>
                  <a:pt x="3537" y="735"/>
                  <a:pt x="3506" y="738"/>
                  <a:pt x="3475" y="742"/>
                </a:cubicBezTo>
                <a:lnTo>
                  <a:pt x="3445" y="681"/>
                </a:lnTo>
                <a:cubicBezTo>
                  <a:pt x="3431" y="653"/>
                  <a:pt x="3407" y="632"/>
                  <a:pt x="3377" y="621"/>
                </a:cubicBezTo>
                <a:cubicBezTo>
                  <a:pt x="3347" y="611"/>
                  <a:pt x="3315" y="613"/>
                  <a:pt x="3287" y="627"/>
                </a:cubicBezTo>
                <a:lnTo>
                  <a:pt x="3149" y="695"/>
                </a:lnTo>
                <a:cubicBezTo>
                  <a:pt x="3121" y="709"/>
                  <a:pt x="3100" y="733"/>
                  <a:pt x="3089" y="763"/>
                </a:cubicBezTo>
                <a:cubicBezTo>
                  <a:pt x="3079" y="793"/>
                  <a:pt x="3081" y="825"/>
                  <a:pt x="3095" y="853"/>
                </a:cubicBezTo>
                <a:lnTo>
                  <a:pt x="3125" y="914"/>
                </a:lnTo>
                <a:cubicBezTo>
                  <a:pt x="3102" y="936"/>
                  <a:pt x="3081" y="959"/>
                  <a:pt x="3062" y="985"/>
                </a:cubicBezTo>
                <a:lnTo>
                  <a:pt x="2999" y="963"/>
                </a:lnTo>
                <a:cubicBezTo>
                  <a:pt x="2937" y="942"/>
                  <a:pt x="2870" y="975"/>
                  <a:pt x="2849" y="1037"/>
                </a:cubicBezTo>
                <a:lnTo>
                  <a:pt x="2799" y="1182"/>
                </a:lnTo>
                <a:cubicBezTo>
                  <a:pt x="2778" y="1244"/>
                  <a:pt x="2811" y="1311"/>
                  <a:pt x="2873" y="1332"/>
                </a:cubicBezTo>
                <a:lnTo>
                  <a:pt x="2934" y="1353"/>
                </a:lnTo>
                <a:cubicBezTo>
                  <a:pt x="2933" y="1386"/>
                  <a:pt x="2935" y="1419"/>
                  <a:pt x="2939" y="1450"/>
                </a:cubicBezTo>
                <a:lnTo>
                  <a:pt x="2882" y="1478"/>
                </a:lnTo>
                <a:cubicBezTo>
                  <a:pt x="2824" y="1507"/>
                  <a:pt x="2800" y="1578"/>
                  <a:pt x="2828" y="1636"/>
                </a:cubicBezTo>
                <a:lnTo>
                  <a:pt x="2896" y="1774"/>
                </a:lnTo>
                <a:cubicBezTo>
                  <a:pt x="2910" y="1802"/>
                  <a:pt x="2934" y="1823"/>
                  <a:pt x="2964" y="1834"/>
                </a:cubicBezTo>
                <a:cubicBezTo>
                  <a:pt x="2994" y="1844"/>
                  <a:pt x="3026" y="1842"/>
                  <a:pt x="3055" y="1828"/>
                </a:cubicBezTo>
                <a:lnTo>
                  <a:pt x="3108" y="1801"/>
                </a:lnTo>
                <a:cubicBezTo>
                  <a:pt x="3131" y="1826"/>
                  <a:pt x="3156" y="1848"/>
                  <a:pt x="3183" y="1868"/>
                </a:cubicBezTo>
                <a:lnTo>
                  <a:pt x="3164" y="1924"/>
                </a:lnTo>
                <a:cubicBezTo>
                  <a:pt x="3154" y="1954"/>
                  <a:pt x="3156" y="1986"/>
                  <a:pt x="3170" y="2015"/>
                </a:cubicBezTo>
                <a:cubicBezTo>
                  <a:pt x="3184" y="2043"/>
                  <a:pt x="3208" y="2064"/>
                  <a:pt x="3238" y="2074"/>
                </a:cubicBezTo>
                <a:lnTo>
                  <a:pt x="3383" y="2124"/>
                </a:lnTo>
                <a:cubicBezTo>
                  <a:pt x="3396" y="2128"/>
                  <a:pt x="3409" y="2130"/>
                  <a:pt x="3421" y="2130"/>
                </a:cubicBezTo>
                <a:cubicBezTo>
                  <a:pt x="3439" y="2130"/>
                  <a:pt x="3457" y="2126"/>
                  <a:pt x="3474" y="2118"/>
                </a:cubicBezTo>
                <a:cubicBezTo>
                  <a:pt x="3502" y="2104"/>
                  <a:pt x="3523" y="2080"/>
                  <a:pt x="3533" y="2050"/>
                </a:cubicBezTo>
                <a:lnTo>
                  <a:pt x="3552" y="1996"/>
                </a:lnTo>
                <a:cubicBezTo>
                  <a:pt x="3586" y="1996"/>
                  <a:pt x="3620" y="1994"/>
                  <a:pt x="3654" y="1989"/>
                </a:cubicBezTo>
                <a:lnTo>
                  <a:pt x="3679" y="2041"/>
                </a:lnTo>
                <a:cubicBezTo>
                  <a:pt x="3708" y="2099"/>
                  <a:pt x="3779" y="2123"/>
                  <a:pt x="3838" y="2094"/>
                </a:cubicBezTo>
                <a:lnTo>
                  <a:pt x="3975" y="2027"/>
                </a:lnTo>
                <a:cubicBezTo>
                  <a:pt x="4034" y="1998"/>
                  <a:pt x="4058" y="1927"/>
                  <a:pt x="4029" y="1868"/>
                </a:cubicBezTo>
                <a:lnTo>
                  <a:pt x="4004" y="1817"/>
                </a:lnTo>
                <a:cubicBezTo>
                  <a:pt x="4028" y="1793"/>
                  <a:pt x="4051" y="1767"/>
                  <a:pt x="4071" y="1740"/>
                </a:cubicBezTo>
                <a:lnTo>
                  <a:pt x="4126" y="1759"/>
                </a:lnTo>
                <a:cubicBezTo>
                  <a:pt x="4155" y="1769"/>
                  <a:pt x="4187" y="1767"/>
                  <a:pt x="4216" y="1753"/>
                </a:cubicBezTo>
                <a:cubicBezTo>
                  <a:pt x="4244" y="1739"/>
                  <a:pt x="4266" y="1715"/>
                  <a:pt x="4276" y="1685"/>
                </a:cubicBezTo>
                <a:lnTo>
                  <a:pt x="4325" y="1540"/>
                </a:lnTo>
                <a:cubicBezTo>
                  <a:pt x="4335" y="1510"/>
                  <a:pt x="4333" y="1478"/>
                  <a:pt x="4319" y="1449"/>
                </a:cubicBezTo>
                <a:cubicBezTo>
                  <a:pt x="4305" y="1421"/>
                  <a:pt x="4281" y="1400"/>
                  <a:pt x="4251" y="1389"/>
                </a:cubicBezTo>
                <a:lnTo>
                  <a:pt x="4251" y="1389"/>
                </a:lnTo>
                <a:close/>
                <a:moveTo>
                  <a:pt x="3695" y="1630"/>
                </a:moveTo>
                <a:lnTo>
                  <a:pt x="3695" y="1630"/>
                </a:lnTo>
                <a:cubicBezTo>
                  <a:pt x="3625" y="1665"/>
                  <a:pt x="3546" y="1670"/>
                  <a:pt x="3472" y="1644"/>
                </a:cubicBezTo>
                <a:cubicBezTo>
                  <a:pt x="3398" y="1619"/>
                  <a:pt x="3339" y="1567"/>
                  <a:pt x="3304" y="1497"/>
                </a:cubicBezTo>
                <a:cubicBezTo>
                  <a:pt x="3234" y="1353"/>
                  <a:pt x="3293" y="1178"/>
                  <a:pt x="3437" y="1107"/>
                </a:cubicBezTo>
                <a:cubicBezTo>
                  <a:pt x="3582" y="1036"/>
                  <a:pt x="3757" y="1096"/>
                  <a:pt x="3828" y="1240"/>
                </a:cubicBezTo>
                <a:cubicBezTo>
                  <a:pt x="3898" y="1384"/>
                  <a:pt x="3839" y="1559"/>
                  <a:pt x="3695" y="1630"/>
                </a:cubicBezTo>
                <a:lnTo>
                  <a:pt x="3695" y="1630"/>
                </a:lnTo>
                <a:close/>
                <a:moveTo>
                  <a:pt x="3696" y="986"/>
                </a:moveTo>
                <a:lnTo>
                  <a:pt x="3696" y="986"/>
                </a:lnTo>
                <a:cubicBezTo>
                  <a:pt x="3594" y="952"/>
                  <a:pt x="3485" y="959"/>
                  <a:pt x="3388" y="1006"/>
                </a:cubicBezTo>
                <a:cubicBezTo>
                  <a:pt x="3188" y="1105"/>
                  <a:pt x="3106" y="1347"/>
                  <a:pt x="3204" y="1547"/>
                </a:cubicBezTo>
                <a:cubicBezTo>
                  <a:pt x="3251" y="1643"/>
                  <a:pt x="3334" y="1716"/>
                  <a:pt x="3436" y="1751"/>
                </a:cubicBezTo>
                <a:cubicBezTo>
                  <a:pt x="3479" y="1765"/>
                  <a:pt x="3523" y="1772"/>
                  <a:pt x="3566" y="1772"/>
                </a:cubicBezTo>
                <a:cubicBezTo>
                  <a:pt x="3627" y="1772"/>
                  <a:pt x="3688" y="1758"/>
                  <a:pt x="3744" y="1731"/>
                </a:cubicBezTo>
                <a:cubicBezTo>
                  <a:pt x="3841" y="1683"/>
                  <a:pt x="3913" y="1601"/>
                  <a:pt x="3948" y="1499"/>
                </a:cubicBezTo>
                <a:cubicBezTo>
                  <a:pt x="3983" y="1397"/>
                  <a:pt x="3976" y="1287"/>
                  <a:pt x="3928" y="1190"/>
                </a:cubicBezTo>
                <a:cubicBezTo>
                  <a:pt x="3881" y="1094"/>
                  <a:pt x="3798" y="1021"/>
                  <a:pt x="3696" y="986"/>
                </a:cubicBezTo>
                <a:lnTo>
                  <a:pt x="3696" y="986"/>
                </a:lnTo>
                <a:close/>
                <a:moveTo>
                  <a:pt x="2843" y="2254"/>
                </a:moveTo>
                <a:lnTo>
                  <a:pt x="2843" y="2254"/>
                </a:lnTo>
                <a:cubicBezTo>
                  <a:pt x="2843" y="2279"/>
                  <a:pt x="2822" y="2301"/>
                  <a:pt x="2796" y="2301"/>
                </a:cubicBezTo>
                <a:lnTo>
                  <a:pt x="2625" y="2300"/>
                </a:lnTo>
                <a:cubicBezTo>
                  <a:pt x="2598" y="2300"/>
                  <a:pt x="2576" y="2318"/>
                  <a:pt x="2569" y="2344"/>
                </a:cubicBezTo>
                <a:cubicBezTo>
                  <a:pt x="2549" y="2430"/>
                  <a:pt x="2515" y="2513"/>
                  <a:pt x="2470" y="2590"/>
                </a:cubicBezTo>
                <a:cubicBezTo>
                  <a:pt x="2457" y="2612"/>
                  <a:pt x="2460" y="2640"/>
                  <a:pt x="2478" y="2658"/>
                </a:cubicBezTo>
                <a:lnTo>
                  <a:pt x="2599" y="2778"/>
                </a:lnTo>
                <a:cubicBezTo>
                  <a:pt x="2617" y="2796"/>
                  <a:pt x="2617" y="2826"/>
                  <a:pt x="2599" y="2844"/>
                </a:cubicBezTo>
                <a:lnTo>
                  <a:pt x="2420" y="3023"/>
                </a:lnTo>
                <a:cubicBezTo>
                  <a:pt x="2402" y="3041"/>
                  <a:pt x="2371" y="3041"/>
                  <a:pt x="2353" y="3023"/>
                </a:cubicBezTo>
                <a:lnTo>
                  <a:pt x="2236" y="2906"/>
                </a:lnTo>
                <a:cubicBezTo>
                  <a:pt x="2218" y="2887"/>
                  <a:pt x="2189" y="2884"/>
                  <a:pt x="2167" y="2897"/>
                </a:cubicBezTo>
                <a:cubicBezTo>
                  <a:pt x="2090" y="2945"/>
                  <a:pt x="2006" y="2980"/>
                  <a:pt x="1918" y="3002"/>
                </a:cubicBezTo>
                <a:cubicBezTo>
                  <a:pt x="1893" y="3008"/>
                  <a:pt x="1875" y="3032"/>
                  <a:pt x="1876" y="3058"/>
                </a:cubicBezTo>
                <a:lnTo>
                  <a:pt x="1876" y="3221"/>
                </a:lnTo>
                <a:cubicBezTo>
                  <a:pt x="1876" y="3247"/>
                  <a:pt x="1855" y="3268"/>
                  <a:pt x="1829" y="3268"/>
                </a:cubicBezTo>
                <a:lnTo>
                  <a:pt x="1576" y="3268"/>
                </a:lnTo>
                <a:cubicBezTo>
                  <a:pt x="1550" y="3268"/>
                  <a:pt x="1529" y="3247"/>
                  <a:pt x="1529" y="3221"/>
                </a:cubicBezTo>
                <a:lnTo>
                  <a:pt x="1529" y="3057"/>
                </a:lnTo>
                <a:cubicBezTo>
                  <a:pt x="1529" y="3031"/>
                  <a:pt x="1510" y="3008"/>
                  <a:pt x="1485" y="3002"/>
                </a:cubicBezTo>
                <a:cubicBezTo>
                  <a:pt x="1397" y="2981"/>
                  <a:pt x="1314" y="2946"/>
                  <a:pt x="1237" y="2899"/>
                </a:cubicBezTo>
                <a:cubicBezTo>
                  <a:pt x="1228" y="2893"/>
                  <a:pt x="1218" y="2890"/>
                  <a:pt x="1208" y="2890"/>
                </a:cubicBezTo>
                <a:cubicBezTo>
                  <a:pt x="1193" y="2890"/>
                  <a:pt x="1179" y="2896"/>
                  <a:pt x="1168" y="2907"/>
                </a:cubicBezTo>
                <a:lnTo>
                  <a:pt x="1052" y="3023"/>
                </a:lnTo>
                <a:cubicBezTo>
                  <a:pt x="1034" y="3041"/>
                  <a:pt x="1003" y="3041"/>
                  <a:pt x="985" y="3023"/>
                </a:cubicBezTo>
                <a:lnTo>
                  <a:pt x="806" y="2844"/>
                </a:lnTo>
                <a:cubicBezTo>
                  <a:pt x="797" y="2835"/>
                  <a:pt x="792" y="2824"/>
                  <a:pt x="792" y="2811"/>
                </a:cubicBezTo>
                <a:cubicBezTo>
                  <a:pt x="792" y="2798"/>
                  <a:pt x="797" y="2787"/>
                  <a:pt x="806" y="2778"/>
                </a:cubicBezTo>
                <a:lnTo>
                  <a:pt x="924" y="2660"/>
                </a:lnTo>
                <a:cubicBezTo>
                  <a:pt x="942" y="2641"/>
                  <a:pt x="946" y="2613"/>
                  <a:pt x="933" y="2591"/>
                </a:cubicBezTo>
                <a:cubicBezTo>
                  <a:pt x="887" y="2514"/>
                  <a:pt x="853" y="2430"/>
                  <a:pt x="832" y="2344"/>
                </a:cubicBezTo>
                <a:cubicBezTo>
                  <a:pt x="831" y="2340"/>
                  <a:pt x="830" y="2335"/>
                  <a:pt x="828" y="2332"/>
                </a:cubicBezTo>
                <a:cubicBezTo>
                  <a:pt x="818" y="2313"/>
                  <a:pt x="799" y="2301"/>
                  <a:pt x="778" y="2301"/>
                </a:cubicBezTo>
                <a:lnTo>
                  <a:pt x="608" y="2301"/>
                </a:lnTo>
                <a:cubicBezTo>
                  <a:pt x="582" y="2301"/>
                  <a:pt x="561" y="2279"/>
                  <a:pt x="561" y="2254"/>
                </a:cubicBezTo>
                <a:lnTo>
                  <a:pt x="561" y="2000"/>
                </a:lnTo>
                <a:cubicBezTo>
                  <a:pt x="561" y="1974"/>
                  <a:pt x="582" y="1953"/>
                  <a:pt x="608" y="1953"/>
                </a:cubicBezTo>
                <a:lnTo>
                  <a:pt x="782" y="1953"/>
                </a:lnTo>
                <a:cubicBezTo>
                  <a:pt x="807" y="1953"/>
                  <a:pt x="830" y="1935"/>
                  <a:pt x="837" y="1910"/>
                </a:cubicBezTo>
                <a:cubicBezTo>
                  <a:pt x="859" y="1825"/>
                  <a:pt x="893" y="1745"/>
                  <a:pt x="939" y="1670"/>
                </a:cubicBezTo>
                <a:cubicBezTo>
                  <a:pt x="952" y="1648"/>
                  <a:pt x="949" y="1621"/>
                  <a:pt x="932" y="1602"/>
                </a:cubicBezTo>
                <a:cubicBezTo>
                  <a:pt x="931" y="1602"/>
                  <a:pt x="927" y="1597"/>
                  <a:pt x="926" y="1597"/>
                </a:cubicBezTo>
                <a:lnTo>
                  <a:pt x="806" y="1476"/>
                </a:lnTo>
                <a:cubicBezTo>
                  <a:pt x="797" y="1467"/>
                  <a:pt x="792" y="1456"/>
                  <a:pt x="792" y="1443"/>
                </a:cubicBezTo>
                <a:cubicBezTo>
                  <a:pt x="792" y="1430"/>
                  <a:pt x="797" y="1418"/>
                  <a:pt x="806" y="1410"/>
                </a:cubicBezTo>
                <a:lnTo>
                  <a:pt x="985" y="1231"/>
                </a:lnTo>
                <a:cubicBezTo>
                  <a:pt x="1003" y="1213"/>
                  <a:pt x="1034" y="1213"/>
                  <a:pt x="1052" y="1231"/>
                </a:cubicBezTo>
                <a:lnTo>
                  <a:pt x="1183" y="1362"/>
                </a:lnTo>
                <a:cubicBezTo>
                  <a:pt x="1205" y="1384"/>
                  <a:pt x="1241" y="1384"/>
                  <a:pt x="1263" y="1362"/>
                </a:cubicBezTo>
                <a:cubicBezTo>
                  <a:pt x="1265" y="1360"/>
                  <a:pt x="1268" y="1357"/>
                  <a:pt x="1270" y="1353"/>
                </a:cubicBezTo>
                <a:cubicBezTo>
                  <a:pt x="1338" y="1316"/>
                  <a:pt x="1410" y="1288"/>
                  <a:pt x="1485" y="1269"/>
                </a:cubicBezTo>
                <a:cubicBezTo>
                  <a:pt x="1493" y="1267"/>
                  <a:pt x="1502" y="1262"/>
                  <a:pt x="1508" y="1257"/>
                </a:cubicBezTo>
                <a:cubicBezTo>
                  <a:pt x="1521" y="1246"/>
                  <a:pt x="1529" y="1227"/>
                  <a:pt x="1529" y="1210"/>
                </a:cubicBezTo>
                <a:lnTo>
                  <a:pt x="1529" y="1033"/>
                </a:lnTo>
                <a:cubicBezTo>
                  <a:pt x="1529" y="1007"/>
                  <a:pt x="1550" y="986"/>
                  <a:pt x="1576" y="986"/>
                </a:cubicBezTo>
                <a:lnTo>
                  <a:pt x="1829" y="986"/>
                </a:lnTo>
                <a:cubicBezTo>
                  <a:pt x="1855" y="986"/>
                  <a:pt x="1876" y="1007"/>
                  <a:pt x="1876" y="1033"/>
                </a:cubicBezTo>
                <a:lnTo>
                  <a:pt x="1876" y="1213"/>
                </a:lnTo>
                <a:cubicBezTo>
                  <a:pt x="1876" y="1216"/>
                  <a:pt x="1877" y="1221"/>
                  <a:pt x="1877" y="1224"/>
                </a:cubicBezTo>
                <a:cubicBezTo>
                  <a:pt x="1881" y="1246"/>
                  <a:pt x="1897" y="1264"/>
                  <a:pt x="1919" y="1270"/>
                </a:cubicBezTo>
                <a:cubicBezTo>
                  <a:pt x="2002" y="1291"/>
                  <a:pt x="2082" y="1324"/>
                  <a:pt x="2156" y="1368"/>
                </a:cubicBezTo>
                <a:cubicBezTo>
                  <a:pt x="2179" y="1381"/>
                  <a:pt x="2208" y="1376"/>
                  <a:pt x="2226" y="1357"/>
                </a:cubicBezTo>
                <a:lnTo>
                  <a:pt x="2353" y="1231"/>
                </a:lnTo>
                <a:cubicBezTo>
                  <a:pt x="2371" y="1213"/>
                  <a:pt x="2402" y="1213"/>
                  <a:pt x="2420" y="1231"/>
                </a:cubicBezTo>
                <a:lnTo>
                  <a:pt x="2599" y="1410"/>
                </a:lnTo>
                <a:cubicBezTo>
                  <a:pt x="2617" y="1428"/>
                  <a:pt x="2617" y="1458"/>
                  <a:pt x="2599" y="1476"/>
                </a:cubicBezTo>
                <a:lnTo>
                  <a:pt x="2472" y="1602"/>
                </a:lnTo>
                <a:cubicBezTo>
                  <a:pt x="2453" y="1620"/>
                  <a:pt x="2450" y="1648"/>
                  <a:pt x="2463" y="1671"/>
                </a:cubicBezTo>
                <a:cubicBezTo>
                  <a:pt x="2509" y="1745"/>
                  <a:pt x="2543" y="1825"/>
                  <a:pt x="2564" y="1907"/>
                </a:cubicBezTo>
                <a:cubicBezTo>
                  <a:pt x="2568" y="1929"/>
                  <a:pt x="2587" y="1947"/>
                  <a:pt x="2609" y="1952"/>
                </a:cubicBezTo>
                <a:cubicBezTo>
                  <a:pt x="2613" y="1953"/>
                  <a:pt x="2617" y="1953"/>
                  <a:pt x="2621" y="1953"/>
                </a:cubicBezTo>
                <a:lnTo>
                  <a:pt x="2796" y="1953"/>
                </a:lnTo>
                <a:cubicBezTo>
                  <a:pt x="2822" y="1953"/>
                  <a:pt x="2843" y="1974"/>
                  <a:pt x="2843" y="2000"/>
                </a:cubicBezTo>
                <a:lnTo>
                  <a:pt x="2843" y="2254"/>
                </a:lnTo>
                <a:lnTo>
                  <a:pt x="2843" y="2254"/>
                </a:lnTo>
                <a:close/>
                <a:moveTo>
                  <a:pt x="2796" y="1841"/>
                </a:moveTo>
                <a:lnTo>
                  <a:pt x="2796" y="1841"/>
                </a:lnTo>
                <a:lnTo>
                  <a:pt x="2662" y="1841"/>
                </a:lnTo>
                <a:cubicBezTo>
                  <a:pt x="2642" y="1775"/>
                  <a:pt x="2615" y="1711"/>
                  <a:pt x="2581" y="1651"/>
                </a:cubicBezTo>
                <a:lnTo>
                  <a:pt x="2678" y="1555"/>
                </a:lnTo>
                <a:cubicBezTo>
                  <a:pt x="2740" y="1493"/>
                  <a:pt x="2740" y="1392"/>
                  <a:pt x="2678" y="1330"/>
                </a:cubicBezTo>
                <a:lnTo>
                  <a:pt x="2499" y="1151"/>
                </a:lnTo>
                <a:cubicBezTo>
                  <a:pt x="2437" y="1089"/>
                  <a:pt x="2336" y="1089"/>
                  <a:pt x="2274" y="1151"/>
                </a:cubicBezTo>
                <a:lnTo>
                  <a:pt x="2175" y="1250"/>
                </a:lnTo>
                <a:cubicBezTo>
                  <a:pt x="2116" y="1218"/>
                  <a:pt x="2053" y="1192"/>
                  <a:pt x="1988" y="1172"/>
                </a:cubicBezTo>
                <a:lnTo>
                  <a:pt x="1988" y="1033"/>
                </a:lnTo>
                <a:cubicBezTo>
                  <a:pt x="1988" y="945"/>
                  <a:pt x="1917" y="874"/>
                  <a:pt x="1829" y="874"/>
                </a:cubicBezTo>
                <a:lnTo>
                  <a:pt x="1576" y="874"/>
                </a:lnTo>
                <a:cubicBezTo>
                  <a:pt x="1488" y="874"/>
                  <a:pt x="1417" y="945"/>
                  <a:pt x="1417" y="1033"/>
                </a:cubicBezTo>
                <a:lnTo>
                  <a:pt x="1417" y="1171"/>
                </a:lnTo>
                <a:cubicBezTo>
                  <a:pt x="1351" y="1191"/>
                  <a:pt x="1288" y="1216"/>
                  <a:pt x="1228" y="1249"/>
                </a:cubicBezTo>
                <a:lnTo>
                  <a:pt x="1131" y="1151"/>
                </a:lnTo>
                <a:cubicBezTo>
                  <a:pt x="1069" y="1089"/>
                  <a:pt x="968" y="1089"/>
                  <a:pt x="906" y="1151"/>
                </a:cubicBezTo>
                <a:lnTo>
                  <a:pt x="727" y="1330"/>
                </a:lnTo>
                <a:cubicBezTo>
                  <a:pt x="665" y="1392"/>
                  <a:pt x="665" y="1493"/>
                  <a:pt x="727" y="1555"/>
                </a:cubicBezTo>
                <a:lnTo>
                  <a:pt x="821" y="1650"/>
                </a:lnTo>
                <a:cubicBezTo>
                  <a:pt x="787" y="1711"/>
                  <a:pt x="760" y="1775"/>
                  <a:pt x="740" y="1841"/>
                </a:cubicBezTo>
                <a:lnTo>
                  <a:pt x="608" y="1841"/>
                </a:lnTo>
                <a:cubicBezTo>
                  <a:pt x="521" y="1841"/>
                  <a:pt x="449" y="1913"/>
                  <a:pt x="449" y="2000"/>
                </a:cubicBezTo>
                <a:lnTo>
                  <a:pt x="449" y="2254"/>
                </a:lnTo>
                <a:cubicBezTo>
                  <a:pt x="449" y="2341"/>
                  <a:pt x="521" y="2413"/>
                  <a:pt x="608" y="2413"/>
                </a:cubicBezTo>
                <a:lnTo>
                  <a:pt x="734" y="2413"/>
                </a:lnTo>
                <a:cubicBezTo>
                  <a:pt x="754" y="2481"/>
                  <a:pt x="781" y="2547"/>
                  <a:pt x="815" y="2610"/>
                </a:cubicBezTo>
                <a:lnTo>
                  <a:pt x="727" y="2699"/>
                </a:lnTo>
                <a:cubicBezTo>
                  <a:pt x="665" y="2761"/>
                  <a:pt x="665" y="2861"/>
                  <a:pt x="727" y="2923"/>
                </a:cubicBezTo>
                <a:lnTo>
                  <a:pt x="906" y="3103"/>
                </a:lnTo>
                <a:cubicBezTo>
                  <a:pt x="968" y="3165"/>
                  <a:pt x="1069" y="3165"/>
                  <a:pt x="1131" y="3103"/>
                </a:cubicBezTo>
                <a:lnTo>
                  <a:pt x="1217" y="3017"/>
                </a:lnTo>
                <a:cubicBezTo>
                  <a:pt x="1280" y="3052"/>
                  <a:pt x="1347" y="3079"/>
                  <a:pt x="1417" y="3100"/>
                </a:cubicBezTo>
                <a:lnTo>
                  <a:pt x="1417" y="3221"/>
                </a:lnTo>
                <a:cubicBezTo>
                  <a:pt x="1417" y="3309"/>
                  <a:pt x="1488" y="3380"/>
                  <a:pt x="1576" y="3380"/>
                </a:cubicBezTo>
                <a:lnTo>
                  <a:pt x="1829" y="3380"/>
                </a:lnTo>
                <a:cubicBezTo>
                  <a:pt x="1917" y="3380"/>
                  <a:pt x="1988" y="3309"/>
                  <a:pt x="1988" y="3221"/>
                </a:cubicBezTo>
                <a:lnTo>
                  <a:pt x="1988" y="3099"/>
                </a:lnTo>
                <a:cubicBezTo>
                  <a:pt x="2057" y="3078"/>
                  <a:pt x="2124" y="3050"/>
                  <a:pt x="2187" y="3015"/>
                </a:cubicBezTo>
                <a:lnTo>
                  <a:pt x="2274" y="3103"/>
                </a:lnTo>
                <a:cubicBezTo>
                  <a:pt x="2336" y="3165"/>
                  <a:pt x="2437" y="3165"/>
                  <a:pt x="2499" y="3103"/>
                </a:cubicBezTo>
                <a:lnTo>
                  <a:pt x="2678" y="2923"/>
                </a:lnTo>
                <a:cubicBezTo>
                  <a:pt x="2740" y="2861"/>
                  <a:pt x="2740" y="2761"/>
                  <a:pt x="2678" y="2698"/>
                </a:cubicBezTo>
                <a:lnTo>
                  <a:pt x="2588" y="2609"/>
                </a:lnTo>
                <a:cubicBezTo>
                  <a:pt x="2621" y="2546"/>
                  <a:pt x="2648" y="2481"/>
                  <a:pt x="2667" y="2413"/>
                </a:cubicBezTo>
                <a:lnTo>
                  <a:pt x="2796" y="2413"/>
                </a:lnTo>
                <a:cubicBezTo>
                  <a:pt x="2884" y="2413"/>
                  <a:pt x="2955" y="2341"/>
                  <a:pt x="2955" y="2254"/>
                </a:cubicBezTo>
                <a:lnTo>
                  <a:pt x="2955" y="2000"/>
                </a:lnTo>
                <a:cubicBezTo>
                  <a:pt x="2955" y="1913"/>
                  <a:pt x="2884" y="1841"/>
                  <a:pt x="2796" y="1841"/>
                </a:cubicBezTo>
                <a:lnTo>
                  <a:pt x="2796" y="1841"/>
                </a:lnTo>
                <a:close/>
                <a:moveTo>
                  <a:pt x="1702" y="2660"/>
                </a:moveTo>
                <a:lnTo>
                  <a:pt x="1702" y="2660"/>
                </a:lnTo>
                <a:cubicBezTo>
                  <a:pt x="1416" y="2660"/>
                  <a:pt x="1184" y="2427"/>
                  <a:pt x="1184" y="2141"/>
                </a:cubicBezTo>
                <a:cubicBezTo>
                  <a:pt x="1184" y="1855"/>
                  <a:pt x="1416" y="1622"/>
                  <a:pt x="1702" y="1622"/>
                </a:cubicBezTo>
                <a:cubicBezTo>
                  <a:pt x="1988" y="1622"/>
                  <a:pt x="2221" y="1855"/>
                  <a:pt x="2221" y="2141"/>
                </a:cubicBezTo>
                <a:cubicBezTo>
                  <a:pt x="2221" y="2427"/>
                  <a:pt x="1988" y="2660"/>
                  <a:pt x="1702" y="2660"/>
                </a:cubicBezTo>
                <a:lnTo>
                  <a:pt x="1702" y="2660"/>
                </a:lnTo>
                <a:close/>
                <a:moveTo>
                  <a:pt x="1702" y="1510"/>
                </a:moveTo>
                <a:lnTo>
                  <a:pt x="1702" y="1510"/>
                </a:lnTo>
                <a:cubicBezTo>
                  <a:pt x="1355" y="1510"/>
                  <a:pt x="1072" y="1793"/>
                  <a:pt x="1072" y="2141"/>
                </a:cubicBezTo>
                <a:cubicBezTo>
                  <a:pt x="1072" y="2489"/>
                  <a:pt x="1355" y="2772"/>
                  <a:pt x="1702" y="2772"/>
                </a:cubicBezTo>
                <a:cubicBezTo>
                  <a:pt x="2050" y="2772"/>
                  <a:pt x="2333" y="2489"/>
                  <a:pt x="2333" y="2141"/>
                </a:cubicBezTo>
                <a:cubicBezTo>
                  <a:pt x="2333" y="1793"/>
                  <a:pt x="2050" y="1510"/>
                  <a:pt x="1702" y="1510"/>
                </a:cubicBezTo>
                <a:close/>
              </a:path>
            </a:pathLst>
          </a:custGeom>
          <a:solidFill>
            <a:schemeClr val="accent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40021380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Importing a Comma-Delimited (CSV) File</a:t>
            </a:r>
          </a:p>
        </p:txBody>
      </p:sp>
      <p:sp>
        <p:nvSpPr>
          <p:cNvPr id="52" name="TextBox 51"/>
          <p:cNvSpPr txBox="1"/>
          <p:nvPr>
            <p:custDataLst>
              <p:tags r:id="rId1"/>
            </p:custDataLst>
          </p:nvPr>
        </p:nvSpPr>
        <p:spPr>
          <a:xfrm>
            <a:off x="1569143" y="1338886"/>
            <a:ext cx="6012095" cy="1102866"/>
          </a:xfrm>
          <a:prstGeom prst="rect">
            <a:avLst/>
          </a:prstGeom>
          <a:solidFill>
            <a:srgbClr val="D6EEFD"/>
          </a:solidFill>
          <a:ln w="12700" cmpd="sng">
            <a:solidFill>
              <a:schemeClr val="tx1"/>
            </a:solidFill>
          </a:ln>
        </p:spPr>
        <p:txBody>
          <a:bodyPr wrap="none" lIns="88900" tIns="88900" rIns="88900" bIns="88900" rtlCol="0">
            <a:spAutoFit/>
          </a:bodyPr>
          <a:lstStyle/>
          <a:p>
            <a:r>
              <a:rPr lang="en-US" sz="2000" b="1" dirty="0">
                <a:latin typeface="Calibri Light" panose="020F0302020204030204" pitchFamily="34" charset="0"/>
              </a:rPr>
              <a:t>PROC IMPORT DATAFILE="</a:t>
            </a:r>
            <a:r>
              <a:rPr lang="en-US" sz="2000" i="1" dirty="0">
                <a:latin typeface="Calibri Light" panose="020F0302020204030204" pitchFamily="34" charset="0"/>
              </a:rPr>
              <a:t>path</a:t>
            </a:r>
            <a:r>
              <a:rPr lang="en-US" sz="2000" dirty="0">
                <a:latin typeface="Calibri Light" panose="020F0302020204030204" pitchFamily="34" charset="0"/>
              </a:rPr>
              <a:t>/</a:t>
            </a:r>
            <a:r>
              <a:rPr lang="en-US" sz="2000" i="1" dirty="0">
                <a:latin typeface="Calibri Light" panose="020F0302020204030204" pitchFamily="34" charset="0"/>
              </a:rPr>
              <a:t>file-name.csv</a:t>
            </a:r>
            <a:r>
              <a:rPr lang="en-US" sz="2000" b="1" dirty="0">
                <a:latin typeface="Calibri Light" panose="020F0302020204030204" pitchFamily="34" charset="0"/>
              </a:rPr>
              <a:t>" DBMS</a:t>
            </a:r>
            <a:r>
              <a:rPr lang="en-US" sz="2000" dirty="0">
                <a:latin typeface="Calibri Light" panose="020F0302020204030204" pitchFamily="34" charset="0"/>
              </a:rPr>
              <a:t>=</a:t>
            </a:r>
            <a:r>
              <a:rPr lang="en-US" sz="2000" b="1" dirty="0">
                <a:latin typeface="Calibri Light" panose="020F0302020204030204" pitchFamily="34" charset="0"/>
              </a:rPr>
              <a:t>CSV</a:t>
            </a:r>
          </a:p>
          <a:p>
            <a:r>
              <a:rPr lang="en-US" sz="2000" b="1" dirty="0">
                <a:latin typeface="Calibri Light" panose="020F0302020204030204" pitchFamily="34" charset="0"/>
              </a:rPr>
              <a:t>                          OUT</a:t>
            </a:r>
            <a:r>
              <a:rPr lang="en-US" sz="2000" dirty="0">
                <a:latin typeface="Calibri Light" panose="020F0302020204030204" pitchFamily="34" charset="0"/>
              </a:rPr>
              <a:t>=</a:t>
            </a:r>
            <a:r>
              <a:rPr lang="en-US" sz="2000" i="1" dirty="0">
                <a:latin typeface="Calibri Light" panose="020F0302020204030204" pitchFamily="34" charset="0"/>
              </a:rPr>
              <a:t>output-tabl</a:t>
            </a:r>
            <a:r>
              <a:rPr lang="en-US" sz="2000" dirty="0">
                <a:latin typeface="Calibri Light" panose="020F0302020204030204" pitchFamily="34" charset="0"/>
              </a:rPr>
              <a:t>e</a:t>
            </a:r>
            <a:r>
              <a:rPr lang="en-US" sz="2000" b="1" dirty="0">
                <a:latin typeface="Calibri Light" panose="020F0302020204030204" pitchFamily="34" charset="0"/>
              </a:rPr>
              <a:t>;</a:t>
            </a:r>
          </a:p>
          <a:p>
            <a:r>
              <a:rPr lang="en-US" sz="2000" b="1" dirty="0">
                <a:latin typeface="Calibri Light" panose="020F0302020204030204" pitchFamily="34" charset="0"/>
              </a:rPr>
              <a:t>RUN;</a:t>
            </a:r>
          </a:p>
        </p:txBody>
      </p:sp>
      <p:sp>
        <p:nvSpPr>
          <p:cNvPr id="53" name="Line Callout 1 52"/>
          <p:cNvSpPr/>
          <p:nvPr/>
        </p:nvSpPr>
        <p:spPr>
          <a:xfrm flipH="1">
            <a:off x="2046911" y="2553518"/>
            <a:ext cx="1571838" cy="922990"/>
          </a:xfrm>
          <a:prstGeom prst="borderCallout1">
            <a:avLst>
              <a:gd name="adj1" fmla="val 18750"/>
              <a:gd name="adj2" fmla="val 0"/>
              <a:gd name="adj3" fmla="val -57785"/>
              <a:gd name="adj4" fmla="val -40227"/>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800" dirty="0">
                <a:solidFill>
                  <a:srgbClr val="000000"/>
                </a:solidFill>
              </a:rPr>
              <a:t> library and name of SAS output table</a:t>
            </a:r>
          </a:p>
        </p:txBody>
      </p:sp>
      <p:sp>
        <p:nvSpPr>
          <p:cNvPr id="55" name="Line Callout 1 54"/>
          <p:cNvSpPr/>
          <p:nvPr/>
        </p:nvSpPr>
        <p:spPr>
          <a:xfrm>
            <a:off x="4848822" y="2611806"/>
            <a:ext cx="2049935" cy="653626"/>
          </a:xfrm>
          <a:prstGeom prst="borderCallout1">
            <a:avLst>
              <a:gd name="adj1" fmla="val -219"/>
              <a:gd name="adj2" fmla="val 52923"/>
              <a:gd name="adj3" fmla="val -132134"/>
              <a:gd name="adj4" fmla="val 27067"/>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800" dirty="0">
                <a:solidFill>
                  <a:srgbClr val="000000"/>
                </a:solidFill>
              </a:rPr>
              <a:t>path and complete file name</a:t>
            </a:r>
          </a:p>
        </p:txBody>
      </p:sp>
      <p:sp>
        <p:nvSpPr>
          <p:cNvPr id="11" name="Line Callout 1 10"/>
          <p:cNvSpPr/>
          <p:nvPr/>
        </p:nvSpPr>
        <p:spPr>
          <a:xfrm>
            <a:off x="7090407" y="2159238"/>
            <a:ext cx="1235435" cy="452568"/>
          </a:xfrm>
          <a:prstGeom prst="borderCallout1">
            <a:avLst>
              <a:gd name="adj1" fmla="val 18750"/>
              <a:gd name="adj2" fmla="val 0"/>
              <a:gd name="adj3" fmla="val -93975"/>
              <a:gd name="adj4" fmla="val -42179"/>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800" dirty="0">
                <a:solidFill>
                  <a:srgbClr val="000000"/>
                </a:solidFill>
              </a:rPr>
              <a:t>type of file</a:t>
            </a:r>
          </a:p>
        </p:txBody>
      </p:sp>
      <p:sp>
        <p:nvSpPr>
          <p:cNvPr id="3" name="TextBox 2"/>
          <p:cNvSpPr txBox="1"/>
          <p:nvPr>
            <p:custDataLst>
              <p:tags r:id="rId2"/>
            </p:custDataLst>
          </p:nvPr>
        </p:nvSpPr>
        <p:spPr>
          <a:xfrm>
            <a:off x="7315200" y="4787900"/>
            <a:ext cx="920445" cy="338554"/>
          </a:xfrm>
          <a:prstGeom prst="rect">
            <a:avLst/>
          </a:prstGeom>
          <a:noFill/>
        </p:spPr>
        <p:txBody>
          <a:bodyPr vert="horz" wrap="none" rtlCol="0">
            <a:spAutoFit/>
          </a:bodyPr>
          <a:lstStyle/>
          <a:p>
            <a:r>
              <a:rPr lang="en-US" sz="1600" dirty="0">
                <a:latin typeface="Calibri Light" panose="020F0302020204030204" pitchFamily="34" charset="0"/>
              </a:rPr>
              <a:t>p102d03</a:t>
            </a:r>
          </a:p>
        </p:txBody>
      </p:sp>
    </p:spTree>
    <p:extLst>
      <p:ext uri="{BB962C8B-B14F-4D97-AF65-F5344CB8AC3E}">
        <p14:creationId xmlns:p14="http://schemas.microsoft.com/office/powerpoint/2010/main" val="2218697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9"/>
          <p:cNvSpPr>
            <a:spLocks noChangeAspect="1" noEditPoints="1"/>
          </p:cNvSpPr>
          <p:nvPr/>
        </p:nvSpPr>
        <p:spPr bwMode="auto">
          <a:xfrm>
            <a:off x="5790878" y="1129142"/>
            <a:ext cx="1374775" cy="1371600"/>
          </a:xfrm>
          <a:custGeom>
            <a:avLst/>
            <a:gdLst>
              <a:gd name="T0" fmla="*/ 3297 w 4799"/>
              <a:gd name="T1" fmla="*/ 2672 h 4790"/>
              <a:gd name="T2" fmla="*/ 4276 w 4799"/>
              <a:gd name="T3" fmla="*/ 2672 h 4790"/>
              <a:gd name="T4" fmla="*/ 3363 w 4799"/>
              <a:gd name="T5" fmla="*/ 2737 h 4790"/>
              <a:gd name="T6" fmla="*/ 622 w 4799"/>
              <a:gd name="T7" fmla="*/ 2606 h 4790"/>
              <a:gd name="T8" fmla="*/ 2828 w 4799"/>
              <a:gd name="T9" fmla="*/ 2737 h 4790"/>
              <a:gd name="T10" fmla="*/ 557 w 4799"/>
              <a:gd name="T11" fmla="*/ 2672 h 4790"/>
              <a:gd name="T12" fmla="*/ 4212 w 4799"/>
              <a:gd name="T13" fmla="*/ 3121 h 4790"/>
              <a:gd name="T14" fmla="*/ 2271 w 4799"/>
              <a:gd name="T15" fmla="*/ 3252 h 4790"/>
              <a:gd name="T16" fmla="*/ 2271 w 4799"/>
              <a:gd name="T17" fmla="*/ 3121 h 4790"/>
              <a:gd name="T18" fmla="*/ 1965 w 4799"/>
              <a:gd name="T19" fmla="*/ 3186 h 4790"/>
              <a:gd name="T20" fmla="*/ 558 w 4799"/>
              <a:gd name="T21" fmla="*/ 3186 h 4790"/>
              <a:gd name="T22" fmla="*/ 1900 w 4799"/>
              <a:gd name="T23" fmla="*/ 3121 h 4790"/>
              <a:gd name="T24" fmla="*/ 4209 w 4799"/>
              <a:gd name="T25" fmla="*/ 3766 h 4790"/>
              <a:gd name="T26" fmla="*/ 3630 w 4799"/>
              <a:gd name="T27" fmla="*/ 3635 h 4790"/>
              <a:gd name="T28" fmla="*/ 4274 w 4799"/>
              <a:gd name="T29" fmla="*/ 3701 h 4790"/>
              <a:gd name="T30" fmla="*/ 621 w 4799"/>
              <a:gd name="T31" fmla="*/ 3766 h 4790"/>
              <a:gd name="T32" fmla="*/ 3300 w 4799"/>
              <a:gd name="T33" fmla="*/ 3635 h 4790"/>
              <a:gd name="T34" fmla="*/ 3300 w 4799"/>
              <a:gd name="T35" fmla="*/ 3766 h 4790"/>
              <a:gd name="T36" fmla="*/ 4213 w 4799"/>
              <a:gd name="T37" fmla="*/ 4281 h 4790"/>
              <a:gd name="T38" fmla="*/ 3366 w 4799"/>
              <a:gd name="T39" fmla="*/ 4150 h 4790"/>
              <a:gd name="T40" fmla="*/ 4279 w 4799"/>
              <a:gd name="T41" fmla="*/ 4215 h 4790"/>
              <a:gd name="T42" fmla="*/ 2831 w 4799"/>
              <a:gd name="T43" fmla="*/ 4281 h 4790"/>
              <a:gd name="T44" fmla="*/ 625 w 4799"/>
              <a:gd name="T45" fmla="*/ 4150 h 4790"/>
              <a:gd name="T46" fmla="*/ 2897 w 4799"/>
              <a:gd name="T47" fmla="*/ 4215 h 4790"/>
              <a:gd name="T48" fmla="*/ 627 w 4799"/>
              <a:gd name="T49" fmla="*/ 2092 h 4790"/>
              <a:gd name="T50" fmla="*/ 1474 w 4799"/>
              <a:gd name="T51" fmla="*/ 2223 h 4790"/>
              <a:gd name="T52" fmla="*/ 561 w 4799"/>
              <a:gd name="T53" fmla="*/ 2158 h 4790"/>
              <a:gd name="T54" fmla="*/ 4215 w 4799"/>
              <a:gd name="T55" fmla="*/ 2223 h 4790"/>
              <a:gd name="T56" fmla="*/ 2009 w 4799"/>
              <a:gd name="T57" fmla="*/ 2092 h 4790"/>
              <a:gd name="T58" fmla="*/ 4280 w 4799"/>
              <a:gd name="T59" fmla="*/ 2158 h 4790"/>
              <a:gd name="T60" fmla="*/ 628 w 4799"/>
              <a:gd name="T61" fmla="*/ 1578 h 4790"/>
              <a:gd name="T62" fmla="*/ 2569 w 4799"/>
              <a:gd name="T63" fmla="*/ 1709 h 4790"/>
              <a:gd name="T64" fmla="*/ 563 w 4799"/>
              <a:gd name="T65" fmla="*/ 1643 h 4790"/>
              <a:gd name="T66" fmla="*/ 4216 w 4799"/>
              <a:gd name="T67" fmla="*/ 1709 h 4790"/>
              <a:gd name="T68" fmla="*/ 2940 w 4799"/>
              <a:gd name="T69" fmla="*/ 1578 h 4790"/>
              <a:gd name="T70" fmla="*/ 4282 w 4799"/>
              <a:gd name="T71" fmla="*/ 1643 h 4790"/>
              <a:gd name="T72" fmla="*/ 1276 w 4799"/>
              <a:gd name="T73" fmla="*/ 1129 h 4790"/>
              <a:gd name="T74" fmla="*/ 566 w 4799"/>
              <a:gd name="T75" fmla="*/ 1129 h 4790"/>
              <a:gd name="T76" fmla="*/ 1210 w 4799"/>
              <a:gd name="T77" fmla="*/ 1063 h 4790"/>
              <a:gd name="T78" fmla="*/ 4219 w 4799"/>
              <a:gd name="T79" fmla="*/ 1194 h 4790"/>
              <a:gd name="T80" fmla="*/ 1540 w 4799"/>
              <a:gd name="T81" fmla="*/ 1063 h 4790"/>
              <a:gd name="T82" fmla="*/ 4285 w 4799"/>
              <a:gd name="T83" fmla="*/ 1129 h 4790"/>
              <a:gd name="T84" fmla="*/ 630 w 4799"/>
              <a:gd name="T85" fmla="*/ 549 h 4790"/>
              <a:gd name="T86" fmla="*/ 1477 w 4799"/>
              <a:gd name="T87" fmla="*/ 680 h 4790"/>
              <a:gd name="T88" fmla="*/ 565 w 4799"/>
              <a:gd name="T89" fmla="*/ 614 h 4790"/>
              <a:gd name="T90" fmla="*/ 2012 w 4799"/>
              <a:gd name="T91" fmla="*/ 549 h 4790"/>
              <a:gd name="T92" fmla="*/ 4218 w 4799"/>
              <a:gd name="T93" fmla="*/ 680 h 4790"/>
              <a:gd name="T94" fmla="*/ 1947 w 4799"/>
              <a:gd name="T95" fmla="*/ 614 h 4790"/>
              <a:gd name="T96" fmla="*/ 4457 w 4799"/>
              <a:gd name="T97" fmla="*/ 4659 h 4790"/>
              <a:gd name="T98" fmla="*/ 130 w 4799"/>
              <a:gd name="T99" fmla="*/ 343 h 4790"/>
              <a:gd name="T100" fmla="*/ 4669 w 4799"/>
              <a:gd name="T101" fmla="*/ 343 h 4790"/>
              <a:gd name="T102" fmla="*/ 4457 w 4799"/>
              <a:gd name="T103" fmla="*/ 0 h 4790"/>
              <a:gd name="T104" fmla="*/ 0 w 4799"/>
              <a:gd name="T105" fmla="*/ 343 h 4790"/>
              <a:gd name="T106" fmla="*/ 4457 w 4799"/>
              <a:gd name="T107" fmla="*/ 4790 h 4790"/>
              <a:gd name="T108" fmla="*/ 4457 w 4799"/>
              <a:gd name="T109" fmla="*/ 0 h 4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799" h="4790">
                <a:moveTo>
                  <a:pt x="3363" y="2737"/>
                </a:moveTo>
                <a:lnTo>
                  <a:pt x="3363" y="2737"/>
                </a:lnTo>
                <a:cubicBezTo>
                  <a:pt x="3327" y="2737"/>
                  <a:pt x="3297" y="2708"/>
                  <a:pt x="3297" y="2672"/>
                </a:cubicBezTo>
                <a:cubicBezTo>
                  <a:pt x="3297" y="2636"/>
                  <a:pt x="3327" y="2606"/>
                  <a:pt x="3363" y="2606"/>
                </a:cubicBezTo>
                <a:lnTo>
                  <a:pt x="4210" y="2606"/>
                </a:lnTo>
                <a:cubicBezTo>
                  <a:pt x="4246" y="2606"/>
                  <a:pt x="4276" y="2636"/>
                  <a:pt x="4276" y="2672"/>
                </a:cubicBezTo>
                <a:cubicBezTo>
                  <a:pt x="4276" y="2708"/>
                  <a:pt x="4246" y="2737"/>
                  <a:pt x="4210" y="2737"/>
                </a:cubicBezTo>
                <a:lnTo>
                  <a:pt x="3363" y="2737"/>
                </a:lnTo>
                <a:lnTo>
                  <a:pt x="3363" y="2737"/>
                </a:lnTo>
                <a:close/>
                <a:moveTo>
                  <a:pt x="557" y="2672"/>
                </a:moveTo>
                <a:lnTo>
                  <a:pt x="557" y="2672"/>
                </a:lnTo>
                <a:cubicBezTo>
                  <a:pt x="557" y="2636"/>
                  <a:pt x="586" y="2606"/>
                  <a:pt x="622" y="2606"/>
                </a:cubicBezTo>
                <a:lnTo>
                  <a:pt x="2828" y="2606"/>
                </a:lnTo>
                <a:cubicBezTo>
                  <a:pt x="2864" y="2606"/>
                  <a:pt x="2894" y="2636"/>
                  <a:pt x="2894" y="2672"/>
                </a:cubicBezTo>
                <a:cubicBezTo>
                  <a:pt x="2894" y="2708"/>
                  <a:pt x="2864" y="2737"/>
                  <a:pt x="2828" y="2737"/>
                </a:cubicBezTo>
                <a:lnTo>
                  <a:pt x="622" y="2737"/>
                </a:lnTo>
                <a:cubicBezTo>
                  <a:pt x="586" y="2737"/>
                  <a:pt x="557" y="2708"/>
                  <a:pt x="557" y="2672"/>
                </a:cubicBezTo>
                <a:lnTo>
                  <a:pt x="557" y="2672"/>
                </a:lnTo>
                <a:close/>
                <a:moveTo>
                  <a:pt x="2271" y="3121"/>
                </a:moveTo>
                <a:lnTo>
                  <a:pt x="2271" y="3121"/>
                </a:lnTo>
                <a:lnTo>
                  <a:pt x="4212" y="3121"/>
                </a:lnTo>
                <a:cubicBezTo>
                  <a:pt x="4248" y="3121"/>
                  <a:pt x="4277" y="3150"/>
                  <a:pt x="4277" y="3186"/>
                </a:cubicBezTo>
                <a:cubicBezTo>
                  <a:pt x="4277" y="3222"/>
                  <a:pt x="4248" y="3252"/>
                  <a:pt x="4212" y="3252"/>
                </a:cubicBezTo>
                <a:lnTo>
                  <a:pt x="2271" y="3252"/>
                </a:lnTo>
                <a:cubicBezTo>
                  <a:pt x="2235" y="3252"/>
                  <a:pt x="2206" y="3222"/>
                  <a:pt x="2206" y="3186"/>
                </a:cubicBezTo>
                <a:cubicBezTo>
                  <a:pt x="2206" y="3150"/>
                  <a:pt x="2235" y="3121"/>
                  <a:pt x="2271" y="3121"/>
                </a:cubicBezTo>
                <a:lnTo>
                  <a:pt x="2271" y="3121"/>
                </a:lnTo>
                <a:close/>
                <a:moveTo>
                  <a:pt x="1900" y="3121"/>
                </a:moveTo>
                <a:lnTo>
                  <a:pt x="1900" y="3121"/>
                </a:lnTo>
                <a:cubicBezTo>
                  <a:pt x="1936" y="3121"/>
                  <a:pt x="1965" y="3150"/>
                  <a:pt x="1965" y="3186"/>
                </a:cubicBezTo>
                <a:cubicBezTo>
                  <a:pt x="1965" y="3222"/>
                  <a:pt x="1936" y="3252"/>
                  <a:pt x="1900" y="3252"/>
                </a:cubicBezTo>
                <a:lnTo>
                  <a:pt x="624" y="3252"/>
                </a:lnTo>
                <a:cubicBezTo>
                  <a:pt x="588" y="3252"/>
                  <a:pt x="558" y="3222"/>
                  <a:pt x="558" y="3186"/>
                </a:cubicBezTo>
                <a:cubicBezTo>
                  <a:pt x="558" y="3150"/>
                  <a:pt x="588" y="3121"/>
                  <a:pt x="624" y="3121"/>
                </a:cubicBezTo>
                <a:lnTo>
                  <a:pt x="1900" y="3121"/>
                </a:lnTo>
                <a:lnTo>
                  <a:pt x="1900" y="3121"/>
                </a:lnTo>
                <a:close/>
                <a:moveTo>
                  <a:pt x="4274" y="3701"/>
                </a:moveTo>
                <a:lnTo>
                  <a:pt x="4274" y="3701"/>
                </a:lnTo>
                <a:cubicBezTo>
                  <a:pt x="4274" y="3737"/>
                  <a:pt x="4245" y="3766"/>
                  <a:pt x="4209" y="3766"/>
                </a:cubicBezTo>
                <a:lnTo>
                  <a:pt x="3630" y="3766"/>
                </a:lnTo>
                <a:cubicBezTo>
                  <a:pt x="3594" y="3766"/>
                  <a:pt x="3565" y="3737"/>
                  <a:pt x="3565" y="3701"/>
                </a:cubicBezTo>
                <a:cubicBezTo>
                  <a:pt x="3565" y="3664"/>
                  <a:pt x="3594" y="3635"/>
                  <a:pt x="3630" y="3635"/>
                </a:cubicBezTo>
                <a:lnTo>
                  <a:pt x="4209" y="3635"/>
                </a:lnTo>
                <a:cubicBezTo>
                  <a:pt x="4245" y="3635"/>
                  <a:pt x="4274" y="3664"/>
                  <a:pt x="4274" y="3701"/>
                </a:cubicBezTo>
                <a:lnTo>
                  <a:pt x="4274" y="3701"/>
                </a:lnTo>
                <a:close/>
                <a:moveTo>
                  <a:pt x="3300" y="3766"/>
                </a:moveTo>
                <a:lnTo>
                  <a:pt x="3300" y="3766"/>
                </a:lnTo>
                <a:lnTo>
                  <a:pt x="621" y="3766"/>
                </a:lnTo>
                <a:cubicBezTo>
                  <a:pt x="585" y="3766"/>
                  <a:pt x="555" y="3737"/>
                  <a:pt x="555" y="3701"/>
                </a:cubicBezTo>
                <a:cubicBezTo>
                  <a:pt x="555" y="3664"/>
                  <a:pt x="585" y="3635"/>
                  <a:pt x="621" y="3635"/>
                </a:cubicBezTo>
                <a:lnTo>
                  <a:pt x="3300" y="3635"/>
                </a:lnTo>
                <a:cubicBezTo>
                  <a:pt x="3336" y="3635"/>
                  <a:pt x="3365" y="3664"/>
                  <a:pt x="3365" y="3701"/>
                </a:cubicBezTo>
                <a:cubicBezTo>
                  <a:pt x="3365" y="3737"/>
                  <a:pt x="3336" y="3766"/>
                  <a:pt x="3300" y="3766"/>
                </a:cubicBezTo>
                <a:lnTo>
                  <a:pt x="3300" y="3766"/>
                </a:lnTo>
                <a:close/>
                <a:moveTo>
                  <a:pt x="4279" y="4215"/>
                </a:moveTo>
                <a:lnTo>
                  <a:pt x="4279" y="4215"/>
                </a:lnTo>
                <a:cubicBezTo>
                  <a:pt x="4279" y="4251"/>
                  <a:pt x="4249" y="4281"/>
                  <a:pt x="4213" y="4281"/>
                </a:cubicBezTo>
                <a:lnTo>
                  <a:pt x="3366" y="4280"/>
                </a:lnTo>
                <a:cubicBezTo>
                  <a:pt x="3330" y="4280"/>
                  <a:pt x="3300" y="4251"/>
                  <a:pt x="3300" y="4215"/>
                </a:cubicBezTo>
                <a:cubicBezTo>
                  <a:pt x="3300" y="4179"/>
                  <a:pt x="3330" y="4150"/>
                  <a:pt x="3366" y="4150"/>
                </a:cubicBezTo>
                <a:lnTo>
                  <a:pt x="4213" y="4150"/>
                </a:lnTo>
                <a:cubicBezTo>
                  <a:pt x="4249" y="4150"/>
                  <a:pt x="4279" y="4179"/>
                  <a:pt x="4279" y="4215"/>
                </a:cubicBezTo>
                <a:lnTo>
                  <a:pt x="4279" y="4215"/>
                </a:lnTo>
                <a:close/>
                <a:moveTo>
                  <a:pt x="2897" y="4215"/>
                </a:moveTo>
                <a:lnTo>
                  <a:pt x="2897" y="4215"/>
                </a:lnTo>
                <a:cubicBezTo>
                  <a:pt x="2897" y="4251"/>
                  <a:pt x="2867" y="4281"/>
                  <a:pt x="2831" y="4281"/>
                </a:cubicBezTo>
                <a:lnTo>
                  <a:pt x="625" y="4280"/>
                </a:lnTo>
                <a:cubicBezTo>
                  <a:pt x="589" y="4280"/>
                  <a:pt x="560" y="4251"/>
                  <a:pt x="560" y="4215"/>
                </a:cubicBezTo>
                <a:cubicBezTo>
                  <a:pt x="560" y="4179"/>
                  <a:pt x="589" y="4150"/>
                  <a:pt x="625" y="4150"/>
                </a:cubicBezTo>
                <a:lnTo>
                  <a:pt x="2831" y="4150"/>
                </a:lnTo>
                <a:cubicBezTo>
                  <a:pt x="2867" y="4150"/>
                  <a:pt x="2897" y="4179"/>
                  <a:pt x="2897" y="4215"/>
                </a:cubicBezTo>
                <a:lnTo>
                  <a:pt x="2897" y="4215"/>
                </a:lnTo>
                <a:close/>
                <a:moveTo>
                  <a:pt x="561" y="2158"/>
                </a:moveTo>
                <a:lnTo>
                  <a:pt x="561" y="2158"/>
                </a:lnTo>
                <a:cubicBezTo>
                  <a:pt x="561" y="2121"/>
                  <a:pt x="591" y="2092"/>
                  <a:pt x="627" y="2092"/>
                </a:cubicBezTo>
                <a:lnTo>
                  <a:pt x="1474" y="2092"/>
                </a:lnTo>
                <a:cubicBezTo>
                  <a:pt x="1510" y="2092"/>
                  <a:pt x="1540" y="2121"/>
                  <a:pt x="1540" y="2158"/>
                </a:cubicBezTo>
                <a:cubicBezTo>
                  <a:pt x="1540" y="2194"/>
                  <a:pt x="1510" y="2223"/>
                  <a:pt x="1474" y="2223"/>
                </a:cubicBezTo>
                <a:lnTo>
                  <a:pt x="627" y="2223"/>
                </a:lnTo>
                <a:cubicBezTo>
                  <a:pt x="591" y="2223"/>
                  <a:pt x="561" y="2194"/>
                  <a:pt x="561" y="2158"/>
                </a:cubicBezTo>
                <a:lnTo>
                  <a:pt x="561" y="2158"/>
                </a:lnTo>
                <a:close/>
                <a:moveTo>
                  <a:pt x="4280" y="2158"/>
                </a:moveTo>
                <a:lnTo>
                  <a:pt x="4280" y="2158"/>
                </a:lnTo>
                <a:cubicBezTo>
                  <a:pt x="4280" y="2194"/>
                  <a:pt x="4251" y="2223"/>
                  <a:pt x="4215" y="2223"/>
                </a:cubicBezTo>
                <a:lnTo>
                  <a:pt x="2009" y="2223"/>
                </a:lnTo>
                <a:cubicBezTo>
                  <a:pt x="1973" y="2223"/>
                  <a:pt x="1944" y="2194"/>
                  <a:pt x="1944" y="2158"/>
                </a:cubicBezTo>
                <a:cubicBezTo>
                  <a:pt x="1944" y="2121"/>
                  <a:pt x="1973" y="2092"/>
                  <a:pt x="2009" y="2092"/>
                </a:cubicBezTo>
                <a:lnTo>
                  <a:pt x="4215" y="2092"/>
                </a:lnTo>
                <a:cubicBezTo>
                  <a:pt x="4251" y="2092"/>
                  <a:pt x="4280" y="2121"/>
                  <a:pt x="4280" y="2158"/>
                </a:cubicBezTo>
                <a:lnTo>
                  <a:pt x="4280" y="2158"/>
                </a:lnTo>
                <a:close/>
                <a:moveTo>
                  <a:pt x="563" y="1643"/>
                </a:moveTo>
                <a:lnTo>
                  <a:pt x="563" y="1643"/>
                </a:lnTo>
                <a:cubicBezTo>
                  <a:pt x="563" y="1607"/>
                  <a:pt x="592" y="1578"/>
                  <a:pt x="628" y="1578"/>
                </a:cubicBezTo>
                <a:lnTo>
                  <a:pt x="2569" y="1578"/>
                </a:lnTo>
                <a:cubicBezTo>
                  <a:pt x="2605" y="1578"/>
                  <a:pt x="2634" y="1607"/>
                  <a:pt x="2634" y="1643"/>
                </a:cubicBezTo>
                <a:cubicBezTo>
                  <a:pt x="2634" y="1679"/>
                  <a:pt x="2605" y="1709"/>
                  <a:pt x="2569" y="1709"/>
                </a:cubicBezTo>
                <a:lnTo>
                  <a:pt x="628" y="1709"/>
                </a:lnTo>
                <a:cubicBezTo>
                  <a:pt x="592" y="1709"/>
                  <a:pt x="563" y="1679"/>
                  <a:pt x="563" y="1643"/>
                </a:cubicBezTo>
                <a:lnTo>
                  <a:pt x="563" y="1643"/>
                </a:lnTo>
                <a:close/>
                <a:moveTo>
                  <a:pt x="4282" y="1643"/>
                </a:moveTo>
                <a:lnTo>
                  <a:pt x="4282" y="1643"/>
                </a:lnTo>
                <a:cubicBezTo>
                  <a:pt x="4282" y="1679"/>
                  <a:pt x="4253" y="1709"/>
                  <a:pt x="4216" y="1709"/>
                </a:cubicBezTo>
                <a:lnTo>
                  <a:pt x="2940" y="1709"/>
                </a:lnTo>
                <a:cubicBezTo>
                  <a:pt x="2904" y="1709"/>
                  <a:pt x="2875" y="1679"/>
                  <a:pt x="2875" y="1643"/>
                </a:cubicBezTo>
                <a:cubicBezTo>
                  <a:pt x="2875" y="1607"/>
                  <a:pt x="2904" y="1578"/>
                  <a:pt x="2940" y="1578"/>
                </a:cubicBezTo>
                <a:lnTo>
                  <a:pt x="4216" y="1578"/>
                </a:lnTo>
                <a:cubicBezTo>
                  <a:pt x="4253" y="1578"/>
                  <a:pt x="4282" y="1607"/>
                  <a:pt x="4282" y="1643"/>
                </a:cubicBezTo>
                <a:lnTo>
                  <a:pt x="4282" y="1643"/>
                </a:lnTo>
                <a:close/>
                <a:moveTo>
                  <a:pt x="1210" y="1063"/>
                </a:moveTo>
                <a:lnTo>
                  <a:pt x="1210" y="1063"/>
                </a:lnTo>
                <a:cubicBezTo>
                  <a:pt x="1246" y="1063"/>
                  <a:pt x="1276" y="1093"/>
                  <a:pt x="1276" y="1129"/>
                </a:cubicBezTo>
                <a:cubicBezTo>
                  <a:pt x="1276" y="1165"/>
                  <a:pt x="1246" y="1194"/>
                  <a:pt x="1210" y="1194"/>
                </a:cubicBezTo>
                <a:lnTo>
                  <a:pt x="632" y="1194"/>
                </a:lnTo>
                <a:cubicBezTo>
                  <a:pt x="595" y="1194"/>
                  <a:pt x="566" y="1165"/>
                  <a:pt x="566" y="1129"/>
                </a:cubicBezTo>
                <a:cubicBezTo>
                  <a:pt x="566" y="1092"/>
                  <a:pt x="595" y="1063"/>
                  <a:pt x="632" y="1063"/>
                </a:cubicBezTo>
                <a:lnTo>
                  <a:pt x="1210" y="1063"/>
                </a:lnTo>
                <a:lnTo>
                  <a:pt x="1210" y="1063"/>
                </a:lnTo>
                <a:close/>
                <a:moveTo>
                  <a:pt x="4285" y="1129"/>
                </a:moveTo>
                <a:lnTo>
                  <a:pt x="4285" y="1129"/>
                </a:lnTo>
                <a:cubicBezTo>
                  <a:pt x="4285" y="1165"/>
                  <a:pt x="4256" y="1194"/>
                  <a:pt x="4219" y="1194"/>
                </a:cubicBezTo>
                <a:lnTo>
                  <a:pt x="1540" y="1194"/>
                </a:lnTo>
                <a:cubicBezTo>
                  <a:pt x="1504" y="1194"/>
                  <a:pt x="1475" y="1165"/>
                  <a:pt x="1475" y="1129"/>
                </a:cubicBezTo>
                <a:cubicBezTo>
                  <a:pt x="1475" y="1092"/>
                  <a:pt x="1504" y="1063"/>
                  <a:pt x="1540" y="1063"/>
                </a:cubicBezTo>
                <a:lnTo>
                  <a:pt x="4219" y="1063"/>
                </a:lnTo>
                <a:cubicBezTo>
                  <a:pt x="4256" y="1063"/>
                  <a:pt x="4285" y="1093"/>
                  <a:pt x="4285" y="1129"/>
                </a:cubicBezTo>
                <a:lnTo>
                  <a:pt x="4285" y="1129"/>
                </a:lnTo>
                <a:close/>
                <a:moveTo>
                  <a:pt x="565" y="614"/>
                </a:moveTo>
                <a:lnTo>
                  <a:pt x="565" y="614"/>
                </a:lnTo>
                <a:cubicBezTo>
                  <a:pt x="565" y="578"/>
                  <a:pt x="594" y="549"/>
                  <a:pt x="630" y="549"/>
                </a:cubicBezTo>
                <a:lnTo>
                  <a:pt x="1477" y="549"/>
                </a:lnTo>
                <a:cubicBezTo>
                  <a:pt x="1513" y="549"/>
                  <a:pt x="1543" y="578"/>
                  <a:pt x="1543" y="614"/>
                </a:cubicBezTo>
                <a:cubicBezTo>
                  <a:pt x="1543" y="650"/>
                  <a:pt x="1513" y="680"/>
                  <a:pt x="1477" y="680"/>
                </a:cubicBezTo>
                <a:lnTo>
                  <a:pt x="630" y="680"/>
                </a:lnTo>
                <a:cubicBezTo>
                  <a:pt x="594" y="680"/>
                  <a:pt x="565" y="650"/>
                  <a:pt x="565" y="614"/>
                </a:cubicBezTo>
                <a:lnTo>
                  <a:pt x="565" y="614"/>
                </a:lnTo>
                <a:close/>
                <a:moveTo>
                  <a:pt x="1947" y="614"/>
                </a:moveTo>
                <a:lnTo>
                  <a:pt x="1947" y="614"/>
                </a:lnTo>
                <a:cubicBezTo>
                  <a:pt x="1947" y="578"/>
                  <a:pt x="1976" y="549"/>
                  <a:pt x="2012" y="549"/>
                </a:cubicBezTo>
                <a:lnTo>
                  <a:pt x="4218" y="549"/>
                </a:lnTo>
                <a:cubicBezTo>
                  <a:pt x="4254" y="549"/>
                  <a:pt x="4283" y="578"/>
                  <a:pt x="4283" y="614"/>
                </a:cubicBezTo>
                <a:cubicBezTo>
                  <a:pt x="4283" y="650"/>
                  <a:pt x="4254" y="680"/>
                  <a:pt x="4218" y="680"/>
                </a:cubicBezTo>
                <a:lnTo>
                  <a:pt x="2012" y="680"/>
                </a:lnTo>
                <a:cubicBezTo>
                  <a:pt x="1976" y="680"/>
                  <a:pt x="1947" y="650"/>
                  <a:pt x="1947" y="614"/>
                </a:cubicBezTo>
                <a:lnTo>
                  <a:pt x="1947" y="614"/>
                </a:lnTo>
                <a:close/>
                <a:moveTo>
                  <a:pt x="4669" y="4447"/>
                </a:moveTo>
                <a:lnTo>
                  <a:pt x="4669" y="4447"/>
                </a:lnTo>
                <a:cubicBezTo>
                  <a:pt x="4669" y="4564"/>
                  <a:pt x="4574" y="4659"/>
                  <a:pt x="4457" y="4659"/>
                </a:cubicBezTo>
                <a:lnTo>
                  <a:pt x="342" y="4659"/>
                </a:lnTo>
                <a:cubicBezTo>
                  <a:pt x="225" y="4659"/>
                  <a:pt x="130" y="4564"/>
                  <a:pt x="130" y="4447"/>
                </a:cubicBezTo>
                <a:lnTo>
                  <a:pt x="130" y="343"/>
                </a:lnTo>
                <a:cubicBezTo>
                  <a:pt x="130" y="226"/>
                  <a:pt x="225" y="131"/>
                  <a:pt x="342" y="131"/>
                </a:cubicBezTo>
                <a:lnTo>
                  <a:pt x="4457" y="131"/>
                </a:lnTo>
                <a:cubicBezTo>
                  <a:pt x="4574" y="131"/>
                  <a:pt x="4669" y="226"/>
                  <a:pt x="4669" y="343"/>
                </a:cubicBezTo>
                <a:lnTo>
                  <a:pt x="4669" y="4447"/>
                </a:lnTo>
                <a:lnTo>
                  <a:pt x="4669" y="4447"/>
                </a:lnTo>
                <a:close/>
                <a:moveTo>
                  <a:pt x="4457" y="0"/>
                </a:moveTo>
                <a:lnTo>
                  <a:pt x="4457" y="0"/>
                </a:lnTo>
                <a:lnTo>
                  <a:pt x="342" y="0"/>
                </a:lnTo>
                <a:cubicBezTo>
                  <a:pt x="153" y="0"/>
                  <a:pt x="0" y="154"/>
                  <a:pt x="0" y="343"/>
                </a:cubicBezTo>
                <a:lnTo>
                  <a:pt x="0" y="4447"/>
                </a:lnTo>
                <a:cubicBezTo>
                  <a:pt x="0" y="4636"/>
                  <a:pt x="153" y="4790"/>
                  <a:pt x="342" y="4790"/>
                </a:cubicBezTo>
                <a:lnTo>
                  <a:pt x="4457" y="4790"/>
                </a:lnTo>
                <a:cubicBezTo>
                  <a:pt x="4646" y="4790"/>
                  <a:pt x="4799" y="4636"/>
                  <a:pt x="4799" y="4447"/>
                </a:cubicBezTo>
                <a:lnTo>
                  <a:pt x="4799" y="343"/>
                </a:lnTo>
                <a:cubicBezTo>
                  <a:pt x="4799" y="154"/>
                  <a:pt x="4646" y="0"/>
                  <a:pt x="4457" y="0"/>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Rectangular Callout 14"/>
          <p:cNvSpPr/>
          <p:nvPr/>
        </p:nvSpPr>
        <p:spPr>
          <a:xfrm rot="10800000">
            <a:off x="2961622" y="2371162"/>
            <a:ext cx="4792490" cy="1872364"/>
          </a:xfrm>
          <a:custGeom>
            <a:avLst/>
            <a:gdLst>
              <a:gd name="connsiteX0" fmla="*/ 0 w 4792490"/>
              <a:gd name="connsiteY0" fmla="*/ 0 h 1755648"/>
              <a:gd name="connsiteX1" fmla="*/ 798748 w 4792490"/>
              <a:gd name="connsiteY1" fmla="*/ 0 h 1755648"/>
              <a:gd name="connsiteX2" fmla="*/ 798748 w 4792490"/>
              <a:gd name="connsiteY2" fmla="*/ 0 h 1755648"/>
              <a:gd name="connsiteX3" fmla="*/ 1996871 w 4792490"/>
              <a:gd name="connsiteY3" fmla="*/ 0 h 1755648"/>
              <a:gd name="connsiteX4" fmla="*/ 4792490 w 4792490"/>
              <a:gd name="connsiteY4" fmla="*/ 0 h 1755648"/>
              <a:gd name="connsiteX5" fmla="*/ 4792490 w 4792490"/>
              <a:gd name="connsiteY5" fmla="*/ 1024128 h 1755648"/>
              <a:gd name="connsiteX6" fmla="*/ 4792490 w 4792490"/>
              <a:gd name="connsiteY6" fmla="*/ 1024128 h 1755648"/>
              <a:gd name="connsiteX7" fmla="*/ 4792490 w 4792490"/>
              <a:gd name="connsiteY7" fmla="*/ 1463040 h 1755648"/>
              <a:gd name="connsiteX8" fmla="*/ 4792490 w 4792490"/>
              <a:gd name="connsiteY8" fmla="*/ 1755648 h 1755648"/>
              <a:gd name="connsiteX9" fmla="*/ 1996871 w 4792490"/>
              <a:gd name="connsiteY9" fmla="*/ 1755648 h 1755648"/>
              <a:gd name="connsiteX10" fmla="*/ 1307727 w 4792490"/>
              <a:gd name="connsiteY10" fmla="*/ 2097016 h 1755648"/>
              <a:gd name="connsiteX11" fmla="*/ 798748 w 4792490"/>
              <a:gd name="connsiteY11" fmla="*/ 1755648 h 1755648"/>
              <a:gd name="connsiteX12" fmla="*/ 0 w 4792490"/>
              <a:gd name="connsiteY12" fmla="*/ 1755648 h 1755648"/>
              <a:gd name="connsiteX13" fmla="*/ 0 w 4792490"/>
              <a:gd name="connsiteY13" fmla="*/ 1463040 h 1755648"/>
              <a:gd name="connsiteX14" fmla="*/ 0 w 4792490"/>
              <a:gd name="connsiteY14" fmla="*/ 1024128 h 1755648"/>
              <a:gd name="connsiteX15" fmla="*/ 0 w 4792490"/>
              <a:gd name="connsiteY15" fmla="*/ 1024128 h 1755648"/>
              <a:gd name="connsiteX16" fmla="*/ 0 w 4792490"/>
              <a:gd name="connsiteY16" fmla="*/ 0 h 1755648"/>
              <a:gd name="connsiteX0" fmla="*/ 0 w 4792490"/>
              <a:gd name="connsiteY0" fmla="*/ 0 h 2097016"/>
              <a:gd name="connsiteX1" fmla="*/ 798748 w 4792490"/>
              <a:gd name="connsiteY1" fmla="*/ 0 h 2097016"/>
              <a:gd name="connsiteX2" fmla="*/ 798748 w 4792490"/>
              <a:gd name="connsiteY2" fmla="*/ 0 h 2097016"/>
              <a:gd name="connsiteX3" fmla="*/ 1996871 w 4792490"/>
              <a:gd name="connsiteY3" fmla="*/ 0 h 2097016"/>
              <a:gd name="connsiteX4" fmla="*/ 4792490 w 4792490"/>
              <a:gd name="connsiteY4" fmla="*/ 0 h 2097016"/>
              <a:gd name="connsiteX5" fmla="*/ 4792490 w 4792490"/>
              <a:gd name="connsiteY5" fmla="*/ 1024128 h 2097016"/>
              <a:gd name="connsiteX6" fmla="*/ 4792490 w 4792490"/>
              <a:gd name="connsiteY6" fmla="*/ 1024128 h 2097016"/>
              <a:gd name="connsiteX7" fmla="*/ 4792490 w 4792490"/>
              <a:gd name="connsiteY7" fmla="*/ 1463040 h 2097016"/>
              <a:gd name="connsiteX8" fmla="*/ 4792490 w 4792490"/>
              <a:gd name="connsiteY8" fmla="*/ 1755648 h 2097016"/>
              <a:gd name="connsiteX9" fmla="*/ 1749983 w 4792490"/>
              <a:gd name="connsiteY9" fmla="*/ 1755648 h 2097016"/>
              <a:gd name="connsiteX10" fmla="*/ 1307727 w 4792490"/>
              <a:gd name="connsiteY10" fmla="*/ 2097016 h 2097016"/>
              <a:gd name="connsiteX11" fmla="*/ 798748 w 4792490"/>
              <a:gd name="connsiteY11" fmla="*/ 1755648 h 2097016"/>
              <a:gd name="connsiteX12" fmla="*/ 0 w 4792490"/>
              <a:gd name="connsiteY12" fmla="*/ 1755648 h 2097016"/>
              <a:gd name="connsiteX13" fmla="*/ 0 w 4792490"/>
              <a:gd name="connsiteY13" fmla="*/ 1463040 h 2097016"/>
              <a:gd name="connsiteX14" fmla="*/ 0 w 4792490"/>
              <a:gd name="connsiteY14" fmla="*/ 1024128 h 2097016"/>
              <a:gd name="connsiteX15" fmla="*/ 0 w 4792490"/>
              <a:gd name="connsiteY15" fmla="*/ 1024128 h 2097016"/>
              <a:gd name="connsiteX16" fmla="*/ 0 w 4792490"/>
              <a:gd name="connsiteY16" fmla="*/ 0 h 2097016"/>
              <a:gd name="connsiteX0" fmla="*/ 0 w 4792490"/>
              <a:gd name="connsiteY0" fmla="*/ 0 h 2106160"/>
              <a:gd name="connsiteX1" fmla="*/ 798748 w 4792490"/>
              <a:gd name="connsiteY1" fmla="*/ 0 h 2106160"/>
              <a:gd name="connsiteX2" fmla="*/ 798748 w 4792490"/>
              <a:gd name="connsiteY2" fmla="*/ 0 h 2106160"/>
              <a:gd name="connsiteX3" fmla="*/ 1996871 w 4792490"/>
              <a:gd name="connsiteY3" fmla="*/ 0 h 2106160"/>
              <a:gd name="connsiteX4" fmla="*/ 4792490 w 4792490"/>
              <a:gd name="connsiteY4" fmla="*/ 0 h 2106160"/>
              <a:gd name="connsiteX5" fmla="*/ 4792490 w 4792490"/>
              <a:gd name="connsiteY5" fmla="*/ 1024128 h 2106160"/>
              <a:gd name="connsiteX6" fmla="*/ 4792490 w 4792490"/>
              <a:gd name="connsiteY6" fmla="*/ 1024128 h 2106160"/>
              <a:gd name="connsiteX7" fmla="*/ 4792490 w 4792490"/>
              <a:gd name="connsiteY7" fmla="*/ 1463040 h 2106160"/>
              <a:gd name="connsiteX8" fmla="*/ 4792490 w 4792490"/>
              <a:gd name="connsiteY8" fmla="*/ 1755648 h 2106160"/>
              <a:gd name="connsiteX9" fmla="*/ 1749983 w 4792490"/>
              <a:gd name="connsiteY9" fmla="*/ 1755648 h 2106160"/>
              <a:gd name="connsiteX10" fmla="*/ 1216287 w 4792490"/>
              <a:gd name="connsiteY10" fmla="*/ 2106160 h 2106160"/>
              <a:gd name="connsiteX11" fmla="*/ 798748 w 4792490"/>
              <a:gd name="connsiteY11" fmla="*/ 1755648 h 2106160"/>
              <a:gd name="connsiteX12" fmla="*/ 0 w 4792490"/>
              <a:gd name="connsiteY12" fmla="*/ 1755648 h 2106160"/>
              <a:gd name="connsiteX13" fmla="*/ 0 w 4792490"/>
              <a:gd name="connsiteY13" fmla="*/ 1463040 h 2106160"/>
              <a:gd name="connsiteX14" fmla="*/ 0 w 4792490"/>
              <a:gd name="connsiteY14" fmla="*/ 1024128 h 2106160"/>
              <a:gd name="connsiteX15" fmla="*/ 0 w 4792490"/>
              <a:gd name="connsiteY15" fmla="*/ 1024128 h 2106160"/>
              <a:gd name="connsiteX16" fmla="*/ 0 w 4792490"/>
              <a:gd name="connsiteY16" fmla="*/ 0 h 2106160"/>
              <a:gd name="connsiteX0" fmla="*/ 0 w 4792490"/>
              <a:gd name="connsiteY0" fmla="*/ 0 h 2106160"/>
              <a:gd name="connsiteX1" fmla="*/ 798748 w 4792490"/>
              <a:gd name="connsiteY1" fmla="*/ 0 h 2106160"/>
              <a:gd name="connsiteX2" fmla="*/ 798748 w 4792490"/>
              <a:gd name="connsiteY2" fmla="*/ 0 h 2106160"/>
              <a:gd name="connsiteX3" fmla="*/ 1996871 w 4792490"/>
              <a:gd name="connsiteY3" fmla="*/ 0 h 2106160"/>
              <a:gd name="connsiteX4" fmla="*/ 4792490 w 4792490"/>
              <a:gd name="connsiteY4" fmla="*/ 0 h 2106160"/>
              <a:gd name="connsiteX5" fmla="*/ 4792490 w 4792490"/>
              <a:gd name="connsiteY5" fmla="*/ 1024128 h 2106160"/>
              <a:gd name="connsiteX6" fmla="*/ 4792490 w 4792490"/>
              <a:gd name="connsiteY6" fmla="*/ 1024128 h 2106160"/>
              <a:gd name="connsiteX7" fmla="*/ 4792490 w 4792490"/>
              <a:gd name="connsiteY7" fmla="*/ 1463040 h 2106160"/>
              <a:gd name="connsiteX8" fmla="*/ 4792490 w 4792490"/>
              <a:gd name="connsiteY8" fmla="*/ 1755648 h 2106160"/>
              <a:gd name="connsiteX9" fmla="*/ 1607940 w 4792490"/>
              <a:gd name="connsiteY9" fmla="*/ 1747081 h 2106160"/>
              <a:gd name="connsiteX10" fmla="*/ 1216287 w 4792490"/>
              <a:gd name="connsiteY10" fmla="*/ 2106160 h 2106160"/>
              <a:gd name="connsiteX11" fmla="*/ 798748 w 4792490"/>
              <a:gd name="connsiteY11" fmla="*/ 1755648 h 2106160"/>
              <a:gd name="connsiteX12" fmla="*/ 0 w 4792490"/>
              <a:gd name="connsiteY12" fmla="*/ 1755648 h 2106160"/>
              <a:gd name="connsiteX13" fmla="*/ 0 w 4792490"/>
              <a:gd name="connsiteY13" fmla="*/ 1463040 h 2106160"/>
              <a:gd name="connsiteX14" fmla="*/ 0 w 4792490"/>
              <a:gd name="connsiteY14" fmla="*/ 1024128 h 2106160"/>
              <a:gd name="connsiteX15" fmla="*/ 0 w 4792490"/>
              <a:gd name="connsiteY15" fmla="*/ 1024128 h 2106160"/>
              <a:gd name="connsiteX16" fmla="*/ 0 w 4792490"/>
              <a:gd name="connsiteY16" fmla="*/ 0 h 2106160"/>
              <a:gd name="connsiteX0" fmla="*/ 0 w 4792490"/>
              <a:gd name="connsiteY0" fmla="*/ 0 h 2106160"/>
              <a:gd name="connsiteX1" fmla="*/ 798748 w 4792490"/>
              <a:gd name="connsiteY1" fmla="*/ 0 h 2106160"/>
              <a:gd name="connsiteX2" fmla="*/ 798748 w 4792490"/>
              <a:gd name="connsiteY2" fmla="*/ 0 h 2106160"/>
              <a:gd name="connsiteX3" fmla="*/ 1996871 w 4792490"/>
              <a:gd name="connsiteY3" fmla="*/ 0 h 2106160"/>
              <a:gd name="connsiteX4" fmla="*/ 4792490 w 4792490"/>
              <a:gd name="connsiteY4" fmla="*/ 0 h 2106160"/>
              <a:gd name="connsiteX5" fmla="*/ 4792490 w 4792490"/>
              <a:gd name="connsiteY5" fmla="*/ 1024128 h 2106160"/>
              <a:gd name="connsiteX6" fmla="*/ 4792490 w 4792490"/>
              <a:gd name="connsiteY6" fmla="*/ 1024128 h 2106160"/>
              <a:gd name="connsiteX7" fmla="*/ 4792490 w 4792490"/>
              <a:gd name="connsiteY7" fmla="*/ 1463040 h 2106160"/>
              <a:gd name="connsiteX8" fmla="*/ 4792490 w 4792490"/>
              <a:gd name="connsiteY8" fmla="*/ 1755648 h 2106160"/>
              <a:gd name="connsiteX9" fmla="*/ 1616817 w 4792490"/>
              <a:gd name="connsiteY9" fmla="*/ 1755648 h 2106160"/>
              <a:gd name="connsiteX10" fmla="*/ 1216287 w 4792490"/>
              <a:gd name="connsiteY10" fmla="*/ 2106160 h 2106160"/>
              <a:gd name="connsiteX11" fmla="*/ 798748 w 4792490"/>
              <a:gd name="connsiteY11" fmla="*/ 1755648 h 2106160"/>
              <a:gd name="connsiteX12" fmla="*/ 0 w 4792490"/>
              <a:gd name="connsiteY12" fmla="*/ 1755648 h 2106160"/>
              <a:gd name="connsiteX13" fmla="*/ 0 w 4792490"/>
              <a:gd name="connsiteY13" fmla="*/ 1463040 h 2106160"/>
              <a:gd name="connsiteX14" fmla="*/ 0 w 4792490"/>
              <a:gd name="connsiteY14" fmla="*/ 1024128 h 2106160"/>
              <a:gd name="connsiteX15" fmla="*/ 0 w 4792490"/>
              <a:gd name="connsiteY15" fmla="*/ 1024128 h 2106160"/>
              <a:gd name="connsiteX16" fmla="*/ 0 w 4792490"/>
              <a:gd name="connsiteY16" fmla="*/ 0 h 210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92490" h="2106160">
                <a:moveTo>
                  <a:pt x="0" y="0"/>
                </a:moveTo>
                <a:lnTo>
                  <a:pt x="798748" y="0"/>
                </a:lnTo>
                <a:lnTo>
                  <a:pt x="798748" y="0"/>
                </a:lnTo>
                <a:lnTo>
                  <a:pt x="1996871" y="0"/>
                </a:lnTo>
                <a:lnTo>
                  <a:pt x="4792490" y="0"/>
                </a:lnTo>
                <a:lnTo>
                  <a:pt x="4792490" y="1024128"/>
                </a:lnTo>
                <a:lnTo>
                  <a:pt x="4792490" y="1024128"/>
                </a:lnTo>
                <a:lnTo>
                  <a:pt x="4792490" y="1463040"/>
                </a:lnTo>
                <a:lnTo>
                  <a:pt x="4792490" y="1755648"/>
                </a:lnTo>
                <a:lnTo>
                  <a:pt x="1616817" y="1755648"/>
                </a:lnTo>
                <a:lnTo>
                  <a:pt x="1216287" y="2106160"/>
                </a:lnTo>
                <a:lnTo>
                  <a:pt x="798748" y="1755648"/>
                </a:lnTo>
                <a:lnTo>
                  <a:pt x="0" y="1755648"/>
                </a:lnTo>
                <a:lnTo>
                  <a:pt x="0" y="1463040"/>
                </a:lnTo>
                <a:lnTo>
                  <a:pt x="0" y="1024128"/>
                </a:lnTo>
                <a:lnTo>
                  <a:pt x="0" y="1024128"/>
                </a:lnTo>
                <a:lnTo>
                  <a:pt x="0" y="0"/>
                </a:lnTo>
                <a:close/>
              </a:path>
            </a:pathLst>
          </a:custGeom>
          <a:solidFill>
            <a:schemeClr val="bg1"/>
          </a:solidFill>
          <a:ln w="3810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title"/>
          </p:nvPr>
        </p:nvSpPr>
        <p:spPr/>
        <p:txBody>
          <a:bodyPr/>
          <a:lstStyle/>
          <a:p>
            <a:r>
              <a:rPr lang="en-US" dirty="0"/>
              <a:t>Types of Data</a:t>
            </a:r>
          </a:p>
        </p:txBody>
      </p:sp>
      <p:sp>
        <p:nvSpPr>
          <p:cNvPr id="13" name="TextBox 12"/>
          <p:cNvSpPr txBox="1"/>
          <p:nvPr/>
        </p:nvSpPr>
        <p:spPr>
          <a:xfrm>
            <a:off x="3122510" y="3732340"/>
            <a:ext cx="4484976" cy="369332"/>
          </a:xfrm>
          <a:prstGeom prst="rect">
            <a:avLst/>
          </a:prstGeom>
          <a:solidFill>
            <a:srgbClr val="D7EAA0"/>
          </a:solidFill>
          <a:ln w="12700">
            <a:solidFill>
              <a:srgbClr val="000000"/>
            </a:solidFill>
          </a:ln>
        </p:spPr>
        <p:txBody>
          <a:bodyPr wrap="square" rtlCol="0">
            <a:spAutoFit/>
          </a:bodyPr>
          <a:lstStyle/>
          <a:p>
            <a:pPr algn="ctr"/>
            <a:r>
              <a:rPr lang="en-US" sz="1800" dirty="0"/>
              <a:t>text, delimited, JSON, weblogs, and other files</a:t>
            </a:r>
          </a:p>
        </p:txBody>
      </p:sp>
      <p:sp>
        <p:nvSpPr>
          <p:cNvPr id="14" name="TextBox 13"/>
          <p:cNvSpPr txBox="1"/>
          <p:nvPr/>
        </p:nvSpPr>
        <p:spPr>
          <a:xfrm>
            <a:off x="3122510" y="2831573"/>
            <a:ext cx="4484976" cy="369332"/>
          </a:xfrm>
          <a:prstGeom prst="rect">
            <a:avLst/>
          </a:prstGeom>
          <a:solidFill>
            <a:srgbClr val="D7EAA0"/>
          </a:solidFill>
          <a:ln w="12700">
            <a:solidFill>
              <a:srgbClr val="000000"/>
            </a:solidFill>
          </a:ln>
        </p:spPr>
        <p:txBody>
          <a:bodyPr wrap="square" rtlCol="0">
            <a:spAutoFit/>
          </a:bodyPr>
          <a:lstStyle/>
          <a:p>
            <a:pPr algn="ctr"/>
            <a:r>
              <a:rPr lang="en-US" sz="1800" dirty="0"/>
              <a:t>includes data, but not defined columns </a:t>
            </a:r>
          </a:p>
        </p:txBody>
      </p:sp>
      <p:sp>
        <p:nvSpPr>
          <p:cNvPr id="11" name="TextBox 10"/>
          <p:cNvSpPr txBox="1"/>
          <p:nvPr/>
        </p:nvSpPr>
        <p:spPr>
          <a:xfrm>
            <a:off x="3122510" y="3284569"/>
            <a:ext cx="4484976" cy="369332"/>
          </a:xfrm>
          <a:prstGeom prst="rect">
            <a:avLst/>
          </a:prstGeom>
          <a:solidFill>
            <a:srgbClr val="D7EAA0"/>
          </a:solidFill>
          <a:ln w="12700">
            <a:solidFill>
              <a:srgbClr val="000000"/>
            </a:solidFill>
          </a:ln>
        </p:spPr>
        <p:txBody>
          <a:bodyPr wrap="square" rtlCol="0">
            <a:spAutoFit/>
          </a:bodyPr>
          <a:lstStyle/>
          <a:p>
            <a:pPr algn="ctr"/>
            <a:r>
              <a:rPr lang="en-US" sz="1800" dirty="0"/>
              <a:t>must be imported into SAS</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4043" y="1129142"/>
            <a:ext cx="1765935" cy="1371600"/>
          </a:xfrm>
          <a:prstGeom prst="rect">
            <a:avLst/>
          </a:prstGeom>
        </p:spPr>
      </p:pic>
      <p:sp>
        <p:nvSpPr>
          <p:cNvPr id="19" name="Freeform 18"/>
          <p:cNvSpPr/>
          <p:nvPr/>
        </p:nvSpPr>
        <p:spPr>
          <a:xfrm>
            <a:off x="6478265" y="726265"/>
            <a:ext cx="2269117" cy="476117"/>
          </a:xfrm>
          <a:custGeom>
            <a:avLst/>
            <a:gdLst>
              <a:gd name="connsiteX0" fmla="*/ 0 w 1460739"/>
              <a:gd name="connsiteY0" fmla="*/ 0 h 876443"/>
              <a:gd name="connsiteX1" fmla="*/ 1460739 w 1460739"/>
              <a:gd name="connsiteY1" fmla="*/ 0 h 876443"/>
              <a:gd name="connsiteX2" fmla="*/ 1460739 w 1460739"/>
              <a:gd name="connsiteY2" fmla="*/ 876443 h 876443"/>
              <a:gd name="connsiteX3" fmla="*/ 0 w 1460739"/>
              <a:gd name="connsiteY3" fmla="*/ 876443 h 876443"/>
              <a:gd name="connsiteX4" fmla="*/ 0 w 1460739"/>
              <a:gd name="connsiteY4" fmla="*/ 0 h 876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0739" h="876443">
                <a:moveTo>
                  <a:pt x="0" y="0"/>
                </a:moveTo>
                <a:lnTo>
                  <a:pt x="1460739" y="0"/>
                </a:lnTo>
                <a:lnTo>
                  <a:pt x="1460739" y="876443"/>
                </a:lnTo>
                <a:lnTo>
                  <a:pt x="0" y="876443"/>
                </a:lnTo>
                <a:lnTo>
                  <a:pt x="0" y="0"/>
                </a:lnTo>
                <a:close/>
              </a:path>
            </a:pathLst>
          </a:custGeom>
          <a:ln>
            <a:solidFill>
              <a:schemeClr val="tx2"/>
            </a:solidFill>
          </a:ln>
        </p:spPr>
        <p:style>
          <a:lnRef idx="3">
            <a:schemeClr val="lt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2000" dirty="0"/>
              <a:t>Unstructured data</a:t>
            </a:r>
            <a:endParaRPr lang="en-US" sz="2000" kern="1200" dirty="0"/>
          </a:p>
        </p:txBody>
      </p:sp>
      <p:sp>
        <p:nvSpPr>
          <p:cNvPr id="16" name="Freeform 15"/>
          <p:cNvSpPr/>
          <p:nvPr/>
        </p:nvSpPr>
        <p:spPr>
          <a:xfrm>
            <a:off x="506834" y="726265"/>
            <a:ext cx="1956697" cy="485002"/>
          </a:xfrm>
          <a:custGeom>
            <a:avLst/>
            <a:gdLst>
              <a:gd name="connsiteX0" fmla="*/ 0 w 1460739"/>
              <a:gd name="connsiteY0" fmla="*/ 0 h 876443"/>
              <a:gd name="connsiteX1" fmla="*/ 1460739 w 1460739"/>
              <a:gd name="connsiteY1" fmla="*/ 0 h 876443"/>
              <a:gd name="connsiteX2" fmla="*/ 1460739 w 1460739"/>
              <a:gd name="connsiteY2" fmla="*/ 876443 h 876443"/>
              <a:gd name="connsiteX3" fmla="*/ 0 w 1460739"/>
              <a:gd name="connsiteY3" fmla="*/ 876443 h 876443"/>
              <a:gd name="connsiteX4" fmla="*/ 0 w 1460739"/>
              <a:gd name="connsiteY4" fmla="*/ 0 h 876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0739" h="876443">
                <a:moveTo>
                  <a:pt x="0" y="0"/>
                </a:moveTo>
                <a:lnTo>
                  <a:pt x="1460739" y="0"/>
                </a:lnTo>
                <a:lnTo>
                  <a:pt x="1460739" y="876443"/>
                </a:lnTo>
                <a:lnTo>
                  <a:pt x="0" y="876443"/>
                </a:lnTo>
                <a:lnTo>
                  <a:pt x="0" y="0"/>
                </a:lnTo>
                <a:close/>
              </a:path>
            </a:pathLst>
          </a:custGeom>
          <a:solidFill>
            <a:schemeClr val="bg2">
              <a:lumMod val="50000"/>
            </a:schemeClr>
          </a:solidFill>
          <a:ln>
            <a:solidFill>
              <a:schemeClr val="bg2">
                <a:lumMod val="50000"/>
              </a:schemeClr>
            </a:solidFill>
          </a:ln>
        </p:spPr>
        <p:style>
          <a:lnRef idx="3">
            <a:schemeClr val="lt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2000" kern="1200" dirty="0"/>
              <a:t>Structured data </a:t>
            </a:r>
          </a:p>
        </p:txBody>
      </p:sp>
    </p:spTree>
    <p:extLst>
      <p:ext uri="{BB962C8B-B14F-4D97-AF65-F5344CB8AC3E}">
        <p14:creationId xmlns:p14="http://schemas.microsoft.com/office/powerpoint/2010/main" val="6109647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Importing a Comma-Delimited (CSV) File</a:t>
            </a:r>
          </a:p>
        </p:txBody>
      </p:sp>
      <p:sp>
        <p:nvSpPr>
          <p:cNvPr id="52" name="TextBox 51"/>
          <p:cNvSpPr txBox="1"/>
          <p:nvPr>
            <p:custDataLst>
              <p:tags r:id="rId1"/>
            </p:custDataLst>
          </p:nvPr>
        </p:nvSpPr>
        <p:spPr>
          <a:xfrm>
            <a:off x="1569142" y="1338886"/>
            <a:ext cx="6015301" cy="1410643"/>
          </a:xfrm>
          <a:prstGeom prst="rect">
            <a:avLst/>
          </a:prstGeom>
          <a:solidFill>
            <a:srgbClr val="D6EEFD"/>
          </a:solidFill>
          <a:ln w="12700" cmpd="sng">
            <a:solidFill>
              <a:schemeClr val="tx1"/>
            </a:solidFill>
          </a:ln>
        </p:spPr>
        <p:txBody>
          <a:bodyPr wrap="none" lIns="88900" tIns="88900" rIns="88900" bIns="88900" rtlCol="0">
            <a:spAutoFit/>
          </a:bodyPr>
          <a:lstStyle/>
          <a:p>
            <a:r>
              <a:rPr lang="en-US" sz="2000" b="1" dirty="0">
                <a:latin typeface="Calibri Light" panose="020F0302020204030204" pitchFamily="34" charset="0"/>
              </a:rPr>
              <a:t>PROC IMPORT DATAFILE</a:t>
            </a:r>
            <a:r>
              <a:rPr lang="en-US" sz="2000" dirty="0">
                <a:latin typeface="Calibri Light" panose="020F0302020204030204" pitchFamily="34" charset="0"/>
              </a:rPr>
              <a:t>=</a:t>
            </a:r>
            <a:r>
              <a:rPr lang="en-US" sz="2000" b="1" dirty="0">
                <a:latin typeface="Calibri Light" panose="020F0302020204030204" pitchFamily="34" charset="0"/>
              </a:rPr>
              <a:t>"</a:t>
            </a:r>
            <a:r>
              <a:rPr lang="en-US" sz="2000" i="1" dirty="0">
                <a:latin typeface="Calibri Light" panose="020F0302020204030204" pitchFamily="34" charset="0"/>
              </a:rPr>
              <a:t>path/file-name.csv</a:t>
            </a:r>
            <a:r>
              <a:rPr lang="en-US" sz="2000" b="1" dirty="0">
                <a:latin typeface="Calibri Light" panose="020F0302020204030204" pitchFamily="34" charset="0"/>
              </a:rPr>
              <a:t>" DBMS</a:t>
            </a:r>
            <a:r>
              <a:rPr lang="en-US" sz="2000" dirty="0">
                <a:latin typeface="Calibri Light" panose="020F0302020204030204" pitchFamily="34" charset="0"/>
              </a:rPr>
              <a:t>=</a:t>
            </a:r>
            <a:r>
              <a:rPr lang="en-US" sz="2000" b="1" dirty="0">
                <a:latin typeface="Calibri Light" panose="020F0302020204030204" pitchFamily="34" charset="0"/>
              </a:rPr>
              <a:t>CSV</a:t>
            </a:r>
          </a:p>
          <a:p>
            <a:r>
              <a:rPr lang="en-US" sz="2000" b="1" dirty="0">
                <a:latin typeface="Calibri Light" panose="020F0302020204030204" pitchFamily="34" charset="0"/>
              </a:rPr>
              <a:t>                          OUT</a:t>
            </a:r>
            <a:r>
              <a:rPr lang="en-US" sz="2000" dirty="0">
                <a:latin typeface="Calibri Light" panose="020F0302020204030204" pitchFamily="34" charset="0"/>
              </a:rPr>
              <a:t>=</a:t>
            </a:r>
            <a:r>
              <a:rPr lang="en-US" sz="2000" i="1" dirty="0">
                <a:latin typeface="Calibri Light" panose="020F0302020204030204" pitchFamily="34" charset="0"/>
              </a:rPr>
              <a:t>output-tabl</a:t>
            </a:r>
            <a:r>
              <a:rPr lang="en-US" sz="2000" dirty="0">
                <a:latin typeface="Calibri Light" panose="020F0302020204030204" pitchFamily="34" charset="0"/>
              </a:rPr>
              <a:t>e</a:t>
            </a:r>
            <a:r>
              <a:rPr lang="en-US" sz="2000" b="1" dirty="0">
                <a:latin typeface="Calibri Light" panose="020F0302020204030204" pitchFamily="34" charset="0"/>
              </a:rPr>
              <a:t> </a:t>
            </a:r>
            <a:r>
              <a:rPr lang="en-US" sz="2000" dirty="0">
                <a:latin typeface="Calibri Light" panose="020F0302020204030204" pitchFamily="34" charset="0"/>
              </a:rPr>
              <a:t>&lt;</a:t>
            </a:r>
            <a:r>
              <a:rPr lang="en-US" sz="2000" b="1" dirty="0">
                <a:latin typeface="Calibri Light" panose="020F0302020204030204" pitchFamily="34" charset="0"/>
              </a:rPr>
              <a:t>REPLACE</a:t>
            </a:r>
            <a:r>
              <a:rPr lang="en-US" sz="2000" dirty="0">
                <a:latin typeface="Calibri Light" panose="020F0302020204030204" pitchFamily="34" charset="0"/>
              </a:rPr>
              <a:t>&gt;</a:t>
            </a:r>
            <a:r>
              <a:rPr lang="en-US" sz="2000" b="1" dirty="0">
                <a:latin typeface="Calibri Light" panose="020F0302020204030204" pitchFamily="34" charset="0"/>
              </a:rPr>
              <a:t>;</a:t>
            </a:r>
          </a:p>
          <a:p>
            <a:r>
              <a:rPr lang="en-US" sz="2000" b="1" dirty="0">
                <a:latin typeface="Calibri Light" panose="020F0302020204030204" pitchFamily="34" charset="0"/>
              </a:rPr>
              <a:t>	</a:t>
            </a:r>
            <a:r>
              <a:rPr lang="en-US" sz="2000" dirty="0">
                <a:latin typeface="Calibri Light" panose="020F0302020204030204" pitchFamily="34" charset="0"/>
              </a:rPr>
              <a:t>&lt;</a:t>
            </a:r>
            <a:r>
              <a:rPr lang="en-US" sz="2000" b="1" dirty="0">
                <a:latin typeface="Calibri Light" panose="020F0302020204030204" pitchFamily="34" charset="0"/>
              </a:rPr>
              <a:t>GUESSINGROWS=</a:t>
            </a:r>
            <a:r>
              <a:rPr lang="en-US" sz="2000" i="1" dirty="0">
                <a:latin typeface="Calibri Light" panose="020F0302020204030204" pitchFamily="34" charset="0"/>
              </a:rPr>
              <a:t>n</a:t>
            </a:r>
            <a:r>
              <a:rPr lang="en-US" sz="2000" dirty="0">
                <a:latin typeface="Calibri Light" panose="020F0302020204030204" pitchFamily="34" charset="0"/>
              </a:rPr>
              <a:t>|MAX</a:t>
            </a:r>
            <a:r>
              <a:rPr lang="en-US" sz="2000" b="1" dirty="0">
                <a:latin typeface="Calibri Light" panose="020F0302020204030204" pitchFamily="34" charset="0"/>
              </a:rPr>
              <a:t>;</a:t>
            </a:r>
            <a:r>
              <a:rPr lang="en-US" sz="2000" dirty="0">
                <a:latin typeface="Calibri Light" panose="020F0302020204030204" pitchFamily="34" charset="0"/>
              </a:rPr>
              <a:t>&gt;</a:t>
            </a:r>
          </a:p>
          <a:p>
            <a:r>
              <a:rPr lang="en-US" sz="2000" b="1" dirty="0">
                <a:latin typeface="Calibri Light" panose="020F0302020204030204" pitchFamily="34" charset="0"/>
              </a:rPr>
              <a:t>RUN;</a:t>
            </a:r>
          </a:p>
        </p:txBody>
      </p:sp>
      <p:sp>
        <p:nvSpPr>
          <p:cNvPr id="5" name="Line Callout 1 4"/>
          <p:cNvSpPr/>
          <p:nvPr/>
        </p:nvSpPr>
        <p:spPr>
          <a:xfrm>
            <a:off x="1418635" y="2879913"/>
            <a:ext cx="3000388" cy="982980"/>
          </a:xfrm>
          <a:prstGeom prst="borderCallout1">
            <a:avLst>
              <a:gd name="adj1" fmla="val 618"/>
              <a:gd name="adj2" fmla="val 42615"/>
              <a:gd name="adj3" fmla="val -57611"/>
              <a:gd name="adj4" fmla="val 57753"/>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800" dirty="0">
                <a:solidFill>
                  <a:srgbClr val="000000"/>
                </a:solidFill>
              </a:rPr>
              <a:t>specifies the number of rows used to determine column type and length (default = 20)</a:t>
            </a:r>
          </a:p>
        </p:txBody>
      </p:sp>
      <p:sp>
        <p:nvSpPr>
          <p:cNvPr id="6" name="Line Callout 1 5"/>
          <p:cNvSpPr/>
          <p:nvPr/>
        </p:nvSpPr>
        <p:spPr>
          <a:xfrm>
            <a:off x="6424610" y="2879913"/>
            <a:ext cx="1571838" cy="962233"/>
          </a:xfrm>
          <a:prstGeom prst="borderCallout1">
            <a:avLst>
              <a:gd name="adj1" fmla="val 18750"/>
              <a:gd name="adj2" fmla="val 0"/>
              <a:gd name="adj3" fmla="val -91960"/>
              <a:gd name="adj4" fmla="val -43683"/>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800" dirty="0">
                <a:solidFill>
                  <a:srgbClr val="000000"/>
                </a:solidFill>
              </a:rPr>
              <a:t> replace the output table</a:t>
            </a:r>
            <a:br>
              <a:rPr lang="en-US" sz="1800" dirty="0">
                <a:solidFill>
                  <a:srgbClr val="000000"/>
                </a:solidFill>
              </a:rPr>
            </a:br>
            <a:r>
              <a:rPr lang="en-US" sz="1800" dirty="0">
                <a:solidFill>
                  <a:srgbClr val="000000"/>
                </a:solidFill>
              </a:rPr>
              <a:t>if it exists</a:t>
            </a:r>
          </a:p>
        </p:txBody>
      </p:sp>
      <p:sp>
        <p:nvSpPr>
          <p:cNvPr id="7" name="TextBox 6"/>
          <p:cNvSpPr txBox="1"/>
          <p:nvPr>
            <p:custDataLst>
              <p:tags r:id="rId2"/>
            </p:custDataLst>
          </p:nvPr>
        </p:nvSpPr>
        <p:spPr>
          <a:xfrm>
            <a:off x="7315200" y="4787900"/>
            <a:ext cx="920445" cy="338554"/>
          </a:xfrm>
          <a:prstGeom prst="rect">
            <a:avLst/>
          </a:prstGeom>
          <a:noFill/>
        </p:spPr>
        <p:txBody>
          <a:bodyPr vert="horz" wrap="none" rtlCol="0">
            <a:spAutoFit/>
          </a:bodyPr>
          <a:lstStyle/>
          <a:p>
            <a:r>
              <a:rPr lang="en-US" sz="1600" dirty="0">
                <a:latin typeface="Calibri Light" panose="020F0302020204030204" pitchFamily="34" charset="0"/>
              </a:rPr>
              <a:t>p102d03</a:t>
            </a:r>
          </a:p>
        </p:txBody>
      </p:sp>
    </p:spTree>
    <p:extLst>
      <p:ext uri="{BB962C8B-B14F-4D97-AF65-F5344CB8AC3E}">
        <p14:creationId xmlns:p14="http://schemas.microsoft.com/office/powerpoint/2010/main" val="5036452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emoTitle"/>
          <p:cNvSpPr>
            <a:spLocks noGrp="1"/>
          </p:cNvSpPr>
          <p:nvPr>
            <p:ph type="title"/>
          </p:nvPr>
        </p:nvSpPr>
        <p:spPr>
          <a:xfrm>
            <a:off x="2827020" y="1508506"/>
            <a:ext cx="6057900" cy="584775"/>
          </a:xfrm>
        </p:spPr>
        <p:txBody>
          <a:bodyPr lIns="0" tIns="0" rIns="0" bIns="0" anchor="t" anchorCtr="0">
            <a:noAutofit/>
          </a:bodyPr>
          <a:lstStyle/>
          <a:p>
            <a:pPr algn="l"/>
            <a:r>
              <a:rPr lang="en-US" dirty="0"/>
              <a:t>Importing a Comma-Delimited </a:t>
            </a:r>
            <a:br>
              <a:rPr lang="en-US" dirty="0"/>
            </a:br>
            <a:r>
              <a:rPr lang="en-US" dirty="0"/>
              <a:t>(CSV) File</a:t>
            </a:r>
          </a:p>
        </p:txBody>
      </p:sp>
      <p:sp>
        <p:nvSpPr>
          <p:cNvPr id="3" name="DemoText"/>
          <p:cNvSpPr>
            <a:spLocks noGrp="1"/>
          </p:cNvSpPr>
          <p:nvPr>
            <p:ph type="body" sz="quarter" idx="10"/>
          </p:nvPr>
        </p:nvSpPr>
        <p:spPr>
          <a:xfrm>
            <a:off x="2827020" y="2689488"/>
            <a:ext cx="6057900" cy="445594"/>
          </a:xfrm>
        </p:spPr>
        <p:txBody>
          <a:bodyPr lIns="0" tIns="0" rIns="0" bIns="0">
            <a:noAutofit/>
          </a:bodyPr>
          <a:lstStyle/>
          <a:p>
            <a:pPr indent="0" algn="l">
              <a:lnSpc>
                <a:spcPct val="100000"/>
              </a:lnSpc>
              <a:spcAft>
                <a:spcPts val="400"/>
              </a:spcAft>
            </a:pPr>
            <a:r>
              <a:rPr lang="en-US" dirty="0"/>
              <a:t>This demonstration illustrates importing a comma-delimited file and creating a new SAS table using </a:t>
            </a:r>
            <a:br>
              <a:rPr lang="en-US" dirty="0"/>
            </a:br>
            <a:r>
              <a:rPr lang="en-US" dirty="0"/>
              <a:t>PROC IMPORT.</a:t>
            </a:r>
          </a:p>
        </p:txBody>
      </p:sp>
      <p:sp>
        <p:nvSpPr>
          <p:cNvPr id="4" name="Freeform 16"/>
          <p:cNvSpPr>
            <a:spLocks noChangeAspect="1" noEditPoints="1"/>
          </p:cNvSpPr>
          <p:nvPr/>
        </p:nvSpPr>
        <p:spPr bwMode="auto">
          <a:xfrm>
            <a:off x="1198255" y="1391426"/>
            <a:ext cx="1392545" cy="1166683"/>
          </a:xfrm>
          <a:custGeom>
            <a:avLst/>
            <a:gdLst>
              <a:gd name="T0" fmla="*/ 1653 w 3428"/>
              <a:gd name="T1" fmla="*/ 2395 h 2872"/>
              <a:gd name="T2" fmla="*/ 1761 w 3428"/>
              <a:gd name="T3" fmla="*/ 2413 h 2872"/>
              <a:gd name="T4" fmla="*/ 1711 w 3428"/>
              <a:gd name="T5" fmla="*/ 2315 h 2872"/>
              <a:gd name="T6" fmla="*/ 1824 w 3428"/>
              <a:gd name="T7" fmla="*/ 2350 h 2872"/>
              <a:gd name="T8" fmla="*/ 1738 w 3428"/>
              <a:gd name="T9" fmla="*/ 2489 h 2872"/>
              <a:gd name="T10" fmla="*/ 1599 w 3428"/>
              <a:gd name="T11" fmla="*/ 2403 h 2872"/>
              <a:gd name="T12" fmla="*/ 1685 w 3428"/>
              <a:gd name="T13" fmla="*/ 2263 h 2872"/>
              <a:gd name="T14" fmla="*/ 1748 w 3428"/>
              <a:gd name="T15" fmla="*/ 1637 h 2872"/>
              <a:gd name="T16" fmla="*/ 1675 w 3428"/>
              <a:gd name="T17" fmla="*/ 1652 h 2872"/>
              <a:gd name="T18" fmla="*/ 1650 w 3428"/>
              <a:gd name="T19" fmla="*/ 1441 h 2872"/>
              <a:gd name="T20" fmla="*/ 1502 w 3428"/>
              <a:gd name="T21" fmla="*/ 1566 h 2872"/>
              <a:gd name="T22" fmla="*/ 1484 w 3428"/>
              <a:gd name="T23" fmla="*/ 1502 h 2872"/>
              <a:gd name="T24" fmla="*/ 1919 w 3428"/>
              <a:gd name="T25" fmla="*/ 1486 h 2872"/>
              <a:gd name="T26" fmla="*/ 2058 w 3428"/>
              <a:gd name="T27" fmla="*/ 1647 h 2872"/>
              <a:gd name="T28" fmla="*/ 1882 w 3428"/>
              <a:gd name="T29" fmla="*/ 1537 h 2872"/>
              <a:gd name="T30" fmla="*/ 1799 w 3428"/>
              <a:gd name="T31" fmla="*/ 1605 h 2872"/>
              <a:gd name="T32" fmla="*/ 2069 w 3428"/>
              <a:gd name="T33" fmla="*/ 1330 h 2872"/>
              <a:gd name="T34" fmla="*/ 1840 w 3428"/>
              <a:gd name="T35" fmla="*/ 1328 h 2872"/>
              <a:gd name="T36" fmla="*/ 1590 w 3428"/>
              <a:gd name="T37" fmla="*/ 1349 h 2872"/>
              <a:gd name="T38" fmla="*/ 1375 w 3428"/>
              <a:gd name="T39" fmla="*/ 1315 h 2872"/>
              <a:gd name="T40" fmla="*/ 1642 w 3428"/>
              <a:gd name="T41" fmla="*/ 1204 h 2872"/>
              <a:gd name="T42" fmla="*/ 1599 w 3428"/>
              <a:gd name="T43" fmla="*/ 1266 h 2872"/>
              <a:gd name="T44" fmla="*/ 1465 w 3428"/>
              <a:gd name="T45" fmla="*/ 1098 h 2872"/>
              <a:gd name="T46" fmla="*/ 1944 w 3428"/>
              <a:gd name="T47" fmla="*/ 1078 h 2872"/>
              <a:gd name="T48" fmla="*/ 1831 w 3428"/>
              <a:gd name="T49" fmla="*/ 1262 h 2872"/>
              <a:gd name="T50" fmla="*/ 1773 w 3428"/>
              <a:gd name="T51" fmla="*/ 1214 h 2872"/>
              <a:gd name="T52" fmla="*/ 1725 w 3428"/>
              <a:gd name="T53" fmla="*/ 995 h 2872"/>
              <a:gd name="T54" fmla="*/ 1692 w 3428"/>
              <a:gd name="T55" fmla="*/ 1204 h 2872"/>
              <a:gd name="T56" fmla="*/ 429 w 3428"/>
              <a:gd name="T57" fmla="*/ 353 h 2872"/>
              <a:gd name="T58" fmla="*/ 339 w 3428"/>
              <a:gd name="T59" fmla="*/ 444 h 2872"/>
              <a:gd name="T60" fmla="*/ 408 w 3428"/>
              <a:gd name="T61" fmla="*/ 2103 h 2872"/>
              <a:gd name="T62" fmla="*/ 3078 w 3428"/>
              <a:gd name="T63" fmla="*/ 2054 h 2872"/>
              <a:gd name="T64" fmla="*/ 3053 w 3428"/>
              <a:gd name="T65" fmla="*/ 373 h 2872"/>
              <a:gd name="T66" fmla="*/ 3029 w 3428"/>
              <a:gd name="T67" fmla="*/ 263 h 2872"/>
              <a:gd name="T68" fmla="*/ 3177 w 3428"/>
              <a:gd name="T69" fmla="*/ 410 h 2872"/>
              <a:gd name="T70" fmla="*/ 3114 w 3428"/>
              <a:gd name="T71" fmla="*/ 2155 h 2872"/>
              <a:gd name="T72" fmla="*/ 365 w 3428"/>
              <a:gd name="T73" fmla="*/ 2186 h 2872"/>
              <a:gd name="T74" fmla="*/ 245 w 3428"/>
              <a:gd name="T75" fmla="*/ 2015 h 2872"/>
              <a:gd name="T76" fmla="*/ 337 w 3428"/>
              <a:gd name="T77" fmla="*/ 285 h 2872"/>
              <a:gd name="T78" fmla="*/ 3276 w 3428"/>
              <a:gd name="T79" fmla="*/ 11 h 2872"/>
              <a:gd name="T80" fmla="*/ 3425 w 3428"/>
              <a:gd name="T81" fmla="*/ 186 h 2872"/>
              <a:gd name="T82" fmla="*/ 3364 w 3428"/>
              <a:gd name="T83" fmla="*/ 2591 h 2872"/>
              <a:gd name="T84" fmla="*/ 2000 w 3428"/>
              <a:gd name="T85" fmla="*/ 2659 h 2872"/>
              <a:gd name="T86" fmla="*/ 1983 w 3428"/>
              <a:gd name="T87" fmla="*/ 2768 h 2872"/>
              <a:gd name="T88" fmla="*/ 2637 w 3428"/>
              <a:gd name="T89" fmla="*/ 2779 h 2872"/>
              <a:gd name="T90" fmla="*/ 2674 w 3428"/>
              <a:gd name="T91" fmla="*/ 2853 h 2872"/>
              <a:gd name="T92" fmla="*/ 2020 w 3428"/>
              <a:gd name="T93" fmla="*/ 2872 h 2872"/>
              <a:gd name="T94" fmla="*/ 1877 w 3428"/>
              <a:gd name="T95" fmla="*/ 2777 h 2872"/>
              <a:gd name="T96" fmla="*/ 1933 w 3428"/>
              <a:gd name="T97" fmla="*/ 2589 h 2872"/>
              <a:gd name="T98" fmla="*/ 3257 w 3428"/>
              <a:gd name="T99" fmla="*/ 2553 h 2872"/>
              <a:gd name="T100" fmla="*/ 3336 w 3428"/>
              <a:gd name="T101" fmla="*/ 222 h 2872"/>
              <a:gd name="T102" fmla="*/ 3233 w 3428"/>
              <a:gd name="T103" fmla="*/ 95 h 2872"/>
              <a:gd name="T104" fmla="*/ 114 w 3428"/>
              <a:gd name="T105" fmla="*/ 149 h 2872"/>
              <a:gd name="T106" fmla="*/ 114 w 3428"/>
              <a:gd name="T107" fmla="*/ 2506 h 2872"/>
              <a:gd name="T108" fmla="*/ 1405 w 3428"/>
              <a:gd name="T109" fmla="*/ 2563 h 2872"/>
              <a:gd name="T110" fmla="*/ 1554 w 3428"/>
              <a:gd name="T111" fmla="*/ 2687 h 2872"/>
              <a:gd name="T112" fmla="*/ 1464 w 3428"/>
              <a:gd name="T113" fmla="*/ 2860 h 2872"/>
              <a:gd name="T114" fmla="*/ 749 w 3428"/>
              <a:gd name="T115" fmla="*/ 2853 h 2872"/>
              <a:gd name="T116" fmla="*/ 786 w 3428"/>
              <a:gd name="T117" fmla="*/ 2779 h 2872"/>
              <a:gd name="T118" fmla="*/ 1462 w 3428"/>
              <a:gd name="T119" fmla="*/ 2698 h 2872"/>
              <a:gd name="T120" fmla="*/ 185 w 3428"/>
              <a:gd name="T121" fmla="*/ 2652 h 2872"/>
              <a:gd name="T122" fmla="*/ 11 w 3428"/>
              <a:gd name="T123" fmla="*/ 2504 h 2872"/>
              <a:gd name="T124" fmla="*/ 43 w 3428"/>
              <a:gd name="T125" fmla="*/ 91 h 2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28" h="2872">
                <a:moveTo>
                  <a:pt x="1711" y="2315"/>
                </a:moveTo>
                <a:lnTo>
                  <a:pt x="1691" y="2318"/>
                </a:lnTo>
                <a:lnTo>
                  <a:pt x="1675" y="2327"/>
                </a:lnTo>
                <a:lnTo>
                  <a:pt x="1662" y="2340"/>
                </a:lnTo>
                <a:lnTo>
                  <a:pt x="1653" y="2357"/>
                </a:lnTo>
                <a:lnTo>
                  <a:pt x="1650" y="2377"/>
                </a:lnTo>
                <a:lnTo>
                  <a:pt x="1653" y="2395"/>
                </a:lnTo>
                <a:lnTo>
                  <a:pt x="1662" y="2413"/>
                </a:lnTo>
                <a:lnTo>
                  <a:pt x="1675" y="2426"/>
                </a:lnTo>
                <a:lnTo>
                  <a:pt x="1691" y="2435"/>
                </a:lnTo>
                <a:lnTo>
                  <a:pt x="1711" y="2438"/>
                </a:lnTo>
                <a:lnTo>
                  <a:pt x="1731" y="2435"/>
                </a:lnTo>
                <a:lnTo>
                  <a:pt x="1747" y="2426"/>
                </a:lnTo>
                <a:lnTo>
                  <a:pt x="1761" y="2413"/>
                </a:lnTo>
                <a:lnTo>
                  <a:pt x="1769" y="2395"/>
                </a:lnTo>
                <a:lnTo>
                  <a:pt x="1772" y="2377"/>
                </a:lnTo>
                <a:lnTo>
                  <a:pt x="1769" y="2357"/>
                </a:lnTo>
                <a:lnTo>
                  <a:pt x="1761" y="2340"/>
                </a:lnTo>
                <a:lnTo>
                  <a:pt x="1747" y="2327"/>
                </a:lnTo>
                <a:lnTo>
                  <a:pt x="1731" y="2318"/>
                </a:lnTo>
                <a:lnTo>
                  <a:pt x="1711" y="2315"/>
                </a:lnTo>
                <a:close/>
                <a:moveTo>
                  <a:pt x="1711" y="2260"/>
                </a:moveTo>
                <a:lnTo>
                  <a:pt x="1738" y="2263"/>
                </a:lnTo>
                <a:lnTo>
                  <a:pt x="1762" y="2273"/>
                </a:lnTo>
                <a:lnTo>
                  <a:pt x="1784" y="2286"/>
                </a:lnTo>
                <a:lnTo>
                  <a:pt x="1801" y="2304"/>
                </a:lnTo>
                <a:lnTo>
                  <a:pt x="1815" y="2326"/>
                </a:lnTo>
                <a:lnTo>
                  <a:pt x="1824" y="2350"/>
                </a:lnTo>
                <a:lnTo>
                  <a:pt x="1827" y="2377"/>
                </a:lnTo>
                <a:lnTo>
                  <a:pt x="1824" y="2403"/>
                </a:lnTo>
                <a:lnTo>
                  <a:pt x="1815" y="2428"/>
                </a:lnTo>
                <a:lnTo>
                  <a:pt x="1801" y="2450"/>
                </a:lnTo>
                <a:lnTo>
                  <a:pt x="1784" y="2467"/>
                </a:lnTo>
                <a:lnTo>
                  <a:pt x="1762" y="2481"/>
                </a:lnTo>
                <a:lnTo>
                  <a:pt x="1738" y="2489"/>
                </a:lnTo>
                <a:lnTo>
                  <a:pt x="1711" y="2492"/>
                </a:lnTo>
                <a:lnTo>
                  <a:pt x="1685" y="2489"/>
                </a:lnTo>
                <a:lnTo>
                  <a:pt x="1660" y="2481"/>
                </a:lnTo>
                <a:lnTo>
                  <a:pt x="1638" y="2467"/>
                </a:lnTo>
                <a:lnTo>
                  <a:pt x="1621" y="2450"/>
                </a:lnTo>
                <a:lnTo>
                  <a:pt x="1607" y="2428"/>
                </a:lnTo>
                <a:lnTo>
                  <a:pt x="1599" y="2403"/>
                </a:lnTo>
                <a:lnTo>
                  <a:pt x="1596" y="2377"/>
                </a:lnTo>
                <a:lnTo>
                  <a:pt x="1599" y="2350"/>
                </a:lnTo>
                <a:lnTo>
                  <a:pt x="1607" y="2326"/>
                </a:lnTo>
                <a:lnTo>
                  <a:pt x="1621" y="2304"/>
                </a:lnTo>
                <a:lnTo>
                  <a:pt x="1638" y="2286"/>
                </a:lnTo>
                <a:lnTo>
                  <a:pt x="1660" y="2273"/>
                </a:lnTo>
                <a:lnTo>
                  <a:pt x="1685" y="2263"/>
                </a:lnTo>
                <a:lnTo>
                  <a:pt x="1711" y="2260"/>
                </a:lnTo>
                <a:close/>
                <a:moveTo>
                  <a:pt x="1671" y="1446"/>
                </a:moveTo>
                <a:lnTo>
                  <a:pt x="1692" y="1451"/>
                </a:lnTo>
                <a:lnTo>
                  <a:pt x="1713" y="1453"/>
                </a:lnTo>
                <a:lnTo>
                  <a:pt x="1732" y="1452"/>
                </a:lnTo>
                <a:lnTo>
                  <a:pt x="1748" y="1448"/>
                </a:lnTo>
                <a:lnTo>
                  <a:pt x="1748" y="1637"/>
                </a:lnTo>
                <a:lnTo>
                  <a:pt x="1745" y="1652"/>
                </a:lnTo>
                <a:lnTo>
                  <a:pt x="1737" y="1664"/>
                </a:lnTo>
                <a:lnTo>
                  <a:pt x="1725" y="1672"/>
                </a:lnTo>
                <a:lnTo>
                  <a:pt x="1710" y="1675"/>
                </a:lnTo>
                <a:lnTo>
                  <a:pt x="1695" y="1672"/>
                </a:lnTo>
                <a:lnTo>
                  <a:pt x="1683" y="1664"/>
                </a:lnTo>
                <a:lnTo>
                  <a:pt x="1675" y="1652"/>
                </a:lnTo>
                <a:lnTo>
                  <a:pt x="1671" y="1637"/>
                </a:lnTo>
                <a:lnTo>
                  <a:pt x="1671" y="1446"/>
                </a:lnTo>
                <a:close/>
                <a:moveTo>
                  <a:pt x="1605" y="1388"/>
                </a:moveTo>
                <a:lnTo>
                  <a:pt x="1617" y="1407"/>
                </a:lnTo>
                <a:lnTo>
                  <a:pt x="1633" y="1423"/>
                </a:lnTo>
                <a:lnTo>
                  <a:pt x="1652" y="1436"/>
                </a:lnTo>
                <a:lnTo>
                  <a:pt x="1650" y="1441"/>
                </a:lnTo>
                <a:lnTo>
                  <a:pt x="1646" y="1448"/>
                </a:lnTo>
                <a:lnTo>
                  <a:pt x="1642" y="1452"/>
                </a:lnTo>
                <a:lnTo>
                  <a:pt x="1538" y="1556"/>
                </a:lnTo>
                <a:lnTo>
                  <a:pt x="1530" y="1562"/>
                </a:lnTo>
                <a:lnTo>
                  <a:pt x="1521" y="1566"/>
                </a:lnTo>
                <a:lnTo>
                  <a:pt x="1511" y="1567"/>
                </a:lnTo>
                <a:lnTo>
                  <a:pt x="1502" y="1566"/>
                </a:lnTo>
                <a:lnTo>
                  <a:pt x="1493" y="1562"/>
                </a:lnTo>
                <a:lnTo>
                  <a:pt x="1484" y="1556"/>
                </a:lnTo>
                <a:lnTo>
                  <a:pt x="1477" y="1546"/>
                </a:lnTo>
                <a:lnTo>
                  <a:pt x="1474" y="1535"/>
                </a:lnTo>
                <a:lnTo>
                  <a:pt x="1474" y="1524"/>
                </a:lnTo>
                <a:lnTo>
                  <a:pt x="1477" y="1512"/>
                </a:lnTo>
                <a:lnTo>
                  <a:pt x="1484" y="1502"/>
                </a:lnTo>
                <a:lnTo>
                  <a:pt x="1588" y="1398"/>
                </a:lnTo>
                <a:lnTo>
                  <a:pt x="1597" y="1392"/>
                </a:lnTo>
                <a:lnTo>
                  <a:pt x="1605" y="1388"/>
                </a:lnTo>
                <a:close/>
                <a:moveTo>
                  <a:pt x="1730" y="1347"/>
                </a:moveTo>
                <a:lnTo>
                  <a:pt x="1988" y="1415"/>
                </a:lnTo>
                <a:lnTo>
                  <a:pt x="1921" y="1483"/>
                </a:lnTo>
                <a:lnTo>
                  <a:pt x="1919" y="1486"/>
                </a:lnTo>
                <a:lnTo>
                  <a:pt x="1918" y="1489"/>
                </a:lnTo>
                <a:lnTo>
                  <a:pt x="1918" y="1492"/>
                </a:lnTo>
                <a:lnTo>
                  <a:pt x="1919" y="1495"/>
                </a:lnTo>
                <a:lnTo>
                  <a:pt x="1921" y="1499"/>
                </a:lnTo>
                <a:lnTo>
                  <a:pt x="2050" y="1628"/>
                </a:lnTo>
                <a:lnTo>
                  <a:pt x="2056" y="1637"/>
                </a:lnTo>
                <a:lnTo>
                  <a:pt x="2058" y="1647"/>
                </a:lnTo>
                <a:lnTo>
                  <a:pt x="2056" y="1658"/>
                </a:lnTo>
                <a:lnTo>
                  <a:pt x="2050" y="1666"/>
                </a:lnTo>
                <a:lnTo>
                  <a:pt x="2041" y="1672"/>
                </a:lnTo>
                <a:lnTo>
                  <a:pt x="2031" y="1674"/>
                </a:lnTo>
                <a:lnTo>
                  <a:pt x="2020" y="1672"/>
                </a:lnTo>
                <a:lnTo>
                  <a:pt x="2011" y="1666"/>
                </a:lnTo>
                <a:lnTo>
                  <a:pt x="1882" y="1537"/>
                </a:lnTo>
                <a:lnTo>
                  <a:pt x="1880" y="1536"/>
                </a:lnTo>
                <a:lnTo>
                  <a:pt x="1877" y="1535"/>
                </a:lnTo>
                <a:lnTo>
                  <a:pt x="1875" y="1534"/>
                </a:lnTo>
                <a:lnTo>
                  <a:pt x="1872" y="1535"/>
                </a:lnTo>
                <a:lnTo>
                  <a:pt x="1869" y="1536"/>
                </a:lnTo>
                <a:lnTo>
                  <a:pt x="1867" y="1537"/>
                </a:lnTo>
                <a:lnTo>
                  <a:pt x="1799" y="1605"/>
                </a:lnTo>
                <a:lnTo>
                  <a:pt x="1730" y="1347"/>
                </a:lnTo>
                <a:close/>
                <a:moveTo>
                  <a:pt x="1833" y="1292"/>
                </a:moveTo>
                <a:lnTo>
                  <a:pt x="2031" y="1292"/>
                </a:lnTo>
                <a:lnTo>
                  <a:pt x="2045" y="1295"/>
                </a:lnTo>
                <a:lnTo>
                  <a:pt x="2058" y="1303"/>
                </a:lnTo>
                <a:lnTo>
                  <a:pt x="2066" y="1315"/>
                </a:lnTo>
                <a:lnTo>
                  <a:pt x="2069" y="1330"/>
                </a:lnTo>
                <a:lnTo>
                  <a:pt x="2066" y="1345"/>
                </a:lnTo>
                <a:lnTo>
                  <a:pt x="2058" y="1357"/>
                </a:lnTo>
                <a:lnTo>
                  <a:pt x="2045" y="1365"/>
                </a:lnTo>
                <a:lnTo>
                  <a:pt x="2031" y="1369"/>
                </a:lnTo>
                <a:lnTo>
                  <a:pt x="1831" y="1369"/>
                </a:lnTo>
                <a:lnTo>
                  <a:pt x="1838" y="1349"/>
                </a:lnTo>
                <a:lnTo>
                  <a:pt x="1840" y="1328"/>
                </a:lnTo>
                <a:lnTo>
                  <a:pt x="1838" y="1309"/>
                </a:lnTo>
                <a:lnTo>
                  <a:pt x="1833" y="1292"/>
                </a:lnTo>
                <a:close/>
                <a:moveTo>
                  <a:pt x="1411" y="1292"/>
                </a:moveTo>
                <a:lnTo>
                  <a:pt x="1595" y="1292"/>
                </a:lnTo>
                <a:lnTo>
                  <a:pt x="1590" y="1309"/>
                </a:lnTo>
                <a:lnTo>
                  <a:pt x="1588" y="1328"/>
                </a:lnTo>
                <a:lnTo>
                  <a:pt x="1590" y="1349"/>
                </a:lnTo>
                <a:lnTo>
                  <a:pt x="1597" y="1369"/>
                </a:lnTo>
                <a:lnTo>
                  <a:pt x="1411" y="1369"/>
                </a:lnTo>
                <a:lnTo>
                  <a:pt x="1396" y="1365"/>
                </a:lnTo>
                <a:lnTo>
                  <a:pt x="1384" y="1357"/>
                </a:lnTo>
                <a:lnTo>
                  <a:pt x="1375" y="1345"/>
                </a:lnTo>
                <a:lnTo>
                  <a:pt x="1373" y="1330"/>
                </a:lnTo>
                <a:lnTo>
                  <a:pt x="1375" y="1315"/>
                </a:lnTo>
                <a:lnTo>
                  <a:pt x="1384" y="1303"/>
                </a:lnTo>
                <a:lnTo>
                  <a:pt x="1396" y="1295"/>
                </a:lnTo>
                <a:lnTo>
                  <a:pt x="1411" y="1292"/>
                </a:lnTo>
                <a:close/>
                <a:moveTo>
                  <a:pt x="1504" y="1077"/>
                </a:moveTo>
                <a:lnTo>
                  <a:pt x="1516" y="1080"/>
                </a:lnTo>
                <a:lnTo>
                  <a:pt x="1526" y="1088"/>
                </a:lnTo>
                <a:lnTo>
                  <a:pt x="1642" y="1204"/>
                </a:lnTo>
                <a:lnTo>
                  <a:pt x="1646" y="1209"/>
                </a:lnTo>
                <a:lnTo>
                  <a:pt x="1650" y="1215"/>
                </a:lnTo>
                <a:lnTo>
                  <a:pt x="1652" y="1220"/>
                </a:lnTo>
                <a:lnTo>
                  <a:pt x="1633" y="1233"/>
                </a:lnTo>
                <a:lnTo>
                  <a:pt x="1617" y="1249"/>
                </a:lnTo>
                <a:lnTo>
                  <a:pt x="1605" y="1268"/>
                </a:lnTo>
                <a:lnTo>
                  <a:pt x="1599" y="1266"/>
                </a:lnTo>
                <a:lnTo>
                  <a:pt x="1594" y="1262"/>
                </a:lnTo>
                <a:lnTo>
                  <a:pt x="1588" y="1258"/>
                </a:lnTo>
                <a:lnTo>
                  <a:pt x="1472" y="1142"/>
                </a:lnTo>
                <a:lnTo>
                  <a:pt x="1465" y="1132"/>
                </a:lnTo>
                <a:lnTo>
                  <a:pt x="1461" y="1121"/>
                </a:lnTo>
                <a:lnTo>
                  <a:pt x="1461" y="1108"/>
                </a:lnTo>
                <a:lnTo>
                  <a:pt x="1465" y="1098"/>
                </a:lnTo>
                <a:lnTo>
                  <a:pt x="1472" y="1088"/>
                </a:lnTo>
                <a:lnTo>
                  <a:pt x="1481" y="1080"/>
                </a:lnTo>
                <a:lnTo>
                  <a:pt x="1493" y="1077"/>
                </a:lnTo>
                <a:lnTo>
                  <a:pt x="1504" y="1077"/>
                </a:lnTo>
                <a:close/>
                <a:moveTo>
                  <a:pt x="1921" y="1075"/>
                </a:moveTo>
                <a:lnTo>
                  <a:pt x="1933" y="1075"/>
                </a:lnTo>
                <a:lnTo>
                  <a:pt x="1944" y="1078"/>
                </a:lnTo>
                <a:lnTo>
                  <a:pt x="1954" y="1086"/>
                </a:lnTo>
                <a:lnTo>
                  <a:pt x="1961" y="1096"/>
                </a:lnTo>
                <a:lnTo>
                  <a:pt x="1964" y="1107"/>
                </a:lnTo>
                <a:lnTo>
                  <a:pt x="1964" y="1119"/>
                </a:lnTo>
                <a:lnTo>
                  <a:pt x="1961" y="1130"/>
                </a:lnTo>
                <a:lnTo>
                  <a:pt x="1954" y="1140"/>
                </a:lnTo>
                <a:lnTo>
                  <a:pt x="1831" y="1262"/>
                </a:lnTo>
                <a:lnTo>
                  <a:pt x="1829" y="1264"/>
                </a:lnTo>
                <a:lnTo>
                  <a:pt x="1826" y="1267"/>
                </a:lnTo>
                <a:lnTo>
                  <a:pt x="1823" y="1268"/>
                </a:lnTo>
                <a:lnTo>
                  <a:pt x="1810" y="1248"/>
                </a:lnTo>
                <a:lnTo>
                  <a:pt x="1792" y="1230"/>
                </a:lnTo>
                <a:lnTo>
                  <a:pt x="1772" y="1218"/>
                </a:lnTo>
                <a:lnTo>
                  <a:pt x="1773" y="1214"/>
                </a:lnTo>
                <a:lnTo>
                  <a:pt x="1775" y="1211"/>
                </a:lnTo>
                <a:lnTo>
                  <a:pt x="1777" y="1208"/>
                </a:lnTo>
                <a:lnTo>
                  <a:pt x="1900" y="1086"/>
                </a:lnTo>
                <a:lnTo>
                  <a:pt x="1910" y="1078"/>
                </a:lnTo>
                <a:lnTo>
                  <a:pt x="1921" y="1075"/>
                </a:lnTo>
                <a:close/>
                <a:moveTo>
                  <a:pt x="1710" y="993"/>
                </a:moveTo>
                <a:lnTo>
                  <a:pt x="1725" y="995"/>
                </a:lnTo>
                <a:lnTo>
                  <a:pt x="1737" y="1003"/>
                </a:lnTo>
                <a:lnTo>
                  <a:pt x="1745" y="1016"/>
                </a:lnTo>
                <a:lnTo>
                  <a:pt x="1748" y="1030"/>
                </a:lnTo>
                <a:lnTo>
                  <a:pt x="1748" y="1208"/>
                </a:lnTo>
                <a:lnTo>
                  <a:pt x="1732" y="1204"/>
                </a:lnTo>
                <a:lnTo>
                  <a:pt x="1713" y="1202"/>
                </a:lnTo>
                <a:lnTo>
                  <a:pt x="1692" y="1204"/>
                </a:lnTo>
                <a:lnTo>
                  <a:pt x="1671" y="1210"/>
                </a:lnTo>
                <a:lnTo>
                  <a:pt x="1671" y="1030"/>
                </a:lnTo>
                <a:lnTo>
                  <a:pt x="1675" y="1016"/>
                </a:lnTo>
                <a:lnTo>
                  <a:pt x="1683" y="1003"/>
                </a:lnTo>
                <a:lnTo>
                  <a:pt x="1695" y="995"/>
                </a:lnTo>
                <a:lnTo>
                  <a:pt x="1710" y="993"/>
                </a:lnTo>
                <a:close/>
                <a:moveTo>
                  <a:pt x="429" y="353"/>
                </a:moveTo>
                <a:lnTo>
                  <a:pt x="408" y="355"/>
                </a:lnTo>
                <a:lnTo>
                  <a:pt x="390" y="362"/>
                </a:lnTo>
                <a:lnTo>
                  <a:pt x="372" y="373"/>
                </a:lnTo>
                <a:lnTo>
                  <a:pt x="358" y="386"/>
                </a:lnTo>
                <a:lnTo>
                  <a:pt x="347" y="404"/>
                </a:lnTo>
                <a:lnTo>
                  <a:pt x="341" y="423"/>
                </a:lnTo>
                <a:lnTo>
                  <a:pt x="339" y="444"/>
                </a:lnTo>
                <a:lnTo>
                  <a:pt x="339" y="2015"/>
                </a:lnTo>
                <a:lnTo>
                  <a:pt x="341" y="2035"/>
                </a:lnTo>
                <a:lnTo>
                  <a:pt x="347" y="2054"/>
                </a:lnTo>
                <a:lnTo>
                  <a:pt x="358" y="2072"/>
                </a:lnTo>
                <a:lnTo>
                  <a:pt x="372" y="2085"/>
                </a:lnTo>
                <a:lnTo>
                  <a:pt x="390" y="2096"/>
                </a:lnTo>
                <a:lnTo>
                  <a:pt x="408" y="2103"/>
                </a:lnTo>
                <a:lnTo>
                  <a:pt x="429" y="2105"/>
                </a:lnTo>
                <a:lnTo>
                  <a:pt x="2996" y="2105"/>
                </a:lnTo>
                <a:lnTo>
                  <a:pt x="3017" y="2103"/>
                </a:lnTo>
                <a:lnTo>
                  <a:pt x="3036" y="2096"/>
                </a:lnTo>
                <a:lnTo>
                  <a:pt x="3053" y="2085"/>
                </a:lnTo>
                <a:lnTo>
                  <a:pt x="3067" y="2072"/>
                </a:lnTo>
                <a:lnTo>
                  <a:pt x="3078" y="2054"/>
                </a:lnTo>
                <a:lnTo>
                  <a:pt x="3084" y="2035"/>
                </a:lnTo>
                <a:lnTo>
                  <a:pt x="3087" y="2015"/>
                </a:lnTo>
                <a:lnTo>
                  <a:pt x="3087" y="444"/>
                </a:lnTo>
                <a:lnTo>
                  <a:pt x="3084" y="423"/>
                </a:lnTo>
                <a:lnTo>
                  <a:pt x="3078" y="404"/>
                </a:lnTo>
                <a:lnTo>
                  <a:pt x="3067" y="386"/>
                </a:lnTo>
                <a:lnTo>
                  <a:pt x="3053" y="373"/>
                </a:lnTo>
                <a:lnTo>
                  <a:pt x="3036" y="362"/>
                </a:lnTo>
                <a:lnTo>
                  <a:pt x="3017" y="355"/>
                </a:lnTo>
                <a:lnTo>
                  <a:pt x="2996" y="353"/>
                </a:lnTo>
                <a:lnTo>
                  <a:pt x="429" y="353"/>
                </a:lnTo>
                <a:close/>
                <a:moveTo>
                  <a:pt x="429" y="260"/>
                </a:moveTo>
                <a:lnTo>
                  <a:pt x="2996" y="260"/>
                </a:lnTo>
                <a:lnTo>
                  <a:pt x="3029" y="263"/>
                </a:lnTo>
                <a:lnTo>
                  <a:pt x="3060" y="272"/>
                </a:lnTo>
                <a:lnTo>
                  <a:pt x="3088" y="285"/>
                </a:lnTo>
                <a:lnTo>
                  <a:pt x="3114" y="303"/>
                </a:lnTo>
                <a:lnTo>
                  <a:pt x="3136" y="325"/>
                </a:lnTo>
                <a:lnTo>
                  <a:pt x="3155" y="351"/>
                </a:lnTo>
                <a:lnTo>
                  <a:pt x="3168" y="380"/>
                </a:lnTo>
                <a:lnTo>
                  <a:pt x="3177" y="410"/>
                </a:lnTo>
                <a:lnTo>
                  <a:pt x="3180" y="444"/>
                </a:lnTo>
                <a:lnTo>
                  <a:pt x="3180" y="2015"/>
                </a:lnTo>
                <a:lnTo>
                  <a:pt x="3177" y="2048"/>
                </a:lnTo>
                <a:lnTo>
                  <a:pt x="3168" y="2078"/>
                </a:lnTo>
                <a:lnTo>
                  <a:pt x="3155" y="2107"/>
                </a:lnTo>
                <a:lnTo>
                  <a:pt x="3136" y="2133"/>
                </a:lnTo>
                <a:lnTo>
                  <a:pt x="3114" y="2155"/>
                </a:lnTo>
                <a:lnTo>
                  <a:pt x="3088" y="2173"/>
                </a:lnTo>
                <a:lnTo>
                  <a:pt x="3060" y="2186"/>
                </a:lnTo>
                <a:lnTo>
                  <a:pt x="3029" y="2196"/>
                </a:lnTo>
                <a:lnTo>
                  <a:pt x="2996" y="2198"/>
                </a:lnTo>
                <a:lnTo>
                  <a:pt x="429" y="2198"/>
                </a:lnTo>
                <a:lnTo>
                  <a:pt x="396" y="2196"/>
                </a:lnTo>
                <a:lnTo>
                  <a:pt x="365" y="2186"/>
                </a:lnTo>
                <a:lnTo>
                  <a:pt x="337" y="2173"/>
                </a:lnTo>
                <a:lnTo>
                  <a:pt x="311" y="2155"/>
                </a:lnTo>
                <a:lnTo>
                  <a:pt x="289" y="2133"/>
                </a:lnTo>
                <a:lnTo>
                  <a:pt x="271" y="2107"/>
                </a:lnTo>
                <a:lnTo>
                  <a:pt x="257" y="2078"/>
                </a:lnTo>
                <a:lnTo>
                  <a:pt x="248" y="2048"/>
                </a:lnTo>
                <a:lnTo>
                  <a:pt x="245" y="2015"/>
                </a:lnTo>
                <a:lnTo>
                  <a:pt x="245" y="444"/>
                </a:lnTo>
                <a:lnTo>
                  <a:pt x="248" y="410"/>
                </a:lnTo>
                <a:lnTo>
                  <a:pt x="257" y="380"/>
                </a:lnTo>
                <a:lnTo>
                  <a:pt x="271" y="351"/>
                </a:lnTo>
                <a:lnTo>
                  <a:pt x="289" y="325"/>
                </a:lnTo>
                <a:lnTo>
                  <a:pt x="311" y="303"/>
                </a:lnTo>
                <a:lnTo>
                  <a:pt x="337" y="285"/>
                </a:lnTo>
                <a:lnTo>
                  <a:pt x="365" y="272"/>
                </a:lnTo>
                <a:lnTo>
                  <a:pt x="396" y="263"/>
                </a:lnTo>
                <a:lnTo>
                  <a:pt x="429" y="260"/>
                </a:lnTo>
                <a:close/>
                <a:moveTo>
                  <a:pt x="221" y="0"/>
                </a:moveTo>
                <a:lnTo>
                  <a:pt x="3207" y="0"/>
                </a:lnTo>
                <a:lnTo>
                  <a:pt x="3243" y="2"/>
                </a:lnTo>
                <a:lnTo>
                  <a:pt x="3276" y="11"/>
                </a:lnTo>
                <a:lnTo>
                  <a:pt x="3309" y="24"/>
                </a:lnTo>
                <a:lnTo>
                  <a:pt x="3338" y="43"/>
                </a:lnTo>
                <a:lnTo>
                  <a:pt x="3364" y="65"/>
                </a:lnTo>
                <a:lnTo>
                  <a:pt x="3385" y="91"/>
                </a:lnTo>
                <a:lnTo>
                  <a:pt x="3403" y="120"/>
                </a:lnTo>
                <a:lnTo>
                  <a:pt x="3417" y="151"/>
                </a:lnTo>
                <a:lnTo>
                  <a:pt x="3425" y="186"/>
                </a:lnTo>
                <a:lnTo>
                  <a:pt x="3428" y="222"/>
                </a:lnTo>
                <a:lnTo>
                  <a:pt x="3428" y="2434"/>
                </a:lnTo>
                <a:lnTo>
                  <a:pt x="3425" y="2470"/>
                </a:lnTo>
                <a:lnTo>
                  <a:pt x="3417" y="2504"/>
                </a:lnTo>
                <a:lnTo>
                  <a:pt x="3403" y="2536"/>
                </a:lnTo>
                <a:lnTo>
                  <a:pt x="3385" y="2565"/>
                </a:lnTo>
                <a:lnTo>
                  <a:pt x="3364" y="2591"/>
                </a:lnTo>
                <a:lnTo>
                  <a:pt x="3338" y="2613"/>
                </a:lnTo>
                <a:lnTo>
                  <a:pt x="3309" y="2631"/>
                </a:lnTo>
                <a:lnTo>
                  <a:pt x="3276" y="2644"/>
                </a:lnTo>
                <a:lnTo>
                  <a:pt x="3243" y="2652"/>
                </a:lnTo>
                <a:lnTo>
                  <a:pt x="3207" y="2656"/>
                </a:lnTo>
                <a:lnTo>
                  <a:pt x="2019" y="2656"/>
                </a:lnTo>
                <a:lnTo>
                  <a:pt x="2000" y="2659"/>
                </a:lnTo>
                <a:lnTo>
                  <a:pt x="1983" y="2668"/>
                </a:lnTo>
                <a:lnTo>
                  <a:pt x="1970" y="2681"/>
                </a:lnTo>
                <a:lnTo>
                  <a:pt x="1961" y="2698"/>
                </a:lnTo>
                <a:lnTo>
                  <a:pt x="1958" y="2718"/>
                </a:lnTo>
                <a:lnTo>
                  <a:pt x="1961" y="2737"/>
                </a:lnTo>
                <a:lnTo>
                  <a:pt x="1970" y="2754"/>
                </a:lnTo>
                <a:lnTo>
                  <a:pt x="1983" y="2768"/>
                </a:lnTo>
                <a:lnTo>
                  <a:pt x="2001" y="2776"/>
                </a:lnTo>
                <a:lnTo>
                  <a:pt x="2019" y="2779"/>
                </a:lnTo>
                <a:lnTo>
                  <a:pt x="2020" y="2779"/>
                </a:lnTo>
                <a:lnTo>
                  <a:pt x="2023" y="2779"/>
                </a:lnTo>
                <a:lnTo>
                  <a:pt x="2024" y="2779"/>
                </a:lnTo>
                <a:lnTo>
                  <a:pt x="2025" y="2779"/>
                </a:lnTo>
                <a:lnTo>
                  <a:pt x="2637" y="2779"/>
                </a:lnTo>
                <a:lnTo>
                  <a:pt x="2652" y="2781"/>
                </a:lnTo>
                <a:lnTo>
                  <a:pt x="2664" y="2789"/>
                </a:lnTo>
                <a:lnTo>
                  <a:pt x="2674" y="2798"/>
                </a:lnTo>
                <a:lnTo>
                  <a:pt x="2681" y="2812"/>
                </a:lnTo>
                <a:lnTo>
                  <a:pt x="2683" y="2826"/>
                </a:lnTo>
                <a:lnTo>
                  <a:pt x="2681" y="2841"/>
                </a:lnTo>
                <a:lnTo>
                  <a:pt x="2674" y="2853"/>
                </a:lnTo>
                <a:lnTo>
                  <a:pt x="2664" y="2864"/>
                </a:lnTo>
                <a:lnTo>
                  <a:pt x="2652" y="2870"/>
                </a:lnTo>
                <a:lnTo>
                  <a:pt x="2637" y="2872"/>
                </a:lnTo>
                <a:lnTo>
                  <a:pt x="2025" y="2872"/>
                </a:lnTo>
                <a:lnTo>
                  <a:pt x="2024" y="2872"/>
                </a:lnTo>
                <a:lnTo>
                  <a:pt x="2021" y="2872"/>
                </a:lnTo>
                <a:lnTo>
                  <a:pt x="2020" y="2872"/>
                </a:lnTo>
                <a:lnTo>
                  <a:pt x="2019" y="2872"/>
                </a:lnTo>
                <a:lnTo>
                  <a:pt x="1988" y="2869"/>
                </a:lnTo>
                <a:lnTo>
                  <a:pt x="1959" y="2860"/>
                </a:lnTo>
                <a:lnTo>
                  <a:pt x="1933" y="2846"/>
                </a:lnTo>
                <a:lnTo>
                  <a:pt x="1910" y="2827"/>
                </a:lnTo>
                <a:lnTo>
                  <a:pt x="1892" y="2804"/>
                </a:lnTo>
                <a:lnTo>
                  <a:pt x="1877" y="2777"/>
                </a:lnTo>
                <a:lnTo>
                  <a:pt x="1869" y="2748"/>
                </a:lnTo>
                <a:lnTo>
                  <a:pt x="1866" y="2718"/>
                </a:lnTo>
                <a:lnTo>
                  <a:pt x="1869" y="2687"/>
                </a:lnTo>
                <a:lnTo>
                  <a:pt x="1877" y="2658"/>
                </a:lnTo>
                <a:lnTo>
                  <a:pt x="1892" y="2632"/>
                </a:lnTo>
                <a:lnTo>
                  <a:pt x="1910" y="2609"/>
                </a:lnTo>
                <a:lnTo>
                  <a:pt x="1933" y="2589"/>
                </a:lnTo>
                <a:lnTo>
                  <a:pt x="1960" y="2575"/>
                </a:lnTo>
                <a:lnTo>
                  <a:pt x="1988" y="2566"/>
                </a:lnTo>
                <a:lnTo>
                  <a:pt x="2019" y="2563"/>
                </a:lnTo>
                <a:lnTo>
                  <a:pt x="2026" y="2563"/>
                </a:lnTo>
                <a:lnTo>
                  <a:pt x="3207" y="2563"/>
                </a:lnTo>
                <a:lnTo>
                  <a:pt x="3233" y="2561"/>
                </a:lnTo>
                <a:lnTo>
                  <a:pt x="3257" y="2553"/>
                </a:lnTo>
                <a:lnTo>
                  <a:pt x="3278" y="2541"/>
                </a:lnTo>
                <a:lnTo>
                  <a:pt x="3298" y="2526"/>
                </a:lnTo>
                <a:lnTo>
                  <a:pt x="3314" y="2506"/>
                </a:lnTo>
                <a:lnTo>
                  <a:pt x="3325" y="2484"/>
                </a:lnTo>
                <a:lnTo>
                  <a:pt x="3332" y="2460"/>
                </a:lnTo>
                <a:lnTo>
                  <a:pt x="3336" y="2434"/>
                </a:lnTo>
                <a:lnTo>
                  <a:pt x="3336" y="222"/>
                </a:lnTo>
                <a:lnTo>
                  <a:pt x="3332" y="196"/>
                </a:lnTo>
                <a:lnTo>
                  <a:pt x="3325" y="171"/>
                </a:lnTo>
                <a:lnTo>
                  <a:pt x="3314" y="149"/>
                </a:lnTo>
                <a:lnTo>
                  <a:pt x="3298" y="130"/>
                </a:lnTo>
                <a:lnTo>
                  <a:pt x="3278" y="115"/>
                </a:lnTo>
                <a:lnTo>
                  <a:pt x="3257" y="102"/>
                </a:lnTo>
                <a:lnTo>
                  <a:pt x="3233" y="95"/>
                </a:lnTo>
                <a:lnTo>
                  <a:pt x="3207" y="93"/>
                </a:lnTo>
                <a:lnTo>
                  <a:pt x="221" y="93"/>
                </a:lnTo>
                <a:lnTo>
                  <a:pt x="195" y="95"/>
                </a:lnTo>
                <a:lnTo>
                  <a:pt x="171" y="102"/>
                </a:lnTo>
                <a:lnTo>
                  <a:pt x="150" y="115"/>
                </a:lnTo>
                <a:lnTo>
                  <a:pt x="130" y="130"/>
                </a:lnTo>
                <a:lnTo>
                  <a:pt x="114" y="149"/>
                </a:lnTo>
                <a:lnTo>
                  <a:pt x="103" y="171"/>
                </a:lnTo>
                <a:lnTo>
                  <a:pt x="96" y="196"/>
                </a:lnTo>
                <a:lnTo>
                  <a:pt x="92" y="222"/>
                </a:lnTo>
                <a:lnTo>
                  <a:pt x="92" y="2434"/>
                </a:lnTo>
                <a:lnTo>
                  <a:pt x="96" y="2460"/>
                </a:lnTo>
                <a:lnTo>
                  <a:pt x="103" y="2484"/>
                </a:lnTo>
                <a:lnTo>
                  <a:pt x="114" y="2506"/>
                </a:lnTo>
                <a:lnTo>
                  <a:pt x="130" y="2526"/>
                </a:lnTo>
                <a:lnTo>
                  <a:pt x="150" y="2541"/>
                </a:lnTo>
                <a:lnTo>
                  <a:pt x="171" y="2553"/>
                </a:lnTo>
                <a:lnTo>
                  <a:pt x="195" y="2561"/>
                </a:lnTo>
                <a:lnTo>
                  <a:pt x="221" y="2563"/>
                </a:lnTo>
                <a:lnTo>
                  <a:pt x="1399" y="2563"/>
                </a:lnTo>
                <a:lnTo>
                  <a:pt x="1405" y="2563"/>
                </a:lnTo>
                <a:lnTo>
                  <a:pt x="1436" y="2566"/>
                </a:lnTo>
                <a:lnTo>
                  <a:pt x="1464" y="2575"/>
                </a:lnTo>
                <a:lnTo>
                  <a:pt x="1490" y="2590"/>
                </a:lnTo>
                <a:lnTo>
                  <a:pt x="1512" y="2609"/>
                </a:lnTo>
                <a:lnTo>
                  <a:pt x="1531" y="2632"/>
                </a:lnTo>
                <a:lnTo>
                  <a:pt x="1546" y="2658"/>
                </a:lnTo>
                <a:lnTo>
                  <a:pt x="1554" y="2687"/>
                </a:lnTo>
                <a:lnTo>
                  <a:pt x="1557" y="2718"/>
                </a:lnTo>
                <a:lnTo>
                  <a:pt x="1554" y="2749"/>
                </a:lnTo>
                <a:lnTo>
                  <a:pt x="1546" y="2777"/>
                </a:lnTo>
                <a:lnTo>
                  <a:pt x="1531" y="2804"/>
                </a:lnTo>
                <a:lnTo>
                  <a:pt x="1512" y="2827"/>
                </a:lnTo>
                <a:lnTo>
                  <a:pt x="1490" y="2846"/>
                </a:lnTo>
                <a:lnTo>
                  <a:pt x="1464" y="2860"/>
                </a:lnTo>
                <a:lnTo>
                  <a:pt x="1435" y="2869"/>
                </a:lnTo>
                <a:lnTo>
                  <a:pt x="1403" y="2872"/>
                </a:lnTo>
                <a:lnTo>
                  <a:pt x="1399" y="2872"/>
                </a:lnTo>
                <a:lnTo>
                  <a:pt x="786" y="2872"/>
                </a:lnTo>
                <a:lnTo>
                  <a:pt x="771" y="2870"/>
                </a:lnTo>
                <a:lnTo>
                  <a:pt x="758" y="2864"/>
                </a:lnTo>
                <a:lnTo>
                  <a:pt x="749" y="2853"/>
                </a:lnTo>
                <a:lnTo>
                  <a:pt x="742" y="2841"/>
                </a:lnTo>
                <a:lnTo>
                  <a:pt x="740" y="2826"/>
                </a:lnTo>
                <a:lnTo>
                  <a:pt x="742" y="2812"/>
                </a:lnTo>
                <a:lnTo>
                  <a:pt x="749" y="2798"/>
                </a:lnTo>
                <a:lnTo>
                  <a:pt x="758" y="2789"/>
                </a:lnTo>
                <a:lnTo>
                  <a:pt x="771" y="2781"/>
                </a:lnTo>
                <a:lnTo>
                  <a:pt x="786" y="2779"/>
                </a:lnTo>
                <a:lnTo>
                  <a:pt x="1403" y="2779"/>
                </a:lnTo>
                <a:lnTo>
                  <a:pt x="1423" y="2776"/>
                </a:lnTo>
                <a:lnTo>
                  <a:pt x="1440" y="2768"/>
                </a:lnTo>
                <a:lnTo>
                  <a:pt x="1453" y="2754"/>
                </a:lnTo>
                <a:lnTo>
                  <a:pt x="1462" y="2737"/>
                </a:lnTo>
                <a:lnTo>
                  <a:pt x="1465" y="2718"/>
                </a:lnTo>
                <a:lnTo>
                  <a:pt x="1462" y="2698"/>
                </a:lnTo>
                <a:lnTo>
                  <a:pt x="1453" y="2682"/>
                </a:lnTo>
                <a:lnTo>
                  <a:pt x="1440" y="2668"/>
                </a:lnTo>
                <a:lnTo>
                  <a:pt x="1423" y="2660"/>
                </a:lnTo>
                <a:lnTo>
                  <a:pt x="1403" y="2657"/>
                </a:lnTo>
                <a:lnTo>
                  <a:pt x="1398" y="2656"/>
                </a:lnTo>
                <a:lnTo>
                  <a:pt x="221" y="2656"/>
                </a:lnTo>
                <a:lnTo>
                  <a:pt x="185" y="2652"/>
                </a:lnTo>
                <a:lnTo>
                  <a:pt x="152" y="2644"/>
                </a:lnTo>
                <a:lnTo>
                  <a:pt x="119" y="2631"/>
                </a:lnTo>
                <a:lnTo>
                  <a:pt x="90" y="2613"/>
                </a:lnTo>
                <a:lnTo>
                  <a:pt x="64" y="2591"/>
                </a:lnTo>
                <a:lnTo>
                  <a:pt x="43" y="2565"/>
                </a:lnTo>
                <a:lnTo>
                  <a:pt x="25" y="2536"/>
                </a:lnTo>
                <a:lnTo>
                  <a:pt x="11" y="2504"/>
                </a:lnTo>
                <a:lnTo>
                  <a:pt x="3" y="2470"/>
                </a:lnTo>
                <a:lnTo>
                  <a:pt x="0" y="2434"/>
                </a:lnTo>
                <a:lnTo>
                  <a:pt x="0" y="222"/>
                </a:lnTo>
                <a:lnTo>
                  <a:pt x="3" y="186"/>
                </a:lnTo>
                <a:lnTo>
                  <a:pt x="11" y="151"/>
                </a:lnTo>
                <a:lnTo>
                  <a:pt x="25" y="120"/>
                </a:lnTo>
                <a:lnTo>
                  <a:pt x="43" y="91"/>
                </a:lnTo>
                <a:lnTo>
                  <a:pt x="64" y="65"/>
                </a:lnTo>
                <a:lnTo>
                  <a:pt x="90" y="43"/>
                </a:lnTo>
                <a:lnTo>
                  <a:pt x="119" y="24"/>
                </a:lnTo>
                <a:lnTo>
                  <a:pt x="152" y="11"/>
                </a:lnTo>
                <a:lnTo>
                  <a:pt x="185" y="2"/>
                </a:lnTo>
                <a:lnTo>
                  <a:pt x="22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 name="TextBox 5"/>
          <p:cNvSpPr txBox="1"/>
          <p:nvPr>
            <p:custDataLst>
              <p:tags r:id="rId2"/>
            </p:custDataLst>
          </p:nvPr>
        </p:nvSpPr>
        <p:spPr>
          <a:xfrm>
            <a:off x="7331380" y="4787900"/>
            <a:ext cx="920445" cy="338554"/>
          </a:xfrm>
          <a:prstGeom prst="rect">
            <a:avLst/>
          </a:prstGeom>
          <a:noFill/>
        </p:spPr>
        <p:txBody>
          <a:bodyPr vert="horz" wrap="none" rtlCol="0">
            <a:spAutoFit/>
          </a:bodyPr>
          <a:lstStyle/>
          <a:p>
            <a:pPr algn="r"/>
            <a:r>
              <a:rPr lang="en-US" sz="1600" dirty="0">
                <a:solidFill>
                  <a:schemeClr val="bg1"/>
                </a:solidFill>
                <a:latin typeface="Calibri Light" panose="020F0302020204030204" pitchFamily="34" charset="0"/>
              </a:rPr>
              <a:t>p102d03</a:t>
            </a:r>
          </a:p>
        </p:txBody>
      </p:sp>
    </p:spTree>
    <p:custDataLst>
      <p:tags r:id="rId1"/>
    </p:custDataLst>
    <p:extLst>
      <p:ext uri="{BB962C8B-B14F-4D97-AF65-F5344CB8AC3E}">
        <p14:creationId xmlns:p14="http://schemas.microsoft.com/office/powerpoint/2010/main" val="8573928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PollTitle"/>
          <p:cNvSpPr>
            <a:spLocks noGrp="1" noChangeArrowheads="1"/>
          </p:cNvSpPr>
          <p:nvPr>
            <p:ph type="title"/>
          </p:nvPr>
        </p:nvSpPr>
        <p:spPr/>
        <p:txBody>
          <a:bodyPr/>
          <a:lstStyle/>
          <a:p>
            <a:r>
              <a:rPr lang="en-US" altLang="en-US">
                <a:solidFill>
                  <a:schemeClr val="tx2"/>
                </a:solidFill>
                <a:latin typeface="Calibri" panose="020F0502020204030204" pitchFamily="34" charset="0"/>
              </a:rPr>
              <a:t>2.08 </a:t>
            </a:r>
            <a:r>
              <a:rPr altLang="en-US">
                <a:solidFill>
                  <a:schemeClr val="tx2"/>
                </a:solidFill>
                <a:latin typeface="Calibri" panose="020F0502020204030204" pitchFamily="34" charset="0"/>
              </a:rPr>
              <a:t>Activity</a:t>
            </a:r>
            <a:endParaRPr altLang="en-US" dirty="0">
              <a:solidFill>
                <a:schemeClr val="tx2"/>
              </a:solidFill>
              <a:latin typeface="Calibri" panose="020F0502020204030204" pitchFamily="34" charset="0"/>
            </a:endParaRPr>
          </a:p>
        </p:txBody>
      </p:sp>
      <p:sp>
        <p:nvSpPr>
          <p:cNvPr id="15363" name="PollQuestion"/>
          <p:cNvSpPr>
            <a:spLocks noGrp="1" noChangeArrowheads="1"/>
          </p:cNvSpPr>
          <p:nvPr>
            <p:ph idx="1"/>
          </p:nvPr>
        </p:nvSpPr>
        <p:spPr/>
        <p:txBody>
          <a:bodyPr/>
          <a:lstStyle/>
          <a:p>
            <a:pPr>
              <a:buClrTx/>
              <a:buSzPct val="100000"/>
            </a:pPr>
            <a:r>
              <a:rPr lang="en-US" altLang="en-US" dirty="0"/>
              <a:t>Open </a:t>
            </a:r>
            <a:r>
              <a:rPr lang="en-US" altLang="en-US" b="1" dirty="0"/>
              <a:t>p102a08.sas</a:t>
            </a:r>
            <a:r>
              <a:rPr lang="en-US" altLang="en-US" dirty="0"/>
              <a:t> from the </a:t>
            </a:r>
            <a:r>
              <a:rPr lang="en-US" altLang="en-US" b="1" dirty="0"/>
              <a:t>activities</a:t>
            </a:r>
            <a:r>
              <a:rPr lang="en-US" altLang="en-US" dirty="0"/>
              <a:t> folder and perform the following tasks:</a:t>
            </a:r>
          </a:p>
          <a:p>
            <a:pPr marL="457200" indent="-457200">
              <a:buClrTx/>
              <a:buSzPct val="100000"/>
              <a:buFont typeface="+mj-lt"/>
              <a:buAutoNum type="arabicPeriod"/>
            </a:pPr>
            <a:r>
              <a:rPr lang="en-US" altLang="en-US" dirty="0"/>
              <a:t>This program imports a tab-delimited file. Run the program twice and carefully read the log. What is different about the second submission? </a:t>
            </a:r>
          </a:p>
          <a:p>
            <a:pPr marL="457200" indent="-457200">
              <a:buClrTx/>
              <a:buSzPct val="100000"/>
              <a:buFont typeface="+mj-lt"/>
              <a:buAutoNum type="arabicPeriod"/>
            </a:pPr>
            <a:r>
              <a:rPr lang="en-US" altLang="en-US" dirty="0"/>
              <a:t>Fix the program and rerun it to confirm that the import is successful. </a:t>
            </a:r>
          </a:p>
        </p:txBody>
      </p:sp>
      <p:sp>
        <p:nvSpPr>
          <p:cNvPr id="5" name="TextBox 4"/>
          <p:cNvSpPr txBox="1"/>
          <p:nvPr>
            <p:custDataLst>
              <p:tags r:id="rId2"/>
            </p:custDataLst>
          </p:nvPr>
        </p:nvSpPr>
        <p:spPr>
          <a:xfrm>
            <a:off x="630936" y="3108960"/>
            <a:ext cx="7891272" cy="885884"/>
          </a:xfrm>
          <a:prstGeom prst="rect">
            <a:avLst/>
          </a:prstGeom>
          <a:solidFill>
            <a:srgbClr val="FFFFFF"/>
          </a:solidFill>
          <a:ln w="19050" cmpd="sng">
            <a:solidFill>
              <a:srgbClr val="0074BE"/>
            </a:solidFill>
          </a:ln>
        </p:spPr>
        <p:txBody>
          <a:bodyPr vert="horz" wrap="none" lIns="88900" tIns="88900" rIns="0" bIns="88900" rtlCol="0">
            <a:spAutoFit/>
          </a:bodyPr>
          <a:lstStyle/>
          <a:p>
            <a:pPr>
              <a:lnSpc>
                <a:spcPct val="85000"/>
              </a:lnSpc>
            </a:pPr>
            <a:r>
              <a:rPr lang="en-US" sz="1800" b="1" dirty="0">
                <a:solidFill>
                  <a:srgbClr val="000000"/>
                </a:solidFill>
                <a:latin typeface="Courier New" panose="02070309020205020404" pitchFamily="49" charset="0"/>
              </a:rPr>
              <a:t>proc import datafile="s:/workshop/data/storm_damage.tab"</a:t>
            </a:r>
          </a:p>
          <a:p>
            <a:pPr>
              <a:lnSpc>
                <a:spcPct val="85000"/>
              </a:lnSpc>
            </a:pPr>
            <a:r>
              <a:rPr lang="en-US" b="1" dirty="0">
                <a:solidFill>
                  <a:srgbClr val="000000"/>
                </a:solidFill>
                <a:latin typeface="Courier New" panose="02070309020205020404" pitchFamily="49" charset="0"/>
              </a:rPr>
              <a:t>            </a:t>
            </a:r>
            <a:r>
              <a:rPr lang="en-US" sz="1800" b="1" dirty="0">
                <a:solidFill>
                  <a:srgbClr val="000000"/>
                </a:solidFill>
                <a:latin typeface="Courier New" panose="02070309020205020404" pitchFamily="49" charset="0"/>
              </a:rPr>
              <a:t>dbms=tab out=storm_damage_tab;</a:t>
            </a:r>
          </a:p>
          <a:p>
            <a:pPr>
              <a:lnSpc>
                <a:spcPct val="85000"/>
              </a:lnSpc>
            </a:pPr>
            <a:r>
              <a:rPr lang="en-US" sz="1800" b="1" dirty="0">
                <a:solidFill>
                  <a:srgbClr val="000000"/>
                </a:solidFill>
                <a:latin typeface="Courier New" panose="02070309020205020404" pitchFamily="49" charset="0"/>
              </a:rPr>
              <a:t>run;</a:t>
            </a:r>
          </a:p>
        </p:txBody>
      </p:sp>
    </p:spTree>
    <p:custDataLst>
      <p:tags r:id="rId1"/>
    </p:custDataLst>
    <p:extLst>
      <p:ext uri="{BB962C8B-B14F-4D97-AF65-F5344CB8AC3E}">
        <p14:creationId xmlns:p14="http://schemas.microsoft.com/office/powerpoint/2010/main" val="2618007512"/>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PollTitle"/>
          <p:cNvSpPr>
            <a:spLocks noGrp="1" noChangeArrowheads="1"/>
          </p:cNvSpPr>
          <p:nvPr>
            <p:ph type="title"/>
          </p:nvPr>
        </p:nvSpPr>
        <p:spPr/>
        <p:txBody>
          <a:bodyPr/>
          <a:lstStyle/>
          <a:p>
            <a:r>
              <a:rPr lang="en-US" altLang="en-US">
                <a:solidFill>
                  <a:schemeClr val="tx2"/>
                </a:solidFill>
                <a:latin typeface="Calibri" panose="020F0502020204030204" pitchFamily="34" charset="0"/>
              </a:rPr>
              <a:t>2.08 </a:t>
            </a:r>
            <a:r>
              <a:rPr altLang="en-US">
                <a:solidFill>
                  <a:schemeClr val="tx2"/>
                </a:solidFill>
                <a:latin typeface="Calibri" panose="020F0502020204030204" pitchFamily="34" charset="0"/>
              </a:rPr>
              <a:t>Activity </a:t>
            </a:r>
            <a:r>
              <a:rPr lang="en-US" altLang="en-US" dirty="0">
                <a:solidFill>
                  <a:schemeClr val="tx2"/>
                </a:solidFill>
                <a:latin typeface="Calibri" panose="020F0502020204030204" pitchFamily="34" charset="0"/>
              </a:rPr>
              <a:t>– Correct Answer</a:t>
            </a:r>
            <a:endParaRPr altLang="en-US" dirty="0">
              <a:solidFill>
                <a:schemeClr val="tx2"/>
              </a:solidFill>
              <a:latin typeface="Calibri" panose="020F0502020204030204" pitchFamily="34" charset="0"/>
            </a:endParaRPr>
          </a:p>
        </p:txBody>
      </p:sp>
      <p:sp>
        <p:nvSpPr>
          <p:cNvPr id="3" name="Content Placeholder 2"/>
          <p:cNvSpPr>
            <a:spLocks noGrp="1"/>
          </p:cNvSpPr>
          <p:nvPr>
            <p:ph idx="1"/>
          </p:nvPr>
        </p:nvSpPr>
        <p:spPr/>
        <p:txBody>
          <a:bodyPr/>
          <a:lstStyle/>
          <a:p>
            <a:pPr>
              <a:buClrTx/>
              <a:buSzPct val="100000"/>
            </a:pPr>
            <a:r>
              <a:rPr lang="en-US" altLang="en-US" dirty="0"/>
              <a:t>Open </a:t>
            </a:r>
            <a:r>
              <a:rPr lang="en-US" altLang="en-US" b="1" dirty="0"/>
              <a:t>p102a08.sas</a:t>
            </a:r>
            <a:r>
              <a:rPr lang="en-US" altLang="en-US" dirty="0"/>
              <a:t> from the </a:t>
            </a:r>
            <a:r>
              <a:rPr lang="en-US" altLang="en-US" b="1" dirty="0"/>
              <a:t>activities</a:t>
            </a:r>
            <a:r>
              <a:rPr lang="en-US" altLang="en-US" dirty="0"/>
              <a:t> folder and perform the following tasks:</a:t>
            </a:r>
          </a:p>
          <a:p>
            <a:pPr marL="457200" indent="-457200">
              <a:buClrTx/>
              <a:buSzPct val="100000"/>
              <a:buFont typeface="+mj-lt"/>
              <a:buAutoNum type="arabicPeriod"/>
            </a:pPr>
            <a:r>
              <a:rPr lang="en-US" altLang="en-US" dirty="0"/>
              <a:t>This program imports a tab-delimited file. Run the program twice and carefully read the log. What is different about the second submission? </a:t>
            </a:r>
            <a:br>
              <a:rPr lang="en-US" altLang="en-US" dirty="0"/>
            </a:br>
            <a:br>
              <a:rPr lang="en-US" altLang="en-US" dirty="0"/>
            </a:br>
            <a:br>
              <a:rPr lang="en-US" altLang="en-US" dirty="0"/>
            </a:br>
            <a:endParaRPr lang="en-US" altLang="en-US" sz="1100" dirty="0"/>
          </a:p>
          <a:p>
            <a:pPr marL="457200" indent="-457200">
              <a:buClrTx/>
              <a:buSzPct val="100000"/>
              <a:buFont typeface="+mj-lt"/>
              <a:buAutoNum type="arabicPeriod"/>
            </a:pPr>
            <a:r>
              <a:rPr lang="en-US" altLang="en-US" dirty="0"/>
              <a:t>Fix the program and rerun it to confirm that the import is successful. </a:t>
            </a:r>
          </a:p>
          <a:p>
            <a:endParaRPr lang="en-US" dirty="0"/>
          </a:p>
        </p:txBody>
      </p:sp>
      <p:sp>
        <p:nvSpPr>
          <p:cNvPr id="9" name="TextBox 8"/>
          <p:cNvSpPr txBox="1"/>
          <p:nvPr/>
        </p:nvSpPr>
        <p:spPr>
          <a:xfrm>
            <a:off x="553296" y="1895213"/>
            <a:ext cx="8046720" cy="610424"/>
          </a:xfrm>
          <a:prstGeom prst="rect">
            <a:avLst/>
          </a:prstGeom>
          <a:solidFill>
            <a:srgbClr val="FFFFFF"/>
          </a:solidFill>
          <a:ln w="19050" cmpd="sng">
            <a:solidFill>
              <a:schemeClr val="tx2"/>
            </a:solidFill>
          </a:ln>
        </p:spPr>
        <p:txBody>
          <a:bodyPr vert="horz" wrap="none" lIns="88900" tIns="88900" rIns="0" bIns="88900" rtlCol="0">
            <a:spAutoFit/>
          </a:bodyPr>
          <a:lstStyle/>
          <a:p>
            <a:r>
              <a:rPr lang="en-US" sz="1400" dirty="0">
                <a:solidFill>
                  <a:srgbClr val="0000FF"/>
                </a:solidFill>
                <a:latin typeface="SAS Monospace" panose="020B0609020202020204" pitchFamily="49" charset="0"/>
              </a:rPr>
              <a:t>NOTE: Import cancelled. Output dataset WORK.HUR_DAMAGE_TAB already exists.</a:t>
            </a:r>
          </a:p>
          <a:p>
            <a:r>
              <a:rPr lang="en-US" sz="1400" dirty="0">
                <a:solidFill>
                  <a:srgbClr val="0000FF"/>
                </a:solidFill>
                <a:latin typeface="SAS Monospace" panose="020B0609020202020204" pitchFamily="49" charset="0"/>
              </a:rPr>
              <a:t>Specify REPLACE option to overwrite it.</a:t>
            </a:r>
          </a:p>
        </p:txBody>
      </p:sp>
      <p:sp>
        <p:nvSpPr>
          <p:cNvPr id="11" name="TextBox 10"/>
          <p:cNvSpPr txBox="1"/>
          <p:nvPr>
            <p:custDataLst>
              <p:tags r:id="rId2"/>
            </p:custDataLst>
          </p:nvPr>
        </p:nvSpPr>
        <p:spPr>
          <a:xfrm>
            <a:off x="627674" y="3109901"/>
            <a:ext cx="7891272" cy="885884"/>
          </a:xfrm>
          <a:prstGeom prst="rect">
            <a:avLst/>
          </a:prstGeom>
          <a:solidFill>
            <a:srgbClr val="FFFFFF"/>
          </a:solidFill>
          <a:ln w="19050" cmpd="sng">
            <a:solidFill>
              <a:srgbClr val="0074BE"/>
            </a:solidFill>
          </a:ln>
        </p:spPr>
        <p:txBody>
          <a:bodyPr vert="horz" wrap="none" lIns="88900" tIns="88900" rIns="0" bIns="88900" rtlCol="0">
            <a:spAutoFit/>
          </a:bodyPr>
          <a:lstStyle/>
          <a:p>
            <a:pPr>
              <a:lnSpc>
                <a:spcPct val="85000"/>
              </a:lnSpc>
            </a:pPr>
            <a:r>
              <a:rPr lang="en-US" sz="1800" b="1" dirty="0">
                <a:solidFill>
                  <a:srgbClr val="000000"/>
                </a:solidFill>
                <a:latin typeface="Courier New" panose="02070309020205020404" pitchFamily="49" charset="0"/>
              </a:rPr>
              <a:t>proc import datafile="s:/workshop/data/storm_damage.tab"</a:t>
            </a:r>
          </a:p>
          <a:p>
            <a:pPr>
              <a:lnSpc>
                <a:spcPct val="85000"/>
              </a:lnSpc>
            </a:pPr>
            <a:r>
              <a:rPr lang="en-US" b="1" dirty="0">
                <a:solidFill>
                  <a:srgbClr val="000000"/>
                </a:solidFill>
                <a:latin typeface="Courier New" panose="02070309020205020404" pitchFamily="49" charset="0"/>
              </a:rPr>
              <a:t>            </a:t>
            </a:r>
            <a:r>
              <a:rPr lang="en-US" sz="1800" b="1" dirty="0" err="1">
                <a:solidFill>
                  <a:srgbClr val="000000"/>
                </a:solidFill>
                <a:latin typeface="Courier New" panose="02070309020205020404" pitchFamily="49" charset="0"/>
              </a:rPr>
              <a:t>dbms</a:t>
            </a:r>
            <a:r>
              <a:rPr lang="en-US" sz="1800" b="1" dirty="0">
                <a:solidFill>
                  <a:srgbClr val="000000"/>
                </a:solidFill>
                <a:latin typeface="Courier New" panose="02070309020205020404" pitchFamily="49" charset="0"/>
              </a:rPr>
              <a:t>=tab out=storm_damage_tab replace;</a:t>
            </a:r>
          </a:p>
          <a:p>
            <a:pPr>
              <a:lnSpc>
                <a:spcPct val="85000"/>
              </a:lnSpc>
            </a:pPr>
            <a:r>
              <a:rPr lang="en-US" sz="1800" b="1" dirty="0">
                <a:solidFill>
                  <a:srgbClr val="000000"/>
                </a:solidFill>
                <a:latin typeface="Courier New" panose="02070309020205020404" pitchFamily="49" charset="0"/>
              </a:rPr>
              <a:t>run;</a:t>
            </a:r>
          </a:p>
        </p:txBody>
      </p:sp>
      <p:sp>
        <p:nvSpPr>
          <p:cNvPr id="4" name="Rectangle 3"/>
          <p:cNvSpPr/>
          <p:nvPr>
            <p:custDataLst>
              <p:tags r:id="rId3"/>
            </p:custDataLst>
          </p:nvPr>
        </p:nvSpPr>
        <p:spPr>
          <a:xfrm>
            <a:off x="6467272" y="3436257"/>
            <a:ext cx="955739" cy="233172"/>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Tree>
    <p:custDataLst>
      <p:tags r:id="rId1"/>
    </p:custDataLst>
    <p:extLst>
      <p:ext uri="{BB962C8B-B14F-4D97-AF65-F5344CB8AC3E}">
        <p14:creationId xmlns:p14="http://schemas.microsoft.com/office/powerpoint/2010/main" val="1011151330"/>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Importing an Excel File</a:t>
            </a:r>
          </a:p>
        </p:txBody>
      </p:sp>
      <p:sp>
        <p:nvSpPr>
          <p:cNvPr id="52" name="TextBox 51"/>
          <p:cNvSpPr txBox="1"/>
          <p:nvPr>
            <p:custDataLst>
              <p:tags r:id="rId1"/>
            </p:custDataLst>
          </p:nvPr>
        </p:nvSpPr>
        <p:spPr>
          <a:xfrm>
            <a:off x="2050047" y="1047750"/>
            <a:ext cx="6146747" cy="1410643"/>
          </a:xfrm>
          <a:prstGeom prst="rect">
            <a:avLst/>
          </a:prstGeom>
          <a:solidFill>
            <a:srgbClr val="D6EEFD"/>
          </a:solidFill>
          <a:ln w="12700" cmpd="sng">
            <a:solidFill>
              <a:schemeClr val="tx1"/>
            </a:solidFill>
          </a:ln>
        </p:spPr>
        <p:txBody>
          <a:bodyPr wrap="none" lIns="88900" tIns="88900" rIns="88900" bIns="88900" rtlCol="0">
            <a:spAutoFit/>
          </a:bodyPr>
          <a:lstStyle/>
          <a:p>
            <a:r>
              <a:rPr lang="en-US" sz="2000" b="1" dirty="0">
                <a:latin typeface="Calibri Light" panose="020F0302020204030204" pitchFamily="34" charset="0"/>
              </a:rPr>
              <a:t>PROC IMPORT DATAFILE="</a:t>
            </a:r>
            <a:r>
              <a:rPr lang="en-US" sz="2000" i="1" dirty="0">
                <a:latin typeface="Calibri Light" panose="020F0302020204030204" pitchFamily="34" charset="0"/>
              </a:rPr>
              <a:t>path</a:t>
            </a:r>
            <a:r>
              <a:rPr lang="en-US" sz="2000" dirty="0">
                <a:latin typeface="Calibri Light" panose="020F0302020204030204" pitchFamily="34" charset="0"/>
              </a:rPr>
              <a:t>/</a:t>
            </a:r>
            <a:r>
              <a:rPr lang="en-US" sz="2000" i="1" dirty="0">
                <a:latin typeface="Calibri Light" panose="020F0302020204030204" pitchFamily="34" charset="0"/>
              </a:rPr>
              <a:t>file-name.</a:t>
            </a:r>
            <a:r>
              <a:rPr lang="en-US" sz="2000" dirty="0">
                <a:latin typeface="Calibri Light" panose="020F0302020204030204" pitchFamily="34" charset="0"/>
              </a:rPr>
              <a:t>xlsx</a:t>
            </a:r>
            <a:r>
              <a:rPr lang="en-US" sz="2000" b="1" dirty="0">
                <a:latin typeface="Calibri Light" panose="020F0302020204030204" pitchFamily="34" charset="0"/>
              </a:rPr>
              <a:t>"</a:t>
            </a:r>
            <a:r>
              <a:rPr lang="en-US" sz="2000" dirty="0">
                <a:latin typeface="Calibri Light" panose="020F0302020204030204" pitchFamily="34" charset="0"/>
              </a:rPr>
              <a:t> </a:t>
            </a:r>
            <a:r>
              <a:rPr lang="en-US" sz="2000" b="1" dirty="0">
                <a:latin typeface="Calibri Light" panose="020F0302020204030204" pitchFamily="34" charset="0"/>
              </a:rPr>
              <a:t>DBMS=XLSX</a:t>
            </a:r>
          </a:p>
          <a:p>
            <a:r>
              <a:rPr lang="en-US" sz="2000" b="1" dirty="0">
                <a:latin typeface="Calibri Light" panose="020F0302020204030204" pitchFamily="34" charset="0"/>
              </a:rPr>
              <a:t>                          OUT</a:t>
            </a:r>
            <a:r>
              <a:rPr lang="en-US" sz="2000" dirty="0">
                <a:latin typeface="Calibri Light" panose="020F0302020204030204" pitchFamily="34" charset="0"/>
              </a:rPr>
              <a:t>=</a:t>
            </a:r>
            <a:r>
              <a:rPr lang="en-US" sz="2000" i="1" dirty="0">
                <a:latin typeface="Calibri Light" panose="020F0302020204030204" pitchFamily="34" charset="0"/>
              </a:rPr>
              <a:t>output-table</a:t>
            </a:r>
            <a:r>
              <a:rPr lang="en-US" sz="2000" b="1" dirty="0">
                <a:latin typeface="Calibri Light" panose="020F0302020204030204" pitchFamily="34" charset="0"/>
              </a:rPr>
              <a:t> </a:t>
            </a:r>
            <a:r>
              <a:rPr lang="en-US" sz="2000" dirty="0">
                <a:latin typeface="Calibri Light" panose="020F0302020204030204" pitchFamily="34" charset="0"/>
              </a:rPr>
              <a:t>&lt;</a:t>
            </a:r>
            <a:r>
              <a:rPr lang="en-US" sz="2000" b="1" dirty="0">
                <a:latin typeface="Calibri Light" panose="020F0302020204030204" pitchFamily="34" charset="0"/>
              </a:rPr>
              <a:t>REPLACE</a:t>
            </a:r>
            <a:r>
              <a:rPr lang="en-US" sz="2000" dirty="0">
                <a:latin typeface="Calibri Light" panose="020F0302020204030204" pitchFamily="34" charset="0"/>
              </a:rPr>
              <a:t>&gt;</a:t>
            </a:r>
            <a:r>
              <a:rPr lang="en-US" sz="2000" b="1" dirty="0">
                <a:latin typeface="Calibri Light" panose="020F0302020204030204" pitchFamily="34" charset="0"/>
              </a:rPr>
              <a:t>;</a:t>
            </a:r>
          </a:p>
          <a:p>
            <a:r>
              <a:rPr lang="en-US" sz="2000" b="1" dirty="0">
                <a:latin typeface="Calibri Light" panose="020F0302020204030204" pitchFamily="34" charset="0"/>
              </a:rPr>
              <a:t>        SHEET=</a:t>
            </a:r>
            <a:r>
              <a:rPr lang="en-US" sz="2000" i="1" dirty="0">
                <a:latin typeface="Calibri Light" panose="020F0302020204030204" pitchFamily="34" charset="0"/>
              </a:rPr>
              <a:t>sheet-name</a:t>
            </a:r>
            <a:r>
              <a:rPr lang="en-US" sz="2000" b="1" dirty="0">
                <a:latin typeface="Calibri Light" panose="020F0302020204030204" pitchFamily="34" charset="0"/>
              </a:rPr>
              <a:t>;</a:t>
            </a:r>
          </a:p>
          <a:p>
            <a:r>
              <a:rPr lang="en-US" sz="2000" b="1" dirty="0">
                <a:latin typeface="Calibri Light" panose="020F0302020204030204" pitchFamily="34" charset="0"/>
              </a:rPr>
              <a:t>RUN;</a:t>
            </a:r>
          </a:p>
        </p:txBody>
      </p:sp>
      <p:sp>
        <p:nvSpPr>
          <p:cNvPr id="53" name="Line Callout 1 52"/>
          <p:cNvSpPr/>
          <p:nvPr/>
        </p:nvSpPr>
        <p:spPr>
          <a:xfrm flipH="1">
            <a:off x="143858" y="1272880"/>
            <a:ext cx="1571838" cy="1025226"/>
          </a:xfrm>
          <a:prstGeom prst="borderCallout1">
            <a:avLst>
              <a:gd name="adj1" fmla="val 18750"/>
              <a:gd name="adj2" fmla="val 0"/>
              <a:gd name="adj3" fmla="val 62297"/>
              <a:gd name="adj4" fmla="val -52482"/>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800" dirty="0">
                <a:solidFill>
                  <a:srgbClr val="000000"/>
                </a:solidFill>
              </a:rPr>
              <a:t> name of sheet that you want to import</a:t>
            </a:r>
          </a:p>
        </p:txBody>
      </p:sp>
      <p:sp>
        <p:nvSpPr>
          <p:cNvPr id="11" name="Line Callout 1 10"/>
          <p:cNvSpPr/>
          <p:nvPr/>
        </p:nvSpPr>
        <p:spPr>
          <a:xfrm>
            <a:off x="7570863" y="1751913"/>
            <a:ext cx="1342046" cy="411240"/>
          </a:xfrm>
          <a:prstGeom prst="borderCallout1">
            <a:avLst>
              <a:gd name="adj1" fmla="val -1978"/>
              <a:gd name="adj2" fmla="val 33490"/>
              <a:gd name="adj3" fmla="val -75801"/>
              <a:gd name="adj4" fmla="val 15061"/>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800" dirty="0">
                <a:solidFill>
                  <a:srgbClr val="000000"/>
                </a:solidFill>
              </a:rPr>
              <a:t> type of file</a:t>
            </a:r>
          </a:p>
        </p:txBody>
      </p:sp>
      <p:sp>
        <p:nvSpPr>
          <p:cNvPr id="6" name="TextBox 5"/>
          <p:cNvSpPr txBox="1"/>
          <p:nvPr>
            <p:custDataLst>
              <p:tags r:id="rId2"/>
            </p:custDataLst>
          </p:nvPr>
        </p:nvSpPr>
        <p:spPr>
          <a:xfrm>
            <a:off x="1000203" y="2769520"/>
            <a:ext cx="7143594" cy="1356782"/>
          </a:xfrm>
          <a:prstGeom prst="rect">
            <a:avLst/>
          </a:prstGeom>
          <a:solidFill>
            <a:srgbClr val="FFFFFF"/>
          </a:solidFill>
          <a:ln w="19050" cmpd="sng">
            <a:solidFill>
              <a:srgbClr val="0074BE"/>
            </a:solidFill>
          </a:ln>
        </p:spPr>
        <p:txBody>
          <a:bodyPr vert="horz" wrap="square" lIns="88900" tIns="88900" rIns="88900" bIns="88900" rtlCol="0">
            <a:spAutoFit/>
          </a:bodyPr>
          <a:lstStyle/>
          <a:p>
            <a:pPr>
              <a:lnSpc>
                <a:spcPct val="85000"/>
              </a:lnSpc>
            </a:pPr>
            <a:r>
              <a:rPr lang="en-US" sz="1800" b="1" dirty="0">
                <a:latin typeface="Courier New" panose="02070309020205020404" pitchFamily="49" charset="0"/>
              </a:rPr>
              <a:t>proc import datafile="s:/workshop/data/class.xlsx" </a:t>
            </a:r>
          </a:p>
          <a:p>
            <a:pPr>
              <a:lnSpc>
                <a:spcPct val="85000"/>
              </a:lnSpc>
            </a:pPr>
            <a:r>
              <a:rPr lang="en-US" sz="1800" b="1" dirty="0">
                <a:latin typeface="Courier New" panose="02070309020205020404" pitchFamily="49" charset="0"/>
              </a:rPr>
              <a:t>            dbms=xlsx    </a:t>
            </a:r>
          </a:p>
          <a:p>
            <a:pPr>
              <a:lnSpc>
                <a:spcPct val="85000"/>
              </a:lnSpc>
            </a:pPr>
            <a:r>
              <a:rPr lang="en-US" sz="1800" b="1" dirty="0">
                <a:latin typeface="Courier New" panose="02070309020205020404" pitchFamily="49" charset="0"/>
              </a:rPr>
              <a:t>            out=work.class_test_import replace;</a:t>
            </a:r>
          </a:p>
          <a:p>
            <a:pPr>
              <a:lnSpc>
                <a:spcPct val="85000"/>
              </a:lnSpc>
            </a:pPr>
            <a:r>
              <a:rPr lang="en-US" sz="1800" b="1" dirty="0">
                <a:latin typeface="Courier New" panose="02070309020205020404" pitchFamily="49" charset="0"/>
              </a:rPr>
              <a:t>    sheet=class_test;</a:t>
            </a:r>
          </a:p>
          <a:p>
            <a:pPr>
              <a:lnSpc>
                <a:spcPct val="85000"/>
              </a:lnSpc>
            </a:pPr>
            <a:r>
              <a:rPr lang="en-US" sz="1800" b="1" dirty="0">
                <a:latin typeface="Courier New" panose="02070309020205020404" pitchFamily="49" charset="0"/>
              </a:rPr>
              <a:t>run;</a:t>
            </a:r>
          </a:p>
        </p:txBody>
      </p:sp>
    </p:spTree>
    <p:extLst>
      <p:ext uri="{BB962C8B-B14F-4D97-AF65-F5344CB8AC3E}">
        <p14:creationId xmlns:p14="http://schemas.microsoft.com/office/powerpoint/2010/main" val="33074866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9980" y="1800894"/>
            <a:ext cx="5494020" cy="584775"/>
          </a:xfrm>
        </p:spPr>
        <p:txBody>
          <a:bodyPr/>
          <a:lstStyle/>
          <a:p>
            <a:pPr algn="l"/>
            <a:r>
              <a:rPr lang="en-US" dirty="0"/>
              <a:t>Discussion</a:t>
            </a:r>
          </a:p>
        </p:txBody>
      </p:sp>
      <p:sp>
        <p:nvSpPr>
          <p:cNvPr id="4" name="Freeform 6"/>
          <p:cNvSpPr>
            <a:spLocks noChangeAspect="1" noEditPoints="1"/>
          </p:cNvSpPr>
          <p:nvPr/>
        </p:nvSpPr>
        <p:spPr bwMode="auto">
          <a:xfrm>
            <a:off x="2114409" y="1272051"/>
            <a:ext cx="1347752" cy="1444558"/>
          </a:xfrm>
          <a:custGeom>
            <a:avLst/>
            <a:gdLst>
              <a:gd name="T0" fmla="*/ 3018 w 5374"/>
              <a:gd name="T1" fmla="*/ 4481 h 5760"/>
              <a:gd name="T2" fmla="*/ 246 w 5374"/>
              <a:gd name="T3" fmla="*/ 4701 h 5760"/>
              <a:gd name="T4" fmla="*/ 2086 w 5374"/>
              <a:gd name="T5" fmla="*/ 4221 h 5760"/>
              <a:gd name="T6" fmla="*/ 1908 w 5374"/>
              <a:gd name="T7" fmla="*/ 4119 h 5760"/>
              <a:gd name="T8" fmla="*/ 1239 w 5374"/>
              <a:gd name="T9" fmla="*/ 4330 h 5760"/>
              <a:gd name="T10" fmla="*/ 3039 w 5374"/>
              <a:gd name="T11" fmla="*/ 4283 h 5760"/>
              <a:gd name="T12" fmla="*/ 3767 w 5374"/>
              <a:gd name="T13" fmla="*/ 4496 h 5760"/>
              <a:gd name="T14" fmla="*/ 641 w 5374"/>
              <a:gd name="T15" fmla="*/ 4076 h 5760"/>
              <a:gd name="T16" fmla="*/ 1786 w 5374"/>
              <a:gd name="T17" fmla="*/ 5615 h 5760"/>
              <a:gd name="T18" fmla="*/ 2540 w 5374"/>
              <a:gd name="T19" fmla="*/ 3856 h 5760"/>
              <a:gd name="T20" fmla="*/ 5146 w 5374"/>
              <a:gd name="T21" fmla="*/ 3692 h 5760"/>
              <a:gd name="T22" fmla="*/ 4732 w 5374"/>
              <a:gd name="T23" fmla="*/ 4145 h 5760"/>
              <a:gd name="T24" fmla="*/ 4310 w 5374"/>
              <a:gd name="T25" fmla="*/ 3238 h 5760"/>
              <a:gd name="T26" fmla="*/ 4138 w 5374"/>
              <a:gd name="T27" fmla="*/ 3000 h 5760"/>
              <a:gd name="T28" fmla="*/ 3215 w 5374"/>
              <a:gd name="T29" fmla="*/ 4072 h 5760"/>
              <a:gd name="T30" fmla="*/ 4669 w 5374"/>
              <a:gd name="T31" fmla="*/ 4004 h 5760"/>
              <a:gd name="T32" fmla="*/ 1606 w 5374"/>
              <a:gd name="T33" fmla="*/ 2519 h 5760"/>
              <a:gd name="T34" fmla="*/ 1058 w 5374"/>
              <a:gd name="T35" fmla="*/ 2782 h 5760"/>
              <a:gd name="T36" fmla="*/ 623 w 5374"/>
              <a:gd name="T37" fmla="*/ 3105 h 5760"/>
              <a:gd name="T38" fmla="*/ 353 w 5374"/>
              <a:gd name="T39" fmla="*/ 3236 h 5760"/>
              <a:gd name="T40" fmla="*/ 286 w 5374"/>
              <a:gd name="T41" fmla="*/ 3706 h 5760"/>
              <a:gd name="T42" fmla="*/ 501 w 5374"/>
              <a:gd name="T43" fmla="*/ 4205 h 5760"/>
              <a:gd name="T44" fmla="*/ 761 w 5374"/>
              <a:gd name="T45" fmla="*/ 3720 h 5760"/>
              <a:gd name="T46" fmla="*/ 2559 w 5374"/>
              <a:gd name="T47" fmla="*/ 3711 h 5760"/>
              <a:gd name="T48" fmla="*/ 2840 w 5374"/>
              <a:gd name="T49" fmla="*/ 3795 h 5760"/>
              <a:gd name="T50" fmla="*/ 2712 w 5374"/>
              <a:gd name="T51" fmla="*/ 3292 h 5760"/>
              <a:gd name="T52" fmla="*/ 2280 w 5374"/>
              <a:gd name="T53" fmla="*/ 2932 h 5760"/>
              <a:gd name="T54" fmla="*/ 2074 w 5374"/>
              <a:gd name="T55" fmla="*/ 2686 h 5760"/>
              <a:gd name="T56" fmla="*/ 1595 w 5374"/>
              <a:gd name="T57" fmla="*/ 2658 h 5760"/>
              <a:gd name="T58" fmla="*/ 4549 w 5374"/>
              <a:gd name="T59" fmla="*/ 2934 h 5760"/>
              <a:gd name="T60" fmla="*/ 5172 w 5374"/>
              <a:gd name="T61" fmla="*/ 3288 h 5760"/>
              <a:gd name="T62" fmla="*/ 4772 w 5374"/>
              <a:gd name="T63" fmla="*/ 1944 h 5760"/>
              <a:gd name="T64" fmla="*/ 2548 w 5374"/>
              <a:gd name="T65" fmla="*/ 2405 h 5760"/>
              <a:gd name="T66" fmla="*/ 2377 w 5374"/>
              <a:gd name="T67" fmla="*/ 2814 h 5760"/>
              <a:gd name="T68" fmla="*/ 3018 w 5374"/>
              <a:gd name="T69" fmla="*/ 3219 h 5760"/>
              <a:gd name="T70" fmla="*/ 3667 w 5374"/>
              <a:gd name="T71" fmla="*/ 3171 h 5760"/>
              <a:gd name="T72" fmla="*/ 4610 w 5374"/>
              <a:gd name="T73" fmla="*/ 1861 h 5760"/>
              <a:gd name="T74" fmla="*/ 4577 w 5374"/>
              <a:gd name="T75" fmla="*/ 1616 h 5760"/>
              <a:gd name="T76" fmla="*/ 5002 w 5374"/>
              <a:gd name="T77" fmla="*/ 1531 h 5760"/>
              <a:gd name="T78" fmla="*/ 5170 w 5374"/>
              <a:gd name="T79" fmla="*/ 1557 h 5760"/>
              <a:gd name="T80" fmla="*/ 5373 w 5374"/>
              <a:gd name="T81" fmla="*/ 2815 h 5760"/>
              <a:gd name="T82" fmla="*/ 5079 w 5374"/>
              <a:gd name="T83" fmla="*/ 4282 h 5760"/>
              <a:gd name="T84" fmla="*/ 3793 w 5374"/>
              <a:gd name="T85" fmla="*/ 4824 h 5760"/>
              <a:gd name="T86" fmla="*/ 3351 w 5374"/>
              <a:gd name="T87" fmla="*/ 4776 h 5760"/>
              <a:gd name="T88" fmla="*/ 2550 w 5374"/>
              <a:gd name="T89" fmla="*/ 5301 h 5760"/>
              <a:gd name="T90" fmla="*/ 883 w 5374"/>
              <a:gd name="T91" fmla="*/ 5523 h 5760"/>
              <a:gd name="T92" fmla="*/ 72 w 5374"/>
              <a:gd name="T93" fmla="*/ 4631 h 5760"/>
              <a:gd name="T94" fmla="*/ 2 w 5374"/>
              <a:gd name="T95" fmla="*/ 3569 h 5760"/>
              <a:gd name="T96" fmla="*/ 211 w 5374"/>
              <a:gd name="T97" fmla="*/ 3250 h 5760"/>
              <a:gd name="T98" fmla="*/ 475 w 5374"/>
              <a:gd name="T99" fmla="*/ 3002 h 5760"/>
              <a:gd name="T100" fmla="*/ 1039 w 5374"/>
              <a:gd name="T101" fmla="*/ 2430 h 5760"/>
              <a:gd name="T102" fmla="*/ 1395 w 5374"/>
              <a:gd name="T103" fmla="*/ 2452 h 5760"/>
              <a:gd name="T104" fmla="*/ 1775 w 5374"/>
              <a:gd name="T105" fmla="*/ 2484 h 5760"/>
              <a:gd name="T106" fmla="*/ 2685 w 5374"/>
              <a:gd name="T107" fmla="*/ 1936 h 5760"/>
              <a:gd name="T108" fmla="*/ 4271 w 5374"/>
              <a:gd name="T109" fmla="*/ 1309 h 5760"/>
              <a:gd name="T110" fmla="*/ 609 w 5374"/>
              <a:gd name="T111" fmla="*/ 1670 h 5760"/>
              <a:gd name="T112" fmla="*/ 2552 w 5374"/>
              <a:gd name="T113" fmla="*/ 1693 h 5760"/>
              <a:gd name="T114" fmla="*/ 2583 w 5374"/>
              <a:gd name="T115" fmla="*/ 21 h 5760"/>
              <a:gd name="T116" fmla="*/ 2217 w 5374"/>
              <a:gd name="T117" fmla="*/ 1854 h 5760"/>
              <a:gd name="T118" fmla="*/ 443 w 5374"/>
              <a:gd name="T119" fmla="*/ 1688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4" h="5760">
                <a:moveTo>
                  <a:pt x="2803" y="4337"/>
                </a:moveTo>
                <a:lnTo>
                  <a:pt x="2765" y="4341"/>
                </a:lnTo>
                <a:lnTo>
                  <a:pt x="2730" y="4351"/>
                </a:lnTo>
                <a:lnTo>
                  <a:pt x="2730" y="4718"/>
                </a:lnTo>
                <a:lnTo>
                  <a:pt x="2728" y="4753"/>
                </a:lnTo>
                <a:lnTo>
                  <a:pt x="2726" y="4790"/>
                </a:lnTo>
                <a:lnTo>
                  <a:pt x="2763" y="4800"/>
                </a:lnTo>
                <a:lnTo>
                  <a:pt x="2803" y="4803"/>
                </a:lnTo>
                <a:lnTo>
                  <a:pt x="2850" y="4798"/>
                </a:lnTo>
                <a:lnTo>
                  <a:pt x="2894" y="4784"/>
                </a:lnTo>
                <a:lnTo>
                  <a:pt x="2932" y="4763"/>
                </a:lnTo>
                <a:lnTo>
                  <a:pt x="2967" y="4735"/>
                </a:lnTo>
                <a:lnTo>
                  <a:pt x="2995" y="4701"/>
                </a:lnTo>
                <a:lnTo>
                  <a:pt x="3018" y="4660"/>
                </a:lnTo>
                <a:lnTo>
                  <a:pt x="3032" y="4617"/>
                </a:lnTo>
                <a:lnTo>
                  <a:pt x="3035" y="4570"/>
                </a:lnTo>
                <a:lnTo>
                  <a:pt x="3032" y="4524"/>
                </a:lnTo>
                <a:lnTo>
                  <a:pt x="3018" y="4481"/>
                </a:lnTo>
                <a:lnTo>
                  <a:pt x="2995" y="4440"/>
                </a:lnTo>
                <a:lnTo>
                  <a:pt x="2967" y="4406"/>
                </a:lnTo>
                <a:lnTo>
                  <a:pt x="2932" y="4378"/>
                </a:lnTo>
                <a:lnTo>
                  <a:pt x="2894" y="4357"/>
                </a:lnTo>
                <a:lnTo>
                  <a:pt x="2850" y="4343"/>
                </a:lnTo>
                <a:lnTo>
                  <a:pt x="2803" y="4337"/>
                </a:lnTo>
                <a:close/>
                <a:moveTo>
                  <a:pt x="438" y="4337"/>
                </a:moveTo>
                <a:lnTo>
                  <a:pt x="393" y="4343"/>
                </a:lnTo>
                <a:lnTo>
                  <a:pt x="349" y="4357"/>
                </a:lnTo>
                <a:lnTo>
                  <a:pt x="309" y="4378"/>
                </a:lnTo>
                <a:lnTo>
                  <a:pt x="274" y="4406"/>
                </a:lnTo>
                <a:lnTo>
                  <a:pt x="246" y="4440"/>
                </a:lnTo>
                <a:lnTo>
                  <a:pt x="225" y="4481"/>
                </a:lnTo>
                <a:lnTo>
                  <a:pt x="211" y="4524"/>
                </a:lnTo>
                <a:lnTo>
                  <a:pt x="206" y="4570"/>
                </a:lnTo>
                <a:lnTo>
                  <a:pt x="211" y="4617"/>
                </a:lnTo>
                <a:lnTo>
                  <a:pt x="225" y="4660"/>
                </a:lnTo>
                <a:lnTo>
                  <a:pt x="246" y="4701"/>
                </a:lnTo>
                <a:lnTo>
                  <a:pt x="274" y="4735"/>
                </a:lnTo>
                <a:lnTo>
                  <a:pt x="309" y="4763"/>
                </a:lnTo>
                <a:lnTo>
                  <a:pt x="349" y="4784"/>
                </a:lnTo>
                <a:lnTo>
                  <a:pt x="393" y="4798"/>
                </a:lnTo>
                <a:lnTo>
                  <a:pt x="438" y="4803"/>
                </a:lnTo>
                <a:lnTo>
                  <a:pt x="473" y="4800"/>
                </a:lnTo>
                <a:lnTo>
                  <a:pt x="506" y="4793"/>
                </a:lnTo>
                <a:lnTo>
                  <a:pt x="503" y="4755"/>
                </a:lnTo>
                <a:lnTo>
                  <a:pt x="501" y="4716"/>
                </a:lnTo>
                <a:lnTo>
                  <a:pt x="501" y="4348"/>
                </a:lnTo>
                <a:lnTo>
                  <a:pt x="471" y="4341"/>
                </a:lnTo>
                <a:lnTo>
                  <a:pt x="438" y="4337"/>
                </a:lnTo>
                <a:close/>
                <a:moveTo>
                  <a:pt x="1946" y="4114"/>
                </a:moveTo>
                <a:lnTo>
                  <a:pt x="1985" y="4119"/>
                </a:lnTo>
                <a:lnTo>
                  <a:pt x="2019" y="4133"/>
                </a:lnTo>
                <a:lnTo>
                  <a:pt x="2047" y="4156"/>
                </a:lnTo>
                <a:lnTo>
                  <a:pt x="2070" y="4186"/>
                </a:lnTo>
                <a:lnTo>
                  <a:pt x="2086" y="4221"/>
                </a:lnTo>
                <a:lnTo>
                  <a:pt x="2091" y="4259"/>
                </a:lnTo>
                <a:lnTo>
                  <a:pt x="2086" y="4297"/>
                </a:lnTo>
                <a:lnTo>
                  <a:pt x="2070" y="4330"/>
                </a:lnTo>
                <a:lnTo>
                  <a:pt x="2047" y="4360"/>
                </a:lnTo>
                <a:lnTo>
                  <a:pt x="2019" y="4383"/>
                </a:lnTo>
                <a:lnTo>
                  <a:pt x="1985" y="4397"/>
                </a:lnTo>
                <a:lnTo>
                  <a:pt x="1946" y="4402"/>
                </a:lnTo>
                <a:lnTo>
                  <a:pt x="1908" y="4397"/>
                </a:lnTo>
                <a:lnTo>
                  <a:pt x="1873" y="4383"/>
                </a:lnTo>
                <a:lnTo>
                  <a:pt x="1845" y="4360"/>
                </a:lnTo>
                <a:lnTo>
                  <a:pt x="1822" y="4330"/>
                </a:lnTo>
                <a:lnTo>
                  <a:pt x="1807" y="4297"/>
                </a:lnTo>
                <a:lnTo>
                  <a:pt x="1803" y="4259"/>
                </a:lnTo>
                <a:lnTo>
                  <a:pt x="1807" y="4221"/>
                </a:lnTo>
                <a:lnTo>
                  <a:pt x="1822" y="4186"/>
                </a:lnTo>
                <a:lnTo>
                  <a:pt x="1845" y="4156"/>
                </a:lnTo>
                <a:lnTo>
                  <a:pt x="1873" y="4133"/>
                </a:lnTo>
                <a:lnTo>
                  <a:pt x="1908" y="4119"/>
                </a:lnTo>
                <a:lnTo>
                  <a:pt x="1946" y="4114"/>
                </a:lnTo>
                <a:close/>
                <a:moveTo>
                  <a:pt x="1363" y="4114"/>
                </a:moveTo>
                <a:lnTo>
                  <a:pt x="1402" y="4119"/>
                </a:lnTo>
                <a:lnTo>
                  <a:pt x="1437" y="4133"/>
                </a:lnTo>
                <a:lnTo>
                  <a:pt x="1466" y="4156"/>
                </a:lnTo>
                <a:lnTo>
                  <a:pt x="1487" y="4186"/>
                </a:lnTo>
                <a:lnTo>
                  <a:pt x="1503" y="4221"/>
                </a:lnTo>
                <a:lnTo>
                  <a:pt x="1508" y="4259"/>
                </a:lnTo>
                <a:lnTo>
                  <a:pt x="1503" y="4297"/>
                </a:lnTo>
                <a:lnTo>
                  <a:pt x="1487" y="4330"/>
                </a:lnTo>
                <a:lnTo>
                  <a:pt x="1466" y="4360"/>
                </a:lnTo>
                <a:lnTo>
                  <a:pt x="1437" y="4383"/>
                </a:lnTo>
                <a:lnTo>
                  <a:pt x="1402" y="4397"/>
                </a:lnTo>
                <a:lnTo>
                  <a:pt x="1363" y="4402"/>
                </a:lnTo>
                <a:lnTo>
                  <a:pt x="1325" y="4397"/>
                </a:lnTo>
                <a:lnTo>
                  <a:pt x="1292" y="4383"/>
                </a:lnTo>
                <a:lnTo>
                  <a:pt x="1262" y="4360"/>
                </a:lnTo>
                <a:lnTo>
                  <a:pt x="1239" y="4330"/>
                </a:lnTo>
                <a:lnTo>
                  <a:pt x="1225" y="4297"/>
                </a:lnTo>
                <a:lnTo>
                  <a:pt x="1220" y="4259"/>
                </a:lnTo>
                <a:lnTo>
                  <a:pt x="1225" y="4221"/>
                </a:lnTo>
                <a:lnTo>
                  <a:pt x="1239" y="4186"/>
                </a:lnTo>
                <a:lnTo>
                  <a:pt x="1262" y="4156"/>
                </a:lnTo>
                <a:lnTo>
                  <a:pt x="1292" y="4133"/>
                </a:lnTo>
                <a:lnTo>
                  <a:pt x="1325" y="4119"/>
                </a:lnTo>
                <a:lnTo>
                  <a:pt x="1363" y="4114"/>
                </a:lnTo>
                <a:close/>
                <a:moveTo>
                  <a:pt x="2901" y="3931"/>
                </a:moveTo>
                <a:lnTo>
                  <a:pt x="2885" y="3957"/>
                </a:lnTo>
                <a:lnTo>
                  <a:pt x="2868" y="3992"/>
                </a:lnTo>
                <a:lnTo>
                  <a:pt x="2850" y="4032"/>
                </a:lnTo>
                <a:lnTo>
                  <a:pt x="2833" y="4077"/>
                </a:lnTo>
                <a:lnTo>
                  <a:pt x="2817" y="4128"/>
                </a:lnTo>
                <a:lnTo>
                  <a:pt x="2875" y="4205"/>
                </a:lnTo>
                <a:lnTo>
                  <a:pt x="2934" y="4222"/>
                </a:lnTo>
                <a:lnTo>
                  <a:pt x="2990" y="4248"/>
                </a:lnTo>
                <a:lnTo>
                  <a:pt x="3039" y="4283"/>
                </a:lnTo>
                <a:lnTo>
                  <a:pt x="3082" y="4325"/>
                </a:lnTo>
                <a:lnTo>
                  <a:pt x="3119" y="4374"/>
                </a:lnTo>
                <a:lnTo>
                  <a:pt x="3147" y="4428"/>
                </a:lnTo>
                <a:lnTo>
                  <a:pt x="3165" y="4488"/>
                </a:lnTo>
                <a:lnTo>
                  <a:pt x="3233" y="4536"/>
                </a:lnTo>
                <a:lnTo>
                  <a:pt x="3301" y="4582"/>
                </a:lnTo>
                <a:lnTo>
                  <a:pt x="3365" y="4622"/>
                </a:lnTo>
                <a:lnTo>
                  <a:pt x="3428" y="4657"/>
                </a:lnTo>
                <a:lnTo>
                  <a:pt x="3486" y="4688"/>
                </a:lnTo>
                <a:lnTo>
                  <a:pt x="3540" y="4714"/>
                </a:lnTo>
                <a:lnTo>
                  <a:pt x="3589" y="4735"/>
                </a:lnTo>
                <a:lnTo>
                  <a:pt x="3631" y="4755"/>
                </a:lnTo>
                <a:lnTo>
                  <a:pt x="3665" y="4769"/>
                </a:lnTo>
                <a:lnTo>
                  <a:pt x="3683" y="4732"/>
                </a:lnTo>
                <a:lnTo>
                  <a:pt x="3702" y="4687"/>
                </a:lnTo>
                <a:lnTo>
                  <a:pt x="3723" y="4632"/>
                </a:lnTo>
                <a:lnTo>
                  <a:pt x="3746" y="4570"/>
                </a:lnTo>
                <a:lnTo>
                  <a:pt x="3767" y="4496"/>
                </a:lnTo>
                <a:lnTo>
                  <a:pt x="3674" y="4481"/>
                </a:lnTo>
                <a:lnTo>
                  <a:pt x="3583" y="4458"/>
                </a:lnTo>
                <a:lnTo>
                  <a:pt x="3496" y="4428"/>
                </a:lnTo>
                <a:lnTo>
                  <a:pt x="3411" y="4390"/>
                </a:lnTo>
                <a:lnTo>
                  <a:pt x="3330" y="4344"/>
                </a:lnTo>
                <a:lnTo>
                  <a:pt x="3254" y="4292"/>
                </a:lnTo>
                <a:lnTo>
                  <a:pt x="3182" y="4234"/>
                </a:lnTo>
                <a:lnTo>
                  <a:pt x="3116" y="4168"/>
                </a:lnTo>
                <a:lnTo>
                  <a:pt x="3055" y="4098"/>
                </a:lnTo>
                <a:lnTo>
                  <a:pt x="2999" y="4022"/>
                </a:lnTo>
                <a:lnTo>
                  <a:pt x="2950" y="3939"/>
                </a:lnTo>
                <a:lnTo>
                  <a:pt x="2927" y="3934"/>
                </a:lnTo>
                <a:lnTo>
                  <a:pt x="2901" y="3931"/>
                </a:lnTo>
                <a:close/>
                <a:moveTo>
                  <a:pt x="696" y="3847"/>
                </a:moveTo>
                <a:lnTo>
                  <a:pt x="672" y="3901"/>
                </a:lnTo>
                <a:lnTo>
                  <a:pt x="656" y="3959"/>
                </a:lnTo>
                <a:lnTo>
                  <a:pt x="646" y="4016"/>
                </a:lnTo>
                <a:lnTo>
                  <a:pt x="641" y="4076"/>
                </a:lnTo>
                <a:lnTo>
                  <a:pt x="641" y="4716"/>
                </a:lnTo>
                <a:lnTo>
                  <a:pt x="646" y="4816"/>
                </a:lnTo>
                <a:lnTo>
                  <a:pt x="662" y="4910"/>
                </a:lnTo>
                <a:lnTo>
                  <a:pt x="688" y="5002"/>
                </a:lnTo>
                <a:lnTo>
                  <a:pt x="723" y="5090"/>
                </a:lnTo>
                <a:lnTo>
                  <a:pt x="765" y="5172"/>
                </a:lnTo>
                <a:lnTo>
                  <a:pt x="815" y="5250"/>
                </a:lnTo>
                <a:lnTo>
                  <a:pt x="874" y="5322"/>
                </a:lnTo>
                <a:lnTo>
                  <a:pt x="939" y="5386"/>
                </a:lnTo>
                <a:lnTo>
                  <a:pt x="1012" y="5446"/>
                </a:lnTo>
                <a:lnTo>
                  <a:pt x="1089" y="5496"/>
                </a:lnTo>
                <a:lnTo>
                  <a:pt x="1173" y="5540"/>
                </a:lnTo>
                <a:lnTo>
                  <a:pt x="1260" y="5575"/>
                </a:lnTo>
                <a:lnTo>
                  <a:pt x="1351" y="5599"/>
                </a:lnTo>
                <a:lnTo>
                  <a:pt x="1447" y="5615"/>
                </a:lnTo>
                <a:lnTo>
                  <a:pt x="1545" y="5620"/>
                </a:lnTo>
                <a:lnTo>
                  <a:pt x="1686" y="5620"/>
                </a:lnTo>
                <a:lnTo>
                  <a:pt x="1786" y="5615"/>
                </a:lnTo>
                <a:lnTo>
                  <a:pt x="1880" y="5599"/>
                </a:lnTo>
                <a:lnTo>
                  <a:pt x="1972" y="5575"/>
                </a:lnTo>
                <a:lnTo>
                  <a:pt x="2060" y="5540"/>
                </a:lnTo>
                <a:lnTo>
                  <a:pt x="2142" y="5496"/>
                </a:lnTo>
                <a:lnTo>
                  <a:pt x="2220" y="5446"/>
                </a:lnTo>
                <a:lnTo>
                  <a:pt x="2292" y="5388"/>
                </a:lnTo>
                <a:lnTo>
                  <a:pt x="2356" y="5322"/>
                </a:lnTo>
                <a:lnTo>
                  <a:pt x="2416" y="5250"/>
                </a:lnTo>
                <a:lnTo>
                  <a:pt x="2466" y="5174"/>
                </a:lnTo>
                <a:lnTo>
                  <a:pt x="2508" y="5090"/>
                </a:lnTo>
                <a:lnTo>
                  <a:pt x="2543" y="5002"/>
                </a:lnTo>
                <a:lnTo>
                  <a:pt x="2569" y="4912"/>
                </a:lnTo>
                <a:lnTo>
                  <a:pt x="2585" y="4816"/>
                </a:lnTo>
                <a:lnTo>
                  <a:pt x="2590" y="4718"/>
                </a:lnTo>
                <a:lnTo>
                  <a:pt x="2590" y="4076"/>
                </a:lnTo>
                <a:lnTo>
                  <a:pt x="2583" y="4001"/>
                </a:lnTo>
                <a:lnTo>
                  <a:pt x="2566" y="3927"/>
                </a:lnTo>
                <a:lnTo>
                  <a:pt x="2540" y="3856"/>
                </a:lnTo>
                <a:lnTo>
                  <a:pt x="2381" y="3884"/>
                </a:lnTo>
                <a:lnTo>
                  <a:pt x="2227" y="3905"/>
                </a:lnTo>
                <a:lnTo>
                  <a:pt x="2082" y="3922"/>
                </a:lnTo>
                <a:lnTo>
                  <a:pt x="1943" y="3934"/>
                </a:lnTo>
                <a:lnTo>
                  <a:pt x="1810" y="3943"/>
                </a:lnTo>
                <a:lnTo>
                  <a:pt x="1684" y="3948"/>
                </a:lnTo>
                <a:lnTo>
                  <a:pt x="1566" y="3950"/>
                </a:lnTo>
                <a:lnTo>
                  <a:pt x="1433" y="3948"/>
                </a:lnTo>
                <a:lnTo>
                  <a:pt x="1311" y="3941"/>
                </a:lnTo>
                <a:lnTo>
                  <a:pt x="1199" y="3934"/>
                </a:lnTo>
                <a:lnTo>
                  <a:pt x="1096" y="3924"/>
                </a:lnTo>
                <a:lnTo>
                  <a:pt x="1004" y="3912"/>
                </a:lnTo>
                <a:lnTo>
                  <a:pt x="922" y="3898"/>
                </a:lnTo>
                <a:lnTo>
                  <a:pt x="850" y="3884"/>
                </a:lnTo>
                <a:lnTo>
                  <a:pt x="787" y="3870"/>
                </a:lnTo>
                <a:lnTo>
                  <a:pt x="737" y="3857"/>
                </a:lnTo>
                <a:lnTo>
                  <a:pt x="696" y="3847"/>
                </a:lnTo>
                <a:close/>
                <a:moveTo>
                  <a:pt x="5146" y="3692"/>
                </a:moveTo>
                <a:lnTo>
                  <a:pt x="5126" y="3723"/>
                </a:lnTo>
                <a:lnTo>
                  <a:pt x="5109" y="3749"/>
                </a:lnTo>
                <a:lnTo>
                  <a:pt x="5097" y="3768"/>
                </a:lnTo>
                <a:lnTo>
                  <a:pt x="5088" y="3781"/>
                </a:lnTo>
                <a:lnTo>
                  <a:pt x="5083" y="3788"/>
                </a:lnTo>
                <a:lnTo>
                  <a:pt x="5067" y="3803"/>
                </a:lnTo>
                <a:lnTo>
                  <a:pt x="5048" y="3812"/>
                </a:lnTo>
                <a:lnTo>
                  <a:pt x="5027" y="3816"/>
                </a:lnTo>
                <a:lnTo>
                  <a:pt x="5006" y="3812"/>
                </a:lnTo>
                <a:lnTo>
                  <a:pt x="4987" y="3803"/>
                </a:lnTo>
                <a:lnTo>
                  <a:pt x="4980" y="3798"/>
                </a:lnTo>
                <a:lnTo>
                  <a:pt x="4966" y="3788"/>
                </a:lnTo>
                <a:lnTo>
                  <a:pt x="4948" y="3774"/>
                </a:lnTo>
                <a:lnTo>
                  <a:pt x="4917" y="3856"/>
                </a:lnTo>
                <a:lnTo>
                  <a:pt x="4879" y="3934"/>
                </a:lnTo>
                <a:lnTo>
                  <a:pt x="4835" y="4008"/>
                </a:lnTo>
                <a:lnTo>
                  <a:pt x="4786" y="4079"/>
                </a:lnTo>
                <a:lnTo>
                  <a:pt x="4732" y="4145"/>
                </a:lnTo>
                <a:lnTo>
                  <a:pt x="5008" y="4151"/>
                </a:lnTo>
                <a:lnTo>
                  <a:pt x="5037" y="4102"/>
                </a:lnTo>
                <a:lnTo>
                  <a:pt x="5064" y="4041"/>
                </a:lnTo>
                <a:lnTo>
                  <a:pt x="5088" y="3969"/>
                </a:lnTo>
                <a:lnTo>
                  <a:pt x="5109" y="3887"/>
                </a:lnTo>
                <a:lnTo>
                  <a:pt x="5128" y="3795"/>
                </a:lnTo>
                <a:lnTo>
                  <a:pt x="5146" y="3692"/>
                </a:lnTo>
                <a:close/>
                <a:moveTo>
                  <a:pt x="4238" y="2971"/>
                </a:moveTo>
                <a:lnTo>
                  <a:pt x="4275" y="2976"/>
                </a:lnTo>
                <a:lnTo>
                  <a:pt x="4310" y="2990"/>
                </a:lnTo>
                <a:lnTo>
                  <a:pt x="4337" y="3013"/>
                </a:lnTo>
                <a:lnTo>
                  <a:pt x="4360" y="3042"/>
                </a:lnTo>
                <a:lnTo>
                  <a:pt x="4374" y="3075"/>
                </a:lnTo>
                <a:lnTo>
                  <a:pt x="4379" y="3114"/>
                </a:lnTo>
                <a:lnTo>
                  <a:pt x="4374" y="3152"/>
                </a:lnTo>
                <a:lnTo>
                  <a:pt x="4360" y="3185"/>
                </a:lnTo>
                <a:lnTo>
                  <a:pt x="4337" y="3215"/>
                </a:lnTo>
                <a:lnTo>
                  <a:pt x="4310" y="3238"/>
                </a:lnTo>
                <a:lnTo>
                  <a:pt x="4275" y="3252"/>
                </a:lnTo>
                <a:lnTo>
                  <a:pt x="4238" y="3257"/>
                </a:lnTo>
                <a:lnTo>
                  <a:pt x="4200" y="3252"/>
                </a:lnTo>
                <a:lnTo>
                  <a:pt x="4165" y="3238"/>
                </a:lnTo>
                <a:lnTo>
                  <a:pt x="4137" y="3215"/>
                </a:lnTo>
                <a:lnTo>
                  <a:pt x="4114" y="3185"/>
                </a:lnTo>
                <a:lnTo>
                  <a:pt x="4100" y="3152"/>
                </a:lnTo>
                <a:lnTo>
                  <a:pt x="4095" y="3114"/>
                </a:lnTo>
                <a:lnTo>
                  <a:pt x="4100" y="3075"/>
                </a:lnTo>
                <a:lnTo>
                  <a:pt x="4114" y="3042"/>
                </a:lnTo>
                <a:lnTo>
                  <a:pt x="4137" y="3013"/>
                </a:lnTo>
                <a:lnTo>
                  <a:pt x="4165" y="2990"/>
                </a:lnTo>
                <a:lnTo>
                  <a:pt x="4200" y="2976"/>
                </a:lnTo>
                <a:lnTo>
                  <a:pt x="4238" y="2971"/>
                </a:lnTo>
                <a:close/>
                <a:moveTo>
                  <a:pt x="4381" y="2735"/>
                </a:moveTo>
                <a:lnTo>
                  <a:pt x="4306" y="2826"/>
                </a:lnTo>
                <a:lnTo>
                  <a:pt x="4226" y="2915"/>
                </a:lnTo>
                <a:lnTo>
                  <a:pt x="4138" y="3000"/>
                </a:lnTo>
                <a:lnTo>
                  <a:pt x="4044" y="3084"/>
                </a:lnTo>
                <a:lnTo>
                  <a:pt x="3943" y="3165"/>
                </a:lnTo>
                <a:lnTo>
                  <a:pt x="3847" y="3229"/>
                </a:lnTo>
                <a:lnTo>
                  <a:pt x="3746" y="3288"/>
                </a:lnTo>
                <a:lnTo>
                  <a:pt x="3638" y="3341"/>
                </a:lnTo>
                <a:lnTo>
                  <a:pt x="3522" y="3388"/>
                </a:lnTo>
                <a:lnTo>
                  <a:pt x="3402" y="3430"/>
                </a:lnTo>
                <a:lnTo>
                  <a:pt x="3276" y="3465"/>
                </a:lnTo>
                <a:lnTo>
                  <a:pt x="3144" y="3493"/>
                </a:lnTo>
                <a:lnTo>
                  <a:pt x="3006" y="3517"/>
                </a:lnTo>
                <a:lnTo>
                  <a:pt x="3053" y="3615"/>
                </a:lnTo>
                <a:lnTo>
                  <a:pt x="3096" y="3720"/>
                </a:lnTo>
                <a:lnTo>
                  <a:pt x="3137" y="3830"/>
                </a:lnTo>
                <a:lnTo>
                  <a:pt x="3168" y="3941"/>
                </a:lnTo>
                <a:lnTo>
                  <a:pt x="3168" y="3962"/>
                </a:lnTo>
                <a:lnTo>
                  <a:pt x="3165" y="3981"/>
                </a:lnTo>
                <a:lnTo>
                  <a:pt x="3154" y="3999"/>
                </a:lnTo>
                <a:lnTo>
                  <a:pt x="3215" y="4072"/>
                </a:lnTo>
                <a:lnTo>
                  <a:pt x="3285" y="4137"/>
                </a:lnTo>
                <a:lnTo>
                  <a:pt x="3358" y="4196"/>
                </a:lnTo>
                <a:lnTo>
                  <a:pt x="3439" y="4247"/>
                </a:lnTo>
                <a:lnTo>
                  <a:pt x="3522" y="4287"/>
                </a:lnTo>
                <a:lnTo>
                  <a:pt x="3611" y="4322"/>
                </a:lnTo>
                <a:lnTo>
                  <a:pt x="3702" y="4344"/>
                </a:lnTo>
                <a:lnTo>
                  <a:pt x="3798" y="4360"/>
                </a:lnTo>
                <a:lnTo>
                  <a:pt x="3894" y="4365"/>
                </a:lnTo>
                <a:lnTo>
                  <a:pt x="3933" y="4365"/>
                </a:lnTo>
                <a:lnTo>
                  <a:pt x="4030" y="4360"/>
                </a:lnTo>
                <a:lnTo>
                  <a:pt x="4126" y="4344"/>
                </a:lnTo>
                <a:lnTo>
                  <a:pt x="4219" y="4320"/>
                </a:lnTo>
                <a:lnTo>
                  <a:pt x="4306" y="4287"/>
                </a:lnTo>
                <a:lnTo>
                  <a:pt x="4390" y="4245"/>
                </a:lnTo>
                <a:lnTo>
                  <a:pt x="4468" y="4196"/>
                </a:lnTo>
                <a:lnTo>
                  <a:pt x="4542" y="4138"/>
                </a:lnTo>
                <a:lnTo>
                  <a:pt x="4608" y="4074"/>
                </a:lnTo>
                <a:lnTo>
                  <a:pt x="4669" y="4004"/>
                </a:lnTo>
                <a:lnTo>
                  <a:pt x="4721" y="3929"/>
                </a:lnTo>
                <a:lnTo>
                  <a:pt x="4767" y="3847"/>
                </a:lnTo>
                <a:lnTo>
                  <a:pt x="4805" y="3761"/>
                </a:lnTo>
                <a:lnTo>
                  <a:pt x="4835" y="3672"/>
                </a:lnTo>
                <a:lnTo>
                  <a:pt x="4790" y="3627"/>
                </a:lnTo>
                <a:lnTo>
                  <a:pt x="4744" y="3576"/>
                </a:lnTo>
                <a:lnTo>
                  <a:pt x="4695" y="3519"/>
                </a:lnTo>
                <a:lnTo>
                  <a:pt x="4646" y="3458"/>
                </a:lnTo>
                <a:lnTo>
                  <a:pt x="4599" y="3388"/>
                </a:lnTo>
                <a:lnTo>
                  <a:pt x="4554" y="3315"/>
                </a:lnTo>
                <a:lnTo>
                  <a:pt x="4512" y="3234"/>
                </a:lnTo>
                <a:lnTo>
                  <a:pt x="4474" y="3151"/>
                </a:lnTo>
                <a:lnTo>
                  <a:pt x="4440" y="3060"/>
                </a:lnTo>
                <a:lnTo>
                  <a:pt x="4413" y="2964"/>
                </a:lnTo>
                <a:lnTo>
                  <a:pt x="4393" y="2864"/>
                </a:lnTo>
                <a:lnTo>
                  <a:pt x="4385" y="2800"/>
                </a:lnTo>
                <a:lnTo>
                  <a:pt x="4381" y="2735"/>
                </a:lnTo>
                <a:close/>
                <a:moveTo>
                  <a:pt x="1606" y="2519"/>
                </a:moveTo>
                <a:lnTo>
                  <a:pt x="1548" y="2540"/>
                </a:lnTo>
                <a:lnTo>
                  <a:pt x="1492" y="2562"/>
                </a:lnTo>
                <a:lnTo>
                  <a:pt x="1437" y="2587"/>
                </a:lnTo>
                <a:lnTo>
                  <a:pt x="1384" y="2611"/>
                </a:lnTo>
                <a:lnTo>
                  <a:pt x="1334" y="2634"/>
                </a:lnTo>
                <a:lnTo>
                  <a:pt x="1286" y="2658"/>
                </a:lnTo>
                <a:lnTo>
                  <a:pt x="1245" y="2681"/>
                </a:lnTo>
                <a:lnTo>
                  <a:pt x="1204" y="2702"/>
                </a:lnTo>
                <a:lnTo>
                  <a:pt x="1171" y="2721"/>
                </a:lnTo>
                <a:lnTo>
                  <a:pt x="1142" y="2739"/>
                </a:lnTo>
                <a:lnTo>
                  <a:pt x="1117" y="2753"/>
                </a:lnTo>
                <a:lnTo>
                  <a:pt x="1100" y="2763"/>
                </a:lnTo>
                <a:lnTo>
                  <a:pt x="1089" y="2770"/>
                </a:lnTo>
                <a:lnTo>
                  <a:pt x="1084" y="2772"/>
                </a:lnTo>
                <a:lnTo>
                  <a:pt x="1075" y="2777"/>
                </a:lnTo>
                <a:lnTo>
                  <a:pt x="1066" y="2781"/>
                </a:lnTo>
                <a:lnTo>
                  <a:pt x="1058" y="2782"/>
                </a:lnTo>
                <a:lnTo>
                  <a:pt x="1058" y="2782"/>
                </a:lnTo>
                <a:lnTo>
                  <a:pt x="1037" y="2791"/>
                </a:lnTo>
                <a:lnTo>
                  <a:pt x="1016" y="2793"/>
                </a:lnTo>
                <a:lnTo>
                  <a:pt x="995" y="2787"/>
                </a:lnTo>
                <a:lnTo>
                  <a:pt x="976" y="2777"/>
                </a:lnTo>
                <a:lnTo>
                  <a:pt x="960" y="2760"/>
                </a:lnTo>
                <a:lnTo>
                  <a:pt x="939" y="2723"/>
                </a:lnTo>
                <a:lnTo>
                  <a:pt x="923" y="2686"/>
                </a:lnTo>
                <a:lnTo>
                  <a:pt x="911" y="2653"/>
                </a:lnTo>
                <a:lnTo>
                  <a:pt x="869" y="2705"/>
                </a:lnTo>
                <a:lnTo>
                  <a:pt x="831" y="2760"/>
                </a:lnTo>
                <a:lnTo>
                  <a:pt x="794" y="2812"/>
                </a:lnTo>
                <a:lnTo>
                  <a:pt x="761" y="2864"/>
                </a:lnTo>
                <a:lnTo>
                  <a:pt x="730" y="2913"/>
                </a:lnTo>
                <a:lnTo>
                  <a:pt x="702" y="2960"/>
                </a:lnTo>
                <a:lnTo>
                  <a:pt x="677" y="3004"/>
                </a:lnTo>
                <a:lnTo>
                  <a:pt x="656" y="3044"/>
                </a:lnTo>
                <a:lnTo>
                  <a:pt x="639" y="3077"/>
                </a:lnTo>
                <a:lnTo>
                  <a:pt x="623" y="3105"/>
                </a:lnTo>
                <a:lnTo>
                  <a:pt x="613" y="3126"/>
                </a:lnTo>
                <a:lnTo>
                  <a:pt x="606" y="3140"/>
                </a:lnTo>
                <a:lnTo>
                  <a:pt x="604" y="3145"/>
                </a:lnTo>
                <a:lnTo>
                  <a:pt x="592" y="3163"/>
                </a:lnTo>
                <a:lnTo>
                  <a:pt x="578" y="3175"/>
                </a:lnTo>
                <a:lnTo>
                  <a:pt x="560" y="3184"/>
                </a:lnTo>
                <a:lnTo>
                  <a:pt x="541" y="3185"/>
                </a:lnTo>
                <a:lnTo>
                  <a:pt x="525" y="3184"/>
                </a:lnTo>
                <a:lnTo>
                  <a:pt x="511" y="3180"/>
                </a:lnTo>
                <a:lnTo>
                  <a:pt x="508" y="3177"/>
                </a:lnTo>
                <a:lnTo>
                  <a:pt x="504" y="3175"/>
                </a:lnTo>
                <a:lnTo>
                  <a:pt x="501" y="3173"/>
                </a:lnTo>
                <a:lnTo>
                  <a:pt x="483" y="3171"/>
                </a:lnTo>
                <a:lnTo>
                  <a:pt x="466" y="3165"/>
                </a:lnTo>
                <a:lnTo>
                  <a:pt x="414" y="3131"/>
                </a:lnTo>
                <a:lnTo>
                  <a:pt x="370" y="3096"/>
                </a:lnTo>
                <a:lnTo>
                  <a:pt x="360" y="3166"/>
                </a:lnTo>
                <a:lnTo>
                  <a:pt x="353" y="3236"/>
                </a:lnTo>
                <a:lnTo>
                  <a:pt x="347" y="3302"/>
                </a:lnTo>
                <a:lnTo>
                  <a:pt x="344" y="3365"/>
                </a:lnTo>
                <a:lnTo>
                  <a:pt x="342" y="3425"/>
                </a:lnTo>
                <a:lnTo>
                  <a:pt x="342" y="3477"/>
                </a:lnTo>
                <a:lnTo>
                  <a:pt x="344" y="3522"/>
                </a:lnTo>
                <a:lnTo>
                  <a:pt x="344" y="3561"/>
                </a:lnTo>
                <a:lnTo>
                  <a:pt x="346" y="3590"/>
                </a:lnTo>
                <a:lnTo>
                  <a:pt x="347" y="3610"/>
                </a:lnTo>
                <a:lnTo>
                  <a:pt x="347" y="3617"/>
                </a:lnTo>
                <a:lnTo>
                  <a:pt x="347" y="3622"/>
                </a:lnTo>
                <a:lnTo>
                  <a:pt x="346" y="3627"/>
                </a:lnTo>
                <a:lnTo>
                  <a:pt x="347" y="3634"/>
                </a:lnTo>
                <a:lnTo>
                  <a:pt x="347" y="3643"/>
                </a:lnTo>
                <a:lnTo>
                  <a:pt x="347" y="3650"/>
                </a:lnTo>
                <a:lnTo>
                  <a:pt x="339" y="3671"/>
                </a:lnTo>
                <a:lnTo>
                  <a:pt x="325" y="3688"/>
                </a:lnTo>
                <a:lnTo>
                  <a:pt x="307" y="3699"/>
                </a:lnTo>
                <a:lnTo>
                  <a:pt x="286" y="3706"/>
                </a:lnTo>
                <a:lnTo>
                  <a:pt x="264" y="3704"/>
                </a:lnTo>
                <a:lnTo>
                  <a:pt x="223" y="3695"/>
                </a:lnTo>
                <a:lnTo>
                  <a:pt x="187" y="3683"/>
                </a:lnTo>
                <a:lnTo>
                  <a:pt x="154" y="3669"/>
                </a:lnTo>
                <a:lnTo>
                  <a:pt x="168" y="3742"/>
                </a:lnTo>
                <a:lnTo>
                  <a:pt x="183" y="3814"/>
                </a:lnTo>
                <a:lnTo>
                  <a:pt x="201" y="3885"/>
                </a:lnTo>
                <a:lnTo>
                  <a:pt x="218" y="3955"/>
                </a:lnTo>
                <a:lnTo>
                  <a:pt x="239" y="4020"/>
                </a:lnTo>
                <a:lnTo>
                  <a:pt x="258" y="4081"/>
                </a:lnTo>
                <a:lnTo>
                  <a:pt x="276" y="4137"/>
                </a:lnTo>
                <a:lnTo>
                  <a:pt x="293" y="4184"/>
                </a:lnTo>
                <a:lnTo>
                  <a:pt x="307" y="4224"/>
                </a:lnTo>
                <a:lnTo>
                  <a:pt x="349" y="4210"/>
                </a:lnTo>
                <a:lnTo>
                  <a:pt x="393" y="4201"/>
                </a:lnTo>
                <a:lnTo>
                  <a:pt x="438" y="4198"/>
                </a:lnTo>
                <a:lnTo>
                  <a:pt x="471" y="4200"/>
                </a:lnTo>
                <a:lnTo>
                  <a:pt x="501" y="4205"/>
                </a:lnTo>
                <a:lnTo>
                  <a:pt x="501" y="4076"/>
                </a:lnTo>
                <a:lnTo>
                  <a:pt x="504" y="4008"/>
                </a:lnTo>
                <a:lnTo>
                  <a:pt x="517" y="3939"/>
                </a:lnTo>
                <a:lnTo>
                  <a:pt x="534" y="3873"/>
                </a:lnTo>
                <a:lnTo>
                  <a:pt x="559" y="3809"/>
                </a:lnTo>
                <a:lnTo>
                  <a:pt x="590" y="3747"/>
                </a:lnTo>
                <a:lnTo>
                  <a:pt x="592" y="3744"/>
                </a:lnTo>
                <a:lnTo>
                  <a:pt x="595" y="3741"/>
                </a:lnTo>
                <a:lnTo>
                  <a:pt x="595" y="3739"/>
                </a:lnTo>
                <a:lnTo>
                  <a:pt x="607" y="3720"/>
                </a:lnTo>
                <a:lnTo>
                  <a:pt x="623" y="3704"/>
                </a:lnTo>
                <a:lnTo>
                  <a:pt x="642" y="3695"/>
                </a:lnTo>
                <a:lnTo>
                  <a:pt x="663" y="3693"/>
                </a:lnTo>
                <a:lnTo>
                  <a:pt x="686" y="3697"/>
                </a:lnTo>
                <a:lnTo>
                  <a:pt x="691" y="3699"/>
                </a:lnTo>
                <a:lnTo>
                  <a:pt x="705" y="3704"/>
                </a:lnTo>
                <a:lnTo>
                  <a:pt x="728" y="3711"/>
                </a:lnTo>
                <a:lnTo>
                  <a:pt x="761" y="3720"/>
                </a:lnTo>
                <a:lnTo>
                  <a:pt x="801" y="3728"/>
                </a:lnTo>
                <a:lnTo>
                  <a:pt x="850" y="3741"/>
                </a:lnTo>
                <a:lnTo>
                  <a:pt x="908" y="3751"/>
                </a:lnTo>
                <a:lnTo>
                  <a:pt x="974" y="3763"/>
                </a:lnTo>
                <a:lnTo>
                  <a:pt x="1049" y="3774"/>
                </a:lnTo>
                <a:lnTo>
                  <a:pt x="1131" y="3784"/>
                </a:lnTo>
                <a:lnTo>
                  <a:pt x="1222" y="3793"/>
                </a:lnTo>
                <a:lnTo>
                  <a:pt x="1320" y="3802"/>
                </a:lnTo>
                <a:lnTo>
                  <a:pt x="1426" y="3805"/>
                </a:lnTo>
                <a:lnTo>
                  <a:pt x="1541" y="3809"/>
                </a:lnTo>
                <a:lnTo>
                  <a:pt x="1663" y="3807"/>
                </a:lnTo>
                <a:lnTo>
                  <a:pt x="1793" y="3803"/>
                </a:lnTo>
                <a:lnTo>
                  <a:pt x="1929" y="3795"/>
                </a:lnTo>
                <a:lnTo>
                  <a:pt x="2074" y="3782"/>
                </a:lnTo>
                <a:lnTo>
                  <a:pt x="2225" y="3763"/>
                </a:lnTo>
                <a:lnTo>
                  <a:pt x="2386" y="3741"/>
                </a:lnTo>
                <a:lnTo>
                  <a:pt x="2552" y="3713"/>
                </a:lnTo>
                <a:lnTo>
                  <a:pt x="2559" y="3711"/>
                </a:lnTo>
                <a:lnTo>
                  <a:pt x="2568" y="3713"/>
                </a:lnTo>
                <a:lnTo>
                  <a:pt x="2589" y="3711"/>
                </a:lnTo>
                <a:lnTo>
                  <a:pt x="2609" y="3716"/>
                </a:lnTo>
                <a:lnTo>
                  <a:pt x="2627" y="3728"/>
                </a:lnTo>
                <a:lnTo>
                  <a:pt x="2641" y="3746"/>
                </a:lnTo>
                <a:lnTo>
                  <a:pt x="2669" y="3800"/>
                </a:lnTo>
                <a:lnTo>
                  <a:pt x="2691" y="3857"/>
                </a:lnTo>
                <a:lnTo>
                  <a:pt x="2709" y="3917"/>
                </a:lnTo>
                <a:lnTo>
                  <a:pt x="2721" y="3978"/>
                </a:lnTo>
                <a:lnTo>
                  <a:pt x="2739" y="3939"/>
                </a:lnTo>
                <a:lnTo>
                  <a:pt x="2754" y="3906"/>
                </a:lnTo>
                <a:lnTo>
                  <a:pt x="2770" y="3878"/>
                </a:lnTo>
                <a:lnTo>
                  <a:pt x="2784" y="3854"/>
                </a:lnTo>
                <a:lnTo>
                  <a:pt x="2794" y="3837"/>
                </a:lnTo>
                <a:lnTo>
                  <a:pt x="2801" y="3824"/>
                </a:lnTo>
                <a:lnTo>
                  <a:pt x="2805" y="3819"/>
                </a:lnTo>
                <a:lnTo>
                  <a:pt x="2821" y="3803"/>
                </a:lnTo>
                <a:lnTo>
                  <a:pt x="2840" y="3795"/>
                </a:lnTo>
                <a:lnTo>
                  <a:pt x="2861" y="3791"/>
                </a:lnTo>
                <a:lnTo>
                  <a:pt x="2904" y="3791"/>
                </a:lnTo>
                <a:lnTo>
                  <a:pt x="2943" y="3795"/>
                </a:lnTo>
                <a:lnTo>
                  <a:pt x="2978" y="3802"/>
                </a:lnTo>
                <a:lnTo>
                  <a:pt x="2953" y="3739"/>
                </a:lnTo>
                <a:lnTo>
                  <a:pt x="2927" y="3676"/>
                </a:lnTo>
                <a:lnTo>
                  <a:pt x="2899" y="3617"/>
                </a:lnTo>
                <a:lnTo>
                  <a:pt x="2871" y="3559"/>
                </a:lnTo>
                <a:lnTo>
                  <a:pt x="2843" y="3507"/>
                </a:lnTo>
                <a:lnTo>
                  <a:pt x="2817" y="3458"/>
                </a:lnTo>
                <a:lnTo>
                  <a:pt x="2793" y="3412"/>
                </a:lnTo>
                <a:lnTo>
                  <a:pt x="2770" y="3374"/>
                </a:lnTo>
                <a:lnTo>
                  <a:pt x="2749" y="3343"/>
                </a:lnTo>
                <a:lnTo>
                  <a:pt x="2733" y="3316"/>
                </a:lnTo>
                <a:lnTo>
                  <a:pt x="2723" y="3299"/>
                </a:lnTo>
                <a:lnTo>
                  <a:pt x="2719" y="3295"/>
                </a:lnTo>
                <a:lnTo>
                  <a:pt x="2716" y="3294"/>
                </a:lnTo>
                <a:lnTo>
                  <a:pt x="2712" y="3292"/>
                </a:lnTo>
                <a:lnTo>
                  <a:pt x="2700" y="3273"/>
                </a:lnTo>
                <a:lnTo>
                  <a:pt x="2693" y="3254"/>
                </a:lnTo>
                <a:lnTo>
                  <a:pt x="2693" y="3231"/>
                </a:lnTo>
                <a:lnTo>
                  <a:pt x="2700" y="3212"/>
                </a:lnTo>
                <a:lnTo>
                  <a:pt x="2714" y="3192"/>
                </a:lnTo>
                <a:lnTo>
                  <a:pt x="2761" y="3151"/>
                </a:lnTo>
                <a:lnTo>
                  <a:pt x="2807" y="3121"/>
                </a:lnTo>
                <a:lnTo>
                  <a:pt x="2747" y="3091"/>
                </a:lnTo>
                <a:lnTo>
                  <a:pt x="2686" y="3065"/>
                </a:lnTo>
                <a:lnTo>
                  <a:pt x="2627" y="3042"/>
                </a:lnTo>
                <a:lnTo>
                  <a:pt x="2569" y="3020"/>
                </a:lnTo>
                <a:lnTo>
                  <a:pt x="2513" y="3000"/>
                </a:lnTo>
                <a:lnTo>
                  <a:pt x="2461" y="2985"/>
                </a:lnTo>
                <a:lnTo>
                  <a:pt x="2414" y="2969"/>
                </a:lnTo>
                <a:lnTo>
                  <a:pt x="2370" y="2957"/>
                </a:lnTo>
                <a:lnTo>
                  <a:pt x="2334" y="2946"/>
                </a:lnTo>
                <a:lnTo>
                  <a:pt x="2304" y="2938"/>
                </a:lnTo>
                <a:lnTo>
                  <a:pt x="2280" y="2932"/>
                </a:lnTo>
                <a:lnTo>
                  <a:pt x="2266" y="2929"/>
                </a:lnTo>
                <a:lnTo>
                  <a:pt x="2260" y="2927"/>
                </a:lnTo>
                <a:lnTo>
                  <a:pt x="2239" y="2918"/>
                </a:lnTo>
                <a:lnTo>
                  <a:pt x="2222" y="2906"/>
                </a:lnTo>
                <a:lnTo>
                  <a:pt x="2211" y="2887"/>
                </a:lnTo>
                <a:lnTo>
                  <a:pt x="2206" y="2866"/>
                </a:lnTo>
                <a:lnTo>
                  <a:pt x="2206" y="2843"/>
                </a:lnTo>
                <a:lnTo>
                  <a:pt x="2208" y="2840"/>
                </a:lnTo>
                <a:lnTo>
                  <a:pt x="2210" y="2836"/>
                </a:lnTo>
                <a:lnTo>
                  <a:pt x="2213" y="2831"/>
                </a:lnTo>
                <a:lnTo>
                  <a:pt x="2215" y="2817"/>
                </a:lnTo>
                <a:lnTo>
                  <a:pt x="2220" y="2801"/>
                </a:lnTo>
                <a:lnTo>
                  <a:pt x="2241" y="2765"/>
                </a:lnTo>
                <a:lnTo>
                  <a:pt x="2262" y="2732"/>
                </a:lnTo>
                <a:lnTo>
                  <a:pt x="2285" y="2704"/>
                </a:lnTo>
                <a:lnTo>
                  <a:pt x="2213" y="2695"/>
                </a:lnTo>
                <a:lnTo>
                  <a:pt x="2142" y="2690"/>
                </a:lnTo>
                <a:lnTo>
                  <a:pt x="2074" y="2686"/>
                </a:lnTo>
                <a:lnTo>
                  <a:pt x="2007" y="2685"/>
                </a:lnTo>
                <a:lnTo>
                  <a:pt x="1944" y="2685"/>
                </a:lnTo>
                <a:lnTo>
                  <a:pt x="1889" y="2686"/>
                </a:lnTo>
                <a:lnTo>
                  <a:pt x="1836" y="2688"/>
                </a:lnTo>
                <a:lnTo>
                  <a:pt x="1793" y="2690"/>
                </a:lnTo>
                <a:lnTo>
                  <a:pt x="1756" y="2693"/>
                </a:lnTo>
                <a:lnTo>
                  <a:pt x="1728" y="2695"/>
                </a:lnTo>
                <a:lnTo>
                  <a:pt x="1711" y="2697"/>
                </a:lnTo>
                <a:lnTo>
                  <a:pt x="1704" y="2697"/>
                </a:lnTo>
                <a:lnTo>
                  <a:pt x="1700" y="2697"/>
                </a:lnTo>
                <a:lnTo>
                  <a:pt x="1697" y="2697"/>
                </a:lnTo>
                <a:lnTo>
                  <a:pt x="1679" y="2704"/>
                </a:lnTo>
                <a:lnTo>
                  <a:pt x="1662" y="2707"/>
                </a:lnTo>
                <a:lnTo>
                  <a:pt x="1662" y="2707"/>
                </a:lnTo>
                <a:lnTo>
                  <a:pt x="1639" y="2704"/>
                </a:lnTo>
                <a:lnTo>
                  <a:pt x="1622" y="2693"/>
                </a:lnTo>
                <a:lnTo>
                  <a:pt x="1606" y="2678"/>
                </a:lnTo>
                <a:lnTo>
                  <a:pt x="1595" y="2658"/>
                </a:lnTo>
                <a:lnTo>
                  <a:pt x="1592" y="2636"/>
                </a:lnTo>
                <a:lnTo>
                  <a:pt x="1594" y="2594"/>
                </a:lnTo>
                <a:lnTo>
                  <a:pt x="1599" y="2554"/>
                </a:lnTo>
                <a:lnTo>
                  <a:pt x="1606" y="2519"/>
                </a:lnTo>
                <a:close/>
                <a:moveTo>
                  <a:pt x="4741" y="1915"/>
                </a:moveTo>
                <a:lnTo>
                  <a:pt x="4718" y="1957"/>
                </a:lnTo>
                <a:lnTo>
                  <a:pt x="4690" y="2007"/>
                </a:lnTo>
                <a:lnTo>
                  <a:pt x="4662" y="2065"/>
                </a:lnTo>
                <a:lnTo>
                  <a:pt x="4634" y="2131"/>
                </a:lnTo>
                <a:lnTo>
                  <a:pt x="4606" y="2205"/>
                </a:lnTo>
                <a:lnTo>
                  <a:pt x="4580" y="2283"/>
                </a:lnTo>
                <a:lnTo>
                  <a:pt x="4557" y="2367"/>
                </a:lnTo>
                <a:lnTo>
                  <a:pt x="4538" y="2456"/>
                </a:lnTo>
                <a:lnTo>
                  <a:pt x="4526" y="2548"/>
                </a:lnTo>
                <a:lnTo>
                  <a:pt x="4519" y="2644"/>
                </a:lnTo>
                <a:lnTo>
                  <a:pt x="4521" y="2742"/>
                </a:lnTo>
                <a:lnTo>
                  <a:pt x="4531" y="2843"/>
                </a:lnTo>
                <a:lnTo>
                  <a:pt x="4549" y="2934"/>
                </a:lnTo>
                <a:lnTo>
                  <a:pt x="4575" y="3021"/>
                </a:lnTo>
                <a:lnTo>
                  <a:pt x="4606" y="3103"/>
                </a:lnTo>
                <a:lnTo>
                  <a:pt x="4643" y="3182"/>
                </a:lnTo>
                <a:lnTo>
                  <a:pt x="4683" y="3255"/>
                </a:lnTo>
                <a:lnTo>
                  <a:pt x="4725" y="3323"/>
                </a:lnTo>
                <a:lnTo>
                  <a:pt x="4770" y="3386"/>
                </a:lnTo>
                <a:lnTo>
                  <a:pt x="4814" y="3444"/>
                </a:lnTo>
                <a:lnTo>
                  <a:pt x="4859" y="3494"/>
                </a:lnTo>
                <a:lnTo>
                  <a:pt x="4903" y="3542"/>
                </a:lnTo>
                <a:lnTo>
                  <a:pt x="4943" y="3582"/>
                </a:lnTo>
                <a:lnTo>
                  <a:pt x="4978" y="3615"/>
                </a:lnTo>
                <a:lnTo>
                  <a:pt x="5011" y="3643"/>
                </a:lnTo>
                <a:lnTo>
                  <a:pt x="5034" y="3604"/>
                </a:lnTo>
                <a:lnTo>
                  <a:pt x="5060" y="3555"/>
                </a:lnTo>
                <a:lnTo>
                  <a:pt x="5088" y="3500"/>
                </a:lnTo>
                <a:lnTo>
                  <a:pt x="5118" y="3437"/>
                </a:lnTo>
                <a:lnTo>
                  <a:pt x="5146" y="3365"/>
                </a:lnTo>
                <a:lnTo>
                  <a:pt x="5172" y="3288"/>
                </a:lnTo>
                <a:lnTo>
                  <a:pt x="5194" y="3206"/>
                </a:lnTo>
                <a:lnTo>
                  <a:pt x="5214" y="3121"/>
                </a:lnTo>
                <a:lnTo>
                  <a:pt x="5228" y="3028"/>
                </a:lnTo>
                <a:lnTo>
                  <a:pt x="5235" y="2934"/>
                </a:lnTo>
                <a:lnTo>
                  <a:pt x="5233" y="2836"/>
                </a:lnTo>
                <a:lnTo>
                  <a:pt x="5222" y="2737"/>
                </a:lnTo>
                <a:lnTo>
                  <a:pt x="5205" y="2644"/>
                </a:lnTo>
                <a:lnTo>
                  <a:pt x="5179" y="2557"/>
                </a:lnTo>
                <a:lnTo>
                  <a:pt x="5147" y="2473"/>
                </a:lnTo>
                <a:lnTo>
                  <a:pt x="5111" y="2395"/>
                </a:lnTo>
                <a:lnTo>
                  <a:pt x="5071" y="2320"/>
                </a:lnTo>
                <a:lnTo>
                  <a:pt x="5029" y="2250"/>
                </a:lnTo>
                <a:lnTo>
                  <a:pt x="4983" y="2185"/>
                </a:lnTo>
                <a:lnTo>
                  <a:pt x="4938" y="2126"/>
                </a:lnTo>
                <a:lnTo>
                  <a:pt x="4893" y="2072"/>
                </a:lnTo>
                <a:lnTo>
                  <a:pt x="4851" y="2023"/>
                </a:lnTo>
                <a:lnTo>
                  <a:pt x="4809" y="1981"/>
                </a:lnTo>
                <a:lnTo>
                  <a:pt x="4772" y="1944"/>
                </a:lnTo>
                <a:lnTo>
                  <a:pt x="4741" y="1915"/>
                </a:lnTo>
                <a:close/>
                <a:moveTo>
                  <a:pt x="3877" y="1552"/>
                </a:moveTo>
                <a:lnTo>
                  <a:pt x="3758" y="1555"/>
                </a:lnTo>
                <a:lnTo>
                  <a:pt x="3641" y="1571"/>
                </a:lnTo>
                <a:lnTo>
                  <a:pt x="3528" y="1597"/>
                </a:lnTo>
                <a:lnTo>
                  <a:pt x="3416" y="1630"/>
                </a:lnTo>
                <a:lnTo>
                  <a:pt x="3309" y="1672"/>
                </a:lnTo>
                <a:lnTo>
                  <a:pt x="3208" y="1721"/>
                </a:lnTo>
                <a:lnTo>
                  <a:pt x="3110" y="1775"/>
                </a:lnTo>
                <a:lnTo>
                  <a:pt x="3021" y="1834"/>
                </a:lnTo>
                <a:lnTo>
                  <a:pt x="2938" y="1896"/>
                </a:lnTo>
                <a:lnTo>
                  <a:pt x="2861" y="1960"/>
                </a:lnTo>
                <a:lnTo>
                  <a:pt x="2793" y="2025"/>
                </a:lnTo>
                <a:lnTo>
                  <a:pt x="2735" y="2091"/>
                </a:lnTo>
                <a:lnTo>
                  <a:pt x="2681" y="2161"/>
                </a:lnTo>
                <a:lnTo>
                  <a:pt x="2634" y="2236"/>
                </a:lnTo>
                <a:lnTo>
                  <a:pt x="2589" y="2318"/>
                </a:lnTo>
                <a:lnTo>
                  <a:pt x="2548" y="2405"/>
                </a:lnTo>
                <a:lnTo>
                  <a:pt x="2512" y="2499"/>
                </a:lnTo>
                <a:lnTo>
                  <a:pt x="2480" y="2597"/>
                </a:lnTo>
                <a:lnTo>
                  <a:pt x="2496" y="2601"/>
                </a:lnTo>
                <a:lnTo>
                  <a:pt x="2519" y="2611"/>
                </a:lnTo>
                <a:lnTo>
                  <a:pt x="2536" y="2630"/>
                </a:lnTo>
                <a:lnTo>
                  <a:pt x="2547" y="2653"/>
                </a:lnTo>
                <a:lnTo>
                  <a:pt x="2548" y="2678"/>
                </a:lnTo>
                <a:lnTo>
                  <a:pt x="2540" y="2702"/>
                </a:lnTo>
                <a:lnTo>
                  <a:pt x="2524" y="2721"/>
                </a:lnTo>
                <a:lnTo>
                  <a:pt x="2503" y="2733"/>
                </a:lnTo>
                <a:lnTo>
                  <a:pt x="2479" y="2739"/>
                </a:lnTo>
                <a:lnTo>
                  <a:pt x="2477" y="2739"/>
                </a:lnTo>
                <a:lnTo>
                  <a:pt x="2473" y="2740"/>
                </a:lnTo>
                <a:lnTo>
                  <a:pt x="2463" y="2742"/>
                </a:lnTo>
                <a:lnTo>
                  <a:pt x="2445" y="2751"/>
                </a:lnTo>
                <a:lnTo>
                  <a:pt x="2426" y="2763"/>
                </a:lnTo>
                <a:lnTo>
                  <a:pt x="2402" y="2784"/>
                </a:lnTo>
                <a:lnTo>
                  <a:pt x="2377" y="2814"/>
                </a:lnTo>
                <a:lnTo>
                  <a:pt x="2424" y="2826"/>
                </a:lnTo>
                <a:lnTo>
                  <a:pt x="2479" y="2842"/>
                </a:lnTo>
                <a:lnTo>
                  <a:pt x="2540" y="2863"/>
                </a:lnTo>
                <a:lnTo>
                  <a:pt x="2606" y="2885"/>
                </a:lnTo>
                <a:lnTo>
                  <a:pt x="2676" y="2911"/>
                </a:lnTo>
                <a:lnTo>
                  <a:pt x="2749" y="2941"/>
                </a:lnTo>
                <a:lnTo>
                  <a:pt x="2822" y="2973"/>
                </a:lnTo>
                <a:lnTo>
                  <a:pt x="2897" y="3009"/>
                </a:lnTo>
                <a:lnTo>
                  <a:pt x="2969" y="3049"/>
                </a:lnTo>
                <a:lnTo>
                  <a:pt x="3041" y="3091"/>
                </a:lnTo>
                <a:lnTo>
                  <a:pt x="3055" y="3105"/>
                </a:lnTo>
                <a:lnTo>
                  <a:pt x="3065" y="3123"/>
                </a:lnTo>
                <a:lnTo>
                  <a:pt x="3070" y="3142"/>
                </a:lnTo>
                <a:lnTo>
                  <a:pt x="3070" y="3161"/>
                </a:lnTo>
                <a:lnTo>
                  <a:pt x="3065" y="3182"/>
                </a:lnTo>
                <a:lnTo>
                  <a:pt x="3053" y="3198"/>
                </a:lnTo>
                <a:lnTo>
                  <a:pt x="3037" y="3210"/>
                </a:lnTo>
                <a:lnTo>
                  <a:pt x="3018" y="3219"/>
                </a:lnTo>
                <a:lnTo>
                  <a:pt x="2999" y="3220"/>
                </a:lnTo>
                <a:lnTo>
                  <a:pt x="2978" y="3217"/>
                </a:lnTo>
                <a:lnTo>
                  <a:pt x="2974" y="3215"/>
                </a:lnTo>
                <a:lnTo>
                  <a:pt x="2962" y="3215"/>
                </a:lnTo>
                <a:lnTo>
                  <a:pt x="2945" y="3217"/>
                </a:lnTo>
                <a:lnTo>
                  <a:pt x="2922" y="3222"/>
                </a:lnTo>
                <a:lnTo>
                  <a:pt x="2892" y="3234"/>
                </a:lnTo>
                <a:lnTo>
                  <a:pt x="2859" y="3254"/>
                </a:lnTo>
                <a:lnTo>
                  <a:pt x="2875" y="3280"/>
                </a:lnTo>
                <a:lnTo>
                  <a:pt x="2894" y="3309"/>
                </a:lnTo>
                <a:lnTo>
                  <a:pt x="2915" y="3346"/>
                </a:lnTo>
                <a:lnTo>
                  <a:pt x="2938" y="3384"/>
                </a:lnTo>
                <a:lnTo>
                  <a:pt x="3074" y="3365"/>
                </a:lnTo>
                <a:lnTo>
                  <a:pt x="3206" y="3337"/>
                </a:lnTo>
                <a:lnTo>
                  <a:pt x="3330" y="3304"/>
                </a:lnTo>
                <a:lnTo>
                  <a:pt x="3449" y="3266"/>
                </a:lnTo>
                <a:lnTo>
                  <a:pt x="3562" y="3222"/>
                </a:lnTo>
                <a:lnTo>
                  <a:pt x="3667" y="3171"/>
                </a:lnTo>
                <a:lnTo>
                  <a:pt x="3768" y="3114"/>
                </a:lnTo>
                <a:lnTo>
                  <a:pt x="3861" y="3051"/>
                </a:lnTo>
                <a:lnTo>
                  <a:pt x="3955" y="2978"/>
                </a:lnTo>
                <a:lnTo>
                  <a:pt x="4042" y="2899"/>
                </a:lnTo>
                <a:lnTo>
                  <a:pt x="4125" y="2817"/>
                </a:lnTo>
                <a:lnTo>
                  <a:pt x="4201" y="2735"/>
                </a:lnTo>
                <a:lnTo>
                  <a:pt x="4271" y="2650"/>
                </a:lnTo>
                <a:lnTo>
                  <a:pt x="4334" y="2564"/>
                </a:lnTo>
                <a:lnTo>
                  <a:pt x="4393" y="2480"/>
                </a:lnTo>
                <a:lnTo>
                  <a:pt x="4409" y="2390"/>
                </a:lnTo>
                <a:lnTo>
                  <a:pt x="4428" y="2306"/>
                </a:lnTo>
                <a:lnTo>
                  <a:pt x="4451" y="2224"/>
                </a:lnTo>
                <a:lnTo>
                  <a:pt x="4477" y="2149"/>
                </a:lnTo>
                <a:lnTo>
                  <a:pt x="4503" y="2079"/>
                </a:lnTo>
                <a:lnTo>
                  <a:pt x="4531" y="2014"/>
                </a:lnTo>
                <a:lnTo>
                  <a:pt x="4559" y="1957"/>
                </a:lnTo>
                <a:lnTo>
                  <a:pt x="4585" y="1904"/>
                </a:lnTo>
                <a:lnTo>
                  <a:pt x="4610" y="1861"/>
                </a:lnTo>
                <a:lnTo>
                  <a:pt x="4631" y="1826"/>
                </a:lnTo>
                <a:lnTo>
                  <a:pt x="4531" y="1754"/>
                </a:lnTo>
                <a:lnTo>
                  <a:pt x="4430" y="1693"/>
                </a:lnTo>
                <a:lnTo>
                  <a:pt x="4323" y="1642"/>
                </a:lnTo>
                <a:lnTo>
                  <a:pt x="4217" y="1604"/>
                </a:lnTo>
                <a:lnTo>
                  <a:pt x="4105" y="1574"/>
                </a:lnTo>
                <a:lnTo>
                  <a:pt x="3992" y="1557"/>
                </a:lnTo>
                <a:lnTo>
                  <a:pt x="3877" y="1552"/>
                </a:lnTo>
                <a:close/>
                <a:moveTo>
                  <a:pt x="4615" y="1356"/>
                </a:moveTo>
                <a:lnTo>
                  <a:pt x="4549" y="1360"/>
                </a:lnTo>
                <a:lnTo>
                  <a:pt x="4486" y="1370"/>
                </a:lnTo>
                <a:lnTo>
                  <a:pt x="4425" y="1388"/>
                </a:lnTo>
                <a:lnTo>
                  <a:pt x="4371" y="1412"/>
                </a:lnTo>
                <a:lnTo>
                  <a:pt x="4322" y="1442"/>
                </a:lnTo>
                <a:lnTo>
                  <a:pt x="4278" y="1477"/>
                </a:lnTo>
                <a:lnTo>
                  <a:pt x="4379" y="1513"/>
                </a:lnTo>
                <a:lnTo>
                  <a:pt x="4481" y="1560"/>
                </a:lnTo>
                <a:lnTo>
                  <a:pt x="4577" y="1616"/>
                </a:lnTo>
                <a:lnTo>
                  <a:pt x="4673" y="1681"/>
                </a:lnTo>
                <a:lnTo>
                  <a:pt x="4765" y="1754"/>
                </a:lnTo>
                <a:lnTo>
                  <a:pt x="4767" y="1754"/>
                </a:lnTo>
                <a:lnTo>
                  <a:pt x="4772" y="1759"/>
                </a:lnTo>
                <a:lnTo>
                  <a:pt x="4786" y="1770"/>
                </a:lnTo>
                <a:lnTo>
                  <a:pt x="4805" y="1786"/>
                </a:lnTo>
                <a:lnTo>
                  <a:pt x="4831" y="1808"/>
                </a:lnTo>
                <a:lnTo>
                  <a:pt x="4859" y="1834"/>
                </a:lnTo>
                <a:lnTo>
                  <a:pt x="4893" y="1866"/>
                </a:lnTo>
                <a:lnTo>
                  <a:pt x="4929" y="1903"/>
                </a:lnTo>
                <a:lnTo>
                  <a:pt x="4971" y="1866"/>
                </a:lnTo>
                <a:lnTo>
                  <a:pt x="5004" y="1824"/>
                </a:lnTo>
                <a:lnTo>
                  <a:pt x="5030" y="1780"/>
                </a:lnTo>
                <a:lnTo>
                  <a:pt x="5046" y="1731"/>
                </a:lnTo>
                <a:lnTo>
                  <a:pt x="5051" y="1681"/>
                </a:lnTo>
                <a:lnTo>
                  <a:pt x="5044" y="1629"/>
                </a:lnTo>
                <a:lnTo>
                  <a:pt x="5029" y="1578"/>
                </a:lnTo>
                <a:lnTo>
                  <a:pt x="5002" y="1531"/>
                </a:lnTo>
                <a:lnTo>
                  <a:pt x="4966" y="1489"/>
                </a:lnTo>
                <a:lnTo>
                  <a:pt x="4924" y="1450"/>
                </a:lnTo>
                <a:lnTo>
                  <a:pt x="4872" y="1419"/>
                </a:lnTo>
                <a:lnTo>
                  <a:pt x="4816" y="1391"/>
                </a:lnTo>
                <a:lnTo>
                  <a:pt x="4753" y="1372"/>
                </a:lnTo>
                <a:lnTo>
                  <a:pt x="4685" y="1360"/>
                </a:lnTo>
                <a:lnTo>
                  <a:pt x="4615" y="1356"/>
                </a:lnTo>
                <a:close/>
                <a:moveTo>
                  <a:pt x="4615" y="1215"/>
                </a:moveTo>
                <a:lnTo>
                  <a:pt x="4694" y="1220"/>
                </a:lnTo>
                <a:lnTo>
                  <a:pt x="4769" y="1232"/>
                </a:lnTo>
                <a:lnTo>
                  <a:pt x="4838" y="1251"/>
                </a:lnTo>
                <a:lnTo>
                  <a:pt x="4905" y="1279"/>
                </a:lnTo>
                <a:lnTo>
                  <a:pt x="4966" y="1313"/>
                </a:lnTo>
                <a:lnTo>
                  <a:pt x="5022" y="1353"/>
                </a:lnTo>
                <a:lnTo>
                  <a:pt x="5071" y="1396"/>
                </a:lnTo>
                <a:lnTo>
                  <a:pt x="5112" y="1445"/>
                </a:lnTo>
                <a:lnTo>
                  <a:pt x="5146" y="1499"/>
                </a:lnTo>
                <a:lnTo>
                  <a:pt x="5170" y="1557"/>
                </a:lnTo>
                <a:lnTo>
                  <a:pt x="5186" y="1618"/>
                </a:lnTo>
                <a:lnTo>
                  <a:pt x="5191" y="1681"/>
                </a:lnTo>
                <a:lnTo>
                  <a:pt x="5186" y="1744"/>
                </a:lnTo>
                <a:lnTo>
                  <a:pt x="5170" y="1803"/>
                </a:lnTo>
                <a:lnTo>
                  <a:pt x="5146" y="1861"/>
                </a:lnTo>
                <a:lnTo>
                  <a:pt x="5112" y="1913"/>
                </a:lnTo>
                <a:lnTo>
                  <a:pt x="5071" y="1962"/>
                </a:lnTo>
                <a:lnTo>
                  <a:pt x="5022" y="2007"/>
                </a:lnTo>
                <a:lnTo>
                  <a:pt x="5069" y="2065"/>
                </a:lnTo>
                <a:lnTo>
                  <a:pt x="5116" y="2129"/>
                </a:lnTo>
                <a:lnTo>
                  <a:pt x="5161" y="2199"/>
                </a:lnTo>
                <a:lnTo>
                  <a:pt x="5205" y="2273"/>
                </a:lnTo>
                <a:lnTo>
                  <a:pt x="5247" y="2353"/>
                </a:lnTo>
                <a:lnTo>
                  <a:pt x="5283" y="2437"/>
                </a:lnTo>
                <a:lnTo>
                  <a:pt x="5315" y="2526"/>
                </a:lnTo>
                <a:lnTo>
                  <a:pt x="5341" y="2618"/>
                </a:lnTo>
                <a:lnTo>
                  <a:pt x="5360" y="2716"/>
                </a:lnTo>
                <a:lnTo>
                  <a:pt x="5373" y="2815"/>
                </a:lnTo>
                <a:lnTo>
                  <a:pt x="5374" y="2915"/>
                </a:lnTo>
                <a:lnTo>
                  <a:pt x="5371" y="3011"/>
                </a:lnTo>
                <a:lnTo>
                  <a:pt x="5359" y="3102"/>
                </a:lnTo>
                <a:lnTo>
                  <a:pt x="5343" y="3191"/>
                </a:lnTo>
                <a:lnTo>
                  <a:pt x="5322" y="3274"/>
                </a:lnTo>
                <a:lnTo>
                  <a:pt x="5317" y="3374"/>
                </a:lnTo>
                <a:lnTo>
                  <a:pt x="5310" y="3473"/>
                </a:lnTo>
                <a:lnTo>
                  <a:pt x="5301" y="3573"/>
                </a:lnTo>
                <a:lnTo>
                  <a:pt x="5290" y="3669"/>
                </a:lnTo>
                <a:lnTo>
                  <a:pt x="5277" y="3761"/>
                </a:lnTo>
                <a:lnTo>
                  <a:pt x="5261" y="3852"/>
                </a:lnTo>
                <a:lnTo>
                  <a:pt x="5242" y="3938"/>
                </a:lnTo>
                <a:lnTo>
                  <a:pt x="5219" y="4018"/>
                </a:lnTo>
                <a:lnTo>
                  <a:pt x="5193" y="4091"/>
                </a:lnTo>
                <a:lnTo>
                  <a:pt x="5163" y="4158"/>
                </a:lnTo>
                <a:lnTo>
                  <a:pt x="5132" y="4217"/>
                </a:lnTo>
                <a:lnTo>
                  <a:pt x="5093" y="4268"/>
                </a:lnTo>
                <a:lnTo>
                  <a:pt x="5079" y="4282"/>
                </a:lnTo>
                <a:lnTo>
                  <a:pt x="5060" y="4289"/>
                </a:lnTo>
                <a:lnTo>
                  <a:pt x="5041" y="4292"/>
                </a:lnTo>
                <a:lnTo>
                  <a:pt x="5039" y="4292"/>
                </a:lnTo>
                <a:lnTo>
                  <a:pt x="4585" y="4282"/>
                </a:lnTo>
                <a:lnTo>
                  <a:pt x="4505" y="4337"/>
                </a:lnTo>
                <a:lnTo>
                  <a:pt x="4419" y="4386"/>
                </a:lnTo>
                <a:lnTo>
                  <a:pt x="4330" y="4428"/>
                </a:lnTo>
                <a:lnTo>
                  <a:pt x="4236" y="4461"/>
                </a:lnTo>
                <a:lnTo>
                  <a:pt x="4138" y="4484"/>
                </a:lnTo>
                <a:lnTo>
                  <a:pt x="4037" y="4500"/>
                </a:lnTo>
                <a:lnTo>
                  <a:pt x="3933" y="4505"/>
                </a:lnTo>
                <a:lnTo>
                  <a:pt x="3908" y="4505"/>
                </a:lnTo>
                <a:lnTo>
                  <a:pt x="3889" y="4575"/>
                </a:lnTo>
                <a:lnTo>
                  <a:pt x="3868" y="4639"/>
                </a:lnTo>
                <a:lnTo>
                  <a:pt x="3849" y="4695"/>
                </a:lnTo>
                <a:lnTo>
                  <a:pt x="3830" y="4746"/>
                </a:lnTo>
                <a:lnTo>
                  <a:pt x="3810" y="4790"/>
                </a:lnTo>
                <a:lnTo>
                  <a:pt x="3793" y="4824"/>
                </a:lnTo>
                <a:lnTo>
                  <a:pt x="3779" y="4852"/>
                </a:lnTo>
                <a:lnTo>
                  <a:pt x="3768" y="4873"/>
                </a:lnTo>
                <a:lnTo>
                  <a:pt x="3760" y="4886"/>
                </a:lnTo>
                <a:lnTo>
                  <a:pt x="3756" y="4893"/>
                </a:lnTo>
                <a:lnTo>
                  <a:pt x="3741" y="4910"/>
                </a:lnTo>
                <a:lnTo>
                  <a:pt x="3721" y="4920"/>
                </a:lnTo>
                <a:lnTo>
                  <a:pt x="3699" y="4924"/>
                </a:lnTo>
                <a:lnTo>
                  <a:pt x="3688" y="4924"/>
                </a:lnTo>
                <a:lnTo>
                  <a:pt x="3678" y="4920"/>
                </a:lnTo>
                <a:lnTo>
                  <a:pt x="3669" y="4919"/>
                </a:lnTo>
                <a:lnTo>
                  <a:pt x="3651" y="4912"/>
                </a:lnTo>
                <a:lnTo>
                  <a:pt x="3627" y="4903"/>
                </a:lnTo>
                <a:lnTo>
                  <a:pt x="3596" y="4891"/>
                </a:lnTo>
                <a:lnTo>
                  <a:pt x="3557" y="4875"/>
                </a:lnTo>
                <a:lnTo>
                  <a:pt x="3512" y="4856"/>
                </a:lnTo>
                <a:lnTo>
                  <a:pt x="3463" y="4833"/>
                </a:lnTo>
                <a:lnTo>
                  <a:pt x="3409" y="4807"/>
                </a:lnTo>
                <a:lnTo>
                  <a:pt x="3351" y="4776"/>
                </a:lnTo>
                <a:lnTo>
                  <a:pt x="3292" y="4741"/>
                </a:lnTo>
                <a:lnTo>
                  <a:pt x="3229" y="4702"/>
                </a:lnTo>
                <a:lnTo>
                  <a:pt x="3163" y="4660"/>
                </a:lnTo>
                <a:lnTo>
                  <a:pt x="3147" y="4713"/>
                </a:lnTo>
                <a:lnTo>
                  <a:pt x="3123" y="4760"/>
                </a:lnTo>
                <a:lnTo>
                  <a:pt x="3091" y="4805"/>
                </a:lnTo>
                <a:lnTo>
                  <a:pt x="3055" y="4844"/>
                </a:lnTo>
                <a:lnTo>
                  <a:pt x="3013" y="4879"/>
                </a:lnTo>
                <a:lnTo>
                  <a:pt x="2966" y="4905"/>
                </a:lnTo>
                <a:lnTo>
                  <a:pt x="2915" y="4926"/>
                </a:lnTo>
                <a:lnTo>
                  <a:pt x="2861" y="4938"/>
                </a:lnTo>
                <a:lnTo>
                  <a:pt x="2803" y="4943"/>
                </a:lnTo>
                <a:lnTo>
                  <a:pt x="2754" y="4940"/>
                </a:lnTo>
                <a:lnTo>
                  <a:pt x="2707" y="4929"/>
                </a:lnTo>
                <a:lnTo>
                  <a:pt x="2681" y="5029"/>
                </a:lnTo>
                <a:lnTo>
                  <a:pt x="2646" y="5125"/>
                </a:lnTo>
                <a:lnTo>
                  <a:pt x="2602" y="5215"/>
                </a:lnTo>
                <a:lnTo>
                  <a:pt x="2550" y="5301"/>
                </a:lnTo>
                <a:lnTo>
                  <a:pt x="2491" y="5381"/>
                </a:lnTo>
                <a:lnTo>
                  <a:pt x="2423" y="5455"/>
                </a:lnTo>
                <a:lnTo>
                  <a:pt x="2349" y="5523"/>
                </a:lnTo>
                <a:lnTo>
                  <a:pt x="2269" y="5582"/>
                </a:lnTo>
                <a:lnTo>
                  <a:pt x="2184" y="5634"/>
                </a:lnTo>
                <a:lnTo>
                  <a:pt x="2091" y="5678"/>
                </a:lnTo>
                <a:lnTo>
                  <a:pt x="1997" y="5713"/>
                </a:lnTo>
                <a:lnTo>
                  <a:pt x="1897" y="5739"/>
                </a:lnTo>
                <a:lnTo>
                  <a:pt x="1793" y="5755"/>
                </a:lnTo>
                <a:lnTo>
                  <a:pt x="1686" y="5760"/>
                </a:lnTo>
                <a:lnTo>
                  <a:pt x="1545" y="5760"/>
                </a:lnTo>
                <a:lnTo>
                  <a:pt x="1438" y="5755"/>
                </a:lnTo>
                <a:lnTo>
                  <a:pt x="1335" y="5739"/>
                </a:lnTo>
                <a:lnTo>
                  <a:pt x="1236" y="5713"/>
                </a:lnTo>
                <a:lnTo>
                  <a:pt x="1142" y="5678"/>
                </a:lnTo>
                <a:lnTo>
                  <a:pt x="1049" y="5634"/>
                </a:lnTo>
                <a:lnTo>
                  <a:pt x="963" y="5582"/>
                </a:lnTo>
                <a:lnTo>
                  <a:pt x="883" y="5523"/>
                </a:lnTo>
                <a:lnTo>
                  <a:pt x="810" y="5456"/>
                </a:lnTo>
                <a:lnTo>
                  <a:pt x="742" y="5383"/>
                </a:lnTo>
                <a:lnTo>
                  <a:pt x="682" y="5303"/>
                </a:lnTo>
                <a:lnTo>
                  <a:pt x="630" y="5217"/>
                </a:lnTo>
                <a:lnTo>
                  <a:pt x="586" y="5126"/>
                </a:lnTo>
                <a:lnTo>
                  <a:pt x="550" y="5032"/>
                </a:lnTo>
                <a:lnTo>
                  <a:pt x="524" y="4933"/>
                </a:lnTo>
                <a:lnTo>
                  <a:pt x="482" y="4940"/>
                </a:lnTo>
                <a:lnTo>
                  <a:pt x="438" y="4943"/>
                </a:lnTo>
                <a:lnTo>
                  <a:pt x="379" y="4938"/>
                </a:lnTo>
                <a:lnTo>
                  <a:pt x="321" y="4924"/>
                </a:lnTo>
                <a:lnTo>
                  <a:pt x="267" y="4901"/>
                </a:lnTo>
                <a:lnTo>
                  <a:pt x="218" y="4872"/>
                </a:lnTo>
                <a:lnTo>
                  <a:pt x="176" y="4833"/>
                </a:lnTo>
                <a:lnTo>
                  <a:pt x="138" y="4790"/>
                </a:lnTo>
                <a:lnTo>
                  <a:pt x="108" y="4741"/>
                </a:lnTo>
                <a:lnTo>
                  <a:pt x="86" y="4688"/>
                </a:lnTo>
                <a:lnTo>
                  <a:pt x="72" y="4631"/>
                </a:lnTo>
                <a:lnTo>
                  <a:pt x="66" y="4570"/>
                </a:lnTo>
                <a:lnTo>
                  <a:pt x="72" y="4507"/>
                </a:lnTo>
                <a:lnTo>
                  <a:pt x="87" y="4447"/>
                </a:lnTo>
                <a:lnTo>
                  <a:pt x="112" y="4393"/>
                </a:lnTo>
                <a:lnTo>
                  <a:pt x="145" y="4343"/>
                </a:lnTo>
                <a:lnTo>
                  <a:pt x="187" y="4299"/>
                </a:lnTo>
                <a:lnTo>
                  <a:pt x="175" y="4268"/>
                </a:lnTo>
                <a:lnTo>
                  <a:pt x="159" y="4227"/>
                </a:lnTo>
                <a:lnTo>
                  <a:pt x="143" y="4180"/>
                </a:lnTo>
                <a:lnTo>
                  <a:pt x="124" y="4125"/>
                </a:lnTo>
                <a:lnTo>
                  <a:pt x="105" y="4065"/>
                </a:lnTo>
                <a:lnTo>
                  <a:pt x="86" y="3999"/>
                </a:lnTo>
                <a:lnTo>
                  <a:pt x="68" y="3931"/>
                </a:lnTo>
                <a:lnTo>
                  <a:pt x="49" y="3859"/>
                </a:lnTo>
                <a:lnTo>
                  <a:pt x="33" y="3786"/>
                </a:lnTo>
                <a:lnTo>
                  <a:pt x="19" y="3713"/>
                </a:lnTo>
                <a:lnTo>
                  <a:pt x="9" y="3639"/>
                </a:lnTo>
                <a:lnTo>
                  <a:pt x="2" y="3569"/>
                </a:lnTo>
                <a:lnTo>
                  <a:pt x="0" y="3500"/>
                </a:lnTo>
                <a:lnTo>
                  <a:pt x="5" y="3475"/>
                </a:lnTo>
                <a:lnTo>
                  <a:pt x="17" y="3454"/>
                </a:lnTo>
                <a:lnTo>
                  <a:pt x="37" y="3439"/>
                </a:lnTo>
                <a:lnTo>
                  <a:pt x="61" y="3432"/>
                </a:lnTo>
                <a:lnTo>
                  <a:pt x="86" y="3432"/>
                </a:lnTo>
                <a:lnTo>
                  <a:pt x="108" y="3442"/>
                </a:lnTo>
                <a:lnTo>
                  <a:pt x="126" y="3459"/>
                </a:lnTo>
                <a:lnTo>
                  <a:pt x="138" y="3482"/>
                </a:lnTo>
                <a:lnTo>
                  <a:pt x="140" y="3486"/>
                </a:lnTo>
                <a:lnTo>
                  <a:pt x="145" y="3494"/>
                </a:lnTo>
                <a:lnTo>
                  <a:pt x="157" y="3507"/>
                </a:lnTo>
                <a:lnTo>
                  <a:pt x="176" y="3522"/>
                </a:lnTo>
                <a:lnTo>
                  <a:pt x="204" y="3538"/>
                </a:lnTo>
                <a:lnTo>
                  <a:pt x="202" y="3480"/>
                </a:lnTo>
                <a:lnTo>
                  <a:pt x="202" y="3411"/>
                </a:lnTo>
                <a:lnTo>
                  <a:pt x="206" y="3334"/>
                </a:lnTo>
                <a:lnTo>
                  <a:pt x="211" y="3250"/>
                </a:lnTo>
                <a:lnTo>
                  <a:pt x="220" y="3161"/>
                </a:lnTo>
                <a:lnTo>
                  <a:pt x="234" y="3070"/>
                </a:lnTo>
                <a:lnTo>
                  <a:pt x="253" y="2979"/>
                </a:lnTo>
                <a:lnTo>
                  <a:pt x="278" y="2890"/>
                </a:lnTo>
                <a:lnTo>
                  <a:pt x="290" y="2868"/>
                </a:lnTo>
                <a:lnTo>
                  <a:pt x="307" y="2852"/>
                </a:lnTo>
                <a:lnTo>
                  <a:pt x="330" y="2843"/>
                </a:lnTo>
                <a:lnTo>
                  <a:pt x="356" y="2843"/>
                </a:lnTo>
                <a:lnTo>
                  <a:pt x="379" y="2852"/>
                </a:lnTo>
                <a:lnTo>
                  <a:pt x="398" y="2868"/>
                </a:lnTo>
                <a:lnTo>
                  <a:pt x="410" y="2889"/>
                </a:lnTo>
                <a:lnTo>
                  <a:pt x="414" y="2915"/>
                </a:lnTo>
                <a:lnTo>
                  <a:pt x="414" y="2917"/>
                </a:lnTo>
                <a:lnTo>
                  <a:pt x="417" y="2927"/>
                </a:lnTo>
                <a:lnTo>
                  <a:pt x="422" y="2939"/>
                </a:lnTo>
                <a:lnTo>
                  <a:pt x="433" y="2957"/>
                </a:lnTo>
                <a:lnTo>
                  <a:pt x="450" y="2978"/>
                </a:lnTo>
                <a:lnTo>
                  <a:pt x="475" y="3002"/>
                </a:lnTo>
                <a:lnTo>
                  <a:pt x="508" y="3027"/>
                </a:lnTo>
                <a:lnTo>
                  <a:pt x="527" y="2988"/>
                </a:lnTo>
                <a:lnTo>
                  <a:pt x="552" y="2945"/>
                </a:lnTo>
                <a:lnTo>
                  <a:pt x="579" y="2894"/>
                </a:lnTo>
                <a:lnTo>
                  <a:pt x="611" y="2840"/>
                </a:lnTo>
                <a:lnTo>
                  <a:pt x="648" y="2782"/>
                </a:lnTo>
                <a:lnTo>
                  <a:pt x="688" y="2721"/>
                </a:lnTo>
                <a:lnTo>
                  <a:pt x="730" y="2660"/>
                </a:lnTo>
                <a:lnTo>
                  <a:pt x="777" y="2597"/>
                </a:lnTo>
                <a:lnTo>
                  <a:pt x="826" y="2536"/>
                </a:lnTo>
                <a:lnTo>
                  <a:pt x="878" y="2477"/>
                </a:lnTo>
                <a:lnTo>
                  <a:pt x="932" y="2419"/>
                </a:lnTo>
                <a:lnTo>
                  <a:pt x="950" y="2407"/>
                </a:lnTo>
                <a:lnTo>
                  <a:pt x="969" y="2402"/>
                </a:lnTo>
                <a:lnTo>
                  <a:pt x="988" y="2400"/>
                </a:lnTo>
                <a:lnTo>
                  <a:pt x="1007" y="2405"/>
                </a:lnTo>
                <a:lnTo>
                  <a:pt x="1025" y="2416"/>
                </a:lnTo>
                <a:lnTo>
                  <a:pt x="1039" y="2430"/>
                </a:lnTo>
                <a:lnTo>
                  <a:pt x="1047" y="2449"/>
                </a:lnTo>
                <a:lnTo>
                  <a:pt x="1051" y="2468"/>
                </a:lnTo>
                <a:lnTo>
                  <a:pt x="1049" y="2487"/>
                </a:lnTo>
                <a:lnTo>
                  <a:pt x="1040" y="2506"/>
                </a:lnTo>
                <a:lnTo>
                  <a:pt x="1040" y="2510"/>
                </a:lnTo>
                <a:lnTo>
                  <a:pt x="1037" y="2517"/>
                </a:lnTo>
                <a:lnTo>
                  <a:pt x="1035" y="2531"/>
                </a:lnTo>
                <a:lnTo>
                  <a:pt x="1033" y="2548"/>
                </a:lnTo>
                <a:lnTo>
                  <a:pt x="1035" y="2571"/>
                </a:lnTo>
                <a:lnTo>
                  <a:pt x="1040" y="2597"/>
                </a:lnTo>
                <a:lnTo>
                  <a:pt x="1051" y="2629"/>
                </a:lnTo>
                <a:lnTo>
                  <a:pt x="1082" y="2611"/>
                </a:lnTo>
                <a:lnTo>
                  <a:pt x="1121" y="2589"/>
                </a:lnTo>
                <a:lnTo>
                  <a:pt x="1164" y="2564"/>
                </a:lnTo>
                <a:lnTo>
                  <a:pt x="1215" y="2538"/>
                </a:lnTo>
                <a:lnTo>
                  <a:pt x="1271" y="2510"/>
                </a:lnTo>
                <a:lnTo>
                  <a:pt x="1330" y="2480"/>
                </a:lnTo>
                <a:lnTo>
                  <a:pt x="1395" y="2452"/>
                </a:lnTo>
                <a:lnTo>
                  <a:pt x="1463" y="2424"/>
                </a:lnTo>
                <a:lnTo>
                  <a:pt x="1533" y="2397"/>
                </a:lnTo>
                <a:lnTo>
                  <a:pt x="1604" y="2372"/>
                </a:lnTo>
                <a:lnTo>
                  <a:pt x="1677" y="2351"/>
                </a:lnTo>
                <a:lnTo>
                  <a:pt x="1751" y="2334"/>
                </a:lnTo>
                <a:lnTo>
                  <a:pt x="1770" y="2332"/>
                </a:lnTo>
                <a:lnTo>
                  <a:pt x="1789" y="2337"/>
                </a:lnTo>
                <a:lnTo>
                  <a:pt x="1807" y="2346"/>
                </a:lnTo>
                <a:lnTo>
                  <a:pt x="1821" y="2362"/>
                </a:lnTo>
                <a:lnTo>
                  <a:pt x="1831" y="2379"/>
                </a:lnTo>
                <a:lnTo>
                  <a:pt x="1834" y="2400"/>
                </a:lnTo>
                <a:lnTo>
                  <a:pt x="1833" y="2419"/>
                </a:lnTo>
                <a:lnTo>
                  <a:pt x="1824" y="2437"/>
                </a:lnTo>
                <a:lnTo>
                  <a:pt x="1812" y="2452"/>
                </a:lnTo>
                <a:lnTo>
                  <a:pt x="1796" y="2465"/>
                </a:lnTo>
                <a:lnTo>
                  <a:pt x="1793" y="2466"/>
                </a:lnTo>
                <a:lnTo>
                  <a:pt x="1786" y="2473"/>
                </a:lnTo>
                <a:lnTo>
                  <a:pt x="1775" y="2484"/>
                </a:lnTo>
                <a:lnTo>
                  <a:pt x="1763" y="2501"/>
                </a:lnTo>
                <a:lnTo>
                  <a:pt x="1752" y="2524"/>
                </a:lnTo>
                <a:lnTo>
                  <a:pt x="1742" y="2554"/>
                </a:lnTo>
                <a:lnTo>
                  <a:pt x="1789" y="2550"/>
                </a:lnTo>
                <a:lnTo>
                  <a:pt x="1847" y="2548"/>
                </a:lnTo>
                <a:lnTo>
                  <a:pt x="1915" y="2545"/>
                </a:lnTo>
                <a:lnTo>
                  <a:pt x="1990" y="2545"/>
                </a:lnTo>
                <a:lnTo>
                  <a:pt x="2074" y="2547"/>
                </a:lnTo>
                <a:lnTo>
                  <a:pt x="2161" y="2552"/>
                </a:lnTo>
                <a:lnTo>
                  <a:pt x="2252" y="2559"/>
                </a:lnTo>
                <a:lnTo>
                  <a:pt x="2342" y="2571"/>
                </a:lnTo>
                <a:lnTo>
                  <a:pt x="2377" y="2459"/>
                </a:lnTo>
                <a:lnTo>
                  <a:pt x="2417" y="2356"/>
                </a:lnTo>
                <a:lnTo>
                  <a:pt x="2463" y="2257"/>
                </a:lnTo>
                <a:lnTo>
                  <a:pt x="2512" y="2164"/>
                </a:lnTo>
                <a:lnTo>
                  <a:pt x="2568" y="2081"/>
                </a:lnTo>
                <a:lnTo>
                  <a:pt x="2627" y="2002"/>
                </a:lnTo>
                <a:lnTo>
                  <a:pt x="2685" y="1936"/>
                </a:lnTo>
                <a:lnTo>
                  <a:pt x="2753" y="1871"/>
                </a:lnTo>
                <a:lnTo>
                  <a:pt x="2826" y="1807"/>
                </a:lnTo>
                <a:lnTo>
                  <a:pt x="2908" y="1744"/>
                </a:lnTo>
                <a:lnTo>
                  <a:pt x="2997" y="1683"/>
                </a:lnTo>
                <a:lnTo>
                  <a:pt x="3091" y="1627"/>
                </a:lnTo>
                <a:lnTo>
                  <a:pt x="3191" y="1574"/>
                </a:lnTo>
                <a:lnTo>
                  <a:pt x="3294" y="1529"/>
                </a:lnTo>
                <a:lnTo>
                  <a:pt x="3402" y="1489"/>
                </a:lnTo>
                <a:lnTo>
                  <a:pt x="3514" y="1456"/>
                </a:lnTo>
                <a:lnTo>
                  <a:pt x="3629" y="1431"/>
                </a:lnTo>
                <a:lnTo>
                  <a:pt x="3746" y="1417"/>
                </a:lnTo>
                <a:lnTo>
                  <a:pt x="3843" y="1412"/>
                </a:lnTo>
                <a:lnTo>
                  <a:pt x="3939" y="1414"/>
                </a:lnTo>
                <a:lnTo>
                  <a:pt x="4032" y="1423"/>
                </a:lnTo>
                <a:lnTo>
                  <a:pt x="4126" y="1437"/>
                </a:lnTo>
                <a:lnTo>
                  <a:pt x="4166" y="1389"/>
                </a:lnTo>
                <a:lnTo>
                  <a:pt x="4215" y="1346"/>
                </a:lnTo>
                <a:lnTo>
                  <a:pt x="4271" y="1309"/>
                </a:lnTo>
                <a:lnTo>
                  <a:pt x="4330" y="1276"/>
                </a:lnTo>
                <a:lnTo>
                  <a:pt x="4397" y="1251"/>
                </a:lnTo>
                <a:lnTo>
                  <a:pt x="4465" y="1232"/>
                </a:lnTo>
                <a:lnTo>
                  <a:pt x="4538" y="1220"/>
                </a:lnTo>
                <a:lnTo>
                  <a:pt x="4615" y="1215"/>
                </a:lnTo>
                <a:close/>
                <a:moveTo>
                  <a:pt x="731" y="140"/>
                </a:moveTo>
                <a:lnTo>
                  <a:pt x="686" y="145"/>
                </a:lnTo>
                <a:lnTo>
                  <a:pt x="646" y="159"/>
                </a:lnTo>
                <a:lnTo>
                  <a:pt x="609" y="182"/>
                </a:lnTo>
                <a:lnTo>
                  <a:pt x="579" y="213"/>
                </a:lnTo>
                <a:lnTo>
                  <a:pt x="557" y="248"/>
                </a:lnTo>
                <a:lnTo>
                  <a:pt x="543" y="290"/>
                </a:lnTo>
                <a:lnTo>
                  <a:pt x="538" y="333"/>
                </a:lnTo>
                <a:lnTo>
                  <a:pt x="538" y="1520"/>
                </a:lnTo>
                <a:lnTo>
                  <a:pt x="543" y="1564"/>
                </a:lnTo>
                <a:lnTo>
                  <a:pt x="557" y="1606"/>
                </a:lnTo>
                <a:lnTo>
                  <a:pt x="579" y="1641"/>
                </a:lnTo>
                <a:lnTo>
                  <a:pt x="609" y="1670"/>
                </a:lnTo>
                <a:lnTo>
                  <a:pt x="646" y="1693"/>
                </a:lnTo>
                <a:lnTo>
                  <a:pt x="686" y="1709"/>
                </a:lnTo>
                <a:lnTo>
                  <a:pt x="731" y="1714"/>
                </a:lnTo>
                <a:lnTo>
                  <a:pt x="1508" y="1714"/>
                </a:lnTo>
                <a:lnTo>
                  <a:pt x="1526" y="1716"/>
                </a:lnTo>
                <a:lnTo>
                  <a:pt x="1543" y="1723"/>
                </a:lnTo>
                <a:lnTo>
                  <a:pt x="1557" y="1735"/>
                </a:lnTo>
                <a:lnTo>
                  <a:pt x="2077" y="2253"/>
                </a:lnTo>
                <a:lnTo>
                  <a:pt x="2077" y="1784"/>
                </a:lnTo>
                <a:lnTo>
                  <a:pt x="2079" y="1765"/>
                </a:lnTo>
                <a:lnTo>
                  <a:pt x="2086" y="1749"/>
                </a:lnTo>
                <a:lnTo>
                  <a:pt x="2098" y="1733"/>
                </a:lnTo>
                <a:lnTo>
                  <a:pt x="2112" y="1723"/>
                </a:lnTo>
                <a:lnTo>
                  <a:pt x="2129" y="1716"/>
                </a:lnTo>
                <a:lnTo>
                  <a:pt x="2147" y="1714"/>
                </a:lnTo>
                <a:lnTo>
                  <a:pt x="2466" y="1714"/>
                </a:lnTo>
                <a:lnTo>
                  <a:pt x="2510" y="1709"/>
                </a:lnTo>
                <a:lnTo>
                  <a:pt x="2552" y="1693"/>
                </a:lnTo>
                <a:lnTo>
                  <a:pt x="2587" y="1670"/>
                </a:lnTo>
                <a:lnTo>
                  <a:pt x="2618" y="1641"/>
                </a:lnTo>
                <a:lnTo>
                  <a:pt x="2641" y="1606"/>
                </a:lnTo>
                <a:lnTo>
                  <a:pt x="2655" y="1564"/>
                </a:lnTo>
                <a:lnTo>
                  <a:pt x="2660" y="1520"/>
                </a:lnTo>
                <a:lnTo>
                  <a:pt x="2660" y="333"/>
                </a:lnTo>
                <a:lnTo>
                  <a:pt x="2655" y="290"/>
                </a:lnTo>
                <a:lnTo>
                  <a:pt x="2641" y="248"/>
                </a:lnTo>
                <a:lnTo>
                  <a:pt x="2618" y="213"/>
                </a:lnTo>
                <a:lnTo>
                  <a:pt x="2587" y="182"/>
                </a:lnTo>
                <a:lnTo>
                  <a:pt x="2552" y="159"/>
                </a:lnTo>
                <a:lnTo>
                  <a:pt x="2510" y="145"/>
                </a:lnTo>
                <a:lnTo>
                  <a:pt x="2466" y="140"/>
                </a:lnTo>
                <a:lnTo>
                  <a:pt x="731" y="140"/>
                </a:lnTo>
                <a:close/>
                <a:moveTo>
                  <a:pt x="731" y="0"/>
                </a:moveTo>
                <a:lnTo>
                  <a:pt x="2466" y="0"/>
                </a:lnTo>
                <a:lnTo>
                  <a:pt x="2526" y="5"/>
                </a:lnTo>
                <a:lnTo>
                  <a:pt x="2583" y="21"/>
                </a:lnTo>
                <a:lnTo>
                  <a:pt x="2634" y="45"/>
                </a:lnTo>
                <a:lnTo>
                  <a:pt x="2681" y="79"/>
                </a:lnTo>
                <a:lnTo>
                  <a:pt x="2721" y="119"/>
                </a:lnTo>
                <a:lnTo>
                  <a:pt x="2754" y="166"/>
                </a:lnTo>
                <a:lnTo>
                  <a:pt x="2779" y="216"/>
                </a:lnTo>
                <a:lnTo>
                  <a:pt x="2794" y="274"/>
                </a:lnTo>
                <a:lnTo>
                  <a:pt x="2800" y="333"/>
                </a:lnTo>
                <a:lnTo>
                  <a:pt x="2800" y="1520"/>
                </a:lnTo>
                <a:lnTo>
                  <a:pt x="2794" y="1580"/>
                </a:lnTo>
                <a:lnTo>
                  <a:pt x="2779" y="1635"/>
                </a:lnTo>
                <a:lnTo>
                  <a:pt x="2754" y="1688"/>
                </a:lnTo>
                <a:lnTo>
                  <a:pt x="2721" y="1735"/>
                </a:lnTo>
                <a:lnTo>
                  <a:pt x="2681" y="1775"/>
                </a:lnTo>
                <a:lnTo>
                  <a:pt x="2634" y="1808"/>
                </a:lnTo>
                <a:lnTo>
                  <a:pt x="2583" y="1833"/>
                </a:lnTo>
                <a:lnTo>
                  <a:pt x="2526" y="1848"/>
                </a:lnTo>
                <a:lnTo>
                  <a:pt x="2466" y="1854"/>
                </a:lnTo>
                <a:lnTo>
                  <a:pt x="2217" y="1854"/>
                </a:lnTo>
                <a:lnTo>
                  <a:pt x="2217" y="2421"/>
                </a:lnTo>
                <a:lnTo>
                  <a:pt x="2213" y="2442"/>
                </a:lnTo>
                <a:lnTo>
                  <a:pt x="2205" y="2461"/>
                </a:lnTo>
                <a:lnTo>
                  <a:pt x="2191" y="2475"/>
                </a:lnTo>
                <a:lnTo>
                  <a:pt x="2173" y="2486"/>
                </a:lnTo>
                <a:lnTo>
                  <a:pt x="2161" y="2491"/>
                </a:lnTo>
                <a:lnTo>
                  <a:pt x="2147" y="2491"/>
                </a:lnTo>
                <a:lnTo>
                  <a:pt x="2129" y="2489"/>
                </a:lnTo>
                <a:lnTo>
                  <a:pt x="2112" y="2482"/>
                </a:lnTo>
                <a:lnTo>
                  <a:pt x="2098" y="2472"/>
                </a:lnTo>
                <a:lnTo>
                  <a:pt x="1478" y="1854"/>
                </a:lnTo>
                <a:lnTo>
                  <a:pt x="731" y="1854"/>
                </a:lnTo>
                <a:lnTo>
                  <a:pt x="670" y="1848"/>
                </a:lnTo>
                <a:lnTo>
                  <a:pt x="614" y="1833"/>
                </a:lnTo>
                <a:lnTo>
                  <a:pt x="562" y="1808"/>
                </a:lnTo>
                <a:lnTo>
                  <a:pt x="517" y="1775"/>
                </a:lnTo>
                <a:lnTo>
                  <a:pt x="477" y="1735"/>
                </a:lnTo>
                <a:lnTo>
                  <a:pt x="443" y="1688"/>
                </a:lnTo>
                <a:lnTo>
                  <a:pt x="419" y="1635"/>
                </a:lnTo>
                <a:lnTo>
                  <a:pt x="403" y="1580"/>
                </a:lnTo>
                <a:lnTo>
                  <a:pt x="398" y="1520"/>
                </a:lnTo>
                <a:lnTo>
                  <a:pt x="398" y="333"/>
                </a:lnTo>
                <a:lnTo>
                  <a:pt x="403" y="274"/>
                </a:lnTo>
                <a:lnTo>
                  <a:pt x="419" y="216"/>
                </a:lnTo>
                <a:lnTo>
                  <a:pt x="443" y="166"/>
                </a:lnTo>
                <a:lnTo>
                  <a:pt x="477" y="119"/>
                </a:lnTo>
                <a:lnTo>
                  <a:pt x="517" y="79"/>
                </a:lnTo>
                <a:lnTo>
                  <a:pt x="562" y="45"/>
                </a:lnTo>
                <a:lnTo>
                  <a:pt x="614" y="21"/>
                </a:lnTo>
                <a:lnTo>
                  <a:pt x="670" y="5"/>
                </a:lnTo>
                <a:lnTo>
                  <a:pt x="731"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7" name="Discussion Text"/>
          <p:cNvSpPr txBox="1"/>
          <p:nvPr/>
        </p:nvSpPr>
        <p:spPr>
          <a:xfrm>
            <a:off x="3779520" y="2570163"/>
            <a:ext cx="4259580" cy="240835"/>
          </a:xfrm>
          <a:prstGeom prst="rect">
            <a:avLst/>
          </a:prstGeom>
          <a:noFill/>
        </p:spPr>
        <p:txBody>
          <a:bodyPr wrap="square" lIns="0" tIns="0" rIns="0" bIns="0" rtlCol="0">
            <a:noAutofit/>
          </a:bodyPr>
          <a:lstStyle/>
          <a:p>
            <a:pPr>
              <a:spcBef>
                <a:spcPts val="800"/>
              </a:spcBef>
              <a:spcAft>
                <a:spcPts val="400"/>
              </a:spcAft>
            </a:pPr>
            <a:r>
              <a:rPr lang="en-US" sz="2000" dirty="0">
                <a:solidFill>
                  <a:schemeClr val="bg1"/>
                </a:solidFill>
              </a:rPr>
              <a:t>What is the difference between using the XLSX LIBNAME engine and PROC IMPORT to read Excel data in a SAS program?</a:t>
            </a:r>
          </a:p>
        </p:txBody>
      </p:sp>
    </p:spTree>
    <p:custDataLst>
      <p:tags r:id="rId1"/>
    </p:custDataLst>
    <p:extLst>
      <p:ext uri="{BB962C8B-B14F-4D97-AF65-F5344CB8AC3E}">
        <p14:creationId xmlns:p14="http://schemas.microsoft.com/office/powerpoint/2010/main" val="34040534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Beyond SAS Programming 1</a:t>
            </a:r>
          </a:p>
        </p:txBody>
      </p:sp>
      <p:sp>
        <p:nvSpPr>
          <p:cNvPr id="7" name="Text Placeholder 6"/>
          <p:cNvSpPr>
            <a:spLocks noGrp="1"/>
          </p:cNvSpPr>
          <p:nvPr>
            <p:ph type="body" sz="quarter" idx="12"/>
          </p:nvPr>
        </p:nvSpPr>
        <p:spPr/>
        <p:txBody>
          <a:bodyPr/>
          <a:lstStyle/>
          <a:p>
            <a:r>
              <a:rPr lang="en-US" dirty="0"/>
              <a:t>What if you want to ...</a:t>
            </a:r>
          </a:p>
        </p:txBody>
      </p:sp>
      <p:sp>
        <p:nvSpPr>
          <p:cNvPr id="4" name="Rounded Rectangle 3"/>
          <p:cNvSpPr/>
          <p:nvPr/>
        </p:nvSpPr>
        <p:spPr>
          <a:xfrm>
            <a:off x="182880" y="1068316"/>
            <a:ext cx="2834640" cy="3456432"/>
          </a:xfrm>
          <a:prstGeom prst="roundRect">
            <a:avLst/>
          </a:prstGeom>
          <a:solidFill>
            <a:schemeClr val="accent5">
              <a:lumMod val="20000"/>
              <a:lumOff val="80000"/>
            </a:schemeClr>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2000" b="1" dirty="0"/>
              <a:t>. . . create libraries that are assigned automatically?</a:t>
            </a:r>
          </a:p>
          <a:p>
            <a:pPr algn="ctr"/>
            <a:endParaRPr lang="en-US" sz="1600" b="1" dirty="0"/>
          </a:p>
          <a:p>
            <a:pPr algn="ctr"/>
            <a:endParaRPr lang="en-US" sz="1600" b="1" dirty="0"/>
          </a:p>
          <a:p>
            <a:pPr algn="ctr"/>
            <a:endParaRPr lang="en-US" sz="1600" b="1" dirty="0"/>
          </a:p>
          <a:p>
            <a:pPr algn="ctr"/>
            <a:endParaRPr lang="en-US" sz="1600" b="1" dirty="0"/>
          </a:p>
          <a:p>
            <a:pPr algn="ctr"/>
            <a:endParaRPr lang="en-US" sz="1600" b="1" dirty="0"/>
          </a:p>
          <a:p>
            <a:pPr algn="ctr"/>
            <a:endParaRPr lang="en-US" sz="1600" b="1" dirty="0"/>
          </a:p>
          <a:p>
            <a:pPr algn="ctr"/>
            <a:endParaRPr lang="en-US" sz="1600" b="1" dirty="0"/>
          </a:p>
          <a:p>
            <a:pPr algn="ctr"/>
            <a:endParaRPr lang="en-US" sz="1600" b="1" dirty="0"/>
          </a:p>
        </p:txBody>
      </p:sp>
      <p:sp>
        <p:nvSpPr>
          <p:cNvPr id="5" name="Rounded Rectangle 4"/>
          <p:cNvSpPr/>
          <p:nvPr/>
        </p:nvSpPr>
        <p:spPr>
          <a:xfrm>
            <a:off x="6129068" y="1069848"/>
            <a:ext cx="2834640" cy="3455439"/>
          </a:xfrm>
          <a:prstGeom prst="roundRect">
            <a:avLst/>
          </a:prstGeom>
          <a:solidFill>
            <a:schemeClr val="accent6">
              <a:lumMod val="20000"/>
              <a:lumOff val="80000"/>
            </a:schemeClr>
          </a:solidFill>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2000" b="1" dirty="0"/>
              <a:t>. . . read complex text files?</a:t>
            </a:r>
          </a:p>
          <a:p>
            <a:pPr algn="ctr"/>
            <a:br>
              <a:rPr lang="en-US" sz="1600" b="1" dirty="0"/>
            </a:br>
            <a:endParaRPr lang="en-US" sz="1600" b="1" dirty="0"/>
          </a:p>
          <a:p>
            <a:pPr algn="ctr"/>
            <a:endParaRPr lang="en-US" sz="1600" b="1" dirty="0"/>
          </a:p>
          <a:p>
            <a:pPr algn="ctr"/>
            <a:endParaRPr lang="en-US" sz="1600" b="1" dirty="0"/>
          </a:p>
          <a:p>
            <a:pPr algn="ctr"/>
            <a:endParaRPr lang="en-US" sz="1600" b="1" dirty="0"/>
          </a:p>
          <a:p>
            <a:pPr algn="ctr"/>
            <a:endParaRPr lang="en-US" sz="1600" b="1" dirty="0"/>
          </a:p>
          <a:p>
            <a:pPr algn="ctr"/>
            <a:endParaRPr lang="en-US" sz="1600" b="1" dirty="0"/>
          </a:p>
          <a:p>
            <a:pPr algn="ctr"/>
            <a:endParaRPr lang="en-US" sz="1600" b="1" dirty="0"/>
          </a:p>
          <a:p>
            <a:pPr algn="ctr"/>
            <a:endParaRPr lang="en-US" sz="1600" b="1" dirty="0"/>
          </a:p>
        </p:txBody>
      </p:sp>
      <p:sp>
        <p:nvSpPr>
          <p:cNvPr id="6" name="Rounded Rectangle 5"/>
          <p:cNvSpPr/>
          <p:nvPr/>
        </p:nvSpPr>
        <p:spPr>
          <a:xfrm>
            <a:off x="3154680" y="1069848"/>
            <a:ext cx="2834640" cy="3455439"/>
          </a:xfrm>
          <a:prstGeom prst="roundRect">
            <a:avLst/>
          </a:prstGeom>
          <a:solidFill>
            <a:schemeClr val="accent1">
              <a:lumMod val="20000"/>
              <a:lumOff val="80000"/>
            </a:schemeClr>
          </a:solid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 tIns="88900" rIns="18288" bIns="88900" numCol="1" spcCol="0" rtlCol="0" fromWordArt="0" anchor="ctr" anchorCtr="0" forceAA="0" compatLnSpc="1">
            <a:prstTxWarp prst="textNoShape">
              <a:avLst/>
            </a:prstTxWarp>
            <a:noAutofit/>
          </a:bodyPr>
          <a:lstStyle/>
          <a:p>
            <a:pPr algn="ctr"/>
            <a:r>
              <a:rPr lang="en-US" sz="2000" b="1" dirty="0"/>
              <a:t>. . . learn about accessing other types of data with SAS/ACCESS products?</a:t>
            </a:r>
          </a:p>
          <a:p>
            <a:pPr algn="ctr"/>
            <a:endParaRPr lang="en-US" sz="2000" b="1" dirty="0"/>
          </a:p>
          <a:p>
            <a:pPr algn="ctr"/>
            <a:endParaRPr lang="en-US" sz="1600" b="1" dirty="0"/>
          </a:p>
          <a:p>
            <a:pPr algn="ctr"/>
            <a:endParaRPr lang="en-US" sz="1600" b="1" dirty="0"/>
          </a:p>
          <a:p>
            <a:pPr algn="ctr"/>
            <a:endParaRPr lang="en-US" sz="1600" b="1" dirty="0"/>
          </a:p>
          <a:p>
            <a:pPr algn="ctr"/>
            <a:endParaRPr lang="en-US" sz="1600" b="1" dirty="0"/>
          </a:p>
          <a:p>
            <a:pPr algn="ctr"/>
            <a:endParaRPr lang="en-US" sz="1600" b="1" dirty="0"/>
          </a:p>
          <a:p>
            <a:pPr algn="ctr"/>
            <a:endParaRPr lang="en-US" sz="1600" b="1" dirty="0"/>
          </a:p>
          <a:p>
            <a:pPr algn="ctr"/>
            <a:endParaRPr lang="en-US" sz="1600" b="1" dirty="0"/>
          </a:p>
        </p:txBody>
      </p:sp>
      <p:sp>
        <p:nvSpPr>
          <p:cNvPr id="8" name="TextBox 7"/>
          <p:cNvSpPr txBox="1"/>
          <p:nvPr/>
        </p:nvSpPr>
        <p:spPr>
          <a:xfrm>
            <a:off x="552091" y="2437521"/>
            <a:ext cx="2096219" cy="738664"/>
          </a:xfrm>
          <a:prstGeom prst="rect">
            <a:avLst/>
          </a:prstGeom>
          <a:solidFill>
            <a:schemeClr val="bg1"/>
          </a:solidFill>
          <a:ln>
            <a:solidFill>
              <a:schemeClr val="tx1"/>
            </a:solidFill>
          </a:ln>
        </p:spPr>
        <p:txBody>
          <a:bodyPr wrap="square" rtlCol="0">
            <a:spAutoFit/>
          </a:bodyPr>
          <a:lstStyle/>
          <a:p>
            <a:pPr marL="174625" indent="-174625">
              <a:buFont typeface="Arial" panose="020B0604020202020204" pitchFamily="34" charset="0"/>
              <a:buChar char="•"/>
            </a:pPr>
            <a:r>
              <a:rPr lang="en-US" sz="1400" dirty="0"/>
              <a:t>Try the challenge practices for SAS Studio</a:t>
            </a:r>
            <a:br>
              <a:rPr lang="en-US" sz="1400" dirty="0"/>
            </a:br>
            <a:r>
              <a:rPr lang="en-US" sz="1400" dirty="0"/>
              <a:t>or Enterprise Guide.</a:t>
            </a:r>
          </a:p>
        </p:txBody>
      </p:sp>
      <p:sp>
        <p:nvSpPr>
          <p:cNvPr id="9" name="TextBox 8"/>
          <p:cNvSpPr txBox="1"/>
          <p:nvPr/>
        </p:nvSpPr>
        <p:spPr>
          <a:xfrm>
            <a:off x="3312904" y="2437521"/>
            <a:ext cx="2518192" cy="954107"/>
          </a:xfrm>
          <a:prstGeom prst="rect">
            <a:avLst/>
          </a:prstGeom>
          <a:solidFill>
            <a:schemeClr val="bg1"/>
          </a:solidFill>
          <a:ln>
            <a:solidFill>
              <a:schemeClr val="tx1"/>
            </a:solidFill>
          </a:ln>
        </p:spPr>
        <p:txBody>
          <a:bodyPr wrap="square" rtlCol="0">
            <a:spAutoFit/>
          </a:bodyPr>
          <a:lstStyle/>
          <a:p>
            <a:pPr marL="174625" indent="-174625">
              <a:buFont typeface="Arial" panose="020B0604020202020204" pitchFamily="34" charset="0"/>
              <a:buChar char="•"/>
            </a:pPr>
            <a:r>
              <a:rPr lang="en-US" sz="1400" dirty="0"/>
              <a:t>Take one of the </a:t>
            </a:r>
            <a:r>
              <a:rPr lang="en-US" sz="1400" dirty="0">
                <a:hlinkClick r:id="rId3"/>
              </a:rPr>
              <a:t>SAS/ACCESS courses</a:t>
            </a:r>
            <a:r>
              <a:rPr lang="en-US" sz="1400" dirty="0"/>
              <a:t>.</a:t>
            </a:r>
          </a:p>
          <a:p>
            <a:pPr marL="174625" indent="-174625">
              <a:buFont typeface="Arial" panose="020B0604020202020204" pitchFamily="34" charset="0"/>
              <a:buChar char="•"/>
            </a:pPr>
            <a:r>
              <a:rPr lang="en-US" sz="1400" dirty="0"/>
              <a:t>Dive into the </a:t>
            </a:r>
            <a:r>
              <a:rPr lang="en-US" sz="1400" dirty="0">
                <a:hlinkClick r:id="rId4"/>
              </a:rPr>
              <a:t>SAS/ACCESS documentation</a:t>
            </a:r>
            <a:r>
              <a:rPr lang="en-US" sz="1400" dirty="0"/>
              <a:t>.</a:t>
            </a:r>
          </a:p>
        </p:txBody>
      </p:sp>
      <p:sp>
        <p:nvSpPr>
          <p:cNvPr id="10" name="TextBox 9"/>
          <p:cNvSpPr txBox="1"/>
          <p:nvPr/>
        </p:nvSpPr>
        <p:spPr>
          <a:xfrm>
            <a:off x="6498279" y="2437521"/>
            <a:ext cx="2096219" cy="1384995"/>
          </a:xfrm>
          <a:prstGeom prst="rect">
            <a:avLst/>
          </a:prstGeom>
          <a:solidFill>
            <a:schemeClr val="bg1"/>
          </a:solidFill>
          <a:ln>
            <a:solidFill>
              <a:schemeClr val="tx1"/>
            </a:solidFill>
          </a:ln>
        </p:spPr>
        <p:txBody>
          <a:bodyPr wrap="square" rtlCol="0">
            <a:spAutoFit/>
          </a:bodyPr>
          <a:lstStyle/>
          <a:p>
            <a:pPr marL="174625" indent="-174625">
              <a:buFont typeface="Arial" panose="020B0604020202020204" pitchFamily="34" charset="0"/>
              <a:buChar char="•"/>
            </a:pPr>
            <a:r>
              <a:rPr lang="en-US" sz="1400" dirty="0"/>
              <a:t>Watch the free videos and try the examples provided in the </a:t>
            </a:r>
            <a:r>
              <a:rPr lang="en-US" sz="1400" b="1" dirty="0"/>
              <a:t>Reading Raw Data </a:t>
            </a:r>
            <a:r>
              <a:rPr lang="en-US" sz="1400" dirty="0"/>
              <a:t>section of the Extended Learning Page.</a:t>
            </a:r>
            <a:endParaRPr lang="en-US" dirty="0"/>
          </a:p>
        </p:txBody>
      </p:sp>
    </p:spTree>
    <p:extLst>
      <p:ext uri="{BB962C8B-B14F-4D97-AF65-F5344CB8AC3E}">
        <p14:creationId xmlns:p14="http://schemas.microsoft.com/office/powerpoint/2010/main" val="324963714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xerciseTitle"/>
          <p:cNvSpPr>
            <a:spLocks noGrp="1"/>
          </p:cNvSpPr>
          <p:nvPr>
            <p:ph type="title"/>
          </p:nvPr>
        </p:nvSpPr>
        <p:spPr>
          <a:xfrm>
            <a:off x="2773680" y="1802998"/>
            <a:ext cx="6141720" cy="584775"/>
          </a:xfrm>
        </p:spPr>
        <p:txBody>
          <a:bodyPr lIns="0" tIns="0" rIns="0" bIns="0">
            <a:noAutofit/>
          </a:bodyPr>
          <a:lstStyle/>
          <a:p>
            <a:pPr algn="l"/>
            <a:r>
              <a:rPr lang="en-US" dirty="0"/>
              <a:t>Practice</a:t>
            </a:r>
          </a:p>
        </p:txBody>
      </p:sp>
      <p:sp>
        <p:nvSpPr>
          <p:cNvPr id="3" name="ExerciseText"/>
          <p:cNvSpPr>
            <a:spLocks noGrp="1"/>
          </p:cNvSpPr>
          <p:nvPr>
            <p:ph type="body" sz="quarter" idx="10"/>
          </p:nvPr>
        </p:nvSpPr>
        <p:spPr>
          <a:xfrm>
            <a:off x="2804160" y="2570169"/>
            <a:ext cx="6111240" cy="307777"/>
          </a:xfrm>
        </p:spPr>
        <p:txBody>
          <a:bodyPr lIns="0" tIns="0" rIns="0" bIns="0"/>
          <a:lstStyle/>
          <a:p>
            <a:pPr algn="l">
              <a:lnSpc>
                <a:spcPct val="100000"/>
              </a:lnSpc>
              <a:spcAft>
                <a:spcPts val="400"/>
              </a:spcAft>
            </a:pPr>
            <a:r>
              <a:rPr lang="en-US" dirty="0"/>
              <a:t>This practice reinforces the concepts discussed previously.</a:t>
            </a:r>
          </a:p>
        </p:txBody>
      </p:sp>
      <p:sp>
        <p:nvSpPr>
          <p:cNvPr id="5" name="Freeform 6"/>
          <p:cNvSpPr>
            <a:spLocks noChangeAspect="1" noEditPoints="1"/>
          </p:cNvSpPr>
          <p:nvPr/>
        </p:nvSpPr>
        <p:spPr bwMode="auto">
          <a:xfrm>
            <a:off x="826850" y="1402848"/>
            <a:ext cx="1763949" cy="1303975"/>
          </a:xfrm>
          <a:custGeom>
            <a:avLst/>
            <a:gdLst>
              <a:gd name="T0" fmla="*/ 3498 w 5760"/>
              <a:gd name="T1" fmla="*/ 3177 h 4258"/>
              <a:gd name="T2" fmla="*/ 1939 w 5760"/>
              <a:gd name="T3" fmla="*/ 3050 h 4258"/>
              <a:gd name="T4" fmla="*/ 2028 w 5760"/>
              <a:gd name="T5" fmla="*/ 3263 h 4258"/>
              <a:gd name="T6" fmla="*/ 1815 w 5760"/>
              <a:gd name="T7" fmla="*/ 3174 h 4258"/>
              <a:gd name="T8" fmla="*/ 1417 w 5760"/>
              <a:gd name="T9" fmla="*/ 3066 h 4258"/>
              <a:gd name="T10" fmla="*/ 1388 w 5760"/>
              <a:gd name="T11" fmla="*/ 3294 h 4258"/>
              <a:gd name="T12" fmla="*/ 1246 w 5760"/>
              <a:gd name="T13" fmla="*/ 3111 h 4258"/>
              <a:gd name="T14" fmla="*/ 3631 w 5760"/>
              <a:gd name="T15" fmla="*/ 3008 h 4258"/>
              <a:gd name="T16" fmla="*/ 3536 w 5760"/>
              <a:gd name="T17" fmla="*/ 3282 h 4258"/>
              <a:gd name="T18" fmla="*/ 3330 w 5760"/>
              <a:gd name="T19" fmla="*/ 3076 h 4258"/>
              <a:gd name="T20" fmla="*/ 2381 w 5760"/>
              <a:gd name="T21" fmla="*/ 2830 h 4258"/>
              <a:gd name="T22" fmla="*/ 564 w 5760"/>
              <a:gd name="T23" fmla="*/ 3352 h 4258"/>
              <a:gd name="T24" fmla="*/ 986 w 5760"/>
              <a:gd name="T25" fmla="*/ 3984 h 4258"/>
              <a:gd name="T26" fmla="*/ 1862 w 5760"/>
              <a:gd name="T27" fmla="*/ 4035 h 4258"/>
              <a:gd name="T28" fmla="*/ 2428 w 5760"/>
              <a:gd name="T29" fmla="*/ 3411 h 4258"/>
              <a:gd name="T30" fmla="*/ 4927 w 5760"/>
              <a:gd name="T31" fmla="*/ 1927 h 4258"/>
              <a:gd name="T32" fmla="*/ 4880 w 5760"/>
              <a:gd name="T33" fmla="*/ 2432 h 4258"/>
              <a:gd name="T34" fmla="*/ 4833 w 5760"/>
              <a:gd name="T35" fmla="*/ 1927 h 4258"/>
              <a:gd name="T36" fmla="*/ 3133 w 5760"/>
              <a:gd name="T37" fmla="*/ 2353 h 4258"/>
              <a:gd name="T38" fmla="*/ 2978 w 5760"/>
              <a:gd name="T39" fmla="*/ 2378 h 4258"/>
              <a:gd name="T40" fmla="*/ 588 w 5760"/>
              <a:gd name="T41" fmla="*/ 1894 h 4258"/>
              <a:gd name="T42" fmla="*/ 412 w 5760"/>
              <a:gd name="T43" fmla="*/ 2139 h 4258"/>
              <a:gd name="T44" fmla="*/ 150 w 5760"/>
              <a:gd name="T45" fmla="*/ 2299 h 4258"/>
              <a:gd name="T46" fmla="*/ 333 w 5760"/>
              <a:gd name="T47" fmla="*/ 3238 h 4258"/>
              <a:gd name="T48" fmla="*/ 613 w 5760"/>
              <a:gd name="T49" fmla="*/ 2757 h 4258"/>
              <a:gd name="T50" fmla="*/ 2499 w 5760"/>
              <a:gd name="T51" fmla="*/ 2641 h 4258"/>
              <a:gd name="T52" fmla="*/ 4563 w 5760"/>
              <a:gd name="T53" fmla="*/ 1610 h 4258"/>
              <a:gd name="T54" fmla="*/ 4515 w 5760"/>
              <a:gd name="T55" fmla="*/ 2432 h 4258"/>
              <a:gd name="T56" fmla="*/ 4468 w 5760"/>
              <a:gd name="T57" fmla="*/ 1610 h 4258"/>
              <a:gd name="T58" fmla="*/ 3498 w 5760"/>
              <a:gd name="T59" fmla="*/ 2353 h 4258"/>
              <a:gd name="T60" fmla="*/ 3343 w 5760"/>
              <a:gd name="T61" fmla="*/ 2378 h 4258"/>
              <a:gd name="T62" fmla="*/ 3810 w 5760"/>
              <a:gd name="T63" fmla="*/ 1391 h 4258"/>
              <a:gd name="T64" fmla="*/ 3810 w 5760"/>
              <a:gd name="T65" fmla="*/ 2428 h 4258"/>
              <a:gd name="T66" fmla="*/ 3720 w 5760"/>
              <a:gd name="T67" fmla="*/ 1421 h 4258"/>
              <a:gd name="T68" fmla="*/ 4229 w 5760"/>
              <a:gd name="T69" fmla="*/ 981 h 4258"/>
              <a:gd name="T70" fmla="*/ 4086 w 5760"/>
              <a:gd name="T71" fmla="*/ 2400 h 4258"/>
              <a:gd name="T72" fmla="*/ 1892 w 5760"/>
              <a:gd name="T73" fmla="*/ 555 h 4258"/>
              <a:gd name="T74" fmla="*/ 2683 w 5760"/>
              <a:gd name="T75" fmla="*/ 1760 h 4258"/>
              <a:gd name="T76" fmla="*/ 5098 w 5760"/>
              <a:gd name="T77" fmla="*/ 2697 h 4258"/>
              <a:gd name="T78" fmla="*/ 5153 w 5760"/>
              <a:gd name="T79" fmla="*/ 573 h 4258"/>
              <a:gd name="T80" fmla="*/ 1400 w 5760"/>
              <a:gd name="T81" fmla="*/ 269 h 4258"/>
              <a:gd name="T82" fmla="*/ 1752 w 5760"/>
              <a:gd name="T83" fmla="*/ 438 h 4258"/>
              <a:gd name="T84" fmla="*/ 5306 w 5760"/>
              <a:gd name="T85" fmla="*/ 506 h 4258"/>
              <a:gd name="T86" fmla="*/ 5240 w 5760"/>
              <a:gd name="T87" fmla="*/ 2814 h 4258"/>
              <a:gd name="T88" fmla="*/ 2608 w 5760"/>
              <a:gd name="T89" fmla="*/ 3273 h 4258"/>
              <a:gd name="T90" fmla="*/ 5599 w 5760"/>
              <a:gd name="T91" fmla="*/ 309 h 4258"/>
              <a:gd name="T92" fmla="*/ 5451 w 5760"/>
              <a:gd name="T93" fmla="*/ 0 h 4258"/>
              <a:gd name="T94" fmla="*/ 5760 w 5760"/>
              <a:gd name="T95" fmla="*/ 309 h 4258"/>
              <a:gd name="T96" fmla="*/ 5507 w 5760"/>
              <a:gd name="T97" fmla="*/ 3506 h 4258"/>
              <a:gd name="T98" fmla="*/ 4701 w 5760"/>
              <a:gd name="T99" fmla="*/ 3691 h 4258"/>
              <a:gd name="T100" fmla="*/ 2252 w 5760"/>
              <a:gd name="T101" fmla="*/ 3951 h 4258"/>
              <a:gd name="T102" fmla="*/ 1368 w 5760"/>
              <a:gd name="T103" fmla="*/ 4253 h 4258"/>
              <a:gd name="T104" fmla="*/ 588 w 5760"/>
              <a:gd name="T105" fmla="*/ 3834 h 4258"/>
              <a:gd name="T106" fmla="*/ 166 w 5760"/>
              <a:gd name="T107" fmla="*/ 3338 h 4258"/>
              <a:gd name="T108" fmla="*/ 19 w 5760"/>
              <a:gd name="T109" fmla="*/ 2231 h 4258"/>
              <a:gd name="T110" fmla="*/ 347 w 5760"/>
              <a:gd name="T111" fmla="*/ 1905 h 4258"/>
              <a:gd name="T112" fmla="*/ 1239 w 5760"/>
              <a:gd name="T113" fmla="*/ 253 h 4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60" h="4258">
                <a:moveTo>
                  <a:pt x="3498" y="3053"/>
                </a:moveTo>
                <a:lnTo>
                  <a:pt x="3473" y="3059"/>
                </a:lnTo>
                <a:lnTo>
                  <a:pt x="3454" y="3073"/>
                </a:lnTo>
                <a:lnTo>
                  <a:pt x="3440" y="3092"/>
                </a:lnTo>
                <a:lnTo>
                  <a:pt x="3435" y="3114"/>
                </a:lnTo>
                <a:lnTo>
                  <a:pt x="3440" y="3139"/>
                </a:lnTo>
                <a:lnTo>
                  <a:pt x="3454" y="3158"/>
                </a:lnTo>
                <a:lnTo>
                  <a:pt x="3473" y="3172"/>
                </a:lnTo>
                <a:lnTo>
                  <a:pt x="3498" y="3177"/>
                </a:lnTo>
                <a:lnTo>
                  <a:pt x="3521" y="3172"/>
                </a:lnTo>
                <a:lnTo>
                  <a:pt x="3540" y="3158"/>
                </a:lnTo>
                <a:lnTo>
                  <a:pt x="3554" y="3139"/>
                </a:lnTo>
                <a:lnTo>
                  <a:pt x="3559" y="3114"/>
                </a:lnTo>
                <a:lnTo>
                  <a:pt x="3554" y="3092"/>
                </a:lnTo>
                <a:lnTo>
                  <a:pt x="3540" y="3073"/>
                </a:lnTo>
                <a:lnTo>
                  <a:pt x="3521" y="3059"/>
                </a:lnTo>
                <a:lnTo>
                  <a:pt x="3498" y="3053"/>
                </a:lnTo>
                <a:close/>
                <a:moveTo>
                  <a:pt x="1939" y="3050"/>
                </a:moveTo>
                <a:lnTo>
                  <a:pt x="1972" y="3053"/>
                </a:lnTo>
                <a:lnTo>
                  <a:pt x="2002" y="3066"/>
                </a:lnTo>
                <a:lnTo>
                  <a:pt x="2028" y="3087"/>
                </a:lnTo>
                <a:lnTo>
                  <a:pt x="2047" y="3111"/>
                </a:lnTo>
                <a:lnTo>
                  <a:pt x="2061" y="3141"/>
                </a:lnTo>
                <a:lnTo>
                  <a:pt x="2065" y="3174"/>
                </a:lnTo>
                <a:lnTo>
                  <a:pt x="2061" y="3207"/>
                </a:lnTo>
                <a:lnTo>
                  <a:pt x="2047" y="3237"/>
                </a:lnTo>
                <a:lnTo>
                  <a:pt x="2028" y="3263"/>
                </a:lnTo>
                <a:lnTo>
                  <a:pt x="2002" y="3282"/>
                </a:lnTo>
                <a:lnTo>
                  <a:pt x="1972" y="3294"/>
                </a:lnTo>
                <a:lnTo>
                  <a:pt x="1939" y="3300"/>
                </a:lnTo>
                <a:lnTo>
                  <a:pt x="1906" y="3294"/>
                </a:lnTo>
                <a:lnTo>
                  <a:pt x="1876" y="3282"/>
                </a:lnTo>
                <a:lnTo>
                  <a:pt x="1852" y="3263"/>
                </a:lnTo>
                <a:lnTo>
                  <a:pt x="1831" y="3237"/>
                </a:lnTo>
                <a:lnTo>
                  <a:pt x="1819" y="3207"/>
                </a:lnTo>
                <a:lnTo>
                  <a:pt x="1815" y="3174"/>
                </a:lnTo>
                <a:lnTo>
                  <a:pt x="1819" y="3141"/>
                </a:lnTo>
                <a:lnTo>
                  <a:pt x="1831" y="3111"/>
                </a:lnTo>
                <a:lnTo>
                  <a:pt x="1852" y="3087"/>
                </a:lnTo>
                <a:lnTo>
                  <a:pt x="1876" y="3066"/>
                </a:lnTo>
                <a:lnTo>
                  <a:pt x="1906" y="3053"/>
                </a:lnTo>
                <a:lnTo>
                  <a:pt x="1939" y="3050"/>
                </a:lnTo>
                <a:close/>
                <a:moveTo>
                  <a:pt x="1354" y="3050"/>
                </a:moveTo>
                <a:lnTo>
                  <a:pt x="1388" y="3053"/>
                </a:lnTo>
                <a:lnTo>
                  <a:pt x="1417" y="3066"/>
                </a:lnTo>
                <a:lnTo>
                  <a:pt x="1443" y="3087"/>
                </a:lnTo>
                <a:lnTo>
                  <a:pt x="1463" y="3111"/>
                </a:lnTo>
                <a:lnTo>
                  <a:pt x="1475" y="3141"/>
                </a:lnTo>
                <a:lnTo>
                  <a:pt x="1480" y="3174"/>
                </a:lnTo>
                <a:lnTo>
                  <a:pt x="1475" y="3207"/>
                </a:lnTo>
                <a:lnTo>
                  <a:pt x="1463" y="3237"/>
                </a:lnTo>
                <a:lnTo>
                  <a:pt x="1443" y="3263"/>
                </a:lnTo>
                <a:lnTo>
                  <a:pt x="1417" y="3282"/>
                </a:lnTo>
                <a:lnTo>
                  <a:pt x="1388" y="3294"/>
                </a:lnTo>
                <a:lnTo>
                  <a:pt x="1354" y="3300"/>
                </a:lnTo>
                <a:lnTo>
                  <a:pt x="1321" y="3294"/>
                </a:lnTo>
                <a:lnTo>
                  <a:pt x="1292" y="3282"/>
                </a:lnTo>
                <a:lnTo>
                  <a:pt x="1267" y="3263"/>
                </a:lnTo>
                <a:lnTo>
                  <a:pt x="1246" y="3237"/>
                </a:lnTo>
                <a:lnTo>
                  <a:pt x="1234" y="3207"/>
                </a:lnTo>
                <a:lnTo>
                  <a:pt x="1231" y="3174"/>
                </a:lnTo>
                <a:lnTo>
                  <a:pt x="1234" y="3141"/>
                </a:lnTo>
                <a:lnTo>
                  <a:pt x="1246" y="3111"/>
                </a:lnTo>
                <a:lnTo>
                  <a:pt x="1267" y="3087"/>
                </a:lnTo>
                <a:lnTo>
                  <a:pt x="1292" y="3066"/>
                </a:lnTo>
                <a:lnTo>
                  <a:pt x="1321" y="3053"/>
                </a:lnTo>
                <a:lnTo>
                  <a:pt x="1354" y="3050"/>
                </a:lnTo>
                <a:close/>
                <a:moveTo>
                  <a:pt x="3498" y="2943"/>
                </a:moveTo>
                <a:lnTo>
                  <a:pt x="3536" y="2949"/>
                </a:lnTo>
                <a:lnTo>
                  <a:pt x="3573" y="2961"/>
                </a:lnTo>
                <a:lnTo>
                  <a:pt x="3604" y="2982"/>
                </a:lnTo>
                <a:lnTo>
                  <a:pt x="3631" y="3008"/>
                </a:lnTo>
                <a:lnTo>
                  <a:pt x="3651" y="3039"/>
                </a:lnTo>
                <a:lnTo>
                  <a:pt x="3664" y="3076"/>
                </a:lnTo>
                <a:lnTo>
                  <a:pt x="3669" y="3114"/>
                </a:lnTo>
                <a:lnTo>
                  <a:pt x="3664" y="3155"/>
                </a:lnTo>
                <a:lnTo>
                  <a:pt x="3651" y="3191"/>
                </a:lnTo>
                <a:lnTo>
                  <a:pt x="3631" y="3223"/>
                </a:lnTo>
                <a:lnTo>
                  <a:pt x="3604" y="3249"/>
                </a:lnTo>
                <a:lnTo>
                  <a:pt x="3573" y="3270"/>
                </a:lnTo>
                <a:lnTo>
                  <a:pt x="3536" y="3282"/>
                </a:lnTo>
                <a:lnTo>
                  <a:pt x="3498" y="3287"/>
                </a:lnTo>
                <a:lnTo>
                  <a:pt x="3458" y="3282"/>
                </a:lnTo>
                <a:lnTo>
                  <a:pt x="3421" y="3270"/>
                </a:lnTo>
                <a:lnTo>
                  <a:pt x="3390" y="3249"/>
                </a:lnTo>
                <a:lnTo>
                  <a:pt x="3363" y="3223"/>
                </a:lnTo>
                <a:lnTo>
                  <a:pt x="3343" y="3191"/>
                </a:lnTo>
                <a:lnTo>
                  <a:pt x="3330" y="3155"/>
                </a:lnTo>
                <a:lnTo>
                  <a:pt x="3325" y="3114"/>
                </a:lnTo>
                <a:lnTo>
                  <a:pt x="3330" y="3076"/>
                </a:lnTo>
                <a:lnTo>
                  <a:pt x="3343" y="3039"/>
                </a:lnTo>
                <a:lnTo>
                  <a:pt x="3363" y="3008"/>
                </a:lnTo>
                <a:lnTo>
                  <a:pt x="3390" y="2982"/>
                </a:lnTo>
                <a:lnTo>
                  <a:pt x="3421" y="2961"/>
                </a:lnTo>
                <a:lnTo>
                  <a:pt x="3458" y="2949"/>
                </a:lnTo>
                <a:lnTo>
                  <a:pt x="3498" y="2943"/>
                </a:lnTo>
                <a:close/>
                <a:moveTo>
                  <a:pt x="2428" y="2825"/>
                </a:moveTo>
                <a:lnTo>
                  <a:pt x="2405" y="2828"/>
                </a:lnTo>
                <a:lnTo>
                  <a:pt x="2381" y="2830"/>
                </a:lnTo>
                <a:lnTo>
                  <a:pt x="758" y="2830"/>
                </a:lnTo>
                <a:lnTo>
                  <a:pt x="758" y="3050"/>
                </a:lnTo>
                <a:lnTo>
                  <a:pt x="752" y="3106"/>
                </a:lnTo>
                <a:lnTo>
                  <a:pt x="740" y="3160"/>
                </a:lnTo>
                <a:lnTo>
                  <a:pt x="717" y="3209"/>
                </a:lnTo>
                <a:lnTo>
                  <a:pt x="688" y="3254"/>
                </a:lnTo>
                <a:lnTo>
                  <a:pt x="651" y="3293"/>
                </a:lnTo>
                <a:lnTo>
                  <a:pt x="611" y="3326"/>
                </a:lnTo>
                <a:lnTo>
                  <a:pt x="564" y="3352"/>
                </a:lnTo>
                <a:lnTo>
                  <a:pt x="511" y="3371"/>
                </a:lnTo>
                <a:lnTo>
                  <a:pt x="543" y="3467"/>
                </a:lnTo>
                <a:lnTo>
                  <a:pt x="583" y="3560"/>
                </a:lnTo>
                <a:lnTo>
                  <a:pt x="632" y="3645"/>
                </a:lnTo>
                <a:lnTo>
                  <a:pt x="689" y="3727"/>
                </a:lnTo>
                <a:lnTo>
                  <a:pt x="754" y="3802"/>
                </a:lnTo>
                <a:lnTo>
                  <a:pt x="826" y="3870"/>
                </a:lnTo>
                <a:lnTo>
                  <a:pt x="902" y="3932"/>
                </a:lnTo>
                <a:lnTo>
                  <a:pt x="986" y="3984"/>
                </a:lnTo>
                <a:lnTo>
                  <a:pt x="1075" y="4029"/>
                </a:lnTo>
                <a:lnTo>
                  <a:pt x="1169" y="4064"/>
                </a:lnTo>
                <a:lnTo>
                  <a:pt x="1269" y="4090"/>
                </a:lnTo>
                <a:lnTo>
                  <a:pt x="1370" y="4106"/>
                </a:lnTo>
                <a:lnTo>
                  <a:pt x="1475" y="4111"/>
                </a:lnTo>
                <a:lnTo>
                  <a:pt x="1578" y="4108"/>
                </a:lnTo>
                <a:lnTo>
                  <a:pt x="1676" y="4092"/>
                </a:lnTo>
                <a:lnTo>
                  <a:pt x="1772" y="4068"/>
                </a:lnTo>
                <a:lnTo>
                  <a:pt x="1862" y="4035"/>
                </a:lnTo>
                <a:lnTo>
                  <a:pt x="1950" y="3991"/>
                </a:lnTo>
                <a:lnTo>
                  <a:pt x="2033" y="3942"/>
                </a:lnTo>
                <a:lnTo>
                  <a:pt x="2110" y="3884"/>
                </a:lnTo>
                <a:lnTo>
                  <a:pt x="2180" y="3820"/>
                </a:lnTo>
                <a:lnTo>
                  <a:pt x="2245" y="3748"/>
                </a:lnTo>
                <a:lnTo>
                  <a:pt x="2302" y="3671"/>
                </a:lnTo>
                <a:lnTo>
                  <a:pt x="2353" y="3589"/>
                </a:lnTo>
                <a:lnTo>
                  <a:pt x="2395" y="3502"/>
                </a:lnTo>
                <a:lnTo>
                  <a:pt x="2428" y="3411"/>
                </a:lnTo>
                <a:lnTo>
                  <a:pt x="2452" y="3315"/>
                </a:lnTo>
                <a:lnTo>
                  <a:pt x="2468" y="3216"/>
                </a:lnTo>
                <a:lnTo>
                  <a:pt x="2473" y="3114"/>
                </a:lnTo>
                <a:lnTo>
                  <a:pt x="2468" y="3015"/>
                </a:lnTo>
                <a:lnTo>
                  <a:pt x="2452" y="2917"/>
                </a:lnTo>
                <a:lnTo>
                  <a:pt x="2428" y="2825"/>
                </a:lnTo>
                <a:close/>
                <a:moveTo>
                  <a:pt x="4880" y="1912"/>
                </a:moveTo>
                <a:lnTo>
                  <a:pt x="4906" y="1917"/>
                </a:lnTo>
                <a:lnTo>
                  <a:pt x="4927" y="1927"/>
                </a:lnTo>
                <a:lnTo>
                  <a:pt x="4945" y="1945"/>
                </a:lnTo>
                <a:lnTo>
                  <a:pt x="4957" y="1967"/>
                </a:lnTo>
                <a:lnTo>
                  <a:pt x="4961" y="1992"/>
                </a:lnTo>
                <a:lnTo>
                  <a:pt x="4961" y="2353"/>
                </a:lnTo>
                <a:lnTo>
                  <a:pt x="4957" y="2378"/>
                </a:lnTo>
                <a:lnTo>
                  <a:pt x="4945" y="2400"/>
                </a:lnTo>
                <a:lnTo>
                  <a:pt x="4927" y="2418"/>
                </a:lnTo>
                <a:lnTo>
                  <a:pt x="4906" y="2428"/>
                </a:lnTo>
                <a:lnTo>
                  <a:pt x="4880" y="2432"/>
                </a:lnTo>
                <a:lnTo>
                  <a:pt x="4856" y="2428"/>
                </a:lnTo>
                <a:lnTo>
                  <a:pt x="4833" y="2418"/>
                </a:lnTo>
                <a:lnTo>
                  <a:pt x="4816" y="2400"/>
                </a:lnTo>
                <a:lnTo>
                  <a:pt x="4805" y="2378"/>
                </a:lnTo>
                <a:lnTo>
                  <a:pt x="4802" y="2353"/>
                </a:lnTo>
                <a:lnTo>
                  <a:pt x="4802" y="1992"/>
                </a:lnTo>
                <a:lnTo>
                  <a:pt x="4805" y="1967"/>
                </a:lnTo>
                <a:lnTo>
                  <a:pt x="4816" y="1945"/>
                </a:lnTo>
                <a:lnTo>
                  <a:pt x="4833" y="1927"/>
                </a:lnTo>
                <a:lnTo>
                  <a:pt x="4856" y="1917"/>
                </a:lnTo>
                <a:lnTo>
                  <a:pt x="4880" y="1912"/>
                </a:lnTo>
                <a:close/>
                <a:moveTo>
                  <a:pt x="3053" y="1912"/>
                </a:moveTo>
                <a:lnTo>
                  <a:pt x="3079" y="1917"/>
                </a:lnTo>
                <a:lnTo>
                  <a:pt x="3100" y="1927"/>
                </a:lnTo>
                <a:lnTo>
                  <a:pt x="3117" y="1945"/>
                </a:lnTo>
                <a:lnTo>
                  <a:pt x="3130" y="1967"/>
                </a:lnTo>
                <a:lnTo>
                  <a:pt x="3133" y="1992"/>
                </a:lnTo>
                <a:lnTo>
                  <a:pt x="3133" y="2353"/>
                </a:lnTo>
                <a:lnTo>
                  <a:pt x="3130" y="2378"/>
                </a:lnTo>
                <a:lnTo>
                  <a:pt x="3117" y="2400"/>
                </a:lnTo>
                <a:lnTo>
                  <a:pt x="3100" y="2418"/>
                </a:lnTo>
                <a:lnTo>
                  <a:pt x="3079" y="2428"/>
                </a:lnTo>
                <a:lnTo>
                  <a:pt x="3053" y="2432"/>
                </a:lnTo>
                <a:lnTo>
                  <a:pt x="3028" y="2428"/>
                </a:lnTo>
                <a:lnTo>
                  <a:pt x="3006" y="2418"/>
                </a:lnTo>
                <a:lnTo>
                  <a:pt x="2988" y="2400"/>
                </a:lnTo>
                <a:lnTo>
                  <a:pt x="2978" y="2378"/>
                </a:lnTo>
                <a:lnTo>
                  <a:pt x="2974" y="2353"/>
                </a:lnTo>
                <a:lnTo>
                  <a:pt x="2974" y="1992"/>
                </a:lnTo>
                <a:lnTo>
                  <a:pt x="2978" y="1967"/>
                </a:lnTo>
                <a:lnTo>
                  <a:pt x="2988" y="1945"/>
                </a:lnTo>
                <a:lnTo>
                  <a:pt x="3006" y="1927"/>
                </a:lnTo>
                <a:lnTo>
                  <a:pt x="3028" y="1917"/>
                </a:lnTo>
                <a:lnTo>
                  <a:pt x="3053" y="1912"/>
                </a:lnTo>
                <a:close/>
                <a:moveTo>
                  <a:pt x="632" y="1891"/>
                </a:moveTo>
                <a:lnTo>
                  <a:pt x="588" y="1894"/>
                </a:lnTo>
                <a:lnTo>
                  <a:pt x="548" y="1910"/>
                </a:lnTo>
                <a:lnTo>
                  <a:pt x="513" y="1931"/>
                </a:lnTo>
                <a:lnTo>
                  <a:pt x="483" y="1961"/>
                </a:lnTo>
                <a:lnTo>
                  <a:pt x="461" y="1995"/>
                </a:lnTo>
                <a:lnTo>
                  <a:pt x="447" y="2036"/>
                </a:lnTo>
                <a:lnTo>
                  <a:pt x="442" y="2079"/>
                </a:lnTo>
                <a:lnTo>
                  <a:pt x="438" y="2102"/>
                </a:lnTo>
                <a:lnTo>
                  <a:pt x="428" y="2123"/>
                </a:lnTo>
                <a:lnTo>
                  <a:pt x="412" y="2139"/>
                </a:lnTo>
                <a:lnTo>
                  <a:pt x="393" y="2149"/>
                </a:lnTo>
                <a:lnTo>
                  <a:pt x="370" y="2153"/>
                </a:lnTo>
                <a:lnTo>
                  <a:pt x="333" y="2153"/>
                </a:lnTo>
                <a:lnTo>
                  <a:pt x="291" y="2158"/>
                </a:lnTo>
                <a:lnTo>
                  <a:pt x="251" y="2172"/>
                </a:lnTo>
                <a:lnTo>
                  <a:pt x="216" y="2194"/>
                </a:lnTo>
                <a:lnTo>
                  <a:pt x="187" y="2224"/>
                </a:lnTo>
                <a:lnTo>
                  <a:pt x="164" y="2259"/>
                </a:lnTo>
                <a:lnTo>
                  <a:pt x="150" y="2299"/>
                </a:lnTo>
                <a:lnTo>
                  <a:pt x="145" y="2343"/>
                </a:lnTo>
                <a:lnTo>
                  <a:pt x="145" y="3050"/>
                </a:lnTo>
                <a:lnTo>
                  <a:pt x="150" y="3094"/>
                </a:lnTo>
                <a:lnTo>
                  <a:pt x="164" y="3134"/>
                </a:lnTo>
                <a:lnTo>
                  <a:pt x="187" y="3169"/>
                </a:lnTo>
                <a:lnTo>
                  <a:pt x="216" y="3198"/>
                </a:lnTo>
                <a:lnTo>
                  <a:pt x="251" y="3219"/>
                </a:lnTo>
                <a:lnTo>
                  <a:pt x="291" y="3235"/>
                </a:lnTo>
                <a:lnTo>
                  <a:pt x="333" y="3238"/>
                </a:lnTo>
                <a:lnTo>
                  <a:pt x="424" y="3238"/>
                </a:lnTo>
                <a:lnTo>
                  <a:pt x="468" y="3235"/>
                </a:lnTo>
                <a:lnTo>
                  <a:pt x="506" y="3219"/>
                </a:lnTo>
                <a:lnTo>
                  <a:pt x="541" y="3198"/>
                </a:lnTo>
                <a:lnTo>
                  <a:pt x="571" y="3169"/>
                </a:lnTo>
                <a:lnTo>
                  <a:pt x="593" y="3134"/>
                </a:lnTo>
                <a:lnTo>
                  <a:pt x="607" y="3094"/>
                </a:lnTo>
                <a:lnTo>
                  <a:pt x="613" y="3050"/>
                </a:lnTo>
                <a:lnTo>
                  <a:pt x="613" y="2757"/>
                </a:lnTo>
                <a:lnTo>
                  <a:pt x="616" y="2734"/>
                </a:lnTo>
                <a:lnTo>
                  <a:pt x="627" y="2713"/>
                </a:lnTo>
                <a:lnTo>
                  <a:pt x="642" y="2697"/>
                </a:lnTo>
                <a:lnTo>
                  <a:pt x="662" y="2687"/>
                </a:lnTo>
                <a:lnTo>
                  <a:pt x="686" y="2683"/>
                </a:lnTo>
                <a:lnTo>
                  <a:pt x="2381" y="2683"/>
                </a:lnTo>
                <a:lnTo>
                  <a:pt x="2424" y="2678"/>
                </a:lnTo>
                <a:lnTo>
                  <a:pt x="2465" y="2664"/>
                </a:lnTo>
                <a:lnTo>
                  <a:pt x="2499" y="2641"/>
                </a:lnTo>
                <a:lnTo>
                  <a:pt x="2527" y="2613"/>
                </a:lnTo>
                <a:lnTo>
                  <a:pt x="2550" y="2579"/>
                </a:lnTo>
                <a:lnTo>
                  <a:pt x="2564" y="2538"/>
                </a:lnTo>
                <a:lnTo>
                  <a:pt x="2569" y="2495"/>
                </a:lnTo>
                <a:lnTo>
                  <a:pt x="2569" y="1891"/>
                </a:lnTo>
                <a:lnTo>
                  <a:pt x="632" y="1891"/>
                </a:lnTo>
                <a:close/>
                <a:moveTo>
                  <a:pt x="4515" y="1594"/>
                </a:moveTo>
                <a:lnTo>
                  <a:pt x="4540" y="1599"/>
                </a:lnTo>
                <a:lnTo>
                  <a:pt x="4563" y="1610"/>
                </a:lnTo>
                <a:lnTo>
                  <a:pt x="4580" y="1627"/>
                </a:lnTo>
                <a:lnTo>
                  <a:pt x="4591" y="1650"/>
                </a:lnTo>
                <a:lnTo>
                  <a:pt x="4596" y="1674"/>
                </a:lnTo>
                <a:lnTo>
                  <a:pt x="4596" y="2353"/>
                </a:lnTo>
                <a:lnTo>
                  <a:pt x="4591" y="2378"/>
                </a:lnTo>
                <a:lnTo>
                  <a:pt x="4580" y="2400"/>
                </a:lnTo>
                <a:lnTo>
                  <a:pt x="4563" y="2418"/>
                </a:lnTo>
                <a:lnTo>
                  <a:pt x="4540" y="2428"/>
                </a:lnTo>
                <a:lnTo>
                  <a:pt x="4515" y="2432"/>
                </a:lnTo>
                <a:lnTo>
                  <a:pt x="4489" y="2428"/>
                </a:lnTo>
                <a:lnTo>
                  <a:pt x="4468" y="2418"/>
                </a:lnTo>
                <a:lnTo>
                  <a:pt x="4451" y="2400"/>
                </a:lnTo>
                <a:lnTo>
                  <a:pt x="4439" y="2378"/>
                </a:lnTo>
                <a:lnTo>
                  <a:pt x="4435" y="2353"/>
                </a:lnTo>
                <a:lnTo>
                  <a:pt x="4435" y="1674"/>
                </a:lnTo>
                <a:lnTo>
                  <a:pt x="4439" y="1650"/>
                </a:lnTo>
                <a:lnTo>
                  <a:pt x="4451" y="1627"/>
                </a:lnTo>
                <a:lnTo>
                  <a:pt x="4468" y="1610"/>
                </a:lnTo>
                <a:lnTo>
                  <a:pt x="4489" y="1599"/>
                </a:lnTo>
                <a:lnTo>
                  <a:pt x="4515" y="1594"/>
                </a:lnTo>
                <a:close/>
                <a:moveTo>
                  <a:pt x="3419" y="1594"/>
                </a:moveTo>
                <a:lnTo>
                  <a:pt x="3444" y="1599"/>
                </a:lnTo>
                <a:lnTo>
                  <a:pt x="3466" y="1610"/>
                </a:lnTo>
                <a:lnTo>
                  <a:pt x="3484" y="1627"/>
                </a:lnTo>
                <a:lnTo>
                  <a:pt x="3494" y="1650"/>
                </a:lnTo>
                <a:lnTo>
                  <a:pt x="3498" y="1674"/>
                </a:lnTo>
                <a:lnTo>
                  <a:pt x="3498" y="2353"/>
                </a:lnTo>
                <a:lnTo>
                  <a:pt x="3494" y="2378"/>
                </a:lnTo>
                <a:lnTo>
                  <a:pt x="3484" y="2400"/>
                </a:lnTo>
                <a:lnTo>
                  <a:pt x="3466" y="2418"/>
                </a:lnTo>
                <a:lnTo>
                  <a:pt x="3444" y="2428"/>
                </a:lnTo>
                <a:lnTo>
                  <a:pt x="3419" y="2432"/>
                </a:lnTo>
                <a:lnTo>
                  <a:pt x="3393" y="2428"/>
                </a:lnTo>
                <a:lnTo>
                  <a:pt x="3372" y="2418"/>
                </a:lnTo>
                <a:lnTo>
                  <a:pt x="3355" y="2400"/>
                </a:lnTo>
                <a:lnTo>
                  <a:pt x="3343" y="2378"/>
                </a:lnTo>
                <a:lnTo>
                  <a:pt x="3339" y="2353"/>
                </a:lnTo>
                <a:lnTo>
                  <a:pt x="3339" y="1674"/>
                </a:lnTo>
                <a:lnTo>
                  <a:pt x="3343" y="1650"/>
                </a:lnTo>
                <a:lnTo>
                  <a:pt x="3355" y="1627"/>
                </a:lnTo>
                <a:lnTo>
                  <a:pt x="3372" y="1610"/>
                </a:lnTo>
                <a:lnTo>
                  <a:pt x="3393" y="1599"/>
                </a:lnTo>
                <a:lnTo>
                  <a:pt x="3419" y="1594"/>
                </a:lnTo>
                <a:close/>
                <a:moveTo>
                  <a:pt x="3784" y="1388"/>
                </a:moveTo>
                <a:lnTo>
                  <a:pt x="3810" y="1391"/>
                </a:lnTo>
                <a:lnTo>
                  <a:pt x="3831" y="1404"/>
                </a:lnTo>
                <a:lnTo>
                  <a:pt x="3849" y="1421"/>
                </a:lnTo>
                <a:lnTo>
                  <a:pt x="3861" y="1442"/>
                </a:lnTo>
                <a:lnTo>
                  <a:pt x="3864" y="1468"/>
                </a:lnTo>
                <a:lnTo>
                  <a:pt x="3864" y="2353"/>
                </a:lnTo>
                <a:lnTo>
                  <a:pt x="3861" y="2378"/>
                </a:lnTo>
                <a:lnTo>
                  <a:pt x="3849" y="2400"/>
                </a:lnTo>
                <a:lnTo>
                  <a:pt x="3831" y="2418"/>
                </a:lnTo>
                <a:lnTo>
                  <a:pt x="3810" y="2428"/>
                </a:lnTo>
                <a:lnTo>
                  <a:pt x="3784" y="2432"/>
                </a:lnTo>
                <a:lnTo>
                  <a:pt x="3760" y="2428"/>
                </a:lnTo>
                <a:lnTo>
                  <a:pt x="3737" y="2418"/>
                </a:lnTo>
                <a:lnTo>
                  <a:pt x="3720" y="2400"/>
                </a:lnTo>
                <a:lnTo>
                  <a:pt x="3709" y="2378"/>
                </a:lnTo>
                <a:lnTo>
                  <a:pt x="3704" y="2353"/>
                </a:lnTo>
                <a:lnTo>
                  <a:pt x="3704" y="1468"/>
                </a:lnTo>
                <a:lnTo>
                  <a:pt x="3709" y="1442"/>
                </a:lnTo>
                <a:lnTo>
                  <a:pt x="3720" y="1421"/>
                </a:lnTo>
                <a:lnTo>
                  <a:pt x="3737" y="1404"/>
                </a:lnTo>
                <a:lnTo>
                  <a:pt x="3760" y="1391"/>
                </a:lnTo>
                <a:lnTo>
                  <a:pt x="3784" y="1388"/>
                </a:lnTo>
                <a:close/>
                <a:moveTo>
                  <a:pt x="4149" y="903"/>
                </a:moveTo>
                <a:lnTo>
                  <a:pt x="4175" y="906"/>
                </a:lnTo>
                <a:lnTo>
                  <a:pt x="4198" y="918"/>
                </a:lnTo>
                <a:lnTo>
                  <a:pt x="4214" y="934"/>
                </a:lnTo>
                <a:lnTo>
                  <a:pt x="4226" y="957"/>
                </a:lnTo>
                <a:lnTo>
                  <a:pt x="4229" y="981"/>
                </a:lnTo>
                <a:lnTo>
                  <a:pt x="4229" y="2353"/>
                </a:lnTo>
                <a:lnTo>
                  <a:pt x="4226" y="2378"/>
                </a:lnTo>
                <a:lnTo>
                  <a:pt x="4214" y="2400"/>
                </a:lnTo>
                <a:lnTo>
                  <a:pt x="4198" y="2418"/>
                </a:lnTo>
                <a:lnTo>
                  <a:pt x="4175" y="2428"/>
                </a:lnTo>
                <a:lnTo>
                  <a:pt x="4149" y="2432"/>
                </a:lnTo>
                <a:lnTo>
                  <a:pt x="4125" y="2428"/>
                </a:lnTo>
                <a:lnTo>
                  <a:pt x="4102" y="2418"/>
                </a:lnTo>
                <a:lnTo>
                  <a:pt x="4086" y="2400"/>
                </a:lnTo>
                <a:lnTo>
                  <a:pt x="4074" y="2378"/>
                </a:lnTo>
                <a:lnTo>
                  <a:pt x="4070" y="2353"/>
                </a:lnTo>
                <a:lnTo>
                  <a:pt x="4070" y="981"/>
                </a:lnTo>
                <a:lnTo>
                  <a:pt x="4074" y="957"/>
                </a:lnTo>
                <a:lnTo>
                  <a:pt x="4086" y="934"/>
                </a:lnTo>
                <a:lnTo>
                  <a:pt x="4102" y="918"/>
                </a:lnTo>
                <a:lnTo>
                  <a:pt x="4125" y="906"/>
                </a:lnTo>
                <a:lnTo>
                  <a:pt x="4149" y="903"/>
                </a:lnTo>
                <a:close/>
                <a:moveTo>
                  <a:pt x="1892" y="555"/>
                </a:moveTo>
                <a:lnTo>
                  <a:pt x="1864" y="560"/>
                </a:lnTo>
                <a:lnTo>
                  <a:pt x="1838" y="573"/>
                </a:lnTo>
                <a:lnTo>
                  <a:pt x="1819" y="592"/>
                </a:lnTo>
                <a:lnTo>
                  <a:pt x="1805" y="618"/>
                </a:lnTo>
                <a:lnTo>
                  <a:pt x="1801" y="646"/>
                </a:lnTo>
                <a:lnTo>
                  <a:pt x="1801" y="1744"/>
                </a:lnTo>
                <a:lnTo>
                  <a:pt x="2636" y="1744"/>
                </a:lnTo>
                <a:lnTo>
                  <a:pt x="2660" y="1749"/>
                </a:lnTo>
                <a:lnTo>
                  <a:pt x="2683" y="1760"/>
                </a:lnTo>
                <a:lnTo>
                  <a:pt x="2700" y="1777"/>
                </a:lnTo>
                <a:lnTo>
                  <a:pt x="2711" y="1800"/>
                </a:lnTo>
                <a:lnTo>
                  <a:pt x="2714" y="1824"/>
                </a:lnTo>
                <a:lnTo>
                  <a:pt x="2714" y="2495"/>
                </a:lnTo>
                <a:lnTo>
                  <a:pt x="2711" y="2551"/>
                </a:lnTo>
                <a:lnTo>
                  <a:pt x="2697" y="2603"/>
                </a:lnTo>
                <a:lnTo>
                  <a:pt x="2674" y="2652"/>
                </a:lnTo>
                <a:lnTo>
                  <a:pt x="2644" y="2697"/>
                </a:lnTo>
                <a:lnTo>
                  <a:pt x="5098" y="2697"/>
                </a:lnTo>
                <a:lnTo>
                  <a:pt x="5128" y="2692"/>
                </a:lnTo>
                <a:lnTo>
                  <a:pt x="5153" y="2680"/>
                </a:lnTo>
                <a:lnTo>
                  <a:pt x="5172" y="2661"/>
                </a:lnTo>
                <a:lnTo>
                  <a:pt x="5186" y="2634"/>
                </a:lnTo>
                <a:lnTo>
                  <a:pt x="5191" y="2606"/>
                </a:lnTo>
                <a:lnTo>
                  <a:pt x="5191" y="646"/>
                </a:lnTo>
                <a:lnTo>
                  <a:pt x="5186" y="618"/>
                </a:lnTo>
                <a:lnTo>
                  <a:pt x="5172" y="592"/>
                </a:lnTo>
                <a:lnTo>
                  <a:pt x="5153" y="573"/>
                </a:lnTo>
                <a:lnTo>
                  <a:pt x="5128" y="560"/>
                </a:lnTo>
                <a:lnTo>
                  <a:pt x="5098" y="555"/>
                </a:lnTo>
                <a:lnTo>
                  <a:pt x="1892" y="555"/>
                </a:lnTo>
                <a:close/>
                <a:moveTo>
                  <a:pt x="1543" y="161"/>
                </a:moveTo>
                <a:lnTo>
                  <a:pt x="1505" y="166"/>
                </a:lnTo>
                <a:lnTo>
                  <a:pt x="1468" y="180"/>
                </a:lnTo>
                <a:lnTo>
                  <a:pt x="1438" y="204"/>
                </a:lnTo>
                <a:lnTo>
                  <a:pt x="1416" y="234"/>
                </a:lnTo>
                <a:lnTo>
                  <a:pt x="1400" y="269"/>
                </a:lnTo>
                <a:lnTo>
                  <a:pt x="1395" y="309"/>
                </a:lnTo>
                <a:lnTo>
                  <a:pt x="1395" y="1744"/>
                </a:lnTo>
                <a:lnTo>
                  <a:pt x="1641" y="1744"/>
                </a:lnTo>
                <a:lnTo>
                  <a:pt x="1641" y="646"/>
                </a:lnTo>
                <a:lnTo>
                  <a:pt x="1646" y="595"/>
                </a:lnTo>
                <a:lnTo>
                  <a:pt x="1662" y="548"/>
                </a:lnTo>
                <a:lnTo>
                  <a:pt x="1684" y="506"/>
                </a:lnTo>
                <a:lnTo>
                  <a:pt x="1714" y="470"/>
                </a:lnTo>
                <a:lnTo>
                  <a:pt x="1752" y="438"/>
                </a:lnTo>
                <a:lnTo>
                  <a:pt x="1794" y="415"/>
                </a:lnTo>
                <a:lnTo>
                  <a:pt x="1841" y="400"/>
                </a:lnTo>
                <a:lnTo>
                  <a:pt x="1892" y="396"/>
                </a:lnTo>
                <a:lnTo>
                  <a:pt x="5098" y="396"/>
                </a:lnTo>
                <a:lnTo>
                  <a:pt x="5149" y="400"/>
                </a:lnTo>
                <a:lnTo>
                  <a:pt x="5196" y="415"/>
                </a:lnTo>
                <a:lnTo>
                  <a:pt x="5240" y="438"/>
                </a:lnTo>
                <a:lnTo>
                  <a:pt x="5277" y="470"/>
                </a:lnTo>
                <a:lnTo>
                  <a:pt x="5306" y="506"/>
                </a:lnTo>
                <a:lnTo>
                  <a:pt x="5331" y="548"/>
                </a:lnTo>
                <a:lnTo>
                  <a:pt x="5345" y="595"/>
                </a:lnTo>
                <a:lnTo>
                  <a:pt x="5350" y="646"/>
                </a:lnTo>
                <a:lnTo>
                  <a:pt x="5350" y="2606"/>
                </a:lnTo>
                <a:lnTo>
                  <a:pt x="5345" y="2657"/>
                </a:lnTo>
                <a:lnTo>
                  <a:pt x="5331" y="2704"/>
                </a:lnTo>
                <a:lnTo>
                  <a:pt x="5306" y="2746"/>
                </a:lnTo>
                <a:lnTo>
                  <a:pt x="5277" y="2783"/>
                </a:lnTo>
                <a:lnTo>
                  <a:pt x="5240" y="2814"/>
                </a:lnTo>
                <a:lnTo>
                  <a:pt x="5196" y="2837"/>
                </a:lnTo>
                <a:lnTo>
                  <a:pt x="5149" y="2851"/>
                </a:lnTo>
                <a:lnTo>
                  <a:pt x="5098" y="2856"/>
                </a:lnTo>
                <a:lnTo>
                  <a:pt x="2587" y="2856"/>
                </a:lnTo>
                <a:lnTo>
                  <a:pt x="2604" y="2940"/>
                </a:lnTo>
                <a:lnTo>
                  <a:pt x="2615" y="3027"/>
                </a:lnTo>
                <a:lnTo>
                  <a:pt x="2618" y="3114"/>
                </a:lnTo>
                <a:lnTo>
                  <a:pt x="2615" y="3195"/>
                </a:lnTo>
                <a:lnTo>
                  <a:pt x="2608" y="3273"/>
                </a:lnTo>
                <a:lnTo>
                  <a:pt x="2594" y="3350"/>
                </a:lnTo>
                <a:lnTo>
                  <a:pt x="5451" y="3350"/>
                </a:lnTo>
                <a:lnTo>
                  <a:pt x="5491" y="3345"/>
                </a:lnTo>
                <a:lnTo>
                  <a:pt x="5526" y="3329"/>
                </a:lnTo>
                <a:lnTo>
                  <a:pt x="5556" y="3307"/>
                </a:lnTo>
                <a:lnTo>
                  <a:pt x="5580" y="3277"/>
                </a:lnTo>
                <a:lnTo>
                  <a:pt x="5594" y="3240"/>
                </a:lnTo>
                <a:lnTo>
                  <a:pt x="5599" y="3202"/>
                </a:lnTo>
                <a:lnTo>
                  <a:pt x="5599" y="309"/>
                </a:lnTo>
                <a:lnTo>
                  <a:pt x="5594" y="269"/>
                </a:lnTo>
                <a:lnTo>
                  <a:pt x="5580" y="234"/>
                </a:lnTo>
                <a:lnTo>
                  <a:pt x="5556" y="204"/>
                </a:lnTo>
                <a:lnTo>
                  <a:pt x="5526" y="180"/>
                </a:lnTo>
                <a:lnTo>
                  <a:pt x="5491" y="166"/>
                </a:lnTo>
                <a:lnTo>
                  <a:pt x="5451" y="161"/>
                </a:lnTo>
                <a:lnTo>
                  <a:pt x="1543" y="161"/>
                </a:lnTo>
                <a:close/>
                <a:moveTo>
                  <a:pt x="1543" y="0"/>
                </a:moveTo>
                <a:lnTo>
                  <a:pt x="5451" y="0"/>
                </a:lnTo>
                <a:lnTo>
                  <a:pt x="5507" y="5"/>
                </a:lnTo>
                <a:lnTo>
                  <a:pt x="5559" y="19"/>
                </a:lnTo>
                <a:lnTo>
                  <a:pt x="5606" y="42"/>
                </a:lnTo>
                <a:lnTo>
                  <a:pt x="5650" y="73"/>
                </a:lnTo>
                <a:lnTo>
                  <a:pt x="5687" y="110"/>
                </a:lnTo>
                <a:lnTo>
                  <a:pt x="5718" y="154"/>
                </a:lnTo>
                <a:lnTo>
                  <a:pt x="5741" y="201"/>
                </a:lnTo>
                <a:lnTo>
                  <a:pt x="5755" y="253"/>
                </a:lnTo>
                <a:lnTo>
                  <a:pt x="5760" y="309"/>
                </a:lnTo>
                <a:lnTo>
                  <a:pt x="5760" y="3202"/>
                </a:lnTo>
                <a:lnTo>
                  <a:pt x="5755" y="3256"/>
                </a:lnTo>
                <a:lnTo>
                  <a:pt x="5741" y="3308"/>
                </a:lnTo>
                <a:lnTo>
                  <a:pt x="5718" y="3357"/>
                </a:lnTo>
                <a:lnTo>
                  <a:pt x="5687" y="3401"/>
                </a:lnTo>
                <a:lnTo>
                  <a:pt x="5650" y="3437"/>
                </a:lnTo>
                <a:lnTo>
                  <a:pt x="5606" y="3467"/>
                </a:lnTo>
                <a:lnTo>
                  <a:pt x="5559" y="3490"/>
                </a:lnTo>
                <a:lnTo>
                  <a:pt x="5507" y="3506"/>
                </a:lnTo>
                <a:lnTo>
                  <a:pt x="5451" y="3511"/>
                </a:lnTo>
                <a:lnTo>
                  <a:pt x="2547" y="3511"/>
                </a:lnTo>
                <a:lnTo>
                  <a:pt x="2520" y="3574"/>
                </a:lnTo>
                <a:lnTo>
                  <a:pt x="2491" y="3636"/>
                </a:lnTo>
                <a:lnTo>
                  <a:pt x="4625" y="3636"/>
                </a:lnTo>
                <a:lnTo>
                  <a:pt x="4650" y="3640"/>
                </a:lnTo>
                <a:lnTo>
                  <a:pt x="4673" y="3652"/>
                </a:lnTo>
                <a:lnTo>
                  <a:pt x="4690" y="3670"/>
                </a:lnTo>
                <a:lnTo>
                  <a:pt x="4701" y="3691"/>
                </a:lnTo>
                <a:lnTo>
                  <a:pt x="4704" y="3717"/>
                </a:lnTo>
                <a:lnTo>
                  <a:pt x="4701" y="3741"/>
                </a:lnTo>
                <a:lnTo>
                  <a:pt x="4690" y="3764"/>
                </a:lnTo>
                <a:lnTo>
                  <a:pt x="4673" y="3781"/>
                </a:lnTo>
                <a:lnTo>
                  <a:pt x="4650" y="3792"/>
                </a:lnTo>
                <a:lnTo>
                  <a:pt x="4625" y="3797"/>
                </a:lnTo>
                <a:lnTo>
                  <a:pt x="2390" y="3797"/>
                </a:lnTo>
                <a:lnTo>
                  <a:pt x="2325" y="3877"/>
                </a:lnTo>
                <a:lnTo>
                  <a:pt x="2252" y="3951"/>
                </a:lnTo>
                <a:lnTo>
                  <a:pt x="2171" y="4019"/>
                </a:lnTo>
                <a:lnTo>
                  <a:pt x="2086" y="4080"/>
                </a:lnTo>
                <a:lnTo>
                  <a:pt x="1995" y="4132"/>
                </a:lnTo>
                <a:lnTo>
                  <a:pt x="1899" y="4176"/>
                </a:lnTo>
                <a:lnTo>
                  <a:pt x="1798" y="4211"/>
                </a:lnTo>
                <a:lnTo>
                  <a:pt x="1695" y="4237"/>
                </a:lnTo>
                <a:lnTo>
                  <a:pt x="1587" y="4253"/>
                </a:lnTo>
                <a:lnTo>
                  <a:pt x="1475" y="4258"/>
                </a:lnTo>
                <a:lnTo>
                  <a:pt x="1368" y="4253"/>
                </a:lnTo>
                <a:lnTo>
                  <a:pt x="1265" y="4239"/>
                </a:lnTo>
                <a:lnTo>
                  <a:pt x="1166" y="4214"/>
                </a:lnTo>
                <a:lnTo>
                  <a:pt x="1068" y="4183"/>
                </a:lnTo>
                <a:lnTo>
                  <a:pt x="976" y="4143"/>
                </a:lnTo>
                <a:lnTo>
                  <a:pt x="888" y="4094"/>
                </a:lnTo>
                <a:lnTo>
                  <a:pt x="805" y="4038"/>
                </a:lnTo>
                <a:lnTo>
                  <a:pt x="726" y="3977"/>
                </a:lnTo>
                <a:lnTo>
                  <a:pt x="655" y="3907"/>
                </a:lnTo>
                <a:lnTo>
                  <a:pt x="588" y="3834"/>
                </a:lnTo>
                <a:lnTo>
                  <a:pt x="529" y="3753"/>
                </a:lnTo>
                <a:lnTo>
                  <a:pt x="477" y="3668"/>
                </a:lnTo>
                <a:lnTo>
                  <a:pt x="433" y="3577"/>
                </a:lnTo>
                <a:lnTo>
                  <a:pt x="394" y="3483"/>
                </a:lnTo>
                <a:lnTo>
                  <a:pt x="367" y="3385"/>
                </a:lnTo>
                <a:lnTo>
                  <a:pt x="333" y="3385"/>
                </a:lnTo>
                <a:lnTo>
                  <a:pt x="274" y="3380"/>
                </a:lnTo>
                <a:lnTo>
                  <a:pt x="218" y="3364"/>
                </a:lnTo>
                <a:lnTo>
                  <a:pt x="166" y="3338"/>
                </a:lnTo>
                <a:lnTo>
                  <a:pt x="119" y="3307"/>
                </a:lnTo>
                <a:lnTo>
                  <a:pt x="79" y="3265"/>
                </a:lnTo>
                <a:lnTo>
                  <a:pt x="45" y="3219"/>
                </a:lnTo>
                <a:lnTo>
                  <a:pt x="21" y="3167"/>
                </a:lnTo>
                <a:lnTo>
                  <a:pt x="5" y="3111"/>
                </a:lnTo>
                <a:lnTo>
                  <a:pt x="0" y="3050"/>
                </a:lnTo>
                <a:lnTo>
                  <a:pt x="0" y="2343"/>
                </a:lnTo>
                <a:lnTo>
                  <a:pt x="5" y="2285"/>
                </a:lnTo>
                <a:lnTo>
                  <a:pt x="19" y="2231"/>
                </a:lnTo>
                <a:lnTo>
                  <a:pt x="42" y="2182"/>
                </a:lnTo>
                <a:lnTo>
                  <a:pt x="72" y="2137"/>
                </a:lnTo>
                <a:lnTo>
                  <a:pt x="108" y="2097"/>
                </a:lnTo>
                <a:lnTo>
                  <a:pt x="150" y="2064"/>
                </a:lnTo>
                <a:lnTo>
                  <a:pt x="197" y="2037"/>
                </a:lnTo>
                <a:lnTo>
                  <a:pt x="250" y="2020"/>
                </a:lnTo>
                <a:lnTo>
                  <a:pt x="304" y="2009"/>
                </a:lnTo>
                <a:lnTo>
                  <a:pt x="321" y="1955"/>
                </a:lnTo>
                <a:lnTo>
                  <a:pt x="347" y="1905"/>
                </a:lnTo>
                <a:lnTo>
                  <a:pt x="381" y="1859"/>
                </a:lnTo>
                <a:lnTo>
                  <a:pt x="421" y="1821"/>
                </a:lnTo>
                <a:lnTo>
                  <a:pt x="466" y="1788"/>
                </a:lnTo>
                <a:lnTo>
                  <a:pt x="517" y="1765"/>
                </a:lnTo>
                <a:lnTo>
                  <a:pt x="573" y="1749"/>
                </a:lnTo>
                <a:lnTo>
                  <a:pt x="632" y="1744"/>
                </a:lnTo>
                <a:lnTo>
                  <a:pt x="1236" y="1744"/>
                </a:lnTo>
                <a:lnTo>
                  <a:pt x="1236" y="309"/>
                </a:lnTo>
                <a:lnTo>
                  <a:pt x="1239" y="253"/>
                </a:lnTo>
                <a:lnTo>
                  <a:pt x="1255" y="201"/>
                </a:lnTo>
                <a:lnTo>
                  <a:pt x="1278" y="154"/>
                </a:lnTo>
                <a:lnTo>
                  <a:pt x="1307" y="110"/>
                </a:lnTo>
                <a:lnTo>
                  <a:pt x="1344" y="73"/>
                </a:lnTo>
                <a:lnTo>
                  <a:pt x="1388" y="42"/>
                </a:lnTo>
                <a:lnTo>
                  <a:pt x="1437" y="19"/>
                </a:lnTo>
                <a:lnTo>
                  <a:pt x="1489" y="5"/>
                </a:lnTo>
                <a:lnTo>
                  <a:pt x="1543"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Tree>
    <p:custDataLst>
      <p:tags r:id="rId1"/>
    </p:custDataLst>
    <p:extLst>
      <p:ext uri="{BB962C8B-B14F-4D97-AF65-F5344CB8AC3E}">
        <p14:creationId xmlns:p14="http://schemas.microsoft.com/office/powerpoint/2010/main" val="34122800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26"/>
          <p:cNvSpPr>
            <a:spLocks noChangeAspect="1" noEditPoints="1"/>
          </p:cNvSpPr>
          <p:nvPr/>
        </p:nvSpPr>
        <p:spPr bwMode="auto">
          <a:xfrm>
            <a:off x="3942699" y="2530825"/>
            <a:ext cx="1417637" cy="1368425"/>
          </a:xfrm>
          <a:custGeom>
            <a:avLst/>
            <a:gdLst>
              <a:gd name="T0" fmla="*/ 1376 w 3570"/>
              <a:gd name="T1" fmla="*/ 2524 h 3449"/>
              <a:gd name="T2" fmla="*/ 1249 w 3570"/>
              <a:gd name="T3" fmla="*/ 2558 h 3449"/>
              <a:gd name="T4" fmla="*/ 1282 w 3570"/>
              <a:gd name="T5" fmla="*/ 2431 h 3449"/>
              <a:gd name="T6" fmla="*/ 925 w 3570"/>
              <a:gd name="T7" fmla="*/ 2505 h 3449"/>
              <a:gd name="T8" fmla="*/ 811 w 3570"/>
              <a:gd name="T9" fmla="*/ 2570 h 3449"/>
              <a:gd name="T10" fmla="*/ 811 w 3570"/>
              <a:gd name="T11" fmla="*/ 2439 h 3449"/>
              <a:gd name="T12" fmla="*/ 1865 w 3570"/>
              <a:gd name="T13" fmla="*/ 2578 h 3449"/>
              <a:gd name="T14" fmla="*/ 1865 w 3570"/>
              <a:gd name="T15" fmla="*/ 2370 h 3449"/>
              <a:gd name="T16" fmla="*/ 340 w 3570"/>
              <a:gd name="T17" fmla="*/ 2348 h 3449"/>
              <a:gd name="T18" fmla="*/ 295 w 3570"/>
              <a:gd name="T19" fmla="*/ 2553 h 3449"/>
              <a:gd name="T20" fmla="*/ 413 w 3570"/>
              <a:gd name="T21" fmla="*/ 2332 h 3449"/>
              <a:gd name="T22" fmla="*/ 1197 w 3570"/>
              <a:gd name="T23" fmla="*/ 2009 h 3449"/>
              <a:gd name="T24" fmla="*/ 745 w 3570"/>
              <a:gd name="T25" fmla="*/ 2170 h 3449"/>
              <a:gd name="T26" fmla="*/ 506 w 3570"/>
              <a:gd name="T27" fmla="*/ 2899 h 3449"/>
              <a:gd name="T28" fmla="*/ 730 w 3570"/>
              <a:gd name="T29" fmla="*/ 3247 h 3449"/>
              <a:gd name="T30" fmla="*/ 1156 w 3570"/>
              <a:gd name="T31" fmla="*/ 3357 h 3449"/>
              <a:gd name="T32" fmla="*/ 1546 w 3570"/>
              <a:gd name="T33" fmla="*/ 3144 h 3449"/>
              <a:gd name="T34" fmla="*/ 1070 w 3570"/>
              <a:gd name="T35" fmla="*/ 1472 h 3449"/>
              <a:gd name="T36" fmla="*/ 627 w 3570"/>
              <a:gd name="T37" fmla="*/ 1640 h 3449"/>
              <a:gd name="T38" fmla="*/ 409 w 3570"/>
              <a:gd name="T39" fmla="*/ 2061 h 3449"/>
              <a:gd name="T40" fmla="*/ 463 w 3570"/>
              <a:gd name="T41" fmla="*/ 2106 h 3449"/>
              <a:gd name="T42" fmla="*/ 597 w 3570"/>
              <a:gd name="T43" fmla="*/ 1849 h 3449"/>
              <a:gd name="T44" fmla="*/ 1008 w 3570"/>
              <a:gd name="T45" fmla="*/ 1654 h 3449"/>
              <a:gd name="T46" fmla="*/ 1436 w 3570"/>
              <a:gd name="T47" fmla="*/ 1741 h 3449"/>
              <a:gd name="T48" fmla="*/ 1675 w 3570"/>
              <a:gd name="T49" fmla="*/ 2074 h 3449"/>
              <a:gd name="T50" fmla="*/ 1752 w 3570"/>
              <a:gd name="T51" fmla="*/ 2081 h 3449"/>
              <a:gd name="T52" fmla="*/ 1618 w 3570"/>
              <a:gd name="T53" fmla="*/ 1726 h 3449"/>
              <a:gd name="T54" fmla="*/ 1217 w 3570"/>
              <a:gd name="T55" fmla="*/ 1483 h 3449"/>
              <a:gd name="T56" fmla="*/ 1376 w 3570"/>
              <a:gd name="T57" fmla="*/ 1241 h 3449"/>
              <a:gd name="T58" fmla="*/ 1883 w 3570"/>
              <a:gd name="T59" fmla="*/ 1568 h 3449"/>
              <a:gd name="T60" fmla="*/ 2135 w 3570"/>
              <a:gd name="T61" fmla="*/ 2114 h 3449"/>
              <a:gd name="T62" fmla="*/ 2111 w 3570"/>
              <a:gd name="T63" fmla="*/ 3353 h 3449"/>
              <a:gd name="T64" fmla="*/ 1641 w 3570"/>
              <a:gd name="T65" fmla="*/ 3163 h 3449"/>
              <a:gd name="T66" fmla="*/ 1228 w 3570"/>
              <a:gd name="T67" fmla="*/ 3436 h 3449"/>
              <a:gd name="T68" fmla="*/ 757 w 3570"/>
              <a:gd name="T69" fmla="*/ 3369 h 3449"/>
              <a:gd name="T70" fmla="*/ 436 w 3570"/>
              <a:gd name="T71" fmla="*/ 2984 h 3449"/>
              <a:gd name="T72" fmla="*/ 2 w 3570"/>
              <a:gd name="T73" fmla="*/ 3318 h 3449"/>
              <a:gd name="T74" fmla="*/ 110 w 3570"/>
              <a:gd name="T75" fmla="*/ 1801 h 3449"/>
              <a:gd name="T76" fmla="*/ 532 w 3570"/>
              <a:gd name="T77" fmla="*/ 1346 h 3449"/>
              <a:gd name="T78" fmla="*/ 3269 w 3570"/>
              <a:gd name="T79" fmla="*/ 359 h 3449"/>
              <a:gd name="T80" fmla="*/ 3321 w 3570"/>
              <a:gd name="T81" fmla="*/ 449 h 3449"/>
              <a:gd name="T82" fmla="*/ 2477 w 3570"/>
              <a:gd name="T83" fmla="*/ 1217 h 3449"/>
              <a:gd name="T84" fmla="*/ 2228 w 3570"/>
              <a:gd name="T85" fmla="*/ 805 h 3449"/>
              <a:gd name="T86" fmla="*/ 3226 w 3570"/>
              <a:gd name="T87" fmla="*/ 377 h 3449"/>
              <a:gd name="T88" fmla="*/ 1901 w 3570"/>
              <a:gd name="T89" fmla="*/ 160 h 3449"/>
              <a:gd name="T90" fmla="*/ 1883 w 3570"/>
              <a:gd name="T91" fmla="*/ 1235 h 3449"/>
              <a:gd name="T92" fmla="*/ 2271 w 3570"/>
              <a:gd name="T93" fmla="*/ 1304 h 3449"/>
              <a:gd name="T94" fmla="*/ 2708 w 3570"/>
              <a:gd name="T95" fmla="*/ 1299 h 3449"/>
              <a:gd name="T96" fmla="*/ 3439 w 3570"/>
              <a:gd name="T97" fmla="*/ 1211 h 3449"/>
              <a:gd name="T98" fmla="*/ 3389 w 3570"/>
              <a:gd name="T99" fmla="*/ 144 h 3449"/>
              <a:gd name="T100" fmla="*/ 3392 w 3570"/>
              <a:gd name="T101" fmla="*/ 13 h 3449"/>
              <a:gd name="T102" fmla="*/ 3570 w 3570"/>
              <a:gd name="T103" fmla="*/ 259 h 3449"/>
              <a:gd name="T104" fmla="*/ 3430 w 3570"/>
              <a:gd name="T105" fmla="*/ 1388 h 3449"/>
              <a:gd name="T106" fmla="*/ 2241 w 3570"/>
              <a:gd name="T107" fmla="*/ 1900 h 3449"/>
              <a:gd name="T108" fmla="*/ 1999 w 3570"/>
              <a:gd name="T109" fmla="*/ 1416 h 3449"/>
              <a:gd name="T110" fmla="*/ 1753 w 3570"/>
              <a:gd name="T111" fmla="*/ 1239 h 3449"/>
              <a:gd name="T112" fmla="*/ 1816 w 3570"/>
              <a:gd name="T113" fmla="*/ 76 h 3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570" h="3449">
                <a:moveTo>
                  <a:pt x="1302" y="2429"/>
                </a:moveTo>
                <a:lnTo>
                  <a:pt x="1322" y="2431"/>
                </a:lnTo>
                <a:lnTo>
                  <a:pt x="1341" y="2439"/>
                </a:lnTo>
                <a:lnTo>
                  <a:pt x="1356" y="2451"/>
                </a:lnTo>
                <a:lnTo>
                  <a:pt x="1368" y="2466"/>
                </a:lnTo>
                <a:lnTo>
                  <a:pt x="1376" y="2484"/>
                </a:lnTo>
                <a:lnTo>
                  <a:pt x="1378" y="2505"/>
                </a:lnTo>
                <a:lnTo>
                  <a:pt x="1376" y="2524"/>
                </a:lnTo>
                <a:lnTo>
                  <a:pt x="1368" y="2543"/>
                </a:lnTo>
                <a:lnTo>
                  <a:pt x="1356" y="2558"/>
                </a:lnTo>
                <a:lnTo>
                  <a:pt x="1341" y="2570"/>
                </a:lnTo>
                <a:lnTo>
                  <a:pt x="1322" y="2579"/>
                </a:lnTo>
                <a:lnTo>
                  <a:pt x="1302" y="2581"/>
                </a:lnTo>
                <a:lnTo>
                  <a:pt x="1282" y="2579"/>
                </a:lnTo>
                <a:lnTo>
                  <a:pt x="1264" y="2570"/>
                </a:lnTo>
                <a:lnTo>
                  <a:pt x="1249" y="2558"/>
                </a:lnTo>
                <a:lnTo>
                  <a:pt x="1237" y="2543"/>
                </a:lnTo>
                <a:lnTo>
                  <a:pt x="1229" y="2524"/>
                </a:lnTo>
                <a:lnTo>
                  <a:pt x="1226" y="2505"/>
                </a:lnTo>
                <a:lnTo>
                  <a:pt x="1229" y="2484"/>
                </a:lnTo>
                <a:lnTo>
                  <a:pt x="1237" y="2466"/>
                </a:lnTo>
                <a:lnTo>
                  <a:pt x="1249" y="2451"/>
                </a:lnTo>
                <a:lnTo>
                  <a:pt x="1264" y="2439"/>
                </a:lnTo>
                <a:lnTo>
                  <a:pt x="1282" y="2431"/>
                </a:lnTo>
                <a:lnTo>
                  <a:pt x="1302" y="2429"/>
                </a:lnTo>
                <a:close/>
                <a:moveTo>
                  <a:pt x="849" y="2429"/>
                </a:moveTo>
                <a:lnTo>
                  <a:pt x="870" y="2431"/>
                </a:lnTo>
                <a:lnTo>
                  <a:pt x="888" y="2439"/>
                </a:lnTo>
                <a:lnTo>
                  <a:pt x="904" y="2451"/>
                </a:lnTo>
                <a:lnTo>
                  <a:pt x="916" y="2466"/>
                </a:lnTo>
                <a:lnTo>
                  <a:pt x="923" y="2484"/>
                </a:lnTo>
                <a:lnTo>
                  <a:pt x="925" y="2505"/>
                </a:lnTo>
                <a:lnTo>
                  <a:pt x="923" y="2524"/>
                </a:lnTo>
                <a:lnTo>
                  <a:pt x="916" y="2543"/>
                </a:lnTo>
                <a:lnTo>
                  <a:pt x="904" y="2558"/>
                </a:lnTo>
                <a:lnTo>
                  <a:pt x="888" y="2570"/>
                </a:lnTo>
                <a:lnTo>
                  <a:pt x="870" y="2579"/>
                </a:lnTo>
                <a:lnTo>
                  <a:pt x="849" y="2581"/>
                </a:lnTo>
                <a:lnTo>
                  <a:pt x="830" y="2579"/>
                </a:lnTo>
                <a:lnTo>
                  <a:pt x="811" y="2570"/>
                </a:lnTo>
                <a:lnTo>
                  <a:pt x="796" y="2558"/>
                </a:lnTo>
                <a:lnTo>
                  <a:pt x="784" y="2543"/>
                </a:lnTo>
                <a:lnTo>
                  <a:pt x="776" y="2524"/>
                </a:lnTo>
                <a:lnTo>
                  <a:pt x="773" y="2505"/>
                </a:lnTo>
                <a:lnTo>
                  <a:pt x="776" y="2484"/>
                </a:lnTo>
                <a:lnTo>
                  <a:pt x="784" y="2466"/>
                </a:lnTo>
                <a:lnTo>
                  <a:pt x="796" y="2451"/>
                </a:lnTo>
                <a:lnTo>
                  <a:pt x="811" y="2439"/>
                </a:lnTo>
                <a:lnTo>
                  <a:pt x="830" y="2431"/>
                </a:lnTo>
                <a:lnTo>
                  <a:pt x="849" y="2429"/>
                </a:lnTo>
                <a:close/>
                <a:moveTo>
                  <a:pt x="1763" y="2323"/>
                </a:moveTo>
                <a:lnTo>
                  <a:pt x="1763" y="2624"/>
                </a:lnTo>
                <a:lnTo>
                  <a:pt x="1792" y="2620"/>
                </a:lnTo>
                <a:lnTo>
                  <a:pt x="1819" y="2610"/>
                </a:lnTo>
                <a:lnTo>
                  <a:pt x="1843" y="2596"/>
                </a:lnTo>
                <a:lnTo>
                  <a:pt x="1865" y="2578"/>
                </a:lnTo>
                <a:lnTo>
                  <a:pt x="1882" y="2556"/>
                </a:lnTo>
                <a:lnTo>
                  <a:pt x="1895" y="2531"/>
                </a:lnTo>
                <a:lnTo>
                  <a:pt x="1904" y="2504"/>
                </a:lnTo>
                <a:lnTo>
                  <a:pt x="1906" y="2473"/>
                </a:lnTo>
                <a:lnTo>
                  <a:pt x="1904" y="2444"/>
                </a:lnTo>
                <a:lnTo>
                  <a:pt x="1895" y="2417"/>
                </a:lnTo>
                <a:lnTo>
                  <a:pt x="1882" y="2392"/>
                </a:lnTo>
                <a:lnTo>
                  <a:pt x="1865" y="2370"/>
                </a:lnTo>
                <a:lnTo>
                  <a:pt x="1843" y="2352"/>
                </a:lnTo>
                <a:lnTo>
                  <a:pt x="1819" y="2338"/>
                </a:lnTo>
                <a:lnTo>
                  <a:pt x="1792" y="2328"/>
                </a:lnTo>
                <a:lnTo>
                  <a:pt x="1763" y="2323"/>
                </a:lnTo>
                <a:close/>
                <a:moveTo>
                  <a:pt x="424" y="2322"/>
                </a:moveTo>
                <a:lnTo>
                  <a:pt x="394" y="2326"/>
                </a:lnTo>
                <a:lnTo>
                  <a:pt x="366" y="2334"/>
                </a:lnTo>
                <a:lnTo>
                  <a:pt x="340" y="2348"/>
                </a:lnTo>
                <a:lnTo>
                  <a:pt x="317" y="2367"/>
                </a:lnTo>
                <a:lnTo>
                  <a:pt x="298" y="2389"/>
                </a:lnTo>
                <a:lnTo>
                  <a:pt x="285" y="2415"/>
                </a:lnTo>
                <a:lnTo>
                  <a:pt x="276" y="2443"/>
                </a:lnTo>
                <a:lnTo>
                  <a:pt x="273" y="2473"/>
                </a:lnTo>
                <a:lnTo>
                  <a:pt x="276" y="2502"/>
                </a:lnTo>
                <a:lnTo>
                  <a:pt x="283" y="2528"/>
                </a:lnTo>
                <a:lnTo>
                  <a:pt x="295" y="2553"/>
                </a:lnTo>
                <a:lnTo>
                  <a:pt x="311" y="2573"/>
                </a:lnTo>
                <a:lnTo>
                  <a:pt x="330" y="2592"/>
                </a:lnTo>
                <a:lnTo>
                  <a:pt x="353" y="2607"/>
                </a:lnTo>
                <a:lnTo>
                  <a:pt x="378" y="2617"/>
                </a:lnTo>
                <a:lnTo>
                  <a:pt x="404" y="2623"/>
                </a:lnTo>
                <a:lnTo>
                  <a:pt x="404" y="2359"/>
                </a:lnTo>
                <a:lnTo>
                  <a:pt x="407" y="2345"/>
                </a:lnTo>
                <a:lnTo>
                  <a:pt x="413" y="2332"/>
                </a:lnTo>
                <a:lnTo>
                  <a:pt x="424" y="2323"/>
                </a:lnTo>
                <a:lnTo>
                  <a:pt x="424" y="2322"/>
                </a:lnTo>
                <a:close/>
                <a:moveTo>
                  <a:pt x="1352" y="1912"/>
                </a:moveTo>
                <a:lnTo>
                  <a:pt x="1331" y="1927"/>
                </a:lnTo>
                <a:lnTo>
                  <a:pt x="1305" y="1944"/>
                </a:lnTo>
                <a:lnTo>
                  <a:pt x="1274" y="1964"/>
                </a:lnTo>
                <a:lnTo>
                  <a:pt x="1238" y="1986"/>
                </a:lnTo>
                <a:lnTo>
                  <a:pt x="1197" y="2009"/>
                </a:lnTo>
                <a:lnTo>
                  <a:pt x="1150" y="2033"/>
                </a:lnTo>
                <a:lnTo>
                  <a:pt x="1099" y="2057"/>
                </a:lnTo>
                <a:lnTo>
                  <a:pt x="1041" y="2082"/>
                </a:lnTo>
                <a:lnTo>
                  <a:pt x="980" y="2106"/>
                </a:lnTo>
                <a:lnTo>
                  <a:pt x="917" y="2128"/>
                </a:lnTo>
                <a:lnTo>
                  <a:pt x="856" y="2146"/>
                </a:lnTo>
                <a:lnTo>
                  <a:pt x="800" y="2159"/>
                </a:lnTo>
                <a:lnTo>
                  <a:pt x="745" y="2170"/>
                </a:lnTo>
                <a:lnTo>
                  <a:pt x="695" y="2177"/>
                </a:lnTo>
                <a:lnTo>
                  <a:pt x="649" y="2182"/>
                </a:lnTo>
                <a:lnTo>
                  <a:pt x="606" y="2184"/>
                </a:lnTo>
                <a:lnTo>
                  <a:pt x="568" y="2185"/>
                </a:lnTo>
                <a:lnTo>
                  <a:pt x="536" y="2185"/>
                </a:lnTo>
                <a:lnTo>
                  <a:pt x="509" y="2184"/>
                </a:lnTo>
                <a:lnTo>
                  <a:pt x="506" y="2897"/>
                </a:lnTo>
                <a:lnTo>
                  <a:pt x="506" y="2899"/>
                </a:lnTo>
                <a:lnTo>
                  <a:pt x="506" y="2900"/>
                </a:lnTo>
                <a:lnTo>
                  <a:pt x="522" y="2960"/>
                </a:lnTo>
                <a:lnTo>
                  <a:pt x="544" y="3017"/>
                </a:lnTo>
                <a:lnTo>
                  <a:pt x="571" y="3070"/>
                </a:lnTo>
                <a:lnTo>
                  <a:pt x="604" y="3120"/>
                </a:lnTo>
                <a:lnTo>
                  <a:pt x="641" y="3167"/>
                </a:lnTo>
                <a:lnTo>
                  <a:pt x="683" y="3209"/>
                </a:lnTo>
                <a:lnTo>
                  <a:pt x="730" y="3247"/>
                </a:lnTo>
                <a:lnTo>
                  <a:pt x="780" y="3280"/>
                </a:lnTo>
                <a:lnTo>
                  <a:pt x="833" y="3308"/>
                </a:lnTo>
                <a:lnTo>
                  <a:pt x="890" y="3331"/>
                </a:lnTo>
                <a:lnTo>
                  <a:pt x="948" y="3347"/>
                </a:lnTo>
                <a:lnTo>
                  <a:pt x="1010" y="3357"/>
                </a:lnTo>
                <a:lnTo>
                  <a:pt x="1074" y="3360"/>
                </a:lnTo>
                <a:lnTo>
                  <a:pt x="1097" y="3360"/>
                </a:lnTo>
                <a:lnTo>
                  <a:pt x="1156" y="3357"/>
                </a:lnTo>
                <a:lnTo>
                  <a:pt x="1215" y="3348"/>
                </a:lnTo>
                <a:lnTo>
                  <a:pt x="1270" y="3334"/>
                </a:lnTo>
                <a:lnTo>
                  <a:pt x="1325" y="3313"/>
                </a:lnTo>
                <a:lnTo>
                  <a:pt x="1376" y="3288"/>
                </a:lnTo>
                <a:lnTo>
                  <a:pt x="1423" y="3258"/>
                </a:lnTo>
                <a:lnTo>
                  <a:pt x="1468" y="3224"/>
                </a:lnTo>
                <a:lnTo>
                  <a:pt x="1509" y="3186"/>
                </a:lnTo>
                <a:lnTo>
                  <a:pt x="1546" y="3144"/>
                </a:lnTo>
                <a:lnTo>
                  <a:pt x="1580" y="3098"/>
                </a:lnTo>
                <a:lnTo>
                  <a:pt x="1608" y="3049"/>
                </a:lnTo>
                <a:lnTo>
                  <a:pt x="1632" y="2997"/>
                </a:lnTo>
                <a:lnTo>
                  <a:pt x="1651" y="2943"/>
                </a:lnTo>
                <a:lnTo>
                  <a:pt x="1664" y="2886"/>
                </a:lnTo>
                <a:lnTo>
                  <a:pt x="1675" y="2255"/>
                </a:lnTo>
                <a:lnTo>
                  <a:pt x="1352" y="1912"/>
                </a:lnTo>
                <a:close/>
                <a:moveTo>
                  <a:pt x="1070" y="1472"/>
                </a:moveTo>
                <a:lnTo>
                  <a:pt x="1008" y="1474"/>
                </a:lnTo>
                <a:lnTo>
                  <a:pt x="946" y="1483"/>
                </a:lnTo>
                <a:lnTo>
                  <a:pt x="887" y="1497"/>
                </a:lnTo>
                <a:lnTo>
                  <a:pt x="830" y="1516"/>
                </a:lnTo>
                <a:lnTo>
                  <a:pt x="775" y="1540"/>
                </a:lnTo>
                <a:lnTo>
                  <a:pt x="723" y="1569"/>
                </a:lnTo>
                <a:lnTo>
                  <a:pt x="674" y="1602"/>
                </a:lnTo>
                <a:lnTo>
                  <a:pt x="627" y="1640"/>
                </a:lnTo>
                <a:lnTo>
                  <a:pt x="585" y="1681"/>
                </a:lnTo>
                <a:lnTo>
                  <a:pt x="547" y="1727"/>
                </a:lnTo>
                <a:lnTo>
                  <a:pt x="512" y="1775"/>
                </a:lnTo>
                <a:lnTo>
                  <a:pt x="482" y="1827"/>
                </a:lnTo>
                <a:lnTo>
                  <a:pt x="456" y="1881"/>
                </a:lnTo>
                <a:lnTo>
                  <a:pt x="435" y="1939"/>
                </a:lnTo>
                <a:lnTo>
                  <a:pt x="420" y="1999"/>
                </a:lnTo>
                <a:lnTo>
                  <a:pt x="409" y="2061"/>
                </a:lnTo>
                <a:lnTo>
                  <a:pt x="409" y="2065"/>
                </a:lnTo>
                <a:lnTo>
                  <a:pt x="409" y="2068"/>
                </a:lnTo>
                <a:lnTo>
                  <a:pt x="412" y="2083"/>
                </a:lnTo>
                <a:lnTo>
                  <a:pt x="420" y="2095"/>
                </a:lnTo>
                <a:lnTo>
                  <a:pt x="432" y="2104"/>
                </a:lnTo>
                <a:lnTo>
                  <a:pt x="447" y="2108"/>
                </a:lnTo>
                <a:lnTo>
                  <a:pt x="449" y="2108"/>
                </a:lnTo>
                <a:lnTo>
                  <a:pt x="463" y="2106"/>
                </a:lnTo>
                <a:lnTo>
                  <a:pt x="475" y="2099"/>
                </a:lnTo>
                <a:lnTo>
                  <a:pt x="485" y="2088"/>
                </a:lnTo>
                <a:lnTo>
                  <a:pt x="489" y="2074"/>
                </a:lnTo>
                <a:lnTo>
                  <a:pt x="499" y="2026"/>
                </a:lnTo>
                <a:lnTo>
                  <a:pt x="515" y="1979"/>
                </a:lnTo>
                <a:lnTo>
                  <a:pt x="537" y="1933"/>
                </a:lnTo>
                <a:lnTo>
                  <a:pt x="564" y="1890"/>
                </a:lnTo>
                <a:lnTo>
                  <a:pt x="597" y="1849"/>
                </a:lnTo>
                <a:lnTo>
                  <a:pt x="635" y="1811"/>
                </a:lnTo>
                <a:lnTo>
                  <a:pt x="677" y="1776"/>
                </a:lnTo>
                <a:lnTo>
                  <a:pt x="726" y="1743"/>
                </a:lnTo>
                <a:lnTo>
                  <a:pt x="777" y="1716"/>
                </a:lnTo>
                <a:lnTo>
                  <a:pt x="831" y="1693"/>
                </a:lnTo>
                <a:lnTo>
                  <a:pt x="888" y="1675"/>
                </a:lnTo>
                <a:lnTo>
                  <a:pt x="947" y="1662"/>
                </a:lnTo>
                <a:lnTo>
                  <a:pt x="1008" y="1654"/>
                </a:lnTo>
                <a:lnTo>
                  <a:pt x="1070" y="1651"/>
                </a:lnTo>
                <a:lnTo>
                  <a:pt x="1094" y="1651"/>
                </a:lnTo>
                <a:lnTo>
                  <a:pt x="1156" y="1654"/>
                </a:lnTo>
                <a:lnTo>
                  <a:pt x="1217" y="1662"/>
                </a:lnTo>
                <a:lnTo>
                  <a:pt x="1277" y="1675"/>
                </a:lnTo>
                <a:lnTo>
                  <a:pt x="1333" y="1692"/>
                </a:lnTo>
                <a:lnTo>
                  <a:pt x="1386" y="1715"/>
                </a:lnTo>
                <a:lnTo>
                  <a:pt x="1436" y="1741"/>
                </a:lnTo>
                <a:lnTo>
                  <a:pt x="1483" y="1772"/>
                </a:lnTo>
                <a:lnTo>
                  <a:pt x="1525" y="1806"/>
                </a:lnTo>
                <a:lnTo>
                  <a:pt x="1563" y="1843"/>
                </a:lnTo>
                <a:lnTo>
                  <a:pt x="1597" y="1885"/>
                </a:lnTo>
                <a:lnTo>
                  <a:pt x="1625" y="1928"/>
                </a:lnTo>
                <a:lnTo>
                  <a:pt x="1648" y="1975"/>
                </a:lnTo>
                <a:lnTo>
                  <a:pt x="1664" y="2022"/>
                </a:lnTo>
                <a:lnTo>
                  <a:pt x="1675" y="2074"/>
                </a:lnTo>
                <a:lnTo>
                  <a:pt x="1678" y="2086"/>
                </a:lnTo>
                <a:lnTo>
                  <a:pt x="1686" y="2095"/>
                </a:lnTo>
                <a:lnTo>
                  <a:pt x="1696" y="2103"/>
                </a:lnTo>
                <a:lnTo>
                  <a:pt x="1708" y="2107"/>
                </a:lnTo>
                <a:lnTo>
                  <a:pt x="1721" y="2107"/>
                </a:lnTo>
                <a:lnTo>
                  <a:pt x="1735" y="2103"/>
                </a:lnTo>
                <a:lnTo>
                  <a:pt x="1746" y="2093"/>
                </a:lnTo>
                <a:lnTo>
                  <a:pt x="1752" y="2081"/>
                </a:lnTo>
                <a:lnTo>
                  <a:pt x="1754" y="2066"/>
                </a:lnTo>
                <a:lnTo>
                  <a:pt x="1754" y="2059"/>
                </a:lnTo>
                <a:lnTo>
                  <a:pt x="1744" y="1998"/>
                </a:lnTo>
                <a:lnTo>
                  <a:pt x="1728" y="1938"/>
                </a:lnTo>
                <a:lnTo>
                  <a:pt x="1708" y="1881"/>
                </a:lnTo>
                <a:lnTo>
                  <a:pt x="1682" y="1826"/>
                </a:lnTo>
                <a:lnTo>
                  <a:pt x="1652" y="1775"/>
                </a:lnTo>
                <a:lnTo>
                  <a:pt x="1618" y="1726"/>
                </a:lnTo>
                <a:lnTo>
                  <a:pt x="1578" y="1681"/>
                </a:lnTo>
                <a:lnTo>
                  <a:pt x="1536" y="1640"/>
                </a:lnTo>
                <a:lnTo>
                  <a:pt x="1489" y="1602"/>
                </a:lnTo>
                <a:lnTo>
                  <a:pt x="1441" y="1569"/>
                </a:lnTo>
                <a:lnTo>
                  <a:pt x="1389" y="1540"/>
                </a:lnTo>
                <a:lnTo>
                  <a:pt x="1333" y="1516"/>
                </a:lnTo>
                <a:lnTo>
                  <a:pt x="1277" y="1497"/>
                </a:lnTo>
                <a:lnTo>
                  <a:pt x="1217" y="1483"/>
                </a:lnTo>
                <a:lnTo>
                  <a:pt x="1156" y="1474"/>
                </a:lnTo>
                <a:lnTo>
                  <a:pt x="1094" y="1472"/>
                </a:lnTo>
                <a:lnTo>
                  <a:pt x="1070" y="1472"/>
                </a:lnTo>
                <a:close/>
                <a:moveTo>
                  <a:pt x="1073" y="1199"/>
                </a:moveTo>
                <a:lnTo>
                  <a:pt x="1151" y="1201"/>
                </a:lnTo>
                <a:lnTo>
                  <a:pt x="1227" y="1210"/>
                </a:lnTo>
                <a:lnTo>
                  <a:pt x="1303" y="1223"/>
                </a:lnTo>
                <a:lnTo>
                  <a:pt x="1376" y="1241"/>
                </a:lnTo>
                <a:lnTo>
                  <a:pt x="1448" y="1265"/>
                </a:lnTo>
                <a:lnTo>
                  <a:pt x="1518" y="1295"/>
                </a:lnTo>
                <a:lnTo>
                  <a:pt x="1586" y="1328"/>
                </a:lnTo>
                <a:lnTo>
                  <a:pt x="1651" y="1367"/>
                </a:lnTo>
                <a:lnTo>
                  <a:pt x="1714" y="1411"/>
                </a:lnTo>
                <a:lnTo>
                  <a:pt x="1774" y="1459"/>
                </a:lnTo>
                <a:lnTo>
                  <a:pt x="1830" y="1512"/>
                </a:lnTo>
                <a:lnTo>
                  <a:pt x="1883" y="1568"/>
                </a:lnTo>
                <a:lnTo>
                  <a:pt x="1932" y="1628"/>
                </a:lnTo>
                <a:lnTo>
                  <a:pt x="1976" y="1690"/>
                </a:lnTo>
                <a:lnTo>
                  <a:pt x="2015" y="1756"/>
                </a:lnTo>
                <a:lnTo>
                  <a:pt x="2049" y="1824"/>
                </a:lnTo>
                <a:lnTo>
                  <a:pt x="2077" y="1893"/>
                </a:lnTo>
                <a:lnTo>
                  <a:pt x="2102" y="1965"/>
                </a:lnTo>
                <a:lnTo>
                  <a:pt x="2121" y="2039"/>
                </a:lnTo>
                <a:lnTo>
                  <a:pt x="2135" y="2114"/>
                </a:lnTo>
                <a:lnTo>
                  <a:pt x="2144" y="2191"/>
                </a:lnTo>
                <a:lnTo>
                  <a:pt x="2147" y="2268"/>
                </a:lnTo>
                <a:lnTo>
                  <a:pt x="2147" y="3310"/>
                </a:lnTo>
                <a:lnTo>
                  <a:pt x="2145" y="3323"/>
                </a:lnTo>
                <a:lnTo>
                  <a:pt x="2139" y="3335"/>
                </a:lnTo>
                <a:lnTo>
                  <a:pt x="2131" y="3345"/>
                </a:lnTo>
                <a:lnTo>
                  <a:pt x="2120" y="3351"/>
                </a:lnTo>
                <a:lnTo>
                  <a:pt x="2111" y="3353"/>
                </a:lnTo>
                <a:lnTo>
                  <a:pt x="2102" y="3354"/>
                </a:lnTo>
                <a:lnTo>
                  <a:pt x="2092" y="3353"/>
                </a:lnTo>
                <a:lnTo>
                  <a:pt x="2081" y="3349"/>
                </a:lnTo>
                <a:lnTo>
                  <a:pt x="2071" y="3341"/>
                </a:lnTo>
                <a:lnTo>
                  <a:pt x="1727" y="2994"/>
                </a:lnTo>
                <a:lnTo>
                  <a:pt x="1704" y="3054"/>
                </a:lnTo>
                <a:lnTo>
                  <a:pt x="1675" y="3110"/>
                </a:lnTo>
                <a:lnTo>
                  <a:pt x="1641" y="3163"/>
                </a:lnTo>
                <a:lnTo>
                  <a:pt x="1603" y="3213"/>
                </a:lnTo>
                <a:lnTo>
                  <a:pt x="1560" y="3259"/>
                </a:lnTo>
                <a:lnTo>
                  <a:pt x="1513" y="3301"/>
                </a:lnTo>
                <a:lnTo>
                  <a:pt x="1462" y="3338"/>
                </a:lnTo>
                <a:lnTo>
                  <a:pt x="1408" y="3371"/>
                </a:lnTo>
                <a:lnTo>
                  <a:pt x="1351" y="3398"/>
                </a:lnTo>
                <a:lnTo>
                  <a:pt x="1291" y="3420"/>
                </a:lnTo>
                <a:lnTo>
                  <a:pt x="1228" y="3436"/>
                </a:lnTo>
                <a:lnTo>
                  <a:pt x="1164" y="3446"/>
                </a:lnTo>
                <a:lnTo>
                  <a:pt x="1097" y="3449"/>
                </a:lnTo>
                <a:lnTo>
                  <a:pt x="1074" y="3449"/>
                </a:lnTo>
                <a:lnTo>
                  <a:pt x="1006" y="3445"/>
                </a:lnTo>
                <a:lnTo>
                  <a:pt x="939" y="3435"/>
                </a:lnTo>
                <a:lnTo>
                  <a:pt x="877" y="3419"/>
                </a:lnTo>
                <a:lnTo>
                  <a:pt x="815" y="3397"/>
                </a:lnTo>
                <a:lnTo>
                  <a:pt x="757" y="3369"/>
                </a:lnTo>
                <a:lnTo>
                  <a:pt x="702" y="3336"/>
                </a:lnTo>
                <a:lnTo>
                  <a:pt x="651" y="3298"/>
                </a:lnTo>
                <a:lnTo>
                  <a:pt x="603" y="3255"/>
                </a:lnTo>
                <a:lnTo>
                  <a:pt x="560" y="3208"/>
                </a:lnTo>
                <a:lnTo>
                  <a:pt x="522" y="3157"/>
                </a:lnTo>
                <a:lnTo>
                  <a:pt x="488" y="3102"/>
                </a:lnTo>
                <a:lnTo>
                  <a:pt x="460" y="3045"/>
                </a:lnTo>
                <a:lnTo>
                  <a:pt x="436" y="2984"/>
                </a:lnTo>
                <a:lnTo>
                  <a:pt x="75" y="3337"/>
                </a:lnTo>
                <a:lnTo>
                  <a:pt x="64" y="3345"/>
                </a:lnTo>
                <a:lnTo>
                  <a:pt x="52" y="3349"/>
                </a:lnTo>
                <a:lnTo>
                  <a:pt x="40" y="3349"/>
                </a:lnTo>
                <a:lnTo>
                  <a:pt x="27" y="3346"/>
                </a:lnTo>
                <a:lnTo>
                  <a:pt x="16" y="3339"/>
                </a:lnTo>
                <a:lnTo>
                  <a:pt x="8" y="3329"/>
                </a:lnTo>
                <a:lnTo>
                  <a:pt x="2" y="3318"/>
                </a:lnTo>
                <a:lnTo>
                  <a:pt x="0" y="3306"/>
                </a:lnTo>
                <a:lnTo>
                  <a:pt x="0" y="2273"/>
                </a:lnTo>
                <a:lnTo>
                  <a:pt x="3" y="2190"/>
                </a:lnTo>
                <a:lnTo>
                  <a:pt x="13" y="2107"/>
                </a:lnTo>
                <a:lnTo>
                  <a:pt x="28" y="2027"/>
                </a:lnTo>
                <a:lnTo>
                  <a:pt x="50" y="1950"/>
                </a:lnTo>
                <a:lnTo>
                  <a:pt x="77" y="1874"/>
                </a:lnTo>
                <a:lnTo>
                  <a:pt x="110" y="1801"/>
                </a:lnTo>
                <a:lnTo>
                  <a:pt x="146" y="1731"/>
                </a:lnTo>
                <a:lnTo>
                  <a:pt x="189" y="1665"/>
                </a:lnTo>
                <a:lnTo>
                  <a:pt x="236" y="1602"/>
                </a:lnTo>
                <a:lnTo>
                  <a:pt x="287" y="1542"/>
                </a:lnTo>
                <a:lnTo>
                  <a:pt x="343" y="1487"/>
                </a:lnTo>
                <a:lnTo>
                  <a:pt x="402" y="1435"/>
                </a:lnTo>
                <a:lnTo>
                  <a:pt x="465" y="1388"/>
                </a:lnTo>
                <a:lnTo>
                  <a:pt x="532" y="1346"/>
                </a:lnTo>
                <a:lnTo>
                  <a:pt x="602" y="1308"/>
                </a:lnTo>
                <a:lnTo>
                  <a:pt x="675" y="1275"/>
                </a:lnTo>
                <a:lnTo>
                  <a:pt x="750" y="1249"/>
                </a:lnTo>
                <a:lnTo>
                  <a:pt x="828" y="1227"/>
                </a:lnTo>
                <a:lnTo>
                  <a:pt x="908" y="1211"/>
                </a:lnTo>
                <a:lnTo>
                  <a:pt x="989" y="1202"/>
                </a:lnTo>
                <a:lnTo>
                  <a:pt x="1073" y="1199"/>
                </a:lnTo>
                <a:close/>
                <a:moveTo>
                  <a:pt x="3269" y="359"/>
                </a:moveTo>
                <a:lnTo>
                  <a:pt x="3284" y="361"/>
                </a:lnTo>
                <a:lnTo>
                  <a:pt x="3299" y="368"/>
                </a:lnTo>
                <a:lnTo>
                  <a:pt x="3311" y="378"/>
                </a:lnTo>
                <a:lnTo>
                  <a:pt x="3321" y="391"/>
                </a:lnTo>
                <a:lnTo>
                  <a:pt x="3327" y="405"/>
                </a:lnTo>
                <a:lnTo>
                  <a:pt x="3328" y="420"/>
                </a:lnTo>
                <a:lnTo>
                  <a:pt x="3326" y="435"/>
                </a:lnTo>
                <a:lnTo>
                  <a:pt x="3321" y="449"/>
                </a:lnTo>
                <a:lnTo>
                  <a:pt x="3311" y="462"/>
                </a:lnTo>
                <a:lnTo>
                  <a:pt x="2554" y="1212"/>
                </a:lnTo>
                <a:lnTo>
                  <a:pt x="2541" y="1222"/>
                </a:lnTo>
                <a:lnTo>
                  <a:pt x="2527" y="1227"/>
                </a:lnTo>
                <a:lnTo>
                  <a:pt x="2511" y="1229"/>
                </a:lnTo>
                <a:lnTo>
                  <a:pt x="2507" y="1229"/>
                </a:lnTo>
                <a:lnTo>
                  <a:pt x="2491" y="1226"/>
                </a:lnTo>
                <a:lnTo>
                  <a:pt x="2477" y="1217"/>
                </a:lnTo>
                <a:lnTo>
                  <a:pt x="2464" y="1207"/>
                </a:lnTo>
                <a:lnTo>
                  <a:pt x="2217" y="888"/>
                </a:lnTo>
                <a:lnTo>
                  <a:pt x="2210" y="875"/>
                </a:lnTo>
                <a:lnTo>
                  <a:pt x="2205" y="860"/>
                </a:lnTo>
                <a:lnTo>
                  <a:pt x="2205" y="845"/>
                </a:lnTo>
                <a:lnTo>
                  <a:pt x="2209" y="830"/>
                </a:lnTo>
                <a:lnTo>
                  <a:pt x="2216" y="815"/>
                </a:lnTo>
                <a:lnTo>
                  <a:pt x="2228" y="805"/>
                </a:lnTo>
                <a:lnTo>
                  <a:pt x="2242" y="796"/>
                </a:lnTo>
                <a:lnTo>
                  <a:pt x="2256" y="793"/>
                </a:lnTo>
                <a:lnTo>
                  <a:pt x="2272" y="793"/>
                </a:lnTo>
                <a:lnTo>
                  <a:pt x="2287" y="796"/>
                </a:lnTo>
                <a:lnTo>
                  <a:pt x="2301" y="803"/>
                </a:lnTo>
                <a:lnTo>
                  <a:pt x="2312" y="815"/>
                </a:lnTo>
                <a:lnTo>
                  <a:pt x="2517" y="1079"/>
                </a:lnTo>
                <a:lnTo>
                  <a:pt x="3226" y="377"/>
                </a:lnTo>
                <a:lnTo>
                  <a:pt x="3239" y="368"/>
                </a:lnTo>
                <a:lnTo>
                  <a:pt x="3253" y="361"/>
                </a:lnTo>
                <a:lnTo>
                  <a:pt x="3269" y="359"/>
                </a:lnTo>
                <a:close/>
                <a:moveTo>
                  <a:pt x="1999" y="120"/>
                </a:moveTo>
                <a:lnTo>
                  <a:pt x="1971" y="122"/>
                </a:lnTo>
                <a:lnTo>
                  <a:pt x="1945" y="131"/>
                </a:lnTo>
                <a:lnTo>
                  <a:pt x="1921" y="144"/>
                </a:lnTo>
                <a:lnTo>
                  <a:pt x="1901" y="160"/>
                </a:lnTo>
                <a:lnTo>
                  <a:pt x="1883" y="181"/>
                </a:lnTo>
                <a:lnTo>
                  <a:pt x="1871" y="205"/>
                </a:lnTo>
                <a:lnTo>
                  <a:pt x="1863" y="231"/>
                </a:lnTo>
                <a:lnTo>
                  <a:pt x="1861" y="259"/>
                </a:lnTo>
                <a:lnTo>
                  <a:pt x="1861" y="1158"/>
                </a:lnTo>
                <a:lnTo>
                  <a:pt x="1863" y="1185"/>
                </a:lnTo>
                <a:lnTo>
                  <a:pt x="1871" y="1211"/>
                </a:lnTo>
                <a:lnTo>
                  <a:pt x="1883" y="1235"/>
                </a:lnTo>
                <a:lnTo>
                  <a:pt x="1901" y="1255"/>
                </a:lnTo>
                <a:lnTo>
                  <a:pt x="1921" y="1273"/>
                </a:lnTo>
                <a:lnTo>
                  <a:pt x="1945" y="1286"/>
                </a:lnTo>
                <a:lnTo>
                  <a:pt x="1971" y="1293"/>
                </a:lnTo>
                <a:lnTo>
                  <a:pt x="1999" y="1297"/>
                </a:lnTo>
                <a:lnTo>
                  <a:pt x="2241" y="1297"/>
                </a:lnTo>
                <a:lnTo>
                  <a:pt x="2256" y="1299"/>
                </a:lnTo>
                <a:lnTo>
                  <a:pt x="2271" y="1304"/>
                </a:lnTo>
                <a:lnTo>
                  <a:pt x="2284" y="1314"/>
                </a:lnTo>
                <a:lnTo>
                  <a:pt x="2292" y="1327"/>
                </a:lnTo>
                <a:lnTo>
                  <a:pt x="2299" y="1341"/>
                </a:lnTo>
                <a:lnTo>
                  <a:pt x="2301" y="1356"/>
                </a:lnTo>
                <a:lnTo>
                  <a:pt x="2301" y="1695"/>
                </a:lnTo>
                <a:lnTo>
                  <a:pt x="2681" y="1314"/>
                </a:lnTo>
                <a:lnTo>
                  <a:pt x="2694" y="1304"/>
                </a:lnTo>
                <a:lnTo>
                  <a:pt x="2708" y="1299"/>
                </a:lnTo>
                <a:lnTo>
                  <a:pt x="2723" y="1297"/>
                </a:lnTo>
                <a:lnTo>
                  <a:pt x="3311" y="1297"/>
                </a:lnTo>
                <a:lnTo>
                  <a:pt x="3339" y="1293"/>
                </a:lnTo>
                <a:lnTo>
                  <a:pt x="3365" y="1286"/>
                </a:lnTo>
                <a:lnTo>
                  <a:pt x="3389" y="1273"/>
                </a:lnTo>
                <a:lnTo>
                  <a:pt x="3410" y="1255"/>
                </a:lnTo>
                <a:lnTo>
                  <a:pt x="3427" y="1235"/>
                </a:lnTo>
                <a:lnTo>
                  <a:pt x="3439" y="1211"/>
                </a:lnTo>
                <a:lnTo>
                  <a:pt x="3448" y="1185"/>
                </a:lnTo>
                <a:lnTo>
                  <a:pt x="3451" y="1158"/>
                </a:lnTo>
                <a:lnTo>
                  <a:pt x="3451" y="259"/>
                </a:lnTo>
                <a:lnTo>
                  <a:pt x="3448" y="231"/>
                </a:lnTo>
                <a:lnTo>
                  <a:pt x="3439" y="205"/>
                </a:lnTo>
                <a:lnTo>
                  <a:pt x="3427" y="181"/>
                </a:lnTo>
                <a:lnTo>
                  <a:pt x="3410" y="160"/>
                </a:lnTo>
                <a:lnTo>
                  <a:pt x="3389" y="144"/>
                </a:lnTo>
                <a:lnTo>
                  <a:pt x="3365" y="131"/>
                </a:lnTo>
                <a:lnTo>
                  <a:pt x="3339" y="122"/>
                </a:lnTo>
                <a:lnTo>
                  <a:pt x="3311" y="120"/>
                </a:lnTo>
                <a:lnTo>
                  <a:pt x="1999" y="120"/>
                </a:lnTo>
                <a:close/>
                <a:moveTo>
                  <a:pt x="1999" y="0"/>
                </a:moveTo>
                <a:lnTo>
                  <a:pt x="3311" y="0"/>
                </a:lnTo>
                <a:lnTo>
                  <a:pt x="3353" y="3"/>
                </a:lnTo>
                <a:lnTo>
                  <a:pt x="3392" y="13"/>
                </a:lnTo>
                <a:lnTo>
                  <a:pt x="3430" y="29"/>
                </a:lnTo>
                <a:lnTo>
                  <a:pt x="3464" y="49"/>
                </a:lnTo>
                <a:lnTo>
                  <a:pt x="3494" y="76"/>
                </a:lnTo>
                <a:lnTo>
                  <a:pt x="3520" y="106"/>
                </a:lnTo>
                <a:lnTo>
                  <a:pt x="3541" y="140"/>
                </a:lnTo>
                <a:lnTo>
                  <a:pt x="3557" y="178"/>
                </a:lnTo>
                <a:lnTo>
                  <a:pt x="3567" y="217"/>
                </a:lnTo>
                <a:lnTo>
                  <a:pt x="3570" y="259"/>
                </a:lnTo>
                <a:lnTo>
                  <a:pt x="3570" y="1158"/>
                </a:lnTo>
                <a:lnTo>
                  <a:pt x="3567" y="1199"/>
                </a:lnTo>
                <a:lnTo>
                  <a:pt x="3557" y="1239"/>
                </a:lnTo>
                <a:lnTo>
                  <a:pt x="3541" y="1276"/>
                </a:lnTo>
                <a:lnTo>
                  <a:pt x="3520" y="1310"/>
                </a:lnTo>
                <a:lnTo>
                  <a:pt x="3494" y="1340"/>
                </a:lnTo>
                <a:lnTo>
                  <a:pt x="3464" y="1366"/>
                </a:lnTo>
                <a:lnTo>
                  <a:pt x="3430" y="1388"/>
                </a:lnTo>
                <a:lnTo>
                  <a:pt x="3392" y="1403"/>
                </a:lnTo>
                <a:lnTo>
                  <a:pt x="3353" y="1413"/>
                </a:lnTo>
                <a:lnTo>
                  <a:pt x="3311" y="1416"/>
                </a:lnTo>
                <a:lnTo>
                  <a:pt x="2748" y="1416"/>
                </a:lnTo>
                <a:lnTo>
                  <a:pt x="2284" y="1882"/>
                </a:lnTo>
                <a:lnTo>
                  <a:pt x="2271" y="1892"/>
                </a:lnTo>
                <a:lnTo>
                  <a:pt x="2256" y="1898"/>
                </a:lnTo>
                <a:lnTo>
                  <a:pt x="2241" y="1900"/>
                </a:lnTo>
                <a:lnTo>
                  <a:pt x="2229" y="1899"/>
                </a:lnTo>
                <a:lnTo>
                  <a:pt x="2217" y="1895"/>
                </a:lnTo>
                <a:lnTo>
                  <a:pt x="2202" y="1886"/>
                </a:lnTo>
                <a:lnTo>
                  <a:pt x="2191" y="1873"/>
                </a:lnTo>
                <a:lnTo>
                  <a:pt x="2184" y="1857"/>
                </a:lnTo>
                <a:lnTo>
                  <a:pt x="2181" y="1840"/>
                </a:lnTo>
                <a:lnTo>
                  <a:pt x="2181" y="1416"/>
                </a:lnTo>
                <a:lnTo>
                  <a:pt x="1999" y="1416"/>
                </a:lnTo>
                <a:lnTo>
                  <a:pt x="1957" y="1413"/>
                </a:lnTo>
                <a:lnTo>
                  <a:pt x="1918" y="1403"/>
                </a:lnTo>
                <a:lnTo>
                  <a:pt x="1880" y="1388"/>
                </a:lnTo>
                <a:lnTo>
                  <a:pt x="1846" y="1366"/>
                </a:lnTo>
                <a:lnTo>
                  <a:pt x="1816" y="1340"/>
                </a:lnTo>
                <a:lnTo>
                  <a:pt x="1790" y="1310"/>
                </a:lnTo>
                <a:lnTo>
                  <a:pt x="1769" y="1276"/>
                </a:lnTo>
                <a:lnTo>
                  <a:pt x="1753" y="1239"/>
                </a:lnTo>
                <a:lnTo>
                  <a:pt x="1743" y="1199"/>
                </a:lnTo>
                <a:lnTo>
                  <a:pt x="1740" y="1158"/>
                </a:lnTo>
                <a:lnTo>
                  <a:pt x="1740" y="259"/>
                </a:lnTo>
                <a:lnTo>
                  <a:pt x="1743" y="217"/>
                </a:lnTo>
                <a:lnTo>
                  <a:pt x="1753" y="178"/>
                </a:lnTo>
                <a:lnTo>
                  <a:pt x="1769" y="140"/>
                </a:lnTo>
                <a:lnTo>
                  <a:pt x="1790" y="106"/>
                </a:lnTo>
                <a:lnTo>
                  <a:pt x="1816" y="76"/>
                </a:lnTo>
                <a:lnTo>
                  <a:pt x="1846" y="49"/>
                </a:lnTo>
                <a:lnTo>
                  <a:pt x="1880" y="29"/>
                </a:lnTo>
                <a:lnTo>
                  <a:pt x="1918" y="13"/>
                </a:lnTo>
                <a:lnTo>
                  <a:pt x="1957" y="3"/>
                </a:lnTo>
                <a:lnTo>
                  <a:pt x="1999"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0" y="1893227"/>
            <a:ext cx="9144000" cy="492443"/>
          </a:xfrm>
        </p:spPr>
        <p:txBody>
          <a:bodyPr/>
          <a:lstStyle/>
          <a:p>
            <a:r>
              <a:rPr lang="en-US" dirty="0">
                <a:solidFill>
                  <a:schemeClr val="tx1"/>
                </a:solidFill>
              </a:rPr>
              <a:t>Lesson Quiz</a:t>
            </a:r>
          </a:p>
        </p:txBody>
      </p:sp>
    </p:spTree>
    <p:custDataLst>
      <p:tags r:id="rId1"/>
    </p:custDataLst>
    <p:extLst>
      <p:ext uri="{BB962C8B-B14F-4D97-AF65-F5344CB8AC3E}">
        <p14:creationId xmlns:p14="http://schemas.microsoft.com/office/powerpoint/2010/main" val="82133172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6364" y="599817"/>
            <a:ext cx="7891272" cy="3639312"/>
          </a:xfrm>
        </p:spPr>
        <p:txBody>
          <a:bodyPr/>
          <a:lstStyle/>
          <a:p>
            <a:pPr marL="457200" indent="-457200">
              <a:buClrTx/>
              <a:buSzPct val="100000"/>
              <a:buFont typeface="+mj-lt"/>
              <a:buAutoNum type="arabicPeriod"/>
            </a:pPr>
            <a:r>
              <a:rPr lang="en-US" dirty="0"/>
              <a:t>In this PROC CONTENTS output, what is the default length of the </a:t>
            </a:r>
            <a:r>
              <a:rPr lang="en-US" b="1" dirty="0"/>
              <a:t>Birth_Date</a:t>
            </a:r>
            <a:r>
              <a:rPr lang="en-US" dirty="0"/>
              <a:t> column?</a:t>
            </a:r>
          </a:p>
          <a:p>
            <a:pPr marL="457200" indent="-457200">
              <a:buClrTx/>
              <a:buSzPct val="100000"/>
              <a:buAutoNum type="alphaLcPeriod"/>
            </a:pPr>
            <a:r>
              <a:rPr lang="en-US" dirty="0"/>
              <a:t>4 bytes</a:t>
            </a:r>
          </a:p>
          <a:p>
            <a:pPr marL="457200" indent="-457200">
              <a:buClrTx/>
              <a:buSzPct val="100000"/>
              <a:buAutoNum type="alphaLcPeriod"/>
            </a:pPr>
            <a:r>
              <a:rPr lang="en-US" dirty="0"/>
              <a:t>8 bytes</a:t>
            </a:r>
          </a:p>
          <a:p>
            <a:pPr marL="457200" indent="-457200">
              <a:buClrTx/>
              <a:buSzPct val="100000"/>
              <a:buAutoNum type="alphaLcPeriod"/>
            </a:pPr>
            <a:r>
              <a:rPr lang="en-US" dirty="0"/>
              <a:t>32,767 bytes</a:t>
            </a:r>
          </a:p>
          <a:p>
            <a:pPr marL="457200" indent="-457200">
              <a:buClrTx/>
              <a:buSzPct val="100000"/>
              <a:buAutoNum type="alphaLcPeriod"/>
            </a:pPr>
            <a:r>
              <a:rPr lang="en-US" dirty="0"/>
              <a:t>It </a:t>
            </a:r>
            <a:r>
              <a:rPr lang="en-US" dirty="0">
                <a:solidFill>
                  <a:srgbClr val="000000"/>
                </a:solidFill>
              </a:rPr>
              <a:t>does not</a:t>
            </a:r>
            <a:r>
              <a:rPr lang="en-US" dirty="0"/>
              <a:t> have a default length.</a:t>
            </a:r>
          </a:p>
        </p:txBody>
      </p:sp>
      <p:pic>
        <p:nvPicPr>
          <p:cNvPr id="7" name="Picture 6"/>
          <p:cNvPicPr>
            <a:picLocks noChangeAspect="1"/>
          </p:cNvPicPr>
          <p:nvPr/>
        </p:nvPicPr>
        <p:blipFill>
          <a:blip r:embed="rId3"/>
          <a:stretch>
            <a:fillRect/>
          </a:stretch>
        </p:blipFill>
        <p:spPr>
          <a:xfrm>
            <a:off x="4984841" y="1332994"/>
            <a:ext cx="2538340" cy="1872546"/>
          </a:xfrm>
          <a:prstGeom prst="rect">
            <a:avLst/>
          </a:prstGeom>
        </p:spPr>
      </p:pic>
    </p:spTree>
    <p:extLst>
      <p:ext uri="{BB962C8B-B14F-4D97-AF65-F5344CB8AC3E}">
        <p14:creationId xmlns:p14="http://schemas.microsoft.com/office/powerpoint/2010/main" val="4080567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SAS Table?</a:t>
            </a:r>
          </a:p>
        </p:txBody>
      </p:sp>
      <p:sp>
        <p:nvSpPr>
          <p:cNvPr id="12" name="Freeform 11"/>
          <p:cNvSpPr/>
          <p:nvPr/>
        </p:nvSpPr>
        <p:spPr>
          <a:xfrm>
            <a:off x="4986867" y="1910025"/>
            <a:ext cx="1956697" cy="485002"/>
          </a:xfrm>
          <a:custGeom>
            <a:avLst/>
            <a:gdLst>
              <a:gd name="connsiteX0" fmla="*/ 0 w 1460739"/>
              <a:gd name="connsiteY0" fmla="*/ 0 h 876443"/>
              <a:gd name="connsiteX1" fmla="*/ 1460739 w 1460739"/>
              <a:gd name="connsiteY1" fmla="*/ 0 h 876443"/>
              <a:gd name="connsiteX2" fmla="*/ 1460739 w 1460739"/>
              <a:gd name="connsiteY2" fmla="*/ 876443 h 876443"/>
              <a:gd name="connsiteX3" fmla="*/ 0 w 1460739"/>
              <a:gd name="connsiteY3" fmla="*/ 876443 h 876443"/>
              <a:gd name="connsiteX4" fmla="*/ 0 w 1460739"/>
              <a:gd name="connsiteY4" fmla="*/ 0 h 876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0739" h="876443">
                <a:moveTo>
                  <a:pt x="0" y="0"/>
                </a:moveTo>
                <a:lnTo>
                  <a:pt x="1460739" y="0"/>
                </a:lnTo>
                <a:lnTo>
                  <a:pt x="1460739" y="876443"/>
                </a:lnTo>
                <a:lnTo>
                  <a:pt x="0" y="876443"/>
                </a:lnTo>
                <a:lnTo>
                  <a:pt x="0" y="0"/>
                </a:lnTo>
                <a:close/>
              </a:path>
            </a:pathLst>
          </a:custGeom>
          <a:solidFill>
            <a:srgbClr val="D7EAA0"/>
          </a:solidFill>
          <a:ln w="12700">
            <a:solidFill>
              <a:schemeClr val="tx1"/>
            </a:solidFill>
          </a:ln>
        </p:spPr>
        <p:style>
          <a:lnRef idx="3">
            <a:schemeClr val="lt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2000" kern="1200" dirty="0">
                <a:solidFill>
                  <a:schemeClr val="tx1"/>
                </a:solidFill>
              </a:rPr>
              <a:t>structured data </a:t>
            </a:r>
          </a:p>
        </p:txBody>
      </p:sp>
      <p:sp>
        <p:nvSpPr>
          <p:cNvPr id="13" name="Freeform 13"/>
          <p:cNvSpPr>
            <a:spLocks noChangeAspect="1" noEditPoints="1"/>
          </p:cNvSpPr>
          <p:nvPr/>
        </p:nvSpPr>
        <p:spPr bwMode="auto">
          <a:xfrm>
            <a:off x="2856311" y="1544009"/>
            <a:ext cx="1925801" cy="1520925"/>
          </a:xfrm>
          <a:custGeom>
            <a:avLst/>
            <a:gdLst>
              <a:gd name="T0" fmla="*/ 4669 w 4800"/>
              <a:gd name="T1" fmla="*/ 3234 h 3789"/>
              <a:gd name="T2" fmla="*/ 130 w 4800"/>
              <a:gd name="T3" fmla="*/ 3107 h 3789"/>
              <a:gd name="T4" fmla="*/ 4261 w 4800"/>
              <a:gd name="T5" fmla="*/ 2680 h 3789"/>
              <a:gd name="T6" fmla="*/ 288 w 4800"/>
              <a:gd name="T7" fmla="*/ 3265 h 3789"/>
              <a:gd name="T8" fmla="*/ 288 w 4800"/>
              <a:gd name="T9" fmla="*/ 0 h 3789"/>
              <a:gd name="T10" fmla="*/ 4245 w 4800"/>
              <a:gd name="T11" fmla="*/ 3789 h 3789"/>
              <a:gd name="T12" fmla="*/ 3230 w 4800"/>
              <a:gd name="T13" fmla="*/ 2682 h 3789"/>
              <a:gd name="T14" fmla="*/ 3765 w 4800"/>
              <a:gd name="T15" fmla="*/ 2682 h 3789"/>
              <a:gd name="T16" fmla="*/ 3895 w 4800"/>
              <a:gd name="T17" fmla="*/ 2682 h 3789"/>
              <a:gd name="T18" fmla="*/ 3100 w 4800"/>
              <a:gd name="T19" fmla="*/ 2234 h 3789"/>
              <a:gd name="T20" fmla="*/ 3895 w 4800"/>
              <a:gd name="T21" fmla="*/ 2682 h 3789"/>
              <a:gd name="T22" fmla="*/ 2359 w 4800"/>
              <a:gd name="T23" fmla="*/ 2682 h 3789"/>
              <a:gd name="T24" fmla="*/ 2894 w 4800"/>
              <a:gd name="T25" fmla="*/ 2682 h 3789"/>
              <a:gd name="T26" fmla="*/ 2229 w 4800"/>
              <a:gd name="T27" fmla="*/ 2234 h 3789"/>
              <a:gd name="T28" fmla="*/ 3024 w 4800"/>
              <a:gd name="T29" fmla="*/ 2234 h 3789"/>
              <a:gd name="T30" fmla="*/ 1979 w 4800"/>
              <a:gd name="T31" fmla="*/ 2725 h 3789"/>
              <a:gd name="T32" fmla="*/ 1979 w 4800"/>
              <a:gd name="T33" fmla="*/ 2190 h 3789"/>
              <a:gd name="T34" fmla="*/ 1979 w 4800"/>
              <a:gd name="T35" fmla="*/ 2060 h 3789"/>
              <a:gd name="T36" fmla="*/ 1979 w 4800"/>
              <a:gd name="T37" fmla="*/ 2855 h 3789"/>
              <a:gd name="T38" fmla="*/ 1151 w 4800"/>
              <a:gd name="T39" fmla="*/ 2682 h 3789"/>
              <a:gd name="T40" fmla="*/ 616 w 4800"/>
              <a:gd name="T41" fmla="*/ 2234 h 3789"/>
              <a:gd name="T42" fmla="*/ 1151 w 4800"/>
              <a:gd name="T43" fmla="*/ 2682 h 3789"/>
              <a:gd name="T44" fmla="*/ 486 w 4800"/>
              <a:gd name="T45" fmla="*/ 2682 h 3789"/>
              <a:gd name="T46" fmla="*/ 1108 w 4800"/>
              <a:gd name="T47" fmla="*/ 2060 h 3789"/>
              <a:gd name="T48" fmla="*/ 3722 w 4800"/>
              <a:gd name="T49" fmla="*/ 1346 h 3789"/>
              <a:gd name="T50" fmla="*/ 3230 w 4800"/>
              <a:gd name="T51" fmla="*/ 1838 h 3789"/>
              <a:gd name="T52" fmla="*/ 3722 w 4800"/>
              <a:gd name="T53" fmla="*/ 2011 h 3789"/>
              <a:gd name="T54" fmla="*/ 3100 w 4800"/>
              <a:gd name="T55" fmla="*/ 1390 h 3789"/>
              <a:gd name="T56" fmla="*/ 2894 w 4800"/>
              <a:gd name="T57" fmla="*/ 1838 h 3789"/>
              <a:gd name="T58" fmla="*/ 2402 w 4800"/>
              <a:gd name="T59" fmla="*/ 1346 h 3789"/>
              <a:gd name="T60" fmla="*/ 2850 w 4800"/>
              <a:gd name="T61" fmla="*/ 1216 h 3789"/>
              <a:gd name="T62" fmla="*/ 2402 w 4800"/>
              <a:gd name="T63" fmla="*/ 2011 h 3789"/>
              <a:gd name="T64" fmla="*/ 2850 w 4800"/>
              <a:gd name="T65" fmla="*/ 1216 h 3789"/>
              <a:gd name="T66" fmla="*/ 1487 w 4800"/>
              <a:gd name="T67" fmla="*/ 1838 h 3789"/>
              <a:gd name="T68" fmla="*/ 2022 w 4800"/>
              <a:gd name="T69" fmla="*/ 1838 h 3789"/>
              <a:gd name="T70" fmla="*/ 1357 w 4800"/>
              <a:gd name="T71" fmla="*/ 1390 h 3789"/>
              <a:gd name="T72" fmla="*/ 2152 w 4800"/>
              <a:gd name="T73" fmla="*/ 1390 h 3789"/>
              <a:gd name="T74" fmla="*/ 1108 w 4800"/>
              <a:gd name="T75" fmla="*/ 1881 h 3789"/>
              <a:gd name="T76" fmla="*/ 1108 w 4800"/>
              <a:gd name="T77" fmla="*/ 1346 h 3789"/>
              <a:gd name="T78" fmla="*/ 1108 w 4800"/>
              <a:gd name="T79" fmla="*/ 1216 h 3789"/>
              <a:gd name="T80" fmla="*/ 1108 w 4800"/>
              <a:gd name="T81" fmla="*/ 2011 h 3789"/>
              <a:gd name="T82" fmla="*/ 3230 w 4800"/>
              <a:gd name="T83" fmla="*/ 546 h 3789"/>
              <a:gd name="T84" fmla="*/ 3765 w 4800"/>
              <a:gd name="T85" fmla="*/ 994 h 3789"/>
              <a:gd name="T86" fmla="*/ 3230 w 4800"/>
              <a:gd name="T87" fmla="*/ 546 h 3789"/>
              <a:gd name="T88" fmla="*/ 3895 w 4800"/>
              <a:gd name="T89" fmla="*/ 546 h 3789"/>
              <a:gd name="T90" fmla="*/ 3273 w 4800"/>
              <a:gd name="T91" fmla="*/ 1167 h 3789"/>
              <a:gd name="T92" fmla="*/ 2402 w 4800"/>
              <a:gd name="T93" fmla="*/ 1037 h 3789"/>
              <a:gd name="T94" fmla="*/ 2894 w 4800"/>
              <a:gd name="T95" fmla="*/ 546 h 3789"/>
              <a:gd name="T96" fmla="*/ 2402 w 4800"/>
              <a:gd name="T97" fmla="*/ 372 h 3789"/>
              <a:gd name="T98" fmla="*/ 3024 w 4800"/>
              <a:gd name="T99" fmla="*/ 994 h 3789"/>
              <a:gd name="T100" fmla="*/ 2022 w 4800"/>
              <a:gd name="T101" fmla="*/ 994 h 3789"/>
              <a:gd name="T102" fmla="*/ 1531 w 4800"/>
              <a:gd name="T103" fmla="*/ 502 h 3789"/>
              <a:gd name="T104" fmla="*/ 1979 w 4800"/>
              <a:gd name="T105" fmla="*/ 372 h 3789"/>
              <a:gd name="T106" fmla="*/ 1531 w 4800"/>
              <a:gd name="T107" fmla="*/ 1167 h 3789"/>
              <a:gd name="T108" fmla="*/ 1979 w 4800"/>
              <a:gd name="T109" fmla="*/ 372 h 3789"/>
              <a:gd name="T110" fmla="*/ 616 w 4800"/>
              <a:gd name="T111" fmla="*/ 994 h 3789"/>
              <a:gd name="T112" fmla="*/ 1151 w 4800"/>
              <a:gd name="T113" fmla="*/ 994 h 3789"/>
              <a:gd name="T114" fmla="*/ 486 w 4800"/>
              <a:gd name="T115" fmla="*/ 546 h 3789"/>
              <a:gd name="T116" fmla="*/ 1281 w 4800"/>
              <a:gd name="T117" fmla="*/ 546 h 3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800" h="3789">
                <a:moveTo>
                  <a:pt x="4245" y="3658"/>
                </a:moveTo>
                <a:lnTo>
                  <a:pt x="4245" y="3658"/>
                </a:lnTo>
                <a:cubicBezTo>
                  <a:pt x="4011" y="3658"/>
                  <a:pt x="3820" y="3468"/>
                  <a:pt x="3820" y="3234"/>
                </a:cubicBezTo>
                <a:cubicBezTo>
                  <a:pt x="3820" y="3000"/>
                  <a:pt x="4011" y="2809"/>
                  <a:pt x="4245" y="2809"/>
                </a:cubicBezTo>
                <a:cubicBezTo>
                  <a:pt x="4479" y="2809"/>
                  <a:pt x="4669" y="3000"/>
                  <a:pt x="4669" y="3234"/>
                </a:cubicBezTo>
                <a:cubicBezTo>
                  <a:pt x="4669" y="3468"/>
                  <a:pt x="4479" y="3658"/>
                  <a:pt x="4245" y="3658"/>
                </a:cubicBezTo>
                <a:lnTo>
                  <a:pt x="4245" y="3658"/>
                </a:lnTo>
                <a:close/>
                <a:moveTo>
                  <a:pt x="288" y="3265"/>
                </a:moveTo>
                <a:lnTo>
                  <a:pt x="288" y="3265"/>
                </a:lnTo>
                <a:cubicBezTo>
                  <a:pt x="201" y="3265"/>
                  <a:pt x="130" y="3194"/>
                  <a:pt x="130" y="3107"/>
                </a:cubicBezTo>
                <a:lnTo>
                  <a:pt x="130" y="289"/>
                </a:lnTo>
                <a:cubicBezTo>
                  <a:pt x="130" y="201"/>
                  <a:pt x="201" y="130"/>
                  <a:pt x="288" y="130"/>
                </a:cubicBezTo>
                <a:lnTo>
                  <a:pt x="4103" y="130"/>
                </a:lnTo>
                <a:cubicBezTo>
                  <a:pt x="4190" y="130"/>
                  <a:pt x="4261" y="201"/>
                  <a:pt x="4261" y="289"/>
                </a:cubicBezTo>
                <a:lnTo>
                  <a:pt x="4261" y="2680"/>
                </a:lnTo>
                <a:cubicBezTo>
                  <a:pt x="4256" y="2680"/>
                  <a:pt x="4250" y="2679"/>
                  <a:pt x="4245" y="2679"/>
                </a:cubicBezTo>
                <a:cubicBezTo>
                  <a:pt x="3939" y="2679"/>
                  <a:pt x="3690" y="2928"/>
                  <a:pt x="3690" y="3234"/>
                </a:cubicBezTo>
                <a:cubicBezTo>
                  <a:pt x="3690" y="3244"/>
                  <a:pt x="3691" y="3255"/>
                  <a:pt x="3692" y="3265"/>
                </a:cubicBezTo>
                <a:lnTo>
                  <a:pt x="288" y="3265"/>
                </a:lnTo>
                <a:lnTo>
                  <a:pt x="288" y="3265"/>
                </a:lnTo>
                <a:close/>
                <a:moveTo>
                  <a:pt x="4391" y="2700"/>
                </a:moveTo>
                <a:lnTo>
                  <a:pt x="4391" y="2700"/>
                </a:lnTo>
                <a:lnTo>
                  <a:pt x="4391" y="289"/>
                </a:lnTo>
                <a:cubicBezTo>
                  <a:pt x="4391" y="130"/>
                  <a:pt x="4262" y="0"/>
                  <a:pt x="4103" y="0"/>
                </a:cubicBezTo>
                <a:lnTo>
                  <a:pt x="288" y="0"/>
                </a:lnTo>
                <a:cubicBezTo>
                  <a:pt x="129" y="0"/>
                  <a:pt x="0" y="130"/>
                  <a:pt x="0" y="289"/>
                </a:cubicBezTo>
                <a:lnTo>
                  <a:pt x="0" y="3107"/>
                </a:lnTo>
                <a:cubicBezTo>
                  <a:pt x="0" y="3266"/>
                  <a:pt x="129" y="3395"/>
                  <a:pt x="288" y="3395"/>
                </a:cubicBezTo>
                <a:lnTo>
                  <a:pt x="3714" y="3395"/>
                </a:lnTo>
                <a:cubicBezTo>
                  <a:pt x="3784" y="3623"/>
                  <a:pt x="3995" y="3789"/>
                  <a:pt x="4245" y="3789"/>
                </a:cubicBezTo>
                <a:cubicBezTo>
                  <a:pt x="4551" y="3789"/>
                  <a:pt x="4800" y="3540"/>
                  <a:pt x="4800" y="3234"/>
                </a:cubicBezTo>
                <a:cubicBezTo>
                  <a:pt x="4800" y="2979"/>
                  <a:pt x="4626" y="2764"/>
                  <a:pt x="4391" y="2700"/>
                </a:cubicBezTo>
                <a:lnTo>
                  <a:pt x="4391" y="2700"/>
                </a:lnTo>
                <a:close/>
                <a:moveTo>
                  <a:pt x="3230" y="2682"/>
                </a:moveTo>
                <a:lnTo>
                  <a:pt x="3230" y="2682"/>
                </a:lnTo>
                <a:lnTo>
                  <a:pt x="3230" y="2234"/>
                </a:lnTo>
                <a:cubicBezTo>
                  <a:pt x="3230" y="2210"/>
                  <a:pt x="3249" y="2190"/>
                  <a:pt x="3273" y="2190"/>
                </a:cubicBezTo>
                <a:lnTo>
                  <a:pt x="3722" y="2190"/>
                </a:lnTo>
                <a:cubicBezTo>
                  <a:pt x="3746" y="2190"/>
                  <a:pt x="3765" y="2210"/>
                  <a:pt x="3765" y="2234"/>
                </a:cubicBezTo>
                <a:lnTo>
                  <a:pt x="3765" y="2682"/>
                </a:lnTo>
                <a:cubicBezTo>
                  <a:pt x="3765" y="2706"/>
                  <a:pt x="3746" y="2725"/>
                  <a:pt x="3722" y="2725"/>
                </a:cubicBezTo>
                <a:lnTo>
                  <a:pt x="3273" y="2725"/>
                </a:lnTo>
                <a:cubicBezTo>
                  <a:pt x="3249" y="2725"/>
                  <a:pt x="3230" y="2706"/>
                  <a:pt x="3230" y="2682"/>
                </a:cubicBezTo>
                <a:lnTo>
                  <a:pt x="3230" y="2682"/>
                </a:lnTo>
                <a:close/>
                <a:moveTo>
                  <a:pt x="3895" y="2682"/>
                </a:moveTo>
                <a:lnTo>
                  <a:pt x="3895" y="2682"/>
                </a:lnTo>
                <a:lnTo>
                  <a:pt x="3895" y="2234"/>
                </a:lnTo>
                <a:cubicBezTo>
                  <a:pt x="3895" y="2138"/>
                  <a:pt x="3817" y="2060"/>
                  <a:pt x="3722" y="2060"/>
                </a:cubicBezTo>
                <a:lnTo>
                  <a:pt x="3273" y="2060"/>
                </a:lnTo>
                <a:cubicBezTo>
                  <a:pt x="3178" y="2060"/>
                  <a:pt x="3100" y="2138"/>
                  <a:pt x="3100" y="2234"/>
                </a:cubicBezTo>
                <a:lnTo>
                  <a:pt x="3100" y="2682"/>
                </a:lnTo>
                <a:cubicBezTo>
                  <a:pt x="3100" y="2778"/>
                  <a:pt x="3178" y="2855"/>
                  <a:pt x="3273" y="2855"/>
                </a:cubicBezTo>
                <a:lnTo>
                  <a:pt x="3722" y="2855"/>
                </a:lnTo>
                <a:cubicBezTo>
                  <a:pt x="3817" y="2855"/>
                  <a:pt x="3895" y="2778"/>
                  <a:pt x="3895" y="2682"/>
                </a:cubicBezTo>
                <a:lnTo>
                  <a:pt x="3895" y="2682"/>
                </a:lnTo>
                <a:close/>
                <a:moveTo>
                  <a:pt x="2894" y="2682"/>
                </a:moveTo>
                <a:lnTo>
                  <a:pt x="2894" y="2682"/>
                </a:lnTo>
                <a:cubicBezTo>
                  <a:pt x="2894" y="2706"/>
                  <a:pt x="2874" y="2725"/>
                  <a:pt x="2850" y="2725"/>
                </a:cubicBezTo>
                <a:lnTo>
                  <a:pt x="2402" y="2725"/>
                </a:lnTo>
                <a:cubicBezTo>
                  <a:pt x="2378" y="2725"/>
                  <a:pt x="2359" y="2706"/>
                  <a:pt x="2359" y="2682"/>
                </a:cubicBezTo>
                <a:lnTo>
                  <a:pt x="2359" y="2234"/>
                </a:lnTo>
                <a:cubicBezTo>
                  <a:pt x="2359" y="2210"/>
                  <a:pt x="2378" y="2190"/>
                  <a:pt x="2402" y="2190"/>
                </a:cubicBezTo>
                <a:lnTo>
                  <a:pt x="2850" y="2190"/>
                </a:lnTo>
                <a:cubicBezTo>
                  <a:pt x="2874" y="2190"/>
                  <a:pt x="2894" y="2210"/>
                  <a:pt x="2894" y="2234"/>
                </a:cubicBezTo>
                <a:lnTo>
                  <a:pt x="2894" y="2682"/>
                </a:lnTo>
                <a:lnTo>
                  <a:pt x="2894" y="2682"/>
                </a:lnTo>
                <a:close/>
                <a:moveTo>
                  <a:pt x="2850" y="2060"/>
                </a:moveTo>
                <a:lnTo>
                  <a:pt x="2850" y="2060"/>
                </a:lnTo>
                <a:lnTo>
                  <a:pt x="2402" y="2060"/>
                </a:lnTo>
                <a:cubicBezTo>
                  <a:pt x="2306" y="2060"/>
                  <a:pt x="2229" y="2138"/>
                  <a:pt x="2229" y="2234"/>
                </a:cubicBezTo>
                <a:lnTo>
                  <a:pt x="2229" y="2682"/>
                </a:lnTo>
                <a:cubicBezTo>
                  <a:pt x="2229" y="2778"/>
                  <a:pt x="2306" y="2855"/>
                  <a:pt x="2402" y="2855"/>
                </a:cubicBezTo>
                <a:lnTo>
                  <a:pt x="2850" y="2855"/>
                </a:lnTo>
                <a:cubicBezTo>
                  <a:pt x="2946" y="2855"/>
                  <a:pt x="3024" y="2778"/>
                  <a:pt x="3024" y="2682"/>
                </a:cubicBezTo>
                <a:lnTo>
                  <a:pt x="3024" y="2234"/>
                </a:lnTo>
                <a:cubicBezTo>
                  <a:pt x="3024" y="2138"/>
                  <a:pt x="2946" y="2060"/>
                  <a:pt x="2850" y="2060"/>
                </a:cubicBezTo>
                <a:lnTo>
                  <a:pt x="2850" y="2060"/>
                </a:lnTo>
                <a:close/>
                <a:moveTo>
                  <a:pt x="2022" y="2682"/>
                </a:moveTo>
                <a:lnTo>
                  <a:pt x="2022" y="2682"/>
                </a:lnTo>
                <a:cubicBezTo>
                  <a:pt x="2022" y="2706"/>
                  <a:pt x="2003" y="2725"/>
                  <a:pt x="1979" y="2725"/>
                </a:cubicBezTo>
                <a:lnTo>
                  <a:pt x="1531" y="2725"/>
                </a:lnTo>
                <a:cubicBezTo>
                  <a:pt x="1507" y="2725"/>
                  <a:pt x="1487" y="2706"/>
                  <a:pt x="1487" y="2682"/>
                </a:cubicBezTo>
                <a:lnTo>
                  <a:pt x="1487" y="2234"/>
                </a:lnTo>
                <a:cubicBezTo>
                  <a:pt x="1487" y="2210"/>
                  <a:pt x="1507" y="2190"/>
                  <a:pt x="1531" y="2190"/>
                </a:cubicBezTo>
                <a:lnTo>
                  <a:pt x="1979" y="2190"/>
                </a:lnTo>
                <a:cubicBezTo>
                  <a:pt x="2003" y="2190"/>
                  <a:pt x="2022" y="2210"/>
                  <a:pt x="2022" y="2234"/>
                </a:cubicBezTo>
                <a:lnTo>
                  <a:pt x="2022" y="2682"/>
                </a:lnTo>
                <a:lnTo>
                  <a:pt x="2022" y="2682"/>
                </a:lnTo>
                <a:close/>
                <a:moveTo>
                  <a:pt x="1979" y="2060"/>
                </a:moveTo>
                <a:lnTo>
                  <a:pt x="1979" y="2060"/>
                </a:lnTo>
                <a:lnTo>
                  <a:pt x="1531" y="2060"/>
                </a:lnTo>
                <a:cubicBezTo>
                  <a:pt x="1435" y="2060"/>
                  <a:pt x="1357" y="2138"/>
                  <a:pt x="1357" y="2234"/>
                </a:cubicBezTo>
                <a:lnTo>
                  <a:pt x="1357" y="2682"/>
                </a:lnTo>
                <a:cubicBezTo>
                  <a:pt x="1357" y="2778"/>
                  <a:pt x="1435" y="2855"/>
                  <a:pt x="1531" y="2855"/>
                </a:cubicBezTo>
                <a:lnTo>
                  <a:pt x="1979" y="2855"/>
                </a:lnTo>
                <a:cubicBezTo>
                  <a:pt x="2075" y="2855"/>
                  <a:pt x="2152" y="2778"/>
                  <a:pt x="2152" y="2682"/>
                </a:cubicBezTo>
                <a:lnTo>
                  <a:pt x="2152" y="2234"/>
                </a:lnTo>
                <a:cubicBezTo>
                  <a:pt x="2152" y="2138"/>
                  <a:pt x="2075" y="2060"/>
                  <a:pt x="1979" y="2060"/>
                </a:cubicBezTo>
                <a:lnTo>
                  <a:pt x="1979" y="2060"/>
                </a:lnTo>
                <a:close/>
                <a:moveTo>
                  <a:pt x="1151" y="2682"/>
                </a:moveTo>
                <a:lnTo>
                  <a:pt x="1151" y="2682"/>
                </a:lnTo>
                <a:cubicBezTo>
                  <a:pt x="1151" y="2706"/>
                  <a:pt x="1132" y="2725"/>
                  <a:pt x="1108" y="2725"/>
                </a:cubicBezTo>
                <a:lnTo>
                  <a:pt x="659" y="2725"/>
                </a:lnTo>
                <a:cubicBezTo>
                  <a:pt x="636" y="2725"/>
                  <a:pt x="616" y="2706"/>
                  <a:pt x="616" y="2682"/>
                </a:cubicBezTo>
                <a:lnTo>
                  <a:pt x="616" y="2234"/>
                </a:lnTo>
                <a:cubicBezTo>
                  <a:pt x="616" y="2210"/>
                  <a:pt x="636" y="2190"/>
                  <a:pt x="659" y="2190"/>
                </a:cubicBezTo>
                <a:lnTo>
                  <a:pt x="1108" y="2190"/>
                </a:lnTo>
                <a:cubicBezTo>
                  <a:pt x="1132" y="2190"/>
                  <a:pt x="1151" y="2210"/>
                  <a:pt x="1151" y="2234"/>
                </a:cubicBezTo>
                <a:lnTo>
                  <a:pt x="1151" y="2682"/>
                </a:lnTo>
                <a:lnTo>
                  <a:pt x="1151" y="2682"/>
                </a:lnTo>
                <a:close/>
                <a:moveTo>
                  <a:pt x="1108" y="2060"/>
                </a:moveTo>
                <a:lnTo>
                  <a:pt x="1108" y="2060"/>
                </a:lnTo>
                <a:lnTo>
                  <a:pt x="659" y="2060"/>
                </a:lnTo>
                <a:cubicBezTo>
                  <a:pt x="564" y="2060"/>
                  <a:pt x="486" y="2138"/>
                  <a:pt x="486" y="2234"/>
                </a:cubicBezTo>
                <a:lnTo>
                  <a:pt x="486" y="2682"/>
                </a:lnTo>
                <a:cubicBezTo>
                  <a:pt x="486" y="2778"/>
                  <a:pt x="564" y="2855"/>
                  <a:pt x="659" y="2855"/>
                </a:cubicBezTo>
                <a:lnTo>
                  <a:pt x="1108" y="2855"/>
                </a:lnTo>
                <a:cubicBezTo>
                  <a:pt x="1203" y="2855"/>
                  <a:pt x="1281" y="2778"/>
                  <a:pt x="1281" y="2682"/>
                </a:cubicBezTo>
                <a:lnTo>
                  <a:pt x="1281" y="2234"/>
                </a:lnTo>
                <a:cubicBezTo>
                  <a:pt x="1281" y="2138"/>
                  <a:pt x="1203" y="2060"/>
                  <a:pt x="1108" y="2060"/>
                </a:cubicBezTo>
                <a:lnTo>
                  <a:pt x="1108" y="2060"/>
                </a:lnTo>
                <a:close/>
                <a:moveTo>
                  <a:pt x="3230" y="1390"/>
                </a:moveTo>
                <a:lnTo>
                  <a:pt x="3230" y="1390"/>
                </a:lnTo>
                <a:cubicBezTo>
                  <a:pt x="3230" y="1366"/>
                  <a:pt x="3249" y="1346"/>
                  <a:pt x="3273" y="1346"/>
                </a:cubicBezTo>
                <a:lnTo>
                  <a:pt x="3722" y="1346"/>
                </a:lnTo>
                <a:cubicBezTo>
                  <a:pt x="3746" y="1346"/>
                  <a:pt x="3765" y="1366"/>
                  <a:pt x="3765" y="1390"/>
                </a:cubicBezTo>
                <a:lnTo>
                  <a:pt x="3765" y="1838"/>
                </a:lnTo>
                <a:cubicBezTo>
                  <a:pt x="3765" y="1862"/>
                  <a:pt x="3746" y="1881"/>
                  <a:pt x="3722" y="1881"/>
                </a:cubicBezTo>
                <a:lnTo>
                  <a:pt x="3273" y="1881"/>
                </a:lnTo>
                <a:cubicBezTo>
                  <a:pt x="3249" y="1881"/>
                  <a:pt x="3230" y="1862"/>
                  <a:pt x="3230" y="1838"/>
                </a:cubicBezTo>
                <a:lnTo>
                  <a:pt x="3230" y="1390"/>
                </a:lnTo>
                <a:lnTo>
                  <a:pt x="3230" y="1390"/>
                </a:lnTo>
                <a:close/>
                <a:moveTo>
                  <a:pt x="3273" y="2011"/>
                </a:moveTo>
                <a:lnTo>
                  <a:pt x="3273" y="2011"/>
                </a:lnTo>
                <a:lnTo>
                  <a:pt x="3722" y="2011"/>
                </a:lnTo>
                <a:cubicBezTo>
                  <a:pt x="3817" y="2011"/>
                  <a:pt x="3895" y="1934"/>
                  <a:pt x="3895" y="1838"/>
                </a:cubicBezTo>
                <a:lnTo>
                  <a:pt x="3895" y="1390"/>
                </a:lnTo>
                <a:cubicBezTo>
                  <a:pt x="3895" y="1294"/>
                  <a:pt x="3817" y="1216"/>
                  <a:pt x="3722" y="1216"/>
                </a:cubicBezTo>
                <a:lnTo>
                  <a:pt x="3273" y="1216"/>
                </a:lnTo>
                <a:cubicBezTo>
                  <a:pt x="3178" y="1216"/>
                  <a:pt x="3100" y="1294"/>
                  <a:pt x="3100" y="1390"/>
                </a:cubicBezTo>
                <a:lnTo>
                  <a:pt x="3100" y="1838"/>
                </a:lnTo>
                <a:cubicBezTo>
                  <a:pt x="3100" y="1934"/>
                  <a:pt x="3178" y="2011"/>
                  <a:pt x="3273" y="2011"/>
                </a:cubicBezTo>
                <a:lnTo>
                  <a:pt x="3273" y="2011"/>
                </a:lnTo>
                <a:close/>
                <a:moveTo>
                  <a:pt x="2894" y="1838"/>
                </a:moveTo>
                <a:lnTo>
                  <a:pt x="2894" y="1838"/>
                </a:lnTo>
                <a:cubicBezTo>
                  <a:pt x="2894" y="1862"/>
                  <a:pt x="2874" y="1881"/>
                  <a:pt x="2850" y="1881"/>
                </a:cubicBezTo>
                <a:lnTo>
                  <a:pt x="2402" y="1881"/>
                </a:lnTo>
                <a:cubicBezTo>
                  <a:pt x="2378" y="1881"/>
                  <a:pt x="2359" y="1862"/>
                  <a:pt x="2359" y="1838"/>
                </a:cubicBezTo>
                <a:lnTo>
                  <a:pt x="2359" y="1390"/>
                </a:lnTo>
                <a:cubicBezTo>
                  <a:pt x="2359" y="1366"/>
                  <a:pt x="2378" y="1346"/>
                  <a:pt x="2402" y="1346"/>
                </a:cubicBezTo>
                <a:lnTo>
                  <a:pt x="2850" y="1346"/>
                </a:lnTo>
                <a:cubicBezTo>
                  <a:pt x="2874" y="1346"/>
                  <a:pt x="2894" y="1366"/>
                  <a:pt x="2894" y="1390"/>
                </a:cubicBezTo>
                <a:lnTo>
                  <a:pt x="2894" y="1838"/>
                </a:lnTo>
                <a:lnTo>
                  <a:pt x="2894" y="1838"/>
                </a:lnTo>
                <a:close/>
                <a:moveTo>
                  <a:pt x="2850" y="1216"/>
                </a:moveTo>
                <a:lnTo>
                  <a:pt x="2850" y="1216"/>
                </a:lnTo>
                <a:lnTo>
                  <a:pt x="2402" y="1216"/>
                </a:lnTo>
                <a:cubicBezTo>
                  <a:pt x="2306" y="1216"/>
                  <a:pt x="2229" y="1294"/>
                  <a:pt x="2229" y="1390"/>
                </a:cubicBezTo>
                <a:lnTo>
                  <a:pt x="2229" y="1838"/>
                </a:lnTo>
                <a:cubicBezTo>
                  <a:pt x="2229" y="1934"/>
                  <a:pt x="2306" y="2011"/>
                  <a:pt x="2402" y="2011"/>
                </a:cubicBezTo>
                <a:lnTo>
                  <a:pt x="2850" y="2011"/>
                </a:lnTo>
                <a:cubicBezTo>
                  <a:pt x="2946" y="2011"/>
                  <a:pt x="3024" y="1934"/>
                  <a:pt x="3024" y="1838"/>
                </a:cubicBezTo>
                <a:lnTo>
                  <a:pt x="3024" y="1390"/>
                </a:lnTo>
                <a:cubicBezTo>
                  <a:pt x="3024" y="1294"/>
                  <a:pt x="2946" y="1216"/>
                  <a:pt x="2850" y="1216"/>
                </a:cubicBezTo>
                <a:lnTo>
                  <a:pt x="2850" y="1216"/>
                </a:lnTo>
                <a:close/>
                <a:moveTo>
                  <a:pt x="2022" y="1838"/>
                </a:moveTo>
                <a:lnTo>
                  <a:pt x="2022" y="1838"/>
                </a:lnTo>
                <a:cubicBezTo>
                  <a:pt x="2022" y="1862"/>
                  <a:pt x="2003" y="1881"/>
                  <a:pt x="1979" y="1881"/>
                </a:cubicBezTo>
                <a:lnTo>
                  <a:pt x="1531" y="1881"/>
                </a:lnTo>
                <a:cubicBezTo>
                  <a:pt x="1507" y="1881"/>
                  <a:pt x="1487" y="1862"/>
                  <a:pt x="1487" y="1838"/>
                </a:cubicBezTo>
                <a:lnTo>
                  <a:pt x="1487" y="1390"/>
                </a:lnTo>
                <a:cubicBezTo>
                  <a:pt x="1487" y="1366"/>
                  <a:pt x="1507" y="1346"/>
                  <a:pt x="1531" y="1346"/>
                </a:cubicBezTo>
                <a:lnTo>
                  <a:pt x="1979" y="1346"/>
                </a:lnTo>
                <a:cubicBezTo>
                  <a:pt x="2003" y="1346"/>
                  <a:pt x="2022" y="1366"/>
                  <a:pt x="2022" y="1390"/>
                </a:cubicBezTo>
                <a:lnTo>
                  <a:pt x="2022" y="1838"/>
                </a:lnTo>
                <a:lnTo>
                  <a:pt x="2022" y="1838"/>
                </a:lnTo>
                <a:close/>
                <a:moveTo>
                  <a:pt x="1979" y="1216"/>
                </a:moveTo>
                <a:lnTo>
                  <a:pt x="1979" y="1216"/>
                </a:lnTo>
                <a:lnTo>
                  <a:pt x="1531" y="1216"/>
                </a:lnTo>
                <a:cubicBezTo>
                  <a:pt x="1435" y="1216"/>
                  <a:pt x="1357" y="1294"/>
                  <a:pt x="1357" y="1390"/>
                </a:cubicBezTo>
                <a:lnTo>
                  <a:pt x="1357" y="1838"/>
                </a:lnTo>
                <a:cubicBezTo>
                  <a:pt x="1357" y="1934"/>
                  <a:pt x="1435" y="2011"/>
                  <a:pt x="1531" y="2011"/>
                </a:cubicBezTo>
                <a:lnTo>
                  <a:pt x="1979" y="2011"/>
                </a:lnTo>
                <a:cubicBezTo>
                  <a:pt x="2075" y="2011"/>
                  <a:pt x="2152" y="1934"/>
                  <a:pt x="2152" y="1838"/>
                </a:cubicBezTo>
                <a:lnTo>
                  <a:pt x="2152" y="1390"/>
                </a:lnTo>
                <a:cubicBezTo>
                  <a:pt x="2152" y="1294"/>
                  <a:pt x="2075" y="1216"/>
                  <a:pt x="1979" y="1216"/>
                </a:cubicBezTo>
                <a:lnTo>
                  <a:pt x="1979" y="1216"/>
                </a:lnTo>
                <a:close/>
                <a:moveTo>
                  <a:pt x="1151" y="1838"/>
                </a:moveTo>
                <a:lnTo>
                  <a:pt x="1151" y="1838"/>
                </a:lnTo>
                <a:cubicBezTo>
                  <a:pt x="1151" y="1862"/>
                  <a:pt x="1132" y="1881"/>
                  <a:pt x="1108" y="1881"/>
                </a:cubicBezTo>
                <a:lnTo>
                  <a:pt x="659" y="1881"/>
                </a:lnTo>
                <a:cubicBezTo>
                  <a:pt x="636" y="1881"/>
                  <a:pt x="616" y="1862"/>
                  <a:pt x="616" y="1838"/>
                </a:cubicBezTo>
                <a:lnTo>
                  <a:pt x="616" y="1390"/>
                </a:lnTo>
                <a:cubicBezTo>
                  <a:pt x="616" y="1366"/>
                  <a:pt x="636" y="1346"/>
                  <a:pt x="659" y="1346"/>
                </a:cubicBezTo>
                <a:lnTo>
                  <a:pt x="1108" y="1346"/>
                </a:lnTo>
                <a:cubicBezTo>
                  <a:pt x="1132" y="1346"/>
                  <a:pt x="1151" y="1366"/>
                  <a:pt x="1151" y="1390"/>
                </a:cubicBezTo>
                <a:lnTo>
                  <a:pt x="1151" y="1838"/>
                </a:lnTo>
                <a:lnTo>
                  <a:pt x="1151" y="1838"/>
                </a:lnTo>
                <a:close/>
                <a:moveTo>
                  <a:pt x="1108" y="1216"/>
                </a:moveTo>
                <a:lnTo>
                  <a:pt x="1108" y="1216"/>
                </a:lnTo>
                <a:lnTo>
                  <a:pt x="659" y="1216"/>
                </a:lnTo>
                <a:cubicBezTo>
                  <a:pt x="564" y="1216"/>
                  <a:pt x="486" y="1294"/>
                  <a:pt x="486" y="1390"/>
                </a:cubicBezTo>
                <a:lnTo>
                  <a:pt x="486" y="1838"/>
                </a:lnTo>
                <a:cubicBezTo>
                  <a:pt x="486" y="1934"/>
                  <a:pt x="564" y="2011"/>
                  <a:pt x="659" y="2011"/>
                </a:cubicBezTo>
                <a:lnTo>
                  <a:pt x="1108" y="2011"/>
                </a:lnTo>
                <a:cubicBezTo>
                  <a:pt x="1203" y="2011"/>
                  <a:pt x="1281" y="1934"/>
                  <a:pt x="1281" y="1838"/>
                </a:cubicBezTo>
                <a:lnTo>
                  <a:pt x="1281" y="1390"/>
                </a:lnTo>
                <a:cubicBezTo>
                  <a:pt x="1281" y="1294"/>
                  <a:pt x="1203" y="1216"/>
                  <a:pt x="1108" y="1216"/>
                </a:cubicBezTo>
                <a:lnTo>
                  <a:pt x="1108" y="1216"/>
                </a:lnTo>
                <a:close/>
                <a:moveTo>
                  <a:pt x="3230" y="546"/>
                </a:moveTo>
                <a:lnTo>
                  <a:pt x="3230" y="546"/>
                </a:lnTo>
                <a:cubicBezTo>
                  <a:pt x="3230" y="522"/>
                  <a:pt x="3249" y="502"/>
                  <a:pt x="3273" y="502"/>
                </a:cubicBezTo>
                <a:lnTo>
                  <a:pt x="3722" y="502"/>
                </a:lnTo>
                <a:cubicBezTo>
                  <a:pt x="3746" y="502"/>
                  <a:pt x="3765" y="522"/>
                  <a:pt x="3765" y="546"/>
                </a:cubicBezTo>
                <a:lnTo>
                  <a:pt x="3765" y="994"/>
                </a:lnTo>
                <a:cubicBezTo>
                  <a:pt x="3765" y="1018"/>
                  <a:pt x="3746" y="1037"/>
                  <a:pt x="3722" y="1037"/>
                </a:cubicBezTo>
                <a:lnTo>
                  <a:pt x="3273" y="1037"/>
                </a:lnTo>
                <a:cubicBezTo>
                  <a:pt x="3249" y="1037"/>
                  <a:pt x="3230" y="1018"/>
                  <a:pt x="3230" y="994"/>
                </a:cubicBezTo>
                <a:lnTo>
                  <a:pt x="3230" y="546"/>
                </a:lnTo>
                <a:lnTo>
                  <a:pt x="3230" y="546"/>
                </a:lnTo>
                <a:close/>
                <a:moveTo>
                  <a:pt x="3273" y="1167"/>
                </a:moveTo>
                <a:lnTo>
                  <a:pt x="3273" y="1167"/>
                </a:lnTo>
                <a:lnTo>
                  <a:pt x="3722" y="1167"/>
                </a:lnTo>
                <a:cubicBezTo>
                  <a:pt x="3817" y="1167"/>
                  <a:pt x="3895" y="1090"/>
                  <a:pt x="3895" y="994"/>
                </a:cubicBezTo>
                <a:lnTo>
                  <a:pt x="3895" y="546"/>
                </a:lnTo>
                <a:cubicBezTo>
                  <a:pt x="3895" y="450"/>
                  <a:pt x="3817" y="372"/>
                  <a:pt x="3722" y="372"/>
                </a:cubicBezTo>
                <a:lnTo>
                  <a:pt x="3273" y="372"/>
                </a:lnTo>
                <a:cubicBezTo>
                  <a:pt x="3178" y="372"/>
                  <a:pt x="3100" y="450"/>
                  <a:pt x="3100" y="546"/>
                </a:cubicBezTo>
                <a:lnTo>
                  <a:pt x="3100" y="994"/>
                </a:lnTo>
                <a:cubicBezTo>
                  <a:pt x="3100" y="1090"/>
                  <a:pt x="3178" y="1167"/>
                  <a:pt x="3273" y="1167"/>
                </a:cubicBezTo>
                <a:lnTo>
                  <a:pt x="3273" y="1167"/>
                </a:lnTo>
                <a:close/>
                <a:moveTo>
                  <a:pt x="2894" y="994"/>
                </a:moveTo>
                <a:lnTo>
                  <a:pt x="2894" y="994"/>
                </a:lnTo>
                <a:cubicBezTo>
                  <a:pt x="2894" y="1018"/>
                  <a:pt x="2874" y="1037"/>
                  <a:pt x="2850" y="1037"/>
                </a:cubicBezTo>
                <a:lnTo>
                  <a:pt x="2402" y="1037"/>
                </a:lnTo>
                <a:cubicBezTo>
                  <a:pt x="2378" y="1037"/>
                  <a:pt x="2359" y="1018"/>
                  <a:pt x="2359" y="994"/>
                </a:cubicBezTo>
                <a:lnTo>
                  <a:pt x="2359" y="546"/>
                </a:lnTo>
                <a:cubicBezTo>
                  <a:pt x="2359" y="522"/>
                  <a:pt x="2378" y="502"/>
                  <a:pt x="2402" y="502"/>
                </a:cubicBezTo>
                <a:lnTo>
                  <a:pt x="2850" y="502"/>
                </a:lnTo>
                <a:cubicBezTo>
                  <a:pt x="2874" y="502"/>
                  <a:pt x="2894" y="522"/>
                  <a:pt x="2894" y="546"/>
                </a:cubicBezTo>
                <a:lnTo>
                  <a:pt x="2894" y="994"/>
                </a:lnTo>
                <a:lnTo>
                  <a:pt x="2894" y="994"/>
                </a:lnTo>
                <a:close/>
                <a:moveTo>
                  <a:pt x="2850" y="372"/>
                </a:moveTo>
                <a:lnTo>
                  <a:pt x="2850" y="372"/>
                </a:lnTo>
                <a:lnTo>
                  <a:pt x="2402" y="372"/>
                </a:lnTo>
                <a:cubicBezTo>
                  <a:pt x="2306" y="372"/>
                  <a:pt x="2229" y="450"/>
                  <a:pt x="2229" y="546"/>
                </a:cubicBezTo>
                <a:lnTo>
                  <a:pt x="2229" y="994"/>
                </a:lnTo>
                <a:cubicBezTo>
                  <a:pt x="2229" y="1090"/>
                  <a:pt x="2306" y="1167"/>
                  <a:pt x="2402" y="1167"/>
                </a:cubicBezTo>
                <a:lnTo>
                  <a:pt x="2850" y="1167"/>
                </a:lnTo>
                <a:cubicBezTo>
                  <a:pt x="2946" y="1167"/>
                  <a:pt x="3024" y="1090"/>
                  <a:pt x="3024" y="994"/>
                </a:cubicBezTo>
                <a:lnTo>
                  <a:pt x="3024" y="546"/>
                </a:lnTo>
                <a:cubicBezTo>
                  <a:pt x="3024" y="450"/>
                  <a:pt x="2946" y="372"/>
                  <a:pt x="2850" y="372"/>
                </a:cubicBezTo>
                <a:lnTo>
                  <a:pt x="2850" y="372"/>
                </a:lnTo>
                <a:close/>
                <a:moveTo>
                  <a:pt x="2022" y="994"/>
                </a:moveTo>
                <a:lnTo>
                  <a:pt x="2022" y="994"/>
                </a:lnTo>
                <a:cubicBezTo>
                  <a:pt x="2022" y="1018"/>
                  <a:pt x="2003" y="1037"/>
                  <a:pt x="1979" y="1037"/>
                </a:cubicBezTo>
                <a:lnTo>
                  <a:pt x="1531" y="1037"/>
                </a:lnTo>
                <a:cubicBezTo>
                  <a:pt x="1507" y="1037"/>
                  <a:pt x="1487" y="1018"/>
                  <a:pt x="1487" y="994"/>
                </a:cubicBezTo>
                <a:lnTo>
                  <a:pt x="1487" y="546"/>
                </a:lnTo>
                <a:cubicBezTo>
                  <a:pt x="1487" y="522"/>
                  <a:pt x="1507" y="502"/>
                  <a:pt x="1531" y="502"/>
                </a:cubicBezTo>
                <a:lnTo>
                  <a:pt x="1979" y="502"/>
                </a:lnTo>
                <a:cubicBezTo>
                  <a:pt x="2003" y="502"/>
                  <a:pt x="2022" y="522"/>
                  <a:pt x="2022" y="546"/>
                </a:cubicBezTo>
                <a:lnTo>
                  <a:pt x="2022" y="994"/>
                </a:lnTo>
                <a:lnTo>
                  <a:pt x="2022" y="994"/>
                </a:lnTo>
                <a:close/>
                <a:moveTo>
                  <a:pt x="1979" y="372"/>
                </a:moveTo>
                <a:lnTo>
                  <a:pt x="1979" y="372"/>
                </a:lnTo>
                <a:lnTo>
                  <a:pt x="1531" y="372"/>
                </a:lnTo>
                <a:cubicBezTo>
                  <a:pt x="1435" y="372"/>
                  <a:pt x="1357" y="450"/>
                  <a:pt x="1357" y="546"/>
                </a:cubicBezTo>
                <a:lnTo>
                  <a:pt x="1357" y="994"/>
                </a:lnTo>
                <a:cubicBezTo>
                  <a:pt x="1357" y="1090"/>
                  <a:pt x="1435" y="1167"/>
                  <a:pt x="1531" y="1167"/>
                </a:cubicBezTo>
                <a:lnTo>
                  <a:pt x="1979" y="1167"/>
                </a:lnTo>
                <a:cubicBezTo>
                  <a:pt x="2075" y="1167"/>
                  <a:pt x="2152" y="1090"/>
                  <a:pt x="2152" y="994"/>
                </a:cubicBezTo>
                <a:lnTo>
                  <a:pt x="2152" y="546"/>
                </a:lnTo>
                <a:cubicBezTo>
                  <a:pt x="2152" y="450"/>
                  <a:pt x="2075" y="372"/>
                  <a:pt x="1979" y="372"/>
                </a:cubicBezTo>
                <a:lnTo>
                  <a:pt x="1979" y="372"/>
                </a:lnTo>
                <a:close/>
                <a:moveTo>
                  <a:pt x="1151" y="994"/>
                </a:moveTo>
                <a:lnTo>
                  <a:pt x="1151" y="994"/>
                </a:lnTo>
                <a:cubicBezTo>
                  <a:pt x="1151" y="1018"/>
                  <a:pt x="1132" y="1037"/>
                  <a:pt x="1108" y="1037"/>
                </a:cubicBezTo>
                <a:lnTo>
                  <a:pt x="659" y="1037"/>
                </a:lnTo>
                <a:cubicBezTo>
                  <a:pt x="636" y="1037"/>
                  <a:pt x="616" y="1018"/>
                  <a:pt x="616" y="994"/>
                </a:cubicBezTo>
                <a:lnTo>
                  <a:pt x="616" y="546"/>
                </a:lnTo>
                <a:cubicBezTo>
                  <a:pt x="616" y="522"/>
                  <a:pt x="636" y="502"/>
                  <a:pt x="659" y="502"/>
                </a:cubicBezTo>
                <a:lnTo>
                  <a:pt x="1108" y="502"/>
                </a:lnTo>
                <a:cubicBezTo>
                  <a:pt x="1132" y="502"/>
                  <a:pt x="1151" y="522"/>
                  <a:pt x="1151" y="546"/>
                </a:cubicBezTo>
                <a:lnTo>
                  <a:pt x="1151" y="994"/>
                </a:lnTo>
                <a:lnTo>
                  <a:pt x="1151" y="994"/>
                </a:lnTo>
                <a:close/>
                <a:moveTo>
                  <a:pt x="1108" y="372"/>
                </a:moveTo>
                <a:lnTo>
                  <a:pt x="1108" y="372"/>
                </a:lnTo>
                <a:lnTo>
                  <a:pt x="659" y="372"/>
                </a:lnTo>
                <a:cubicBezTo>
                  <a:pt x="564" y="372"/>
                  <a:pt x="486" y="450"/>
                  <a:pt x="486" y="546"/>
                </a:cubicBezTo>
                <a:lnTo>
                  <a:pt x="486" y="994"/>
                </a:lnTo>
                <a:cubicBezTo>
                  <a:pt x="486" y="1090"/>
                  <a:pt x="564" y="1167"/>
                  <a:pt x="659" y="1167"/>
                </a:cubicBezTo>
                <a:lnTo>
                  <a:pt x="1108" y="1167"/>
                </a:lnTo>
                <a:cubicBezTo>
                  <a:pt x="1203" y="1167"/>
                  <a:pt x="1281" y="1090"/>
                  <a:pt x="1281" y="994"/>
                </a:cubicBezTo>
                <a:lnTo>
                  <a:pt x="1281" y="546"/>
                </a:lnTo>
                <a:cubicBezTo>
                  <a:pt x="1281" y="450"/>
                  <a:pt x="1203" y="372"/>
                  <a:pt x="1108" y="372"/>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 name="Rectangle 3"/>
          <p:cNvSpPr/>
          <p:nvPr/>
        </p:nvSpPr>
        <p:spPr>
          <a:xfrm>
            <a:off x="3110101" y="3063894"/>
            <a:ext cx="1150380" cy="400110"/>
          </a:xfrm>
          <a:prstGeom prst="rect">
            <a:avLst/>
          </a:prstGeom>
          <a:solidFill>
            <a:srgbClr val="D7EAA0"/>
          </a:solidFill>
          <a:ln w="12700">
            <a:solidFill>
              <a:schemeClr val="tx1"/>
            </a:solidFill>
          </a:ln>
        </p:spPr>
        <p:txBody>
          <a:bodyPr wrap="none">
            <a:spAutoFit/>
          </a:bodyPr>
          <a:lstStyle/>
          <a:p>
            <a:r>
              <a:rPr lang="en-US" sz="2000" b="1" dirty="0"/>
              <a:t>.sas7bdat</a:t>
            </a:r>
          </a:p>
        </p:txBody>
      </p:sp>
    </p:spTree>
    <p:extLst>
      <p:ext uri="{BB962C8B-B14F-4D97-AF65-F5344CB8AC3E}">
        <p14:creationId xmlns:p14="http://schemas.microsoft.com/office/powerpoint/2010/main" val="130506992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6D6F8BB6-AB16-468C-AF04-C52C26E0EBB6}"/>
              </a:ext>
            </a:extLst>
          </p:cNvPr>
          <p:cNvSpPr>
            <a:spLocks noGrp="1"/>
          </p:cNvSpPr>
          <p:nvPr>
            <p:ph idx="1"/>
          </p:nvPr>
        </p:nvSpPr>
        <p:spPr>
          <a:xfrm>
            <a:off x="626364" y="599817"/>
            <a:ext cx="7891272" cy="3639312"/>
          </a:xfrm>
        </p:spPr>
        <p:txBody>
          <a:bodyPr/>
          <a:lstStyle/>
          <a:p>
            <a:pPr marL="457200" indent="-457200">
              <a:buClrTx/>
              <a:buSzPct val="100000"/>
              <a:buFont typeface="+mj-lt"/>
              <a:buAutoNum type="arabicPeriod"/>
            </a:pPr>
            <a:r>
              <a:rPr lang="en-US" dirty="0"/>
              <a:t>In this PROC CONTENTS output, what is the default length of the </a:t>
            </a:r>
            <a:r>
              <a:rPr lang="en-US" b="1" dirty="0"/>
              <a:t>Birth_Date</a:t>
            </a:r>
            <a:r>
              <a:rPr lang="en-US" dirty="0"/>
              <a:t> column?</a:t>
            </a:r>
          </a:p>
          <a:p>
            <a:pPr marL="457200" indent="-457200">
              <a:buClrTx/>
              <a:buSzPct val="100000"/>
              <a:buAutoNum type="alphaLcPeriod"/>
            </a:pPr>
            <a:r>
              <a:rPr lang="en-US" dirty="0"/>
              <a:t>4 bytes</a:t>
            </a:r>
          </a:p>
          <a:p>
            <a:pPr marL="457200" indent="-457200">
              <a:buClrTx/>
              <a:buSzPct val="100000"/>
              <a:buAutoNum type="alphaLcPeriod"/>
            </a:pPr>
            <a:r>
              <a:rPr lang="en-US" dirty="0"/>
              <a:t>8 bytes</a:t>
            </a:r>
          </a:p>
          <a:p>
            <a:pPr marL="457200" indent="-457200">
              <a:buClrTx/>
              <a:buSzPct val="100000"/>
              <a:buAutoNum type="alphaLcPeriod"/>
            </a:pPr>
            <a:r>
              <a:rPr lang="en-US" dirty="0"/>
              <a:t>32,767 bytes</a:t>
            </a:r>
          </a:p>
          <a:p>
            <a:pPr marL="457200" indent="-457200">
              <a:buClrTx/>
              <a:buSzPct val="100000"/>
              <a:buAutoNum type="alphaLcPeriod"/>
            </a:pPr>
            <a:r>
              <a:rPr lang="en-US" dirty="0"/>
              <a:t>It </a:t>
            </a:r>
            <a:r>
              <a:rPr lang="en-US" dirty="0">
                <a:solidFill>
                  <a:srgbClr val="000000"/>
                </a:solidFill>
              </a:rPr>
              <a:t>does not</a:t>
            </a:r>
            <a:r>
              <a:rPr lang="en-US" dirty="0"/>
              <a:t> have a default length.</a:t>
            </a:r>
          </a:p>
        </p:txBody>
      </p:sp>
      <p:pic>
        <p:nvPicPr>
          <p:cNvPr id="7" name="Picture 6"/>
          <p:cNvPicPr>
            <a:picLocks noChangeAspect="1"/>
          </p:cNvPicPr>
          <p:nvPr/>
        </p:nvPicPr>
        <p:blipFill>
          <a:blip r:embed="rId4"/>
          <a:stretch>
            <a:fillRect/>
          </a:stretch>
        </p:blipFill>
        <p:spPr>
          <a:xfrm>
            <a:off x="4984841" y="1332994"/>
            <a:ext cx="2538340" cy="1872546"/>
          </a:xfrm>
          <a:prstGeom prst="rect">
            <a:avLst/>
          </a:prstGeom>
        </p:spPr>
      </p:pic>
      <p:sp>
        <p:nvSpPr>
          <p:cNvPr id="4" name="Oval 3"/>
          <p:cNvSpPr/>
          <p:nvPr>
            <p:custDataLst>
              <p:tags r:id="rId1"/>
            </p:custDataLst>
          </p:nvPr>
        </p:nvSpPr>
        <p:spPr>
          <a:xfrm>
            <a:off x="539753" y="1673123"/>
            <a:ext cx="338328" cy="338328"/>
          </a:xfrm>
          <a:prstGeom prst="ellipse">
            <a:avLst/>
          </a:prstGeom>
          <a:noFill/>
          <a:ln w="19050" cap="flat" cmpd="sng" algn="ctr">
            <a:solidFill>
              <a:srgbClr val="DB385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45392564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6364" y="599817"/>
            <a:ext cx="7891272" cy="3639312"/>
          </a:xfrm>
        </p:spPr>
        <p:txBody>
          <a:bodyPr/>
          <a:lstStyle/>
          <a:p>
            <a:pPr marL="457200" indent="-457200">
              <a:buClrTx/>
              <a:buSzPct val="100000"/>
              <a:buFont typeface="+mj-lt"/>
              <a:buAutoNum type="arabicPeriod" startAt="2"/>
            </a:pPr>
            <a:r>
              <a:rPr lang="en-US" dirty="0"/>
              <a:t>Which LIBNAME statement has the correct syntax?</a:t>
            </a:r>
            <a:br>
              <a:rPr lang="en-US" dirty="0"/>
            </a:br>
            <a:endParaRPr lang="en-US" dirty="0"/>
          </a:p>
          <a:p>
            <a:pPr marL="400050" indent="-400050">
              <a:buClrTx/>
              <a:buSzPct val="100000"/>
              <a:buAutoNum type="alphaLcPeriod"/>
            </a:pPr>
            <a:r>
              <a:rPr lang="en-US" dirty="0">
                <a:solidFill>
                  <a:srgbClr val="000000"/>
                </a:solidFill>
                <a:cs typeface="Courier New" panose="02070309020205020404" pitchFamily="49" charset="0"/>
              </a:rPr>
              <a:t> </a:t>
            </a:r>
            <a:r>
              <a:rPr lang="en-US" sz="1800" b="1" dirty="0" err="1">
                <a:solidFill>
                  <a:srgbClr val="000000"/>
                </a:solidFill>
                <a:latin typeface="Courier New" panose="02070309020205020404" pitchFamily="49" charset="0"/>
                <a:cs typeface="Courier New" panose="02070309020205020404" pitchFamily="49" charset="0"/>
              </a:rPr>
              <a:t>libname</a:t>
            </a:r>
            <a:r>
              <a:rPr lang="en-US" sz="1800" b="1" dirty="0">
                <a:solidFill>
                  <a:srgbClr val="000000"/>
                </a:solidFill>
                <a:latin typeface="Courier New" panose="02070309020205020404" pitchFamily="49" charset="0"/>
                <a:cs typeface="Courier New" panose="02070309020205020404" pitchFamily="49" charset="0"/>
              </a:rPr>
              <a:t> reports "</a:t>
            </a:r>
            <a:r>
              <a:rPr lang="en-US" sz="1800" b="1" dirty="0" err="1">
                <a:solidFill>
                  <a:srgbClr val="000000"/>
                </a:solidFill>
                <a:latin typeface="Courier New" panose="02070309020205020404" pitchFamily="49" charset="0"/>
                <a:cs typeface="Courier New" panose="02070309020205020404" pitchFamily="49" charset="0"/>
              </a:rPr>
              <a:t>filepath</a:t>
            </a:r>
            <a:r>
              <a:rPr lang="en-US" sz="1800" b="1" dirty="0">
                <a:solidFill>
                  <a:srgbClr val="000000"/>
                </a:solidFill>
                <a:latin typeface="Courier New" panose="02070309020205020404" pitchFamily="49" charset="0"/>
                <a:cs typeface="Courier New" panose="02070309020205020404" pitchFamily="49" charset="0"/>
              </a:rPr>
              <a:t>/workshop";</a:t>
            </a:r>
          </a:p>
          <a:p>
            <a:pPr marL="400050" indent="-400050">
              <a:buClrTx/>
              <a:buSzPct val="100000"/>
              <a:buAutoNum type="alphaLcPeriod"/>
            </a:pPr>
            <a:r>
              <a:rPr lang="en-US" dirty="0">
                <a:solidFill>
                  <a:srgbClr val="000000"/>
                </a:solidFill>
                <a:cs typeface="Courier New" panose="02070309020205020404" pitchFamily="49" charset="0"/>
              </a:rPr>
              <a:t> </a:t>
            </a:r>
            <a:r>
              <a:rPr lang="en-US" sz="1800" b="1" dirty="0" err="1">
                <a:solidFill>
                  <a:srgbClr val="000000"/>
                </a:solidFill>
                <a:latin typeface="Courier New" panose="02070309020205020404" pitchFamily="49" charset="0"/>
                <a:cs typeface="Courier New" panose="02070309020205020404" pitchFamily="49" charset="0"/>
              </a:rPr>
              <a:t>libname</a:t>
            </a:r>
            <a:r>
              <a:rPr lang="en-US" sz="1800" b="1" dirty="0">
                <a:solidFill>
                  <a:srgbClr val="000000"/>
                </a:solidFill>
                <a:latin typeface="Courier New" panose="02070309020205020404" pitchFamily="49" charset="0"/>
                <a:cs typeface="Courier New" panose="02070309020205020404" pitchFamily="49" charset="0"/>
              </a:rPr>
              <a:t> </a:t>
            </a:r>
            <a:r>
              <a:rPr lang="en-US" sz="1800" b="1" dirty="0" err="1">
                <a:solidFill>
                  <a:srgbClr val="000000"/>
                </a:solidFill>
                <a:latin typeface="Courier New" panose="02070309020205020404" pitchFamily="49" charset="0"/>
                <a:cs typeface="Courier New" panose="02070309020205020404" pitchFamily="49" charset="0"/>
              </a:rPr>
              <a:t>orion</a:t>
            </a:r>
            <a:r>
              <a:rPr lang="en-US" sz="1800" b="1" dirty="0">
                <a:solidFill>
                  <a:srgbClr val="000000"/>
                </a:solidFill>
                <a:latin typeface="Courier New" panose="02070309020205020404" pitchFamily="49" charset="0"/>
                <a:cs typeface="Courier New" panose="02070309020205020404" pitchFamily="49" charset="0"/>
              </a:rPr>
              <a:t> </a:t>
            </a:r>
            <a:r>
              <a:rPr lang="en-US" sz="1800" b="1" dirty="0" err="1">
                <a:solidFill>
                  <a:srgbClr val="000000"/>
                </a:solidFill>
                <a:latin typeface="Courier New" panose="02070309020205020404" pitchFamily="49" charset="0"/>
                <a:cs typeface="Courier New" panose="02070309020205020404" pitchFamily="49" charset="0"/>
              </a:rPr>
              <a:t>filepath</a:t>
            </a:r>
            <a:r>
              <a:rPr lang="en-US" sz="1800" b="1" dirty="0">
                <a:solidFill>
                  <a:srgbClr val="000000"/>
                </a:solidFill>
                <a:latin typeface="Courier New" panose="02070309020205020404" pitchFamily="49" charset="0"/>
                <a:cs typeface="Courier New" panose="02070309020205020404" pitchFamily="49" charset="0"/>
              </a:rPr>
              <a:t>/workshop;</a:t>
            </a:r>
          </a:p>
          <a:p>
            <a:pPr marL="400050" indent="-400050">
              <a:buClrTx/>
              <a:buSzPct val="100000"/>
              <a:buAutoNum type="alphaLcPeriod"/>
            </a:pPr>
            <a:r>
              <a:rPr lang="en-US" dirty="0">
                <a:solidFill>
                  <a:srgbClr val="000000"/>
                </a:solidFill>
                <a:cs typeface="Courier New" panose="02070309020205020404" pitchFamily="49" charset="0"/>
              </a:rPr>
              <a:t> </a:t>
            </a:r>
            <a:r>
              <a:rPr lang="en-US" sz="1800" b="1" dirty="0" err="1">
                <a:solidFill>
                  <a:srgbClr val="000000"/>
                </a:solidFill>
                <a:latin typeface="Courier New" panose="02070309020205020404" pitchFamily="49" charset="0"/>
                <a:cs typeface="Courier New" panose="02070309020205020404" pitchFamily="49" charset="0"/>
              </a:rPr>
              <a:t>libname</a:t>
            </a:r>
            <a:r>
              <a:rPr lang="en-US" sz="1800" b="1" dirty="0">
                <a:solidFill>
                  <a:srgbClr val="000000"/>
                </a:solidFill>
                <a:latin typeface="Courier New" panose="02070309020205020404" pitchFamily="49" charset="0"/>
                <a:cs typeface="Courier New" panose="02070309020205020404" pitchFamily="49" charset="0"/>
              </a:rPr>
              <a:t> 3456a "</a:t>
            </a:r>
            <a:r>
              <a:rPr lang="en-US" sz="1800" b="1" dirty="0" err="1">
                <a:solidFill>
                  <a:srgbClr val="000000"/>
                </a:solidFill>
                <a:latin typeface="Courier New" panose="02070309020205020404" pitchFamily="49" charset="0"/>
                <a:cs typeface="Courier New" panose="02070309020205020404" pitchFamily="49" charset="0"/>
              </a:rPr>
              <a:t>filepath</a:t>
            </a:r>
            <a:r>
              <a:rPr lang="en-US" sz="1800" b="1" dirty="0">
                <a:solidFill>
                  <a:srgbClr val="000000"/>
                </a:solidFill>
                <a:latin typeface="Courier New" panose="02070309020205020404" pitchFamily="49" charset="0"/>
                <a:cs typeface="Courier New" panose="02070309020205020404" pitchFamily="49" charset="0"/>
              </a:rPr>
              <a:t>/workshop";</a:t>
            </a:r>
          </a:p>
          <a:p>
            <a:endParaRPr lang="en-US" dirty="0"/>
          </a:p>
        </p:txBody>
      </p:sp>
    </p:spTree>
    <p:extLst>
      <p:ext uri="{BB962C8B-B14F-4D97-AF65-F5344CB8AC3E}">
        <p14:creationId xmlns:p14="http://schemas.microsoft.com/office/powerpoint/2010/main" val="334073732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custDataLst>
              <p:tags r:id="rId1"/>
            </p:custDataLst>
          </p:nvPr>
        </p:nvSpPr>
        <p:spPr>
          <a:xfrm>
            <a:off x="536067" y="1296279"/>
            <a:ext cx="338328" cy="338328"/>
          </a:xfrm>
          <a:prstGeom prst="ellipse">
            <a:avLst/>
          </a:prstGeom>
          <a:noFill/>
          <a:ln w="19050" cap="flat" cmpd="sng" algn="ctr">
            <a:solidFill>
              <a:srgbClr val="DB385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a:p>
        </p:txBody>
      </p:sp>
      <p:sp>
        <p:nvSpPr>
          <p:cNvPr id="9" name="Content Placeholder 2">
            <a:extLst>
              <a:ext uri="{FF2B5EF4-FFF2-40B4-BE49-F238E27FC236}">
                <a16:creationId xmlns:a16="http://schemas.microsoft.com/office/drawing/2014/main" id="{08F6BF7C-45A5-48D9-B4A5-A3603156CBC4}"/>
              </a:ext>
            </a:extLst>
          </p:cNvPr>
          <p:cNvSpPr>
            <a:spLocks noGrp="1"/>
          </p:cNvSpPr>
          <p:nvPr>
            <p:ph idx="1"/>
          </p:nvPr>
        </p:nvSpPr>
        <p:spPr>
          <a:xfrm>
            <a:off x="626364" y="599817"/>
            <a:ext cx="7891272" cy="3639312"/>
          </a:xfrm>
        </p:spPr>
        <p:txBody>
          <a:bodyPr/>
          <a:lstStyle/>
          <a:p>
            <a:pPr marL="457200" indent="-457200">
              <a:buClrTx/>
              <a:buSzPct val="100000"/>
              <a:buFont typeface="+mj-lt"/>
              <a:buAutoNum type="arabicPeriod" startAt="2"/>
            </a:pPr>
            <a:r>
              <a:rPr lang="en-US" dirty="0"/>
              <a:t>Which LIBNAME statement has the correct syntax?</a:t>
            </a:r>
            <a:br>
              <a:rPr lang="en-US" dirty="0"/>
            </a:br>
            <a:endParaRPr lang="en-US" dirty="0"/>
          </a:p>
          <a:p>
            <a:pPr marL="400050" indent="-400050">
              <a:buClrTx/>
              <a:buSzPct val="100000"/>
              <a:buAutoNum type="alphaLcPeriod"/>
            </a:pPr>
            <a:r>
              <a:rPr lang="en-US" dirty="0">
                <a:solidFill>
                  <a:srgbClr val="000000"/>
                </a:solidFill>
                <a:cs typeface="Courier New" panose="02070309020205020404" pitchFamily="49" charset="0"/>
              </a:rPr>
              <a:t> </a:t>
            </a:r>
            <a:r>
              <a:rPr lang="en-US" sz="1800" b="1" dirty="0" err="1">
                <a:solidFill>
                  <a:srgbClr val="000000"/>
                </a:solidFill>
                <a:latin typeface="Courier New" panose="02070309020205020404" pitchFamily="49" charset="0"/>
                <a:cs typeface="Courier New" panose="02070309020205020404" pitchFamily="49" charset="0"/>
              </a:rPr>
              <a:t>libname</a:t>
            </a:r>
            <a:r>
              <a:rPr lang="en-US" sz="1800" b="1" dirty="0">
                <a:solidFill>
                  <a:srgbClr val="000000"/>
                </a:solidFill>
                <a:latin typeface="Courier New" panose="02070309020205020404" pitchFamily="49" charset="0"/>
                <a:cs typeface="Courier New" panose="02070309020205020404" pitchFamily="49" charset="0"/>
              </a:rPr>
              <a:t> reports "</a:t>
            </a:r>
            <a:r>
              <a:rPr lang="en-US" sz="1800" b="1" dirty="0" err="1">
                <a:solidFill>
                  <a:srgbClr val="000000"/>
                </a:solidFill>
                <a:latin typeface="Courier New" panose="02070309020205020404" pitchFamily="49" charset="0"/>
                <a:cs typeface="Courier New" panose="02070309020205020404" pitchFamily="49" charset="0"/>
              </a:rPr>
              <a:t>filepath</a:t>
            </a:r>
            <a:r>
              <a:rPr lang="en-US" sz="1800" b="1" dirty="0">
                <a:solidFill>
                  <a:srgbClr val="000000"/>
                </a:solidFill>
                <a:latin typeface="Courier New" panose="02070309020205020404" pitchFamily="49" charset="0"/>
                <a:cs typeface="Courier New" panose="02070309020205020404" pitchFamily="49" charset="0"/>
              </a:rPr>
              <a:t>/workshop";</a:t>
            </a:r>
          </a:p>
          <a:p>
            <a:pPr marL="400050" indent="-400050">
              <a:buClrTx/>
              <a:buSzPct val="100000"/>
              <a:buAutoNum type="alphaLcPeriod"/>
            </a:pPr>
            <a:r>
              <a:rPr lang="en-US" dirty="0">
                <a:solidFill>
                  <a:srgbClr val="000000"/>
                </a:solidFill>
                <a:cs typeface="Courier New" panose="02070309020205020404" pitchFamily="49" charset="0"/>
              </a:rPr>
              <a:t> </a:t>
            </a:r>
            <a:r>
              <a:rPr lang="en-US" sz="1800" b="1" dirty="0" err="1">
                <a:solidFill>
                  <a:srgbClr val="000000"/>
                </a:solidFill>
                <a:latin typeface="Courier New" panose="02070309020205020404" pitchFamily="49" charset="0"/>
                <a:cs typeface="Courier New" panose="02070309020205020404" pitchFamily="49" charset="0"/>
              </a:rPr>
              <a:t>libname</a:t>
            </a:r>
            <a:r>
              <a:rPr lang="en-US" sz="1800" b="1" dirty="0">
                <a:solidFill>
                  <a:srgbClr val="000000"/>
                </a:solidFill>
                <a:latin typeface="Courier New" panose="02070309020205020404" pitchFamily="49" charset="0"/>
                <a:cs typeface="Courier New" panose="02070309020205020404" pitchFamily="49" charset="0"/>
              </a:rPr>
              <a:t> </a:t>
            </a:r>
            <a:r>
              <a:rPr lang="en-US" sz="1800" b="1" dirty="0" err="1">
                <a:solidFill>
                  <a:srgbClr val="000000"/>
                </a:solidFill>
                <a:latin typeface="Courier New" panose="02070309020205020404" pitchFamily="49" charset="0"/>
                <a:cs typeface="Courier New" panose="02070309020205020404" pitchFamily="49" charset="0"/>
              </a:rPr>
              <a:t>orion</a:t>
            </a:r>
            <a:r>
              <a:rPr lang="en-US" sz="1800" b="1" dirty="0">
                <a:solidFill>
                  <a:srgbClr val="000000"/>
                </a:solidFill>
                <a:latin typeface="Courier New" panose="02070309020205020404" pitchFamily="49" charset="0"/>
                <a:cs typeface="Courier New" panose="02070309020205020404" pitchFamily="49" charset="0"/>
              </a:rPr>
              <a:t> </a:t>
            </a:r>
            <a:r>
              <a:rPr lang="en-US" sz="1800" b="1" dirty="0" err="1">
                <a:solidFill>
                  <a:srgbClr val="000000"/>
                </a:solidFill>
                <a:latin typeface="Courier New" panose="02070309020205020404" pitchFamily="49" charset="0"/>
                <a:cs typeface="Courier New" panose="02070309020205020404" pitchFamily="49" charset="0"/>
              </a:rPr>
              <a:t>filepath</a:t>
            </a:r>
            <a:r>
              <a:rPr lang="en-US" sz="1800" b="1" dirty="0">
                <a:solidFill>
                  <a:srgbClr val="000000"/>
                </a:solidFill>
                <a:latin typeface="Courier New" panose="02070309020205020404" pitchFamily="49" charset="0"/>
                <a:cs typeface="Courier New" panose="02070309020205020404" pitchFamily="49" charset="0"/>
              </a:rPr>
              <a:t>/workshop;</a:t>
            </a:r>
          </a:p>
          <a:p>
            <a:pPr marL="400050" indent="-400050">
              <a:buClrTx/>
              <a:buSzPct val="100000"/>
              <a:buAutoNum type="alphaLcPeriod"/>
            </a:pPr>
            <a:r>
              <a:rPr lang="en-US" dirty="0">
                <a:solidFill>
                  <a:srgbClr val="000000"/>
                </a:solidFill>
                <a:cs typeface="Courier New" panose="02070309020205020404" pitchFamily="49" charset="0"/>
              </a:rPr>
              <a:t> </a:t>
            </a:r>
            <a:r>
              <a:rPr lang="en-US" sz="1800" b="1" dirty="0" err="1">
                <a:solidFill>
                  <a:srgbClr val="000000"/>
                </a:solidFill>
                <a:latin typeface="Courier New" panose="02070309020205020404" pitchFamily="49" charset="0"/>
                <a:cs typeface="Courier New" panose="02070309020205020404" pitchFamily="49" charset="0"/>
              </a:rPr>
              <a:t>libname</a:t>
            </a:r>
            <a:r>
              <a:rPr lang="en-US" sz="1800" b="1" dirty="0">
                <a:solidFill>
                  <a:srgbClr val="000000"/>
                </a:solidFill>
                <a:latin typeface="Courier New" panose="02070309020205020404" pitchFamily="49" charset="0"/>
                <a:cs typeface="Courier New" panose="02070309020205020404" pitchFamily="49" charset="0"/>
              </a:rPr>
              <a:t> 3456a "</a:t>
            </a:r>
            <a:r>
              <a:rPr lang="en-US" sz="1800" b="1" dirty="0" err="1">
                <a:solidFill>
                  <a:srgbClr val="000000"/>
                </a:solidFill>
                <a:latin typeface="Courier New" panose="02070309020205020404" pitchFamily="49" charset="0"/>
                <a:cs typeface="Courier New" panose="02070309020205020404" pitchFamily="49" charset="0"/>
              </a:rPr>
              <a:t>filepath</a:t>
            </a:r>
            <a:r>
              <a:rPr lang="en-US" sz="1800" b="1" dirty="0">
                <a:solidFill>
                  <a:srgbClr val="000000"/>
                </a:solidFill>
                <a:latin typeface="Courier New" panose="02070309020205020404" pitchFamily="49" charset="0"/>
                <a:cs typeface="Courier New" panose="02070309020205020404" pitchFamily="49" charset="0"/>
              </a:rPr>
              <a:t>/workshop";</a:t>
            </a:r>
          </a:p>
          <a:p>
            <a:endParaRPr lang="en-US" dirty="0"/>
          </a:p>
        </p:txBody>
      </p:sp>
    </p:spTree>
    <p:extLst>
      <p:ext uri="{BB962C8B-B14F-4D97-AF65-F5344CB8AC3E}">
        <p14:creationId xmlns:p14="http://schemas.microsoft.com/office/powerpoint/2010/main" val="43925784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6364" y="599817"/>
            <a:ext cx="7891272" cy="3639312"/>
          </a:xfrm>
        </p:spPr>
        <p:txBody>
          <a:bodyPr/>
          <a:lstStyle/>
          <a:p>
            <a:pPr marL="457200" indent="-457200">
              <a:buClrTx/>
              <a:buSzPct val="100000"/>
              <a:buFont typeface="+mj-lt"/>
              <a:buAutoNum type="arabicPeriod" startAt="3"/>
            </a:pPr>
            <a:r>
              <a:rPr lang="en-US" dirty="0"/>
              <a:t>Which of the following tables </a:t>
            </a:r>
            <a:r>
              <a:rPr lang="en-US" dirty="0">
                <a:solidFill>
                  <a:srgbClr val="000000"/>
                </a:solidFill>
              </a:rPr>
              <a:t>is</a:t>
            </a:r>
            <a:r>
              <a:rPr lang="en-US" dirty="0"/>
              <a:t> available at the beginning of a new SAS session?</a:t>
            </a:r>
            <a:br>
              <a:rPr lang="en-US" dirty="0"/>
            </a:br>
            <a:endParaRPr lang="en-US" dirty="0"/>
          </a:p>
          <a:p>
            <a:pPr marL="393192" indent="-393192">
              <a:buClrTx/>
              <a:buSzPct val="100000"/>
              <a:buAutoNum type="alphaLcPeriod"/>
            </a:pPr>
            <a:r>
              <a:rPr lang="en-US" dirty="0">
                <a:cs typeface="Courier New" panose="02070309020205020404" pitchFamily="49" charset="0"/>
              </a:rPr>
              <a:t> </a:t>
            </a:r>
            <a:r>
              <a:rPr lang="en-US" b="1" dirty="0">
                <a:cs typeface="Courier New" panose="02070309020205020404" pitchFamily="49" charset="0"/>
              </a:rPr>
              <a:t>sales</a:t>
            </a:r>
          </a:p>
          <a:p>
            <a:pPr marL="393192" indent="-393192">
              <a:buClrTx/>
              <a:buSzPct val="100000"/>
              <a:buFontTx/>
              <a:buAutoNum type="alphaLcPeriod"/>
            </a:pPr>
            <a:r>
              <a:rPr lang="en-US" dirty="0">
                <a:cs typeface="Courier New" panose="02070309020205020404" pitchFamily="49" charset="0"/>
              </a:rPr>
              <a:t> </a:t>
            </a:r>
            <a:r>
              <a:rPr lang="en-US" b="1" dirty="0" err="1">
                <a:cs typeface="Courier New" panose="02070309020205020404" pitchFamily="49" charset="0"/>
              </a:rPr>
              <a:t>work.newsalesemps</a:t>
            </a:r>
            <a:endParaRPr lang="en-US" b="1" dirty="0">
              <a:cs typeface="Courier New" panose="02070309020205020404" pitchFamily="49" charset="0"/>
            </a:endParaRPr>
          </a:p>
          <a:p>
            <a:pPr marL="393192" indent="-393192">
              <a:buClrTx/>
              <a:buSzPct val="100000"/>
              <a:buAutoNum type="alphaLcPeriod"/>
            </a:pPr>
            <a:r>
              <a:rPr lang="en-US" dirty="0">
                <a:cs typeface="Courier New" panose="02070309020205020404" pitchFamily="49" charset="0"/>
              </a:rPr>
              <a:t> </a:t>
            </a:r>
            <a:r>
              <a:rPr lang="en-US" b="1" dirty="0" err="1">
                <a:cs typeface="Courier New" panose="02070309020205020404" pitchFamily="49" charset="0"/>
              </a:rPr>
              <a:t>sashelp.class</a:t>
            </a:r>
            <a:endParaRPr lang="en-US" b="1" dirty="0"/>
          </a:p>
        </p:txBody>
      </p:sp>
    </p:spTree>
    <p:extLst>
      <p:ext uri="{BB962C8B-B14F-4D97-AF65-F5344CB8AC3E}">
        <p14:creationId xmlns:p14="http://schemas.microsoft.com/office/powerpoint/2010/main" val="35408822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custDataLst>
              <p:tags r:id="rId1"/>
            </p:custDataLst>
          </p:nvPr>
        </p:nvSpPr>
        <p:spPr>
          <a:xfrm>
            <a:off x="529478" y="2368103"/>
            <a:ext cx="338328" cy="338328"/>
          </a:xfrm>
          <a:prstGeom prst="ellipse">
            <a:avLst/>
          </a:prstGeom>
          <a:noFill/>
          <a:ln w="19050" cap="flat" cmpd="sng" algn="ctr">
            <a:solidFill>
              <a:srgbClr val="DB385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a:p>
        </p:txBody>
      </p:sp>
      <p:sp>
        <p:nvSpPr>
          <p:cNvPr id="9" name="Content Placeholder 2">
            <a:extLst>
              <a:ext uri="{FF2B5EF4-FFF2-40B4-BE49-F238E27FC236}">
                <a16:creationId xmlns:a16="http://schemas.microsoft.com/office/drawing/2014/main" id="{B3979769-1FDC-4220-A39E-EA2062261DEA}"/>
              </a:ext>
            </a:extLst>
          </p:cNvPr>
          <p:cNvSpPr>
            <a:spLocks noGrp="1"/>
          </p:cNvSpPr>
          <p:nvPr>
            <p:ph idx="1"/>
          </p:nvPr>
        </p:nvSpPr>
        <p:spPr>
          <a:xfrm>
            <a:off x="626364" y="599817"/>
            <a:ext cx="7891272" cy="3639312"/>
          </a:xfrm>
        </p:spPr>
        <p:txBody>
          <a:bodyPr/>
          <a:lstStyle/>
          <a:p>
            <a:pPr marL="457200" indent="-457200">
              <a:buClrTx/>
              <a:buSzPct val="100000"/>
              <a:buFont typeface="+mj-lt"/>
              <a:buAutoNum type="arabicPeriod" startAt="3"/>
            </a:pPr>
            <a:r>
              <a:rPr lang="en-US" dirty="0"/>
              <a:t>Which of the following tables </a:t>
            </a:r>
            <a:r>
              <a:rPr lang="en-US" dirty="0">
                <a:solidFill>
                  <a:srgbClr val="000000"/>
                </a:solidFill>
              </a:rPr>
              <a:t>is</a:t>
            </a:r>
            <a:r>
              <a:rPr lang="en-US" dirty="0"/>
              <a:t> available at the beginning of a new SAS session?</a:t>
            </a:r>
            <a:br>
              <a:rPr lang="en-US" dirty="0"/>
            </a:br>
            <a:endParaRPr lang="en-US" dirty="0"/>
          </a:p>
          <a:p>
            <a:pPr marL="393192" indent="-393192">
              <a:buClrTx/>
              <a:buSzPct val="100000"/>
              <a:buAutoNum type="alphaLcPeriod"/>
            </a:pPr>
            <a:r>
              <a:rPr lang="en-US" dirty="0">
                <a:cs typeface="Courier New" panose="02070309020205020404" pitchFamily="49" charset="0"/>
              </a:rPr>
              <a:t> </a:t>
            </a:r>
            <a:r>
              <a:rPr lang="en-US" b="1" dirty="0">
                <a:cs typeface="Courier New" panose="02070309020205020404" pitchFamily="49" charset="0"/>
              </a:rPr>
              <a:t>sales</a:t>
            </a:r>
          </a:p>
          <a:p>
            <a:pPr marL="393192" indent="-393192">
              <a:buClrTx/>
              <a:buSzPct val="100000"/>
              <a:buFontTx/>
              <a:buAutoNum type="alphaLcPeriod"/>
            </a:pPr>
            <a:r>
              <a:rPr lang="en-US" dirty="0">
                <a:cs typeface="Courier New" panose="02070309020205020404" pitchFamily="49" charset="0"/>
              </a:rPr>
              <a:t> </a:t>
            </a:r>
            <a:r>
              <a:rPr lang="en-US" b="1" dirty="0" err="1">
                <a:cs typeface="Courier New" panose="02070309020205020404" pitchFamily="49" charset="0"/>
              </a:rPr>
              <a:t>work.newsalesemps</a:t>
            </a:r>
            <a:endParaRPr lang="en-US" b="1" dirty="0">
              <a:cs typeface="Courier New" panose="02070309020205020404" pitchFamily="49" charset="0"/>
            </a:endParaRPr>
          </a:p>
          <a:p>
            <a:pPr marL="393192" indent="-393192">
              <a:buClrTx/>
              <a:buSzPct val="100000"/>
              <a:buAutoNum type="alphaLcPeriod"/>
            </a:pPr>
            <a:r>
              <a:rPr lang="en-US" dirty="0">
                <a:cs typeface="Courier New" panose="02070309020205020404" pitchFamily="49" charset="0"/>
              </a:rPr>
              <a:t> </a:t>
            </a:r>
            <a:r>
              <a:rPr lang="en-US" b="1" dirty="0" err="1">
                <a:cs typeface="Courier New" panose="02070309020205020404" pitchFamily="49" charset="0"/>
              </a:rPr>
              <a:t>sashelp.class</a:t>
            </a:r>
            <a:endParaRPr lang="en-US" b="1" dirty="0"/>
          </a:p>
        </p:txBody>
      </p:sp>
    </p:spTree>
    <p:extLst>
      <p:ext uri="{BB962C8B-B14F-4D97-AF65-F5344CB8AC3E}">
        <p14:creationId xmlns:p14="http://schemas.microsoft.com/office/powerpoint/2010/main" val="231396076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6364" y="599817"/>
            <a:ext cx="7891272" cy="3639312"/>
          </a:xfrm>
        </p:spPr>
        <p:txBody>
          <a:bodyPr/>
          <a:lstStyle/>
          <a:p>
            <a:pPr marL="457200" indent="-457200">
              <a:buClrTx/>
              <a:buSzPct val="100000"/>
              <a:buFont typeface="+mj-lt"/>
              <a:buAutoNum type="arabicPeriod" startAt="4"/>
            </a:pPr>
            <a:r>
              <a:rPr lang="en-US" dirty="0"/>
              <a:t>In this table, what type of column is </a:t>
            </a:r>
            <a:r>
              <a:rPr lang="en-US" b="1" dirty="0"/>
              <a:t>Employee_ID</a:t>
            </a:r>
            <a:r>
              <a:rPr lang="en-US" dirty="0"/>
              <a:t>?</a:t>
            </a:r>
            <a:br>
              <a:rPr lang="en-US" dirty="0"/>
            </a:br>
            <a:endParaRPr lang="en-US" dirty="0"/>
          </a:p>
          <a:p>
            <a:pPr marL="457200" indent="-457200">
              <a:buClrTx/>
              <a:buSzPct val="100000"/>
              <a:buAutoNum type="alphaLcPeriod"/>
            </a:pPr>
            <a:r>
              <a:rPr lang="en-US" dirty="0">
                <a:cs typeface="Courier New" panose="02070309020205020404" pitchFamily="49" charset="0"/>
              </a:rPr>
              <a:t>character</a:t>
            </a:r>
          </a:p>
          <a:p>
            <a:pPr marL="457200" indent="-457200">
              <a:buClrTx/>
              <a:buSzPct val="100000"/>
              <a:buAutoNum type="alphaLcPeriod"/>
            </a:pPr>
            <a:r>
              <a:rPr lang="en-US" dirty="0">
                <a:cs typeface="Courier New" panose="02070309020205020404" pitchFamily="49" charset="0"/>
              </a:rPr>
              <a:t>numeric</a:t>
            </a:r>
          </a:p>
          <a:p>
            <a:pPr marL="457200" indent="-457200">
              <a:buClrTx/>
              <a:buSzPct val="100000"/>
              <a:buAutoNum type="alphaLcPeriod"/>
            </a:pPr>
            <a:r>
              <a:rPr lang="en-US" dirty="0">
                <a:cs typeface="Courier New" panose="02070309020205020404" pitchFamily="49" charset="0"/>
              </a:rPr>
              <a:t>temporary</a:t>
            </a:r>
          </a:p>
          <a:p>
            <a:pPr marL="457200" indent="-457200">
              <a:buClrTx/>
              <a:buSzPct val="100000"/>
              <a:buAutoNum type="alphaLcPeriod"/>
            </a:pPr>
            <a:r>
              <a:rPr lang="en-US" dirty="0">
                <a:cs typeface="Courier New" panose="02070309020205020404" pitchFamily="49" charset="0"/>
              </a:rPr>
              <a:t>missing</a:t>
            </a:r>
          </a:p>
        </p:txBody>
      </p:sp>
      <p:pic>
        <p:nvPicPr>
          <p:cNvPr id="4" name="Picture 3"/>
          <p:cNvPicPr>
            <a:picLocks noChangeAspect="1"/>
          </p:cNvPicPr>
          <p:nvPr/>
        </p:nvPicPr>
        <p:blipFill>
          <a:blip r:embed="rId3"/>
          <a:stretch>
            <a:fillRect/>
          </a:stretch>
        </p:blipFill>
        <p:spPr>
          <a:xfrm>
            <a:off x="3453878" y="1172385"/>
            <a:ext cx="3460236" cy="1663207"/>
          </a:xfrm>
          <a:prstGeom prst="rect">
            <a:avLst/>
          </a:prstGeom>
        </p:spPr>
      </p:pic>
    </p:spTree>
    <p:extLst>
      <p:ext uri="{BB962C8B-B14F-4D97-AF65-F5344CB8AC3E}">
        <p14:creationId xmlns:p14="http://schemas.microsoft.com/office/powerpoint/2010/main" val="351863465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4"/>
          <a:stretch>
            <a:fillRect/>
          </a:stretch>
        </p:blipFill>
        <p:spPr>
          <a:xfrm>
            <a:off x="3453878" y="1172385"/>
            <a:ext cx="3460236" cy="1663207"/>
          </a:xfrm>
          <a:prstGeom prst="rect">
            <a:avLst/>
          </a:prstGeom>
        </p:spPr>
      </p:pic>
      <p:sp>
        <p:nvSpPr>
          <p:cNvPr id="6" name="Oval 5"/>
          <p:cNvSpPr/>
          <p:nvPr>
            <p:custDataLst>
              <p:tags r:id="rId1"/>
            </p:custDataLst>
          </p:nvPr>
        </p:nvSpPr>
        <p:spPr>
          <a:xfrm>
            <a:off x="536066" y="1661974"/>
            <a:ext cx="338328" cy="338328"/>
          </a:xfrm>
          <a:prstGeom prst="ellipse">
            <a:avLst/>
          </a:prstGeom>
          <a:noFill/>
          <a:ln w="19050" cap="flat" cmpd="sng" algn="ctr">
            <a:solidFill>
              <a:srgbClr val="DB385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a:p>
        </p:txBody>
      </p:sp>
      <p:sp>
        <p:nvSpPr>
          <p:cNvPr id="12" name="Content Placeholder 2">
            <a:extLst>
              <a:ext uri="{FF2B5EF4-FFF2-40B4-BE49-F238E27FC236}">
                <a16:creationId xmlns:a16="http://schemas.microsoft.com/office/drawing/2014/main" id="{831898B1-5811-4497-ADEC-55DC3CD8BABA}"/>
              </a:ext>
            </a:extLst>
          </p:cNvPr>
          <p:cNvSpPr>
            <a:spLocks noGrp="1"/>
          </p:cNvSpPr>
          <p:nvPr>
            <p:ph idx="1"/>
          </p:nvPr>
        </p:nvSpPr>
        <p:spPr>
          <a:xfrm>
            <a:off x="626364" y="599817"/>
            <a:ext cx="7891272" cy="3639312"/>
          </a:xfrm>
        </p:spPr>
        <p:txBody>
          <a:bodyPr/>
          <a:lstStyle/>
          <a:p>
            <a:pPr marL="457200" indent="-457200">
              <a:buClrTx/>
              <a:buSzPct val="100000"/>
              <a:buFont typeface="+mj-lt"/>
              <a:buAutoNum type="arabicPeriod" startAt="4"/>
            </a:pPr>
            <a:r>
              <a:rPr lang="en-US" dirty="0"/>
              <a:t>In this table, what type of column is </a:t>
            </a:r>
            <a:r>
              <a:rPr lang="en-US" b="1" dirty="0"/>
              <a:t>Employee_ID</a:t>
            </a:r>
            <a:r>
              <a:rPr lang="en-US" dirty="0"/>
              <a:t>?</a:t>
            </a:r>
            <a:br>
              <a:rPr lang="en-US" dirty="0"/>
            </a:br>
            <a:endParaRPr lang="en-US" dirty="0"/>
          </a:p>
          <a:p>
            <a:pPr marL="457200" indent="-457200">
              <a:buClrTx/>
              <a:buSzPct val="100000"/>
              <a:buAutoNum type="alphaLcPeriod"/>
            </a:pPr>
            <a:r>
              <a:rPr lang="en-US" dirty="0">
                <a:cs typeface="Courier New" panose="02070309020205020404" pitchFamily="49" charset="0"/>
              </a:rPr>
              <a:t>character</a:t>
            </a:r>
          </a:p>
          <a:p>
            <a:pPr marL="457200" indent="-457200">
              <a:buClrTx/>
              <a:buSzPct val="100000"/>
              <a:buAutoNum type="alphaLcPeriod"/>
            </a:pPr>
            <a:r>
              <a:rPr lang="en-US" dirty="0">
                <a:cs typeface="Courier New" panose="02070309020205020404" pitchFamily="49" charset="0"/>
              </a:rPr>
              <a:t>numeric</a:t>
            </a:r>
          </a:p>
          <a:p>
            <a:pPr marL="457200" indent="-457200">
              <a:buClrTx/>
              <a:buSzPct val="100000"/>
              <a:buAutoNum type="alphaLcPeriod"/>
            </a:pPr>
            <a:r>
              <a:rPr lang="en-US" dirty="0">
                <a:cs typeface="Courier New" panose="02070309020205020404" pitchFamily="49" charset="0"/>
              </a:rPr>
              <a:t>temporary</a:t>
            </a:r>
          </a:p>
          <a:p>
            <a:pPr marL="457200" indent="-457200">
              <a:buClrTx/>
              <a:buSzPct val="100000"/>
              <a:buAutoNum type="alphaLcPeriod"/>
            </a:pPr>
            <a:r>
              <a:rPr lang="en-US" dirty="0">
                <a:cs typeface="Courier New" panose="02070309020205020404" pitchFamily="49" charset="0"/>
              </a:rPr>
              <a:t>missing</a:t>
            </a:r>
          </a:p>
        </p:txBody>
      </p:sp>
    </p:spTree>
    <p:extLst>
      <p:ext uri="{BB962C8B-B14F-4D97-AF65-F5344CB8AC3E}">
        <p14:creationId xmlns:p14="http://schemas.microsoft.com/office/powerpoint/2010/main" val="419384878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6364" y="599817"/>
            <a:ext cx="7891272" cy="3639312"/>
          </a:xfrm>
        </p:spPr>
        <p:txBody>
          <a:bodyPr/>
          <a:lstStyle/>
          <a:p>
            <a:pPr marL="457200" indent="-457200">
              <a:buClrTx/>
              <a:buSzPct val="100000"/>
              <a:buFont typeface="+mj-lt"/>
              <a:buAutoNum type="arabicPeriod" startAt="5"/>
            </a:pPr>
            <a:r>
              <a:rPr lang="en-US" dirty="0"/>
              <a:t>Which statement about SAS dates is false? </a:t>
            </a:r>
          </a:p>
          <a:p>
            <a:pPr>
              <a:buClrTx/>
              <a:buSzPct val="100000"/>
            </a:pPr>
            <a:endParaRPr lang="en-US" dirty="0">
              <a:cs typeface="Courier New" panose="02070309020205020404" pitchFamily="49" charset="0"/>
            </a:endParaRPr>
          </a:p>
          <a:p>
            <a:pPr marL="457200" indent="-457200">
              <a:buClrTx/>
              <a:buSzPct val="100000"/>
              <a:buAutoNum type="alphaLcPeriod"/>
            </a:pPr>
            <a:r>
              <a:rPr lang="en-US" dirty="0">
                <a:cs typeface="Courier New" panose="02070309020205020404" pitchFamily="49" charset="0"/>
              </a:rPr>
              <a:t>A SAS date is one of three of SAS column types: numeric, character, and date.</a:t>
            </a:r>
          </a:p>
          <a:p>
            <a:pPr marL="457200" indent="-457200">
              <a:buClrTx/>
              <a:buSzPct val="100000"/>
              <a:buAutoNum type="alphaLcPeriod"/>
            </a:pPr>
            <a:r>
              <a:rPr lang="en-US" dirty="0">
                <a:cs typeface="Courier New" panose="02070309020205020404" pitchFamily="49" charset="0"/>
              </a:rPr>
              <a:t>SAS dates represent the number of days from January 1, 1960.</a:t>
            </a:r>
          </a:p>
          <a:p>
            <a:pPr marL="457200" indent="-457200">
              <a:buClrTx/>
              <a:buSzPct val="100000"/>
              <a:buAutoNum type="alphaLcPeriod"/>
            </a:pPr>
            <a:r>
              <a:rPr lang="en-US" dirty="0">
                <a:cs typeface="Courier New" panose="02070309020205020404" pitchFamily="49" charset="0"/>
              </a:rPr>
              <a:t>SAS date values can be positive or negative.</a:t>
            </a:r>
          </a:p>
          <a:p>
            <a:pPr marL="457200" indent="-457200">
              <a:buClrTx/>
              <a:buSzPct val="100000"/>
              <a:buAutoNum type="alphaLcPeriod"/>
            </a:pPr>
            <a:r>
              <a:rPr lang="en-US" dirty="0">
                <a:cs typeface="Courier New" panose="02070309020205020404" pitchFamily="49" charset="0"/>
              </a:rPr>
              <a:t>SAS date values can be used in calculations.</a:t>
            </a:r>
          </a:p>
        </p:txBody>
      </p:sp>
    </p:spTree>
    <p:extLst>
      <p:ext uri="{BB962C8B-B14F-4D97-AF65-F5344CB8AC3E}">
        <p14:creationId xmlns:p14="http://schemas.microsoft.com/office/powerpoint/2010/main" val="339587992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custDataLst>
              <p:tags r:id="rId1"/>
            </p:custDataLst>
          </p:nvPr>
        </p:nvSpPr>
        <p:spPr>
          <a:xfrm>
            <a:off x="529086" y="1374804"/>
            <a:ext cx="338328" cy="338328"/>
          </a:xfrm>
          <a:prstGeom prst="ellipse">
            <a:avLst/>
          </a:prstGeom>
          <a:noFill/>
          <a:ln w="19050" cap="flat" cmpd="sng" algn="ctr">
            <a:solidFill>
              <a:srgbClr val="DB385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a:p>
        </p:txBody>
      </p:sp>
      <p:sp>
        <p:nvSpPr>
          <p:cNvPr id="9" name="Content Placeholder 2">
            <a:extLst>
              <a:ext uri="{FF2B5EF4-FFF2-40B4-BE49-F238E27FC236}">
                <a16:creationId xmlns:a16="http://schemas.microsoft.com/office/drawing/2014/main" id="{24843126-D75F-44E5-A3D5-F14EF05A6C87}"/>
              </a:ext>
            </a:extLst>
          </p:cNvPr>
          <p:cNvSpPr>
            <a:spLocks noGrp="1"/>
          </p:cNvSpPr>
          <p:nvPr>
            <p:ph idx="1"/>
          </p:nvPr>
        </p:nvSpPr>
        <p:spPr>
          <a:xfrm>
            <a:off x="626364" y="599817"/>
            <a:ext cx="7891272" cy="3639312"/>
          </a:xfrm>
        </p:spPr>
        <p:txBody>
          <a:bodyPr/>
          <a:lstStyle/>
          <a:p>
            <a:pPr marL="457200" indent="-457200">
              <a:buClrTx/>
              <a:buSzPct val="100000"/>
              <a:buFont typeface="+mj-lt"/>
              <a:buAutoNum type="arabicPeriod" startAt="5"/>
            </a:pPr>
            <a:r>
              <a:rPr lang="en-US" dirty="0"/>
              <a:t>Which statement about SAS dates is false? </a:t>
            </a:r>
          </a:p>
          <a:p>
            <a:pPr>
              <a:buClrTx/>
              <a:buSzPct val="100000"/>
            </a:pPr>
            <a:endParaRPr lang="en-US" dirty="0">
              <a:cs typeface="Courier New" panose="02070309020205020404" pitchFamily="49" charset="0"/>
            </a:endParaRPr>
          </a:p>
          <a:p>
            <a:pPr marL="457200" indent="-457200">
              <a:buClrTx/>
              <a:buSzPct val="100000"/>
              <a:buAutoNum type="alphaLcPeriod"/>
            </a:pPr>
            <a:r>
              <a:rPr lang="en-US" dirty="0">
                <a:cs typeface="Courier New" panose="02070309020205020404" pitchFamily="49" charset="0"/>
              </a:rPr>
              <a:t>A SAS date is one of three of SAS column types: numeric, character, and date.</a:t>
            </a:r>
          </a:p>
          <a:p>
            <a:pPr marL="457200" indent="-457200">
              <a:buClrTx/>
              <a:buSzPct val="100000"/>
              <a:buAutoNum type="alphaLcPeriod"/>
            </a:pPr>
            <a:r>
              <a:rPr lang="en-US" dirty="0">
                <a:cs typeface="Courier New" panose="02070309020205020404" pitchFamily="49" charset="0"/>
              </a:rPr>
              <a:t>SAS dates represent the number of days from January 1, 1960.</a:t>
            </a:r>
          </a:p>
          <a:p>
            <a:pPr marL="457200" indent="-457200">
              <a:buClrTx/>
              <a:buSzPct val="100000"/>
              <a:buAutoNum type="alphaLcPeriod"/>
            </a:pPr>
            <a:r>
              <a:rPr lang="en-US" dirty="0">
                <a:cs typeface="Courier New" panose="02070309020205020404" pitchFamily="49" charset="0"/>
              </a:rPr>
              <a:t>SAS date values can be positive or negative.</a:t>
            </a:r>
          </a:p>
          <a:p>
            <a:pPr marL="457200" indent="-457200">
              <a:buClrTx/>
              <a:buSzPct val="100000"/>
              <a:buAutoNum type="alphaLcPeriod"/>
            </a:pPr>
            <a:r>
              <a:rPr lang="en-US" dirty="0">
                <a:cs typeface="Courier New" panose="02070309020205020404" pitchFamily="49" charset="0"/>
              </a:rPr>
              <a:t>SAS date values can be used in calculations.</a:t>
            </a:r>
          </a:p>
        </p:txBody>
      </p:sp>
    </p:spTree>
    <p:extLst>
      <p:ext uri="{BB962C8B-B14F-4D97-AF65-F5344CB8AC3E}">
        <p14:creationId xmlns:p14="http://schemas.microsoft.com/office/powerpoint/2010/main" val="345041720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6364" y="599817"/>
            <a:ext cx="7891272" cy="3639312"/>
          </a:xfrm>
        </p:spPr>
        <p:txBody>
          <a:bodyPr/>
          <a:lstStyle/>
          <a:p>
            <a:pPr marL="457200" indent="-457200">
              <a:buClrTx/>
              <a:buSzPct val="100000"/>
              <a:buFont typeface="+mj-lt"/>
              <a:buAutoNum type="arabicPeriod" startAt="6"/>
            </a:pPr>
            <a:r>
              <a:rPr lang="en-US" dirty="0"/>
              <a:t>Which LIBNAME statement has the correct syntax for reading a Microsoft Excel file?</a:t>
            </a:r>
            <a:br>
              <a:rPr lang="en-US" dirty="0"/>
            </a:br>
            <a:endParaRPr lang="en-US" dirty="0"/>
          </a:p>
          <a:p>
            <a:pPr marL="341313" indent="-341313">
              <a:buClrTx/>
              <a:buSzPct val="100000"/>
              <a:buAutoNum type="alphaLcPeriod"/>
            </a:pPr>
            <a:r>
              <a:rPr lang="en-US" dirty="0">
                <a:latin typeface="Calibri Light" panose="020F0302020204030204" pitchFamily="34" charset="0"/>
                <a:cs typeface="Calibri Light" panose="020F0302020204030204" pitchFamily="34" charset="0"/>
              </a:rPr>
              <a:t> </a:t>
            </a:r>
            <a:r>
              <a:rPr lang="en-US" sz="1800" b="1" dirty="0" err="1">
                <a:latin typeface="Courier New" panose="02070309020205020404" pitchFamily="49" charset="0"/>
                <a:cs typeface="Courier New" panose="02070309020205020404" pitchFamily="49" charset="0"/>
              </a:rPr>
              <a:t>libname</a:t>
            </a:r>
            <a:r>
              <a:rPr lang="en-US" sz="1800" b="1" dirty="0">
                <a:latin typeface="Courier New" panose="02070309020205020404" pitchFamily="49" charset="0"/>
                <a:cs typeface="Courier New" panose="02070309020205020404" pitchFamily="49" charset="0"/>
              </a:rPr>
              <a:t> excel "filepath/myexcelfile";</a:t>
            </a:r>
          </a:p>
          <a:p>
            <a:pPr marL="341313" indent="-341313">
              <a:buClrTx/>
              <a:buSzPct val="100000"/>
              <a:buAutoNum type="alphaLcPeriod"/>
            </a:pPr>
            <a:r>
              <a:rPr lang="en-US" dirty="0">
                <a:cs typeface="Calibri Light" panose="020F0302020204030204" pitchFamily="34" charset="0"/>
              </a:rPr>
              <a:t> </a:t>
            </a:r>
            <a:r>
              <a:rPr lang="en-US" sz="1800" b="1" dirty="0" err="1">
                <a:latin typeface="Courier New" panose="02070309020205020404" pitchFamily="49" charset="0"/>
                <a:cs typeface="Courier New" panose="02070309020205020404" pitchFamily="49" charset="0"/>
              </a:rPr>
              <a:t>libname</a:t>
            </a:r>
            <a:r>
              <a:rPr lang="en-US" sz="1800" b="1" dirty="0">
                <a:latin typeface="Courier New" panose="02070309020205020404" pitchFamily="49" charset="0"/>
                <a:cs typeface="Courier New" panose="02070309020205020404" pitchFamily="49" charset="0"/>
              </a:rPr>
              <a:t> mydata xlsx "filepath/myexcelfile";</a:t>
            </a:r>
          </a:p>
          <a:p>
            <a:pPr marL="341313" indent="-341313">
              <a:buClrTx/>
              <a:buSzPct val="100000"/>
              <a:buAutoNum type="alphaLcPeriod"/>
            </a:pPr>
            <a:r>
              <a:rPr lang="en-US" dirty="0">
                <a:cs typeface="Calibri Light" panose="020F0302020204030204" pitchFamily="34" charset="0"/>
              </a:rPr>
              <a:t> </a:t>
            </a:r>
            <a:r>
              <a:rPr lang="en-US" sz="1800" b="1" dirty="0" err="1">
                <a:latin typeface="Courier New" panose="02070309020205020404" pitchFamily="49" charset="0"/>
                <a:cs typeface="Courier New" panose="02070309020205020404" pitchFamily="49" charset="0"/>
              </a:rPr>
              <a:t>libname</a:t>
            </a:r>
            <a:r>
              <a:rPr lang="en-US" sz="1800" b="1" dirty="0">
                <a:latin typeface="Courier New" panose="02070309020205020404" pitchFamily="49" charset="0"/>
                <a:cs typeface="Courier New" panose="02070309020205020404" pitchFamily="49" charset="0"/>
              </a:rPr>
              <a:t> mydata xlsx "filepath/field_data.xlsx";</a:t>
            </a:r>
          </a:p>
        </p:txBody>
      </p:sp>
    </p:spTree>
    <p:extLst>
      <p:ext uri="{BB962C8B-B14F-4D97-AF65-F5344CB8AC3E}">
        <p14:creationId xmlns:p14="http://schemas.microsoft.com/office/powerpoint/2010/main" val="3082993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SAS Table?</a:t>
            </a:r>
          </a:p>
        </p:txBody>
      </p:sp>
      <p:graphicFrame>
        <p:nvGraphicFramePr>
          <p:cNvPr id="5" name="Table 4"/>
          <p:cNvGraphicFramePr>
            <a:graphicFrameLocks noGrp="1"/>
          </p:cNvGraphicFramePr>
          <p:nvPr>
            <p:extLst>
              <p:ext uri="{D42A27DB-BD31-4B8C-83A1-F6EECF244321}">
                <p14:modId xmlns:p14="http://schemas.microsoft.com/office/powerpoint/2010/main" val="1865396470"/>
              </p:ext>
            </p:extLst>
          </p:nvPr>
        </p:nvGraphicFramePr>
        <p:xfrm>
          <a:off x="2424022" y="1544321"/>
          <a:ext cx="4295955" cy="2199545"/>
        </p:xfrm>
        <a:graphic>
          <a:graphicData uri="http://schemas.openxmlformats.org/drawingml/2006/table">
            <a:tbl>
              <a:tblPr firstRow="1" bandRow="1">
                <a:tableStyleId>{5C22544A-7EE6-4342-B048-85BDC9FD1C3A}</a:tableStyleId>
              </a:tblPr>
              <a:tblGrid>
                <a:gridCol w="1431985">
                  <a:extLst>
                    <a:ext uri="{9D8B030D-6E8A-4147-A177-3AD203B41FA5}">
                      <a16:colId xmlns:a16="http://schemas.microsoft.com/office/drawing/2014/main" val="20000"/>
                    </a:ext>
                  </a:extLst>
                </a:gridCol>
                <a:gridCol w="1431985">
                  <a:extLst>
                    <a:ext uri="{9D8B030D-6E8A-4147-A177-3AD203B41FA5}">
                      <a16:colId xmlns:a16="http://schemas.microsoft.com/office/drawing/2014/main" val="20001"/>
                    </a:ext>
                  </a:extLst>
                </a:gridCol>
                <a:gridCol w="1431985">
                  <a:extLst>
                    <a:ext uri="{9D8B030D-6E8A-4147-A177-3AD203B41FA5}">
                      <a16:colId xmlns:a16="http://schemas.microsoft.com/office/drawing/2014/main" val="20002"/>
                    </a:ext>
                  </a:extLst>
                </a:gridCol>
              </a:tblGrid>
              <a:tr h="439909">
                <a:tc gridSpan="3">
                  <a:txBody>
                    <a:bodyPr/>
                    <a:lstStyle/>
                    <a:p>
                      <a:pPr algn="l"/>
                      <a:r>
                        <a:rPr lang="en-US" sz="2000" b="1" i="0" dirty="0">
                          <a:solidFill>
                            <a:srgbClr val="000000"/>
                          </a:solidFill>
                          <a:latin typeface="Calibri" panose="020F0502020204030204" pitchFamily="34" charset="0"/>
                        </a:rPr>
                        <a:t>SAS table</a:t>
                      </a:r>
                    </a:p>
                  </a:txBody>
                  <a:tcPr marT="0" marB="0" anchor="ctr">
                    <a:lnL w="12700" cmpd="sng">
                      <a:solidFill>
                        <a:schemeClr val="lt1"/>
                      </a:solidFill>
                    </a:lnL>
                    <a:lnR w="12700" cap="flat" cmpd="sng" algn="ctr">
                      <a:solidFill>
                        <a:schemeClr val="lt1"/>
                      </a:solidFill>
                      <a:prstDash val="solid"/>
                      <a:round/>
                      <a:headEnd type="none" w="med" len="med"/>
                      <a:tailEnd type="none" w="med" len="med"/>
                    </a:lnR>
                    <a:lnT w="12700" cmpd="sng">
                      <a:solidFill>
                        <a:schemeClr val="lt1"/>
                      </a:solidFill>
                    </a:lnT>
                    <a:lnB w="12700" cap="flat" cmpd="sng" algn="ctr">
                      <a:solidFill>
                        <a:srgbClr val="000000"/>
                      </a:solidFill>
                      <a:prstDash val="solid"/>
                      <a:round/>
                      <a:headEnd type="none" w="med" len="med"/>
                      <a:tailEnd type="none" w="med" len="med"/>
                    </a:lnB>
                    <a:noFill/>
                  </a:tcPr>
                </a:tc>
                <a:tc hMerge="1">
                  <a:txBody>
                    <a:bodyPr/>
                    <a:lstStyle/>
                    <a:p>
                      <a:endParaRPr lang="en-US"/>
                    </a:p>
                  </a:txBody>
                  <a:tcPr>
                    <a:lnL w="12700" cmpd="sng">
                      <a:solidFill>
                        <a:schemeClr val="lt1"/>
                      </a:solidFill>
                    </a:lnL>
                    <a:lnR w="12700" cmpd="sng">
                      <a:solidFill>
                        <a:schemeClr val="lt1"/>
                      </a:solidFill>
                    </a:lnR>
                    <a:lnT w="12700" cmpd="sng">
                      <a:solidFill>
                        <a:schemeClr val="lt1"/>
                      </a:solidFill>
                    </a:lnT>
                    <a:lnB w="12700" cmpd="sng">
                      <a:solidFill>
                        <a:srgbClr val="000000"/>
                      </a:solidFill>
                    </a:lnB>
                  </a:tcPr>
                </a:tc>
                <a:tc hMerge="1">
                  <a:txBody>
                    <a:bodyPr/>
                    <a:lstStyle/>
                    <a:p>
                      <a:endParaRPr lang="en-US"/>
                    </a:p>
                  </a:txBody>
                  <a:tcPr>
                    <a:lnL w="12700" cmpd="sng">
                      <a:solidFill>
                        <a:schemeClr val="lt1"/>
                      </a:solidFill>
                    </a:lnL>
                    <a:lnR w="12700" cmpd="sng">
                      <a:solidFill>
                        <a:schemeClr val="lt1"/>
                      </a:solidFill>
                    </a:lnR>
                    <a:lnT w="12700" cmpd="sng">
                      <a:solidFill>
                        <a:schemeClr val="lt1"/>
                      </a:solidFill>
                    </a:lnT>
                    <a:lnB w="12700" cmpd="sng">
                      <a:solidFill>
                        <a:srgbClr val="000000"/>
                      </a:solidFill>
                    </a:lnB>
                  </a:tcPr>
                </a:tc>
                <a:extLst>
                  <a:ext uri="{0D108BD9-81ED-4DB2-BD59-A6C34878D82A}">
                    <a16:rowId xmlns:a16="http://schemas.microsoft.com/office/drawing/2014/main" val="10000"/>
                  </a:ext>
                </a:extLst>
              </a:tr>
              <a:tr h="439909">
                <a:tc>
                  <a:txBody>
                    <a:bodyPr/>
                    <a:lstStyle/>
                    <a:p>
                      <a:pPr algn="ctr"/>
                      <a:r>
                        <a:rPr lang="en-US" sz="1600" b="1" i="0" dirty="0">
                          <a:solidFill>
                            <a:srgbClr val="000000"/>
                          </a:solidFill>
                          <a:latin typeface="Calibri Light" panose="020F0302020204030204" pitchFamily="34" charset="0"/>
                        </a:rPr>
                        <a:t>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CCE8F8"/>
                    </a:solidFill>
                  </a:tcPr>
                </a:tc>
                <a:tc>
                  <a:txBody>
                    <a:bodyPr/>
                    <a:lstStyle/>
                    <a:p>
                      <a:pPr algn="ctr"/>
                      <a:r>
                        <a:rPr lang="en-US" sz="1600" b="1" i="0" dirty="0">
                          <a:solidFill>
                            <a:srgbClr val="000000"/>
                          </a:solidFill>
                          <a:latin typeface="Calibri Light" panose="020F0302020204030204" pitchFamily="34" charset="0"/>
                        </a:rPr>
                        <a:t>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CCE8F8"/>
                    </a:solidFill>
                  </a:tcPr>
                </a:tc>
                <a:tc>
                  <a:txBody>
                    <a:bodyPr/>
                    <a:lstStyle/>
                    <a:p>
                      <a:pPr algn="ctr"/>
                      <a:r>
                        <a:rPr lang="en-US" sz="1600" b="1" i="0" dirty="0">
                          <a:solidFill>
                            <a:srgbClr val="000000"/>
                          </a:solidFill>
                          <a:latin typeface="Calibri Light" panose="020F0302020204030204" pitchFamily="34" charset="0"/>
                        </a:rPr>
                        <a:t>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CCE8F8"/>
                    </a:solidFill>
                  </a:tcPr>
                </a:tc>
                <a:extLst>
                  <a:ext uri="{0D108BD9-81ED-4DB2-BD59-A6C34878D82A}">
                    <a16:rowId xmlns:a16="http://schemas.microsoft.com/office/drawing/2014/main" val="10001"/>
                  </a:ext>
                </a:extLst>
              </a:tr>
              <a:tr h="439909">
                <a:tc>
                  <a:txBody>
                    <a:bodyPr/>
                    <a:lstStyle/>
                    <a:p>
                      <a:pPr algn="r"/>
                      <a:r>
                        <a:rPr lang="en-US" sz="1600" b="1" i="0" dirty="0">
                          <a:solidFill>
                            <a:srgbClr val="000000"/>
                          </a:solidFill>
                          <a:latin typeface="Calibri Light" panose="020F0302020204030204" pitchFamily="34" charset="0"/>
                        </a:rPr>
                        <a:t>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chemeClr val="bg1">
                        <a:lumMod val="85000"/>
                      </a:schemeClr>
                    </a:solidFill>
                  </a:tcPr>
                </a:tc>
                <a:tc>
                  <a:txBody>
                    <a:bodyPr/>
                    <a:lstStyle/>
                    <a:p>
                      <a:pPr algn="r"/>
                      <a:r>
                        <a:rPr lang="en-US" sz="1600" b="1" i="0" dirty="0">
                          <a:solidFill>
                            <a:srgbClr val="000000"/>
                          </a:solidFill>
                          <a:latin typeface="Calibri Light" panose="020F0302020204030204" pitchFamily="34" charset="0"/>
                        </a:rPr>
                        <a:t>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chemeClr val="bg1">
                        <a:lumMod val="85000"/>
                      </a:schemeClr>
                    </a:solidFill>
                  </a:tcPr>
                </a:tc>
                <a:tc>
                  <a:txBody>
                    <a:bodyPr/>
                    <a:lstStyle/>
                    <a:p>
                      <a:pPr algn="r"/>
                      <a:r>
                        <a:rPr lang="en-US" sz="1600" b="1" i="0" dirty="0">
                          <a:solidFill>
                            <a:srgbClr val="000000"/>
                          </a:solidFill>
                          <a:latin typeface="Calibri Light" panose="020F0302020204030204" pitchFamily="34" charset="0"/>
                        </a:rPr>
                        <a:t>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chemeClr val="bg1">
                        <a:lumMod val="85000"/>
                      </a:schemeClr>
                    </a:solidFill>
                  </a:tcPr>
                </a:tc>
                <a:extLst>
                  <a:ext uri="{0D108BD9-81ED-4DB2-BD59-A6C34878D82A}">
                    <a16:rowId xmlns:a16="http://schemas.microsoft.com/office/drawing/2014/main" val="10002"/>
                  </a:ext>
                </a:extLst>
              </a:tr>
              <a:tr h="439909">
                <a:tc>
                  <a:txBody>
                    <a:bodyPr/>
                    <a:lstStyle/>
                    <a:p>
                      <a:pPr algn="r"/>
                      <a:r>
                        <a:rPr lang="en-US" sz="1600" b="1" i="0" dirty="0">
                          <a:solidFill>
                            <a:srgbClr val="000000"/>
                          </a:solidFill>
                          <a:latin typeface="Calibri Light" panose="020F0302020204030204" pitchFamily="34" charset="0"/>
                        </a:rPr>
                        <a:t>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chemeClr val="bg1">
                        <a:lumMod val="85000"/>
                      </a:schemeClr>
                    </a:solidFill>
                  </a:tcPr>
                </a:tc>
                <a:tc>
                  <a:txBody>
                    <a:bodyPr/>
                    <a:lstStyle/>
                    <a:p>
                      <a:pPr algn="r"/>
                      <a:r>
                        <a:rPr lang="en-US" sz="1600" b="1" i="0" dirty="0">
                          <a:solidFill>
                            <a:srgbClr val="000000"/>
                          </a:solidFill>
                          <a:latin typeface="Calibri Light" panose="020F0302020204030204" pitchFamily="34" charset="0"/>
                        </a:rPr>
                        <a:t>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chemeClr val="bg1">
                        <a:lumMod val="85000"/>
                      </a:schemeClr>
                    </a:solidFill>
                  </a:tcPr>
                </a:tc>
                <a:tc>
                  <a:txBody>
                    <a:bodyPr/>
                    <a:lstStyle/>
                    <a:p>
                      <a:pPr algn="r"/>
                      <a:r>
                        <a:rPr lang="en-US" sz="1600" b="1" i="0" dirty="0">
                          <a:solidFill>
                            <a:srgbClr val="000000"/>
                          </a:solidFill>
                          <a:latin typeface="Calibri Light" panose="020F0302020204030204" pitchFamily="34" charset="0"/>
                        </a:rPr>
                        <a:t>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chemeClr val="bg1">
                        <a:lumMod val="85000"/>
                      </a:schemeClr>
                    </a:solidFill>
                  </a:tcPr>
                </a:tc>
                <a:extLst>
                  <a:ext uri="{0D108BD9-81ED-4DB2-BD59-A6C34878D82A}">
                    <a16:rowId xmlns:a16="http://schemas.microsoft.com/office/drawing/2014/main" val="10003"/>
                  </a:ext>
                </a:extLst>
              </a:tr>
              <a:tr h="439909">
                <a:tc>
                  <a:txBody>
                    <a:bodyPr/>
                    <a:lstStyle/>
                    <a:p>
                      <a:pPr algn="r"/>
                      <a:r>
                        <a:rPr lang="en-US" sz="1600" b="1" i="0" dirty="0">
                          <a:solidFill>
                            <a:srgbClr val="000000"/>
                          </a:solidFill>
                          <a:latin typeface="Calibri Light" panose="020F0302020204030204" pitchFamily="34" charset="0"/>
                        </a:rPr>
                        <a:t>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chemeClr val="bg1">
                        <a:lumMod val="85000"/>
                      </a:schemeClr>
                    </a:solidFill>
                  </a:tcPr>
                </a:tc>
                <a:tc>
                  <a:txBody>
                    <a:bodyPr/>
                    <a:lstStyle/>
                    <a:p>
                      <a:pPr algn="r"/>
                      <a:r>
                        <a:rPr lang="en-US" sz="1600" b="1" i="0" dirty="0">
                          <a:solidFill>
                            <a:srgbClr val="000000"/>
                          </a:solidFill>
                          <a:latin typeface="Calibri Light" panose="020F0302020204030204" pitchFamily="34" charset="0"/>
                        </a:rPr>
                        <a:t>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chemeClr val="bg1">
                        <a:lumMod val="85000"/>
                      </a:schemeClr>
                    </a:solidFill>
                  </a:tcPr>
                </a:tc>
                <a:tc>
                  <a:txBody>
                    <a:bodyPr/>
                    <a:lstStyle/>
                    <a:p>
                      <a:pPr algn="r"/>
                      <a:r>
                        <a:rPr lang="en-US" sz="1600" b="1" i="0" dirty="0">
                          <a:solidFill>
                            <a:srgbClr val="000000"/>
                          </a:solidFill>
                          <a:latin typeface="Calibri Light" panose="020F0302020204030204" pitchFamily="34" charset="0"/>
                        </a:rPr>
                        <a:t>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chemeClr val="bg1">
                        <a:lumMod val="85000"/>
                      </a:schemeClr>
                    </a:solidFill>
                  </a:tcPr>
                </a:tc>
                <a:extLst>
                  <a:ext uri="{0D108BD9-81ED-4DB2-BD59-A6C34878D82A}">
                    <a16:rowId xmlns:a16="http://schemas.microsoft.com/office/drawing/2014/main" val="10004"/>
                  </a:ext>
                </a:extLst>
              </a:tr>
            </a:tbl>
          </a:graphicData>
        </a:graphic>
      </p:graphicFrame>
      <p:sp>
        <p:nvSpPr>
          <p:cNvPr id="8" name="Rectangle 7"/>
          <p:cNvSpPr/>
          <p:nvPr/>
        </p:nvSpPr>
        <p:spPr>
          <a:xfrm>
            <a:off x="2424022" y="1988029"/>
            <a:ext cx="4295955" cy="405547"/>
          </a:xfrm>
          <a:prstGeom prst="rect">
            <a:avLst/>
          </a:prstGeom>
          <a:noFill/>
          <a:ln w="57150">
            <a:solidFill>
              <a:srgbClr val="F5822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9" name="Line Callout 1 8"/>
          <p:cNvSpPr/>
          <p:nvPr/>
        </p:nvSpPr>
        <p:spPr>
          <a:xfrm flipH="1">
            <a:off x="604614" y="2706782"/>
            <a:ext cx="1293962" cy="754325"/>
          </a:xfrm>
          <a:prstGeom prst="borderCallout1">
            <a:avLst>
              <a:gd name="adj1" fmla="val 18750"/>
              <a:gd name="adj2" fmla="val 0"/>
              <a:gd name="adj3" fmla="val -5645"/>
              <a:gd name="adj4" fmla="val -39393"/>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800" dirty="0">
                <a:solidFill>
                  <a:srgbClr val="000000"/>
                </a:solidFill>
              </a:rPr>
              <a:t>data portion</a:t>
            </a:r>
          </a:p>
        </p:txBody>
      </p:sp>
      <p:sp>
        <p:nvSpPr>
          <p:cNvPr id="7" name="Line Callout 1 6"/>
          <p:cNvSpPr/>
          <p:nvPr/>
        </p:nvSpPr>
        <p:spPr>
          <a:xfrm>
            <a:off x="6940994" y="1199072"/>
            <a:ext cx="1293962" cy="788957"/>
          </a:xfrm>
          <a:prstGeom prst="borderCallout1">
            <a:avLst>
              <a:gd name="adj1" fmla="val 18750"/>
              <a:gd name="adj2" fmla="val 0"/>
              <a:gd name="adj3" fmla="val 97923"/>
              <a:gd name="adj4" fmla="val -60191"/>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800" dirty="0">
                <a:solidFill>
                  <a:srgbClr val="000000"/>
                </a:solidFill>
              </a:rPr>
              <a:t>descriptor portion</a:t>
            </a:r>
          </a:p>
        </p:txBody>
      </p:sp>
      <p:sp>
        <p:nvSpPr>
          <p:cNvPr id="11" name="Rectangular Callout 10"/>
          <p:cNvSpPr/>
          <p:nvPr/>
        </p:nvSpPr>
        <p:spPr>
          <a:xfrm flipV="1">
            <a:off x="6940994" y="2118291"/>
            <a:ext cx="2018018" cy="1625573"/>
          </a:xfrm>
          <a:prstGeom prst="wedgeRectCallout">
            <a:avLst/>
          </a:prstGeom>
          <a:solidFill>
            <a:schemeClr val="accent6">
              <a:lumMod val="40000"/>
              <a:lumOff val="60000"/>
            </a:schemeClr>
          </a:solidFill>
          <a:ln w="1905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3" name="TextBox 2"/>
          <p:cNvSpPr txBox="1"/>
          <p:nvPr/>
        </p:nvSpPr>
        <p:spPr>
          <a:xfrm>
            <a:off x="7042158" y="2238580"/>
            <a:ext cx="1815690" cy="1384995"/>
          </a:xfrm>
          <a:prstGeom prst="rect">
            <a:avLst/>
          </a:prstGeom>
          <a:noFill/>
        </p:spPr>
        <p:txBody>
          <a:bodyPr wrap="none" lIns="0" tIns="0" rIns="0" bIns="0" rtlCol="0">
            <a:spAutoFit/>
          </a:bodyPr>
          <a:lstStyle/>
          <a:p>
            <a:pPr marL="168275" indent="-168275">
              <a:buFont typeface="Arial" panose="020B0604020202020204" pitchFamily="34" charset="0"/>
              <a:buChar char="•"/>
            </a:pPr>
            <a:r>
              <a:rPr lang="en-US" dirty="0"/>
              <a:t>table name</a:t>
            </a:r>
          </a:p>
          <a:p>
            <a:pPr marL="168275" indent="-168275">
              <a:buFont typeface="Arial" panose="020B0604020202020204" pitchFamily="34" charset="0"/>
              <a:buChar char="•"/>
            </a:pPr>
            <a:r>
              <a:rPr lang="en-US" dirty="0"/>
              <a:t>number of rows</a:t>
            </a:r>
          </a:p>
          <a:p>
            <a:pPr marL="168275" indent="-168275">
              <a:buFont typeface="Arial" panose="020B0604020202020204" pitchFamily="34" charset="0"/>
              <a:buChar char="•"/>
            </a:pPr>
            <a:r>
              <a:rPr lang="en-US" dirty="0"/>
              <a:t>date created</a:t>
            </a:r>
          </a:p>
          <a:p>
            <a:pPr marL="168275" indent="-168275">
              <a:buFont typeface="Arial" panose="020B0604020202020204" pitchFamily="34" charset="0"/>
              <a:buChar char="•"/>
            </a:pPr>
            <a:r>
              <a:rPr lang="en-US" dirty="0"/>
              <a:t>column names</a:t>
            </a:r>
          </a:p>
          <a:p>
            <a:pPr marL="168275" indent="-168275">
              <a:buFont typeface="Arial" panose="020B0604020202020204" pitchFamily="34" charset="0"/>
              <a:buChar char="•"/>
            </a:pPr>
            <a:r>
              <a:rPr lang="en-US" dirty="0"/>
              <a:t>column attributes</a:t>
            </a:r>
          </a:p>
        </p:txBody>
      </p:sp>
      <p:sp>
        <p:nvSpPr>
          <p:cNvPr id="10" name="Rectangular Callout 9"/>
          <p:cNvSpPr/>
          <p:nvPr/>
        </p:nvSpPr>
        <p:spPr>
          <a:xfrm flipV="1">
            <a:off x="824389" y="3408016"/>
            <a:ext cx="1336910" cy="701405"/>
          </a:xfrm>
          <a:custGeom>
            <a:avLst/>
            <a:gdLst>
              <a:gd name="connsiteX0" fmla="*/ 0 w 1336910"/>
              <a:gd name="connsiteY0" fmla="*/ 0 h 766206"/>
              <a:gd name="connsiteX1" fmla="*/ 222818 w 1336910"/>
              <a:gd name="connsiteY1" fmla="*/ 0 h 766206"/>
              <a:gd name="connsiteX2" fmla="*/ 222818 w 1336910"/>
              <a:gd name="connsiteY2" fmla="*/ 0 h 766206"/>
              <a:gd name="connsiteX3" fmla="*/ 557046 w 1336910"/>
              <a:gd name="connsiteY3" fmla="*/ 0 h 766206"/>
              <a:gd name="connsiteX4" fmla="*/ 1336910 w 1336910"/>
              <a:gd name="connsiteY4" fmla="*/ 0 h 766206"/>
              <a:gd name="connsiteX5" fmla="*/ 1336910 w 1336910"/>
              <a:gd name="connsiteY5" fmla="*/ 446954 h 766206"/>
              <a:gd name="connsiteX6" fmla="*/ 1336910 w 1336910"/>
              <a:gd name="connsiteY6" fmla="*/ 446954 h 766206"/>
              <a:gd name="connsiteX7" fmla="*/ 1336910 w 1336910"/>
              <a:gd name="connsiteY7" fmla="*/ 638505 h 766206"/>
              <a:gd name="connsiteX8" fmla="*/ 1336910 w 1336910"/>
              <a:gd name="connsiteY8" fmla="*/ 766206 h 766206"/>
              <a:gd name="connsiteX9" fmla="*/ 557046 w 1336910"/>
              <a:gd name="connsiteY9" fmla="*/ 766206 h 766206"/>
              <a:gd name="connsiteX10" fmla="*/ 389937 w 1336910"/>
              <a:gd name="connsiteY10" fmla="*/ 861982 h 766206"/>
              <a:gd name="connsiteX11" fmla="*/ 222818 w 1336910"/>
              <a:gd name="connsiteY11" fmla="*/ 766206 h 766206"/>
              <a:gd name="connsiteX12" fmla="*/ 0 w 1336910"/>
              <a:gd name="connsiteY12" fmla="*/ 766206 h 766206"/>
              <a:gd name="connsiteX13" fmla="*/ 0 w 1336910"/>
              <a:gd name="connsiteY13" fmla="*/ 638505 h 766206"/>
              <a:gd name="connsiteX14" fmla="*/ 0 w 1336910"/>
              <a:gd name="connsiteY14" fmla="*/ 446954 h 766206"/>
              <a:gd name="connsiteX15" fmla="*/ 0 w 1336910"/>
              <a:gd name="connsiteY15" fmla="*/ 446954 h 766206"/>
              <a:gd name="connsiteX16" fmla="*/ 0 w 1336910"/>
              <a:gd name="connsiteY16" fmla="*/ 0 h 766206"/>
              <a:gd name="connsiteX0" fmla="*/ 0 w 1336910"/>
              <a:gd name="connsiteY0" fmla="*/ 0 h 946648"/>
              <a:gd name="connsiteX1" fmla="*/ 222818 w 1336910"/>
              <a:gd name="connsiteY1" fmla="*/ 0 h 946648"/>
              <a:gd name="connsiteX2" fmla="*/ 222818 w 1336910"/>
              <a:gd name="connsiteY2" fmla="*/ 0 h 946648"/>
              <a:gd name="connsiteX3" fmla="*/ 557046 w 1336910"/>
              <a:gd name="connsiteY3" fmla="*/ 0 h 946648"/>
              <a:gd name="connsiteX4" fmla="*/ 1336910 w 1336910"/>
              <a:gd name="connsiteY4" fmla="*/ 0 h 946648"/>
              <a:gd name="connsiteX5" fmla="*/ 1336910 w 1336910"/>
              <a:gd name="connsiteY5" fmla="*/ 446954 h 946648"/>
              <a:gd name="connsiteX6" fmla="*/ 1336910 w 1336910"/>
              <a:gd name="connsiteY6" fmla="*/ 446954 h 946648"/>
              <a:gd name="connsiteX7" fmla="*/ 1336910 w 1336910"/>
              <a:gd name="connsiteY7" fmla="*/ 638505 h 946648"/>
              <a:gd name="connsiteX8" fmla="*/ 1336910 w 1336910"/>
              <a:gd name="connsiteY8" fmla="*/ 766206 h 946648"/>
              <a:gd name="connsiteX9" fmla="*/ 557046 w 1336910"/>
              <a:gd name="connsiteY9" fmla="*/ 766206 h 946648"/>
              <a:gd name="connsiteX10" fmla="*/ 406870 w 1336910"/>
              <a:gd name="connsiteY10" fmla="*/ 946648 h 946648"/>
              <a:gd name="connsiteX11" fmla="*/ 222818 w 1336910"/>
              <a:gd name="connsiteY11" fmla="*/ 766206 h 946648"/>
              <a:gd name="connsiteX12" fmla="*/ 0 w 1336910"/>
              <a:gd name="connsiteY12" fmla="*/ 766206 h 946648"/>
              <a:gd name="connsiteX13" fmla="*/ 0 w 1336910"/>
              <a:gd name="connsiteY13" fmla="*/ 638505 h 946648"/>
              <a:gd name="connsiteX14" fmla="*/ 0 w 1336910"/>
              <a:gd name="connsiteY14" fmla="*/ 446954 h 946648"/>
              <a:gd name="connsiteX15" fmla="*/ 0 w 1336910"/>
              <a:gd name="connsiteY15" fmla="*/ 446954 h 946648"/>
              <a:gd name="connsiteX16" fmla="*/ 0 w 1336910"/>
              <a:gd name="connsiteY16" fmla="*/ 0 h 946648"/>
              <a:gd name="connsiteX0" fmla="*/ 0 w 1336910"/>
              <a:gd name="connsiteY0" fmla="*/ 0 h 946648"/>
              <a:gd name="connsiteX1" fmla="*/ 222818 w 1336910"/>
              <a:gd name="connsiteY1" fmla="*/ 0 h 946648"/>
              <a:gd name="connsiteX2" fmla="*/ 222818 w 1336910"/>
              <a:gd name="connsiteY2" fmla="*/ 0 h 946648"/>
              <a:gd name="connsiteX3" fmla="*/ 557046 w 1336910"/>
              <a:gd name="connsiteY3" fmla="*/ 0 h 946648"/>
              <a:gd name="connsiteX4" fmla="*/ 1336910 w 1336910"/>
              <a:gd name="connsiteY4" fmla="*/ 0 h 946648"/>
              <a:gd name="connsiteX5" fmla="*/ 1336910 w 1336910"/>
              <a:gd name="connsiteY5" fmla="*/ 446954 h 946648"/>
              <a:gd name="connsiteX6" fmla="*/ 1336910 w 1336910"/>
              <a:gd name="connsiteY6" fmla="*/ 446954 h 946648"/>
              <a:gd name="connsiteX7" fmla="*/ 1336910 w 1336910"/>
              <a:gd name="connsiteY7" fmla="*/ 638505 h 946648"/>
              <a:gd name="connsiteX8" fmla="*/ 1336910 w 1336910"/>
              <a:gd name="connsiteY8" fmla="*/ 766206 h 946648"/>
              <a:gd name="connsiteX9" fmla="*/ 557046 w 1336910"/>
              <a:gd name="connsiteY9" fmla="*/ 766206 h 946648"/>
              <a:gd name="connsiteX10" fmla="*/ 381470 w 1336910"/>
              <a:gd name="connsiteY10" fmla="*/ 946648 h 946648"/>
              <a:gd name="connsiteX11" fmla="*/ 222818 w 1336910"/>
              <a:gd name="connsiteY11" fmla="*/ 766206 h 946648"/>
              <a:gd name="connsiteX12" fmla="*/ 0 w 1336910"/>
              <a:gd name="connsiteY12" fmla="*/ 766206 h 946648"/>
              <a:gd name="connsiteX13" fmla="*/ 0 w 1336910"/>
              <a:gd name="connsiteY13" fmla="*/ 638505 h 946648"/>
              <a:gd name="connsiteX14" fmla="*/ 0 w 1336910"/>
              <a:gd name="connsiteY14" fmla="*/ 446954 h 946648"/>
              <a:gd name="connsiteX15" fmla="*/ 0 w 1336910"/>
              <a:gd name="connsiteY15" fmla="*/ 446954 h 946648"/>
              <a:gd name="connsiteX16" fmla="*/ 0 w 1336910"/>
              <a:gd name="connsiteY16" fmla="*/ 0 h 94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36910" h="946648">
                <a:moveTo>
                  <a:pt x="0" y="0"/>
                </a:moveTo>
                <a:lnTo>
                  <a:pt x="222818" y="0"/>
                </a:lnTo>
                <a:lnTo>
                  <a:pt x="222818" y="0"/>
                </a:lnTo>
                <a:lnTo>
                  <a:pt x="557046" y="0"/>
                </a:lnTo>
                <a:lnTo>
                  <a:pt x="1336910" y="0"/>
                </a:lnTo>
                <a:lnTo>
                  <a:pt x="1336910" y="446954"/>
                </a:lnTo>
                <a:lnTo>
                  <a:pt x="1336910" y="446954"/>
                </a:lnTo>
                <a:lnTo>
                  <a:pt x="1336910" y="638505"/>
                </a:lnTo>
                <a:lnTo>
                  <a:pt x="1336910" y="766206"/>
                </a:lnTo>
                <a:lnTo>
                  <a:pt x="557046" y="766206"/>
                </a:lnTo>
                <a:lnTo>
                  <a:pt x="381470" y="946648"/>
                </a:lnTo>
                <a:lnTo>
                  <a:pt x="222818" y="766206"/>
                </a:lnTo>
                <a:lnTo>
                  <a:pt x="0" y="766206"/>
                </a:lnTo>
                <a:lnTo>
                  <a:pt x="0" y="638505"/>
                </a:lnTo>
                <a:lnTo>
                  <a:pt x="0" y="446954"/>
                </a:lnTo>
                <a:lnTo>
                  <a:pt x="0" y="446954"/>
                </a:lnTo>
                <a:lnTo>
                  <a:pt x="0" y="0"/>
                </a:lnTo>
                <a:close/>
              </a:path>
            </a:pathLst>
          </a:custGeom>
          <a:solidFill>
            <a:schemeClr val="accent6">
              <a:lumMod val="40000"/>
              <a:lumOff val="60000"/>
            </a:schemeClr>
          </a:solidFill>
          <a:ln w="1905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12" name="TextBox 11"/>
          <p:cNvSpPr txBox="1"/>
          <p:nvPr/>
        </p:nvSpPr>
        <p:spPr>
          <a:xfrm>
            <a:off x="879246" y="3629591"/>
            <a:ext cx="1227195" cy="369332"/>
          </a:xfrm>
          <a:prstGeom prst="rect">
            <a:avLst/>
          </a:prstGeom>
          <a:noFill/>
        </p:spPr>
        <p:txBody>
          <a:bodyPr wrap="none" rtlCol="0">
            <a:spAutoFit/>
          </a:bodyPr>
          <a:lstStyle/>
          <a:p>
            <a:r>
              <a:rPr lang="en-US" dirty="0"/>
              <a:t>data values</a:t>
            </a:r>
          </a:p>
        </p:txBody>
      </p:sp>
    </p:spTree>
    <p:extLst>
      <p:ext uri="{BB962C8B-B14F-4D97-AF65-F5344CB8AC3E}">
        <p14:creationId xmlns:p14="http://schemas.microsoft.com/office/powerpoint/2010/main" val="7292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custDataLst>
              <p:tags r:id="rId1"/>
            </p:custDataLst>
          </p:nvPr>
        </p:nvSpPr>
        <p:spPr>
          <a:xfrm>
            <a:off x="521714" y="2364809"/>
            <a:ext cx="338328" cy="338328"/>
          </a:xfrm>
          <a:prstGeom prst="ellipse">
            <a:avLst/>
          </a:prstGeom>
          <a:noFill/>
          <a:ln w="19050" cap="flat" cmpd="sng" algn="ctr">
            <a:solidFill>
              <a:srgbClr val="DB385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a:p>
        </p:txBody>
      </p:sp>
      <p:sp>
        <p:nvSpPr>
          <p:cNvPr id="9" name="Content Placeholder 2">
            <a:extLst>
              <a:ext uri="{FF2B5EF4-FFF2-40B4-BE49-F238E27FC236}">
                <a16:creationId xmlns:a16="http://schemas.microsoft.com/office/drawing/2014/main" id="{38169410-748A-4D2D-9D31-307CADC6FD5D}"/>
              </a:ext>
            </a:extLst>
          </p:cNvPr>
          <p:cNvSpPr>
            <a:spLocks noGrp="1"/>
          </p:cNvSpPr>
          <p:nvPr>
            <p:ph idx="1"/>
          </p:nvPr>
        </p:nvSpPr>
        <p:spPr>
          <a:xfrm>
            <a:off x="626364" y="599817"/>
            <a:ext cx="7891272" cy="3639312"/>
          </a:xfrm>
        </p:spPr>
        <p:txBody>
          <a:bodyPr/>
          <a:lstStyle/>
          <a:p>
            <a:pPr marL="457200" indent="-457200">
              <a:buClrTx/>
              <a:buSzPct val="100000"/>
              <a:buFont typeface="+mj-lt"/>
              <a:buAutoNum type="arabicPeriod" startAt="6"/>
            </a:pPr>
            <a:r>
              <a:rPr lang="en-US" dirty="0"/>
              <a:t>Which LIBNAME statement has the correct syntax for reading a Microsoft Excel file?</a:t>
            </a:r>
            <a:br>
              <a:rPr lang="en-US" dirty="0"/>
            </a:br>
            <a:endParaRPr lang="en-US" dirty="0"/>
          </a:p>
          <a:p>
            <a:pPr marL="341313" indent="-341313">
              <a:buClrTx/>
              <a:buSzPct val="100000"/>
              <a:buAutoNum type="alphaLcPeriod"/>
            </a:pPr>
            <a:r>
              <a:rPr lang="en-US" dirty="0">
                <a:latin typeface="Calibri Light" panose="020F0302020204030204" pitchFamily="34" charset="0"/>
                <a:cs typeface="Calibri Light" panose="020F0302020204030204" pitchFamily="34" charset="0"/>
              </a:rPr>
              <a:t> </a:t>
            </a:r>
            <a:r>
              <a:rPr lang="en-US" sz="1800" b="1" dirty="0" err="1">
                <a:latin typeface="Courier New" panose="02070309020205020404" pitchFamily="49" charset="0"/>
                <a:cs typeface="Courier New" panose="02070309020205020404" pitchFamily="49" charset="0"/>
              </a:rPr>
              <a:t>libname</a:t>
            </a:r>
            <a:r>
              <a:rPr lang="en-US" sz="1800" b="1" dirty="0">
                <a:latin typeface="Courier New" panose="02070309020205020404" pitchFamily="49" charset="0"/>
                <a:cs typeface="Courier New" panose="02070309020205020404" pitchFamily="49" charset="0"/>
              </a:rPr>
              <a:t> excel "filepath/myexcelfile";</a:t>
            </a:r>
          </a:p>
          <a:p>
            <a:pPr marL="341313" indent="-341313">
              <a:buClrTx/>
              <a:buSzPct val="100000"/>
              <a:buAutoNum type="alphaLcPeriod"/>
            </a:pPr>
            <a:r>
              <a:rPr lang="en-US" dirty="0">
                <a:cs typeface="Calibri Light" panose="020F0302020204030204" pitchFamily="34" charset="0"/>
              </a:rPr>
              <a:t> </a:t>
            </a:r>
            <a:r>
              <a:rPr lang="en-US" sz="1800" b="1" dirty="0" err="1">
                <a:latin typeface="Courier New" panose="02070309020205020404" pitchFamily="49" charset="0"/>
                <a:cs typeface="Courier New" panose="02070309020205020404" pitchFamily="49" charset="0"/>
              </a:rPr>
              <a:t>libname</a:t>
            </a:r>
            <a:r>
              <a:rPr lang="en-US" sz="1800" b="1" dirty="0">
                <a:latin typeface="Courier New" panose="02070309020205020404" pitchFamily="49" charset="0"/>
                <a:cs typeface="Courier New" panose="02070309020205020404" pitchFamily="49" charset="0"/>
              </a:rPr>
              <a:t> mydata xlsx "filepath/myexcelfile";</a:t>
            </a:r>
          </a:p>
          <a:p>
            <a:pPr marL="341313" indent="-341313">
              <a:buClrTx/>
              <a:buSzPct val="100000"/>
              <a:buAutoNum type="alphaLcPeriod"/>
            </a:pPr>
            <a:r>
              <a:rPr lang="en-US" dirty="0">
                <a:cs typeface="Calibri Light" panose="020F0302020204030204" pitchFamily="34" charset="0"/>
              </a:rPr>
              <a:t> </a:t>
            </a:r>
            <a:r>
              <a:rPr lang="en-US" sz="1800" b="1" dirty="0" err="1">
                <a:latin typeface="Courier New" panose="02070309020205020404" pitchFamily="49" charset="0"/>
                <a:cs typeface="Courier New" panose="02070309020205020404" pitchFamily="49" charset="0"/>
              </a:rPr>
              <a:t>libname</a:t>
            </a:r>
            <a:r>
              <a:rPr lang="en-US" sz="1800" b="1" dirty="0">
                <a:latin typeface="Courier New" panose="02070309020205020404" pitchFamily="49" charset="0"/>
                <a:cs typeface="Courier New" panose="02070309020205020404" pitchFamily="49" charset="0"/>
              </a:rPr>
              <a:t> mydata xlsx "filepath/field_data.xlsx";</a:t>
            </a:r>
          </a:p>
        </p:txBody>
      </p:sp>
    </p:spTree>
    <p:extLst>
      <p:ext uri="{BB962C8B-B14F-4D97-AF65-F5344CB8AC3E}">
        <p14:creationId xmlns:p14="http://schemas.microsoft.com/office/powerpoint/2010/main" val="333481651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6364" y="599817"/>
            <a:ext cx="7891272" cy="3639312"/>
          </a:xfrm>
          <a:prstGeom prst="rect">
            <a:avLst/>
          </a:prstGeom>
        </p:spPr>
        <p:txBody>
          <a:bodyPr/>
          <a:lstStyle/>
          <a:p>
            <a:pPr marL="457200" indent="-457200" defTabSz="365751">
              <a:buClrTx/>
              <a:buSzPct val="100000"/>
              <a:buFont typeface="+mj-lt"/>
              <a:buAutoNum type="arabicPeriod" startAt="7"/>
              <a:defRPr/>
            </a:pPr>
            <a:r>
              <a:rPr lang="en-US" altLang="en-US" dirty="0"/>
              <a:t>Which library name (libref) is valid? </a:t>
            </a:r>
            <a:br>
              <a:rPr lang="en-US" altLang="en-US" dirty="0"/>
            </a:br>
            <a:endParaRPr lang="en-US" altLang="en-US" dirty="0"/>
          </a:p>
          <a:p>
            <a:pPr marL="339725" lvl="1" indent="-339725" defTabSz="365751">
              <a:buClrTx/>
              <a:buSzPct val="100000"/>
              <a:buFont typeface="+mj-lt"/>
              <a:buAutoNum type="alphaLcPeriod"/>
              <a:defRPr/>
            </a:pPr>
            <a:r>
              <a:rPr lang="en-US" altLang="en-US" dirty="0"/>
              <a:t> </a:t>
            </a:r>
            <a:r>
              <a:rPr lang="en-US" altLang="en-US" b="1" dirty="0"/>
              <a:t>2010Car</a:t>
            </a:r>
          </a:p>
          <a:p>
            <a:pPr marL="339725" lvl="1" indent="-339725" defTabSz="365751">
              <a:buClrTx/>
              <a:buSzPct val="100000"/>
              <a:buFont typeface="+mj-lt"/>
              <a:buAutoNum type="alphaLcPeriod"/>
              <a:defRPr/>
            </a:pPr>
            <a:r>
              <a:rPr lang="en-US" altLang="en-US" dirty="0"/>
              <a:t> </a:t>
            </a:r>
            <a:r>
              <a:rPr lang="en-US" altLang="en-US" b="1" dirty="0"/>
              <a:t>car/2010</a:t>
            </a:r>
          </a:p>
          <a:p>
            <a:pPr marL="339725" lvl="1" indent="-339725" defTabSz="365751">
              <a:buClrTx/>
              <a:buSzPct val="100000"/>
              <a:buFont typeface="+mj-lt"/>
              <a:buAutoNum type="alphaLcPeriod"/>
              <a:defRPr/>
            </a:pPr>
            <a:r>
              <a:rPr lang="en-US" altLang="en-US" dirty="0"/>
              <a:t> </a:t>
            </a:r>
            <a:r>
              <a:rPr lang="en-US" altLang="en-US" b="1" dirty="0"/>
              <a:t>car2010</a:t>
            </a:r>
          </a:p>
          <a:p>
            <a:pPr marL="339725" lvl="1" indent="-339725" defTabSz="365751">
              <a:buClrTx/>
              <a:buSzPct val="100000"/>
              <a:buFont typeface="+mj-lt"/>
              <a:buAutoNum type="alphaLcPeriod"/>
              <a:defRPr/>
            </a:pPr>
            <a:r>
              <a:rPr lang="en-US" altLang="en-US" dirty="0"/>
              <a:t> </a:t>
            </a:r>
            <a:r>
              <a:rPr lang="en-US" altLang="en-US" b="1" dirty="0"/>
              <a:t>cars_2010</a:t>
            </a:r>
          </a:p>
        </p:txBody>
      </p:sp>
    </p:spTree>
    <p:extLst>
      <p:ext uri="{BB962C8B-B14F-4D97-AF65-F5344CB8AC3E}">
        <p14:creationId xmlns:p14="http://schemas.microsoft.com/office/powerpoint/2010/main" val="94982569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custDataLst>
              <p:tags r:id="rId2"/>
            </p:custDataLst>
          </p:nvPr>
        </p:nvSpPr>
        <p:spPr>
          <a:xfrm>
            <a:off x="523642" y="2040406"/>
            <a:ext cx="338328" cy="338328"/>
          </a:xfrm>
          <a:prstGeom prst="ellipse">
            <a:avLst/>
          </a:prstGeom>
          <a:noFill/>
          <a:ln w="19050" cap="flat" cmpd="sng" algn="ctr">
            <a:solidFill>
              <a:srgbClr val="DB385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7" name="Content Placeholder 2">
            <a:extLst>
              <a:ext uri="{FF2B5EF4-FFF2-40B4-BE49-F238E27FC236}">
                <a16:creationId xmlns:a16="http://schemas.microsoft.com/office/drawing/2014/main" id="{742037A7-2A77-4D7F-B37F-A55A333FC2C2}"/>
              </a:ext>
            </a:extLst>
          </p:cNvPr>
          <p:cNvSpPr>
            <a:spLocks noGrp="1"/>
          </p:cNvSpPr>
          <p:nvPr>
            <p:ph idx="1"/>
          </p:nvPr>
        </p:nvSpPr>
        <p:spPr>
          <a:xfrm>
            <a:off x="626364" y="599817"/>
            <a:ext cx="7891272" cy="3639312"/>
          </a:xfrm>
          <a:prstGeom prst="rect">
            <a:avLst/>
          </a:prstGeom>
        </p:spPr>
        <p:txBody>
          <a:bodyPr/>
          <a:lstStyle/>
          <a:p>
            <a:pPr marL="457200" indent="-457200" defTabSz="365751">
              <a:buClrTx/>
              <a:buSzPct val="100000"/>
              <a:buFont typeface="+mj-lt"/>
              <a:buAutoNum type="arabicPeriod" startAt="7"/>
              <a:defRPr/>
            </a:pPr>
            <a:r>
              <a:rPr lang="en-US" altLang="en-US" dirty="0"/>
              <a:t>Which library name (libref) is valid? </a:t>
            </a:r>
            <a:br>
              <a:rPr lang="en-US" altLang="en-US" dirty="0"/>
            </a:br>
            <a:endParaRPr lang="en-US" altLang="en-US" dirty="0"/>
          </a:p>
          <a:p>
            <a:pPr marL="339725" lvl="1" indent="-339725" defTabSz="365751">
              <a:buClrTx/>
              <a:buSzPct val="100000"/>
              <a:buFont typeface="+mj-lt"/>
              <a:buAutoNum type="alphaLcPeriod"/>
              <a:defRPr/>
            </a:pPr>
            <a:r>
              <a:rPr lang="en-US" altLang="en-US" dirty="0"/>
              <a:t> </a:t>
            </a:r>
            <a:r>
              <a:rPr lang="en-US" altLang="en-US" b="1" dirty="0"/>
              <a:t>2010Car</a:t>
            </a:r>
          </a:p>
          <a:p>
            <a:pPr marL="339725" lvl="1" indent="-339725" defTabSz="365751">
              <a:buClrTx/>
              <a:buSzPct val="100000"/>
              <a:buFont typeface="+mj-lt"/>
              <a:buAutoNum type="alphaLcPeriod"/>
              <a:defRPr/>
            </a:pPr>
            <a:r>
              <a:rPr lang="en-US" altLang="en-US" dirty="0"/>
              <a:t> </a:t>
            </a:r>
            <a:r>
              <a:rPr lang="en-US" altLang="en-US" b="1" dirty="0"/>
              <a:t>car/2010</a:t>
            </a:r>
          </a:p>
          <a:p>
            <a:pPr marL="339725" lvl="1" indent="-339725" defTabSz="365751">
              <a:buClrTx/>
              <a:buSzPct val="100000"/>
              <a:buFont typeface="+mj-lt"/>
              <a:buAutoNum type="alphaLcPeriod"/>
              <a:defRPr/>
            </a:pPr>
            <a:r>
              <a:rPr lang="en-US" altLang="en-US" dirty="0"/>
              <a:t> </a:t>
            </a:r>
            <a:r>
              <a:rPr lang="en-US" altLang="en-US" b="1" dirty="0"/>
              <a:t>car2010</a:t>
            </a:r>
          </a:p>
          <a:p>
            <a:pPr marL="339725" lvl="1" indent="-339725" defTabSz="365751">
              <a:buClrTx/>
              <a:buSzPct val="100000"/>
              <a:buFont typeface="+mj-lt"/>
              <a:buAutoNum type="alphaLcPeriod"/>
              <a:defRPr/>
            </a:pPr>
            <a:r>
              <a:rPr lang="en-US" altLang="en-US" dirty="0"/>
              <a:t> </a:t>
            </a:r>
            <a:r>
              <a:rPr lang="en-US" altLang="en-US" b="1" dirty="0"/>
              <a:t>cars_2010</a:t>
            </a:r>
          </a:p>
        </p:txBody>
      </p:sp>
    </p:spTree>
    <p:custDataLst>
      <p:tags r:id="rId1"/>
    </p:custDataLst>
    <p:extLst>
      <p:ext uri="{BB962C8B-B14F-4D97-AF65-F5344CB8AC3E}">
        <p14:creationId xmlns:p14="http://schemas.microsoft.com/office/powerpoint/2010/main" val="426294653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6364" y="599817"/>
            <a:ext cx="7891272" cy="3639312"/>
          </a:xfrm>
        </p:spPr>
        <p:txBody>
          <a:bodyPr/>
          <a:lstStyle/>
          <a:p>
            <a:pPr marL="457200" indent="-457200">
              <a:buClrTx/>
              <a:buSzPct val="100000"/>
              <a:buFont typeface="+mj-lt"/>
              <a:buAutoNum type="arabicPeriod" startAt="8"/>
            </a:pPr>
            <a:r>
              <a:rPr lang="en-US" dirty="0"/>
              <a:t>To disassociate a libref that you previously assigned, you can use </a:t>
            </a:r>
            <a:br>
              <a:rPr lang="en-US" dirty="0"/>
            </a:br>
            <a:r>
              <a:rPr lang="en-US" dirty="0"/>
              <a:t>the UNASSIGN option in the LIBNAME statement. </a:t>
            </a:r>
            <a:br>
              <a:rPr lang="en-US" dirty="0"/>
            </a:br>
            <a:endParaRPr lang="en-US" dirty="0"/>
          </a:p>
          <a:p>
            <a:pPr marL="457200" indent="-457200">
              <a:buClrTx/>
              <a:buSzPct val="100000"/>
              <a:buAutoNum type="alphaLcPeriod"/>
            </a:pPr>
            <a:r>
              <a:rPr lang="en-US" dirty="0">
                <a:cs typeface="Courier New" panose="02070309020205020404" pitchFamily="49" charset="0"/>
              </a:rPr>
              <a:t>True</a:t>
            </a:r>
          </a:p>
          <a:p>
            <a:pPr marL="457200" indent="-457200">
              <a:buClrTx/>
              <a:buSzPct val="100000"/>
              <a:buAutoNum type="alphaLcPeriod"/>
            </a:pPr>
            <a:r>
              <a:rPr lang="en-US" dirty="0">
                <a:cs typeface="Courier New" panose="02070309020205020404" pitchFamily="49" charset="0"/>
              </a:rPr>
              <a:t>False</a:t>
            </a:r>
          </a:p>
        </p:txBody>
      </p:sp>
    </p:spTree>
    <p:extLst>
      <p:ext uri="{BB962C8B-B14F-4D97-AF65-F5344CB8AC3E}">
        <p14:creationId xmlns:p14="http://schemas.microsoft.com/office/powerpoint/2010/main" val="153487040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custDataLst>
              <p:tags r:id="rId1"/>
            </p:custDataLst>
          </p:nvPr>
        </p:nvSpPr>
        <p:spPr>
          <a:xfrm>
            <a:off x="529086" y="1960431"/>
            <a:ext cx="338328" cy="338328"/>
          </a:xfrm>
          <a:prstGeom prst="ellipse">
            <a:avLst/>
          </a:prstGeom>
          <a:noFill/>
          <a:ln w="19050" cap="flat" cmpd="sng" algn="ctr">
            <a:solidFill>
              <a:srgbClr val="DB385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a:p>
        </p:txBody>
      </p:sp>
      <p:sp>
        <p:nvSpPr>
          <p:cNvPr id="9" name="Content Placeholder 2">
            <a:extLst>
              <a:ext uri="{FF2B5EF4-FFF2-40B4-BE49-F238E27FC236}">
                <a16:creationId xmlns:a16="http://schemas.microsoft.com/office/drawing/2014/main" id="{748F2E65-DA6C-4A84-87BE-6FEA54D7CD05}"/>
              </a:ext>
            </a:extLst>
          </p:cNvPr>
          <p:cNvSpPr>
            <a:spLocks noGrp="1"/>
          </p:cNvSpPr>
          <p:nvPr>
            <p:ph idx="1"/>
          </p:nvPr>
        </p:nvSpPr>
        <p:spPr>
          <a:xfrm>
            <a:off x="626364" y="599817"/>
            <a:ext cx="7891272" cy="3639312"/>
          </a:xfrm>
        </p:spPr>
        <p:txBody>
          <a:bodyPr/>
          <a:lstStyle/>
          <a:p>
            <a:pPr marL="457200" indent="-457200">
              <a:buClrTx/>
              <a:buSzPct val="100000"/>
              <a:buFont typeface="+mj-lt"/>
              <a:buAutoNum type="arabicPeriod" startAt="8"/>
            </a:pPr>
            <a:r>
              <a:rPr lang="en-US" dirty="0"/>
              <a:t>To disassociate a libref that you previously assigned, you can use </a:t>
            </a:r>
            <a:br>
              <a:rPr lang="en-US" dirty="0"/>
            </a:br>
            <a:r>
              <a:rPr lang="en-US" dirty="0"/>
              <a:t>the UNASSIGN option in the LIBNAME statement. </a:t>
            </a:r>
            <a:br>
              <a:rPr lang="en-US" dirty="0"/>
            </a:br>
            <a:endParaRPr lang="en-US" dirty="0"/>
          </a:p>
          <a:p>
            <a:pPr marL="457200" indent="-457200">
              <a:buClrTx/>
              <a:buSzPct val="100000"/>
              <a:buAutoNum type="alphaLcPeriod"/>
            </a:pPr>
            <a:r>
              <a:rPr lang="en-US" dirty="0">
                <a:cs typeface="Courier New" panose="02070309020205020404" pitchFamily="49" charset="0"/>
              </a:rPr>
              <a:t>True</a:t>
            </a:r>
          </a:p>
          <a:p>
            <a:pPr marL="457200" indent="-457200">
              <a:buClrTx/>
              <a:buSzPct val="100000"/>
              <a:buAutoNum type="alphaLcPeriod"/>
            </a:pPr>
            <a:r>
              <a:rPr lang="en-US" dirty="0">
                <a:cs typeface="Courier New" panose="02070309020205020404" pitchFamily="49" charset="0"/>
              </a:rPr>
              <a:t>False</a:t>
            </a:r>
          </a:p>
        </p:txBody>
      </p:sp>
    </p:spTree>
    <p:extLst>
      <p:ext uri="{BB962C8B-B14F-4D97-AF65-F5344CB8AC3E}">
        <p14:creationId xmlns:p14="http://schemas.microsoft.com/office/powerpoint/2010/main" val="286191677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626364" y="599817"/>
            <a:ext cx="7891272" cy="3639312"/>
          </a:xfrm>
        </p:spPr>
        <p:txBody>
          <a:bodyPr/>
          <a:lstStyle/>
          <a:p>
            <a:pPr marL="457200" indent="-457200">
              <a:buClrTx/>
              <a:buSzPct val="100000"/>
              <a:buFont typeface="+mj-lt"/>
              <a:buAutoNum type="arabicPeriod" startAt="9"/>
            </a:pPr>
            <a:r>
              <a:rPr lang="en-US" dirty="0"/>
              <a:t>What does this code do?</a:t>
            </a:r>
          </a:p>
          <a:p>
            <a:br>
              <a:rPr lang="en-US" dirty="0"/>
            </a:br>
            <a:endParaRPr lang="en-US" dirty="0"/>
          </a:p>
          <a:p>
            <a:endParaRPr lang="en-US" dirty="0"/>
          </a:p>
          <a:p>
            <a:endParaRPr lang="en-US" dirty="0"/>
          </a:p>
          <a:p>
            <a:pPr marL="457200" indent="-457200">
              <a:buClrTx/>
              <a:buSzPct val="100000"/>
              <a:buAutoNum type="alphaLcPeriod"/>
            </a:pPr>
            <a:r>
              <a:rPr lang="en-US" dirty="0">
                <a:cs typeface="Courier New" panose="02070309020205020404" pitchFamily="49" charset="0"/>
              </a:rPr>
              <a:t>It creates a SAS table named </a:t>
            </a:r>
            <a:r>
              <a:rPr lang="en-US" b="1" dirty="0">
                <a:cs typeface="Courier New" panose="02070309020205020404" pitchFamily="49" charset="0"/>
              </a:rPr>
              <a:t>Bird817</a:t>
            </a:r>
            <a:r>
              <a:rPr lang="en-US" dirty="0">
                <a:cs typeface="Courier New" panose="02070309020205020404" pitchFamily="49" charset="0"/>
              </a:rPr>
              <a:t> in the </a:t>
            </a:r>
            <a:r>
              <a:rPr lang="en-US" b="1" dirty="0">
                <a:cs typeface="Courier New" panose="02070309020205020404" pitchFamily="49" charset="0"/>
              </a:rPr>
              <a:t>Work</a:t>
            </a:r>
            <a:r>
              <a:rPr lang="en-US" dirty="0">
                <a:cs typeface="Courier New" panose="02070309020205020404" pitchFamily="49" charset="0"/>
              </a:rPr>
              <a:t> library from the CSV file </a:t>
            </a:r>
            <a:r>
              <a:rPr lang="en-US" b="1" dirty="0">
                <a:cs typeface="Courier New" panose="02070309020205020404" pitchFamily="49" charset="0"/>
              </a:rPr>
              <a:t>bird_count </a:t>
            </a:r>
            <a:r>
              <a:rPr lang="en-US" dirty="0">
                <a:cs typeface="Courier New" panose="02070309020205020404" pitchFamily="49" charset="0"/>
              </a:rPr>
              <a:t>and replaces </a:t>
            </a:r>
            <a:r>
              <a:rPr lang="en-US" b="1" dirty="0">
                <a:cs typeface="Courier New" panose="02070309020205020404" pitchFamily="49" charset="0"/>
              </a:rPr>
              <a:t>Bird817</a:t>
            </a:r>
            <a:r>
              <a:rPr lang="en-US" dirty="0">
                <a:cs typeface="Courier New" panose="02070309020205020404" pitchFamily="49" charset="0"/>
              </a:rPr>
              <a:t> whenever the CSV file is updated.</a:t>
            </a:r>
          </a:p>
          <a:p>
            <a:pPr marL="457200" indent="-457200">
              <a:buClrTx/>
              <a:buSzPct val="100000"/>
              <a:buFontTx/>
              <a:buAutoNum type="alphaLcPeriod"/>
            </a:pPr>
            <a:r>
              <a:rPr lang="en-US" dirty="0">
                <a:cs typeface="Courier New" panose="02070309020205020404" pitchFamily="49" charset="0"/>
              </a:rPr>
              <a:t>It creates a SAS table named </a:t>
            </a:r>
            <a:r>
              <a:rPr lang="en-US" b="1" dirty="0">
                <a:cs typeface="Courier New" panose="02070309020205020404" pitchFamily="49" charset="0"/>
              </a:rPr>
              <a:t>Bird817</a:t>
            </a:r>
            <a:r>
              <a:rPr lang="en-US" dirty="0">
                <a:cs typeface="Courier New" panose="02070309020205020404" pitchFamily="49" charset="0"/>
              </a:rPr>
              <a:t> in the </a:t>
            </a:r>
            <a:r>
              <a:rPr lang="en-US" b="1" dirty="0">
                <a:cs typeface="Courier New" panose="02070309020205020404" pitchFamily="49" charset="0"/>
              </a:rPr>
              <a:t>Work</a:t>
            </a:r>
            <a:r>
              <a:rPr lang="en-US" dirty="0">
                <a:cs typeface="Courier New" panose="02070309020205020404" pitchFamily="49" charset="0"/>
              </a:rPr>
              <a:t> library from the CSV file </a:t>
            </a:r>
            <a:r>
              <a:rPr lang="en-US" b="1" dirty="0" err="1">
                <a:cs typeface="Courier New" panose="02070309020205020404" pitchFamily="49" charset="0"/>
              </a:rPr>
              <a:t>bird_count</a:t>
            </a:r>
            <a:r>
              <a:rPr lang="en-US" dirty="0">
                <a:cs typeface="Courier New" panose="02070309020205020404" pitchFamily="49" charset="0"/>
              </a:rPr>
              <a:t>.</a:t>
            </a:r>
            <a:endParaRPr lang="en-US" b="1" dirty="0">
              <a:cs typeface="Courier New" panose="02070309020205020404" pitchFamily="49" charset="0"/>
            </a:endParaRPr>
          </a:p>
          <a:p>
            <a:pPr marL="457200" indent="-457200">
              <a:buClrTx/>
              <a:buSzPct val="100000"/>
              <a:buAutoNum type="alphaLcPeriod"/>
            </a:pPr>
            <a:r>
              <a:rPr lang="en-US" dirty="0">
                <a:cs typeface="Courier New" panose="02070309020205020404" pitchFamily="49" charset="0"/>
              </a:rPr>
              <a:t>It uses the CSV engine to directly read the data file </a:t>
            </a:r>
            <a:r>
              <a:rPr lang="en-US" b="1" dirty="0">
                <a:cs typeface="Courier New" panose="02070309020205020404" pitchFamily="49" charset="0"/>
              </a:rPr>
              <a:t>bird_count.csv</a:t>
            </a:r>
            <a:r>
              <a:rPr lang="en-US" dirty="0">
                <a:cs typeface="Courier New" panose="02070309020205020404" pitchFamily="49" charset="0"/>
              </a:rPr>
              <a:t>.</a:t>
            </a:r>
          </a:p>
        </p:txBody>
      </p:sp>
      <p:sp>
        <p:nvSpPr>
          <p:cNvPr id="8" name="TextBox 7"/>
          <p:cNvSpPr txBox="1"/>
          <p:nvPr>
            <p:custDataLst>
              <p:tags r:id="rId1"/>
            </p:custDataLst>
          </p:nvPr>
        </p:nvSpPr>
        <p:spPr>
          <a:xfrm>
            <a:off x="962908" y="1150909"/>
            <a:ext cx="7223760" cy="885884"/>
          </a:xfrm>
          <a:prstGeom prst="rect">
            <a:avLst/>
          </a:prstGeom>
          <a:solidFill>
            <a:srgbClr val="FFFFFF"/>
          </a:solidFill>
          <a:ln w="19050" cmpd="sng">
            <a:solidFill>
              <a:srgbClr val="0074BE"/>
            </a:solidFill>
          </a:ln>
        </p:spPr>
        <p:txBody>
          <a:bodyPr vert="horz" wrap="none" lIns="88900" tIns="88900" rIns="0" bIns="88900" rtlCol="0">
            <a:spAutoFit/>
          </a:bodyPr>
          <a:lstStyle/>
          <a:p>
            <a:pPr>
              <a:lnSpc>
                <a:spcPct val="85000"/>
              </a:lnSpc>
            </a:pPr>
            <a:r>
              <a:rPr lang="en-US" sz="1800" b="1" dirty="0">
                <a:latin typeface="Courier New" panose="02070309020205020404" pitchFamily="49" charset="0"/>
              </a:rPr>
              <a:t>proc import datafile="d:/collect817/bird_count.csv"</a:t>
            </a:r>
          </a:p>
          <a:p>
            <a:pPr>
              <a:lnSpc>
                <a:spcPct val="85000"/>
              </a:lnSpc>
            </a:pPr>
            <a:r>
              <a:rPr lang="en-US" sz="1800" b="1" dirty="0">
                <a:latin typeface="Courier New" panose="02070309020205020404" pitchFamily="49" charset="0"/>
              </a:rPr>
              <a:t>            dbms=csv out=bird817 replace;</a:t>
            </a:r>
          </a:p>
          <a:p>
            <a:pPr>
              <a:lnSpc>
                <a:spcPct val="85000"/>
              </a:lnSpc>
            </a:pPr>
            <a:r>
              <a:rPr lang="en-US" sz="1800" b="1" dirty="0">
                <a:latin typeface="Courier New" panose="02070309020205020404" pitchFamily="49" charset="0"/>
              </a:rPr>
              <a:t>run;</a:t>
            </a:r>
          </a:p>
        </p:txBody>
      </p:sp>
    </p:spTree>
    <p:extLst>
      <p:ext uri="{BB962C8B-B14F-4D97-AF65-F5344CB8AC3E}">
        <p14:creationId xmlns:p14="http://schemas.microsoft.com/office/powerpoint/2010/main" val="296414656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9FC97FB0-CA42-4321-9335-93B926055BE4}"/>
              </a:ext>
            </a:extLst>
          </p:cNvPr>
          <p:cNvSpPr>
            <a:spLocks noGrp="1"/>
          </p:cNvSpPr>
          <p:nvPr>
            <p:ph idx="1"/>
          </p:nvPr>
        </p:nvSpPr>
        <p:spPr>
          <a:xfrm>
            <a:off x="626364" y="599817"/>
            <a:ext cx="7891272" cy="3639312"/>
          </a:xfrm>
        </p:spPr>
        <p:txBody>
          <a:bodyPr/>
          <a:lstStyle/>
          <a:p>
            <a:pPr marL="457200" indent="-457200">
              <a:buClrTx/>
              <a:buSzPct val="100000"/>
              <a:buFont typeface="+mj-lt"/>
              <a:buAutoNum type="arabicPeriod" startAt="9"/>
            </a:pPr>
            <a:r>
              <a:rPr lang="en-US" dirty="0"/>
              <a:t>What does this code do?</a:t>
            </a:r>
          </a:p>
          <a:p>
            <a:br>
              <a:rPr lang="en-US" dirty="0"/>
            </a:br>
            <a:endParaRPr lang="en-US" dirty="0"/>
          </a:p>
          <a:p>
            <a:endParaRPr lang="en-US" dirty="0"/>
          </a:p>
          <a:p>
            <a:endParaRPr lang="en-US" dirty="0"/>
          </a:p>
          <a:p>
            <a:pPr marL="457200" indent="-457200">
              <a:buClrTx/>
              <a:buSzPct val="100000"/>
              <a:buAutoNum type="alphaLcPeriod"/>
            </a:pPr>
            <a:r>
              <a:rPr lang="en-US" dirty="0">
                <a:cs typeface="Courier New" panose="02070309020205020404" pitchFamily="49" charset="0"/>
              </a:rPr>
              <a:t>It creates a SAS table named </a:t>
            </a:r>
            <a:r>
              <a:rPr lang="en-US" b="1" dirty="0">
                <a:cs typeface="Courier New" panose="02070309020205020404" pitchFamily="49" charset="0"/>
              </a:rPr>
              <a:t>Bird817</a:t>
            </a:r>
            <a:r>
              <a:rPr lang="en-US" dirty="0">
                <a:cs typeface="Courier New" panose="02070309020205020404" pitchFamily="49" charset="0"/>
              </a:rPr>
              <a:t> in the </a:t>
            </a:r>
            <a:r>
              <a:rPr lang="en-US" b="1" dirty="0">
                <a:cs typeface="Courier New" panose="02070309020205020404" pitchFamily="49" charset="0"/>
              </a:rPr>
              <a:t>Work</a:t>
            </a:r>
            <a:r>
              <a:rPr lang="en-US" dirty="0">
                <a:cs typeface="Courier New" panose="02070309020205020404" pitchFamily="49" charset="0"/>
              </a:rPr>
              <a:t> library from the CSV file </a:t>
            </a:r>
            <a:r>
              <a:rPr lang="en-US" b="1" dirty="0">
                <a:cs typeface="Courier New" panose="02070309020205020404" pitchFamily="49" charset="0"/>
              </a:rPr>
              <a:t>bird_count </a:t>
            </a:r>
            <a:r>
              <a:rPr lang="en-US" dirty="0">
                <a:cs typeface="Courier New" panose="02070309020205020404" pitchFamily="49" charset="0"/>
              </a:rPr>
              <a:t>and replaces </a:t>
            </a:r>
            <a:r>
              <a:rPr lang="en-US" b="1" dirty="0">
                <a:cs typeface="Courier New" panose="02070309020205020404" pitchFamily="49" charset="0"/>
              </a:rPr>
              <a:t>Bird817</a:t>
            </a:r>
            <a:r>
              <a:rPr lang="en-US" dirty="0">
                <a:cs typeface="Courier New" panose="02070309020205020404" pitchFamily="49" charset="0"/>
              </a:rPr>
              <a:t> whenever the CSV file is updated.</a:t>
            </a:r>
          </a:p>
          <a:p>
            <a:pPr marL="457200" indent="-457200">
              <a:buClrTx/>
              <a:buSzPct val="100000"/>
              <a:buFontTx/>
              <a:buAutoNum type="alphaLcPeriod"/>
            </a:pPr>
            <a:r>
              <a:rPr lang="en-US" dirty="0">
                <a:cs typeface="Courier New" panose="02070309020205020404" pitchFamily="49" charset="0"/>
              </a:rPr>
              <a:t>It creates a SAS table named </a:t>
            </a:r>
            <a:r>
              <a:rPr lang="en-US" b="1" dirty="0">
                <a:cs typeface="Courier New" panose="02070309020205020404" pitchFamily="49" charset="0"/>
              </a:rPr>
              <a:t>Bird817</a:t>
            </a:r>
            <a:r>
              <a:rPr lang="en-US" dirty="0">
                <a:cs typeface="Courier New" panose="02070309020205020404" pitchFamily="49" charset="0"/>
              </a:rPr>
              <a:t> in the </a:t>
            </a:r>
            <a:r>
              <a:rPr lang="en-US" b="1" dirty="0">
                <a:cs typeface="Courier New" panose="02070309020205020404" pitchFamily="49" charset="0"/>
              </a:rPr>
              <a:t>Work</a:t>
            </a:r>
            <a:r>
              <a:rPr lang="en-US" dirty="0">
                <a:cs typeface="Courier New" panose="02070309020205020404" pitchFamily="49" charset="0"/>
              </a:rPr>
              <a:t> library from the CSV file </a:t>
            </a:r>
            <a:r>
              <a:rPr lang="en-US" b="1" dirty="0" err="1">
                <a:cs typeface="Courier New" panose="02070309020205020404" pitchFamily="49" charset="0"/>
              </a:rPr>
              <a:t>bird_count</a:t>
            </a:r>
            <a:r>
              <a:rPr lang="en-US" dirty="0">
                <a:cs typeface="Courier New" panose="02070309020205020404" pitchFamily="49" charset="0"/>
              </a:rPr>
              <a:t>.</a:t>
            </a:r>
            <a:endParaRPr lang="en-US" b="1" dirty="0">
              <a:cs typeface="Courier New" panose="02070309020205020404" pitchFamily="49" charset="0"/>
            </a:endParaRPr>
          </a:p>
          <a:p>
            <a:pPr marL="457200" indent="-457200">
              <a:buClrTx/>
              <a:buSzPct val="100000"/>
              <a:buAutoNum type="alphaLcPeriod"/>
            </a:pPr>
            <a:r>
              <a:rPr lang="en-US" dirty="0">
                <a:cs typeface="Courier New" panose="02070309020205020404" pitchFamily="49" charset="0"/>
              </a:rPr>
              <a:t>It uses the CSV engine to directly read the data file </a:t>
            </a:r>
            <a:r>
              <a:rPr lang="en-US" b="1" dirty="0">
                <a:cs typeface="Courier New" panose="02070309020205020404" pitchFamily="49" charset="0"/>
              </a:rPr>
              <a:t>bird_count.csv</a:t>
            </a:r>
            <a:r>
              <a:rPr lang="en-US" dirty="0">
                <a:cs typeface="Courier New" panose="02070309020205020404" pitchFamily="49" charset="0"/>
              </a:rPr>
              <a:t>.</a:t>
            </a:r>
          </a:p>
        </p:txBody>
      </p:sp>
      <p:sp>
        <p:nvSpPr>
          <p:cNvPr id="7" name="Oval 6"/>
          <p:cNvSpPr/>
          <p:nvPr>
            <p:custDataLst>
              <p:tags r:id="rId1"/>
            </p:custDataLst>
          </p:nvPr>
        </p:nvSpPr>
        <p:spPr>
          <a:xfrm>
            <a:off x="539752" y="3118115"/>
            <a:ext cx="338328" cy="338328"/>
          </a:xfrm>
          <a:prstGeom prst="ellipse">
            <a:avLst/>
          </a:prstGeom>
          <a:noFill/>
          <a:ln w="19050" cap="flat" cmpd="sng" algn="ctr">
            <a:solidFill>
              <a:srgbClr val="DB385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a:p>
        </p:txBody>
      </p:sp>
      <p:sp>
        <p:nvSpPr>
          <p:cNvPr id="9" name="TextBox 8">
            <a:extLst>
              <a:ext uri="{FF2B5EF4-FFF2-40B4-BE49-F238E27FC236}">
                <a16:creationId xmlns:a16="http://schemas.microsoft.com/office/drawing/2014/main" id="{03932C2B-8649-4BAF-B9AD-16AAD67C7E7A}"/>
              </a:ext>
            </a:extLst>
          </p:cNvPr>
          <p:cNvSpPr txBox="1"/>
          <p:nvPr>
            <p:custDataLst>
              <p:tags r:id="rId2"/>
            </p:custDataLst>
          </p:nvPr>
        </p:nvSpPr>
        <p:spPr>
          <a:xfrm>
            <a:off x="962908" y="1150909"/>
            <a:ext cx="7223760" cy="885884"/>
          </a:xfrm>
          <a:prstGeom prst="rect">
            <a:avLst/>
          </a:prstGeom>
          <a:solidFill>
            <a:srgbClr val="FFFFFF"/>
          </a:solidFill>
          <a:ln w="19050" cmpd="sng">
            <a:solidFill>
              <a:srgbClr val="0074BE"/>
            </a:solidFill>
          </a:ln>
        </p:spPr>
        <p:txBody>
          <a:bodyPr vert="horz" wrap="none" lIns="88900" tIns="88900" rIns="0" bIns="88900" rtlCol="0">
            <a:spAutoFit/>
          </a:bodyPr>
          <a:lstStyle/>
          <a:p>
            <a:pPr>
              <a:lnSpc>
                <a:spcPct val="85000"/>
              </a:lnSpc>
            </a:pPr>
            <a:r>
              <a:rPr lang="en-US" sz="1800" b="1" dirty="0">
                <a:latin typeface="Courier New" panose="02070309020205020404" pitchFamily="49" charset="0"/>
              </a:rPr>
              <a:t>proc import datafile="d:/collect817/bird_count.csv"</a:t>
            </a:r>
          </a:p>
          <a:p>
            <a:pPr>
              <a:lnSpc>
                <a:spcPct val="85000"/>
              </a:lnSpc>
            </a:pPr>
            <a:r>
              <a:rPr lang="en-US" sz="1800" b="1" dirty="0">
                <a:latin typeface="Courier New" panose="02070309020205020404" pitchFamily="49" charset="0"/>
              </a:rPr>
              <a:t>            dbms=csv out=bird817 replace;</a:t>
            </a:r>
          </a:p>
          <a:p>
            <a:pPr>
              <a:lnSpc>
                <a:spcPct val="85000"/>
              </a:lnSpc>
            </a:pPr>
            <a:r>
              <a:rPr lang="en-US" sz="1800" b="1" dirty="0">
                <a:latin typeface="Courier New" panose="02070309020205020404" pitchFamily="49" charset="0"/>
              </a:rPr>
              <a:t>run;</a:t>
            </a:r>
          </a:p>
        </p:txBody>
      </p:sp>
    </p:spTree>
    <p:extLst>
      <p:ext uri="{BB962C8B-B14F-4D97-AF65-F5344CB8AC3E}">
        <p14:creationId xmlns:p14="http://schemas.microsoft.com/office/powerpoint/2010/main" val="162462733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626364" y="599817"/>
            <a:ext cx="7891272" cy="3639312"/>
          </a:xfrm>
        </p:spPr>
        <p:txBody>
          <a:bodyPr/>
          <a:lstStyle/>
          <a:p>
            <a:pPr marL="457200" indent="-457200">
              <a:buClrTx/>
              <a:buSzPct val="100000"/>
              <a:buFont typeface="+mj-lt"/>
              <a:buAutoNum type="arabicPeriod" startAt="10"/>
            </a:pPr>
            <a:r>
              <a:rPr lang="en-US" dirty="0"/>
              <a:t>In which portion of a SAS table are the following found?</a:t>
            </a:r>
          </a:p>
          <a:p>
            <a:pPr marL="688975" lvl="1" indent="-227013">
              <a:buClrTx/>
            </a:pPr>
            <a:r>
              <a:rPr lang="en-US" dirty="0"/>
              <a:t>name of the table</a:t>
            </a:r>
          </a:p>
          <a:p>
            <a:pPr marL="688975" lvl="1" indent="-227013">
              <a:buClrTx/>
            </a:pPr>
            <a:r>
              <a:rPr lang="en-US" dirty="0"/>
              <a:t>type of the column </a:t>
            </a:r>
            <a:r>
              <a:rPr lang="en-US" b="1" dirty="0"/>
              <a:t>Salary</a:t>
            </a:r>
          </a:p>
          <a:p>
            <a:pPr marL="688975" lvl="1" indent="-227013">
              <a:buClrTx/>
            </a:pPr>
            <a:r>
              <a:rPr lang="en-US" dirty="0"/>
              <a:t>creation date of the table</a:t>
            </a:r>
            <a:br>
              <a:rPr lang="en-US" dirty="0"/>
            </a:br>
            <a:endParaRPr lang="en-US" dirty="0"/>
          </a:p>
          <a:p>
            <a:pPr marL="457200" indent="-457200">
              <a:buClrTx/>
              <a:buSzPct val="100000"/>
              <a:buAutoNum type="alphaLcPeriod"/>
            </a:pPr>
            <a:r>
              <a:rPr lang="en-US" dirty="0">
                <a:cs typeface="Courier New" panose="02070309020205020404" pitchFamily="49" charset="0"/>
              </a:rPr>
              <a:t>descriptor portion</a:t>
            </a:r>
          </a:p>
          <a:p>
            <a:pPr marL="457200" indent="-457200">
              <a:buClrTx/>
              <a:buSzPct val="100000"/>
              <a:buAutoNum type="alphaLcPeriod"/>
            </a:pPr>
            <a:r>
              <a:rPr lang="en-US" dirty="0">
                <a:cs typeface="Courier New" panose="02070309020205020404" pitchFamily="49" charset="0"/>
              </a:rPr>
              <a:t>data portion</a:t>
            </a:r>
          </a:p>
        </p:txBody>
      </p:sp>
    </p:spTree>
    <p:extLst>
      <p:ext uri="{BB962C8B-B14F-4D97-AF65-F5344CB8AC3E}">
        <p14:creationId xmlns:p14="http://schemas.microsoft.com/office/powerpoint/2010/main" val="281754971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custDataLst>
              <p:tags r:id="rId1"/>
            </p:custDataLst>
          </p:nvPr>
        </p:nvSpPr>
        <p:spPr>
          <a:xfrm>
            <a:off x="532772" y="2435396"/>
            <a:ext cx="338328" cy="338328"/>
          </a:xfrm>
          <a:prstGeom prst="ellipse">
            <a:avLst/>
          </a:prstGeom>
          <a:noFill/>
          <a:ln w="19050" cap="flat" cmpd="sng" algn="ctr">
            <a:solidFill>
              <a:srgbClr val="DB385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a:p>
        </p:txBody>
      </p:sp>
      <p:sp>
        <p:nvSpPr>
          <p:cNvPr id="9" name="Content Placeholder 2">
            <a:extLst>
              <a:ext uri="{FF2B5EF4-FFF2-40B4-BE49-F238E27FC236}">
                <a16:creationId xmlns:a16="http://schemas.microsoft.com/office/drawing/2014/main" id="{A30B6033-F7AE-4370-9D3E-113FB8578B8B}"/>
              </a:ext>
            </a:extLst>
          </p:cNvPr>
          <p:cNvSpPr>
            <a:spLocks noGrp="1"/>
          </p:cNvSpPr>
          <p:nvPr>
            <p:ph idx="1"/>
          </p:nvPr>
        </p:nvSpPr>
        <p:spPr>
          <a:xfrm>
            <a:off x="626364" y="599817"/>
            <a:ext cx="7891272" cy="3639312"/>
          </a:xfrm>
        </p:spPr>
        <p:txBody>
          <a:bodyPr/>
          <a:lstStyle/>
          <a:p>
            <a:pPr marL="457200" indent="-457200">
              <a:buClrTx/>
              <a:buSzPct val="100000"/>
              <a:buFont typeface="+mj-lt"/>
              <a:buAutoNum type="arabicPeriod" startAt="10"/>
            </a:pPr>
            <a:r>
              <a:rPr lang="en-US" dirty="0"/>
              <a:t>In which portion of a SAS table are the following found?</a:t>
            </a:r>
          </a:p>
          <a:p>
            <a:pPr marL="688975" lvl="1" indent="-227013">
              <a:buClrTx/>
            </a:pPr>
            <a:r>
              <a:rPr lang="en-US" dirty="0"/>
              <a:t>name of the table</a:t>
            </a:r>
          </a:p>
          <a:p>
            <a:pPr marL="688975" lvl="1" indent="-227013">
              <a:buClrTx/>
            </a:pPr>
            <a:r>
              <a:rPr lang="en-US" dirty="0"/>
              <a:t>type of the column </a:t>
            </a:r>
            <a:r>
              <a:rPr lang="en-US" b="1" dirty="0"/>
              <a:t>Salary</a:t>
            </a:r>
          </a:p>
          <a:p>
            <a:pPr marL="688975" lvl="1" indent="-227013">
              <a:buClrTx/>
            </a:pPr>
            <a:r>
              <a:rPr lang="en-US" dirty="0"/>
              <a:t>creation date of the table</a:t>
            </a:r>
            <a:br>
              <a:rPr lang="en-US" dirty="0"/>
            </a:br>
            <a:endParaRPr lang="en-US" dirty="0"/>
          </a:p>
          <a:p>
            <a:pPr marL="457200" indent="-457200">
              <a:buClrTx/>
              <a:buSzPct val="100000"/>
              <a:buAutoNum type="alphaLcPeriod"/>
            </a:pPr>
            <a:r>
              <a:rPr lang="en-US" dirty="0">
                <a:cs typeface="Courier New" panose="02070309020205020404" pitchFamily="49" charset="0"/>
              </a:rPr>
              <a:t>descriptor portion</a:t>
            </a:r>
          </a:p>
          <a:p>
            <a:pPr marL="457200" indent="-457200">
              <a:buClrTx/>
              <a:buSzPct val="100000"/>
              <a:buAutoNum type="alphaLcPeriod"/>
            </a:pPr>
            <a:r>
              <a:rPr lang="en-US" dirty="0">
                <a:cs typeface="Courier New" panose="02070309020205020404" pitchFamily="49" charset="0"/>
              </a:rPr>
              <a:t>data portion</a:t>
            </a:r>
          </a:p>
        </p:txBody>
      </p:sp>
    </p:spTree>
    <p:extLst>
      <p:ext uri="{BB962C8B-B14F-4D97-AF65-F5344CB8AC3E}">
        <p14:creationId xmlns:p14="http://schemas.microsoft.com/office/powerpoint/2010/main" val="2912497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SAS Terminology</a:t>
            </a:r>
          </a:p>
        </p:txBody>
      </p:sp>
      <p:graphicFrame>
        <p:nvGraphicFramePr>
          <p:cNvPr id="5" name="Table 4"/>
          <p:cNvGraphicFramePr>
            <a:graphicFrameLocks noGrp="1"/>
          </p:cNvGraphicFramePr>
          <p:nvPr>
            <p:extLst>
              <p:ext uri="{D42A27DB-BD31-4B8C-83A1-F6EECF244321}">
                <p14:modId xmlns:p14="http://schemas.microsoft.com/office/powerpoint/2010/main" val="2753757705"/>
              </p:ext>
            </p:extLst>
          </p:nvPr>
        </p:nvGraphicFramePr>
        <p:xfrm>
          <a:off x="2424022" y="1544321"/>
          <a:ext cx="4295955" cy="2199545"/>
        </p:xfrm>
        <a:graphic>
          <a:graphicData uri="http://schemas.openxmlformats.org/drawingml/2006/table">
            <a:tbl>
              <a:tblPr firstRow="1" bandRow="1">
                <a:tableStyleId>{5C22544A-7EE6-4342-B048-85BDC9FD1C3A}</a:tableStyleId>
              </a:tblPr>
              <a:tblGrid>
                <a:gridCol w="1431985">
                  <a:extLst>
                    <a:ext uri="{9D8B030D-6E8A-4147-A177-3AD203B41FA5}">
                      <a16:colId xmlns:a16="http://schemas.microsoft.com/office/drawing/2014/main" val="20000"/>
                    </a:ext>
                  </a:extLst>
                </a:gridCol>
                <a:gridCol w="1431985">
                  <a:extLst>
                    <a:ext uri="{9D8B030D-6E8A-4147-A177-3AD203B41FA5}">
                      <a16:colId xmlns:a16="http://schemas.microsoft.com/office/drawing/2014/main" val="20001"/>
                    </a:ext>
                  </a:extLst>
                </a:gridCol>
                <a:gridCol w="1431985">
                  <a:extLst>
                    <a:ext uri="{9D8B030D-6E8A-4147-A177-3AD203B41FA5}">
                      <a16:colId xmlns:a16="http://schemas.microsoft.com/office/drawing/2014/main" val="20002"/>
                    </a:ext>
                  </a:extLst>
                </a:gridCol>
              </a:tblGrid>
              <a:tr h="439909">
                <a:tc gridSpan="3">
                  <a:txBody>
                    <a:bodyPr/>
                    <a:lstStyle/>
                    <a:p>
                      <a:pPr algn="l"/>
                      <a:r>
                        <a:rPr lang="en-US" sz="2000" b="1" i="0" dirty="0">
                          <a:solidFill>
                            <a:srgbClr val="000000"/>
                          </a:solidFill>
                          <a:latin typeface="Calibri" panose="020F0502020204030204" pitchFamily="34" charset="0"/>
                        </a:rPr>
                        <a:t>SAS table or data</a:t>
                      </a:r>
                      <a:r>
                        <a:rPr lang="en-US" sz="2000" b="1" i="0" baseline="0" dirty="0">
                          <a:solidFill>
                            <a:srgbClr val="000000"/>
                          </a:solidFill>
                          <a:latin typeface="Calibri" panose="020F0502020204030204" pitchFamily="34" charset="0"/>
                        </a:rPr>
                        <a:t> set</a:t>
                      </a:r>
                      <a:endParaRPr lang="en-US" sz="2000" b="1" i="0" dirty="0">
                        <a:solidFill>
                          <a:srgbClr val="000000"/>
                        </a:solidFill>
                        <a:latin typeface="Calibri" panose="020F0502020204030204" pitchFamily="34" charset="0"/>
                      </a:endParaRPr>
                    </a:p>
                  </a:txBody>
                  <a:tcPr marT="0" marB="0" anchor="ctr">
                    <a:lnL w="12700" cmpd="sng">
                      <a:solidFill>
                        <a:schemeClr val="lt1"/>
                      </a:solidFill>
                    </a:lnL>
                    <a:lnR w="12700" cap="flat" cmpd="sng" algn="ctr">
                      <a:solidFill>
                        <a:schemeClr val="lt1"/>
                      </a:solidFill>
                      <a:prstDash val="solid"/>
                      <a:round/>
                      <a:headEnd type="none" w="med" len="med"/>
                      <a:tailEnd type="none" w="med" len="med"/>
                    </a:lnR>
                    <a:lnT w="12700" cmpd="sng">
                      <a:solidFill>
                        <a:schemeClr val="lt1"/>
                      </a:solidFill>
                    </a:lnT>
                    <a:lnB w="12700" cap="flat" cmpd="sng" algn="ctr">
                      <a:solidFill>
                        <a:srgbClr val="000000"/>
                      </a:solidFill>
                      <a:prstDash val="solid"/>
                      <a:round/>
                      <a:headEnd type="none" w="med" len="med"/>
                      <a:tailEnd type="none" w="med" len="med"/>
                    </a:lnB>
                    <a:noFill/>
                  </a:tcPr>
                </a:tc>
                <a:tc hMerge="1">
                  <a:txBody>
                    <a:bodyPr/>
                    <a:lstStyle/>
                    <a:p>
                      <a:endParaRPr lang="en-US"/>
                    </a:p>
                  </a:txBody>
                  <a:tcPr>
                    <a:lnL w="12700" cmpd="sng">
                      <a:solidFill>
                        <a:schemeClr val="lt1"/>
                      </a:solidFill>
                    </a:lnL>
                    <a:lnR w="12700" cmpd="sng">
                      <a:solidFill>
                        <a:schemeClr val="lt1"/>
                      </a:solidFill>
                    </a:lnR>
                    <a:lnT w="12700" cmpd="sng">
                      <a:solidFill>
                        <a:schemeClr val="lt1"/>
                      </a:solidFill>
                    </a:lnT>
                    <a:lnB w="12700" cmpd="sng">
                      <a:solidFill>
                        <a:srgbClr val="000000"/>
                      </a:solidFill>
                    </a:lnB>
                  </a:tcPr>
                </a:tc>
                <a:tc hMerge="1">
                  <a:txBody>
                    <a:bodyPr/>
                    <a:lstStyle/>
                    <a:p>
                      <a:endParaRPr lang="en-US"/>
                    </a:p>
                  </a:txBody>
                  <a:tcPr>
                    <a:lnL w="12700" cmpd="sng">
                      <a:solidFill>
                        <a:schemeClr val="lt1"/>
                      </a:solidFill>
                    </a:lnL>
                    <a:lnR w="12700" cmpd="sng">
                      <a:solidFill>
                        <a:schemeClr val="lt1"/>
                      </a:solidFill>
                    </a:lnR>
                    <a:lnT w="12700" cmpd="sng">
                      <a:solidFill>
                        <a:schemeClr val="lt1"/>
                      </a:solidFill>
                    </a:lnT>
                    <a:lnB w="12700" cmpd="sng">
                      <a:solidFill>
                        <a:srgbClr val="000000"/>
                      </a:solidFill>
                    </a:lnB>
                  </a:tcPr>
                </a:tc>
                <a:extLst>
                  <a:ext uri="{0D108BD9-81ED-4DB2-BD59-A6C34878D82A}">
                    <a16:rowId xmlns:a16="http://schemas.microsoft.com/office/drawing/2014/main" val="10000"/>
                  </a:ext>
                </a:extLst>
              </a:tr>
              <a:tr h="439909">
                <a:tc>
                  <a:txBody>
                    <a:bodyPr/>
                    <a:lstStyle/>
                    <a:p>
                      <a:pPr algn="ctr"/>
                      <a:r>
                        <a:rPr lang="en-US" sz="1600" b="1" i="0" dirty="0">
                          <a:solidFill>
                            <a:srgbClr val="000000"/>
                          </a:solidFill>
                          <a:latin typeface="Calibri Light" panose="020F0302020204030204" pitchFamily="34" charset="0"/>
                        </a:rPr>
                        <a:t>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CCE8F8"/>
                    </a:solidFill>
                  </a:tcPr>
                </a:tc>
                <a:tc>
                  <a:txBody>
                    <a:bodyPr/>
                    <a:lstStyle/>
                    <a:p>
                      <a:pPr algn="ctr"/>
                      <a:r>
                        <a:rPr lang="en-US" sz="1600" b="1" i="0" dirty="0">
                          <a:solidFill>
                            <a:srgbClr val="000000"/>
                          </a:solidFill>
                          <a:latin typeface="Calibri Light" panose="020F0302020204030204" pitchFamily="34" charset="0"/>
                        </a:rPr>
                        <a:t>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CCE8F8"/>
                    </a:solidFill>
                  </a:tcPr>
                </a:tc>
                <a:tc>
                  <a:txBody>
                    <a:bodyPr/>
                    <a:lstStyle/>
                    <a:p>
                      <a:pPr algn="ctr"/>
                      <a:r>
                        <a:rPr lang="en-US" sz="1600" b="1" i="0" dirty="0">
                          <a:solidFill>
                            <a:srgbClr val="000000"/>
                          </a:solidFill>
                          <a:latin typeface="Calibri Light" panose="020F0302020204030204" pitchFamily="34" charset="0"/>
                        </a:rPr>
                        <a:t>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CCE8F8"/>
                    </a:solidFill>
                  </a:tcPr>
                </a:tc>
                <a:extLst>
                  <a:ext uri="{0D108BD9-81ED-4DB2-BD59-A6C34878D82A}">
                    <a16:rowId xmlns:a16="http://schemas.microsoft.com/office/drawing/2014/main" val="10001"/>
                  </a:ext>
                </a:extLst>
              </a:tr>
              <a:tr h="439909">
                <a:tc>
                  <a:txBody>
                    <a:bodyPr/>
                    <a:lstStyle/>
                    <a:p>
                      <a:pPr algn="r"/>
                      <a:r>
                        <a:rPr lang="en-US" sz="1600" b="1" i="0" dirty="0">
                          <a:solidFill>
                            <a:srgbClr val="000000"/>
                          </a:solidFill>
                          <a:latin typeface="Calibri Light" panose="020F0302020204030204" pitchFamily="34" charset="0"/>
                        </a:rPr>
                        <a:t>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FF"/>
                    </a:solidFill>
                  </a:tcPr>
                </a:tc>
                <a:tc>
                  <a:txBody>
                    <a:bodyPr/>
                    <a:lstStyle/>
                    <a:p>
                      <a:pPr algn="r"/>
                      <a:r>
                        <a:rPr lang="en-US" sz="1600" b="1" i="0" dirty="0">
                          <a:solidFill>
                            <a:srgbClr val="000000"/>
                          </a:solidFill>
                          <a:latin typeface="Calibri Light" panose="020F0302020204030204" pitchFamily="34" charset="0"/>
                        </a:rPr>
                        <a:t>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FF"/>
                    </a:solidFill>
                  </a:tcPr>
                </a:tc>
                <a:tc>
                  <a:txBody>
                    <a:bodyPr/>
                    <a:lstStyle/>
                    <a:p>
                      <a:pPr algn="r"/>
                      <a:r>
                        <a:rPr lang="en-US" sz="1600" b="1" i="0" dirty="0">
                          <a:solidFill>
                            <a:srgbClr val="000000"/>
                          </a:solidFill>
                          <a:latin typeface="Calibri Light" panose="020F0302020204030204" pitchFamily="34" charset="0"/>
                        </a:rPr>
                        <a:t>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FF"/>
                    </a:solidFill>
                  </a:tcPr>
                </a:tc>
                <a:extLst>
                  <a:ext uri="{0D108BD9-81ED-4DB2-BD59-A6C34878D82A}">
                    <a16:rowId xmlns:a16="http://schemas.microsoft.com/office/drawing/2014/main" val="10002"/>
                  </a:ext>
                </a:extLst>
              </a:tr>
              <a:tr h="439909">
                <a:tc>
                  <a:txBody>
                    <a:bodyPr/>
                    <a:lstStyle/>
                    <a:p>
                      <a:pPr algn="r"/>
                      <a:r>
                        <a:rPr lang="en-US" sz="1600" b="1" i="0" dirty="0">
                          <a:solidFill>
                            <a:srgbClr val="000000"/>
                          </a:solidFill>
                          <a:latin typeface="Calibri Light" panose="020F0302020204030204" pitchFamily="34" charset="0"/>
                        </a:rPr>
                        <a:t>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FF"/>
                    </a:solidFill>
                  </a:tcPr>
                </a:tc>
                <a:tc>
                  <a:txBody>
                    <a:bodyPr/>
                    <a:lstStyle/>
                    <a:p>
                      <a:pPr algn="r"/>
                      <a:r>
                        <a:rPr lang="en-US" sz="1600" b="1" i="0" dirty="0">
                          <a:solidFill>
                            <a:srgbClr val="000000"/>
                          </a:solidFill>
                          <a:latin typeface="Calibri Light" panose="020F0302020204030204" pitchFamily="34" charset="0"/>
                        </a:rPr>
                        <a:t>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FF"/>
                    </a:solidFill>
                  </a:tcPr>
                </a:tc>
                <a:tc>
                  <a:txBody>
                    <a:bodyPr/>
                    <a:lstStyle/>
                    <a:p>
                      <a:pPr algn="r"/>
                      <a:r>
                        <a:rPr lang="en-US" sz="1600" b="1" i="0" dirty="0">
                          <a:solidFill>
                            <a:srgbClr val="000000"/>
                          </a:solidFill>
                          <a:latin typeface="Calibri Light" panose="020F0302020204030204" pitchFamily="34" charset="0"/>
                        </a:rPr>
                        <a:t>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FF"/>
                    </a:solidFill>
                  </a:tcPr>
                </a:tc>
                <a:extLst>
                  <a:ext uri="{0D108BD9-81ED-4DB2-BD59-A6C34878D82A}">
                    <a16:rowId xmlns:a16="http://schemas.microsoft.com/office/drawing/2014/main" val="10003"/>
                  </a:ext>
                </a:extLst>
              </a:tr>
              <a:tr h="439909">
                <a:tc>
                  <a:txBody>
                    <a:bodyPr/>
                    <a:lstStyle/>
                    <a:p>
                      <a:pPr algn="r"/>
                      <a:r>
                        <a:rPr lang="en-US" sz="1600" b="1" i="0" dirty="0">
                          <a:solidFill>
                            <a:srgbClr val="000000"/>
                          </a:solidFill>
                          <a:latin typeface="Calibri Light" panose="020F0302020204030204" pitchFamily="34" charset="0"/>
                        </a:rPr>
                        <a:t>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FF"/>
                    </a:solidFill>
                  </a:tcPr>
                </a:tc>
                <a:tc>
                  <a:txBody>
                    <a:bodyPr/>
                    <a:lstStyle/>
                    <a:p>
                      <a:pPr algn="r"/>
                      <a:r>
                        <a:rPr lang="en-US" sz="1600" b="1" i="0" dirty="0">
                          <a:solidFill>
                            <a:srgbClr val="000000"/>
                          </a:solidFill>
                          <a:latin typeface="Calibri Light" panose="020F0302020204030204" pitchFamily="34" charset="0"/>
                        </a:rPr>
                        <a:t>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FF"/>
                    </a:solidFill>
                  </a:tcPr>
                </a:tc>
                <a:tc>
                  <a:txBody>
                    <a:bodyPr/>
                    <a:lstStyle/>
                    <a:p>
                      <a:pPr algn="r"/>
                      <a:r>
                        <a:rPr lang="en-US" sz="1600" b="1" i="0" dirty="0">
                          <a:solidFill>
                            <a:srgbClr val="000000"/>
                          </a:solidFill>
                          <a:latin typeface="Calibri Light" panose="020F0302020204030204" pitchFamily="34" charset="0"/>
                        </a:rPr>
                        <a:t>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FF"/>
                    </a:solidFill>
                  </a:tcPr>
                </a:tc>
                <a:extLst>
                  <a:ext uri="{0D108BD9-81ED-4DB2-BD59-A6C34878D82A}">
                    <a16:rowId xmlns:a16="http://schemas.microsoft.com/office/drawing/2014/main" val="10004"/>
                  </a:ext>
                </a:extLst>
              </a:tr>
            </a:tbl>
          </a:graphicData>
        </a:graphic>
      </p:graphicFrame>
      <p:sp>
        <p:nvSpPr>
          <p:cNvPr id="7" name="Line Callout 1 6"/>
          <p:cNvSpPr/>
          <p:nvPr/>
        </p:nvSpPr>
        <p:spPr>
          <a:xfrm>
            <a:off x="7056408" y="1378429"/>
            <a:ext cx="1293962" cy="609600"/>
          </a:xfrm>
          <a:prstGeom prst="borderCallout1">
            <a:avLst>
              <a:gd name="adj1" fmla="val 18750"/>
              <a:gd name="adj2" fmla="val 0"/>
              <a:gd name="adj3" fmla="val 136556"/>
              <a:gd name="adj4" fmla="val -76818"/>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800" dirty="0">
                <a:solidFill>
                  <a:srgbClr val="000000"/>
                </a:solidFill>
              </a:rPr>
              <a:t>column or variable</a:t>
            </a:r>
          </a:p>
        </p:txBody>
      </p:sp>
      <p:sp>
        <p:nvSpPr>
          <p:cNvPr id="8" name="Rectangle 7"/>
          <p:cNvSpPr/>
          <p:nvPr/>
        </p:nvSpPr>
        <p:spPr>
          <a:xfrm>
            <a:off x="5287992" y="1986231"/>
            <a:ext cx="1431985" cy="1755837"/>
          </a:xfrm>
          <a:prstGeom prst="rect">
            <a:avLst/>
          </a:prstGeom>
          <a:solidFill>
            <a:srgbClr val="7030A0">
              <a:alpha val="30196"/>
            </a:srgbClr>
          </a:solidFill>
          <a:ln w="38100" cap="flat"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9" name="Line Callout 1 8"/>
          <p:cNvSpPr/>
          <p:nvPr/>
        </p:nvSpPr>
        <p:spPr>
          <a:xfrm flipH="1">
            <a:off x="793629" y="3566663"/>
            <a:ext cx="1293962" cy="609600"/>
          </a:xfrm>
          <a:prstGeom prst="borderCallout1">
            <a:avLst>
              <a:gd name="adj1" fmla="val 18750"/>
              <a:gd name="adj2" fmla="val 0"/>
              <a:gd name="adj3" fmla="val -68633"/>
              <a:gd name="adj4" fmla="val -59485"/>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800" dirty="0">
                <a:solidFill>
                  <a:srgbClr val="000000"/>
                </a:solidFill>
              </a:rPr>
              <a:t>row or observation</a:t>
            </a:r>
          </a:p>
        </p:txBody>
      </p:sp>
      <p:sp>
        <p:nvSpPr>
          <p:cNvPr id="10" name="Rectangle 9"/>
          <p:cNvSpPr/>
          <p:nvPr/>
        </p:nvSpPr>
        <p:spPr>
          <a:xfrm>
            <a:off x="2424022" y="2864150"/>
            <a:ext cx="4295955" cy="448393"/>
          </a:xfrm>
          <a:prstGeom prst="rect">
            <a:avLst/>
          </a:prstGeom>
          <a:solidFill>
            <a:srgbClr val="7030A0">
              <a:alpha val="30196"/>
            </a:srgbClr>
          </a:solidFill>
          <a:ln w="38100" cap="flat"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1402197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2298040" y="1177086"/>
            <a:ext cx="1460739" cy="2921478"/>
            <a:chOff x="1058173" y="1177086"/>
            <a:chExt cx="1460739" cy="2921478"/>
          </a:xfrm>
        </p:grpSpPr>
        <p:sp>
          <p:nvSpPr>
            <p:cNvPr id="8" name="Freeform 7"/>
            <p:cNvSpPr/>
            <p:nvPr/>
          </p:nvSpPr>
          <p:spPr>
            <a:xfrm>
              <a:off x="1058173" y="1177086"/>
              <a:ext cx="1460739" cy="876443"/>
            </a:xfrm>
            <a:custGeom>
              <a:avLst/>
              <a:gdLst>
                <a:gd name="connsiteX0" fmla="*/ 0 w 1460739"/>
                <a:gd name="connsiteY0" fmla="*/ 0 h 876443"/>
                <a:gd name="connsiteX1" fmla="*/ 1460739 w 1460739"/>
                <a:gd name="connsiteY1" fmla="*/ 0 h 876443"/>
                <a:gd name="connsiteX2" fmla="*/ 1460739 w 1460739"/>
                <a:gd name="connsiteY2" fmla="*/ 876443 h 876443"/>
                <a:gd name="connsiteX3" fmla="*/ 0 w 1460739"/>
                <a:gd name="connsiteY3" fmla="*/ 876443 h 876443"/>
                <a:gd name="connsiteX4" fmla="*/ 0 w 1460739"/>
                <a:gd name="connsiteY4" fmla="*/ 0 h 876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0739" h="876443">
                  <a:moveTo>
                    <a:pt x="0" y="0"/>
                  </a:moveTo>
                  <a:lnTo>
                    <a:pt x="1460739" y="0"/>
                  </a:lnTo>
                  <a:lnTo>
                    <a:pt x="1460739" y="876443"/>
                  </a:lnTo>
                  <a:lnTo>
                    <a:pt x="0" y="876443"/>
                  </a:lnTo>
                  <a:lnTo>
                    <a:pt x="0" y="0"/>
                  </a:lnTo>
                  <a:close/>
                </a:path>
              </a:pathLst>
            </a:custGeom>
            <a:solidFill>
              <a:schemeClr val="accent3"/>
            </a:solidFill>
          </p:spPr>
          <p:style>
            <a:lnRef idx="3">
              <a:schemeClr val="lt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2800" kern="1200" dirty="0"/>
                <a:t>Name</a:t>
              </a:r>
            </a:p>
          </p:txBody>
        </p:sp>
        <p:sp>
          <p:nvSpPr>
            <p:cNvPr id="9" name="Freeform 8"/>
            <p:cNvSpPr/>
            <p:nvPr/>
          </p:nvSpPr>
          <p:spPr>
            <a:xfrm>
              <a:off x="1058173" y="2199603"/>
              <a:ext cx="1460739" cy="876443"/>
            </a:xfrm>
            <a:custGeom>
              <a:avLst/>
              <a:gdLst>
                <a:gd name="connsiteX0" fmla="*/ 0 w 1460739"/>
                <a:gd name="connsiteY0" fmla="*/ 0 h 876443"/>
                <a:gd name="connsiteX1" fmla="*/ 1460739 w 1460739"/>
                <a:gd name="connsiteY1" fmla="*/ 0 h 876443"/>
                <a:gd name="connsiteX2" fmla="*/ 1460739 w 1460739"/>
                <a:gd name="connsiteY2" fmla="*/ 876443 h 876443"/>
                <a:gd name="connsiteX3" fmla="*/ 0 w 1460739"/>
                <a:gd name="connsiteY3" fmla="*/ 876443 h 876443"/>
                <a:gd name="connsiteX4" fmla="*/ 0 w 1460739"/>
                <a:gd name="connsiteY4" fmla="*/ 0 h 876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0739" h="876443">
                  <a:moveTo>
                    <a:pt x="0" y="0"/>
                  </a:moveTo>
                  <a:lnTo>
                    <a:pt x="1460739" y="0"/>
                  </a:lnTo>
                  <a:lnTo>
                    <a:pt x="1460739" y="876443"/>
                  </a:lnTo>
                  <a:lnTo>
                    <a:pt x="0" y="876443"/>
                  </a:lnTo>
                  <a:lnTo>
                    <a:pt x="0" y="0"/>
                  </a:lnTo>
                  <a:close/>
                </a:path>
              </a:pathLst>
            </a:custGeom>
          </p:spPr>
          <p:style>
            <a:lnRef idx="3">
              <a:schemeClr val="lt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2800" kern="1200" dirty="0"/>
                <a:t>Type</a:t>
              </a:r>
            </a:p>
          </p:txBody>
        </p:sp>
        <p:sp>
          <p:nvSpPr>
            <p:cNvPr id="10" name="Freeform 9"/>
            <p:cNvSpPr/>
            <p:nvPr/>
          </p:nvSpPr>
          <p:spPr>
            <a:xfrm>
              <a:off x="1058173" y="3222121"/>
              <a:ext cx="1460739" cy="876443"/>
            </a:xfrm>
            <a:custGeom>
              <a:avLst/>
              <a:gdLst>
                <a:gd name="connsiteX0" fmla="*/ 0 w 1460739"/>
                <a:gd name="connsiteY0" fmla="*/ 0 h 876443"/>
                <a:gd name="connsiteX1" fmla="*/ 1460739 w 1460739"/>
                <a:gd name="connsiteY1" fmla="*/ 0 h 876443"/>
                <a:gd name="connsiteX2" fmla="*/ 1460739 w 1460739"/>
                <a:gd name="connsiteY2" fmla="*/ 876443 h 876443"/>
                <a:gd name="connsiteX3" fmla="*/ 0 w 1460739"/>
                <a:gd name="connsiteY3" fmla="*/ 876443 h 876443"/>
                <a:gd name="connsiteX4" fmla="*/ 0 w 1460739"/>
                <a:gd name="connsiteY4" fmla="*/ 0 h 876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0739" h="876443">
                  <a:moveTo>
                    <a:pt x="0" y="0"/>
                  </a:moveTo>
                  <a:lnTo>
                    <a:pt x="1460739" y="0"/>
                  </a:lnTo>
                  <a:lnTo>
                    <a:pt x="1460739" y="876443"/>
                  </a:lnTo>
                  <a:lnTo>
                    <a:pt x="0" y="876443"/>
                  </a:lnTo>
                  <a:lnTo>
                    <a:pt x="0" y="0"/>
                  </a:lnTo>
                  <a:close/>
                </a:path>
              </a:pathLst>
            </a:custGeom>
          </p:spPr>
          <p:style>
            <a:lnRef idx="3">
              <a:schemeClr val="lt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2800" kern="1200" dirty="0"/>
                <a:t>Length</a:t>
              </a:r>
            </a:p>
          </p:txBody>
        </p:sp>
      </p:grpSp>
      <p:sp>
        <p:nvSpPr>
          <p:cNvPr id="2" name="Title 1"/>
          <p:cNvSpPr>
            <a:spLocks noGrp="1"/>
          </p:cNvSpPr>
          <p:nvPr>
            <p:ph type="title"/>
          </p:nvPr>
        </p:nvSpPr>
        <p:spPr/>
        <p:txBody>
          <a:bodyPr/>
          <a:lstStyle/>
          <a:p>
            <a:r>
              <a:rPr lang="en-US" dirty="0"/>
              <a:t>Required Column Attributes for SAS Tables</a:t>
            </a:r>
          </a:p>
        </p:txBody>
      </p:sp>
      <p:sp>
        <p:nvSpPr>
          <p:cNvPr id="12" name="Oval Callout 11"/>
          <p:cNvSpPr/>
          <p:nvPr/>
        </p:nvSpPr>
        <p:spPr>
          <a:xfrm>
            <a:off x="4974506" y="1963175"/>
            <a:ext cx="2986807" cy="1489492"/>
          </a:xfrm>
          <a:prstGeom prst="wedgeEllipseCallout">
            <a:avLst/>
          </a:prstGeom>
          <a:ln>
            <a:solidFill>
              <a:schemeClr val="accent4"/>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800" dirty="0"/>
              <a:t>In SAS, all columns must have a name, type, and length.</a:t>
            </a:r>
          </a:p>
        </p:txBody>
      </p:sp>
      <p:sp>
        <p:nvSpPr>
          <p:cNvPr id="14" name="Freeform 16"/>
          <p:cNvSpPr>
            <a:spLocks noChangeAspect="1" noEditPoints="1"/>
          </p:cNvSpPr>
          <p:nvPr/>
        </p:nvSpPr>
        <p:spPr bwMode="auto">
          <a:xfrm>
            <a:off x="5038951" y="3533156"/>
            <a:ext cx="762438" cy="826429"/>
          </a:xfrm>
          <a:custGeom>
            <a:avLst/>
            <a:gdLst>
              <a:gd name="T0" fmla="*/ 344 w 5314"/>
              <a:gd name="T1" fmla="*/ 4383 h 5760"/>
              <a:gd name="T2" fmla="*/ 1013 w 5314"/>
              <a:gd name="T3" fmla="*/ 4905 h 5760"/>
              <a:gd name="T4" fmla="*/ 651 w 5314"/>
              <a:gd name="T5" fmla="*/ 3494 h 5760"/>
              <a:gd name="T6" fmla="*/ 4911 w 5314"/>
              <a:gd name="T7" fmla="*/ 3428 h 5760"/>
              <a:gd name="T8" fmla="*/ 4453 w 5314"/>
              <a:gd name="T9" fmla="*/ 4734 h 5760"/>
              <a:gd name="T10" fmla="*/ 4996 w 5314"/>
              <a:gd name="T11" fmla="*/ 4634 h 5760"/>
              <a:gd name="T12" fmla="*/ 3380 w 5314"/>
              <a:gd name="T13" fmla="*/ 2817 h 5760"/>
              <a:gd name="T14" fmla="*/ 3416 w 5314"/>
              <a:gd name="T15" fmla="*/ 3203 h 5760"/>
              <a:gd name="T16" fmla="*/ 3074 w 5314"/>
              <a:gd name="T17" fmla="*/ 3020 h 5760"/>
              <a:gd name="T18" fmla="*/ 2297 w 5314"/>
              <a:gd name="T19" fmla="*/ 2817 h 5760"/>
              <a:gd name="T20" fmla="*/ 2334 w 5314"/>
              <a:gd name="T21" fmla="*/ 3203 h 5760"/>
              <a:gd name="T22" fmla="*/ 1992 w 5314"/>
              <a:gd name="T23" fmla="*/ 3020 h 5760"/>
              <a:gd name="T24" fmla="*/ 204 w 5314"/>
              <a:gd name="T25" fmla="*/ 2658 h 5760"/>
              <a:gd name="T26" fmla="*/ 442 w 5314"/>
              <a:gd name="T27" fmla="*/ 3285 h 5760"/>
              <a:gd name="T28" fmla="*/ 318 w 5314"/>
              <a:gd name="T29" fmla="*/ 2562 h 5760"/>
              <a:gd name="T30" fmla="*/ 5106 w 5314"/>
              <a:gd name="T31" fmla="*/ 3039 h 5760"/>
              <a:gd name="T32" fmla="*/ 4888 w 5314"/>
              <a:gd name="T33" fmla="*/ 2444 h 5760"/>
              <a:gd name="T34" fmla="*/ 3729 w 5314"/>
              <a:gd name="T35" fmla="*/ 1944 h 5760"/>
              <a:gd name="T36" fmla="*/ 2154 w 5314"/>
              <a:gd name="T37" fmla="*/ 2697 h 5760"/>
              <a:gd name="T38" fmla="*/ 829 w 5314"/>
              <a:gd name="T39" fmla="*/ 3917 h 5760"/>
              <a:gd name="T40" fmla="*/ 1507 w 5314"/>
              <a:gd name="T41" fmla="*/ 5194 h 5760"/>
              <a:gd name="T42" fmla="*/ 2858 w 5314"/>
              <a:gd name="T43" fmla="*/ 5589 h 5760"/>
              <a:gd name="T44" fmla="*/ 4136 w 5314"/>
              <a:gd name="T45" fmla="*/ 4913 h 5760"/>
              <a:gd name="T46" fmla="*/ 4530 w 5314"/>
              <a:gd name="T47" fmla="*/ 1803 h 5760"/>
              <a:gd name="T48" fmla="*/ 4427 w 5314"/>
              <a:gd name="T49" fmla="*/ 1206 h 5760"/>
              <a:gd name="T50" fmla="*/ 4841 w 5314"/>
              <a:gd name="T51" fmla="*/ 2252 h 5760"/>
              <a:gd name="T52" fmla="*/ 4874 w 5314"/>
              <a:gd name="T53" fmla="*/ 1534 h 5760"/>
              <a:gd name="T54" fmla="*/ 2702 w 5314"/>
              <a:gd name="T55" fmla="*/ 1334 h 5760"/>
              <a:gd name="T56" fmla="*/ 1189 w 5314"/>
              <a:gd name="T57" fmla="*/ 2091 h 5760"/>
              <a:gd name="T58" fmla="*/ 335 w 5314"/>
              <a:gd name="T59" fmla="*/ 2395 h 5760"/>
              <a:gd name="T60" fmla="*/ 1332 w 5314"/>
              <a:gd name="T61" fmla="*/ 2578 h 5760"/>
              <a:gd name="T62" fmla="*/ 2873 w 5314"/>
              <a:gd name="T63" fmla="*/ 2297 h 5760"/>
              <a:gd name="T64" fmla="*/ 4005 w 5314"/>
              <a:gd name="T65" fmla="*/ 1452 h 5760"/>
              <a:gd name="T66" fmla="*/ 4223 w 5314"/>
              <a:gd name="T67" fmla="*/ 904 h 5760"/>
              <a:gd name="T68" fmla="*/ 3251 w 5314"/>
              <a:gd name="T69" fmla="*/ 770 h 5760"/>
              <a:gd name="T70" fmla="*/ 3933 w 5314"/>
              <a:gd name="T71" fmla="*/ 675 h 5760"/>
              <a:gd name="T72" fmla="*/ 3305 w 5314"/>
              <a:gd name="T73" fmla="*/ 325 h 5760"/>
              <a:gd name="T74" fmla="*/ 2083 w 5314"/>
              <a:gd name="T75" fmla="*/ 613 h 5760"/>
              <a:gd name="T76" fmla="*/ 862 w 5314"/>
              <a:gd name="T77" fmla="*/ 1475 h 5760"/>
              <a:gd name="T78" fmla="*/ 587 w 5314"/>
              <a:gd name="T79" fmla="*/ 2018 h 5760"/>
              <a:gd name="T80" fmla="*/ 1835 w 5314"/>
              <a:gd name="T81" fmla="*/ 1693 h 5760"/>
              <a:gd name="T82" fmla="*/ 3008 w 5314"/>
              <a:gd name="T83" fmla="*/ 799 h 5760"/>
              <a:gd name="T84" fmla="*/ 2245 w 5314"/>
              <a:gd name="T85" fmla="*/ 211 h 5760"/>
              <a:gd name="T86" fmla="*/ 854 w 5314"/>
              <a:gd name="T87" fmla="*/ 1051 h 5760"/>
              <a:gd name="T88" fmla="*/ 953 w 5314"/>
              <a:gd name="T89" fmla="*/ 1147 h 5760"/>
              <a:gd name="T90" fmla="*/ 2435 w 5314"/>
              <a:gd name="T91" fmla="*/ 314 h 5760"/>
              <a:gd name="T92" fmla="*/ 3032 w 5314"/>
              <a:gd name="T93" fmla="*/ 21 h 5760"/>
              <a:gd name="T94" fmla="*/ 4549 w 5314"/>
              <a:gd name="T95" fmla="*/ 792 h 5760"/>
              <a:gd name="T96" fmla="*/ 5293 w 5314"/>
              <a:gd name="T97" fmla="*/ 2365 h 5760"/>
              <a:gd name="T98" fmla="*/ 5274 w 5314"/>
              <a:gd name="T99" fmla="*/ 3863 h 5760"/>
              <a:gd name="T100" fmla="*/ 5014 w 5314"/>
              <a:gd name="T101" fmla="*/ 5112 h 5760"/>
              <a:gd name="T102" fmla="*/ 3839 w 5314"/>
              <a:gd name="T103" fmla="*/ 5409 h 5760"/>
              <a:gd name="T104" fmla="*/ 2498 w 5314"/>
              <a:gd name="T105" fmla="*/ 5755 h 5760"/>
              <a:gd name="T106" fmla="*/ 1344 w 5314"/>
              <a:gd name="T107" fmla="*/ 5277 h 5760"/>
              <a:gd name="T108" fmla="*/ 220 w 5314"/>
              <a:gd name="T109" fmla="*/ 4610 h 5760"/>
              <a:gd name="T110" fmla="*/ 103 w 5314"/>
              <a:gd name="T111" fmla="*/ 3309 h 5760"/>
              <a:gd name="T112" fmla="*/ 42 w 5314"/>
              <a:gd name="T113" fmla="*/ 2623 h 5760"/>
              <a:gd name="T114" fmla="*/ 569 w 5314"/>
              <a:gd name="T115" fmla="*/ 1157 h 5760"/>
              <a:gd name="T116" fmla="*/ 1919 w 5314"/>
              <a:gd name="T117" fmla="*/ 127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314" h="5760">
                <a:moveTo>
                  <a:pt x="269" y="3372"/>
                </a:moveTo>
                <a:lnTo>
                  <a:pt x="271" y="3454"/>
                </a:lnTo>
                <a:lnTo>
                  <a:pt x="272" y="3543"/>
                </a:lnTo>
                <a:lnTo>
                  <a:pt x="276" y="3638"/>
                </a:lnTo>
                <a:lnTo>
                  <a:pt x="281" y="3737"/>
                </a:lnTo>
                <a:lnTo>
                  <a:pt x="288" y="3840"/>
                </a:lnTo>
                <a:lnTo>
                  <a:pt x="295" y="3946"/>
                </a:lnTo>
                <a:lnTo>
                  <a:pt x="304" y="4055"/>
                </a:lnTo>
                <a:lnTo>
                  <a:pt x="316" y="4165"/>
                </a:lnTo>
                <a:lnTo>
                  <a:pt x="328" y="4275"/>
                </a:lnTo>
                <a:lnTo>
                  <a:pt x="344" y="4383"/>
                </a:lnTo>
                <a:lnTo>
                  <a:pt x="363" y="4488"/>
                </a:lnTo>
                <a:lnTo>
                  <a:pt x="384" y="4592"/>
                </a:lnTo>
                <a:lnTo>
                  <a:pt x="407" y="4690"/>
                </a:lnTo>
                <a:lnTo>
                  <a:pt x="433" y="4786"/>
                </a:lnTo>
                <a:lnTo>
                  <a:pt x="464" y="4873"/>
                </a:lnTo>
                <a:lnTo>
                  <a:pt x="498" y="4955"/>
                </a:lnTo>
                <a:lnTo>
                  <a:pt x="534" y="5029"/>
                </a:lnTo>
                <a:lnTo>
                  <a:pt x="574" y="5093"/>
                </a:lnTo>
                <a:lnTo>
                  <a:pt x="1175" y="5107"/>
                </a:lnTo>
                <a:lnTo>
                  <a:pt x="1089" y="5008"/>
                </a:lnTo>
                <a:lnTo>
                  <a:pt x="1013" y="4905"/>
                </a:lnTo>
                <a:lnTo>
                  <a:pt x="941" y="4795"/>
                </a:lnTo>
                <a:lnTo>
                  <a:pt x="878" y="4681"/>
                </a:lnTo>
                <a:lnTo>
                  <a:pt x="822" y="4563"/>
                </a:lnTo>
                <a:lnTo>
                  <a:pt x="773" y="4439"/>
                </a:lnTo>
                <a:lnTo>
                  <a:pt x="733" y="4313"/>
                </a:lnTo>
                <a:lnTo>
                  <a:pt x="702" y="4182"/>
                </a:lnTo>
                <a:lnTo>
                  <a:pt x="677" y="4049"/>
                </a:lnTo>
                <a:lnTo>
                  <a:pt x="663" y="3913"/>
                </a:lnTo>
                <a:lnTo>
                  <a:pt x="660" y="3775"/>
                </a:lnTo>
                <a:lnTo>
                  <a:pt x="660" y="3493"/>
                </a:lnTo>
                <a:lnTo>
                  <a:pt x="651" y="3494"/>
                </a:lnTo>
                <a:lnTo>
                  <a:pt x="642" y="3494"/>
                </a:lnTo>
                <a:lnTo>
                  <a:pt x="560" y="3489"/>
                </a:lnTo>
                <a:lnTo>
                  <a:pt x="482" y="3473"/>
                </a:lnTo>
                <a:lnTo>
                  <a:pt x="405" y="3447"/>
                </a:lnTo>
                <a:lnTo>
                  <a:pt x="333" y="3414"/>
                </a:lnTo>
                <a:lnTo>
                  <a:pt x="269" y="3372"/>
                </a:lnTo>
                <a:close/>
                <a:moveTo>
                  <a:pt x="5139" y="3276"/>
                </a:moveTo>
                <a:lnTo>
                  <a:pt x="5089" y="3323"/>
                </a:lnTo>
                <a:lnTo>
                  <a:pt x="5033" y="3365"/>
                </a:lnTo>
                <a:lnTo>
                  <a:pt x="4974" y="3400"/>
                </a:lnTo>
                <a:lnTo>
                  <a:pt x="4911" y="3428"/>
                </a:lnTo>
                <a:lnTo>
                  <a:pt x="4843" y="3447"/>
                </a:lnTo>
                <a:lnTo>
                  <a:pt x="4773" y="3461"/>
                </a:lnTo>
                <a:lnTo>
                  <a:pt x="4700" y="3465"/>
                </a:lnTo>
                <a:lnTo>
                  <a:pt x="4700" y="3777"/>
                </a:lnTo>
                <a:lnTo>
                  <a:pt x="4694" y="3924"/>
                </a:lnTo>
                <a:lnTo>
                  <a:pt x="4679" y="4069"/>
                </a:lnTo>
                <a:lnTo>
                  <a:pt x="4652" y="4210"/>
                </a:lnTo>
                <a:lnTo>
                  <a:pt x="4616" y="4348"/>
                </a:lnTo>
                <a:lnTo>
                  <a:pt x="4570" y="4481"/>
                </a:lnTo>
                <a:lnTo>
                  <a:pt x="4516" y="4610"/>
                </a:lnTo>
                <a:lnTo>
                  <a:pt x="4453" y="4734"/>
                </a:lnTo>
                <a:lnTo>
                  <a:pt x="4382" y="4852"/>
                </a:lnTo>
                <a:lnTo>
                  <a:pt x="4302" y="4966"/>
                </a:lnTo>
                <a:lnTo>
                  <a:pt x="4216" y="5074"/>
                </a:lnTo>
                <a:lnTo>
                  <a:pt x="4122" y="5175"/>
                </a:lnTo>
                <a:lnTo>
                  <a:pt x="4776" y="5193"/>
                </a:lnTo>
                <a:lnTo>
                  <a:pt x="4820" y="5126"/>
                </a:lnTo>
                <a:lnTo>
                  <a:pt x="4860" y="5050"/>
                </a:lnTo>
                <a:lnTo>
                  <a:pt x="4899" y="4962"/>
                </a:lnTo>
                <a:lnTo>
                  <a:pt x="4933" y="4865"/>
                </a:lnTo>
                <a:lnTo>
                  <a:pt x="4967" y="4755"/>
                </a:lnTo>
                <a:lnTo>
                  <a:pt x="4996" y="4634"/>
                </a:lnTo>
                <a:lnTo>
                  <a:pt x="5024" y="4502"/>
                </a:lnTo>
                <a:lnTo>
                  <a:pt x="5049" y="4360"/>
                </a:lnTo>
                <a:lnTo>
                  <a:pt x="5071" y="4207"/>
                </a:lnTo>
                <a:lnTo>
                  <a:pt x="5091" y="4042"/>
                </a:lnTo>
                <a:lnTo>
                  <a:pt x="5106" y="3866"/>
                </a:lnTo>
                <a:lnTo>
                  <a:pt x="5120" y="3681"/>
                </a:lnTo>
                <a:lnTo>
                  <a:pt x="5131" y="3484"/>
                </a:lnTo>
                <a:lnTo>
                  <a:pt x="5139" y="3276"/>
                </a:lnTo>
                <a:close/>
                <a:moveTo>
                  <a:pt x="3294" y="2800"/>
                </a:moveTo>
                <a:lnTo>
                  <a:pt x="3338" y="2805"/>
                </a:lnTo>
                <a:lnTo>
                  <a:pt x="3380" y="2817"/>
                </a:lnTo>
                <a:lnTo>
                  <a:pt x="3416" y="2838"/>
                </a:lnTo>
                <a:lnTo>
                  <a:pt x="3450" y="2864"/>
                </a:lnTo>
                <a:lnTo>
                  <a:pt x="3476" y="2897"/>
                </a:lnTo>
                <a:lnTo>
                  <a:pt x="3497" y="2934"/>
                </a:lnTo>
                <a:lnTo>
                  <a:pt x="3509" y="2976"/>
                </a:lnTo>
                <a:lnTo>
                  <a:pt x="3514" y="3020"/>
                </a:lnTo>
                <a:lnTo>
                  <a:pt x="3509" y="3065"/>
                </a:lnTo>
                <a:lnTo>
                  <a:pt x="3497" y="3105"/>
                </a:lnTo>
                <a:lnTo>
                  <a:pt x="3476" y="3144"/>
                </a:lnTo>
                <a:lnTo>
                  <a:pt x="3450" y="3175"/>
                </a:lnTo>
                <a:lnTo>
                  <a:pt x="3416" y="3203"/>
                </a:lnTo>
                <a:lnTo>
                  <a:pt x="3380" y="3222"/>
                </a:lnTo>
                <a:lnTo>
                  <a:pt x="3338" y="3236"/>
                </a:lnTo>
                <a:lnTo>
                  <a:pt x="3294" y="3240"/>
                </a:lnTo>
                <a:lnTo>
                  <a:pt x="3249" y="3236"/>
                </a:lnTo>
                <a:lnTo>
                  <a:pt x="3209" y="3222"/>
                </a:lnTo>
                <a:lnTo>
                  <a:pt x="3170" y="3203"/>
                </a:lnTo>
                <a:lnTo>
                  <a:pt x="3139" y="3175"/>
                </a:lnTo>
                <a:lnTo>
                  <a:pt x="3111" y="3144"/>
                </a:lnTo>
                <a:lnTo>
                  <a:pt x="3092" y="3105"/>
                </a:lnTo>
                <a:lnTo>
                  <a:pt x="3078" y="3065"/>
                </a:lnTo>
                <a:lnTo>
                  <a:pt x="3074" y="3020"/>
                </a:lnTo>
                <a:lnTo>
                  <a:pt x="3078" y="2976"/>
                </a:lnTo>
                <a:lnTo>
                  <a:pt x="3092" y="2934"/>
                </a:lnTo>
                <a:lnTo>
                  <a:pt x="3111" y="2897"/>
                </a:lnTo>
                <a:lnTo>
                  <a:pt x="3139" y="2864"/>
                </a:lnTo>
                <a:lnTo>
                  <a:pt x="3170" y="2838"/>
                </a:lnTo>
                <a:lnTo>
                  <a:pt x="3209" y="2817"/>
                </a:lnTo>
                <a:lnTo>
                  <a:pt x="3249" y="2805"/>
                </a:lnTo>
                <a:lnTo>
                  <a:pt x="3294" y="2800"/>
                </a:lnTo>
                <a:close/>
                <a:moveTo>
                  <a:pt x="2212" y="2800"/>
                </a:moveTo>
                <a:lnTo>
                  <a:pt x="2255" y="2805"/>
                </a:lnTo>
                <a:lnTo>
                  <a:pt x="2297" y="2817"/>
                </a:lnTo>
                <a:lnTo>
                  <a:pt x="2334" y="2838"/>
                </a:lnTo>
                <a:lnTo>
                  <a:pt x="2367" y="2864"/>
                </a:lnTo>
                <a:lnTo>
                  <a:pt x="2393" y="2897"/>
                </a:lnTo>
                <a:lnTo>
                  <a:pt x="2414" y="2934"/>
                </a:lnTo>
                <a:lnTo>
                  <a:pt x="2427" y="2976"/>
                </a:lnTo>
                <a:lnTo>
                  <a:pt x="2432" y="3020"/>
                </a:lnTo>
                <a:lnTo>
                  <a:pt x="2427" y="3065"/>
                </a:lnTo>
                <a:lnTo>
                  <a:pt x="2414" y="3105"/>
                </a:lnTo>
                <a:lnTo>
                  <a:pt x="2393" y="3144"/>
                </a:lnTo>
                <a:lnTo>
                  <a:pt x="2367" y="3175"/>
                </a:lnTo>
                <a:lnTo>
                  <a:pt x="2334" y="3203"/>
                </a:lnTo>
                <a:lnTo>
                  <a:pt x="2297" y="3222"/>
                </a:lnTo>
                <a:lnTo>
                  <a:pt x="2255" y="3236"/>
                </a:lnTo>
                <a:lnTo>
                  <a:pt x="2212" y="3240"/>
                </a:lnTo>
                <a:lnTo>
                  <a:pt x="2168" y="3236"/>
                </a:lnTo>
                <a:lnTo>
                  <a:pt x="2126" y="3222"/>
                </a:lnTo>
                <a:lnTo>
                  <a:pt x="2090" y="3203"/>
                </a:lnTo>
                <a:lnTo>
                  <a:pt x="2056" y="3175"/>
                </a:lnTo>
                <a:lnTo>
                  <a:pt x="2030" y="3144"/>
                </a:lnTo>
                <a:lnTo>
                  <a:pt x="2009" y="3105"/>
                </a:lnTo>
                <a:lnTo>
                  <a:pt x="1997" y="3065"/>
                </a:lnTo>
                <a:lnTo>
                  <a:pt x="1992" y="3020"/>
                </a:lnTo>
                <a:lnTo>
                  <a:pt x="1997" y="2976"/>
                </a:lnTo>
                <a:lnTo>
                  <a:pt x="2009" y="2934"/>
                </a:lnTo>
                <a:lnTo>
                  <a:pt x="2030" y="2897"/>
                </a:lnTo>
                <a:lnTo>
                  <a:pt x="2056" y="2864"/>
                </a:lnTo>
                <a:lnTo>
                  <a:pt x="2090" y="2838"/>
                </a:lnTo>
                <a:lnTo>
                  <a:pt x="2126" y="2817"/>
                </a:lnTo>
                <a:lnTo>
                  <a:pt x="2168" y="2805"/>
                </a:lnTo>
                <a:lnTo>
                  <a:pt x="2212" y="2800"/>
                </a:lnTo>
                <a:close/>
                <a:moveTo>
                  <a:pt x="274" y="2547"/>
                </a:moveTo>
                <a:lnTo>
                  <a:pt x="236" y="2601"/>
                </a:lnTo>
                <a:lnTo>
                  <a:pt x="204" y="2658"/>
                </a:lnTo>
                <a:lnTo>
                  <a:pt x="183" y="2721"/>
                </a:lnTo>
                <a:lnTo>
                  <a:pt x="169" y="2784"/>
                </a:lnTo>
                <a:lnTo>
                  <a:pt x="164" y="2850"/>
                </a:lnTo>
                <a:lnTo>
                  <a:pt x="169" y="2922"/>
                </a:lnTo>
                <a:lnTo>
                  <a:pt x="185" y="2988"/>
                </a:lnTo>
                <a:lnTo>
                  <a:pt x="209" y="3053"/>
                </a:lnTo>
                <a:lnTo>
                  <a:pt x="241" y="3110"/>
                </a:lnTo>
                <a:lnTo>
                  <a:pt x="281" y="3165"/>
                </a:lnTo>
                <a:lnTo>
                  <a:pt x="330" y="3212"/>
                </a:lnTo>
                <a:lnTo>
                  <a:pt x="382" y="3252"/>
                </a:lnTo>
                <a:lnTo>
                  <a:pt x="442" y="3285"/>
                </a:lnTo>
                <a:lnTo>
                  <a:pt x="505" y="3309"/>
                </a:lnTo>
                <a:lnTo>
                  <a:pt x="573" y="3323"/>
                </a:lnTo>
                <a:lnTo>
                  <a:pt x="642" y="3329"/>
                </a:lnTo>
                <a:lnTo>
                  <a:pt x="651" y="3329"/>
                </a:lnTo>
                <a:lnTo>
                  <a:pt x="660" y="3329"/>
                </a:lnTo>
                <a:lnTo>
                  <a:pt x="660" y="2655"/>
                </a:lnTo>
                <a:lnTo>
                  <a:pt x="576" y="2636"/>
                </a:lnTo>
                <a:lnTo>
                  <a:pt x="501" y="2616"/>
                </a:lnTo>
                <a:lnTo>
                  <a:pt x="433" y="2597"/>
                </a:lnTo>
                <a:lnTo>
                  <a:pt x="372" y="2580"/>
                </a:lnTo>
                <a:lnTo>
                  <a:pt x="318" y="2562"/>
                </a:lnTo>
                <a:lnTo>
                  <a:pt x="274" y="2547"/>
                </a:lnTo>
                <a:close/>
                <a:moveTo>
                  <a:pt x="4700" y="2400"/>
                </a:moveTo>
                <a:lnTo>
                  <a:pt x="4700" y="3301"/>
                </a:lnTo>
                <a:lnTo>
                  <a:pt x="4766" y="3295"/>
                </a:lnTo>
                <a:lnTo>
                  <a:pt x="4829" y="3281"/>
                </a:lnTo>
                <a:lnTo>
                  <a:pt x="4888" y="3259"/>
                </a:lnTo>
                <a:lnTo>
                  <a:pt x="4944" y="3227"/>
                </a:lnTo>
                <a:lnTo>
                  <a:pt x="4993" y="3189"/>
                </a:lnTo>
                <a:lnTo>
                  <a:pt x="5038" y="3145"/>
                </a:lnTo>
                <a:lnTo>
                  <a:pt x="5075" y="3095"/>
                </a:lnTo>
                <a:lnTo>
                  <a:pt x="5106" y="3039"/>
                </a:lnTo>
                <a:lnTo>
                  <a:pt x="5129" y="2979"/>
                </a:lnTo>
                <a:lnTo>
                  <a:pt x="5143" y="2917"/>
                </a:lnTo>
                <a:lnTo>
                  <a:pt x="5148" y="2850"/>
                </a:lnTo>
                <a:lnTo>
                  <a:pt x="5143" y="2784"/>
                </a:lnTo>
                <a:lnTo>
                  <a:pt x="5129" y="2721"/>
                </a:lnTo>
                <a:lnTo>
                  <a:pt x="5106" y="2662"/>
                </a:lnTo>
                <a:lnTo>
                  <a:pt x="5075" y="2606"/>
                </a:lnTo>
                <a:lnTo>
                  <a:pt x="5038" y="2555"/>
                </a:lnTo>
                <a:lnTo>
                  <a:pt x="4993" y="2512"/>
                </a:lnTo>
                <a:lnTo>
                  <a:pt x="4944" y="2473"/>
                </a:lnTo>
                <a:lnTo>
                  <a:pt x="4888" y="2444"/>
                </a:lnTo>
                <a:lnTo>
                  <a:pt x="4829" y="2419"/>
                </a:lnTo>
                <a:lnTo>
                  <a:pt x="4766" y="2405"/>
                </a:lnTo>
                <a:lnTo>
                  <a:pt x="4700" y="2400"/>
                </a:lnTo>
                <a:close/>
                <a:moveTo>
                  <a:pt x="4324" y="1337"/>
                </a:moveTo>
                <a:lnTo>
                  <a:pt x="4260" y="1416"/>
                </a:lnTo>
                <a:lnTo>
                  <a:pt x="4188" y="1499"/>
                </a:lnTo>
                <a:lnTo>
                  <a:pt x="4109" y="1585"/>
                </a:lnTo>
                <a:lnTo>
                  <a:pt x="4024" y="1674"/>
                </a:lnTo>
                <a:lnTo>
                  <a:pt x="3931" y="1763"/>
                </a:lnTo>
                <a:lnTo>
                  <a:pt x="3834" y="1854"/>
                </a:lnTo>
                <a:lnTo>
                  <a:pt x="3729" y="1944"/>
                </a:lnTo>
                <a:lnTo>
                  <a:pt x="3617" y="2033"/>
                </a:lnTo>
                <a:lnTo>
                  <a:pt x="3498" y="2121"/>
                </a:lnTo>
                <a:lnTo>
                  <a:pt x="3375" y="2206"/>
                </a:lnTo>
                <a:lnTo>
                  <a:pt x="3244" y="2288"/>
                </a:lnTo>
                <a:lnTo>
                  <a:pt x="3106" y="2365"/>
                </a:lnTo>
                <a:lnTo>
                  <a:pt x="2963" y="2438"/>
                </a:lnTo>
                <a:lnTo>
                  <a:pt x="2812" y="2505"/>
                </a:lnTo>
                <a:lnTo>
                  <a:pt x="2655" y="2564"/>
                </a:lnTo>
                <a:lnTo>
                  <a:pt x="2486" y="2618"/>
                </a:lnTo>
                <a:lnTo>
                  <a:pt x="2320" y="2662"/>
                </a:lnTo>
                <a:lnTo>
                  <a:pt x="2154" y="2697"/>
                </a:lnTo>
                <a:lnTo>
                  <a:pt x="1992" y="2721"/>
                </a:lnTo>
                <a:lnTo>
                  <a:pt x="1833" y="2739"/>
                </a:lnTo>
                <a:lnTo>
                  <a:pt x="1678" y="2747"/>
                </a:lnTo>
                <a:lnTo>
                  <a:pt x="1526" y="2751"/>
                </a:lnTo>
                <a:lnTo>
                  <a:pt x="1372" y="2747"/>
                </a:lnTo>
                <a:lnTo>
                  <a:pt x="1224" y="2739"/>
                </a:lnTo>
                <a:lnTo>
                  <a:pt x="1082" y="2726"/>
                </a:lnTo>
                <a:lnTo>
                  <a:pt x="950" y="2707"/>
                </a:lnTo>
                <a:lnTo>
                  <a:pt x="824" y="2688"/>
                </a:lnTo>
                <a:lnTo>
                  <a:pt x="824" y="3775"/>
                </a:lnTo>
                <a:lnTo>
                  <a:pt x="829" y="3917"/>
                </a:lnTo>
                <a:lnTo>
                  <a:pt x="845" y="4056"/>
                </a:lnTo>
                <a:lnTo>
                  <a:pt x="871" y="4191"/>
                </a:lnTo>
                <a:lnTo>
                  <a:pt x="908" y="4323"/>
                </a:lnTo>
                <a:lnTo>
                  <a:pt x="955" y="4451"/>
                </a:lnTo>
                <a:lnTo>
                  <a:pt x="1009" y="4575"/>
                </a:lnTo>
                <a:lnTo>
                  <a:pt x="1074" y="4694"/>
                </a:lnTo>
                <a:lnTo>
                  <a:pt x="1145" y="4805"/>
                </a:lnTo>
                <a:lnTo>
                  <a:pt x="1224" y="4913"/>
                </a:lnTo>
                <a:lnTo>
                  <a:pt x="1311" y="5013"/>
                </a:lnTo>
                <a:lnTo>
                  <a:pt x="1405" y="5107"/>
                </a:lnTo>
                <a:lnTo>
                  <a:pt x="1507" y="5194"/>
                </a:lnTo>
                <a:lnTo>
                  <a:pt x="1613" y="5275"/>
                </a:lnTo>
                <a:lnTo>
                  <a:pt x="1727" y="5346"/>
                </a:lnTo>
                <a:lnTo>
                  <a:pt x="1845" y="5409"/>
                </a:lnTo>
                <a:lnTo>
                  <a:pt x="1967" y="5465"/>
                </a:lnTo>
                <a:lnTo>
                  <a:pt x="2095" y="5510"/>
                </a:lnTo>
                <a:lnTo>
                  <a:pt x="2228" y="5547"/>
                </a:lnTo>
                <a:lnTo>
                  <a:pt x="2364" y="5573"/>
                </a:lnTo>
                <a:lnTo>
                  <a:pt x="2503" y="5589"/>
                </a:lnTo>
                <a:lnTo>
                  <a:pt x="2645" y="5596"/>
                </a:lnTo>
                <a:lnTo>
                  <a:pt x="2716" y="5596"/>
                </a:lnTo>
                <a:lnTo>
                  <a:pt x="2858" y="5589"/>
                </a:lnTo>
                <a:lnTo>
                  <a:pt x="2997" y="5573"/>
                </a:lnTo>
                <a:lnTo>
                  <a:pt x="3134" y="5547"/>
                </a:lnTo>
                <a:lnTo>
                  <a:pt x="3265" y="5510"/>
                </a:lnTo>
                <a:lnTo>
                  <a:pt x="3392" y="5465"/>
                </a:lnTo>
                <a:lnTo>
                  <a:pt x="3516" y="5411"/>
                </a:lnTo>
                <a:lnTo>
                  <a:pt x="3633" y="5346"/>
                </a:lnTo>
                <a:lnTo>
                  <a:pt x="3746" y="5275"/>
                </a:lnTo>
                <a:lnTo>
                  <a:pt x="3853" y="5194"/>
                </a:lnTo>
                <a:lnTo>
                  <a:pt x="3954" y="5109"/>
                </a:lnTo>
                <a:lnTo>
                  <a:pt x="4048" y="5015"/>
                </a:lnTo>
                <a:lnTo>
                  <a:pt x="4136" y="4913"/>
                </a:lnTo>
                <a:lnTo>
                  <a:pt x="4214" y="4807"/>
                </a:lnTo>
                <a:lnTo>
                  <a:pt x="4286" y="4694"/>
                </a:lnTo>
                <a:lnTo>
                  <a:pt x="4350" y="4577"/>
                </a:lnTo>
                <a:lnTo>
                  <a:pt x="4405" y="4453"/>
                </a:lnTo>
                <a:lnTo>
                  <a:pt x="4450" y="4325"/>
                </a:lnTo>
                <a:lnTo>
                  <a:pt x="4487" y="4193"/>
                </a:lnTo>
                <a:lnTo>
                  <a:pt x="4513" y="4058"/>
                </a:lnTo>
                <a:lnTo>
                  <a:pt x="4530" y="3919"/>
                </a:lnTo>
                <a:lnTo>
                  <a:pt x="4535" y="3777"/>
                </a:lnTo>
                <a:lnTo>
                  <a:pt x="4535" y="1889"/>
                </a:lnTo>
                <a:lnTo>
                  <a:pt x="4530" y="1803"/>
                </a:lnTo>
                <a:lnTo>
                  <a:pt x="4516" y="1718"/>
                </a:lnTo>
                <a:lnTo>
                  <a:pt x="4495" y="1635"/>
                </a:lnTo>
                <a:lnTo>
                  <a:pt x="4464" y="1555"/>
                </a:lnTo>
                <a:lnTo>
                  <a:pt x="4425" y="1478"/>
                </a:lnTo>
                <a:lnTo>
                  <a:pt x="4378" y="1405"/>
                </a:lnTo>
                <a:lnTo>
                  <a:pt x="4324" y="1337"/>
                </a:lnTo>
                <a:close/>
                <a:moveTo>
                  <a:pt x="4546" y="1037"/>
                </a:moveTo>
                <a:lnTo>
                  <a:pt x="4523" y="1072"/>
                </a:lnTo>
                <a:lnTo>
                  <a:pt x="4495" y="1112"/>
                </a:lnTo>
                <a:lnTo>
                  <a:pt x="4462" y="1157"/>
                </a:lnTo>
                <a:lnTo>
                  <a:pt x="4427" y="1206"/>
                </a:lnTo>
                <a:lnTo>
                  <a:pt x="4488" y="1279"/>
                </a:lnTo>
                <a:lnTo>
                  <a:pt x="4542" y="1356"/>
                </a:lnTo>
                <a:lnTo>
                  <a:pt x="4590" y="1437"/>
                </a:lnTo>
                <a:lnTo>
                  <a:pt x="4628" y="1522"/>
                </a:lnTo>
                <a:lnTo>
                  <a:pt x="4659" y="1611"/>
                </a:lnTo>
                <a:lnTo>
                  <a:pt x="4682" y="1702"/>
                </a:lnTo>
                <a:lnTo>
                  <a:pt x="4696" y="1794"/>
                </a:lnTo>
                <a:lnTo>
                  <a:pt x="4700" y="1889"/>
                </a:lnTo>
                <a:lnTo>
                  <a:pt x="4700" y="2236"/>
                </a:lnTo>
                <a:lnTo>
                  <a:pt x="4771" y="2239"/>
                </a:lnTo>
                <a:lnTo>
                  <a:pt x="4841" y="2252"/>
                </a:lnTo>
                <a:lnTo>
                  <a:pt x="4906" y="2273"/>
                </a:lnTo>
                <a:lnTo>
                  <a:pt x="4968" y="2299"/>
                </a:lnTo>
                <a:lnTo>
                  <a:pt x="5028" y="2332"/>
                </a:lnTo>
                <a:lnTo>
                  <a:pt x="5082" y="2372"/>
                </a:lnTo>
                <a:lnTo>
                  <a:pt x="5132" y="2417"/>
                </a:lnTo>
                <a:lnTo>
                  <a:pt x="5112" y="2260"/>
                </a:lnTo>
                <a:lnTo>
                  <a:pt x="5080" y="2109"/>
                </a:lnTo>
                <a:lnTo>
                  <a:pt x="5040" y="1958"/>
                </a:lnTo>
                <a:lnTo>
                  <a:pt x="4993" y="1814"/>
                </a:lnTo>
                <a:lnTo>
                  <a:pt x="4937" y="1672"/>
                </a:lnTo>
                <a:lnTo>
                  <a:pt x="4874" y="1534"/>
                </a:lnTo>
                <a:lnTo>
                  <a:pt x="4803" y="1403"/>
                </a:lnTo>
                <a:lnTo>
                  <a:pt x="4724" y="1276"/>
                </a:lnTo>
                <a:lnTo>
                  <a:pt x="4638" y="1154"/>
                </a:lnTo>
                <a:lnTo>
                  <a:pt x="4546" y="1037"/>
                </a:lnTo>
                <a:close/>
                <a:moveTo>
                  <a:pt x="3251" y="770"/>
                </a:moveTo>
                <a:lnTo>
                  <a:pt x="3177" y="859"/>
                </a:lnTo>
                <a:lnTo>
                  <a:pt x="3097" y="950"/>
                </a:lnTo>
                <a:lnTo>
                  <a:pt x="3010" y="1044"/>
                </a:lnTo>
                <a:lnTo>
                  <a:pt x="2914" y="1140"/>
                </a:lnTo>
                <a:lnTo>
                  <a:pt x="2811" y="1236"/>
                </a:lnTo>
                <a:lnTo>
                  <a:pt x="2702" y="1334"/>
                </a:lnTo>
                <a:lnTo>
                  <a:pt x="2584" y="1428"/>
                </a:lnTo>
                <a:lnTo>
                  <a:pt x="2460" y="1520"/>
                </a:lnTo>
                <a:lnTo>
                  <a:pt x="2327" y="1609"/>
                </a:lnTo>
                <a:lnTo>
                  <a:pt x="2189" y="1695"/>
                </a:lnTo>
                <a:lnTo>
                  <a:pt x="2039" y="1777"/>
                </a:lnTo>
                <a:lnTo>
                  <a:pt x="1891" y="1850"/>
                </a:lnTo>
                <a:lnTo>
                  <a:pt x="1744" y="1913"/>
                </a:lnTo>
                <a:lnTo>
                  <a:pt x="1599" y="1969"/>
                </a:lnTo>
                <a:lnTo>
                  <a:pt x="1458" y="2016"/>
                </a:lnTo>
                <a:lnTo>
                  <a:pt x="1322" y="2056"/>
                </a:lnTo>
                <a:lnTo>
                  <a:pt x="1189" y="2091"/>
                </a:lnTo>
                <a:lnTo>
                  <a:pt x="1063" y="2119"/>
                </a:lnTo>
                <a:lnTo>
                  <a:pt x="944" y="2140"/>
                </a:lnTo>
                <a:lnTo>
                  <a:pt x="833" y="2157"/>
                </a:lnTo>
                <a:lnTo>
                  <a:pt x="730" y="2171"/>
                </a:lnTo>
                <a:lnTo>
                  <a:pt x="635" y="2180"/>
                </a:lnTo>
                <a:lnTo>
                  <a:pt x="550" y="2187"/>
                </a:lnTo>
                <a:lnTo>
                  <a:pt x="477" y="2191"/>
                </a:lnTo>
                <a:lnTo>
                  <a:pt x="433" y="2250"/>
                </a:lnTo>
                <a:lnTo>
                  <a:pt x="395" y="2304"/>
                </a:lnTo>
                <a:lnTo>
                  <a:pt x="363" y="2353"/>
                </a:lnTo>
                <a:lnTo>
                  <a:pt x="335" y="2395"/>
                </a:lnTo>
                <a:lnTo>
                  <a:pt x="386" y="2410"/>
                </a:lnTo>
                <a:lnTo>
                  <a:pt x="445" y="2428"/>
                </a:lnTo>
                <a:lnTo>
                  <a:pt x="513" y="2447"/>
                </a:lnTo>
                <a:lnTo>
                  <a:pt x="590" y="2466"/>
                </a:lnTo>
                <a:lnTo>
                  <a:pt x="676" y="2487"/>
                </a:lnTo>
                <a:lnTo>
                  <a:pt x="768" y="2506"/>
                </a:lnTo>
                <a:lnTo>
                  <a:pt x="868" y="2526"/>
                </a:lnTo>
                <a:lnTo>
                  <a:pt x="976" y="2543"/>
                </a:lnTo>
                <a:lnTo>
                  <a:pt x="1088" y="2557"/>
                </a:lnTo>
                <a:lnTo>
                  <a:pt x="1206" y="2569"/>
                </a:lnTo>
                <a:lnTo>
                  <a:pt x="1332" y="2578"/>
                </a:lnTo>
                <a:lnTo>
                  <a:pt x="1459" y="2583"/>
                </a:lnTo>
                <a:lnTo>
                  <a:pt x="1592" y="2583"/>
                </a:lnTo>
                <a:lnTo>
                  <a:pt x="1730" y="2578"/>
                </a:lnTo>
                <a:lnTo>
                  <a:pt x="1870" y="2568"/>
                </a:lnTo>
                <a:lnTo>
                  <a:pt x="2013" y="2552"/>
                </a:lnTo>
                <a:lnTo>
                  <a:pt x="2158" y="2527"/>
                </a:lnTo>
                <a:lnTo>
                  <a:pt x="2304" y="2496"/>
                </a:lnTo>
                <a:lnTo>
                  <a:pt x="2451" y="2458"/>
                </a:lnTo>
                <a:lnTo>
                  <a:pt x="2601" y="2409"/>
                </a:lnTo>
                <a:lnTo>
                  <a:pt x="2739" y="2356"/>
                </a:lnTo>
                <a:lnTo>
                  <a:pt x="2873" y="2297"/>
                </a:lnTo>
                <a:lnTo>
                  <a:pt x="3003" y="2232"/>
                </a:lnTo>
                <a:lnTo>
                  <a:pt x="3127" y="2164"/>
                </a:lnTo>
                <a:lnTo>
                  <a:pt x="3247" y="2091"/>
                </a:lnTo>
                <a:lnTo>
                  <a:pt x="3361" y="2016"/>
                </a:lnTo>
                <a:lnTo>
                  <a:pt x="3469" y="1937"/>
                </a:lnTo>
                <a:lnTo>
                  <a:pt x="3572" y="1857"/>
                </a:lnTo>
                <a:lnTo>
                  <a:pt x="3670" y="1775"/>
                </a:lnTo>
                <a:lnTo>
                  <a:pt x="3762" y="1693"/>
                </a:lnTo>
                <a:lnTo>
                  <a:pt x="3848" y="1611"/>
                </a:lnTo>
                <a:lnTo>
                  <a:pt x="3930" y="1531"/>
                </a:lnTo>
                <a:lnTo>
                  <a:pt x="4005" y="1452"/>
                </a:lnTo>
                <a:lnTo>
                  <a:pt x="4075" y="1375"/>
                </a:lnTo>
                <a:lnTo>
                  <a:pt x="4139" y="1300"/>
                </a:lnTo>
                <a:lnTo>
                  <a:pt x="4197" y="1231"/>
                </a:lnTo>
                <a:lnTo>
                  <a:pt x="4251" y="1164"/>
                </a:lnTo>
                <a:lnTo>
                  <a:pt x="4298" y="1103"/>
                </a:lnTo>
                <a:lnTo>
                  <a:pt x="4338" y="1047"/>
                </a:lnTo>
                <a:lnTo>
                  <a:pt x="4373" y="997"/>
                </a:lnTo>
                <a:lnTo>
                  <a:pt x="4403" y="955"/>
                </a:lnTo>
                <a:lnTo>
                  <a:pt x="4352" y="939"/>
                </a:lnTo>
                <a:lnTo>
                  <a:pt x="4291" y="923"/>
                </a:lnTo>
                <a:lnTo>
                  <a:pt x="4223" y="904"/>
                </a:lnTo>
                <a:lnTo>
                  <a:pt x="4144" y="887"/>
                </a:lnTo>
                <a:lnTo>
                  <a:pt x="4059" y="867"/>
                </a:lnTo>
                <a:lnTo>
                  <a:pt x="3966" y="848"/>
                </a:lnTo>
                <a:lnTo>
                  <a:pt x="3867" y="831"/>
                </a:lnTo>
                <a:lnTo>
                  <a:pt x="3760" y="815"/>
                </a:lnTo>
                <a:lnTo>
                  <a:pt x="3649" y="801"/>
                </a:lnTo>
                <a:lnTo>
                  <a:pt x="3532" y="791"/>
                </a:lnTo>
                <a:lnTo>
                  <a:pt x="3408" y="782"/>
                </a:lnTo>
                <a:lnTo>
                  <a:pt x="3282" y="777"/>
                </a:lnTo>
                <a:lnTo>
                  <a:pt x="3265" y="775"/>
                </a:lnTo>
                <a:lnTo>
                  <a:pt x="3251" y="770"/>
                </a:lnTo>
                <a:close/>
                <a:moveTo>
                  <a:pt x="3561" y="325"/>
                </a:moveTo>
                <a:lnTo>
                  <a:pt x="3540" y="358"/>
                </a:lnTo>
                <a:lnTo>
                  <a:pt x="3516" y="398"/>
                </a:lnTo>
                <a:lnTo>
                  <a:pt x="3488" y="443"/>
                </a:lnTo>
                <a:lnTo>
                  <a:pt x="3453" y="496"/>
                </a:lnTo>
                <a:lnTo>
                  <a:pt x="3413" y="553"/>
                </a:lnTo>
                <a:lnTo>
                  <a:pt x="3369" y="614"/>
                </a:lnTo>
                <a:lnTo>
                  <a:pt x="3521" y="625"/>
                </a:lnTo>
                <a:lnTo>
                  <a:pt x="3668" y="637"/>
                </a:lnTo>
                <a:lnTo>
                  <a:pt x="3804" y="655"/>
                </a:lnTo>
                <a:lnTo>
                  <a:pt x="3933" y="675"/>
                </a:lnTo>
                <a:lnTo>
                  <a:pt x="4052" y="696"/>
                </a:lnTo>
                <a:lnTo>
                  <a:pt x="4158" y="719"/>
                </a:lnTo>
                <a:lnTo>
                  <a:pt x="4256" y="744"/>
                </a:lnTo>
                <a:lnTo>
                  <a:pt x="4151" y="658"/>
                </a:lnTo>
                <a:lnTo>
                  <a:pt x="4041" y="578"/>
                </a:lnTo>
                <a:lnTo>
                  <a:pt x="3926" y="504"/>
                </a:lnTo>
                <a:lnTo>
                  <a:pt x="3807" y="438"/>
                </a:lnTo>
                <a:lnTo>
                  <a:pt x="3687" y="379"/>
                </a:lnTo>
                <a:lnTo>
                  <a:pt x="3561" y="325"/>
                </a:lnTo>
                <a:close/>
                <a:moveTo>
                  <a:pt x="3369" y="321"/>
                </a:moveTo>
                <a:lnTo>
                  <a:pt x="3305" y="325"/>
                </a:lnTo>
                <a:lnTo>
                  <a:pt x="3228" y="332"/>
                </a:lnTo>
                <a:lnTo>
                  <a:pt x="3144" y="340"/>
                </a:lnTo>
                <a:lnTo>
                  <a:pt x="3050" y="353"/>
                </a:lnTo>
                <a:lnTo>
                  <a:pt x="2949" y="368"/>
                </a:lnTo>
                <a:lnTo>
                  <a:pt x="2839" y="387"/>
                </a:lnTo>
                <a:lnTo>
                  <a:pt x="2723" y="412"/>
                </a:lnTo>
                <a:lnTo>
                  <a:pt x="2603" y="440"/>
                </a:lnTo>
                <a:lnTo>
                  <a:pt x="2479" y="475"/>
                </a:lnTo>
                <a:lnTo>
                  <a:pt x="2350" y="513"/>
                </a:lnTo>
                <a:lnTo>
                  <a:pt x="2217" y="560"/>
                </a:lnTo>
                <a:lnTo>
                  <a:pt x="2083" y="613"/>
                </a:lnTo>
                <a:lnTo>
                  <a:pt x="1948" y="672"/>
                </a:lnTo>
                <a:lnTo>
                  <a:pt x="1812" y="738"/>
                </a:lnTo>
                <a:lnTo>
                  <a:pt x="1676" y="813"/>
                </a:lnTo>
                <a:lnTo>
                  <a:pt x="1550" y="888"/>
                </a:lnTo>
                <a:lnTo>
                  <a:pt x="1433" y="969"/>
                </a:lnTo>
                <a:lnTo>
                  <a:pt x="1322" y="1051"/>
                </a:lnTo>
                <a:lnTo>
                  <a:pt x="1217" y="1135"/>
                </a:lnTo>
                <a:lnTo>
                  <a:pt x="1119" y="1220"/>
                </a:lnTo>
                <a:lnTo>
                  <a:pt x="1026" y="1306"/>
                </a:lnTo>
                <a:lnTo>
                  <a:pt x="941" y="1391"/>
                </a:lnTo>
                <a:lnTo>
                  <a:pt x="862" y="1475"/>
                </a:lnTo>
                <a:lnTo>
                  <a:pt x="789" y="1559"/>
                </a:lnTo>
                <a:lnTo>
                  <a:pt x="721" y="1639"/>
                </a:lnTo>
                <a:lnTo>
                  <a:pt x="660" y="1716"/>
                </a:lnTo>
                <a:lnTo>
                  <a:pt x="606" y="1787"/>
                </a:lnTo>
                <a:lnTo>
                  <a:pt x="557" y="1855"/>
                </a:lnTo>
                <a:lnTo>
                  <a:pt x="513" y="1918"/>
                </a:lnTo>
                <a:lnTo>
                  <a:pt x="477" y="1976"/>
                </a:lnTo>
                <a:lnTo>
                  <a:pt x="447" y="2025"/>
                </a:lnTo>
                <a:lnTo>
                  <a:pt x="450" y="2026"/>
                </a:lnTo>
                <a:lnTo>
                  <a:pt x="513" y="2023"/>
                </a:lnTo>
                <a:lnTo>
                  <a:pt x="587" y="2018"/>
                </a:lnTo>
                <a:lnTo>
                  <a:pt x="669" y="2011"/>
                </a:lnTo>
                <a:lnTo>
                  <a:pt x="759" y="2000"/>
                </a:lnTo>
                <a:lnTo>
                  <a:pt x="857" y="1986"/>
                </a:lnTo>
                <a:lnTo>
                  <a:pt x="964" y="1967"/>
                </a:lnTo>
                <a:lnTo>
                  <a:pt x="1075" y="1946"/>
                </a:lnTo>
                <a:lnTo>
                  <a:pt x="1192" y="1918"/>
                </a:lnTo>
                <a:lnTo>
                  <a:pt x="1315" y="1887"/>
                </a:lnTo>
                <a:lnTo>
                  <a:pt x="1440" y="1848"/>
                </a:lnTo>
                <a:lnTo>
                  <a:pt x="1569" y="1803"/>
                </a:lnTo>
                <a:lnTo>
                  <a:pt x="1702" y="1752"/>
                </a:lnTo>
                <a:lnTo>
                  <a:pt x="1835" y="1693"/>
                </a:lnTo>
                <a:lnTo>
                  <a:pt x="1971" y="1627"/>
                </a:lnTo>
                <a:lnTo>
                  <a:pt x="2105" y="1553"/>
                </a:lnTo>
                <a:lnTo>
                  <a:pt x="2229" y="1477"/>
                </a:lnTo>
                <a:lnTo>
                  <a:pt x="2348" y="1396"/>
                </a:lnTo>
                <a:lnTo>
                  <a:pt x="2461" y="1314"/>
                </a:lnTo>
                <a:lnTo>
                  <a:pt x="2568" y="1229"/>
                </a:lnTo>
                <a:lnTo>
                  <a:pt x="2667" y="1143"/>
                </a:lnTo>
                <a:lnTo>
                  <a:pt x="2762" y="1056"/>
                </a:lnTo>
                <a:lnTo>
                  <a:pt x="2849" y="970"/>
                </a:lnTo>
                <a:lnTo>
                  <a:pt x="2933" y="883"/>
                </a:lnTo>
                <a:lnTo>
                  <a:pt x="3008" y="799"/>
                </a:lnTo>
                <a:lnTo>
                  <a:pt x="3078" y="717"/>
                </a:lnTo>
                <a:lnTo>
                  <a:pt x="3142" y="639"/>
                </a:lnTo>
                <a:lnTo>
                  <a:pt x="3200" y="566"/>
                </a:lnTo>
                <a:lnTo>
                  <a:pt x="3251" y="496"/>
                </a:lnTo>
                <a:lnTo>
                  <a:pt x="3296" y="431"/>
                </a:lnTo>
                <a:lnTo>
                  <a:pt x="3336" y="372"/>
                </a:lnTo>
                <a:lnTo>
                  <a:pt x="3369" y="321"/>
                </a:lnTo>
                <a:close/>
                <a:moveTo>
                  <a:pt x="2706" y="164"/>
                </a:moveTo>
                <a:lnTo>
                  <a:pt x="2551" y="169"/>
                </a:lnTo>
                <a:lnTo>
                  <a:pt x="2395" y="185"/>
                </a:lnTo>
                <a:lnTo>
                  <a:pt x="2245" y="211"/>
                </a:lnTo>
                <a:lnTo>
                  <a:pt x="2097" y="244"/>
                </a:lnTo>
                <a:lnTo>
                  <a:pt x="1952" y="290"/>
                </a:lnTo>
                <a:lnTo>
                  <a:pt x="1810" y="342"/>
                </a:lnTo>
                <a:lnTo>
                  <a:pt x="1672" y="403"/>
                </a:lnTo>
                <a:lnTo>
                  <a:pt x="1540" y="473"/>
                </a:lnTo>
                <a:lnTo>
                  <a:pt x="1412" y="552"/>
                </a:lnTo>
                <a:lnTo>
                  <a:pt x="1288" y="637"/>
                </a:lnTo>
                <a:lnTo>
                  <a:pt x="1171" y="730"/>
                </a:lnTo>
                <a:lnTo>
                  <a:pt x="1060" y="831"/>
                </a:lnTo>
                <a:lnTo>
                  <a:pt x="953" y="937"/>
                </a:lnTo>
                <a:lnTo>
                  <a:pt x="854" y="1051"/>
                </a:lnTo>
                <a:lnTo>
                  <a:pt x="759" y="1171"/>
                </a:lnTo>
                <a:lnTo>
                  <a:pt x="674" y="1297"/>
                </a:lnTo>
                <a:lnTo>
                  <a:pt x="595" y="1428"/>
                </a:lnTo>
                <a:lnTo>
                  <a:pt x="524" y="1564"/>
                </a:lnTo>
                <a:lnTo>
                  <a:pt x="461" y="1707"/>
                </a:lnTo>
                <a:lnTo>
                  <a:pt x="522" y="1623"/>
                </a:lnTo>
                <a:lnTo>
                  <a:pt x="592" y="1534"/>
                </a:lnTo>
                <a:lnTo>
                  <a:pt x="670" y="1440"/>
                </a:lnTo>
                <a:lnTo>
                  <a:pt x="756" y="1344"/>
                </a:lnTo>
                <a:lnTo>
                  <a:pt x="850" y="1246"/>
                </a:lnTo>
                <a:lnTo>
                  <a:pt x="953" y="1147"/>
                </a:lnTo>
                <a:lnTo>
                  <a:pt x="1063" y="1047"/>
                </a:lnTo>
                <a:lnTo>
                  <a:pt x="1184" y="950"/>
                </a:lnTo>
                <a:lnTo>
                  <a:pt x="1311" y="854"/>
                </a:lnTo>
                <a:lnTo>
                  <a:pt x="1447" y="759"/>
                </a:lnTo>
                <a:lnTo>
                  <a:pt x="1592" y="670"/>
                </a:lnTo>
                <a:lnTo>
                  <a:pt x="1737" y="592"/>
                </a:lnTo>
                <a:lnTo>
                  <a:pt x="1880" y="522"/>
                </a:lnTo>
                <a:lnTo>
                  <a:pt x="2023" y="459"/>
                </a:lnTo>
                <a:lnTo>
                  <a:pt x="2163" y="403"/>
                </a:lnTo>
                <a:lnTo>
                  <a:pt x="2301" y="356"/>
                </a:lnTo>
                <a:lnTo>
                  <a:pt x="2435" y="314"/>
                </a:lnTo>
                <a:lnTo>
                  <a:pt x="2566" y="278"/>
                </a:lnTo>
                <a:lnTo>
                  <a:pt x="2692" y="248"/>
                </a:lnTo>
                <a:lnTo>
                  <a:pt x="2812" y="223"/>
                </a:lnTo>
                <a:lnTo>
                  <a:pt x="2924" y="204"/>
                </a:lnTo>
                <a:lnTo>
                  <a:pt x="3031" y="189"/>
                </a:lnTo>
                <a:lnTo>
                  <a:pt x="2924" y="175"/>
                </a:lnTo>
                <a:lnTo>
                  <a:pt x="2816" y="168"/>
                </a:lnTo>
                <a:lnTo>
                  <a:pt x="2706" y="164"/>
                </a:lnTo>
                <a:close/>
                <a:moveTo>
                  <a:pt x="2706" y="0"/>
                </a:moveTo>
                <a:lnTo>
                  <a:pt x="2872" y="5"/>
                </a:lnTo>
                <a:lnTo>
                  <a:pt x="3032" y="21"/>
                </a:lnTo>
                <a:lnTo>
                  <a:pt x="3191" y="47"/>
                </a:lnTo>
                <a:lnTo>
                  <a:pt x="3348" y="82"/>
                </a:lnTo>
                <a:lnTo>
                  <a:pt x="3500" y="127"/>
                </a:lnTo>
                <a:lnTo>
                  <a:pt x="3649" y="182"/>
                </a:lnTo>
                <a:lnTo>
                  <a:pt x="3792" y="246"/>
                </a:lnTo>
                <a:lnTo>
                  <a:pt x="3931" y="318"/>
                </a:lnTo>
                <a:lnTo>
                  <a:pt x="4066" y="398"/>
                </a:lnTo>
                <a:lnTo>
                  <a:pt x="4195" y="485"/>
                </a:lnTo>
                <a:lnTo>
                  <a:pt x="4319" y="581"/>
                </a:lnTo>
                <a:lnTo>
                  <a:pt x="4438" y="682"/>
                </a:lnTo>
                <a:lnTo>
                  <a:pt x="4549" y="792"/>
                </a:lnTo>
                <a:lnTo>
                  <a:pt x="4654" y="909"/>
                </a:lnTo>
                <a:lnTo>
                  <a:pt x="4754" y="1032"/>
                </a:lnTo>
                <a:lnTo>
                  <a:pt x="4846" y="1161"/>
                </a:lnTo>
                <a:lnTo>
                  <a:pt x="4930" y="1295"/>
                </a:lnTo>
                <a:lnTo>
                  <a:pt x="5007" y="1435"/>
                </a:lnTo>
                <a:lnTo>
                  <a:pt x="5077" y="1578"/>
                </a:lnTo>
                <a:lnTo>
                  <a:pt x="5138" y="1728"/>
                </a:lnTo>
                <a:lnTo>
                  <a:pt x="5190" y="1882"/>
                </a:lnTo>
                <a:lnTo>
                  <a:pt x="5234" y="2039"/>
                </a:lnTo>
                <a:lnTo>
                  <a:pt x="5269" y="2201"/>
                </a:lnTo>
                <a:lnTo>
                  <a:pt x="5293" y="2365"/>
                </a:lnTo>
                <a:lnTo>
                  <a:pt x="5309" y="2533"/>
                </a:lnTo>
                <a:lnTo>
                  <a:pt x="5314" y="2704"/>
                </a:lnTo>
                <a:lnTo>
                  <a:pt x="5312" y="2824"/>
                </a:lnTo>
                <a:lnTo>
                  <a:pt x="5312" y="2948"/>
                </a:lnTo>
                <a:lnTo>
                  <a:pt x="5311" y="3075"/>
                </a:lnTo>
                <a:lnTo>
                  <a:pt x="5307" y="3205"/>
                </a:lnTo>
                <a:lnTo>
                  <a:pt x="5304" y="3334"/>
                </a:lnTo>
                <a:lnTo>
                  <a:pt x="5298" y="3466"/>
                </a:lnTo>
                <a:lnTo>
                  <a:pt x="5293" y="3599"/>
                </a:lnTo>
                <a:lnTo>
                  <a:pt x="5284" y="3732"/>
                </a:lnTo>
                <a:lnTo>
                  <a:pt x="5274" y="3863"/>
                </a:lnTo>
                <a:lnTo>
                  <a:pt x="5263" y="3994"/>
                </a:lnTo>
                <a:lnTo>
                  <a:pt x="5249" y="4123"/>
                </a:lnTo>
                <a:lnTo>
                  <a:pt x="5234" y="4248"/>
                </a:lnTo>
                <a:lnTo>
                  <a:pt x="5216" y="4372"/>
                </a:lnTo>
                <a:lnTo>
                  <a:pt x="5195" y="4493"/>
                </a:lnTo>
                <a:lnTo>
                  <a:pt x="5173" y="4610"/>
                </a:lnTo>
                <a:lnTo>
                  <a:pt x="5146" y="4721"/>
                </a:lnTo>
                <a:lnTo>
                  <a:pt x="5119" y="4828"/>
                </a:lnTo>
                <a:lnTo>
                  <a:pt x="5085" y="4929"/>
                </a:lnTo>
                <a:lnTo>
                  <a:pt x="5052" y="5023"/>
                </a:lnTo>
                <a:lnTo>
                  <a:pt x="5014" y="5112"/>
                </a:lnTo>
                <a:lnTo>
                  <a:pt x="4972" y="5193"/>
                </a:lnTo>
                <a:lnTo>
                  <a:pt x="4926" y="5264"/>
                </a:lnTo>
                <a:lnTo>
                  <a:pt x="4878" y="5329"/>
                </a:lnTo>
                <a:lnTo>
                  <a:pt x="4858" y="5345"/>
                </a:lnTo>
                <a:lnTo>
                  <a:pt x="4837" y="5355"/>
                </a:lnTo>
                <a:lnTo>
                  <a:pt x="4815" y="5359"/>
                </a:lnTo>
                <a:lnTo>
                  <a:pt x="4813" y="5359"/>
                </a:lnTo>
                <a:lnTo>
                  <a:pt x="3956" y="5336"/>
                </a:lnTo>
                <a:lnTo>
                  <a:pt x="3949" y="5334"/>
                </a:lnTo>
                <a:lnTo>
                  <a:pt x="3944" y="5332"/>
                </a:lnTo>
                <a:lnTo>
                  <a:pt x="3839" y="5409"/>
                </a:lnTo>
                <a:lnTo>
                  <a:pt x="3731" y="5481"/>
                </a:lnTo>
                <a:lnTo>
                  <a:pt x="3617" y="5544"/>
                </a:lnTo>
                <a:lnTo>
                  <a:pt x="3498" y="5599"/>
                </a:lnTo>
                <a:lnTo>
                  <a:pt x="3376" y="5647"/>
                </a:lnTo>
                <a:lnTo>
                  <a:pt x="3251" y="5687"/>
                </a:lnTo>
                <a:lnTo>
                  <a:pt x="3121" y="5718"/>
                </a:lnTo>
                <a:lnTo>
                  <a:pt x="2989" y="5741"/>
                </a:lnTo>
                <a:lnTo>
                  <a:pt x="2854" y="5755"/>
                </a:lnTo>
                <a:lnTo>
                  <a:pt x="2716" y="5760"/>
                </a:lnTo>
                <a:lnTo>
                  <a:pt x="2645" y="5760"/>
                </a:lnTo>
                <a:lnTo>
                  <a:pt x="2498" y="5755"/>
                </a:lnTo>
                <a:lnTo>
                  <a:pt x="2353" y="5739"/>
                </a:lnTo>
                <a:lnTo>
                  <a:pt x="2212" y="5713"/>
                </a:lnTo>
                <a:lnTo>
                  <a:pt x="2074" y="5676"/>
                </a:lnTo>
                <a:lnTo>
                  <a:pt x="1941" y="5631"/>
                </a:lnTo>
                <a:lnTo>
                  <a:pt x="1812" y="5577"/>
                </a:lnTo>
                <a:lnTo>
                  <a:pt x="1688" y="5514"/>
                </a:lnTo>
                <a:lnTo>
                  <a:pt x="1569" y="5442"/>
                </a:lnTo>
                <a:lnTo>
                  <a:pt x="1454" y="5362"/>
                </a:lnTo>
                <a:lnTo>
                  <a:pt x="1348" y="5277"/>
                </a:lnTo>
                <a:lnTo>
                  <a:pt x="1346" y="5277"/>
                </a:lnTo>
                <a:lnTo>
                  <a:pt x="1344" y="5277"/>
                </a:lnTo>
                <a:lnTo>
                  <a:pt x="531" y="5257"/>
                </a:lnTo>
                <a:lnTo>
                  <a:pt x="506" y="5254"/>
                </a:lnTo>
                <a:lnTo>
                  <a:pt x="485" y="5243"/>
                </a:lnTo>
                <a:lnTo>
                  <a:pt x="468" y="5226"/>
                </a:lnTo>
                <a:lnTo>
                  <a:pt x="421" y="5161"/>
                </a:lnTo>
                <a:lnTo>
                  <a:pt x="379" y="5086"/>
                </a:lnTo>
                <a:lnTo>
                  <a:pt x="339" y="5004"/>
                </a:lnTo>
                <a:lnTo>
                  <a:pt x="304" y="4915"/>
                </a:lnTo>
                <a:lnTo>
                  <a:pt x="272" y="4819"/>
                </a:lnTo>
                <a:lnTo>
                  <a:pt x="244" y="4716"/>
                </a:lnTo>
                <a:lnTo>
                  <a:pt x="220" y="4610"/>
                </a:lnTo>
                <a:lnTo>
                  <a:pt x="197" y="4498"/>
                </a:lnTo>
                <a:lnTo>
                  <a:pt x="178" y="4385"/>
                </a:lnTo>
                <a:lnTo>
                  <a:pt x="162" y="4266"/>
                </a:lnTo>
                <a:lnTo>
                  <a:pt x="148" y="4145"/>
                </a:lnTo>
                <a:lnTo>
                  <a:pt x="136" y="4025"/>
                </a:lnTo>
                <a:lnTo>
                  <a:pt x="127" y="3903"/>
                </a:lnTo>
                <a:lnTo>
                  <a:pt x="119" y="3781"/>
                </a:lnTo>
                <a:lnTo>
                  <a:pt x="113" y="3660"/>
                </a:lnTo>
                <a:lnTo>
                  <a:pt x="108" y="3540"/>
                </a:lnTo>
                <a:lnTo>
                  <a:pt x="105" y="3423"/>
                </a:lnTo>
                <a:lnTo>
                  <a:pt x="103" y="3309"/>
                </a:lnTo>
                <a:lnTo>
                  <a:pt x="101" y="3199"/>
                </a:lnTo>
                <a:lnTo>
                  <a:pt x="101" y="3198"/>
                </a:lnTo>
                <a:lnTo>
                  <a:pt x="101" y="3196"/>
                </a:lnTo>
                <a:lnTo>
                  <a:pt x="66" y="3135"/>
                </a:lnTo>
                <a:lnTo>
                  <a:pt x="38" y="3069"/>
                </a:lnTo>
                <a:lnTo>
                  <a:pt x="17" y="2999"/>
                </a:lnTo>
                <a:lnTo>
                  <a:pt x="3" y="2925"/>
                </a:lnTo>
                <a:lnTo>
                  <a:pt x="0" y="2850"/>
                </a:lnTo>
                <a:lnTo>
                  <a:pt x="5" y="2772"/>
                </a:lnTo>
                <a:lnTo>
                  <a:pt x="19" y="2697"/>
                </a:lnTo>
                <a:lnTo>
                  <a:pt x="42" y="2623"/>
                </a:lnTo>
                <a:lnTo>
                  <a:pt x="73" y="2552"/>
                </a:lnTo>
                <a:lnTo>
                  <a:pt x="113" y="2486"/>
                </a:lnTo>
                <a:lnTo>
                  <a:pt x="119" y="2377"/>
                </a:lnTo>
                <a:lnTo>
                  <a:pt x="143" y="2210"/>
                </a:lnTo>
                <a:lnTo>
                  <a:pt x="178" y="2046"/>
                </a:lnTo>
                <a:lnTo>
                  <a:pt x="222" y="1885"/>
                </a:lnTo>
                <a:lnTo>
                  <a:pt x="274" y="1730"/>
                </a:lnTo>
                <a:lnTo>
                  <a:pt x="337" y="1580"/>
                </a:lnTo>
                <a:lnTo>
                  <a:pt x="405" y="1433"/>
                </a:lnTo>
                <a:lnTo>
                  <a:pt x="484" y="1292"/>
                </a:lnTo>
                <a:lnTo>
                  <a:pt x="569" y="1157"/>
                </a:lnTo>
                <a:lnTo>
                  <a:pt x="662" y="1028"/>
                </a:lnTo>
                <a:lnTo>
                  <a:pt x="761" y="906"/>
                </a:lnTo>
                <a:lnTo>
                  <a:pt x="868" y="789"/>
                </a:lnTo>
                <a:lnTo>
                  <a:pt x="979" y="679"/>
                </a:lnTo>
                <a:lnTo>
                  <a:pt x="1098" y="578"/>
                </a:lnTo>
                <a:lnTo>
                  <a:pt x="1222" y="482"/>
                </a:lnTo>
                <a:lnTo>
                  <a:pt x="1353" y="394"/>
                </a:lnTo>
                <a:lnTo>
                  <a:pt x="1487" y="314"/>
                </a:lnTo>
                <a:lnTo>
                  <a:pt x="1625" y="243"/>
                </a:lnTo>
                <a:lnTo>
                  <a:pt x="1770" y="180"/>
                </a:lnTo>
                <a:lnTo>
                  <a:pt x="1919" y="127"/>
                </a:lnTo>
                <a:lnTo>
                  <a:pt x="2069" y="82"/>
                </a:lnTo>
                <a:lnTo>
                  <a:pt x="2224" y="47"/>
                </a:lnTo>
                <a:lnTo>
                  <a:pt x="2383" y="21"/>
                </a:lnTo>
                <a:lnTo>
                  <a:pt x="2544" y="5"/>
                </a:lnTo>
                <a:lnTo>
                  <a:pt x="270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187004185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SLIDENUMBERCLEANUP" val="True"/>
  <p:tag name="MMPROD_UIDATA" val="&lt;database version=&quot;11.0&quot;&gt;&lt;object type=&quot;1&quot; unique_id=&quot;10001&quot;&gt;&lt;object type=&quot;2&quot; unique_id=&quot;10002&quot;&gt;&lt;object type=&quot;3&quot; unique_id=&quot;10005&quot;&gt;&lt;property id=&quot;20148&quot; value=&quot;5&quot;/&gt;&lt;property id=&quot;20300&quot; value=&quot;Slide 3 - &amp;quot;SAS Programming Process&amp;quot;&quot;/&gt;&lt;property id=&quot;20307&quot; value=&quot;311&quot;/&gt;&lt;/object&gt;&lt;object type=&quot;3&quot; unique_id=&quot;10006&quot;&gt;&lt;property id=&quot;20148&quot; value=&quot;5&quot;/&gt;&lt;property id=&quot;20300&quot; value=&quot;Slide 4 - &amp;quot;Types of Data&amp;quot;&quot;/&gt;&lt;property id=&quot;20307&quot; value=&quot;261&quot;/&gt;&lt;/object&gt;&lt;object type=&quot;3&quot; unique_id=&quot;10007&quot;&gt;&lt;property id=&quot;20148&quot; value=&quot;5&quot;/&gt;&lt;property id=&quot;20300&quot; value=&quot;Slide 5 - &amp;quot;Types of Data&amp;quot;&quot;/&gt;&lt;property id=&quot;20307&quot; value=&quot;296&quot;/&gt;&lt;/object&gt;&lt;object type=&quot;3&quot; unique_id=&quot;10008&quot;&gt;&lt;property id=&quot;20148&quot; value=&quot;5&quot;/&gt;&lt;property id=&quot;20300&quot; value=&quot;Slide 9 - &amp;quot;Required Column Attributes for SAS Tables&amp;quot;&quot;/&gt;&lt;property id=&quot;20307&quot; value=&quot;295&quot;/&gt;&lt;/object&gt;&lt;object type=&quot;3&quot; unique_id=&quot;10009&quot;&gt;&lt;property id=&quot;20148&quot; value=&quot;5&quot;/&gt;&lt;property id=&quot;20300&quot; value=&quot;Slide 13 - &amp;quot;Required Column Attributes: Type&amp;quot;&quot;/&gt;&lt;property id=&quot;20307&quot; value=&quot;271&quot;/&gt;&lt;/object&gt;&lt;object type=&quot;3&quot; unique_id=&quot;10010&quot;&gt;&lt;property id=&quot;20148&quot; value=&quot;5&quot;/&gt;&lt;property id=&quot;20300&quot; value=&quot;Slide 14 - &amp;quot;Required Column Attributes: Type&amp;quot;&quot;/&gt;&lt;property id=&quot;20307&quot; value=&quot;269&quot;/&gt;&lt;/object&gt;&lt;object type=&quot;3&quot; unique_id=&quot;10011&quot;&gt;&lt;property id=&quot;20148&quot; value=&quot;5&quot;/&gt;&lt;property id=&quot;20300&quot; value=&quot;Slide 15 - &amp;quot;Required Column Attributes: Length&amp;quot;&quot;/&gt;&lt;property id=&quot;20307&quot; value=&quot;270&quot;/&gt;&lt;/object&gt;&lt;object type=&quot;3&quot; unique_id=&quot;10013&quot;&gt;&lt;property id=&quot;20148&quot; value=&quot;5&quot;/&gt;&lt;property id=&quot;20300&quot; value=&quot;Slide 20 - &amp;quot;Viewing Table and Column Attributes&amp;quot;&quot;/&gt;&lt;property id=&quot;20307&quot; value=&quot;264&quot;/&gt;&lt;/object&gt;&lt;object type=&quot;3&quot; unique_id=&quot;10014&quot;&gt;&lt;property id=&quot;20148&quot; value=&quot;5&quot;/&gt;&lt;property id=&quot;20300&quot; value=&quot;Slide 21 - &amp;quot;Viewing Table and Column Attributes&amp;quot;&quot;/&gt;&lt;property id=&quot;20307&quot; value=&quot;266&quot;/&gt;&lt;/object&gt;&lt;object type=&quot;3&quot; unique_id=&quot;10021&quot;&gt;&lt;property id=&quot;20148&quot; value=&quot;5&quot;/&gt;&lt;property id=&quot;20300&quot; value=&quot;Slide 27 - &amp;quot;Using a Library to Read SAS Files&amp;quot;&quot;/&gt;&lt;property id=&quot;20307&quot; value=&quot;272&quot;/&gt;&lt;/object&gt;&lt;object type=&quot;3&quot; unique_id=&quot;10022&quot;&gt;&lt;property id=&quot;20148&quot; value=&quot;5&quot;/&gt;&lt;property id=&quot;20300&quot; value=&quot;Slide 28 - &amp;quot;Using a Library to Read SAS Files&amp;quot;&quot;/&gt;&lt;property id=&quot;20307&quot; value=&quot;273&quot;/&gt;&lt;/object&gt;&lt;object type=&quot;3&quot; unique_id=&quot;10023&quot;&gt;&lt;property id=&quot;20148&quot; value=&quot;5&quot;/&gt;&lt;property id=&quot;20300&quot; value=&quot;Slide 30 - &amp;quot;Using a Library to Read SAS Files&amp;quot;&quot;/&gt;&lt;property id=&quot;20307&quot; value=&quot;274&quot;/&gt;&lt;/object&gt;&lt;object type=&quot;3&quot; unique_id=&quot;10024&quot;&gt;&lt;property id=&quot;20148&quot; value=&quot;5&quot;/&gt;&lt;property id=&quot;20300&quot; value=&quot;Slide 31 - &amp;quot;Using a Library to Read SAS Files&amp;quot;&quot;/&gt;&lt;property id=&quot;20307&quot; value=&quot;275&quot;/&gt;&lt;/object&gt;&lt;object type=&quot;3&quot; unique_id=&quot;10025&quot;&gt;&lt;property id=&quot;20148&quot; value=&quot;5&quot;/&gt;&lt;property id=&quot;20300&quot; value=&quot;Slide 32 - &amp;quot;Using a Library to Read SAS Files&amp;quot;&quot;/&gt;&lt;property id=&quot;20307&quot; value=&quot;300&quot;/&gt;&lt;/object&gt;&lt;object type=&quot;3&quot; unique_id=&quot;10029&quot;&gt;&lt;property id=&quot;20148&quot; value=&quot;5&quot;/&gt;&lt;property id=&quot;20300&quot; value=&quot;Slide 37 - &amp;quot;Automatic SAS Libraries&amp;quot;&quot;/&gt;&lt;property id=&quot;20307&quot; value=&quot;279&quot;/&gt;&lt;/object&gt;&lt;object type=&quot;3&quot; unique_id=&quot;10030&quot;&gt;&lt;property id=&quot;20148&quot; value=&quot;5&quot;/&gt;&lt;property id=&quot;20300&quot; value=&quot;Slide 38 - &amp;quot;Automatic SAS Libraries&amp;quot;&quot;/&gt;&lt;property id=&quot;20307&quot; value=&quot;280&quot;/&gt;&lt;/object&gt;&lt;object type=&quot;3&quot; unique_id=&quot;10032&quot;&gt;&lt;property id=&quot;20148&quot; value=&quot;5&quot;/&gt;&lt;property id=&quot;20300&quot; value=&quot;Slide 39 - &amp;quot;Automatic SAS Libraries&amp;quot;&quot;/&gt;&lt;property id=&quot;20307&quot; value=&quot;303&quot;/&gt;&lt;/object&gt;&lt;object type=&quot;3&quot; unique_id=&quot;10033&quot;&gt;&lt;property id=&quot;20148&quot; value=&quot;5&quot;/&gt;&lt;property id=&quot;20300&quot; value=&quot;Slide 40 - &amp;quot;Exploring Automatic SAS Libraries&amp;quot;&quot;/&gt;&lt;property id=&quot;20307&quot; value=&quot;283&quot;/&gt;&lt;/object&gt;&lt;object type=&quot;3&quot; unique_id=&quot;10035&quot;&gt;&lt;property id=&quot;20148&quot; value=&quot;5&quot;/&gt;&lt;property id=&quot;20300&quot; value=&quot;Slide 42 - &amp;quot;Using a Library to Read Excel Files&amp;quot;&quot;/&gt;&lt;property id=&quot;20307&quot; value=&quot;286&quot;/&gt;&lt;/object&gt;&lt;object type=&quot;3&quot; unique_id=&quot;10036&quot;&gt;&lt;property id=&quot;20148&quot; value=&quot;5&quot;/&gt;&lt;property id=&quot;20300&quot; value=&quot;Slide 43 - &amp;quot;Using a Library to Read Excel Files&amp;quot;&quot;/&gt;&lt;property id=&quot;20307&quot; value=&quot;278&quot;/&gt;&lt;/object&gt;&lt;object type=&quot;3&quot; unique_id=&quot;10037&quot;&gt;&lt;property id=&quot;20148&quot; value=&quot;5&quot;/&gt;&lt;property id=&quot;20300&quot; value=&quot;Slide 44 - &amp;quot;Using a Library to Read Excel Files&amp;quot;&quot;/&gt;&lt;property id=&quot;20307&quot; value=&quot;287&quot;/&gt;&lt;/object&gt;&lt;object type=&quot;3&quot; unique_id=&quot;10040&quot;&gt;&lt;property id=&quot;20148&quot; value=&quot;5&quot;/&gt;&lt;property id=&quot;20300&quot; value=&quot;Slide 48 - &amp;quot;Importing Unstructured Data&amp;quot;&quot;/&gt;&lt;property id=&quot;20307&quot; value=&quot;290&quot;/&gt;&lt;/object&gt;&lt;object type=&quot;3&quot; unique_id=&quot;10041&quot;&gt;&lt;property id=&quot;20148&quot; value=&quot;5&quot;/&gt;&lt;property id=&quot;20300&quot; value=&quot;Slide 49 - &amp;quot;Importing a Comma-Delimited (CSV) File&amp;quot;&quot;/&gt;&lt;property id=&quot;20307&quot; value=&quot;305&quot;/&gt;&lt;/object&gt;&lt;object type=&quot;3&quot; unique_id=&quot;10042&quot;&gt;&lt;property id=&quot;20148&quot; value=&quot;5&quot;/&gt;&lt;property id=&quot;20300&quot; value=&quot;Slide 50 - &amp;quot;Importing a Comma-Delimited (CSV) File&amp;quot;&quot;/&gt;&lt;property id=&quot;20307&quot; value=&quot;306&quot;/&gt;&lt;/object&gt;&lt;object type=&quot;3&quot; unique_id=&quot;10044&quot;&gt;&lt;property id=&quot;20148&quot; value=&quot;5&quot;/&gt;&lt;property id=&quot;20300&quot; value=&quot;Slide 51 - &amp;quot;Importing a Comma-Delimited  (CSV) File&amp;quot;&quot;/&gt;&lt;property id=&quot;20307&quot; value=&quot;291&quot;/&gt;&lt;/object&gt;&lt;object type=&quot;3&quot; unique_id=&quot;10046&quot;&gt;&lt;property id=&quot;20148&quot; value=&quot;5&quot;/&gt;&lt;property id=&quot;20300&quot; value=&quot;Slide 53 - &amp;quot;2.08 Activity – Correct Answer&amp;quot;&quot;/&gt;&lt;property id=&quot;20307&quot; value=&quot;319&quot;/&gt;&lt;/object&gt;&lt;object type=&quot;3&quot; unique_id=&quot;10047&quot;&gt;&lt;property id=&quot;20148&quot; value=&quot;5&quot;/&gt;&lt;property id=&quot;20300&quot; value=&quot;Slide 54 - &amp;quot;Importing an Excel File&amp;quot;&quot;/&gt;&lt;property id=&quot;20307&quot; value=&quot;292&quot;/&gt;&lt;/object&gt;&lt;object type=&quot;3&quot; unique_id=&quot;10048&quot;&gt;&lt;property id=&quot;20148&quot; value=&quot;5&quot;/&gt;&lt;property id=&quot;20300&quot; value=&quot;Slide 55 - &amp;quot;Discussion&amp;quot;&quot;/&gt;&lt;property id=&quot;20307&quot; value=&quot;307&quot;/&gt;&lt;/object&gt;&lt;object type=&quot;3&quot; unique_id=&quot;10050&quot;&gt;&lt;property id=&quot;20148&quot; value=&quot;5&quot;/&gt;&lt;property id=&quot;20300&quot; value=&quot;Slide 57 - &amp;quot;Practice&amp;quot;&quot;/&gt;&lt;property id=&quot;20307&quot; value=&quot;310&quot;/&gt;&lt;/object&gt;&lt;object type=&quot;3&quot; unique_id=&quot;10610&quot;&gt;&lt;property id=&quot;20148&quot; value=&quot;5&quot;/&gt;&lt;property id=&quot;20300&quot; value=&quot;Slide 1 - &amp;quot;Lesson 2: Accessing Data&amp;quot;&quot;/&gt;&lt;property id=&quot;20307&quot; value=&quot;320&quot;/&gt;&lt;/object&gt;&lt;object type=&quot;3&quot; unique_id=&quot;10615&quot;&gt;&lt;property id=&quot;20148&quot; value=&quot;5&quot;/&gt;&lt;property id=&quot;20300&quot; value=&quot;Slide 2 - &amp;quot;Lesson 2: Accessing Data&amp;quot;&quot;/&gt;&lt;property id=&quot;20307&quot; value=&quot;333&quot;/&gt;&lt;/object&gt;&lt;object type=&quot;3&quot; unique_id=&quot;10616&quot;&gt;&lt;property id=&quot;20148&quot; value=&quot;5&quot;/&gt;&lt;property id=&quot;20300&quot; value=&quot;Slide 6 - &amp;quot;What Is a SAS Table?&amp;quot;&quot;/&gt;&lt;property id=&quot;20307&quot; value=&quot;324&quot;/&gt;&lt;/object&gt;&lt;object type=&quot;3&quot; unique_id=&quot;10617&quot;&gt;&lt;property id=&quot;20148&quot; value=&quot;5&quot;/&gt;&lt;property id=&quot;20300&quot; value=&quot;Slide 7 - &amp;quot;What Is a SAS Table?&amp;quot;&quot;/&gt;&lt;property id=&quot;20307&quot; value=&quot;347&quot;/&gt;&lt;/object&gt;&lt;object type=&quot;3&quot; unique_id=&quot;10618&quot;&gt;&lt;property id=&quot;20148&quot; value=&quot;5&quot;/&gt;&lt;property id=&quot;20300&quot; value=&quot;Slide 11 - &amp;quot;2.01 Multiple Answer Question&amp;quot;&quot;/&gt;&lt;property id=&quot;20307&quot; value=&quot;336&quot;/&gt;&lt;/object&gt;&lt;object type=&quot;3&quot; unique_id=&quot;10619&quot;&gt;&lt;property id=&quot;20148&quot; value=&quot;5&quot;/&gt;&lt;property id=&quot;20300&quot; value=&quot;Slide 12 - &amp;quot;2.01 Multiple Answer Question – Correct Answers&amp;quot;&quot;/&gt;&lt;property id=&quot;20307&quot; value=&quot;337&quot;/&gt;&lt;/object&gt;&lt;object type=&quot;3&quot; unique_id=&quot;10623&quot;&gt;&lt;property id=&quot;20148&quot; value=&quot;5&quot;/&gt;&lt;property id=&quot;20300&quot; value=&quot;Slide 24 - &amp;quot;Lesson 2: Accessing Data&amp;quot;&quot;/&gt;&lt;property id=&quot;20307&quot; value=&quot;334&quot;/&gt;&lt;/object&gt;&lt;object type=&quot;3&quot; unique_id=&quot;10624&quot;&gt;&lt;property id=&quot;20148&quot; value=&quot;5&quot;/&gt;&lt;property id=&quot;20300&quot; value=&quot;Slide 26 - &amp;quot;Discussion&amp;quot;&quot;/&gt;&lt;property id=&quot;20307&quot; value=&quot;341&quot;/&gt;&lt;/object&gt;&lt;object type=&quot;3&quot; unique_id=&quot;10626&quot;&gt;&lt;property id=&quot;20148&quot; value=&quot;5&quot;/&gt;&lt;property id=&quot;20300&quot; value=&quot;Slide 41 - &amp;quot;Using a Library to Read Excel Files&amp;quot;&quot;/&gt;&lt;property id=&quot;20307&quot; value=&quot;331&quot;/&gt;&lt;/object&gt;&lt;object type=&quot;3&quot; unique_id=&quot;10628&quot;&gt;&lt;property id=&quot;20148&quot; value=&quot;5&quot;/&gt;&lt;property id=&quot;20300&quot; value=&quot;Slide 47 - &amp;quot;Lesson 2: Accessing Data&amp;quot;&quot;/&gt;&lt;property id=&quot;20307&quot; value=&quot;335&quot;/&gt;&lt;/object&gt;&lt;object type=&quot;3&quot; unique_id=&quot;10629&quot;&gt;&lt;property id=&quot;20148&quot; value=&quot;5&quot;/&gt;&lt;property id=&quot;20300&quot; value=&quot;Slide 52 - &amp;quot;2.08 Activity&amp;quot;&quot;/&gt;&lt;property id=&quot;20307&quot; value=&quot;332&quot;/&gt;&lt;/object&gt;&lt;object type=&quot;3&quot; unique_id=&quot;10632&quot;&gt;&lt;property id=&quot;20148&quot; value=&quot;5&quot;/&gt;&lt;property id=&quot;20300&quot; value=&quot;Slide 18 - &amp;quot;2.03 Question&amp;quot;&quot;/&gt;&lt;property id=&quot;20307&quot; value=&quot;350&quot;/&gt;&lt;/object&gt;&lt;object type=&quot;3&quot; unique_id=&quot;10634&quot;&gt;&lt;property id=&quot;20148&quot; value=&quot;5&quot;/&gt;&lt;property id=&quot;20300&quot; value=&quot;Slide 22 - &amp;quot;2.04 Activity&amp;quot;&quot;/&gt;&lt;property id=&quot;20307&quot; value=&quot;352&quot;/&gt;&lt;/object&gt;&lt;object type=&quot;3&quot; unique_id=&quot;10635&quot;&gt;&lt;property id=&quot;20148&quot; value=&quot;5&quot;/&gt;&lt;property id=&quot;20300&quot; value=&quot;Slide 23 - &amp;quot;2.04 Activity – Correct Answer&amp;quot;&quot;/&gt;&lt;property id=&quot;20307&quot; value=&quot;353&quot;/&gt;&lt;/object&gt;&lt;object type=&quot;3&quot; unique_id=&quot;10636&quot;&gt;&lt;property id=&quot;20148&quot; value=&quot;5&quot;/&gt;&lt;property id=&quot;20300&quot; value=&quot;Slide 29 - &amp;quot;Using a Library to Read SAS Files&amp;quot;&quot;/&gt;&lt;property id=&quot;20307&quot; value=&quot;354&quot;/&gt;&lt;/object&gt;&lt;object type=&quot;3&quot; unique_id=&quot;10637&quot;&gt;&lt;property id=&quot;20148&quot; value=&quot;5&quot;/&gt;&lt;property id=&quot;20300&quot; value=&quot;Slide 33 - &amp;quot;2.05 Activity (Required)&amp;quot;&quot;/&gt;&lt;property id=&quot;20307&quot; value=&quot;355&quot;/&gt;&lt;/object&gt;&lt;object type=&quot;3&quot; unique_id=&quot;10638&quot;&gt;&lt;property id=&quot;20148&quot; value=&quot;5&quot;/&gt;&lt;property id=&quot;20300&quot; value=&quot;Slide 34 - &amp;quot;2.05 Activity – Correct Answer&amp;quot;&quot;/&gt;&lt;property id=&quot;20307&quot; value=&quot;356&quot;/&gt;&lt;/object&gt;&lt;object type=&quot;3&quot; unique_id=&quot;10640&quot;&gt;&lt;property id=&quot;20148&quot; value=&quot;5&quot;/&gt;&lt;property id=&quot;20300&quot; value=&quot;Slide 46 - &amp;quot;2.07 Activity – Correct Answer&amp;quot;&quot;/&gt;&lt;property id=&quot;20307&quot; value=&quot;360&quot;/&gt;&lt;/object&gt;&lt;object type=&quot;3&quot; unique_id=&quot;10643&quot;&gt;&lt;property id=&quot;20148&quot; value=&quot;5&quot;/&gt;&lt;property id=&quot;20300&quot; value=&quot;Slide 56 - &amp;quot;Beyond SAS Programming 1&amp;quot;&quot;/&gt;&lt;property id=&quot;20307&quot; value=&quot;361&quot;/&gt;&lt;/object&gt;&lt;object type=&quot;3&quot; unique_id=&quot;10645&quot;&gt;&lt;property id=&quot;20148&quot; value=&quot;5&quot;/&gt;&lt;property id=&quot;20300&quot; value=&quot;Slide 8 - &amp;quot;SAS Terminology&amp;quot;&quot;/&gt;&lt;property id=&quot;20307&quot; value=&quot;390&quot;/&gt;&lt;/object&gt;&lt;object type=&quot;3&quot; unique_id=&quot;10646&quot;&gt;&lt;property id=&quot;20148&quot; value=&quot;5&quot;/&gt;&lt;property id=&quot;20300&quot; value=&quot;Slide 10 - &amp;quot;Required Column Attributes: Name&amp;quot;&quot;/&gt;&lt;property id=&quot;20307&quot; value=&quot;392&quot;/&gt;&lt;/object&gt;&lt;object type=&quot;3&quot; unique_id=&quot;10647&quot;&gt;&lt;property id=&quot;20148&quot; value=&quot;5&quot;/&gt;&lt;property id=&quot;20300&quot; value=&quot;Slide 16 - &amp;quot;2.02 Activity&amp;quot;&quot;/&gt;&lt;property id=&quot;20307&quot; value=&quot;382&quot;/&gt;&lt;/object&gt;&lt;object type=&quot;3&quot; unique_id=&quot;10648&quot;&gt;&lt;property id=&quot;20148&quot; value=&quot;5&quot;/&gt;&lt;property id=&quot;20300&quot; value=&quot;Slide 17 - &amp;quot;2.02 Activity – Correct Answer&amp;quot;&quot;/&gt;&lt;property id=&quot;20307&quot; value=&quot;383&quot;/&gt;&lt;/object&gt;&lt;object type=&quot;3&quot; unique_id=&quot;10649&quot;&gt;&lt;property id=&quot;20148&quot; value=&quot;5&quot;/&gt;&lt;property id=&quot;20300&quot; value=&quot;Slide 19 - &amp;quot;2.03 Question – Correct Answer&amp;quot;&quot;/&gt;&lt;property id=&quot;20307&quot; value=&quot;384&quot;/&gt;&lt;/object&gt;&lt;object type=&quot;3&quot; unique_id=&quot;10650&quot;&gt;&lt;property id=&quot;20148&quot; value=&quot;5&quot;/&gt;&lt;property id=&quot;20300&quot; value=&quot;Slide 25 - &amp;quot;Using a Library to Read SAS Files&amp;quot;&quot;/&gt;&lt;property id=&quot;20307&quot; value=&quot;391&quot;/&gt;&lt;/object&gt;&lt;object type=&quot;3&quot; unique_id=&quot;10653&quot;&gt;&lt;property id=&quot;20148&quot; value=&quot;5&quot;/&gt;&lt;property id=&quot;20300&quot; value=&quot;Slide 45 - &amp;quot;2.07 Activity&amp;quot;&quot;/&gt;&lt;property id=&quot;20307&quot; value=&quot;385&quot;/&gt;&lt;/object&gt;&lt;object type=&quot;3&quot; unique_id=&quot;10654&quot;&gt;&lt;property id=&quot;20148&quot; value=&quot;5&quot;/&gt;&lt;property id=&quot;20300&quot; value=&quot;Slide 59&quot;/&gt;&lt;property id=&quot;20307&quot; value=&quot;362&quot;/&gt;&lt;/object&gt;&lt;object type=&quot;3&quot; unique_id=&quot;10655&quot;&gt;&lt;property id=&quot;20148&quot; value=&quot;5&quot;/&gt;&lt;property id=&quot;20300&quot; value=&quot;Slide 60&quot;/&gt;&lt;property id=&quot;20307&quot; value=&quot;393&quot;/&gt;&lt;/object&gt;&lt;object type=&quot;3&quot; unique_id=&quot;10656&quot;&gt;&lt;property id=&quot;20148&quot; value=&quot;5&quot;/&gt;&lt;property id=&quot;20300&quot; value=&quot;Slide 61&quot;/&gt;&lt;property id=&quot;20307&quot; value=&quot;364&quot;/&gt;&lt;/object&gt;&lt;object type=&quot;3&quot; unique_id=&quot;10657&quot;&gt;&lt;property id=&quot;20148&quot; value=&quot;5&quot;/&gt;&lt;property id=&quot;20300&quot; value=&quot;Slide 62&quot;/&gt;&lt;property id=&quot;20307&quot; value=&quot;394&quot;/&gt;&lt;/object&gt;&lt;object type=&quot;3&quot; unique_id=&quot;10658&quot;&gt;&lt;property id=&quot;20148&quot; value=&quot;5&quot;/&gt;&lt;property id=&quot;20300&quot; value=&quot;Slide 63&quot;/&gt;&lt;property id=&quot;20307&quot; value=&quot;366&quot;/&gt;&lt;/object&gt;&lt;object type=&quot;3&quot; unique_id=&quot;10659&quot;&gt;&lt;property id=&quot;20148&quot; value=&quot;5&quot;/&gt;&lt;property id=&quot;20300&quot; value=&quot;Slide 64&quot;/&gt;&lt;property id=&quot;20307&quot; value=&quot;399&quot;/&gt;&lt;/object&gt;&lt;object type=&quot;3&quot; unique_id=&quot;10660&quot;&gt;&lt;property id=&quot;20148&quot; value=&quot;5&quot;/&gt;&lt;property id=&quot;20300&quot; value=&quot;Slide 65&quot;/&gt;&lt;property id=&quot;20307&quot; value=&quot;368&quot;/&gt;&lt;/object&gt;&lt;object type=&quot;3&quot; unique_id=&quot;10661&quot;&gt;&lt;property id=&quot;20148&quot; value=&quot;5&quot;/&gt;&lt;property id=&quot;20300&quot; value=&quot;Slide 66&quot;/&gt;&lt;property id=&quot;20307&quot; value=&quot;400&quot;/&gt;&lt;/object&gt;&lt;object type=&quot;3&quot; unique_id=&quot;10662&quot;&gt;&lt;property id=&quot;20148&quot; value=&quot;5&quot;/&gt;&lt;property id=&quot;20300&quot; value=&quot;Slide 67&quot;/&gt;&lt;property id=&quot;20307&quot; value=&quot;370&quot;/&gt;&lt;/object&gt;&lt;object type=&quot;3&quot; unique_id=&quot;10663&quot;&gt;&lt;property id=&quot;20148&quot; value=&quot;5&quot;/&gt;&lt;property id=&quot;20300&quot; value=&quot;Slide 68&quot;/&gt;&lt;property id=&quot;20307&quot; value=&quot;395&quot;/&gt;&lt;/object&gt;&lt;object type=&quot;3&quot; unique_id=&quot;10664&quot;&gt;&lt;property id=&quot;20148&quot; value=&quot;5&quot;/&gt;&lt;property id=&quot;20300&quot; value=&quot;Slide 69&quot;/&gt;&lt;property id=&quot;20307&quot; value=&quot;372&quot;/&gt;&lt;/object&gt;&lt;object type=&quot;3&quot; unique_id=&quot;10665&quot;&gt;&lt;property id=&quot;20148&quot; value=&quot;5&quot;/&gt;&lt;property id=&quot;20300&quot; value=&quot;Slide 70&quot;/&gt;&lt;property id=&quot;20307&quot; value=&quot;401&quot;/&gt;&lt;/object&gt;&lt;object type=&quot;3&quot; unique_id=&quot;10666&quot;&gt;&lt;property id=&quot;20148&quot; value=&quot;5&quot;/&gt;&lt;property id=&quot;20300&quot; value=&quot;Slide 71&quot;/&gt;&lt;property id=&quot;20307&quot; value=&quot;389&quot;/&gt;&lt;/object&gt;&lt;object type=&quot;3&quot; unique_id=&quot;10667&quot;&gt;&lt;property id=&quot;20148&quot; value=&quot;5&quot;/&gt;&lt;property id=&quot;20300&quot; value=&quot;Slide 72&quot;/&gt;&lt;property id=&quot;20307&quot; value=&quot;375&quot;/&gt;&lt;/object&gt;&lt;object type=&quot;3&quot; unique_id=&quot;10668&quot;&gt;&lt;property id=&quot;20148&quot; value=&quot;5&quot;/&gt;&lt;property id=&quot;20300&quot; value=&quot;Slide 73&quot;/&gt;&lt;property id=&quot;20307&quot; value=&quot;376&quot;/&gt;&lt;/object&gt;&lt;object type=&quot;3&quot; unique_id=&quot;10669&quot;&gt;&lt;property id=&quot;20148&quot; value=&quot;5&quot;/&gt;&lt;property id=&quot;20300&quot; value=&quot;Slide 74&quot;/&gt;&lt;property id=&quot;20307&quot; value=&quot;396&quot;/&gt;&lt;/object&gt;&lt;object type=&quot;3&quot; unique_id=&quot;10670&quot;&gt;&lt;property id=&quot;20148&quot; value=&quot;5&quot;/&gt;&lt;property id=&quot;20300&quot; value=&quot;Slide 75&quot;/&gt;&lt;property id=&quot;20307&quot; value=&quot;379&quot;/&gt;&lt;/object&gt;&lt;object type=&quot;3&quot; unique_id=&quot;10671&quot;&gt;&lt;property id=&quot;20148&quot; value=&quot;5&quot;/&gt;&lt;property id=&quot;20300&quot; value=&quot;Slide 76&quot;/&gt;&lt;property id=&quot;20307&quot; value=&quot;397&quot;/&gt;&lt;/object&gt;&lt;object type=&quot;3&quot; unique_id=&quot;10672&quot;&gt;&lt;property id=&quot;20148&quot; value=&quot;5&quot;/&gt;&lt;property id=&quot;20300&quot; value=&quot;Slide 77&quot;/&gt;&lt;property id=&quot;20307&quot; value=&quot;380&quot;/&gt;&lt;/object&gt;&lt;object type=&quot;3&quot; unique_id=&quot;10673&quot;&gt;&lt;property id=&quot;20148&quot; value=&quot;5&quot;/&gt;&lt;property id=&quot;20300&quot; value=&quot;Slide 78&quot;/&gt;&lt;property id=&quot;20307&quot; value=&quot;398&quot;/&gt;&lt;/object&gt;&lt;object type=&quot;3&quot; unique_id=&quot;10675&quot;&gt;&lt;property id=&quot;20148&quot; value=&quot;5&quot;/&gt;&lt;property id=&quot;20300&quot; value=&quot;Slide 35 - &amp;quot;2.06 Activity&amp;quot;&quot;/&gt;&lt;property id=&quot;20307&quot; value=&quot;402&quot;/&gt;&lt;/object&gt;&lt;object type=&quot;3&quot; unique_id=&quot;10676&quot;&gt;&lt;property id=&quot;20148&quot; value=&quot;5&quot;/&gt;&lt;property id=&quot;20300&quot; value=&quot;Slide 36 - &amp;quot;2.06 Activity – Correct Answer&amp;quot;&quot;/&gt;&lt;property id=&quot;20307&quot; value=&quot;403&quot;/&gt;&lt;/object&gt;&lt;object type=&quot;3&quot; unique_id=&quot;10678&quot;&gt;&lt;property id=&quot;20148&quot; value=&quot;5&quot;/&gt;&lt;property id=&quot;20300&quot; value=&quot;Slide 58 - &amp;quot;Lesson Quiz&amp;quot;&quot;/&gt;&lt;property id=&quot;20307&quot; value=&quot;404&quot;/&gt;&lt;/object&gt;&lt;/object&gt;&lt;object type=&quot;8&quot; unique_id=&quot;10100&quot;&gt;&lt;/object&gt;&lt;/object&gt;&lt;/database&gt;"/>
  <p:tag name="SECTOMILLISECCONVERTED" val="1"/>
  <p:tag name="NOTESTAGS" val=""/>
  <p:tag name="CHAPTERTITLE" val="Accessing Data"/>
  <p:tag name="CHAPTERHEADING" val="Lesson 2"/>
  <p:tag name="CHAPTERLABEL" val="Lesson"/>
  <p:tag name="PPTOBJECTDEFINITION" val="CDS"/>
</p:tagLst>
</file>

<file path=ppt/tags/tag10.xml><?xml version="1.0" encoding="utf-8"?>
<p:tagLst xmlns:a="http://schemas.openxmlformats.org/drawingml/2006/main" xmlns:r="http://schemas.openxmlformats.org/officeDocument/2006/relationships" xmlns:p="http://schemas.openxmlformats.org/presentationml/2006/main">
  <p:tag name="SLIDETYPE" val="Activity"/>
</p:tagLst>
</file>

<file path=ppt/tags/tag11.xml><?xml version="1.0" encoding="utf-8"?>
<p:tagLst xmlns:a="http://schemas.openxmlformats.org/drawingml/2006/main" xmlns:r="http://schemas.openxmlformats.org/officeDocument/2006/relationships" xmlns:p="http://schemas.openxmlformats.org/presentationml/2006/main">
  <p:tag name="SLIDETYPE" val="Poll_YesNo"/>
</p:tagLst>
</file>

<file path=ppt/tags/tag12.xml><?xml version="1.0" encoding="utf-8"?>
<p:tagLst xmlns:a="http://schemas.openxmlformats.org/drawingml/2006/main" xmlns:r="http://schemas.openxmlformats.org/officeDocument/2006/relationships" xmlns:p="http://schemas.openxmlformats.org/presentationml/2006/main">
  <p:tag name="SLIDETYPE" val="Poll_YesNo"/>
</p:tagLst>
</file>

<file path=ppt/tags/tag13.xml><?xml version="1.0" encoding="utf-8"?>
<p:tagLst xmlns:a="http://schemas.openxmlformats.org/drawingml/2006/main" xmlns:r="http://schemas.openxmlformats.org/officeDocument/2006/relationships" xmlns:p="http://schemas.openxmlformats.org/presentationml/2006/main">
  <p:tag name="OBJECTTYPE" val="PollCircle"/>
</p:tagLst>
</file>

<file path=ppt/tags/tag14.xml><?xml version="1.0" encoding="utf-8"?>
<p:tagLst xmlns:a="http://schemas.openxmlformats.org/drawingml/2006/main" xmlns:r="http://schemas.openxmlformats.org/officeDocument/2006/relationships" xmlns:p="http://schemas.openxmlformats.org/presentationml/2006/main">
  <p:tag name="OBJECTTYPE" val="Syntax Box"/>
</p:tagLst>
</file>

<file path=ppt/tags/tag15.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16.xml><?xml version="1.0" encoding="utf-8"?>
<p:tagLst xmlns:a="http://schemas.openxmlformats.org/drawingml/2006/main" xmlns:r="http://schemas.openxmlformats.org/officeDocument/2006/relationships" xmlns:p="http://schemas.openxmlformats.org/presentationml/2006/main">
  <p:tag name="OBJECTTYPE" val="Program Name"/>
</p:tagLst>
</file>

<file path=ppt/tags/tag17.xml><?xml version="1.0" encoding="utf-8"?>
<p:tagLst xmlns:a="http://schemas.openxmlformats.org/drawingml/2006/main" xmlns:r="http://schemas.openxmlformats.org/officeDocument/2006/relationships" xmlns:p="http://schemas.openxmlformats.org/presentationml/2006/main">
  <p:tag name="OBJECTTYPE" val="Program Name"/>
</p:tagLst>
</file>

<file path=ppt/tags/tag18.xml><?xml version="1.0" encoding="utf-8"?>
<p:tagLst xmlns:a="http://schemas.openxmlformats.org/drawingml/2006/main" xmlns:r="http://schemas.openxmlformats.org/officeDocument/2006/relationships" xmlns:p="http://schemas.openxmlformats.org/presentationml/2006/main">
  <p:tag name="SLIDETYPE" val="Activity"/>
</p:tagLst>
</file>

<file path=ppt/tags/tag19.xml><?xml version="1.0" encoding="utf-8"?>
<p:tagLst xmlns:a="http://schemas.openxmlformats.org/drawingml/2006/main" xmlns:r="http://schemas.openxmlformats.org/officeDocument/2006/relationships" xmlns:p="http://schemas.openxmlformats.org/presentationml/2006/main">
  <p:tag name="OBJECTTYPE" val="Syntax Box"/>
</p:tagLst>
</file>

<file path=ppt/tags/tag2.xml><?xml version="1.0" encoding="utf-8"?>
<p:tagLst xmlns:a="http://schemas.openxmlformats.org/drawingml/2006/main" xmlns:r="http://schemas.openxmlformats.org/officeDocument/2006/relationships" xmlns:p="http://schemas.openxmlformats.org/presentationml/2006/main">
  <p:tag name="SHAPETITLE" val="Title Organizer"/>
  <p:tag name="SHAPETABLE" val="Group Organizer"/>
  <p:tag name="HIGHLIGHT_FONT_SIZE" val="20"/>
  <p:tag name="HIGHLIGHT_STYLE" val="CORPORATE_2017"/>
  <p:tag name="HIGHLIGHT_COLOR" val="10916465"/>
  <p:tag name="HIGHLIGHT_FONT_COLOR" val=" 16777215"/>
  <p:tag name="SLIDETYPE" val="Organizer"/>
  <p:tag name="SECTIONCOUNT" val="3"/>
  <p:tag name="MAINORGSLIDE" val="1/1"/>
</p:tagLst>
</file>

<file path=ppt/tags/tag20.xml><?xml version="1.0" encoding="utf-8"?>
<p:tagLst xmlns:a="http://schemas.openxmlformats.org/drawingml/2006/main" xmlns:r="http://schemas.openxmlformats.org/officeDocument/2006/relationships" xmlns:p="http://schemas.openxmlformats.org/presentationml/2006/main">
  <p:tag name="SLIDETYPE" val="Activity"/>
</p:tagLst>
</file>

<file path=ppt/tags/tag21.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22.xml><?xml version="1.0" encoding="utf-8"?>
<p:tagLst xmlns:a="http://schemas.openxmlformats.org/drawingml/2006/main" xmlns:r="http://schemas.openxmlformats.org/officeDocument/2006/relationships" xmlns:p="http://schemas.openxmlformats.org/presentationml/2006/main">
  <p:tag name="SHAPETITLE" val="Title Organizer"/>
  <p:tag name="SHAPETABLE" val="Group Organizer"/>
  <p:tag name="HIGHLIGHT_FONT_SIZE" val="20"/>
  <p:tag name="HIGHLIGHT_STYLE" val="CORPORATE_2017"/>
  <p:tag name="HIGHLIGHT_COLOR" val="10916465"/>
  <p:tag name="HIGHLIGHT_FONT_COLOR" val=" 16777215"/>
  <p:tag name="SLIDETYPE" val="Organizer"/>
  <p:tag name="SECTIONCOUNT" val="3"/>
</p:tagLst>
</file>

<file path=ppt/tags/tag23.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24.xml><?xml version="1.0" encoding="utf-8"?>
<p:tagLst xmlns:a="http://schemas.openxmlformats.org/drawingml/2006/main" xmlns:r="http://schemas.openxmlformats.org/officeDocument/2006/relationships" xmlns:p="http://schemas.openxmlformats.org/presentationml/2006/main">
  <p:tag name="SLIDETYPE" val="Discussion"/>
</p:tagLst>
</file>

<file path=ppt/tags/tag25.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26.xml><?xml version="1.0" encoding="utf-8"?>
<p:tagLst xmlns:a="http://schemas.openxmlformats.org/drawingml/2006/main" xmlns:r="http://schemas.openxmlformats.org/officeDocument/2006/relationships" xmlns:p="http://schemas.openxmlformats.org/presentationml/2006/main">
  <p:tag name="OBJECTTYPE" val="Syntax Box"/>
</p:tagLst>
</file>

<file path=ppt/tags/tag27.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28.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29.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3.xml><?xml version="1.0" encoding="utf-8"?>
<p:tagLst xmlns:a="http://schemas.openxmlformats.org/drawingml/2006/main" xmlns:r="http://schemas.openxmlformats.org/officeDocument/2006/relationships" xmlns:p="http://schemas.openxmlformats.org/presentationml/2006/main">
  <p:tag name="SHAPETITLE" val="Title Organizer"/>
  <p:tag name="SHAPETABLE" val="Group Organizer"/>
  <p:tag name="HIGHLIGHT_FONT_SIZE" val="20"/>
  <p:tag name="HIGHLIGHT_STYLE" val="CORPORATE_2017"/>
  <p:tag name="HIGHLIGHT_COLOR" val="10916465"/>
  <p:tag name="HIGHLIGHT_FONT_COLOR" val=" 16777215"/>
  <p:tag name="SLIDETYPE" val="Organizer"/>
  <p:tag name="SECTIONCOUNT" val="3"/>
</p:tagLst>
</file>

<file path=ppt/tags/tag30.xml><?xml version="1.0" encoding="utf-8"?>
<p:tagLst xmlns:a="http://schemas.openxmlformats.org/drawingml/2006/main" xmlns:r="http://schemas.openxmlformats.org/officeDocument/2006/relationships" xmlns:p="http://schemas.openxmlformats.org/presentationml/2006/main">
  <p:tag name="HIGHLIGHT" val="YES"/>
</p:tagLst>
</file>

<file path=ppt/tags/tag31.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32.xml><?xml version="1.0" encoding="utf-8"?>
<p:tagLst xmlns:a="http://schemas.openxmlformats.org/drawingml/2006/main" xmlns:r="http://schemas.openxmlformats.org/officeDocument/2006/relationships" xmlns:p="http://schemas.openxmlformats.org/presentationml/2006/main">
  <p:tag name="OBJECTTYPE" val="Syntax Box"/>
</p:tagLst>
</file>

<file path=ppt/tags/tag33.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34.xml><?xml version="1.0" encoding="utf-8"?>
<p:tagLst xmlns:a="http://schemas.openxmlformats.org/drawingml/2006/main" xmlns:r="http://schemas.openxmlformats.org/officeDocument/2006/relationships" xmlns:p="http://schemas.openxmlformats.org/presentationml/2006/main">
  <p:tag name="SLIDETYPE" val="Activity"/>
</p:tagLst>
</file>

<file path=ppt/tags/tag35.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36.xml><?xml version="1.0" encoding="utf-8"?>
<p:tagLst xmlns:a="http://schemas.openxmlformats.org/drawingml/2006/main" xmlns:r="http://schemas.openxmlformats.org/officeDocument/2006/relationships" xmlns:p="http://schemas.openxmlformats.org/presentationml/2006/main">
  <p:tag name="SLIDETYPE" val="Activity"/>
</p:tagLst>
</file>

<file path=ppt/tags/tag37.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38.xml><?xml version="1.0" encoding="utf-8"?>
<p:tagLst xmlns:a="http://schemas.openxmlformats.org/drawingml/2006/main" xmlns:r="http://schemas.openxmlformats.org/officeDocument/2006/relationships" xmlns:p="http://schemas.openxmlformats.org/presentationml/2006/main">
  <p:tag name="SLIDETYPE" val="Activity"/>
</p:tagLst>
</file>

<file path=ppt/tags/tag39.xml><?xml version="1.0" encoding="utf-8"?>
<p:tagLst xmlns:a="http://schemas.openxmlformats.org/drawingml/2006/main" xmlns:r="http://schemas.openxmlformats.org/officeDocument/2006/relationships" xmlns:p="http://schemas.openxmlformats.org/presentationml/2006/main">
  <p:tag name="SLIDETYPE" val="Activity"/>
</p:tagLst>
</file>

<file path=ppt/tags/tag4.xml><?xml version="1.0" encoding="utf-8"?>
<p:tagLst xmlns:a="http://schemas.openxmlformats.org/drawingml/2006/main" xmlns:r="http://schemas.openxmlformats.org/officeDocument/2006/relationships" xmlns:p="http://schemas.openxmlformats.org/presentationml/2006/main">
  <p:tag name="SLIDETYPE" val="Poll_MultipleAnswer"/>
</p:tagLst>
</file>

<file path=ppt/tags/tag40.xml><?xml version="1.0" encoding="utf-8"?>
<p:tagLst xmlns:a="http://schemas.openxmlformats.org/drawingml/2006/main" xmlns:r="http://schemas.openxmlformats.org/officeDocument/2006/relationships" xmlns:p="http://schemas.openxmlformats.org/presentationml/2006/main">
  <p:tag name="SLIDETYPE" val="Demo"/>
</p:tagLst>
</file>

<file path=ppt/tags/tag41.xml><?xml version="1.0" encoding="utf-8"?>
<p:tagLst xmlns:a="http://schemas.openxmlformats.org/drawingml/2006/main" xmlns:r="http://schemas.openxmlformats.org/officeDocument/2006/relationships" xmlns:p="http://schemas.openxmlformats.org/presentationml/2006/main">
  <p:tag name="OBJECTTYPE" val="Program Name"/>
</p:tagLst>
</file>

<file path=ppt/tags/tag42.xml><?xml version="1.0" encoding="utf-8"?>
<p:tagLst xmlns:a="http://schemas.openxmlformats.org/drawingml/2006/main" xmlns:r="http://schemas.openxmlformats.org/officeDocument/2006/relationships" xmlns:p="http://schemas.openxmlformats.org/presentationml/2006/main">
  <p:tag name="OBJECTTYPE" val="Syntax Box"/>
</p:tagLst>
</file>

<file path=ppt/tags/tag43.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44.xml><?xml version="1.0" encoding="utf-8"?>
<p:tagLst xmlns:a="http://schemas.openxmlformats.org/drawingml/2006/main" xmlns:r="http://schemas.openxmlformats.org/officeDocument/2006/relationships" xmlns:p="http://schemas.openxmlformats.org/presentationml/2006/main">
  <p:tag name="OBJECTTYPE" val="Program Name"/>
</p:tagLst>
</file>

<file path=ppt/tags/tag45.xml><?xml version="1.0" encoding="utf-8"?>
<p:tagLst xmlns:a="http://schemas.openxmlformats.org/drawingml/2006/main" xmlns:r="http://schemas.openxmlformats.org/officeDocument/2006/relationships" xmlns:p="http://schemas.openxmlformats.org/presentationml/2006/main">
  <p:tag name="OBJECTTYPE" val="Syntax Box"/>
</p:tagLst>
</file>

<file path=ppt/tags/tag46.xml><?xml version="1.0" encoding="utf-8"?>
<p:tagLst xmlns:a="http://schemas.openxmlformats.org/drawingml/2006/main" xmlns:r="http://schemas.openxmlformats.org/officeDocument/2006/relationships" xmlns:p="http://schemas.openxmlformats.org/presentationml/2006/main">
  <p:tag name="OBJECTTYPE" val="Syntax Box"/>
</p:tagLst>
</file>

<file path=ppt/tags/tag47.xml><?xml version="1.0" encoding="utf-8"?>
<p:tagLst xmlns:a="http://schemas.openxmlformats.org/drawingml/2006/main" xmlns:r="http://schemas.openxmlformats.org/officeDocument/2006/relationships" xmlns:p="http://schemas.openxmlformats.org/presentationml/2006/main">
  <p:tag name="OBJECTTYPE" val="Program Name"/>
</p:tagLst>
</file>

<file path=ppt/tags/tag48.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49.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5.xml><?xml version="1.0" encoding="utf-8"?>
<p:tagLst xmlns:a="http://schemas.openxmlformats.org/drawingml/2006/main" xmlns:r="http://schemas.openxmlformats.org/officeDocument/2006/relationships" xmlns:p="http://schemas.openxmlformats.org/presentationml/2006/main">
  <p:tag name="SLIDETYPE" val="Poll_MultipleAnswer"/>
</p:tagLst>
</file>

<file path=ppt/tags/tag50.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51.xml><?xml version="1.0" encoding="utf-8"?>
<p:tagLst xmlns:a="http://schemas.openxmlformats.org/drawingml/2006/main" xmlns:r="http://schemas.openxmlformats.org/officeDocument/2006/relationships" xmlns:p="http://schemas.openxmlformats.org/presentationml/2006/main">
  <p:tag name="OBJECTTYPE" val="Program Name"/>
</p:tagLst>
</file>

<file path=ppt/tags/tag52.xml><?xml version="1.0" encoding="utf-8"?>
<p:tagLst xmlns:a="http://schemas.openxmlformats.org/drawingml/2006/main" xmlns:r="http://schemas.openxmlformats.org/officeDocument/2006/relationships" xmlns:p="http://schemas.openxmlformats.org/presentationml/2006/main">
  <p:tag name="SLIDETYPE" val="Demo"/>
</p:tagLst>
</file>

<file path=ppt/tags/tag53.xml><?xml version="1.0" encoding="utf-8"?>
<p:tagLst xmlns:a="http://schemas.openxmlformats.org/drawingml/2006/main" xmlns:r="http://schemas.openxmlformats.org/officeDocument/2006/relationships" xmlns:p="http://schemas.openxmlformats.org/presentationml/2006/main">
  <p:tag name="OBJECTTYPE" val="Program Name"/>
</p:tagLst>
</file>

<file path=ppt/tags/tag54.xml><?xml version="1.0" encoding="utf-8"?>
<p:tagLst xmlns:a="http://schemas.openxmlformats.org/drawingml/2006/main" xmlns:r="http://schemas.openxmlformats.org/officeDocument/2006/relationships" xmlns:p="http://schemas.openxmlformats.org/presentationml/2006/main">
  <p:tag name="SLIDETYPE" val="Activity"/>
</p:tagLst>
</file>

<file path=ppt/tags/tag55.xml><?xml version="1.0" encoding="utf-8"?>
<p:tagLst xmlns:a="http://schemas.openxmlformats.org/drawingml/2006/main" xmlns:r="http://schemas.openxmlformats.org/officeDocument/2006/relationships" xmlns:p="http://schemas.openxmlformats.org/presentationml/2006/main">
  <p:tag name="SLIDETYPE" val="Activity"/>
</p:tagLst>
</file>

<file path=ppt/tags/tag56.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57.xml><?xml version="1.0" encoding="utf-8"?>
<p:tagLst xmlns:a="http://schemas.openxmlformats.org/drawingml/2006/main" xmlns:r="http://schemas.openxmlformats.org/officeDocument/2006/relationships" xmlns:p="http://schemas.openxmlformats.org/presentationml/2006/main">
  <p:tag name="HIGHLIGHT" val="YES"/>
</p:tagLst>
</file>

<file path=ppt/tags/tag58.xml><?xml version="1.0" encoding="utf-8"?>
<p:tagLst xmlns:a="http://schemas.openxmlformats.org/drawingml/2006/main" xmlns:r="http://schemas.openxmlformats.org/officeDocument/2006/relationships" xmlns:p="http://schemas.openxmlformats.org/presentationml/2006/main">
  <p:tag name="SHAPETITLE" val="Title Organizer"/>
  <p:tag name="SHAPETABLE" val="Group Organizer"/>
  <p:tag name="HIGHLIGHT_FONT_SIZE" val="20"/>
  <p:tag name="HIGHLIGHT_STYLE" val="CORPORATE_2017"/>
  <p:tag name="HIGHLIGHT_COLOR" val="10916465"/>
  <p:tag name="HIGHLIGHT_FONT_COLOR" val=" 16777215"/>
  <p:tag name="SLIDETYPE" val="Organizer"/>
  <p:tag name="SECTIONCOUNT" val="3"/>
</p:tagLst>
</file>

<file path=ppt/tags/tag59.xml><?xml version="1.0" encoding="utf-8"?>
<p:tagLst xmlns:a="http://schemas.openxmlformats.org/drawingml/2006/main" xmlns:r="http://schemas.openxmlformats.org/officeDocument/2006/relationships" xmlns:p="http://schemas.openxmlformats.org/presentationml/2006/main">
  <p:tag name="OBJECTTYPE" val="Syntax Box"/>
</p:tagLst>
</file>

<file path=ppt/tags/tag6.xml><?xml version="1.0" encoding="utf-8"?>
<p:tagLst xmlns:a="http://schemas.openxmlformats.org/drawingml/2006/main" xmlns:r="http://schemas.openxmlformats.org/officeDocument/2006/relationships" xmlns:p="http://schemas.openxmlformats.org/presentationml/2006/main">
  <p:tag name="OBJECTTYPE" val="PollCircle"/>
</p:tagLst>
</file>

<file path=ppt/tags/tag60.xml><?xml version="1.0" encoding="utf-8"?>
<p:tagLst xmlns:a="http://schemas.openxmlformats.org/drawingml/2006/main" xmlns:r="http://schemas.openxmlformats.org/officeDocument/2006/relationships" xmlns:p="http://schemas.openxmlformats.org/presentationml/2006/main">
  <p:tag name="OBJECTTYPE" val="Program Name"/>
</p:tagLst>
</file>

<file path=ppt/tags/tag61.xml><?xml version="1.0" encoding="utf-8"?>
<p:tagLst xmlns:a="http://schemas.openxmlformats.org/drawingml/2006/main" xmlns:r="http://schemas.openxmlformats.org/officeDocument/2006/relationships" xmlns:p="http://schemas.openxmlformats.org/presentationml/2006/main">
  <p:tag name="OBJECTTYPE" val="Syntax Box"/>
</p:tagLst>
</file>

<file path=ppt/tags/tag62.xml><?xml version="1.0" encoding="utf-8"?>
<p:tagLst xmlns:a="http://schemas.openxmlformats.org/drawingml/2006/main" xmlns:r="http://schemas.openxmlformats.org/officeDocument/2006/relationships" xmlns:p="http://schemas.openxmlformats.org/presentationml/2006/main">
  <p:tag name="OBJECTTYPE" val="Program Name"/>
</p:tagLst>
</file>

<file path=ppt/tags/tag63.xml><?xml version="1.0" encoding="utf-8"?>
<p:tagLst xmlns:a="http://schemas.openxmlformats.org/drawingml/2006/main" xmlns:r="http://schemas.openxmlformats.org/officeDocument/2006/relationships" xmlns:p="http://schemas.openxmlformats.org/presentationml/2006/main">
  <p:tag name="SLIDETYPE" val="Demo"/>
</p:tagLst>
</file>

<file path=ppt/tags/tag64.xml><?xml version="1.0" encoding="utf-8"?>
<p:tagLst xmlns:a="http://schemas.openxmlformats.org/drawingml/2006/main" xmlns:r="http://schemas.openxmlformats.org/officeDocument/2006/relationships" xmlns:p="http://schemas.openxmlformats.org/presentationml/2006/main">
  <p:tag name="OBJECTTYPE" val="Program Name"/>
</p:tagLst>
</file>

<file path=ppt/tags/tag65.xml><?xml version="1.0" encoding="utf-8"?>
<p:tagLst xmlns:a="http://schemas.openxmlformats.org/drawingml/2006/main" xmlns:r="http://schemas.openxmlformats.org/officeDocument/2006/relationships" xmlns:p="http://schemas.openxmlformats.org/presentationml/2006/main">
  <p:tag name="SLIDETYPE" val="Activity"/>
</p:tagLst>
</file>

<file path=ppt/tags/tag66.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67.xml><?xml version="1.0" encoding="utf-8"?>
<p:tagLst xmlns:a="http://schemas.openxmlformats.org/drawingml/2006/main" xmlns:r="http://schemas.openxmlformats.org/officeDocument/2006/relationships" xmlns:p="http://schemas.openxmlformats.org/presentationml/2006/main">
  <p:tag name="SLIDETYPE" val="Activity"/>
</p:tagLst>
</file>

<file path=ppt/tags/tag68.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69.xml><?xml version="1.0" encoding="utf-8"?>
<p:tagLst xmlns:a="http://schemas.openxmlformats.org/drawingml/2006/main" xmlns:r="http://schemas.openxmlformats.org/officeDocument/2006/relationships" xmlns:p="http://schemas.openxmlformats.org/presentationml/2006/main">
  <p:tag name="HIGHLIGHT" val="YES"/>
</p:tagLst>
</file>

<file path=ppt/tags/tag7.xml><?xml version="1.0" encoding="utf-8"?>
<p:tagLst xmlns:a="http://schemas.openxmlformats.org/drawingml/2006/main" xmlns:r="http://schemas.openxmlformats.org/officeDocument/2006/relationships" xmlns:p="http://schemas.openxmlformats.org/presentationml/2006/main">
  <p:tag name="OBJECTTYPE" val="PollCircle"/>
</p:tagLst>
</file>

<file path=ppt/tags/tag70.xml><?xml version="1.0" encoding="utf-8"?>
<p:tagLst xmlns:a="http://schemas.openxmlformats.org/drawingml/2006/main" xmlns:r="http://schemas.openxmlformats.org/officeDocument/2006/relationships" xmlns:p="http://schemas.openxmlformats.org/presentationml/2006/main">
  <p:tag name="OBJECTTYPE" val="Syntax Box"/>
</p:tagLst>
</file>

<file path=ppt/tags/tag71.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72.xml><?xml version="1.0" encoding="utf-8"?>
<p:tagLst xmlns:a="http://schemas.openxmlformats.org/drawingml/2006/main" xmlns:r="http://schemas.openxmlformats.org/officeDocument/2006/relationships" xmlns:p="http://schemas.openxmlformats.org/presentationml/2006/main">
  <p:tag name="SLIDETYPE" val="Discussion"/>
</p:tagLst>
</file>

<file path=ppt/tags/tag73.xml><?xml version="1.0" encoding="utf-8"?>
<p:tagLst xmlns:a="http://schemas.openxmlformats.org/drawingml/2006/main" xmlns:r="http://schemas.openxmlformats.org/officeDocument/2006/relationships" xmlns:p="http://schemas.openxmlformats.org/presentationml/2006/main">
  <p:tag name="SLIDETYPE" val="Exercise"/>
</p:tagLst>
</file>

<file path=ppt/tags/tag74.xml><?xml version="1.0" encoding="utf-8"?>
<p:tagLst xmlns:a="http://schemas.openxmlformats.org/drawingml/2006/main" xmlns:r="http://schemas.openxmlformats.org/officeDocument/2006/relationships" xmlns:p="http://schemas.openxmlformats.org/presentationml/2006/main">
  <p:tag name="SLIDETYPE" val="ChapterReview"/>
</p:tagLst>
</file>

<file path=ppt/tags/tag75.xml><?xml version="1.0" encoding="utf-8"?>
<p:tagLst xmlns:a="http://schemas.openxmlformats.org/drawingml/2006/main" xmlns:r="http://schemas.openxmlformats.org/officeDocument/2006/relationships" xmlns:p="http://schemas.openxmlformats.org/presentationml/2006/main">
  <p:tag name="OBJECTTYPE" val="PollCircle"/>
</p:tagLst>
</file>

<file path=ppt/tags/tag76.xml><?xml version="1.0" encoding="utf-8"?>
<p:tagLst xmlns:a="http://schemas.openxmlformats.org/drawingml/2006/main" xmlns:r="http://schemas.openxmlformats.org/officeDocument/2006/relationships" xmlns:p="http://schemas.openxmlformats.org/presentationml/2006/main">
  <p:tag name="OBJECTTYPE" val="PollCircle"/>
</p:tagLst>
</file>

<file path=ppt/tags/tag77.xml><?xml version="1.0" encoding="utf-8"?>
<p:tagLst xmlns:a="http://schemas.openxmlformats.org/drawingml/2006/main" xmlns:r="http://schemas.openxmlformats.org/officeDocument/2006/relationships" xmlns:p="http://schemas.openxmlformats.org/presentationml/2006/main">
  <p:tag name="OBJECTTYPE" val="PollCircle"/>
</p:tagLst>
</file>

<file path=ppt/tags/tag78.xml><?xml version="1.0" encoding="utf-8"?>
<p:tagLst xmlns:a="http://schemas.openxmlformats.org/drawingml/2006/main" xmlns:r="http://schemas.openxmlformats.org/officeDocument/2006/relationships" xmlns:p="http://schemas.openxmlformats.org/presentationml/2006/main">
  <p:tag name="OBJECTTYPE" val="PollCircle"/>
</p:tagLst>
</file>

<file path=ppt/tags/tag79.xml><?xml version="1.0" encoding="utf-8"?>
<p:tagLst xmlns:a="http://schemas.openxmlformats.org/drawingml/2006/main" xmlns:r="http://schemas.openxmlformats.org/officeDocument/2006/relationships" xmlns:p="http://schemas.openxmlformats.org/presentationml/2006/main">
  <p:tag name="OBJECTTYPE" val="PollCircle"/>
</p:tagLst>
</file>

<file path=ppt/tags/tag8.xml><?xml version="1.0" encoding="utf-8"?>
<p:tagLst xmlns:a="http://schemas.openxmlformats.org/drawingml/2006/main" xmlns:r="http://schemas.openxmlformats.org/officeDocument/2006/relationships" xmlns:p="http://schemas.openxmlformats.org/presentationml/2006/main">
  <p:tag name="OBJECTTYPE" val="PollCircle"/>
</p:tagLst>
</file>

<file path=ppt/tags/tag80.xml><?xml version="1.0" encoding="utf-8"?>
<p:tagLst xmlns:a="http://schemas.openxmlformats.org/drawingml/2006/main" xmlns:r="http://schemas.openxmlformats.org/officeDocument/2006/relationships" xmlns:p="http://schemas.openxmlformats.org/presentationml/2006/main">
  <p:tag name="OBJECTTYPE" val="PollCircle"/>
</p:tagLst>
</file>

<file path=ppt/tags/tag81.xml><?xml version="1.0" encoding="utf-8"?>
<p:tagLst xmlns:a="http://schemas.openxmlformats.org/drawingml/2006/main" xmlns:r="http://schemas.openxmlformats.org/officeDocument/2006/relationships" xmlns:p="http://schemas.openxmlformats.org/presentationml/2006/main">
  <p:tag name="SLIDETYPE" val="Poll_MultipleAnswer"/>
</p:tagLst>
</file>

<file path=ppt/tags/tag82.xml><?xml version="1.0" encoding="utf-8"?>
<p:tagLst xmlns:a="http://schemas.openxmlformats.org/drawingml/2006/main" xmlns:r="http://schemas.openxmlformats.org/officeDocument/2006/relationships" xmlns:p="http://schemas.openxmlformats.org/presentationml/2006/main">
  <p:tag name="OBJECTTYPE" val="PollCircle"/>
</p:tagLst>
</file>

<file path=ppt/tags/tag83.xml><?xml version="1.0" encoding="utf-8"?>
<p:tagLst xmlns:a="http://schemas.openxmlformats.org/drawingml/2006/main" xmlns:r="http://schemas.openxmlformats.org/officeDocument/2006/relationships" xmlns:p="http://schemas.openxmlformats.org/presentationml/2006/main">
  <p:tag name="OBJECTTYPE" val="PollCircle"/>
</p:tagLst>
</file>

<file path=ppt/tags/tag84.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85.xml><?xml version="1.0" encoding="utf-8"?>
<p:tagLst xmlns:a="http://schemas.openxmlformats.org/drawingml/2006/main" xmlns:r="http://schemas.openxmlformats.org/officeDocument/2006/relationships" xmlns:p="http://schemas.openxmlformats.org/presentationml/2006/main">
  <p:tag name="OBJECTTYPE" val="PollCircle"/>
</p:tagLst>
</file>

<file path=ppt/tags/tag86.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87.xml><?xml version="1.0" encoding="utf-8"?>
<p:tagLst xmlns:a="http://schemas.openxmlformats.org/drawingml/2006/main" xmlns:r="http://schemas.openxmlformats.org/officeDocument/2006/relationships" xmlns:p="http://schemas.openxmlformats.org/presentationml/2006/main">
  <p:tag name="OBJECTTYPE" val="PollCircle"/>
</p:tagLst>
</file>

<file path=ppt/tags/tag9.xml><?xml version="1.0" encoding="utf-8"?>
<p:tagLst xmlns:a="http://schemas.openxmlformats.org/drawingml/2006/main" xmlns:r="http://schemas.openxmlformats.org/officeDocument/2006/relationships" xmlns:p="http://schemas.openxmlformats.org/presentationml/2006/main">
  <p:tag name="SLIDETYPE" val="Activity"/>
</p:tagLst>
</file>

<file path=ppt/theme/theme1.xml><?xml version="1.0" encoding="utf-8"?>
<a:theme xmlns:a="http://schemas.openxmlformats.org/drawingml/2006/main" name="SAS">
  <a:themeElements>
    <a:clrScheme name="SAS-Palette">
      <a:dk1>
        <a:srgbClr val="000000"/>
      </a:dk1>
      <a:lt1>
        <a:srgbClr val="FFFFFF"/>
      </a:lt1>
      <a:dk2>
        <a:srgbClr val="04304B"/>
      </a:dk2>
      <a:lt2>
        <a:srgbClr val="C0E3F6"/>
      </a:lt2>
      <a:accent1>
        <a:srgbClr val="0074BE"/>
      </a:accent1>
      <a:accent2>
        <a:srgbClr val="61BAE9"/>
      </a:accent2>
      <a:accent3>
        <a:srgbClr val="04304B"/>
      </a:accent3>
      <a:accent4>
        <a:srgbClr val="00B08D"/>
      </a:accent4>
      <a:accent5>
        <a:srgbClr val="90B328"/>
      </a:accent5>
      <a:accent6>
        <a:srgbClr val="F58220"/>
      </a:accent6>
      <a:hlink>
        <a:srgbClr val="0074BE"/>
      </a:hlink>
      <a:folHlink>
        <a:srgbClr val="8E2F8A"/>
      </a:folHlink>
    </a:clrScheme>
    <a:fontScheme name="SAS-Fonts">
      <a:majorFont>
        <a:latin typeface="Calibri"/>
        <a:ea typeface=""/>
        <a:cs typeface=""/>
      </a:majorFont>
      <a:minorFont>
        <a:latin typeface="Calibri Light"/>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38100" cap="flat" cmpd="sng" algn="ctr">
          <a:solidFill>
            <a:srgbClr val="000000"/>
          </a:solidFill>
          <a:prstDash val="solid"/>
          <a:round/>
          <a:headEnd type="none" w="med" len="med"/>
          <a:tailEnd type="none" w="med" len="med"/>
        </a:ln>
      </a:spPr>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defPP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DS_16x9new_2017.potx" id="{12DF6767-72DE-45F2-8A2A-177E84B79E78}" vid="{43AB80BF-D2F6-4680-8575-7417D40F8490}"/>
    </a:ext>
  </a:extLst>
</a:theme>
</file>

<file path=ppt/theme/theme2.xml><?xml version="1.0" encoding="utf-8"?>
<a:theme xmlns:a="http://schemas.openxmlformats.org/drawingml/2006/main" name="1_SAS">
  <a:themeElements>
    <a:clrScheme name="SAS-Palette">
      <a:dk1>
        <a:srgbClr val="000000"/>
      </a:dk1>
      <a:lt1>
        <a:srgbClr val="FFFFFF"/>
      </a:lt1>
      <a:dk2>
        <a:srgbClr val="04304B"/>
      </a:dk2>
      <a:lt2>
        <a:srgbClr val="C0E3F6"/>
      </a:lt2>
      <a:accent1>
        <a:srgbClr val="0074BE"/>
      </a:accent1>
      <a:accent2>
        <a:srgbClr val="61BAE9"/>
      </a:accent2>
      <a:accent3>
        <a:srgbClr val="04304B"/>
      </a:accent3>
      <a:accent4>
        <a:srgbClr val="00B08D"/>
      </a:accent4>
      <a:accent5>
        <a:srgbClr val="90B328"/>
      </a:accent5>
      <a:accent6>
        <a:srgbClr val="F58220"/>
      </a:accent6>
      <a:hlink>
        <a:srgbClr val="0074BE"/>
      </a:hlink>
      <a:folHlink>
        <a:srgbClr val="8E2F8A"/>
      </a:folHlink>
    </a:clrScheme>
    <a:fontScheme name="SAS-Fonts">
      <a:majorFont>
        <a:latin typeface="Calibri"/>
        <a:ea typeface=""/>
        <a:cs typeface=""/>
      </a:majorFont>
      <a:minorFont>
        <a:latin typeface="Calibri Light"/>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38100" cap="flat" cmpd="sng" algn="ctr">
          <a:solidFill>
            <a:srgbClr val="000000"/>
          </a:solidFill>
          <a:prstDash val="solid"/>
          <a:round/>
          <a:headEnd type="none" w="med" len="med"/>
          <a:tailEnd type="none" w="med" len="med"/>
        </a:ln>
      </a:spPr>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defPP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DS_16x9new_2017.potx" id="{12DF6767-72DE-45F2-8A2A-177E84B79E78}" vid="{43AB80BF-D2F6-4680-8575-7417D40F849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CDS_16x9new_2017</Template>
  <TotalTime>15302</TotalTime>
  <Words>7692</Words>
  <Application>Microsoft Office PowerPoint</Application>
  <PresentationFormat>On-screen Show (16:9)</PresentationFormat>
  <Paragraphs>674</Paragraphs>
  <Slides>78</Slides>
  <Notes>78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78</vt:i4>
      </vt:variant>
    </vt:vector>
  </HeadingPairs>
  <TitlesOfParts>
    <vt:vector size="86" baseType="lpstr">
      <vt:lpstr>Courier New</vt:lpstr>
      <vt:lpstr>Arial</vt:lpstr>
      <vt:lpstr>Times New Roman</vt:lpstr>
      <vt:lpstr>SAS Monospace</vt:lpstr>
      <vt:lpstr>Calibri</vt:lpstr>
      <vt:lpstr>Calibri Light</vt:lpstr>
      <vt:lpstr>SAS</vt:lpstr>
      <vt:lpstr>1_SAS</vt:lpstr>
      <vt:lpstr>Lesson 2: Accessing Data</vt:lpstr>
      <vt:lpstr>Lesson 2: Accessing Data</vt:lpstr>
      <vt:lpstr>SAS Programming Process</vt:lpstr>
      <vt:lpstr>Types of Data</vt:lpstr>
      <vt:lpstr>Types of Data</vt:lpstr>
      <vt:lpstr>What Is a SAS Table?</vt:lpstr>
      <vt:lpstr>What Is a SAS Table?</vt:lpstr>
      <vt:lpstr>SAS Terminology</vt:lpstr>
      <vt:lpstr>Required Column Attributes for SAS Tables</vt:lpstr>
      <vt:lpstr>Required Column Attributes: Name</vt:lpstr>
      <vt:lpstr>2.01 Multiple Answer Question</vt:lpstr>
      <vt:lpstr>2.01 Multiple Answer Question – Correct Answers</vt:lpstr>
      <vt:lpstr>Required Column Attributes: Type</vt:lpstr>
      <vt:lpstr>Required Column Attributes: Type</vt:lpstr>
      <vt:lpstr>Required Column Attributes: Length</vt:lpstr>
      <vt:lpstr>2.02 Activity</vt:lpstr>
      <vt:lpstr>2.02 Activity – Correct Answer</vt:lpstr>
      <vt:lpstr>2.03 Question</vt:lpstr>
      <vt:lpstr>2.03 Question – Correct Answer</vt:lpstr>
      <vt:lpstr>Viewing Table and Column Attributes</vt:lpstr>
      <vt:lpstr>Viewing Table and Column Attributes</vt:lpstr>
      <vt:lpstr>2.04 Activity</vt:lpstr>
      <vt:lpstr>2.04 Activity – Correct Answer</vt:lpstr>
      <vt:lpstr>Lesson 2: Accessing Data</vt:lpstr>
      <vt:lpstr>Using a Library to Read SAS Files</vt:lpstr>
      <vt:lpstr>Discussion</vt:lpstr>
      <vt:lpstr>Using a Library to Read SAS Files</vt:lpstr>
      <vt:lpstr>Using a Library to Read SAS Files</vt:lpstr>
      <vt:lpstr>Using a Library to Read SAS Files</vt:lpstr>
      <vt:lpstr>Using a Library to Read SAS Files</vt:lpstr>
      <vt:lpstr>Using a Library to Read SAS Files</vt:lpstr>
      <vt:lpstr>Using a Library to Read SAS Files</vt:lpstr>
      <vt:lpstr>2.05 Activity (Required)</vt:lpstr>
      <vt:lpstr>2.05 Activity – Correct Answer</vt:lpstr>
      <vt:lpstr>2.06 Activity</vt:lpstr>
      <vt:lpstr>2.06 Activity – Correct Answer</vt:lpstr>
      <vt:lpstr>Automatic SAS Libraries</vt:lpstr>
      <vt:lpstr>Automatic SAS Libraries</vt:lpstr>
      <vt:lpstr>Automatic SAS Libraries</vt:lpstr>
      <vt:lpstr>Exploring Automatic SAS Libraries</vt:lpstr>
      <vt:lpstr>Using a Library to Read Excel Files</vt:lpstr>
      <vt:lpstr>Using a Library to Read Excel Files</vt:lpstr>
      <vt:lpstr>Using a Library to Read Excel Files</vt:lpstr>
      <vt:lpstr>Using a Library to Read Excel Files</vt:lpstr>
      <vt:lpstr>2.07 Activity</vt:lpstr>
      <vt:lpstr>2.07 Activity – Correct Answer</vt:lpstr>
      <vt:lpstr>Lesson 2: Accessing Data</vt:lpstr>
      <vt:lpstr>Importing Unstructured Data</vt:lpstr>
      <vt:lpstr>Importing a Comma-Delimited (CSV) File</vt:lpstr>
      <vt:lpstr>Importing a Comma-Delimited (CSV) File</vt:lpstr>
      <vt:lpstr>Importing a Comma-Delimited  (CSV) File</vt:lpstr>
      <vt:lpstr>2.08 Activity</vt:lpstr>
      <vt:lpstr>2.08 Activity – Correct Answer</vt:lpstr>
      <vt:lpstr>Importing an Excel File</vt:lpstr>
      <vt:lpstr>Discussion</vt:lpstr>
      <vt:lpstr>Beyond SAS Programming 1</vt:lpstr>
      <vt:lpstr>Practice</vt:lpstr>
      <vt:lpstr>Lesson Quiz</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SAS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Stacey Syphus</dc:creator>
  <cp:lastModifiedBy>Deborah Bayo</cp:lastModifiedBy>
  <cp:revision>597</cp:revision>
  <dcterms:created xsi:type="dcterms:W3CDTF">2017-11-13T22:31:24Z</dcterms:created>
  <dcterms:modified xsi:type="dcterms:W3CDTF">2020-03-25T18:46:20Z</dcterms:modified>
</cp:coreProperties>
</file>