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530F2-2719-88E5-0540-2EFAAD80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6C148B-DBED-63D0-7D28-6EF9A090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64D4B6-5ACA-BB77-2FFA-E857B5EC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C543C-8B37-3552-DBB3-32C1AC75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1B7A62-3226-909F-C88E-81513D9D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98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9A031-D200-99EE-A892-B9015265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7B5BF0-1EC3-A0D3-B50E-E686327B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866E0-5AD9-6801-11B9-E353CA66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B5DEA-E9DF-01C8-D96F-EE49833A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40524-F1C5-672B-F125-2EBB4CFD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6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6B8066-24C0-0FFB-59BB-AB065B7CD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8F063F-35A8-9BAA-7D33-B4E9147C3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51781-79B6-4C8E-02A8-5768A0B9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431F7-8952-66D8-29C0-FFF0D38C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2FBA9C-0368-64BF-30B7-E7E5651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1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5D6D-6191-2394-44DF-CC0859F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27252-3721-74D5-3C38-920A064A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D35E38-A2AA-0F29-021B-4ECAFA87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3CDD75-A4E1-F525-293F-6920E2AE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51108-9F96-253E-494A-384090AF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DEE80-43DC-3CB8-B686-E6016E7E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9EB5AE-743C-7340-24EF-096CB48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E32E69-64B7-AFAA-E7AA-21E32F4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71C828-CE0F-6FFE-414A-982A521D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80CF2-EC2D-473A-EADA-6914FB22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92C08-0BF3-24A0-C44A-67617394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E9B73-3AF0-B387-9382-EC63AD4C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0735B7-2A4D-57AB-5BD4-4DFDDAB5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2AAA14-80A9-2012-1CC3-9E6CCA37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CAA3D3-2BEE-12C3-8337-E57EB17A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4A5EE8-693B-DFFF-E2AE-6BDCEBED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5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D10D9-A268-8C3C-3D30-7BEDE5CD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2A1936-0C93-B9D3-6147-434589DE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9342E1-D175-9813-5E31-11176334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C00780-AB73-F4D1-6A03-1E201D165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BE3F71-4386-A04A-C14A-1B6B4B166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CBDFFD-F7BA-9E3E-0614-9A807487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2847DF-DE30-0D60-5BC6-9C18F668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A79407-DF8F-8371-63A5-E8D050F7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50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F45B6-C7C2-3A90-381B-13DEBBFE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A1AAA9-709B-DDB4-8CFA-4C2B2641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D66BB2-47F9-D444-75E2-309783C0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8F34FE-3191-9F71-2539-5E9C9C83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1E8A22-A652-C695-34DC-86617D67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FBB860-1199-98E3-E471-76CC6FD1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4EB001-B78B-4957-2FD3-A2476DE9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7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115C-5BFA-CA10-42D3-E51B7EB9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31271-82DF-01E1-8D0B-C7565778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BACC73-99AE-0163-E134-6CF0D081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579C82-C233-57C8-3170-E45F845C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F91F0D-EA96-41FA-2A7B-45FD941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4BB06F-F3A3-7634-D11D-A24483F2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18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15E21-FE40-B529-9C9D-88D9D6C2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974642-EB28-9E74-E499-52EEE3C37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114AA5-B3F0-18F2-4DBE-8CA5FB941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9307FE-1DA1-D5D3-F497-B9709141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CB3BF5-18A3-34BD-FBD5-EB84BCB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815B48-9C3F-74D3-560F-9106CE5A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3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B3713E-9C8C-BEA6-5E7F-519B0C56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3DB2BE-92D0-1C5D-9CD7-7A68F03B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3D402-014D-542B-34B5-4123990B5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E997-37B6-4CF8-A36C-E48A4123116C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FA245D-5AD4-EBE6-55B5-39D2FC884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4E20E-9C53-06A1-C016-DB4C5B40A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8DEF-E3FC-434C-BF59-9A80B2B4E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2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Usuário com preenchimento sólido">
            <a:extLst>
              <a:ext uri="{FF2B5EF4-FFF2-40B4-BE49-F238E27FC236}">
                <a16:creationId xmlns:a16="http://schemas.microsoft.com/office/drawing/2014/main" id="{F4E6C928-FA5F-B4B9-AF4A-5C958209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14" y="2409640"/>
            <a:ext cx="914400" cy="914400"/>
          </a:xfrm>
          <a:prstGeom prst="rect">
            <a:avLst/>
          </a:prstGeom>
        </p:spPr>
      </p:pic>
      <p:pic>
        <p:nvPicPr>
          <p:cNvPr id="1028" name="Picture 4" descr="Image result for sharepoint image">
            <a:extLst>
              <a:ext uri="{FF2B5EF4-FFF2-40B4-BE49-F238E27FC236}">
                <a16:creationId xmlns:a16="http://schemas.microsoft.com/office/drawing/2014/main" id="{5EE9AD1C-11D7-D795-475E-C42BA6E9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100262"/>
            <a:ext cx="1219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 descr="Documento estrutura de tópicos">
            <a:extLst>
              <a:ext uri="{FF2B5EF4-FFF2-40B4-BE49-F238E27FC236}">
                <a16:creationId xmlns:a16="http://schemas.microsoft.com/office/drawing/2014/main" id="{3D400474-50A4-D5D1-A801-F5CF331FB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080" y="1664334"/>
            <a:ext cx="914400" cy="914400"/>
          </a:xfrm>
          <a:prstGeom prst="rect">
            <a:avLst/>
          </a:prstGeom>
        </p:spPr>
      </p:pic>
      <p:pic>
        <p:nvPicPr>
          <p:cNvPr id="1030" name="Picture 6" descr="Logic Apps | Microsoft Azure Color">
            <a:extLst>
              <a:ext uri="{FF2B5EF4-FFF2-40B4-BE49-F238E27FC236}">
                <a16:creationId xmlns:a16="http://schemas.microsoft.com/office/drawing/2014/main" id="{BF5D0954-B78B-D0F0-0F62-6E329B31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469" y="2409640"/>
            <a:ext cx="1182183" cy="89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zure Data Warehouse Icon - Azure Sql Data Warehouse Icon - (512x512) Png  Clipart Download">
            <a:extLst>
              <a:ext uri="{FF2B5EF4-FFF2-40B4-BE49-F238E27FC236}">
                <a16:creationId xmlns:a16="http://schemas.microsoft.com/office/drawing/2014/main" id="{F5A1D487-3CDE-9B67-C1D0-85476BC2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200" y="2098372"/>
            <a:ext cx="1344032" cy="13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to consider with the Azure Data Factory - Dynamic People">
            <a:extLst>
              <a:ext uri="{FF2B5EF4-FFF2-40B4-BE49-F238E27FC236}">
                <a16:creationId xmlns:a16="http://schemas.microsoft.com/office/drawing/2014/main" id="{99ED181E-0B52-5459-E59D-BE95DD663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7" t="24062" r="17091"/>
          <a:stretch/>
        </p:blipFill>
        <p:spPr bwMode="auto">
          <a:xfrm>
            <a:off x="6970346" y="1967230"/>
            <a:ext cx="1645285" cy="13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ECE02-2BBF-4371-EBEE-9FB99AFBF8E2}"/>
              </a:ext>
            </a:extLst>
          </p:cNvPr>
          <p:cNvSpPr txBox="1"/>
          <p:nvPr/>
        </p:nvSpPr>
        <p:spPr>
          <a:xfrm>
            <a:off x="6660729" y="3361055"/>
            <a:ext cx="195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Azure Data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C3A0F4-12AB-A41D-1B27-C9F5EBFC67F1}"/>
              </a:ext>
            </a:extLst>
          </p:cNvPr>
          <p:cNvSpPr txBox="1"/>
          <p:nvPr/>
        </p:nvSpPr>
        <p:spPr>
          <a:xfrm>
            <a:off x="9558865" y="3418205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Azure Data </a:t>
            </a:r>
            <a:r>
              <a:rPr lang="pt-BR" dirty="0" err="1"/>
              <a:t>Warehouse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F536DF-3B4E-FD79-433D-FC19427D8516}"/>
              </a:ext>
            </a:extLst>
          </p:cNvPr>
          <p:cNvSpPr txBox="1"/>
          <p:nvPr/>
        </p:nvSpPr>
        <p:spPr>
          <a:xfrm>
            <a:off x="4593364" y="3410109"/>
            <a:ext cx="118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Logic</a:t>
            </a:r>
            <a:r>
              <a:rPr lang="pt-BR" dirty="0"/>
              <a:t> Apps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0C1A31-6B2E-ED1C-D65E-E174E8132F89}"/>
              </a:ext>
            </a:extLst>
          </p:cNvPr>
          <p:cNvSpPr txBox="1"/>
          <p:nvPr/>
        </p:nvSpPr>
        <p:spPr>
          <a:xfrm>
            <a:off x="2213068" y="3395742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Sharepoint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76AC65-AA95-D998-BAE1-7CC1C888E737}"/>
              </a:ext>
            </a:extLst>
          </p:cNvPr>
          <p:cNvSpPr txBox="1"/>
          <p:nvPr/>
        </p:nvSpPr>
        <p:spPr>
          <a:xfrm>
            <a:off x="347312" y="31955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User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0DF9DF2-95DF-AED3-5C89-EA95EB66C57F}"/>
              </a:ext>
            </a:extLst>
          </p:cNvPr>
          <p:cNvCxnSpPr>
            <a:cxnSpLocks/>
          </p:cNvCxnSpPr>
          <p:nvPr/>
        </p:nvCxnSpPr>
        <p:spPr>
          <a:xfrm flipV="1">
            <a:off x="1177970" y="2856210"/>
            <a:ext cx="830891" cy="1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10EA58C-92AE-2B4B-2D55-6555F77603FF}"/>
              </a:ext>
            </a:extLst>
          </p:cNvPr>
          <p:cNvCxnSpPr/>
          <p:nvPr/>
        </p:nvCxnSpPr>
        <p:spPr>
          <a:xfrm flipV="1">
            <a:off x="3607169" y="2837160"/>
            <a:ext cx="830891" cy="1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D7CE993-F020-2ACD-B9AA-9D1E536C9E3E}"/>
              </a:ext>
            </a:extLst>
          </p:cNvPr>
          <p:cNvCxnSpPr/>
          <p:nvPr/>
        </p:nvCxnSpPr>
        <p:spPr>
          <a:xfrm flipV="1">
            <a:off x="6021153" y="2846500"/>
            <a:ext cx="830891" cy="1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DB8EEFE-F97A-31CE-FE6B-9C5DE469585A}"/>
              </a:ext>
            </a:extLst>
          </p:cNvPr>
          <p:cNvCxnSpPr>
            <a:cxnSpLocks/>
          </p:cNvCxnSpPr>
          <p:nvPr/>
        </p:nvCxnSpPr>
        <p:spPr>
          <a:xfrm>
            <a:off x="8614725" y="2866655"/>
            <a:ext cx="10817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14D2A7-8544-BBBC-40CC-09603BF5EC17}"/>
              </a:ext>
            </a:extLst>
          </p:cNvPr>
          <p:cNvSpPr txBox="1"/>
          <p:nvPr/>
        </p:nvSpPr>
        <p:spPr>
          <a:xfrm>
            <a:off x="1002574" y="130214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File input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D89412-56B3-72A0-98CC-F5C85924AD41}"/>
              </a:ext>
            </a:extLst>
          </p:cNvPr>
          <p:cNvSpPr txBox="1"/>
          <p:nvPr/>
        </p:nvSpPr>
        <p:spPr>
          <a:xfrm>
            <a:off x="3524683" y="2162254"/>
            <a:ext cx="957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New file</a:t>
            </a:r>
          </a:p>
          <a:p>
            <a:pPr algn="ctr"/>
            <a:r>
              <a:rPr lang="pt-BR" dirty="0" err="1"/>
              <a:t>event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7F3954E-D8BE-6755-0C54-51AC7474DC6C}"/>
              </a:ext>
            </a:extLst>
          </p:cNvPr>
          <p:cNvSpPr txBox="1"/>
          <p:nvPr/>
        </p:nvSpPr>
        <p:spPr>
          <a:xfrm>
            <a:off x="5913939" y="2162674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Trigger </a:t>
            </a:r>
          </a:p>
          <a:p>
            <a:pPr algn="ctr"/>
            <a:r>
              <a:rPr lang="pt-BR" dirty="0"/>
              <a:t>Pipeline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D1C685-5711-B588-4AA1-6FD90C603397}"/>
              </a:ext>
            </a:extLst>
          </p:cNvPr>
          <p:cNvSpPr txBox="1"/>
          <p:nvPr/>
        </p:nvSpPr>
        <p:spPr>
          <a:xfrm>
            <a:off x="8731709" y="2111249"/>
            <a:ext cx="67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Store</a:t>
            </a:r>
          </a:p>
          <a:p>
            <a:pPr algn="ctr"/>
            <a:r>
              <a:rPr lang="pt-BR" dirty="0"/>
              <a:t>data</a:t>
            </a:r>
          </a:p>
        </p:txBody>
      </p:sp>
      <p:pic>
        <p:nvPicPr>
          <p:cNvPr id="1044" name="Picture 20" descr="Connecting and Reading Data From Azure Data Lake - Analytics Vidhya">
            <a:extLst>
              <a:ext uri="{FF2B5EF4-FFF2-40B4-BE49-F238E27FC236}">
                <a16:creationId xmlns:a16="http://schemas.microsoft.com/office/drawing/2014/main" id="{B3EECF3B-84DB-8B8D-5F68-1E05E922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50" y="4844097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5DBACEB-321C-B4AD-44AD-1F0A78F233CC}"/>
              </a:ext>
            </a:extLst>
          </p:cNvPr>
          <p:cNvCxnSpPr>
            <a:cxnSpLocks/>
          </p:cNvCxnSpPr>
          <p:nvPr/>
        </p:nvCxnSpPr>
        <p:spPr>
          <a:xfrm>
            <a:off x="5813652" y="3456149"/>
            <a:ext cx="1156694" cy="1670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2B32B3B-1FAC-7934-C7EB-8385BC6EA970}"/>
              </a:ext>
            </a:extLst>
          </p:cNvPr>
          <p:cNvSpPr txBox="1"/>
          <p:nvPr/>
        </p:nvSpPr>
        <p:spPr>
          <a:xfrm>
            <a:off x="5365460" y="4426585"/>
            <a:ext cx="111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Move file </a:t>
            </a:r>
          </a:p>
          <a:p>
            <a:pPr algn="ctr"/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staging</a:t>
            </a:r>
            <a:endParaRPr lang="pt-BR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8E5370-5D3E-A9FF-10E7-C9A28D9B5B3C}"/>
              </a:ext>
            </a:extLst>
          </p:cNvPr>
          <p:cNvCxnSpPr>
            <a:cxnSpLocks/>
          </p:cNvCxnSpPr>
          <p:nvPr/>
        </p:nvCxnSpPr>
        <p:spPr>
          <a:xfrm flipV="1">
            <a:off x="7792987" y="3847108"/>
            <a:ext cx="0" cy="983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26D6CDE-B386-2BF9-D020-C27A16852531}"/>
              </a:ext>
            </a:extLst>
          </p:cNvPr>
          <p:cNvSpPr txBox="1"/>
          <p:nvPr/>
        </p:nvSpPr>
        <p:spPr>
          <a:xfrm>
            <a:off x="7887714" y="4200831"/>
            <a:ext cx="99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Read</a:t>
            </a:r>
            <a:r>
              <a:rPr lang="pt-BR" dirty="0"/>
              <a:t> file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7D71070E-B215-4388-865F-BC2D6F55811B}"/>
              </a:ext>
            </a:extLst>
          </p:cNvPr>
          <p:cNvCxnSpPr>
            <a:cxnSpLocks/>
          </p:cNvCxnSpPr>
          <p:nvPr/>
        </p:nvCxnSpPr>
        <p:spPr>
          <a:xfrm>
            <a:off x="7669162" y="3885208"/>
            <a:ext cx="0" cy="983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16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Saito Nogueira - Visagio</dc:creator>
  <cp:lastModifiedBy>Danilo Saito Nogueira - Visagio</cp:lastModifiedBy>
  <cp:revision>3</cp:revision>
  <dcterms:created xsi:type="dcterms:W3CDTF">2022-10-17T15:35:58Z</dcterms:created>
  <dcterms:modified xsi:type="dcterms:W3CDTF">2022-10-17T18:22:01Z</dcterms:modified>
</cp:coreProperties>
</file>