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7"/>
  </p:notesMasterIdLst>
  <p:handoutMasterIdLst>
    <p:handoutMasterId r:id="rId18"/>
  </p:handoutMasterIdLst>
  <p:sldIdLst>
    <p:sldId id="298" r:id="rId4"/>
    <p:sldId id="283" r:id="rId5"/>
    <p:sldId id="292" r:id="rId6"/>
    <p:sldId id="284" r:id="rId7"/>
    <p:sldId id="303" r:id="rId8"/>
    <p:sldId id="299" r:id="rId9"/>
    <p:sldId id="304" r:id="rId10"/>
    <p:sldId id="301" r:id="rId11"/>
    <p:sldId id="305" r:id="rId12"/>
    <p:sldId id="293" r:id="rId13"/>
    <p:sldId id="306" r:id="rId14"/>
    <p:sldId id="307" r:id="rId15"/>
    <p:sldId id="296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30/03/2022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30/03/2022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igma.com/file/JVPWlbjLmoFTurS0z8TPoU/Desktop?node-id=0%3A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figma.com/file/WsyoUiOOAUpBNJcsnxVdO0/Tablet?node-id=1%3A345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figma.com/file/gzPfgnmVDeTPNbuZygKP8T/Mobile?node-id=3%3A3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5600" dirty="0"/>
              <a:t>E-commerce para Loja de Jogos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Uma plataforma para clientes e jogadores se encontrarem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 descr="Mulher ao laptop, sorrindo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pt-BR" sz="5600" dirty="0"/>
              <a:t>O que apesentamos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pt-BR" dirty="0"/>
              <a:t>Quais foram as visões trazidas para agregar valor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Objetivos alcançados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265877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0058C-1EFD-400C-9277-F4CA344C3B49}"/>
              </a:ext>
            </a:extLst>
          </p:cNvPr>
          <p:cNvSpPr txBox="1"/>
          <p:nvPr/>
        </p:nvSpPr>
        <p:spPr>
          <a:xfrm>
            <a:off x="432000" y="1244492"/>
            <a:ext cx="4216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Conforme solicitado no briefing desenvolvemos um site responsivo com ambiente clean e minimalista com cores e contrastes leves.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aumentar a interação com o público buscamos formas de aumentar o engajamento e a credibilidade.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 todos os produtos avaliados os visitantes poderão verificar comentários de outros compradores, avaliar a média das notas e assistir o review dos jogos e produtos diretamente nas redes sociais, fazendo com que a marca se consolide como uma criadora de conteúdo especializado.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4C0153-6792-4970-8E50-0A06B1142993}"/>
              </a:ext>
            </a:extLst>
          </p:cNvPr>
          <p:cNvSpPr txBox="1"/>
          <p:nvPr/>
        </p:nvSpPr>
        <p:spPr>
          <a:xfrm>
            <a:off x="4924101" y="1188466"/>
            <a:ext cx="4216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Focamos em uma interface de fácil visualização e com ícones grandes e simples, assim aumentamos a usabilidade e facilitamos a interação do usuário com a plataforma.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60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Investimento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265877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9B5DBDD-4970-457F-8AB2-13C8D7F21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17107"/>
              </p:ext>
            </p:extLst>
          </p:nvPr>
        </p:nvGraphicFramePr>
        <p:xfrm>
          <a:off x="432000" y="934598"/>
          <a:ext cx="350968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843">
                  <a:extLst>
                    <a:ext uri="{9D8B030D-6E8A-4147-A177-3AD203B41FA5}">
                      <a16:colId xmlns:a16="http://schemas.microsoft.com/office/drawing/2014/main" val="1031373255"/>
                    </a:ext>
                  </a:extLst>
                </a:gridCol>
                <a:gridCol w="1754843">
                  <a:extLst>
                    <a:ext uri="{9D8B030D-6E8A-4147-A177-3AD203B41FA5}">
                      <a16:colId xmlns:a16="http://schemas.microsoft.com/office/drawing/2014/main" val="2969334553"/>
                    </a:ext>
                  </a:extLst>
                </a:gridCol>
              </a:tblGrid>
              <a:tr h="22500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Registro de Domínio Nacional (com.br)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66615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 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R$ 40,00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81248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R$ 76,00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45667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R$ 112,00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03156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R$ 148,00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4518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DC97613-5CD7-4DC4-B9E5-A06AEFB71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39311"/>
              </p:ext>
            </p:extLst>
          </p:nvPr>
        </p:nvGraphicFramePr>
        <p:xfrm>
          <a:off x="432000" y="2780388"/>
          <a:ext cx="350968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843">
                  <a:extLst>
                    <a:ext uri="{9D8B030D-6E8A-4147-A177-3AD203B41FA5}">
                      <a16:colId xmlns:a16="http://schemas.microsoft.com/office/drawing/2014/main" val="1031373255"/>
                    </a:ext>
                  </a:extLst>
                </a:gridCol>
                <a:gridCol w="1754843">
                  <a:extLst>
                    <a:ext uri="{9D8B030D-6E8A-4147-A177-3AD203B41FA5}">
                      <a16:colId xmlns:a16="http://schemas.microsoft.com/office/drawing/2014/main" val="2969334553"/>
                    </a:ext>
                  </a:extLst>
                </a:gridCol>
              </a:tblGrid>
              <a:tr h="38331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Registro de Domínio Internacional (com)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66615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 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R$ 59,90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81248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R$ 119,80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45667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R$ 299,50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03156"/>
                  </a:ext>
                </a:extLst>
              </a:tr>
              <a:tr h="27874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R$ 599,00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45189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F36367C-8190-4402-ACC6-918CB4A84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40088"/>
              </p:ext>
            </p:extLst>
          </p:nvPr>
        </p:nvGraphicFramePr>
        <p:xfrm>
          <a:off x="432000" y="4630086"/>
          <a:ext cx="350968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843">
                  <a:extLst>
                    <a:ext uri="{9D8B030D-6E8A-4147-A177-3AD203B41FA5}">
                      <a16:colId xmlns:a16="http://schemas.microsoft.com/office/drawing/2014/main" val="1031373255"/>
                    </a:ext>
                  </a:extLst>
                </a:gridCol>
                <a:gridCol w="1754843">
                  <a:extLst>
                    <a:ext uri="{9D8B030D-6E8A-4147-A177-3AD203B41FA5}">
                      <a16:colId xmlns:a16="http://schemas.microsoft.com/office/drawing/2014/main" val="29693345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Hospedagem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66615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Mensal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R$ 40,00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81248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Trimestral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R$ 110,00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45667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R$ 370,00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03156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7D681A1-5546-400E-A245-E5C54B83D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18608"/>
              </p:ext>
            </p:extLst>
          </p:nvPr>
        </p:nvGraphicFramePr>
        <p:xfrm>
          <a:off x="5076500" y="934598"/>
          <a:ext cx="556782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319">
                  <a:extLst>
                    <a:ext uri="{9D8B030D-6E8A-4147-A177-3AD203B41FA5}">
                      <a16:colId xmlns:a16="http://schemas.microsoft.com/office/drawing/2014/main" val="1031373255"/>
                    </a:ext>
                  </a:extLst>
                </a:gridCol>
                <a:gridCol w="1220505">
                  <a:extLst>
                    <a:ext uri="{9D8B030D-6E8A-4147-A177-3AD203B41FA5}">
                      <a16:colId xmlns:a16="http://schemas.microsoft.com/office/drawing/2014/main" val="2969334553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507412190"/>
                    </a:ext>
                  </a:extLst>
                </a:gridCol>
              </a:tblGrid>
              <a:tr h="225004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Desenvolvimento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66615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Prazo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81248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Layout Responsivo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R$ 2.000,00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 Semanas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45667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Desenvolvimento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R$ 5.500,00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 Semanas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03156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Manutenção – 24/7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R$ 1.500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Mensal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45189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C6CE423-A744-433D-8292-603445F3D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5623"/>
              </p:ext>
            </p:extLst>
          </p:nvPr>
        </p:nvGraphicFramePr>
        <p:xfrm>
          <a:off x="5076499" y="2559676"/>
          <a:ext cx="556782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913">
                  <a:extLst>
                    <a:ext uri="{9D8B030D-6E8A-4147-A177-3AD203B41FA5}">
                      <a16:colId xmlns:a16="http://schemas.microsoft.com/office/drawing/2014/main" val="1031373255"/>
                    </a:ext>
                  </a:extLst>
                </a:gridCol>
                <a:gridCol w="2783913">
                  <a:extLst>
                    <a:ext uri="{9D8B030D-6E8A-4147-A177-3AD203B41FA5}">
                      <a16:colId xmlns:a16="http://schemas.microsoft.com/office/drawing/2014/main" val="2969334553"/>
                    </a:ext>
                  </a:extLst>
                </a:gridCol>
              </a:tblGrid>
              <a:tr h="225004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Segurança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66615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Certificado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Valor e Prazo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81248"/>
                  </a:ext>
                </a:extLst>
              </a:tr>
              <a:tr h="225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SSL -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InstantSSL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R$ 400,00 - 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4566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5FD7A7E8-9B0B-4EED-838C-5A0A40AD56F3}"/>
              </a:ext>
            </a:extLst>
          </p:cNvPr>
          <p:cNvSpPr txBox="1"/>
          <p:nvPr/>
        </p:nvSpPr>
        <p:spPr>
          <a:xfrm>
            <a:off x="5228948" y="4057095"/>
            <a:ext cx="6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Após entrega do site, acompanhamento e assistência contra falhas e bugs por 4 semanas.</a:t>
            </a:r>
          </a:p>
        </p:txBody>
      </p:sp>
    </p:spTree>
    <p:extLst>
      <p:ext uri="{BB962C8B-B14F-4D97-AF65-F5344CB8AC3E}">
        <p14:creationId xmlns:p14="http://schemas.microsoft.com/office/powerpoint/2010/main" val="293614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Danilo Justino </a:t>
            </a:r>
            <a:r>
              <a:rPr lang="pt-BR" dirty="0" err="1"/>
              <a:t>Sanna</a:t>
            </a:r>
            <a:endParaRPr lang="pt-BR" dirty="0"/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+ 55 11 985514492</a:t>
            </a:r>
          </a:p>
        </p:txBody>
      </p:sp>
      <p:pic>
        <p:nvPicPr>
          <p:cNvPr id="10" name="Elemento gráfico 9" descr="Smartphone" title="Ícone – Número de Telefone do Apresentado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danilocurso1@outlook.com</a:t>
            </a:r>
          </a:p>
        </p:txBody>
      </p:sp>
      <p:pic>
        <p:nvPicPr>
          <p:cNvPr id="9" name="Elemento gráfico 8" descr="Envelope" title="Ícone – Email do Apresent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Vision for Future</a:t>
            </a:r>
          </a:p>
        </p:txBody>
      </p:sp>
      <p:pic>
        <p:nvPicPr>
          <p:cNvPr id="11" name="Elemento gráfico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998" y="186247"/>
            <a:ext cx="5472000" cy="6306831"/>
          </a:xfrm>
        </p:spPr>
        <p:txBody>
          <a:bodyPr rtlCol="0" anchor="t"/>
          <a:lstStyle/>
          <a:p>
            <a:pPr marL="0" indent="0" rtl="0">
              <a:buNone/>
            </a:pPr>
            <a:r>
              <a:rPr lang="pt-BR" sz="2800" dirty="0"/>
              <a:t>O que foi pedido: </a:t>
            </a:r>
            <a:br>
              <a:rPr lang="pt-BR" sz="2800" dirty="0"/>
            </a:br>
            <a:endParaRPr lang="pt-BR" dirty="0"/>
          </a:p>
          <a:p>
            <a:pPr rtl="0"/>
            <a:r>
              <a:rPr lang="pt-BR" dirty="0"/>
              <a:t>Um site (e-commerce) e uma repaginação das redes sociais.</a:t>
            </a:r>
          </a:p>
          <a:p>
            <a:pPr lvl="1"/>
            <a:r>
              <a:rPr lang="pt-BR" dirty="0"/>
              <a:t>Atingir mercado gamer e uma repaginação e ampliar vendas no ramo.</a:t>
            </a:r>
          </a:p>
          <a:p>
            <a:pPr lvl="1"/>
            <a:r>
              <a:rPr lang="pt-BR" dirty="0"/>
              <a:t>Publico Alvo:</a:t>
            </a:r>
          </a:p>
          <a:p>
            <a:pPr lvl="2"/>
            <a:r>
              <a:rPr lang="pt-BR" dirty="0"/>
              <a:t>14 e 40 anos, sexo masculino em sua maioria.</a:t>
            </a:r>
          </a:p>
          <a:p>
            <a:pPr lvl="1"/>
            <a:r>
              <a:rPr lang="pt-BR" dirty="0"/>
              <a:t>O que deseja vender: </a:t>
            </a:r>
          </a:p>
          <a:p>
            <a:pPr lvl="2"/>
            <a:r>
              <a:rPr lang="pt-BR" dirty="0"/>
              <a:t>Jogos, consoles, computadores e serviço de personalização de computadores.</a:t>
            </a:r>
          </a:p>
          <a:p>
            <a:r>
              <a:rPr lang="pt-BR" dirty="0"/>
              <a:t>Preferências: </a:t>
            </a:r>
          </a:p>
          <a:p>
            <a:pPr lvl="1"/>
            <a:r>
              <a:rPr lang="pt-BR" dirty="0"/>
              <a:t>Sites minimalistas, objetivo, com cores claras e imagens de ótima resolução, cores: branco e azul.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Pontos fortes: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Forte conhecedor do produto e mercado gamer nacional.</a:t>
            </a:r>
          </a:p>
          <a:p>
            <a:pPr rtl="0"/>
            <a:r>
              <a:rPr lang="pt-BR" dirty="0"/>
              <a:t>O que precisa ser melhorado: </a:t>
            </a:r>
          </a:p>
          <a:p>
            <a:pPr lvl="1"/>
            <a:r>
              <a:rPr lang="pt-BR" dirty="0"/>
              <a:t>Comunicação, serviço e divulgação.</a:t>
            </a:r>
          </a:p>
        </p:txBody>
      </p:sp>
      <p:pic>
        <p:nvPicPr>
          <p:cNvPr id="9" name="Espaço Reservado para Imagem 8" descr="Mão tocando celular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6000" dirty="0"/>
              <a:t>Missão: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r>
              <a:rPr lang="pt-BR" sz="1600" dirty="0"/>
              <a:t>Inspirar paixão pela tecnologia, jogos, conteúdos, entretenimento e inovação, causando uma emoção inédita, criando experiências e prazeres.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Versão Desktop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Resolução de 1280 x 800.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Desktop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884939"/>
            <a:ext cx="8560998" cy="360000"/>
          </a:xfrm>
        </p:spPr>
        <p:txBody>
          <a:bodyPr rtlCol="0"/>
          <a:lstStyle/>
          <a:p>
            <a:r>
              <a:rPr lang="pt-BR" dirty="0" err="1"/>
              <a:t>Figma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https://www.figma.com/file/JVPWlbjLmoFTurS0z8TPoU/Desktop?node-id=0%3A1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265877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63A4A3D0-3C2D-4C89-B936-A88D048D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2" y="1361844"/>
            <a:ext cx="5305774" cy="458225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926DD2E-C6DA-423B-8E8A-01E3C2D6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15" y="1361844"/>
            <a:ext cx="5440902" cy="3948112"/>
          </a:xfrm>
          <a:prstGeom prst="rect">
            <a:avLst/>
          </a:prstGeom>
        </p:spPr>
      </p:pic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DDAA334-A660-497A-9F82-554B3C51B8D8}"/>
              </a:ext>
            </a:extLst>
          </p:cNvPr>
          <p:cNvSpPr txBox="1">
            <a:spLocks/>
          </p:cNvSpPr>
          <p:nvPr/>
        </p:nvSpPr>
        <p:spPr>
          <a:xfrm>
            <a:off x="432000" y="5956039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Catalogo de produtos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25A0703A-59DE-4A72-8ACA-A97A947345C4}"/>
              </a:ext>
            </a:extLst>
          </p:cNvPr>
          <p:cNvSpPr txBox="1">
            <a:spLocks/>
          </p:cNvSpPr>
          <p:nvPr/>
        </p:nvSpPr>
        <p:spPr>
          <a:xfrm>
            <a:off x="6618918" y="5957293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Página de contato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Desktop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265877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B65776-D96E-4DDA-8BAB-4B346337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4" y="989900"/>
            <a:ext cx="5281086" cy="48781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10B030-A1E3-4D2C-A4E1-99EDE948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40" y="1265877"/>
            <a:ext cx="6031355" cy="3962204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77E8A4EA-A85C-4416-9881-55FD2DDC9D11}"/>
              </a:ext>
            </a:extLst>
          </p:cNvPr>
          <p:cNvSpPr txBox="1">
            <a:spLocks/>
          </p:cNvSpPr>
          <p:nvPr/>
        </p:nvSpPr>
        <p:spPr>
          <a:xfrm>
            <a:off x="432000" y="6040072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32655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Versão Tablet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Resolução de 834x1194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9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Tablet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884939"/>
            <a:ext cx="8821057" cy="360000"/>
          </a:xfrm>
        </p:spPr>
        <p:txBody>
          <a:bodyPr rtlCol="0"/>
          <a:lstStyle/>
          <a:p>
            <a:r>
              <a:rPr lang="pt-BR" dirty="0" err="1"/>
              <a:t>Figma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https://www.figma.com/file/WsyoUiOOAUpBNJcsnxVdO0/Tablet?node-id=1%3A345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265877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DDAA334-A660-497A-9F82-554B3C51B8D8}"/>
              </a:ext>
            </a:extLst>
          </p:cNvPr>
          <p:cNvSpPr txBox="1">
            <a:spLocks/>
          </p:cNvSpPr>
          <p:nvPr/>
        </p:nvSpPr>
        <p:spPr>
          <a:xfrm>
            <a:off x="432000" y="5956039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Catalogo de produtos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25A0703A-59DE-4A72-8ACA-A97A947345C4}"/>
              </a:ext>
            </a:extLst>
          </p:cNvPr>
          <p:cNvSpPr txBox="1">
            <a:spLocks/>
          </p:cNvSpPr>
          <p:nvPr/>
        </p:nvSpPr>
        <p:spPr>
          <a:xfrm>
            <a:off x="3238155" y="5956038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Página de contato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E37588-F421-4A8C-9162-31291FE05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69" y="1338693"/>
            <a:ext cx="2472791" cy="42154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AA60E1-768B-4FA1-8DA5-B2FA0C4A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54" y="1264873"/>
            <a:ext cx="2688096" cy="4670228"/>
          </a:xfrm>
          <a:prstGeom prst="rect">
            <a:avLst/>
          </a:prstGeom>
        </p:spPr>
      </p:pic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1EA8FB07-73E3-4194-8F04-E5E994F58E96}"/>
              </a:ext>
            </a:extLst>
          </p:cNvPr>
          <p:cNvSpPr txBox="1">
            <a:spLocks/>
          </p:cNvSpPr>
          <p:nvPr/>
        </p:nvSpPr>
        <p:spPr>
          <a:xfrm>
            <a:off x="5626221" y="5935101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9CF293-DBEE-4DE3-A789-DCF1C049D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184" y="1307784"/>
            <a:ext cx="1965192" cy="47741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CEB7A3-CF41-4B37-AFF2-4767120CA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335" y="1302796"/>
            <a:ext cx="1924577" cy="48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3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Versão Mobile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Resolução de 320 x 568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85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Mobile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884939"/>
            <a:ext cx="8821057" cy="360000"/>
          </a:xfrm>
        </p:spPr>
        <p:txBody>
          <a:bodyPr rtlCol="0"/>
          <a:lstStyle/>
          <a:p>
            <a:r>
              <a:rPr lang="pt-BR" dirty="0" err="1"/>
              <a:t>Figma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https://www.figma.com/file/gzPfgnmVDeTPNbuZygKP8T/Mobile?node-id=3%3A31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698E4130-62E5-456C-A476-8D4D57A0F1A7}"/>
              </a:ext>
            </a:extLst>
          </p:cNvPr>
          <p:cNvSpPr txBox="1">
            <a:spLocks/>
          </p:cNvSpPr>
          <p:nvPr/>
        </p:nvSpPr>
        <p:spPr>
          <a:xfrm>
            <a:off x="432000" y="1265877"/>
            <a:ext cx="11572646" cy="47741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DDAA334-A660-497A-9F82-554B3C51B8D8}"/>
              </a:ext>
            </a:extLst>
          </p:cNvPr>
          <p:cNvSpPr txBox="1">
            <a:spLocks/>
          </p:cNvSpPr>
          <p:nvPr/>
        </p:nvSpPr>
        <p:spPr>
          <a:xfrm>
            <a:off x="432000" y="5956039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Catalogo de produtos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25A0703A-59DE-4A72-8ACA-A97A947345C4}"/>
              </a:ext>
            </a:extLst>
          </p:cNvPr>
          <p:cNvSpPr txBox="1">
            <a:spLocks/>
          </p:cNvSpPr>
          <p:nvPr/>
        </p:nvSpPr>
        <p:spPr>
          <a:xfrm>
            <a:off x="3238155" y="5956038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Página de contato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1EA8FB07-73E3-4194-8F04-E5E994F58E96}"/>
              </a:ext>
            </a:extLst>
          </p:cNvPr>
          <p:cNvSpPr txBox="1">
            <a:spLocks/>
          </p:cNvSpPr>
          <p:nvPr/>
        </p:nvSpPr>
        <p:spPr>
          <a:xfrm>
            <a:off x="5626221" y="5935101"/>
            <a:ext cx="2143420" cy="2937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Produto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270A63-5BCA-4DBF-9F0E-9DC6B892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4" y="1376785"/>
            <a:ext cx="2665308" cy="455831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375C5F-1831-467E-A871-A3F15BA5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838" y="1376785"/>
            <a:ext cx="2587637" cy="45583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31C2F79-4338-4065-962E-DD9AC2A5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15" y="1449595"/>
            <a:ext cx="1764515" cy="465332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EBCBF5-8F9D-4F74-986D-7198F6206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103" y="1543574"/>
            <a:ext cx="1771070" cy="45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07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brilhante de negócios</Template>
  <TotalTime>0</TotalTime>
  <Words>422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Corbel</vt:lpstr>
      <vt:lpstr>Times New Roman</vt:lpstr>
      <vt:lpstr>Tema do Office</vt:lpstr>
      <vt:lpstr>E-commerce para Loja de Jogos</vt:lpstr>
      <vt:lpstr>Missão:</vt:lpstr>
      <vt:lpstr>Versão Desktop</vt:lpstr>
      <vt:lpstr>Desktop</vt:lpstr>
      <vt:lpstr>Desktop</vt:lpstr>
      <vt:lpstr>Versão Tablet</vt:lpstr>
      <vt:lpstr>Tablet</vt:lpstr>
      <vt:lpstr>Versão Mobile</vt:lpstr>
      <vt:lpstr>Mobile</vt:lpstr>
      <vt:lpstr>O que apesentamos</vt:lpstr>
      <vt:lpstr>Objetivos alcançados</vt:lpstr>
      <vt:lpstr>Investimento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2022-03-30T21:56:08Z</dcterms:created>
  <dcterms:modified xsi:type="dcterms:W3CDTF">2022-03-31T00:29:22Z</dcterms:modified>
</cp:coreProperties>
</file>