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3"/>
  </p:notesMasterIdLst>
  <p:handoutMasterIdLst>
    <p:handoutMasterId r:id="rId14"/>
  </p:handoutMasterIdLst>
  <p:sldIdLst>
    <p:sldId id="298" r:id="rId4"/>
    <p:sldId id="308" r:id="rId5"/>
    <p:sldId id="284" r:id="rId6"/>
    <p:sldId id="303" r:id="rId7"/>
    <p:sldId id="301" r:id="rId8"/>
    <p:sldId id="305" r:id="rId9"/>
    <p:sldId id="292" r:id="rId10"/>
    <p:sldId id="306" r:id="rId11"/>
    <p:sldId id="296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>
        <p:scale>
          <a:sx n="75" d="100"/>
          <a:sy n="75" d="100"/>
        </p:scale>
        <p:origin x="-1896" y="-8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pPr rtl="0"/>
              <a:t>13/06/2022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13/06/2022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=""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=""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=""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=""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=""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  <a:t/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=""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Mãos unidas em círculo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5600" dirty="0"/>
              <a:t>E-commerce para Loja de Jogos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r>
              <a:rPr lang="pt-BR" dirty="0" smtClean="0"/>
              <a:t>S2 - Encontro Presencial 5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Mesa com computador, telefone, livros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Versão Desktop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xmlns="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Resolução de 1280 x 800.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Desktop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=""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432000" y="1032975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31" name="Imagem 30">
            <a:extLst>
              <a:ext uri="{FF2B5EF4-FFF2-40B4-BE49-F238E27FC236}">
                <a16:creationId xmlns="" xmlns:a16="http://schemas.microsoft.com/office/drawing/2014/main" id="{63A4A3D0-3C2D-4C89-B936-A88D048D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2" y="1128942"/>
            <a:ext cx="5305774" cy="458225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="" xmlns:a16="http://schemas.microsoft.com/office/drawing/2014/main" id="{0926DD2E-C6DA-423B-8E8A-01E3C2D68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15" y="1128942"/>
            <a:ext cx="5440902" cy="3948112"/>
          </a:xfrm>
          <a:prstGeom prst="rect">
            <a:avLst/>
          </a:prstGeom>
        </p:spPr>
      </p:pic>
      <p:sp>
        <p:nvSpPr>
          <p:cNvPr id="33" name="Espaço Reservado para Texto 2">
            <a:extLst>
              <a:ext uri="{FF2B5EF4-FFF2-40B4-BE49-F238E27FC236}">
                <a16:creationId xmlns="" xmlns:a16="http://schemas.microsoft.com/office/drawing/2014/main" id="{BDDAA334-A660-497A-9F82-554B3C51B8D8}"/>
              </a:ext>
            </a:extLst>
          </p:cNvPr>
          <p:cNvSpPr txBox="1">
            <a:spLocks/>
          </p:cNvSpPr>
          <p:nvPr/>
        </p:nvSpPr>
        <p:spPr>
          <a:xfrm>
            <a:off x="432000" y="5723137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Catalogo de produtos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="" xmlns:a16="http://schemas.microsoft.com/office/drawing/2014/main" id="{25A0703A-59DE-4A72-8ACA-A97A947345C4}"/>
              </a:ext>
            </a:extLst>
          </p:cNvPr>
          <p:cNvSpPr txBox="1">
            <a:spLocks/>
          </p:cNvSpPr>
          <p:nvPr/>
        </p:nvSpPr>
        <p:spPr>
          <a:xfrm>
            <a:off x="6618918" y="5724391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Página de contato</a:t>
            </a:r>
          </a:p>
        </p:txBody>
      </p:sp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Desktop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=""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432000" y="1265877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C8B65776-D96E-4DDA-8BAB-4B346337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4" y="989900"/>
            <a:ext cx="5281086" cy="4878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310B030-A1E3-4D2C-A4E1-99EDE948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40" y="1265877"/>
            <a:ext cx="6031355" cy="3962204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="" xmlns:a16="http://schemas.microsoft.com/office/drawing/2014/main" id="{77E8A4EA-A85C-4416-9881-55FD2DDC9D11}"/>
              </a:ext>
            </a:extLst>
          </p:cNvPr>
          <p:cNvSpPr txBox="1">
            <a:spLocks/>
          </p:cNvSpPr>
          <p:nvPr/>
        </p:nvSpPr>
        <p:spPr>
          <a:xfrm>
            <a:off x="432000" y="6040072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Produto</a:t>
            </a:r>
          </a:p>
        </p:txBody>
      </p:sp>
    </p:spTree>
    <p:extLst>
      <p:ext uri="{BB962C8B-B14F-4D97-AF65-F5344CB8AC3E}">
        <p14:creationId xmlns="" xmlns:p14="http://schemas.microsoft.com/office/powerpoint/2010/main" val="3265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Mesa com computador, telefone, livros etc.">
            <a:extLst>
              <a:ext uri="{FF2B5EF4-FFF2-40B4-BE49-F238E27FC236}">
                <a16:creationId xmlns=""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Versão Mobile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=""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Resolução de 320 x 568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185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Mobile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=""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380241" y="929449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="" xmlns:a16="http://schemas.microsoft.com/office/drawing/2014/main" id="{BDDAA334-A660-497A-9F82-554B3C51B8D8}"/>
              </a:ext>
            </a:extLst>
          </p:cNvPr>
          <p:cNvSpPr txBox="1">
            <a:spLocks/>
          </p:cNvSpPr>
          <p:nvPr/>
        </p:nvSpPr>
        <p:spPr>
          <a:xfrm>
            <a:off x="380241" y="5619611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Catalogo de produtos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="" xmlns:a16="http://schemas.microsoft.com/office/drawing/2014/main" id="{25A0703A-59DE-4A72-8ACA-A97A947345C4}"/>
              </a:ext>
            </a:extLst>
          </p:cNvPr>
          <p:cNvSpPr txBox="1">
            <a:spLocks/>
          </p:cNvSpPr>
          <p:nvPr/>
        </p:nvSpPr>
        <p:spPr>
          <a:xfrm>
            <a:off x="3186396" y="5619610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Página de contato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="" xmlns:a16="http://schemas.microsoft.com/office/drawing/2014/main" id="{1EA8FB07-73E3-4194-8F04-E5E994F58E96}"/>
              </a:ext>
            </a:extLst>
          </p:cNvPr>
          <p:cNvSpPr txBox="1">
            <a:spLocks/>
          </p:cNvSpPr>
          <p:nvPr/>
        </p:nvSpPr>
        <p:spPr>
          <a:xfrm>
            <a:off x="5574462" y="5598673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Produto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7A270A63-5BCA-4DBF-9F0E-9DC6B892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5" y="1092113"/>
            <a:ext cx="2665308" cy="455831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56375C5F-1831-467E-A871-A3F15BA5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79" y="1040357"/>
            <a:ext cx="2587637" cy="45583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731C2F79-4338-4065-962E-DD9AC2A5F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456" y="1113167"/>
            <a:ext cx="1764515" cy="46533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FAEBCBF5-8F9D-4F74-986D-7198F6206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44" y="1207146"/>
            <a:ext cx="1771070" cy="45593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19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8" name="Espaço Reservado para Imagem 7" descr="4926327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638" r="9638"/>
          <a:stretch>
            <a:fillRect/>
          </a:stretch>
        </p:blipFill>
        <p:spPr>
          <a:xfrm>
            <a:off x="-254000" y="0"/>
            <a:ext cx="9256713" cy="6370638"/>
          </a:xfrm>
        </p:spPr>
      </p:pic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700" y="0"/>
            <a:ext cx="5194300" cy="1659592"/>
          </a:xfrm>
        </p:spPr>
        <p:txBody>
          <a:bodyPr rtlCol="0"/>
          <a:lstStyle/>
          <a:p>
            <a:pPr rtl="0"/>
            <a:r>
              <a:rPr lang="pt-BR" dirty="0" err="1" smtClean="0"/>
              <a:t>Responsividade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=""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7700" y="1541273"/>
            <a:ext cx="5194300" cy="939552"/>
          </a:xfrm>
        </p:spPr>
        <p:txBody>
          <a:bodyPr rtlCol="0"/>
          <a:lstStyle/>
          <a:p>
            <a:pPr rtl="0"/>
            <a:r>
              <a:rPr lang="pt-BR" dirty="0" smtClean="0"/>
              <a:t>Comparação </a:t>
            </a:r>
            <a:r>
              <a:rPr lang="pt-BR" dirty="0" smtClean="0"/>
              <a:t>entre dispositivos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24791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Responsividade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=""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432000" y="1265877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700058C-1EFD-400C-9277-F4CA344C3B49}"/>
              </a:ext>
            </a:extLst>
          </p:cNvPr>
          <p:cNvSpPr txBox="1"/>
          <p:nvPr/>
        </p:nvSpPr>
        <p:spPr>
          <a:xfrm>
            <a:off x="432000" y="1244492"/>
            <a:ext cx="4216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dirty="0" smtClean="0"/>
              <a:t>Na Página de Produtos:</a:t>
            </a:r>
          </a:p>
          <a:p>
            <a:pPr marL="342900" indent="-342900">
              <a:buFont typeface="+mj-lt"/>
              <a:buAutoNum type="arabicParenR"/>
            </a:pPr>
            <a:r>
              <a:rPr lang="pt-BR" dirty="0" smtClean="0"/>
              <a:t>Logo </a:t>
            </a:r>
            <a:r>
              <a:rPr lang="pt-BR" dirty="0" smtClean="0"/>
              <a:t>ficou menor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+mj-lt"/>
              <a:buAutoNum type="arabicParenR"/>
            </a:pPr>
            <a:r>
              <a:rPr lang="pt-BR" dirty="0" smtClean="0"/>
              <a:t>Search </a:t>
            </a:r>
            <a:r>
              <a:rPr lang="pt-BR" dirty="0" smtClean="0"/>
              <a:t>foi para baixo do cabeçalho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+mj-lt"/>
              <a:buAutoNum type="arabicParenR"/>
            </a:pPr>
            <a:r>
              <a:rPr lang="pt-BR" dirty="0" smtClean="0"/>
              <a:t>Menu </a:t>
            </a:r>
            <a:r>
              <a:rPr lang="pt-BR" dirty="0" smtClean="0"/>
              <a:t>que antes era em </a:t>
            </a:r>
            <a:r>
              <a:rPr lang="pt-BR" dirty="0" smtClean="0"/>
              <a:t>formato horizontal </a:t>
            </a:r>
            <a:r>
              <a:rPr lang="pt-BR" dirty="0" smtClean="0"/>
              <a:t>no cabeçalho passou para um formato sanduiche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+mj-lt"/>
              <a:buAutoNum type="arabicParenR"/>
            </a:pPr>
            <a:r>
              <a:rPr lang="pt-BR" dirty="0" smtClean="0"/>
              <a:t>Parou </a:t>
            </a:r>
            <a:r>
              <a:rPr lang="pt-BR" dirty="0" smtClean="0"/>
              <a:t>de ter 4 produtos em cada linha para 2, focando a melhor visualização.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B700058C-1EFD-400C-9277-F4CA344C3B49}"/>
              </a:ext>
            </a:extLst>
          </p:cNvPr>
          <p:cNvSpPr txBox="1"/>
          <p:nvPr/>
        </p:nvSpPr>
        <p:spPr>
          <a:xfrm>
            <a:off x="4880355" y="1241612"/>
            <a:ext cx="4216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dirty="0" smtClean="0"/>
              <a:t>Na Página do produto:</a:t>
            </a:r>
          </a:p>
          <a:p>
            <a:pPr marL="342900" indent="-342900">
              <a:buFont typeface="+mj-lt"/>
              <a:buAutoNum type="arabicParenR"/>
            </a:pPr>
            <a:r>
              <a:rPr lang="pt-BR" dirty="0" smtClean="0"/>
              <a:t>Tamanho das fontes e imagens foram reduzidos.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+mj-lt"/>
              <a:buAutoNum type="arabicParenR"/>
            </a:pPr>
            <a:r>
              <a:rPr lang="pt-BR" dirty="0" smtClean="0"/>
              <a:t>O conteúdo ficou alinhado </a:t>
            </a:r>
            <a:r>
              <a:rPr lang="pt-BR" dirty="0" smtClean="0"/>
              <a:t>verticalmente.</a:t>
            </a:r>
          </a:p>
          <a:p>
            <a:pPr marL="800100" lvl="1" indent="-342900">
              <a:buFont typeface="+mj-lt"/>
              <a:buAutoNum type="arabicParenR"/>
            </a:pPr>
            <a:r>
              <a:rPr lang="pt-BR" dirty="0" smtClean="0"/>
              <a:t>Botões de compra, Link para avaliação e preço por exemplo, ficaram abaixo da imagem do produto e não mais para direita.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516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=""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=""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Danilo Justino </a:t>
            </a:r>
            <a:r>
              <a:rPr lang="pt-BR" dirty="0" err="1"/>
              <a:t>Sanna</a:t>
            </a:r>
            <a:endParaRPr lang="pt-BR" dirty="0"/>
          </a:p>
        </p:txBody>
      </p:sp>
      <p:pic>
        <p:nvPicPr>
          <p:cNvPr id="8" name="Elemento gráfico 7" descr="Usuário">
            <a:extLst>
              <a:ext uri="{FF2B5EF4-FFF2-40B4-BE49-F238E27FC236}">
                <a16:creationId xmlns=""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+ 55 11 985514492</a:t>
            </a:r>
          </a:p>
        </p:txBody>
      </p:sp>
      <p:pic>
        <p:nvPicPr>
          <p:cNvPr id="10" name="Elemento gráfico 9" descr="Smartphone">
            <a:extLst>
              <a:ext uri="{FF2B5EF4-FFF2-40B4-BE49-F238E27FC236}">
                <a16:creationId xmlns=""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=""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danilocurso1@outlook.com</a:t>
            </a:r>
          </a:p>
        </p:txBody>
      </p:sp>
      <p:pic>
        <p:nvPicPr>
          <p:cNvPr id="9" name="Elemento gráfico 8" descr="Envelope">
            <a:extLst>
              <a:ext uri="{FF2B5EF4-FFF2-40B4-BE49-F238E27FC236}">
                <a16:creationId xmlns=""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Espaço Reservado para Texto 15">
            <a:extLst>
              <a:ext uri="{FF2B5EF4-FFF2-40B4-BE49-F238E27FC236}">
                <a16:creationId xmlns=""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Danilosanna.com</a:t>
            </a:r>
            <a:endParaRPr lang="pt-BR" dirty="0"/>
          </a:p>
        </p:txBody>
      </p:sp>
      <p:pic>
        <p:nvPicPr>
          <p:cNvPr id="11" name="Elemento gráfico 10" descr="Link">
            <a:extLst>
              <a:ext uri="{FF2B5EF4-FFF2-40B4-BE49-F238E27FC236}">
                <a16:creationId xmlns=""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Espaço Reservado para o Número do Slide 11">
            <a:extLst>
              <a:ext uri="{FF2B5EF4-FFF2-40B4-BE49-F238E27FC236}">
                <a16:creationId xmlns=""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brilhante de negócios</Template>
  <TotalTime>0</TotalTime>
  <Words>88</Words>
  <Application>Microsoft Office PowerPoint</Application>
  <PresentationFormat>Personalizar</PresentationFormat>
  <Paragraphs>41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E-commerce para Loja de Jogos</vt:lpstr>
      <vt:lpstr>Versão Desktop</vt:lpstr>
      <vt:lpstr>Desktop</vt:lpstr>
      <vt:lpstr>Desktop</vt:lpstr>
      <vt:lpstr>Versão Mobile</vt:lpstr>
      <vt:lpstr>Mobile</vt:lpstr>
      <vt:lpstr>Responsividade</vt:lpstr>
      <vt:lpstr>Responsividade</vt:lpstr>
      <vt:lpstr>Obrigado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2022-03-30T21:56:08Z</dcterms:created>
  <dcterms:modified xsi:type="dcterms:W3CDTF">2022-06-13T21:51:12Z</dcterms:modified>
</cp:coreProperties>
</file>