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71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E75E278A-FF0E-49A4-B170-79828D63BBAD}">
          <p14:sldIdLst>
            <p14:sldId id="256"/>
          </p14:sldIdLst>
        </p14:section>
        <p14:section name="Auditoria" id="{B9B51309-D148-4332-87C2-07BE32FBCA3B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4ECF9D-BC85-4B94-913F-B4F80689B9ED}" type="datetime1">
              <a:rPr lang="pt-BR" smtClean="0"/>
              <a:t>08/06/2022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0E4E-9FA4-4E18-8E08-0174AAFE0234}" type="datetime1">
              <a:rPr lang="pt-BR" smtClean="0"/>
              <a:pPr/>
              <a:t>08/06/2022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482A46-B58D-44BD-B615-3FF4A9AD9F87}" type="datetime1">
              <a:rPr lang="pt-BR" noProof="0" smtClean="0"/>
              <a:t>08/06/2022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F2C18FD-3251-4E35-9645-42B1EAF08154}" type="datetime1">
              <a:rPr lang="pt-BR" noProof="0" smtClean="0"/>
              <a:t>08/06/2022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Apresentação UC10 – </a:t>
            </a:r>
            <a:r>
              <a:rPr lang="pt-BR" sz="4800" dirty="0" err="1">
                <a:solidFill>
                  <a:schemeClr val="bg1"/>
                </a:solidFill>
              </a:rPr>
              <a:t>Seoquake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Trabalho: Danilo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Sanna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AUDITORIA DE SEO DA PÁGINA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6F2FFA-8E6F-415A-A7EF-24ECA99C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237" y="1238249"/>
            <a:ext cx="8739186" cy="5619751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817252C-6C49-4381-94D6-FB0329930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59396"/>
              </p:ext>
            </p:extLst>
          </p:nvPr>
        </p:nvGraphicFramePr>
        <p:xfrm>
          <a:off x="521206" y="1367365"/>
          <a:ext cx="4165094" cy="316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547">
                  <a:extLst>
                    <a:ext uri="{9D8B030D-6E8A-4147-A177-3AD203B41FA5}">
                      <a16:colId xmlns:a16="http://schemas.microsoft.com/office/drawing/2014/main" val="3155809090"/>
                    </a:ext>
                  </a:extLst>
                </a:gridCol>
                <a:gridCol w="2082547">
                  <a:extLst>
                    <a:ext uri="{9D8B030D-6E8A-4147-A177-3AD203B41FA5}">
                      <a16:colId xmlns:a16="http://schemas.microsoft.com/office/drawing/2014/main" val="4189081908"/>
                    </a:ext>
                  </a:extLst>
                </a:gridCol>
              </a:tblGrid>
              <a:tr h="32199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54049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Ideal (18 </a:t>
                      </a:r>
                      <a:r>
                        <a:rPr lang="pt-BR" sz="1100" dirty="0" err="1"/>
                        <a:t>carac</a:t>
                      </a:r>
                      <a:r>
                        <a:rPr lang="pt-BR" sz="11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10880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Descrição 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Ruim: 0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08049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Palavras-chave 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Ruim: 0 caracteres, 0 palavras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65030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Imagens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9 Imagens sem 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92710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Proporção texto/HTML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 35.07% — nada mal. Sugerimos que acrescente mais texto ao seu 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50404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Meta </a:t>
                      </a:r>
                      <a:r>
                        <a:rPr lang="pt-BR" sz="1100" dirty="0" err="1"/>
                        <a:t>viewport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Ótimo!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7107"/>
                  </a:ext>
                </a:extLst>
              </a:tr>
              <a:tr h="32199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Robots.txt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 Seu site não contém um arquivo robots.txt. Isso pode enfraquecer sua SEO.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29_TF10001108.potx" id="{B3A0C6B1-0365-4650-BA4E-2EEF0E81B440}" vid="{CC03AFE5-A7BF-46D8-9FB1-2970631E94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87</Words>
  <Application>Microsoft Office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DocBoas-vindas</vt:lpstr>
      <vt:lpstr>Apresentação UC10 – Seoquake</vt:lpstr>
      <vt:lpstr>AUDITORIA DE SEO DA PÁGINA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2022-06-09T00:10:37Z</dcterms:created>
  <dcterms:modified xsi:type="dcterms:W3CDTF">2022-06-09T00:26:58Z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