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B9B80-ABA6-75FB-B58E-D5B796564AAB}" v="1010" dt="2022-03-28T02:51:5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0824C2A0-FDD0-411A-B647-E71064E15F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427CB29-B5B5-4B15-B330-9159EEA44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4278F-B3D4-4DC3-B74B-83945B015DB5}" type="datetimeFigureOut">
              <a:rPr lang="pt-BR" smtClean="0"/>
              <a:t>02/04/2022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F71E6604-3CC7-4E0D-86DD-A624975C3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234DBCB-BA06-4593-82E6-7B5C1E724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3A50-04DF-4F3A-A63B-3FBE92DAE0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272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FB877-3C48-4DCD-89D4-4BF86E58A381}" type="datetimeFigureOut">
              <a:rPr lang="pt-BR" noProof="0" smtClean="0"/>
              <a:t>02/04/2022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8550-9035-4397-9E5E-3BE58282F1B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7407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8550-9035-4397-9E5E-3BE58282F1B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4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5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0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5774" y="531765"/>
            <a:ext cx="7157482" cy="4988353"/>
          </a:xfrm>
        </p:spPr>
        <p:txBody>
          <a:bodyPr rtlCol="0">
            <a:normAutofit fontScale="90000"/>
          </a:bodyPr>
          <a:lstStyle/>
          <a:p>
            <a:r>
              <a:rPr lang="pt-BR" dirty="0">
                <a:latin typeface="Algerian"/>
              </a:rPr>
              <a:t>Pensadores             </a:t>
            </a:r>
            <a:r>
              <a:rPr lang="pt-BR" dirty="0" smtClean="0">
                <a:latin typeface="Algerian"/>
              </a:rPr>
              <a:t>    vistos </a:t>
            </a:r>
            <a:r>
              <a:rPr lang="pt-BR" dirty="0">
                <a:latin typeface="Algerian"/>
              </a:rPr>
              <a:t>em </a:t>
            </a:r>
            <a:r>
              <a:rPr lang="pt-BR">
                <a:latin typeface="Algerian"/>
              </a:rPr>
              <a:t>sala</a:t>
            </a:r>
            <a:r>
              <a:rPr lang="pt-BR" smtClean="0">
                <a:latin typeface="Algerian"/>
              </a:rPr>
              <a:t>:</a:t>
            </a:r>
            <a:br>
              <a:rPr lang="pt-BR" smtClean="0">
                <a:latin typeface="Algerian"/>
              </a:rPr>
            </a:br>
            <a:r>
              <a:rPr lang="pt-BR" dirty="0">
                <a:latin typeface="Algerian"/>
              </a:rPr>
              <a:t/>
            </a:r>
            <a:br>
              <a:rPr lang="pt-BR" dirty="0">
                <a:latin typeface="Algerian"/>
              </a:rPr>
            </a:br>
            <a:r>
              <a:rPr lang="pt-BR" dirty="0" smtClean="0">
                <a:latin typeface="Algerian"/>
              </a:rPr>
              <a:t> QUEM </a:t>
            </a:r>
            <a:r>
              <a:rPr lang="pt-BR" dirty="0">
                <a:latin typeface="Algerian"/>
              </a:rPr>
              <a:t>É </a:t>
            </a:r>
            <a:r>
              <a:rPr lang="pt-BR" dirty="0" smtClean="0">
                <a:latin typeface="Algerian"/>
              </a:rPr>
              <a:t>O</a:t>
            </a:r>
            <a:r>
              <a:rPr lang="pt-BR" dirty="0">
                <a:latin typeface="Algerian"/>
              </a:rPr>
              <a:t> </a:t>
            </a:r>
            <a:r>
              <a:rPr lang="pt-BR" dirty="0" smtClean="0">
                <a:latin typeface="Algerian"/>
              </a:rPr>
              <a:t>        </a:t>
            </a:r>
            <a:r>
              <a:rPr lang="pt-BR" dirty="0">
                <a:latin typeface="Algerian"/>
              </a:rPr>
              <a:t> </a:t>
            </a:r>
            <a:br>
              <a:rPr lang="pt-BR" dirty="0">
                <a:latin typeface="Algerian"/>
              </a:rPr>
            </a:br>
            <a:r>
              <a:rPr lang="pt-BR" dirty="0">
                <a:latin typeface="Algerian"/>
              </a:rPr>
              <a:t>  </a:t>
            </a:r>
            <a:r>
              <a:rPr lang="pt-BR" dirty="0" smtClean="0">
                <a:latin typeface="Algerian"/>
              </a:rPr>
              <a:t>BRASILEIRO  e qual             </a:t>
            </a:r>
            <a:br>
              <a:rPr lang="pt-BR" dirty="0" smtClean="0">
                <a:latin typeface="Algerian"/>
              </a:rPr>
            </a:br>
            <a:r>
              <a:rPr lang="pt-BR" dirty="0">
                <a:latin typeface="Algerian"/>
              </a:rPr>
              <a:t> </a:t>
            </a:r>
            <a:r>
              <a:rPr lang="pt-BR" dirty="0" smtClean="0">
                <a:latin typeface="Algerian"/>
              </a:rPr>
              <a:t>          a SUA</a:t>
            </a:r>
            <a:r>
              <a:rPr lang="pt-BR" dirty="0">
                <a:latin typeface="Algerian"/>
              </a:rPr>
              <a:t> </a:t>
            </a:r>
            <a:r>
              <a:rPr lang="pt-BR" dirty="0" smtClean="0">
                <a:latin typeface="Algerian"/>
              </a:rPr>
              <a:t>RAÇA</a:t>
            </a:r>
            <a:r>
              <a:rPr lang="pt-BR" dirty="0">
                <a:latin typeface="Algerian"/>
              </a:rPr>
              <a:t> </a:t>
            </a:r>
            <a:r>
              <a:rPr lang="pt-BR" dirty="0" smtClean="0">
                <a:latin typeface="Algerian"/>
              </a:rPr>
              <a:t> </a:t>
            </a:r>
            <a:r>
              <a:rPr lang="pt-BR" dirty="0">
                <a:latin typeface="Algerian"/>
              </a:rPr>
              <a:t>  </a:t>
            </a:r>
            <a:r>
              <a:rPr lang="pt-BR" sz="1800" dirty="0">
                <a:latin typeface="Bernard MT Condensed"/>
              </a:rPr>
              <a:t> </a:t>
            </a:r>
            <a:r>
              <a:rPr lang="pt-BR" sz="1400" dirty="0">
                <a:latin typeface="Bernard MT Condensed"/>
              </a:rPr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94350" y="5378451"/>
            <a:ext cx="8144134" cy="11176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Danilo </a:t>
            </a:r>
            <a:r>
              <a:rPr lang="pt-BR" dirty="0"/>
              <a:t>Santos Soares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1319D-5B06-A2BF-E05B-F25B3C7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5" y="67574"/>
            <a:ext cx="10018713" cy="1752599"/>
          </a:xfrm>
        </p:spPr>
        <p:txBody>
          <a:bodyPr/>
          <a:lstStyle/>
          <a:p>
            <a:r>
              <a:rPr lang="en-US" dirty="0">
                <a:latin typeface="Algerian"/>
              </a:rPr>
              <a:t/>
            </a:r>
            <a:br>
              <a:rPr lang="en-US" dirty="0">
                <a:latin typeface="Algerian"/>
              </a:rPr>
            </a:br>
            <a:r>
              <a:rPr lang="en-US" dirty="0">
                <a:latin typeface="Algerian"/>
              </a:rPr>
              <a:t>Roberto Dalmatta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F17C4EF-9636-E257-79D3-53820E61A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2163" y="2271990"/>
            <a:ext cx="4678600" cy="2965311"/>
          </a:xfr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8BB39AD-77A7-B65B-D4BF-B126C9CD4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5929" y="2192547"/>
            <a:ext cx="4895056" cy="31242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Eu o escolhi pelo motivo  de que em seu livro "Você sabe com quem está </a:t>
            </a:r>
            <a:r>
              <a:rPr lang="en-US" dirty="0" smtClean="0">
                <a:latin typeface="Arial Black" panose="020B0A04020102020204" pitchFamily="34" charset="0"/>
              </a:rPr>
              <a:t>falando“, </a:t>
            </a:r>
            <a:r>
              <a:rPr lang="en-US" dirty="0">
                <a:latin typeface="Arial Black" panose="020B0A04020102020204" pitchFamily="34" charset="0"/>
              </a:rPr>
              <a:t>é mostrado de como muitas vezes  </a:t>
            </a:r>
            <a:r>
              <a:rPr lang="en-US" dirty="0" smtClean="0">
                <a:latin typeface="Arial Black" panose="020B0A04020102020204" pitchFamily="34" charset="0"/>
              </a:rPr>
              <a:t>nós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brasileiros</a:t>
            </a:r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dirty="0" smtClean="0">
                <a:latin typeface="Arial Black" panose="020B0A04020102020204" pitchFamily="34" charset="0"/>
              </a:rPr>
              <a:t>usamos cargos de trabalho como forma de nos auto-beneficiar  ou seja quanto maior o cargo mais benefícios/poder temos em nosso favor.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D52B5-7444-D764-562E-5DBB947B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9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Algerian"/>
              </a:rPr>
              <a:t>Mario De Andrade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F9F31A-75B6-5277-2281-B1550741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436961"/>
            <a:ext cx="4895055" cy="312420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 meu motivo de não ter gostado muito dele é que ,ele demostra que todos os Brasileiro são </a:t>
            </a:r>
            <a:r>
              <a:rPr lang="en-US" dirty="0" smtClean="0">
                <a:latin typeface="Arial Black" panose="020B0A04020102020204" pitchFamily="34" charset="0"/>
              </a:rPr>
              <a:t>preguiçosos, gananciosos, </a:t>
            </a:r>
            <a:r>
              <a:rPr lang="en-US" dirty="0">
                <a:latin typeface="Arial Black" panose="020B0A04020102020204" pitchFamily="34" charset="0"/>
              </a:rPr>
              <a:t>egoista e </a:t>
            </a:r>
            <a:r>
              <a:rPr lang="en-US" dirty="0" smtClean="0">
                <a:latin typeface="Arial Black" panose="020B0A04020102020204" pitchFamily="34" charset="0"/>
              </a:rPr>
              <a:t>imediatista entre outros, o que acaba demostrando ao mundo </a:t>
            </a:r>
            <a:r>
              <a:rPr lang="en-US" dirty="0">
                <a:latin typeface="Arial Black" panose="020B0A04020102020204" pitchFamily="34" charset="0"/>
              </a:rPr>
              <a:t>que não </a:t>
            </a:r>
            <a:r>
              <a:rPr lang="en-US" dirty="0" smtClean="0">
                <a:latin typeface="Arial Black" panose="020B0A04020102020204" pitchFamily="34" charset="0"/>
              </a:rPr>
              <a:t>possuimos </a:t>
            </a:r>
            <a:r>
              <a:rPr lang="en-US" dirty="0">
                <a:latin typeface="Arial Black" panose="020B0A04020102020204" pitchFamily="34" charset="0"/>
              </a:rPr>
              <a:t>carater 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228CD5A0-8236-507A-57B7-A648426C3D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19" y="2451340"/>
            <a:ext cx="4680449" cy="3124200"/>
          </a:xfrm>
        </p:spPr>
      </p:pic>
    </p:spTree>
    <p:extLst>
      <p:ext uri="{BB962C8B-B14F-4D97-AF65-F5344CB8AC3E}">
        <p14:creationId xmlns:p14="http://schemas.microsoft.com/office/powerpoint/2010/main" val="3668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CE80F7-5A36-D79B-5DAC-437B522A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7215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Algerian"/>
              </a:rPr>
              <a:t>TOBIAS BARRETO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5119C4-DFA0-4C74-7DAD-D3535B937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438399"/>
            <a:ext cx="4895055" cy="335280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Eu gostei dele pois ele  não via na cor empecilho para ascensão </a:t>
            </a:r>
            <a:r>
              <a:rPr lang="en-US" dirty="0" smtClean="0">
                <a:latin typeface="Arial Black" panose="020B0A04020102020204" pitchFamily="34" charset="0"/>
              </a:rPr>
              <a:t>social, </a:t>
            </a:r>
            <a:r>
              <a:rPr lang="en-US" dirty="0">
                <a:latin typeface="Arial Black" panose="020B0A04020102020204" pitchFamily="34" charset="0"/>
              </a:rPr>
              <a:t>e </a:t>
            </a:r>
            <a:r>
              <a:rPr lang="en-US" dirty="0" smtClean="0">
                <a:latin typeface="Arial Black" panose="020B0A04020102020204" pitchFamily="34" charset="0"/>
              </a:rPr>
              <a:t>defendia </a:t>
            </a:r>
            <a:r>
              <a:rPr lang="en-US" dirty="0">
                <a:latin typeface="Arial Black" panose="020B0A04020102020204" pitchFamily="34" charset="0"/>
              </a:rPr>
              <a:t>que em nossa sociedade devemos  ter oportunidades </a:t>
            </a:r>
            <a:r>
              <a:rPr lang="en-US" dirty="0" smtClean="0">
                <a:latin typeface="Arial Black" panose="020B0A04020102020204" pitchFamily="34" charset="0"/>
              </a:rPr>
              <a:t>iguais para todos,  sendo negros, brancos, </a:t>
            </a:r>
            <a:r>
              <a:rPr lang="en-US" dirty="0">
                <a:latin typeface="Arial Black" panose="020B0A04020102020204" pitchFamily="34" charset="0"/>
              </a:rPr>
              <a:t>pardos ou </a:t>
            </a:r>
            <a:r>
              <a:rPr lang="en-US" dirty="0" smtClean="0">
                <a:latin typeface="Arial Black" panose="020B0A04020102020204" pitchFamily="34" charset="0"/>
              </a:rPr>
              <a:t>indigenas ou seja todo mundo deve ter seu direito de mostrar seu valor.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0C1921E9-5879-5B69-0EA7-4DF13097C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8232" y="2444240"/>
            <a:ext cx="3668562" cy="3512208"/>
          </a:xfrm>
        </p:spPr>
      </p:pic>
    </p:spTree>
    <p:extLst>
      <p:ext uri="{BB962C8B-B14F-4D97-AF65-F5344CB8AC3E}">
        <p14:creationId xmlns:p14="http://schemas.microsoft.com/office/powerpoint/2010/main" val="34671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455C0-AD05-B222-5984-D812B88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036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Algerian"/>
              </a:rPr>
              <a:t>Silvio Romero: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BEFFCD-9A6F-6800-5385-75EB6DB7E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438399"/>
            <a:ext cx="4895055" cy="335280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Eu não gostei dele pois ele demonstra que o brasileiro possui um defeito de </a:t>
            </a:r>
            <a:r>
              <a:rPr lang="en-US" dirty="0" smtClean="0">
                <a:latin typeface="Arial Black" panose="020B0A04020102020204" pitchFamily="34" charset="0"/>
              </a:rPr>
              <a:t>formação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miscegenação</a:t>
            </a:r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dirty="0" smtClean="0">
                <a:latin typeface="Arial Black" panose="020B0A04020102020204" pitchFamily="34" charset="0"/>
              </a:rPr>
              <a:t>e isso </a:t>
            </a:r>
            <a:r>
              <a:rPr lang="en-US" dirty="0">
                <a:latin typeface="Arial Black" panose="020B0A04020102020204" pitchFamily="34" charset="0"/>
              </a:rPr>
              <a:t>tornou o povo INFANTIL E SEMIBARBARO o que nos leva a enteder que somos </a:t>
            </a:r>
            <a:r>
              <a:rPr lang="en-US" dirty="0" smtClean="0">
                <a:latin typeface="Arial Black" panose="020B0A04020102020204" pitchFamily="34" charset="0"/>
              </a:rPr>
              <a:t>inferiores</a:t>
            </a:r>
            <a:r>
              <a:rPr lang="en-US" dirty="0">
                <a:latin typeface="Arial Black" panose="020B0A04020102020204" pitchFamily="34" charset="0"/>
              </a:rPr>
              <a:t>  </a:t>
            </a:r>
            <a:r>
              <a:rPr lang="en-US" dirty="0" smtClean="0">
                <a:latin typeface="Arial Black" panose="020B0A04020102020204" pitchFamily="34" charset="0"/>
              </a:rPr>
              <a:t>em relação a genética “pura” </a:t>
            </a:r>
            <a:r>
              <a:rPr lang="en-US" dirty="0">
                <a:latin typeface="Arial Black" panose="020B0A04020102020204" pitchFamily="34" charset="0"/>
              </a:rPr>
              <a:t>(Branca).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98A9AECA-BFB5-B72A-B327-703734CCB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6422" y="2608765"/>
            <a:ext cx="3355239" cy="3282350"/>
          </a:xfrm>
        </p:spPr>
      </p:pic>
    </p:spTree>
    <p:extLst>
      <p:ext uri="{BB962C8B-B14F-4D97-AF65-F5344CB8AC3E}">
        <p14:creationId xmlns:p14="http://schemas.microsoft.com/office/powerpoint/2010/main" val="28146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05400"/>
          </a:xfrm>
        </p:spPr>
        <p:txBody>
          <a:bodyPr/>
          <a:lstStyle/>
          <a:p>
            <a:r>
              <a:rPr lang="pt-BR" sz="4800" dirty="0" smtClean="0">
                <a:latin typeface="Algerian" panose="04020705040A02060702" pitchFamily="82" charset="0"/>
              </a:rPr>
              <a:t>FIM</a:t>
            </a:r>
            <a:r>
              <a:rPr lang="pt-BR" dirty="0" smtClean="0">
                <a:latin typeface="Algerian" panose="04020705040A02060702" pitchFamily="82" charset="0"/>
              </a:rPr>
              <a:t>.</a:t>
            </a:r>
            <a:endParaRPr lang="pt-B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8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61</TotalTime>
  <Words>54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Bernard MT Condensed</vt:lpstr>
      <vt:lpstr>Calibri</vt:lpstr>
      <vt:lpstr>Corbel</vt:lpstr>
      <vt:lpstr>Parallax</vt:lpstr>
      <vt:lpstr>Pensadores                 vistos em sala:   QUEM É O             BRASILEIRO  e qual                         a SUA RAÇA      </vt:lpstr>
      <vt:lpstr> Roberto Dalmatta</vt:lpstr>
      <vt:lpstr>Mario De Andrade</vt:lpstr>
      <vt:lpstr>TOBIAS BARRETO</vt:lpstr>
      <vt:lpstr>Silvio Romero:</vt:lpstr>
      <vt:lpstr>FIM.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valdir amaro soares</cp:lastModifiedBy>
  <cp:revision>347</cp:revision>
  <dcterms:created xsi:type="dcterms:W3CDTF">2022-03-27T23:09:51Z</dcterms:created>
  <dcterms:modified xsi:type="dcterms:W3CDTF">2022-04-02T19:22:19Z</dcterms:modified>
</cp:coreProperties>
</file>