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media/image1.jpeg" ContentType="image/jpeg"/>
  <Override PartName="/ppt/media/image3.png" ContentType="image/png"/>
  <Override PartName="/ppt/media/image6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7.png" ContentType="image/png"/>
  <Override PartName="/ppt/media/image16.png" ContentType="image/png"/>
  <Override PartName="/ppt/media/image15.png" ContentType="image/png"/>
  <Override PartName="/ppt/media/image7.png" ContentType="image/png"/>
  <Override PartName="/ppt/media/image5.png" ContentType="image/png"/>
  <Override PartName="/ppt/media/image4.png" ContentType="image/png"/>
  <Override PartName="/ppt/media/image2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5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560" y="2121480"/>
            <a:ext cx="1005876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E552EF-8443-4621-86CE-09FD9887DE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ADC455-6B23-4E30-957B-371F388EE4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7A4767F-0CEA-43E2-B8FC-2C6CF687A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555EB5E-38AD-4411-AD4E-134BB6A1F8A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69560" y="2121480"/>
            <a:ext cx="1005876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D510AD1-66BA-40BD-8106-625BF1568A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5EE848-7A80-4B30-8C68-B0B702C0DA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6EB8B7-67BA-4776-88F1-B66DAE97B4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3913CF-50B3-4502-8ADB-C7323CE4BA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876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4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C77EB2-F67D-4804-A17D-34B3761798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F24C26F-1C79-42BD-ACB1-EE83B96C27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86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4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6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4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2D48D3F-F7AB-4648-B2C4-FB802BAC3D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4B6D355-3C65-4671-9B2B-C618C3D18F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2C1E4EC-FBA1-4C4F-BC2D-37D84F78A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Rectangle 6"/>
          <p:cNvSpPr/>
          <p:nvPr/>
        </p:nvSpPr>
        <p:spPr>
          <a:xfrm>
            <a:off x="920520" y="1347120"/>
            <a:ext cx="1022328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05069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920520" y="4299840"/>
            <a:ext cx="1022328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 tx="0" ty="1040335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20520" y="1484640"/>
            <a:ext cx="1022328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9649800" y="4069080"/>
            <a:ext cx="1080720" cy="1080720"/>
            <a:chOff x="964980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80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Oval 11"/>
            <p:cNvSpPr/>
            <p:nvPr/>
          </p:nvSpPr>
          <p:spPr>
            <a:xfrm>
              <a:off x="975816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200" y="1432080"/>
            <a:ext cx="9967320" cy="303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pt-BR" sz="96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9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328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A309A0C-1560-49FD-B049-DE022CF19A75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Clique para editar o formato de texto dos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2.º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3.º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4.º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96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8" name="Rectangle 7"/>
          <p:cNvSpPr/>
          <p:nvPr/>
        </p:nvSpPr>
        <p:spPr>
          <a:xfrm>
            <a:off x="8304120" y="0"/>
            <a:ext cx="3888360" cy="6857640"/>
          </a:xfrm>
          <a:prstGeom prst="rect">
            <a:avLst/>
          </a:prstGeom>
          <a:blipFill rotWithShape="0">
            <a:blip r:embed="rId3">
              <a:alphaModFix amt="60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550000" y="685800"/>
            <a:ext cx="3200400" cy="17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7720" y="685800"/>
            <a:ext cx="6711840" cy="50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550000" y="2423160"/>
            <a:ext cx="320040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8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9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105" name="Oval 9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4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Oval 10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7" name="PlaceHolder 6"/>
          <p:cNvSpPr>
            <a:spLocks noGrp="1"/>
          </p:cNvSpPr>
          <p:nvPr>
            <p:ph type="sldNum" idx="30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E8B58D3-0431-4BE3-89AA-6EA65D558F83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109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1" name="Rectangle 10"/>
          <p:cNvSpPr/>
          <p:nvPr/>
        </p:nvSpPr>
        <p:spPr>
          <a:xfrm>
            <a:off x="8304120" y="0"/>
            <a:ext cx="3888360" cy="6857640"/>
          </a:xfrm>
          <a:prstGeom prst="rect">
            <a:avLst/>
          </a:prstGeom>
          <a:blipFill rotWithShape="0">
            <a:blip r:embed="rId3">
              <a:alphaModFix amt="60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550000" y="685800"/>
            <a:ext cx="3200400" cy="17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8304120" cy="6857640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Rockwell"/>
              </a:rPr>
              <a:t>Clique no ícone para adicionar uma imagem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550000" y="2423160"/>
            <a:ext cx="320040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31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6" name="Group 7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117" name="Oval 8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4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Oval 9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9" name="PlaceHolder 5"/>
          <p:cNvSpPr>
            <a:spLocks noGrp="1"/>
          </p:cNvSpPr>
          <p:nvPr>
            <p:ph type="sldNum" idx="32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0DDF512-5E18-444E-A818-FCBAAD3FA15D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931896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990" spc="-1" strike="noStrike">
                <a:solidFill>
                  <a:srgbClr val="000000"/>
                </a:solidFill>
                <a:latin typeface="Times New Roman"/>
              </a:rPr>
              <a:t>Clique para editar o formato do texto do título</a:t>
            </a:r>
            <a:endParaRPr b="0" lang="pt-BR" sz="39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9800" cy="397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900" spc="-1" strike="noStrike">
                <a:solidFill>
                  <a:srgbClr val="000000"/>
                </a:solidFill>
                <a:latin typeface="Times New Roman"/>
              </a:rPr>
              <a:t>Clique para editar o formato de texto dos tópicos</a:t>
            </a:r>
            <a:endParaRPr b="0" lang="pt-BR" sz="29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40" spc="-1" strike="noStrike">
                <a:solidFill>
                  <a:srgbClr val="000000"/>
                </a:solidFill>
                <a:latin typeface="Times New Roman"/>
              </a:rPr>
              <a:t>2.º nível de tópicos</a:t>
            </a:r>
            <a:endParaRPr b="0" lang="pt-BR" sz="254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80" spc="-1" strike="noStrike">
                <a:solidFill>
                  <a:srgbClr val="000000"/>
                </a:solidFill>
                <a:latin typeface="Times New Roman"/>
              </a:rPr>
              <a:t>3.º nível de tópicos</a:t>
            </a:r>
            <a:endParaRPr b="0" lang="pt-BR" sz="218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10" spc="-1" strike="noStrike">
                <a:solidFill>
                  <a:srgbClr val="000000"/>
                </a:solidFill>
                <a:latin typeface="Times New Roman"/>
              </a:rPr>
              <a:t>4.º nível de tópicos</a:t>
            </a:r>
            <a:endParaRPr b="0" lang="pt-BR" sz="181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10" spc="-1" strike="noStrike">
                <a:solidFill>
                  <a:srgbClr val="000000"/>
                </a:solidFill>
                <a:latin typeface="Times New Roman"/>
              </a:rPr>
              <a:t>5.º nível de tópicos</a:t>
            </a:r>
            <a:endParaRPr b="0" lang="pt-BR" sz="181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10" spc="-1" strike="noStrike">
                <a:solidFill>
                  <a:srgbClr val="000000"/>
                </a:solidFill>
                <a:latin typeface="Times New Roman"/>
              </a:rPr>
              <a:t>6.º nível de tópicos</a:t>
            </a:r>
            <a:endParaRPr b="0" lang="pt-BR" sz="181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10" spc="-1" strike="noStrike">
                <a:solidFill>
                  <a:srgbClr val="000000"/>
                </a:solidFill>
                <a:latin typeface="Times New Roman"/>
              </a:rPr>
              <a:t>7.º nível de tópicos</a:t>
            </a:r>
            <a:endParaRPr b="0" lang="pt-BR" sz="1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33"/>
          </p:nvPr>
        </p:nvSpPr>
        <p:spPr>
          <a:xfrm>
            <a:off x="609480" y="6247440"/>
            <a:ext cx="284076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34"/>
          </p:nvPr>
        </p:nvSpPr>
        <p:spPr>
          <a:xfrm>
            <a:off x="4169880" y="6247440"/>
            <a:ext cx="386460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35"/>
          </p:nvPr>
        </p:nvSpPr>
        <p:spPr>
          <a:xfrm>
            <a:off x="8741520" y="6247440"/>
            <a:ext cx="284076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E9644B4-4F55-4EB7-BD5A-E98F039CB00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17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9560" y="2121480"/>
            <a:ext cx="10058760" cy="40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4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5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6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7DE9B58B-E26F-4790-9B64-44061220AF96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25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25320" y="533520"/>
            <a:ext cx="2552760" cy="56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6320" y="533520"/>
            <a:ext cx="7505640" cy="56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DFEC79D-11AE-4BC3-9C4C-51676DC47E96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33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9560" y="2121480"/>
            <a:ext cx="10058760" cy="40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DF5A94F-A7B1-424F-83F3-D3EFC5AA0D6B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  <p:sldLayoutId id="2147483656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44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" name="Rectangle 6"/>
          <p:cNvSpPr/>
          <p:nvPr/>
        </p:nvSpPr>
        <p:spPr>
          <a:xfrm>
            <a:off x="0" y="4917960"/>
            <a:ext cx="12192840" cy="19396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66840" y="1225440"/>
            <a:ext cx="9281520" cy="352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pt-BR" sz="80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8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65400" y="5020200"/>
            <a:ext cx="9052920" cy="106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3"/>
          </p:nvPr>
        </p:nvSpPr>
        <p:spPr>
          <a:xfrm>
            <a:off x="8593920" y="6272640"/>
            <a:ext cx="2644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4"/>
          </p:nvPr>
        </p:nvSpPr>
        <p:spPr>
          <a:xfrm>
            <a:off x="21823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1" name="Group 7"/>
          <p:cNvGrpSpPr/>
          <p:nvPr/>
        </p:nvGrpSpPr>
        <p:grpSpPr>
          <a:xfrm>
            <a:off x="897120" y="2325960"/>
            <a:ext cx="1080720" cy="1080720"/>
            <a:chOff x="897120" y="2325960"/>
            <a:chExt cx="1080720" cy="1080720"/>
          </a:xfrm>
        </p:grpSpPr>
        <p:sp>
          <p:nvSpPr>
            <p:cNvPr id="52" name="Oval 8"/>
            <p:cNvSpPr/>
            <p:nvPr/>
          </p:nvSpPr>
          <p:spPr>
            <a:xfrm>
              <a:off x="897120" y="2325960"/>
              <a:ext cx="1080720" cy="1080720"/>
            </a:xfrm>
            <a:prstGeom prst="ellipse">
              <a:avLst/>
            </a:prstGeom>
            <a:blipFill rotWithShape="0">
              <a:blip r:embed="rId4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Oval 9"/>
            <p:cNvSpPr/>
            <p:nvPr/>
          </p:nvSpPr>
          <p:spPr>
            <a:xfrm>
              <a:off x="1005120" y="243396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PlaceHolder 5"/>
          <p:cNvSpPr>
            <a:spLocks noGrp="1"/>
          </p:cNvSpPr>
          <p:nvPr>
            <p:ph type="sldNum" idx="15"/>
          </p:nvPr>
        </p:nvSpPr>
        <p:spPr>
          <a:xfrm>
            <a:off x="843480" y="2505960"/>
            <a:ext cx="1188000" cy="7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144056E-C721-4BAB-BD90-9C45A1197BA5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56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69560" y="2194560"/>
            <a:ext cx="4755240" cy="397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64440" y="2194560"/>
            <a:ext cx="4755240" cy="397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16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17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18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9EA3152-A4B2-4F2D-930D-43C51E9400E1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68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66320" y="2048400"/>
            <a:ext cx="475524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069560" y="2743200"/>
            <a:ext cx="475524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64440" y="2048400"/>
            <a:ext cx="475524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364440" y="2743200"/>
            <a:ext cx="475524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19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ftr" idx="20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8"/>
          <p:cNvSpPr>
            <a:spLocks noGrp="1"/>
          </p:cNvSpPr>
          <p:nvPr>
            <p:ph type="sldNum" idx="21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B915850-68ED-4613-8867-2485B31CE18E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79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876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dt" idx="22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23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24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BEDC35E-3B5B-4F94-966C-DDCC04D8954D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Clique para editar o formato de texto dos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2.º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3.º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4.º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6"/>
          <p:cNvGrpSpPr/>
          <p:nvPr/>
        </p:nvGrpSpPr>
        <p:grpSpPr>
          <a:xfrm>
            <a:off x="11402280" y="6229800"/>
            <a:ext cx="456840" cy="456840"/>
            <a:chOff x="11402280" y="6229800"/>
            <a:chExt cx="456840" cy="456840"/>
          </a:xfrm>
        </p:grpSpPr>
        <p:sp>
          <p:nvSpPr>
            <p:cNvPr id="88" name="Oval 7"/>
            <p:cNvSpPr/>
            <p:nvPr/>
          </p:nvSpPr>
          <p:spPr>
            <a:xfrm>
              <a:off x="114022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Oval 8"/>
            <p:cNvSpPr/>
            <p:nvPr/>
          </p:nvSpPr>
          <p:spPr>
            <a:xfrm>
              <a:off x="1143180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dt" idx="25"/>
          </p:nvPr>
        </p:nvSpPr>
        <p:spPr>
          <a:xfrm>
            <a:off x="7964640" y="6272640"/>
            <a:ext cx="3273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26"/>
          </p:nvPr>
        </p:nvSpPr>
        <p:spPr>
          <a:xfrm>
            <a:off x="1087920" y="6272640"/>
            <a:ext cx="6327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27"/>
          </p:nvPr>
        </p:nvSpPr>
        <p:spPr>
          <a:xfrm>
            <a:off x="113119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DCCB27B-FD39-423F-B34F-80A6D2054E28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Clique para editar o formato do texto do título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Clique para editar o formato de texto dos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2.º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3.º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4.º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312572" sy="312572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m 5" descr=""/>
          <p:cNvPicPr/>
          <p:nvPr/>
        </p:nvPicPr>
        <p:blipFill>
          <a:blip r:embed="rId2"/>
          <a:stretch/>
        </p:blipFill>
        <p:spPr>
          <a:xfrm>
            <a:off x="2631600" y="1800000"/>
            <a:ext cx="6549120" cy="407628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1499400" y="848520"/>
            <a:ext cx="8581680" cy="77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800" spc="-1" strike="noStrike">
                <a:solidFill>
                  <a:srgbClr val="c9211e"/>
                </a:solidFill>
                <a:latin typeface="Arial"/>
              </a:rPr>
              <a:t>Rede de cabo de fibra Óptica</a:t>
            </a:r>
            <a:endParaRPr b="1" lang="pt-BR" sz="4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3938760" y="6133680"/>
            <a:ext cx="3981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ffff00"/>
                </a:solidFill>
                <a:highlight>
                  <a:srgbClr val="3465a4"/>
                </a:highlight>
                <a:latin typeface="Arial"/>
              </a:rPr>
              <a:t>Apresentação: Prof. Carlos Alberto</a:t>
            </a:r>
            <a:endParaRPr b="1" lang="pt-BR" sz="1800" spc="-1" strike="noStrike">
              <a:solidFill>
                <a:srgbClr val="ffff00"/>
              </a:solidFill>
              <a:highlight>
                <a:srgbClr val="3465a4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93400" y="285840"/>
            <a:ext cx="1120716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359640" y="360000"/>
            <a:ext cx="1120752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066400" y="484560"/>
            <a:ext cx="8059320" cy="1608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ctr">
            <a:noAutofit/>
          </a:bodyPr>
          <a:p>
            <a:pPr indent="0">
              <a:buNone/>
            </a:pPr>
            <a:r>
              <a:rPr b="1" lang="pt-BR" sz="4200" spc="-1" strike="noStrike">
                <a:solidFill>
                  <a:schemeClr val="dk1"/>
                </a:solidFill>
                <a:latin typeface="Rockwell"/>
              </a:rPr>
              <a:t>Rede com cabo de fibra Óptica</a:t>
            </a:r>
            <a:endParaRPr b="1" lang="pt-BR" sz="4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439640" y="2160000"/>
            <a:ext cx="972072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Rede A formada por quatro Pcs e um sevidor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DHCP e DNS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um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switch-PT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e um roteador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Router-PT.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Configurar o servidor, switch e roteador com portas GigaBits- ( fisicamente)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Configurar a interface do servidor com IP: 192.168.1.254/24, Gateway:192.168.1.1 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DNS: 192.168.1.254.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Configurar o serviços DHCP e DNS no Servidor.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Configurar os Pcs,Switch e router  com Interface Gigabit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Configurar o Pcs para obter IP dinamicamente via DHCP.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Veja a  configuração da rede a seguir: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21600" y="125640"/>
            <a:ext cx="10058760" cy="13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             </a:t>
            </a: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Rede A :192.168.1.0/24 via DHCP  </a:t>
            </a:r>
            <a:endParaRPr b="1" lang="en-US" sz="4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600000" y="1620000"/>
            <a:ext cx="5400720" cy="47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21600" y="180000"/>
            <a:ext cx="10058760" cy="13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             </a:t>
            </a: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Rede B :192.168.2.0/24  via DHCP </a:t>
            </a:r>
            <a:endParaRPr b="1" lang="en-US" sz="4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450240" y="1477440"/>
            <a:ext cx="5580720" cy="53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01600" y="-86760"/>
            <a:ext cx="10058760" cy="12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    </a:t>
            </a:r>
            <a:r>
              <a:rPr b="1" lang="en-US" sz="4000" spc="-1" strike="noStrike">
                <a:solidFill>
                  <a:schemeClr val="dk1"/>
                </a:solidFill>
                <a:latin typeface="Rockwell"/>
              </a:rPr>
              <a:t>Renovação de endereço IP no PC6 rede B via ipconfig /renew</a:t>
            </a:r>
            <a:endParaRPr b="1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259640" y="1260000"/>
            <a:ext cx="942408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01600" y="3240"/>
            <a:ext cx="1005876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    </a:t>
            </a:r>
            <a:r>
              <a:rPr b="1" lang="en-US" sz="2800" spc="-1" strike="noStrike">
                <a:solidFill>
                  <a:schemeClr val="dk1"/>
                </a:solidFill>
                <a:latin typeface="Rockwell"/>
              </a:rPr>
              <a:t>Teste de comunicaçao via comando PING com PC0 rede A no PC4 rede B com IP:192.168.2.8/24 </a:t>
            </a:r>
            <a:endParaRPr b="1" lang="en-US" sz="28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978920" y="1080000"/>
            <a:ext cx="828144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59640" y="305640"/>
            <a:ext cx="10058760" cy="13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   </a:t>
            </a: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Acessando serviço DNS via IP. Do servidor</a:t>
            </a:r>
            <a:endParaRPr b="1" lang="en-US" sz="4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59640" y="1800000"/>
            <a:ext cx="11667960" cy="48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59640" y="305640"/>
            <a:ext cx="10058760" cy="13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   </a:t>
            </a:r>
            <a:r>
              <a:rPr b="1" lang="en-US" sz="4400" spc="-1" strike="noStrike">
                <a:solidFill>
                  <a:schemeClr val="dk1"/>
                </a:solidFill>
                <a:latin typeface="Rockwell"/>
              </a:rPr>
              <a:t>Acessando serviço DNS via domínio.</a:t>
            </a:r>
            <a:endParaRPr b="1" lang="en-US" sz="4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4880" y="1620000"/>
            <a:ext cx="1189584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359640" y="360000"/>
            <a:ext cx="11472840" cy="644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A6B7A6-B9E9-4DDA-A2F8-2EA87C926B5F}"/>
</file>

<file path=customXml/itemProps2.xml><?xml version="1.0" encoding="utf-8"?>
<ds:datastoreItem xmlns:ds="http://schemas.openxmlformats.org/officeDocument/2006/customXml" ds:itemID="{94808EED-2966-4BDE-A021-0A27CF3DD97B}"/>
</file>

<file path=customXml/itemProps3.xml><?xml version="1.0" encoding="utf-8"?>
<ds:datastoreItem xmlns:ds="http://schemas.openxmlformats.org/officeDocument/2006/customXml" ds:itemID="{F5A511B9-D611-49AB-B315-765A08E42A72}"/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400</TotalTime>
  <Application>LibreOffice/24.2.5.2$Windows_X86_64 LibreOffice_project/bffef4ea93e59bebbeaf7f431bb02b1a39ee8a59</Application>
  <AppVersion>15.0000</AppVersion>
  <Words>478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velocidade e sentido de rotação de um motor DC</dc:title>
  <dc:subject/>
  <dc:creator>Carlos Alberto P. da Silva</dc:creator>
  <dc:description/>
  <cp:lastModifiedBy/>
  <cp:revision>29</cp:revision>
  <dcterms:created xsi:type="dcterms:W3CDTF">2021-03-24T19:58:09Z</dcterms:created>
  <dcterms:modified xsi:type="dcterms:W3CDTF">2024-09-01T15:29:34Z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  <property fmtid="{D5CDD505-2E9C-101B-9397-08002B2CF9AE}" pid="4" name="ContentTypeId">
    <vt:lpwstr>0x010100FD60C62811392B43880B3CE0195E1914</vt:lpwstr>
  </property>
</Properties>
</file>