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786" r:id="rId2"/>
    <p:sldId id="722" r:id="rId3"/>
    <p:sldId id="794" r:id="rId4"/>
    <p:sldId id="802" r:id="rId5"/>
    <p:sldId id="804" r:id="rId6"/>
    <p:sldId id="801" r:id="rId7"/>
    <p:sldId id="803" r:id="rId8"/>
    <p:sldId id="795" r:id="rId9"/>
    <p:sldId id="769" r:id="rId10"/>
    <p:sldId id="797" r:id="rId11"/>
    <p:sldId id="798" r:id="rId12"/>
    <p:sldId id="799" r:id="rId13"/>
    <p:sldId id="764" r:id="rId14"/>
    <p:sldId id="496" r:id="rId15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80"/>
    <a:srgbClr val="800080"/>
    <a:srgbClr val="CC00CC"/>
    <a:srgbClr val="008000"/>
    <a:srgbClr val="800000"/>
    <a:srgbClr val="9966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2424C1AA-E6B9-4C02-959A-AEDA950BB1A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265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685800" y="3219450"/>
            <a:ext cx="7848600" cy="228600"/>
          </a:xfrm>
          <a:prstGeom prst="rect">
            <a:avLst/>
          </a:prstGeom>
          <a:gradFill rotWithShape="0">
            <a:gsLst>
              <a:gs pos="0">
                <a:srgbClr val="FFE781">
                  <a:gamma/>
                  <a:shade val="41176"/>
                  <a:invGamma/>
                </a:srgbClr>
              </a:gs>
              <a:gs pos="50000">
                <a:srgbClr val="FFE781"/>
              </a:gs>
              <a:gs pos="100000">
                <a:srgbClr val="FFE781">
                  <a:gamma/>
                  <a:shade val="41176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90" cy="1470025"/>
          </a:xfrm>
        </p:spPr>
        <p:txBody>
          <a:bodyPr lIns="0" tIns="45720" rIns="0" bIns="45720"/>
          <a:lstStyle>
            <a:lvl1pPr algn="r">
              <a:defRPr sz="5200">
                <a:solidFill>
                  <a:srgbClr val="BA97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816877" cy="1752600"/>
          </a:xfrm>
        </p:spPr>
        <p:txBody>
          <a:bodyPr lIns="0" rIns="0"/>
          <a:lstStyle>
            <a:lvl1pPr marL="0" indent="0" algn="r">
              <a:buFontTx/>
              <a:buNone/>
              <a:defRPr sz="3200"/>
            </a:lvl1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1225" y="496870"/>
            <a:ext cx="7740000" cy="431800"/>
          </a:xfrm>
        </p:spPr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9169" y="1018962"/>
            <a:ext cx="8244000" cy="5220000"/>
          </a:xfrm>
          <a:ln w="3175">
            <a:solidFill>
              <a:srgbClr val="F3F9FA"/>
            </a:solidFill>
          </a:ln>
        </p:spPr>
        <p:txBody>
          <a:bodyPr/>
          <a:lstStyle>
            <a:lvl1pPr marL="179388" indent="-179388">
              <a:buSzPct val="70000"/>
              <a:buFontTx/>
              <a:buBlip>
                <a:blip r:embed="rId2"/>
              </a:buBlip>
              <a:defRPr sz="1800">
                <a:latin typeface="+mj-lt"/>
              </a:defRPr>
            </a:lvl1pPr>
            <a:lvl2pPr marL="358775" indent="-179388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2pPr>
            <a:lvl3pPr marL="536575" indent="-177800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3pPr>
            <a:lvl4pPr marL="715963" indent="-179388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4pPr>
            <a:lvl5pPr marL="895350" indent="-179388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419100" y="6324600"/>
            <a:ext cx="2987675" cy="381000"/>
          </a:xfrm>
        </p:spPr>
        <p:txBody>
          <a:bodyPr lIns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2625" y="6324600"/>
            <a:ext cx="360363" cy="381000"/>
          </a:xfrm>
        </p:spPr>
        <p:txBody>
          <a:bodyPr rIns="0"/>
          <a:lstStyle>
            <a:lvl1pPr>
              <a:defRPr/>
            </a:lvl1pPr>
          </a:lstStyle>
          <a:p>
            <a:pPr>
              <a:defRPr/>
            </a:pPr>
            <a:fld id="{3BC346E1-8B6D-4D3A-9D1C-B2C77442463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/>
          </p:cNvGrpSpPr>
          <p:nvPr userDrawn="1"/>
        </p:nvGrpSpPr>
        <p:grpSpPr bwMode="auto">
          <a:xfrm>
            <a:off x="274638" y="404813"/>
            <a:ext cx="8391525" cy="571500"/>
            <a:chOff x="204" y="255"/>
            <a:chExt cx="5255" cy="360"/>
          </a:xfrm>
        </p:grpSpPr>
        <p:sp>
          <p:nvSpPr>
            <p:cNvPr id="6152" name="Rectangle 8"/>
            <p:cNvSpPr>
              <a:spLocks noChangeArrowheads="1"/>
            </p:cNvSpPr>
            <p:nvPr userDrawn="1"/>
          </p:nvSpPr>
          <p:spPr bwMode="auto">
            <a:xfrm>
              <a:off x="600" y="300"/>
              <a:ext cx="4859" cy="286"/>
            </a:xfrm>
            <a:prstGeom prst="rect">
              <a:avLst/>
            </a:prstGeom>
            <a:gradFill rotWithShape="0">
              <a:gsLst>
                <a:gs pos="0">
                  <a:srgbClr val="FFE781">
                    <a:gamma/>
                    <a:shade val="69804"/>
                    <a:invGamma/>
                  </a:srgbClr>
                </a:gs>
                <a:gs pos="50000">
                  <a:srgbClr val="FFE781"/>
                </a:gs>
                <a:gs pos="100000">
                  <a:srgbClr val="FFE781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tIns="0" bIns="118800" anchor="ctr"/>
            <a:lstStyle/>
            <a:p>
              <a:pPr eaLnBrk="0" hangingPunct="0">
                <a:defRPr/>
              </a:pPr>
              <a:endParaRPr lang="pt-BR" sz="4000" b="1">
                <a:solidFill>
                  <a:srgbClr val="000000"/>
                </a:solidFill>
              </a:endParaRPr>
            </a:p>
          </p:txBody>
        </p:sp>
        <p:pic>
          <p:nvPicPr>
            <p:cNvPr id="1032" name="Picture 9" descr="ia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4" y="255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476250"/>
            <a:ext cx="77755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" tIns="10800" rIns="5400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36650"/>
            <a:ext cx="82296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2425" y="6324600"/>
            <a:ext cx="54435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324600"/>
            <a:ext cx="20875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</a:defRPr>
            </a:lvl1pPr>
          </a:lstStyle>
          <a:p>
            <a:pPr>
              <a:defRPr/>
            </a:pPr>
            <a:fld id="{DA4737F3-BD7E-437D-BA0F-003418FAB74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7" r:id="rId1"/>
    <p:sldLayoutId id="2147484508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9pPr>
    </p:titleStyle>
    <p:bodyStyle>
      <a:lvl1pPr marL="263525" indent="-263525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5"/>
        </a:buBlip>
        <a:defRPr sz="2800">
          <a:solidFill>
            <a:schemeClr val="tx1"/>
          </a:solidFill>
          <a:latin typeface="+mj-lt"/>
          <a:ea typeface="+mn-ea"/>
          <a:cs typeface="+mn-cs"/>
        </a:defRPr>
      </a:lvl1pPr>
      <a:lvl2pPr marL="442913" indent="-179388" algn="l" rtl="0" eaLnBrk="0" fontAlgn="base" hangingPunct="0">
        <a:spcBef>
          <a:spcPct val="20000"/>
        </a:spcBef>
        <a:spcAft>
          <a:spcPct val="0"/>
        </a:spcAft>
        <a:buSzPct val="61000"/>
        <a:buBlip>
          <a:blip r:embed="rId5"/>
        </a:buBlip>
        <a:defRPr sz="2400">
          <a:solidFill>
            <a:schemeClr val="tx1"/>
          </a:solidFill>
          <a:latin typeface="+mj-lt"/>
        </a:defRPr>
      </a:lvl2pPr>
      <a:lvl3pPr marL="631825" indent="-188913" algn="l" rtl="0" eaLnBrk="0" fontAlgn="base" hangingPunct="0">
        <a:spcBef>
          <a:spcPct val="20000"/>
        </a:spcBef>
        <a:spcAft>
          <a:spcPct val="0"/>
        </a:spcAft>
        <a:buSzPct val="59000"/>
        <a:buBlip>
          <a:blip r:embed="rId5"/>
        </a:buBlip>
        <a:defRPr sz="2000">
          <a:solidFill>
            <a:schemeClr val="tx1"/>
          </a:solidFill>
          <a:latin typeface="+mj-lt"/>
        </a:defRPr>
      </a:lvl3pPr>
      <a:lvl4pPr marL="811213" indent="-179388" algn="l" rtl="0" eaLnBrk="0" fontAlgn="base" hangingPunct="0">
        <a:spcBef>
          <a:spcPct val="20000"/>
        </a:spcBef>
        <a:spcAft>
          <a:spcPct val="0"/>
        </a:spcAft>
        <a:buSzPct val="56000"/>
        <a:buBlip>
          <a:blip r:embed="rId5"/>
        </a:buBlip>
        <a:defRPr sz="2000">
          <a:solidFill>
            <a:schemeClr val="tx1"/>
          </a:solidFill>
          <a:latin typeface="+mj-lt"/>
        </a:defRPr>
      </a:lvl4pPr>
      <a:lvl5pPr marL="990600" indent="-179388" algn="l" rtl="0" eaLnBrk="0" fontAlgn="base" hangingPunct="0">
        <a:spcBef>
          <a:spcPct val="20000"/>
        </a:spcBef>
        <a:spcAft>
          <a:spcPct val="0"/>
        </a:spcAft>
        <a:buSzPct val="50000"/>
        <a:buBlip>
          <a:blip r:embed="rId5"/>
        </a:buBlip>
        <a:defRPr sz="16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63" cy="1470025"/>
          </a:xfrm>
        </p:spPr>
        <p:txBody>
          <a:bodyPr/>
          <a:lstStyle/>
          <a:p>
            <a:pPr eaLnBrk="1" hangingPunct="1"/>
            <a:r>
              <a:rPr lang="pt-BR" smtClean="0"/>
              <a:t>Coloração</a:t>
            </a:r>
            <a:br>
              <a:rPr lang="pt-BR" smtClean="0"/>
            </a:br>
            <a:r>
              <a:rPr lang="pt-BR" sz="3200" smtClean="0"/>
              <a:t>(IED-001)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81685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Prof. Dr. Silvio do Lago Pereira</a:t>
            </a:r>
          </a:p>
          <a:p>
            <a:pPr eaLnBrk="1" hangingPunct="1">
              <a:lnSpc>
                <a:spcPct val="80000"/>
              </a:lnSpc>
            </a:pPr>
            <a:endParaRPr lang="pt-BR" sz="1200" smtClean="0"/>
          </a:p>
          <a:p>
            <a:pPr eaLnBrk="1" hangingPunct="1">
              <a:lnSpc>
                <a:spcPct val="80000"/>
              </a:lnSpc>
            </a:pPr>
            <a:r>
              <a:rPr lang="pt-BR" sz="2000" smtClean="0"/>
              <a:t>Departamento de Tecnologia da Informação</a:t>
            </a:r>
          </a:p>
          <a:p>
            <a:pPr eaLnBrk="1" hangingPunct="1">
              <a:lnSpc>
                <a:spcPct val="80000"/>
              </a:lnSpc>
            </a:pPr>
            <a:endParaRPr lang="pt-BR" sz="1200" smtClean="0"/>
          </a:p>
          <a:p>
            <a:pPr eaLnBrk="1" hangingPunct="1">
              <a:lnSpc>
                <a:spcPct val="80000"/>
              </a:lnSpc>
            </a:pPr>
            <a:r>
              <a:rPr lang="pt-BR" sz="2000" smtClean="0"/>
              <a:t>Faculdade de Tecnologia de São Paulo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ixaDeTexto 38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4.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Tratamento de bordas e coordenadas</a:t>
            </a:r>
            <a:endParaRPr lang="pt-BR" sz="22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 bwMode="auto">
          <a:xfrm>
            <a:off x="425450" y="1416050"/>
            <a:ext cx="8243888" cy="1431925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#define cor(i,j) (i&gt;=0</a:t>
            </a:r>
            <a:r>
              <a:rPr lang="pt-BR" sz="1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pt-BR" sz="1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i&lt;</a:t>
            </a:r>
            <a:r>
              <a:rPr lang="pt-BR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pt-BR" sz="1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pt-BR" sz="1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j&gt;=0</a:t>
            </a:r>
            <a:r>
              <a:rPr lang="pt-BR" sz="1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pt-BR" sz="10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j&lt;</a:t>
            </a:r>
            <a:r>
              <a:rPr lang="pt-BR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pt-BR" sz="11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pt-BR" sz="11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I[i][j]</a:t>
            </a:r>
            <a:r>
              <a:rPr lang="pt-BR" sz="11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11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-1) </a:t>
            </a:r>
          </a:p>
          <a:p>
            <a:pPr>
              <a:spcBef>
                <a:spcPts val="600"/>
              </a:spcBef>
              <a:defRPr/>
            </a:pP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#define par(i,j) ((i)*100+(j))</a:t>
            </a:r>
          </a:p>
          <a:p>
            <a:pPr>
              <a:spcBef>
                <a:spcPts val="600"/>
              </a:spcBef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lin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(p)   ((p)/100)</a:t>
            </a:r>
            <a:endParaRPr lang="pt-BR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(p)   ((p)%100) </a:t>
            </a:r>
            <a:endParaRPr lang="pt-BR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0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Coloração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0B00FC-C351-460A-BB36-7DFF5B05C79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14343" name="Grupo 160"/>
          <p:cNvGrpSpPr>
            <a:grpSpLocks noChangeAspect="1"/>
          </p:cNvGrpSpPr>
          <p:nvPr/>
        </p:nvGrpSpPr>
        <p:grpSpPr bwMode="auto">
          <a:xfrm>
            <a:off x="2967038" y="2967038"/>
            <a:ext cx="3160712" cy="3154362"/>
            <a:chOff x="3327208" y="2901564"/>
            <a:chExt cx="2926253" cy="2920602"/>
          </a:xfrm>
        </p:grpSpPr>
        <p:grpSp>
          <p:nvGrpSpPr>
            <p:cNvPr id="14344" name="Grupo 159"/>
            <p:cNvGrpSpPr>
              <a:grpSpLocks/>
            </p:cNvGrpSpPr>
            <p:nvPr/>
          </p:nvGrpSpPr>
          <p:grpSpPr bwMode="auto">
            <a:xfrm>
              <a:off x="3571637" y="3383081"/>
              <a:ext cx="244429" cy="2198549"/>
              <a:chOff x="3571637" y="3383081"/>
              <a:chExt cx="244429" cy="2198549"/>
            </a:xfrm>
          </p:grpSpPr>
          <p:sp>
            <p:nvSpPr>
              <p:cNvPr id="14479" name="Rectangle 197"/>
              <p:cNvSpPr>
                <a:spLocks noChangeAspect="1" noChangeArrowheads="1"/>
              </p:cNvSpPr>
              <p:nvPr/>
            </p:nvSpPr>
            <p:spPr bwMode="auto">
              <a:xfrm>
                <a:off x="3571637" y="3383081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</a:p>
            </p:txBody>
          </p:sp>
          <p:sp>
            <p:nvSpPr>
              <p:cNvPr id="14480" name="Rectangle 198"/>
              <p:cNvSpPr>
                <a:spLocks noChangeAspect="1" noChangeArrowheads="1"/>
              </p:cNvSpPr>
              <p:nvPr/>
            </p:nvSpPr>
            <p:spPr bwMode="auto">
              <a:xfrm>
                <a:off x="3571637" y="3627655"/>
                <a:ext cx="244429" cy="24326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81" name="Rectangle 199"/>
              <p:cNvSpPr>
                <a:spLocks noChangeAspect="1" noChangeArrowheads="1"/>
              </p:cNvSpPr>
              <p:nvPr/>
            </p:nvSpPr>
            <p:spPr bwMode="auto">
              <a:xfrm>
                <a:off x="3571637" y="3870921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82" name="Rectangle 200"/>
              <p:cNvSpPr>
                <a:spLocks noChangeAspect="1" noChangeArrowheads="1"/>
              </p:cNvSpPr>
              <p:nvPr/>
            </p:nvSpPr>
            <p:spPr bwMode="auto">
              <a:xfrm>
                <a:off x="3571637" y="4115495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83" name="Rectangle 201"/>
              <p:cNvSpPr>
                <a:spLocks noChangeAspect="1" noChangeArrowheads="1"/>
              </p:cNvSpPr>
              <p:nvPr/>
            </p:nvSpPr>
            <p:spPr bwMode="auto">
              <a:xfrm>
                <a:off x="3571637" y="4360069"/>
                <a:ext cx="244429" cy="24457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  <a:p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84" name="Rectangle 202"/>
              <p:cNvSpPr>
                <a:spLocks noChangeAspect="1" noChangeArrowheads="1"/>
              </p:cNvSpPr>
              <p:nvPr/>
            </p:nvSpPr>
            <p:spPr bwMode="auto">
              <a:xfrm>
                <a:off x="3571637" y="4604642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85" name="Rectangle 203"/>
              <p:cNvSpPr>
                <a:spLocks noChangeAspect="1" noChangeArrowheads="1"/>
              </p:cNvSpPr>
              <p:nvPr/>
            </p:nvSpPr>
            <p:spPr bwMode="auto">
              <a:xfrm>
                <a:off x="3571637" y="4849216"/>
                <a:ext cx="244429" cy="24326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86" name="Rectangle 204"/>
              <p:cNvSpPr>
                <a:spLocks noChangeAspect="1" noChangeArrowheads="1"/>
              </p:cNvSpPr>
              <p:nvPr/>
            </p:nvSpPr>
            <p:spPr bwMode="auto">
              <a:xfrm>
                <a:off x="3571637" y="5092482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87" name="Rectangle 205"/>
              <p:cNvSpPr>
                <a:spLocks noChangeAspect="1" noChangeArrowheads="1"/>
              </p:cNvSpPr>
              <p:nvPr/>
            </p:nvSpPr>
            <p:spPr bwMode="auto">
              <a:xfrm>
                <a:off x="3571637" y="5337056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4345" name="Grupo 157"/>
            <p:cNvGrpSpPr>
              <a:grpSpLocks/>
            </p:cNvGrpSpPr>
            <p:nvPr/>
          </p:nvGrpSpPr>
          <p:grpSpPr bwMode="auto">
            <a:xfrm>
              <a:off x="3571637" y="5577592"/>
              <a:ext cx="2681824" cy="244574"/>
              <a:chOff x="3571637" y="5588609"/>
              <a:chExt cx="2681824" cy="244574"/>
            </a:xfrm>
          </p:grpSpPr>
          <p:sp>
            <p:nvSpPr>
              <p:cNvPr id="14468" name="Rectangle 188"/>
              <p:cNvSpPr>
                <a:spLocks noChangeAspect="1" noChangeArrowheads="1"/>
              </p:cNvSpPr>
              <p:nvPr/>
            </p:nvSpPr>
            <p:spPr bwMode="auto">
              <a:xfrm>
                <a:off x="3807985" y="5588609"/>
                <a:ext cx="243122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  <a:p>
                <a:pPr algn="ctr">
                  <a:spcAft>
                    <a:spcPts val="1000"/>
                  </a:spcAft>
                </a:pP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69" name="Rectangle 189"/>
              <p:cNvSpPr>
                <a:spLocks noChangeAspect="1" noChangeArrowheads="1"/>
              </p:cNvSpPr>
              <p:nvPr/>
            </p:nvSpPr>
            <p:spPr bwMode="auto">
              <a:xfrm>
                <a:off x="4051108" y="5588609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  <a:p>
                <a:pPr algn="ctr">
                  <a:spcAft>
                    <a:spcPts val="1000"/>
                  </a:spcAft>
                </a:pP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70" name="Rectangle 190"/>
              <p:cNvSpPr>
                <a:spLocks noChangeAspect="1" noChangeArrowheads="1"/>
              </p:cNvSpPr>
              <p:nvPr/>
            </p:nvSpPr>
            <p:spPr bwMode="auto">
              <a:xfrm>
                <a:off x="4295537" y="5588609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  <a:p>
                <a:pPr algn="ctr">
                  <a:spcAft>
                    <a:spcPts val="1000"/>
                  </a:spcAft>
                </a:pP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71" name="Rectangle 191"/>
              <p:cNvSpPr>
                <a:spLocks noChangeAspect="1" noChangeArrowheads="1"/>
              </p:cNvSpPr>
              <p:nvPr/>
            </p:nvSpPr>
            <p:spPr bwMode="auto">
              <a:xfrm>
                <a:off x="4539967" y="5588609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  <a:p>
                <a:pPr algn="ctr">
                  <a:spcAft>
                    <a:spcPts val="1000"/>
                  </a:spcAft>
                </a:pP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72" name="Rectangle 192"/>
              <p:cNvSpPr>
                <a:spLocks noChangeAspect="1" noChangeArrowheads="1"/>
              </p:cNvSpPr>
              <p:nvPr/>
            </p:nvSpPr>
            <p:spPr bwMode="auto">
              <a:xfrm>
                <a:off x="4784396" y="5588609"/>
                <a:ext cx="243122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  <a:p>
                <a:pPr algn="ctr">
                  <a:spcAft>
                    <a:spcPts val="1000"/>
                  </a:spcAft>
                </a:pP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73" name="Rectangle 193"/>
              <p:cNvSpPr>
                <a:spLocks noChangeAspect="1" noChangeArrowheads="1"/>
              </p:cNvSpPr>
              <p:nvPr/>
            </p:nvSpPr>
            <p:spPr bwMode="auto">
              <a:xfrm>
                <a:off x="5027518" y="5588609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  <a:p>
                <a:pPr algn="ctr">
                  <a:spcAft>
                    <a:spcPts val="1000"/>
                  </a:spcAft>
                </a:pP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74" name="Rectangle 194"/>
              <p:cNvSpPr>
                <a:spLocks noChangeAspect="1" noChangeArrowheads="1"/>
              </p:cNvSpPr>
              <p:nvPr/>
            </p:nvSpPr>
            <p:spPr bwMode="auto">
              <a:xfrm>
                <a:off x="5271948" y="5588609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  <a:p>
                <a:pPr algn="ctr">
                  <a:spcAft>
                    <a:spcPts val="1000"/>
                  </a:spcAft>
                </a:pP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75" name="Rectangle 195"/>
              <p:cNvSpPr>
                <a:spLocks noChangeAspect="1" noChangeArrowheads="1"/>
              </p:cNvSpPr>
              <p:nvPr/>
            </p:nvSpPr>
            <p:spPr bwMode="auto">
              <a:xfrm>
                <a:off x="5516377" y="5588609"/>
                <a:ext cx="243122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  <a:p>
                <a:pPr algn="ctr">
                  <a:spcAft>
                    <a:spcPts val="1000"/>
                  </a:spcAft>
                </a:pP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76" name="Rectangle 205"/>
              <p:cNvSpPr>
                <a:spLocks noChangeAspect="1" noChangeArrowheads="1"/>
              </p:cNvSpPr>
              <p:nvPr/>
            </p:nvSpPr>
            <p:spPr bwMode="auto">
              <a:xfrm>
                <a:off x="5759500" y="5588609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  <a:p>
                <a:pPr algn="ctr">
                  <a:spcAft>
                    <a:spcPts val="1000"/>
                  </a:spcAft>
                </a:pP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77" name="Rectangle 205"/>
              <p:cNvSpPr>
                <a:spLocks noChangeAspect="1" noChangeArrowheads="1"/>
              </p:cNvSpPr>
              <p:nvPr/>
            </p:nvSpPr>
            <p:spPr bwMode="auto">
              <a:xfrm>
                <a:off x="6009032" y="5588609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78" name="Rectangle 205"/>
              <p:cNvSpPr>
                <a:spLocks noChangeAspect="1" noChangeArrowheads="1"/>
              </p:cNvSpPr>
              <p:nvPr/>
            </p:nvSpPr>
            <p:spPr bwMode="auto">
              <a:xfrm>
                <a:off x="3571637" y="5588609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4346" name="Grupo 156"/>
            <p:cNvGrpSpPr>
              <a:grpSpLocks/>
            </p:cNvGrpSpPr>
            <p:nvPr/>
          </p:nvGrpSpPr>
          <p:grpSpPr bwMode="auto">
            <a:xfrm>
              <a:off x="3571637" y="2901564"/>
              <a:ext cx="2681824" cy="489148"/>
              <a:chOff x="3571637" y="3138507"/>
              <a:chExt cx="2681824" cy="489148"/>
            </a:xfrm>
          </p:grpSpPr>
          <p:sp>
            <p:nvSpPr>
              <p:cNvPr id="11" name="Rectangle 107"/>
              <p:cNvSpPr>
                <a:spLocks noChangeAspect="1" noChangeArrowheads="1"/>
              </p:cNvSpPr>
              <p:nvPr/>
            </p:nvSpPr>
            <p:spPr bwMode="auto">
              <a:xfrm>
                <a:off x="3807813" y="3138507"/>
                <a:ext cx="242508" cy="24546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400" dirty="0">
                    <a:solidFill>
                      <a:srgbClr val="0D0D0D"/>
                    </a:solidFill>
                    <a:latin typeface="+mj-lt"/>
                  </a:rPr>
                  <a:t>0</a:t>
                </a:r>
                <a:endParaRPr lang="pt-BR" sz="1400" dirty="0">
                  <a:latin typeface="+mj-lt"/>
                </a:endParaRPr>
              </a:p>
            </p:txBody>
          </p:sp>
          <p:sp>
            <p:nvSpPr>
              <p:cNvPr id="12" name="Rectangle 108"/>
              <p:cNvSpPr>
                <a:spLocks noChangeAspect="1" noChangeArrowheads="1"/>
              </p:cNvSpPr>
              <p:nvPr/>
            </p:nvSpPr>
            <p:spPr bwMode="auto">
              <a:xfrm>
                <a:off x="4050321" y="3138507"/>
                <a:ext cx="245446" cy="24546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400" dirty="0">
                    <a:solidFill>
                      <a:srgbClr val="0D0D0D"/>
                    </a:solidFill>
                    <a:latin typeface="+mj-lt"/>
                  </a:rPr>
                  <a:t>1</a:t>
                </a:r>
                <a:endParaRPr lang="pt-BR" sz="1400" dirty="0">
                  <a:latin typeface="+mj-lt"/>
                </a:endParaRPr>
              </a:p>
            </p:txBody>
          </p:sp>
          <p:sp>
            <p:nvSpPr>
              <p:cNvPr id="13" name="Rectangle 109"/>
              <p:cNvSpPr>
                <a:spLocks noChangeAspect="1" noChangeArrowheads="1"/>
              </p:cNvSpPr>
              <p:nvPr/>
            </p:nvSpPr>
            <p:spPr bwMode="auto">
              <a:xfrm>
                <a:off x="4295767" y="3138507"/>
                <a:ext cx="243977" cy="24546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400" dirty="0">
                    <a:solidFill>
                      <a:srgbClr val="0D0D0D"/>
                    </a:solidFill>
                    <a:latin typeface="+mj-lt"/>
                  </a:rPr>
                  <a:t>2</a:t>
                </a:r>
                <a:endParaRPr lang="pt-BR" sz="1400" dirty="0">
                  <a:latin typeface="+mj-lt"/>
                </a:endParaRPr>
              </a:p>
            </p:txBody>
          </p:sp>
          <p:sp>
            <p:nvSpPr>
              <p:cNvPr id="14" name="Rectangle 110"/>
              <p:cNvSpPr>
                <a:spLocks noChangeAspect="1" noChangeArrowheads="1"/>
              </p:cNvSpPr>
              <p:nvPr/>
            </p:nvSpPr>
            <p:spPr bwMode="auto">
              <a:xfrm>
                <a:off x="4539744" y="3138507"/>
                <a:ext cx="243977" cy="24546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400" dirty="0">
                    <a:solidFill>
                      <a:srgbClr val="0D0D0D"/>
                    </a:solidFill>
                    <a:latin typeface="+mj-lt"/>
                  </a:rPr>
                  <a:t>3</a:t>
                </a:r>
                <a:endParaRPr lang="pt-BR" sz="1400" dirty="0">
                  <a:latin typeface="+mj-lt"/>
                </a:endParaRPr>
              </a:p>
            </p:txBody>
          </p:sp>
          <p:sp>
            <p:nvSpPr>
              <p:cNvPr id="15" name="Rectangle 111"/>
              <p:cNvSpPr>
                <a:spLocks noChangeAspect="1" noChangeArrowheads="1"/>
              </p:cNvSpPr>
              <p:nvPr/>
            </p:nvSpPr>
            <p:spPr bwMode="auto">
              <a:xfrm>
                <a:off x="4783721" y="3138507"/>
                <a:ext cx="243977" cy="24546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400" dirty="0">
                    <a:solidFill>
                      <a:srgbClr val="0D0D0D"/>
                    </a:solidFill>
                    <a:latin typeface="+mj-lt"/>
                  </a:rPr>
                  <a:t>4</a:t>
                </a:r>
                <a:endParaRPr lang="pt-BR" sz="1400" dirty="0">
                  <a:latin typeface="+mj-lt"/>
                </a:endParaRPr>
              </a:p>
            </p:txBody>
          </p:sp>
          <p:sp>
            <p:nvSpPr>
              <p:cNvPr id="16" name="Rectangle 112"/>
              <p:cNvSpPr>
                <a:spLocks noChangeAspect="1" noChangeArrowheads="1"/>
              </p:cNvSpPr>
              <p:nvPr/>
            </p:nvSpPr>
            <p:spPr bwMode="auto">
              <a:xfrm>
                <a:off x="5027697" y="3138507"/>
                <a:ext cx="243977" cy="24546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400" dirty="0">
                    <a:solidFill>
                      <a:srgbClr val="0D0D0D"/>
                    </a:solidFill>
                    <a:latin typeface="+mj-lt"/>
                  </a:rPr>
                  <a:t>5</a:t>
                </a:r>
                <a:endParaRPr lang="pt-BR" sz="1400" dirty="0">
                  <a:latin typeface="+mj-lt"/>
                </a:endParaRPr>
              </a:p>
            </p:txBody>
          </p:sp>
          <p:sp>
            <p:nvSpPr>
              <p:cNvPr id="17" name="Rectangle 113"/>
              <p:cNvSpPr>
                <a:spLocks noChangeAspect="1" noChangeArrowheads="1"/>
              </p:cNvSpPr>
              <p:nvPr/>
            </p:nvSpPr>
            <p:spPr bwMode="auto">
              <a:xfrm>
                <a:off x="5271674" y="3138507"/>
                <a:ext cx="243977" cy="24546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400" dirty="0">
                    <a:solidFill>
                      <a:srgbClr val="0D0D0D"/>
                    </a:solidFill>
                    <a:latin typeface="+mj-lt"/>
                  </a:rPr>
                  <a:t>6</a:t>
                </a:r>
                <a:endParaRPr lang="pt-BR" sz="1400" dirty="0">
                  <a:latin typeface="+mj-lt"/>
                </a:endParaRPr>
              </a:p>
            </p:txBody>
          </p:sp>
          <p:sp>
            <p:nvSpPr>
              <p:cNvPr id="18" name="Rectangle 114"/>
              <p:cNvSpPr>
                <a:spLocks noChangeAspect="1" noChangeArrowheads="1"/>
              </p:cNvSpPr>
              <p:nvPr/>
            </p:nvSpPr>
            <p:spPr bwMode="auto">
              <a:xfrm>
                <a:off x="5515651" y="3138507"/>
                <a:ext cx="243977" cy="24546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400" dirty="0">
                    <a:solidFill>
                      <a:srgbClr val="0D0D0D"/>
                    </a:solidFill>
                    <a:latin typeface="+mj-lt"/>
                  </a:rPr>
                  <a:t>7</a:t>
                </a:r>
                <a:endParaRPr lang="pt-BR" sz="1400" dirty="0">
                  <a:latin typeface="+mj-lt"/>
                </a:endParaRPr>
              </a:p>
            </p:txBody>
          </p:sp>
          <p:sp>
            <p:nvSpPr>
              <p:cNvPr id="102" name="Rectangle 196"/>
              <p:cNvSpPr>
                <a:spLocks noChangeAspect="1" noChangeArrowheads="1"/>
              </p:cNvSpPr>
              <p:nvPr/>
            </p:nvSpPr>
            <p:spPr bwMode="auto">
              <a:xfrm>
                <a:off x="5759628" y="3138507"/>
                <a:ext cx="243977" cy="245465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400" dirty="0">
                    <a:solidFill>
                      <a:srgbClr val="0D0D0D"/>
                    </a:solidFill>
                    <a:latin typeface="+mj-lt"/>
                  </a:rPr>
                  <a:t>8</a:t>
                </a:r>
                <a:endParaRPr lang="pt-BR" sz="1400" dirty="0">
                  <a:latin typeface="+mj-lt"/>
                </a:endParaRPr>
              </a:p>
            </p:txBody>
          </p:sp>
          <p:grpSp>
            <p:nvGrpSpPr>
              <p:cNvPr id="14456" name="Grupo 144"/>
              <p:cNvGrpSpPr>
                <a:grpSpLocks/>
              </p:cNvGrpSpPr>
              <p:nvPr/>
            </p:nvGrpSpPr>
            <p:grpSpPr bwMode="auto">
              <a:xfrm>
                <a:off x="3571637" y="3383081"/>
                <a:ext cx="2681824" cy="244574"/>
                <a:chOff x="3724037" y="5489456"/>
                <a:chExt cx="2681824" cy="244574"/>
              </a:xfrm>
            </p:grpSpPr>
            <p:sp>
              <p:nvSpPr>
                <p:cNvPr id="14457" name="Rectangle 188"/>
                <p:cNvSpPr>
                  <a:spLocks noChangeAspect="1" noChangeArrowheads="1"/>
                </p:cNvSpPr>
                <p:nvPr/>
              </p:nvSpPr>
              <p:spPr bwMode="auto">
                <a:xfrm>
                  <a:off x="3960385" y="5489456"/>
                  <a:ext cx="243122" cy="24457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400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-1</a:t>
                  </a: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4458" name="Rectangle 189"/>
                <p:cNvSpPr>
                  <a:spLocks noChangeAspect="1" noChangeArrowheads="1"/>
                </p:cNvSpPr>
                <p:nvPr/>
              </p:nvSpPr>
              <p:spPr bwMode="auto">
                <a:xfrm>
                  <a:off x="4203508" y="5489456"/>
                  <a:ext cx="244429" cy="24457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400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-1</a:t>
                  </a: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  <a:p>
                  <a:pPr algn="ctr">
                    <a:spcAft>
                      <a:spcPts val="1000"/>
                    </a:spcAft>
                  </a:pP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4459" name="Rectangle 190"/>
                <p:cNvSpPr>
                  <a:spLocks noChangeAspect="1" noChangeArrowheads="1"/>
                </p:cNvSpPr>
                <p:nvPr/>
              </p:nvSpPr>
              <p:spPr bwMode="auto">
                <a:xfrm>
                  <a:off x="4447937" y="5489456"/>
                  <a:ext cx="244429" cy="24457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400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-1</a:t>
                  </a: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  <a:p>
                  <a:pPr algn="ctr">
                    <a:spcAft>
                      <a:spcPts val="1000"/>
                    </a:spcAft>
                  </a:pP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4460" name="Rectangle 191"/>
                <p:cNvSpPr>
                  <a:spLocks noChangeAspect="1" noChangeArrowheads="1"/>
                </p:cNvSpPr>
                <p:nvPr/>
              </p:nvSpPr>
              <p:spPr bwMode="auto">
                <a:xfrm>
                  <a:off x="4692367" y="5489456"/>
                  <a:ext cx="244429" cy="24457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400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-1</a:t>
                  </a: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  <a:p>
                  <a:pPr algn="ctr">
                    <a:spcAft>
                      <a:spcPts val="1000"/>
                    </a:spcAft>
                  </a:pP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4461" name="Rectangle 192"/>
                <p:cNvSpPr>
                  <a:spLocks noChangeAspect="1" noChangeArrowheads="1"/>
                </p:cNvSpPr>
                <p:nvPr/>
              </p:nvSpPr>
              <p:spPr bwMode="auto">
                <a:xfrm>
                  <a:off x="4936796" y="5489456"/>
                  <a:ext cx="243122" cy="24457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400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-1</a:t>
                  </a: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  <a:p>
                  <a:pPr algn="ctr">
                    <a:spcAft>
                      <a:spcPts val="1000"/>
                    </a:spcAft>
                  </a:pP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4462" name="Rectangle 193"/>
                <p:cNvSpPr>
                  <a:spLocks noChangeAspect="1" noChangeArrowheads="1"/>
                </p:cNvSpPr>
                <p:nvPr/>
              </p:nvSpPr>
              <p:spPr bwMode="auto">
                <a:xfrm>
                  <a:off x="5179918" y="5489456"/>
                  <a:ext cx="244429" cy="24457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400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-1</a:t>
                  </a: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  <a:p>
                  <a:pPr algn="ctr">
                    <a:spcAft>
                      <a:spcPts val="1000"/>
                    </a:spcAft>
                  </a:pP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4463" name="Rectangle 194"/>
                <p:cNvSpPr>
                  <a:spLocks noChangeAspect="1" noChangeArrowheads="1"/>
                </p:cNvSpPr>
                <p:nvPr/>
              </p:nvSpPr>
              <p:spPr bwMode="auto">
                <a:xfrm>
                  <a:off x="5424348" y="5489456"/>
                  <a:ext cx="244429" cy="24457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400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-1</a:t>
                  </a: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  <a:p>
                  <a:pPr algn="ctr">
                    <a:spcAft>
                      <a:spcPts val="1000"/>
                    </a:spcAft>
                  </a:pP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4464" name="Rectangle 195"/>
                <p:cNvSpPr>
                  <a:spLocks noChangeAspect="1" noChangeArrowheads="1"/>
                </p:cNvSpPr>
                <p:nvPr/>
              </p:nvSpPr>
              <p:spPr bwMode="auto">
                <a:xfrm>
                  <a:off x="5668777" y="5489456"/>
                  <a:ext cx="243122" cy="24457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400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-1</a:t>
                  </a: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  <a:p>
                  <a:pPr algn="ctr">
                    <a:spcAft>
                      <a:spcPts val="1000"/>
                    </a:spcAft>
                  </a:pP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4465" name="Rectangle 205"/>
                <p:cNvSpPr>
                  <a:spLocks noChangeAspect="1" noChangeArrowheads="1"/>
                </p:cNvSpPr>
                <p:nvPr/>
              </p:nvSpPr>
              <p:spPr bwMode="auto">
                <a:xfrm>
                  <a:off x="5911900" y="5489456"/>
                  <a:ext cx="244429" cy="24457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400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-1</a:t>
                  </a: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  <a:p>
                  <a:pPr algn="ctr">
                    <a:spcAft>
                      <a:spcPts val="1000"/>
                    </a:spcAft>
                  </a:pP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4466" name="Rectangle 205"/>
                <p:cNvSpPr>
                  <a:spLocks noChangeAspect="1" noChangeArrowheads="1"/>
                </p:cNvSpPr>
                <p:nvPr/>
              </p:nvSpPr>
              <p:spPr bwMode="auto">
                <a:xfrm>
                  <a:off x="6161432" y="5489456"/>
                  <a:ext cx="244429" cy="24457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400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-1</a:t>
                  </a: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4467" name="Rectangle 205"/>
                <p:cNvSpPr>
                  <a:spLocks noChangeAspect="1" noChangeArrowheads="1"/>
                </p:cNvSpPr>
                <p:nvPr/>
              </p:nvSpPr>
              <p:spPr bwMode="auto">
                <a:xfrm>
                  <a:off x="3724037" y="5489456"/>
                  <a:ext cx="244429" cy="24457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400">
                      <a:solidFill>
                        <a:srgbClr val="FF0000"/>
                      </a:solidFill>
                      <a:latin typeface="Courier New" pitchFamily="49" charset="0"/>
                      <a:cs typeface="Courier New" pitchFamily="49" charset="0"/>
                    </a:rPr>
                    <a:t>-1</a:t>
                  </a:r>
                  <a:endParaRPr lang="pt-BR" sz="140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</p:grpSp>
        <p:grpSp>
          <p:nvGrpSpPr>
            <p:cNvPr id="14347" name="Grupo 158"/>
            <p:cNvGrpSpPr>
              <a:grpSpLocks/>
            </p:cNvGrpSpPr>
            <p:nvPr/>
          </p:nvGrpSpPr>
          <p:grpSpPr bwMode="auto">
            <a:xfrm>
              <a:off x="6009032" y="3383081"/>
              <a:ext cx="244429" cy="2198549"/>
              <a:chOff x="6009032" y="3383081"/>
              <a:chExt cx="244429" cy="2198549"/>
            </a:xfrm>
          </p:grpSpPr>
          <p:sp>
            <p:nvSpPr>
              <p:cNvPr id="14438" name="Rectangle 197"/>
              <p:cNvSpPr>
                <a:spLocks noChangeAspect="1" noChangeArrowheads="1"/>
              </p:cNvSpPr>
              <p:nvPr/>
            </p:nvSpPr>
            <p:spPr bwMode="auto">
              <a:xfrm>
                <a:off x="6009032" y="3383081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</a:p>
            </p:txBody>
          </p:sp>
          <p:sp>
            <p:nvSpPr>
              <p:cNvPr id="14439" name="Rectangle 198"/>
              <p:cNvSpPr>
                <a:spLocks noChangeAspect="1" noChangeArrowheads="1"/>
              </p:cNvSpPr>
              <p:nvPr/>
            </p:nvSpPr>
            <p:spPr bwMode="auto">
              <a:xfrm>
                <a:off x="6009032" y="3627655"/>
                <a:ext cx="244429" cy="24326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40" name="Rectangle 199"/>
              <p:cNvSpPr>
                <a:spLocks noChangeAspect="1" noChangeArrowheads="1"/>
              </p:cNvSpPr>
              <p:nvPr/>
            </p:nvSpPr>
            <p:spPr bwMode="auto">
              <a:xfrm>
                <a:off x="6009032" y="3870921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41" name="Rectangle 200"/>
              <p:cNvSpPr>
                <a:spLocks noChangeAspect="1" noChangeArrowheads="1"/>
              </p:cNvSpPr>
              <p:nvPr/>
            </p:nvSpPr>
            <p:spPr bwMode="auto">
              <a:xfrm>
                <a:off x="6009032" y="4115495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42" name="Rectangle 201"/>
              <p:cNvSpPr>
                <a:spLocks noChangeAspect="1" noChangeArrowheads="1"/>
              </p:cNvSpPr>
              <p:nvPr/>
            </p:nvSpPr>
            <p:spPr bwMode="auto">
              <a:xfrm>
                <a:off x="6009032" y="4360069"/>
                <a:ext cx="244429" cy="24457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  <a:p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43" name="Rectangle 202"/>
              <p:cNvSpPr>
                <a:spLocks noChangeAspect="1" noChangeArrowheads="1"/>
              </p:cNvSpPr>
              <p:nvPr/>
            </p:nvSpPr>
            <p:spPr bwMode="auto">
              <a:xfrm>
                <a:off x="6009032" y="4604642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44" name="Rectangle 203"/>
              <p:cNvSpPr>
                <a:spLocks noChangeAspect="1" noChangeArrowheads="1"/>
              </p:cNvSpPr>
              <p:nvPr/>
            </p:nvSpPr>
            <p:spPr bwMode="auto">
              <a:xfrm>
                <a:off x="6009032" y="4849216"/>
                <a:ext cx="244429" cy="24326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45" name="Rectangle 204"/>
              <p:cNvSpPr>
                <a:spLocks noChangeAspect="1" noChangeArrowheads="1"/>
              </p:cNvSpPr>
              <p:nvPr/>
            </p:nvSpPr>
            <p:spPr bwMode="auto">
              <a:xfrm>
                <a:off x="6009032" y="5092482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46" name="Rectangle 205"/>
              <p:cNvSpPr>
                <a:spLocks noChangeAspect="1" noChangeArrowheads="1"/>
              </p:cNvSpPr>
              <p:nvPr/>
            </p:nvSpPr>
            <p:spPr bwMode="auto">
              <a:xfrm>
                <a:off x="6009032" y="5337056"/>
                <a:ext cx="244429" cy="24457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-1</a:t>
                </a:r>
                <a:endParaRPr lang="pt-BR" sz="140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9" name="Rectangle 115"/>
            <p:cNvSpPr>
              <a:spLocks noChangeAspect="1" noChangeArrowheads="1"/>
            </p:cNvSpPr>
            <p:nvPr/>
          </p:nvSpPr>
          <p:spPr bwMode="auto">
            <a:xfrm>
              <a:off x="3327208" y="3383677"/>
              <a:ext cx="243977" cy="24399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sz="1400" dirty="0">
                  <a:solidFill>
                    <a:srgbClr val="0D0D0D"/>
                  </a:solidFill>
                  <a:latin typeface="+mj-lt"/>
                </a:rPr>
                <a:t>0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4349" name="Rectangle 116"/>
            <p:cNvSpPr>
              <a:spLocks noChangeAspect="1" noChangeArrowheads="1"/>
            </p:cNvSpPr>
            <p:nvPr/>
          </p:nvSpPr>
          <p:spPr bwMode="auto">
            <a:xfrm>
              <a:off x="3807985" y="3383081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50" name="Rectangle 117"/>
            <p:cNvSpPr>
              <a:spLocks noChangeAspect="1" noChangeArrowheads="1"/>
            </p:cNvSpPr>
            <p:nvPr/>
          </p:nvSpPr>
          <p:spPr bwMode="auto">
            <a:xfrm>
              <a:off x="4051108" y="3383081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51" name="Rectangle 118"/>
            <p:cNvSpPr>
              <a:spLocks noChangeAspect="1" noChangeArrowheads="1"/>
            </p:cNvSpPr>
            <p:nvPr/>
          </p:nvSpPr>
          <p:spPr bwMode="auto">
            <a:xfrm>
              <a:off x="4295537" y="3383081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52" name="Rectangle 119"/>
            <p:cNvSpPr>
              <a:spLocks noChangeAspect="1" noChangeArrowheads="1"/>
            </p:cNvSpPr>
            <p:nvPr/>
          </p:nvSpPr>
          <p:spPr bwMode="auto">
            <a:xfrm>
              <a:off x="4539967" y="3383081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53" name="Rectangle 120"/>
            <p:cNvSpPr>
              <a:spLocks noChangeAspect="1" noChangeArrowheads="1"/>
            </p:cNvSpPr>
            <p:nvPr/>
          </p:nvSpPr>
          <p:spPr bwMode="auto">
            <a:xfrm>
              <a:off x="4784396" y="3383081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54" name="Rectangle 121"/>
            <p:cNvSpPr>
              <a:spLocks noChangeAspect="1" noChangeArrowheads="1"/>
            </p:cNvSpPr>
            <p:nvPr/>
          </p:nvSpPr>
          <p:spPr bwMode="auto">
            <a:xfrm>
              <a:off x="5027518" y="3383081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55" name="Rectangle 122"/>
            <p:cNvSpPr>
              <a:spLocks noChangeAspect="1" noChangeArrowheads="1"/>
            </p:cNvSpPr>
            <p:nvPr/>
          </p:nvSpPr>
          <p:spPr bwMode="auto">
            <a:xfrm>
              <a:off x="5271948" y="3383081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56" name="Rectangle 123"/>
            <p:cNvSpPr>
              <a:spLocks noChangeAspect="1" noChangeArrowheads="1"/>
            </p:cNvSpPr>
            <p:nvPr/>
          </p:nvSpPr>
          <p:spPr bwMode="auto">
            <a:xfrm>
              <a:off x="5516377" y="3383081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28" name="Rectangle 124"/>
            <p:cNvSpPr>
              <a:spLocks noChangeAspect="1" noChangeArrowheads="1"/>
            </p:cNvSpPr>
            <p:nvPr/>
          </p:nvSpPr>
          <p:spPr bwMode="auto">
            <a:xfrm>
              <a:off x="3327208" y="3627673"/>
              <a:ext cx="243977" cy="24252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sz="1400" dirty="0">
                  <a:solidFill>
                    <a:srgbClr val="0D0D0D"/>
                  </a:solidFill>
                  <a:latin typeface="+mj-lt"/>
                </a:rPr>
                <a:t>1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4358" name="Rectangle 125"/>
            <p:cNvSpPr>
              <a:spLocks noChangeAspect="1" noChangeArrowheads="1"/>
            </p:cNvSpPr>
            <p:nvPr/>
          </p:nvSpPr>
          <p:spPr bwMode="auto">
            <a:xfrm>
              <a:off x="3807985" y="3627655"/>
              <a:ext cx="243122" cy="2432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59" name="Rectangle 126"/>
            <p:cNvSpPr>
              <a:spLocks noChangeAspect="1" noChangeArrowheads="1"/>
            </p:cNvSpPr>
            <p:nvPr/>
          </p:nvSpPr>
          <p:spPr bwMode="auto">
            <a:xfrm>
              <a:off x="4051108" y="3627655"/>
              <a:ext cx="244429" cy="2432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60" name="Rectangle 127"/>
            <p:cNvSpPr>
              <a:spLocks noChangeAspect="1" noChangeArrowheads="1"/>
            </p:cNvSpPr>
            <p:nvPr/>
          </p:nvSpPr>
          <p:spPr bwMode="auto">
            <a:xfrm>
              <a:off x="4295537" y="3627655"/>
              <a:ext cx="244429" cy="2432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61" name="Rectangle 128"/>
            <p:cNvSpPr>
              <a:spLocks noChangeAspect="1" noChangeArrowheads="1"/>
            </p:cNvSpPr>
            <p:nvPr/>
          </p:nvSpPr>
          <p:spPr bwMode="auto">
            <a:xfrm>
              <a:off x="4539967" y="3627655"/>
              <a:ext cx="244429" cy="2432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62" name="Rectangle 129"/>
            <p:cNvSpPr>
              <a:spLocks noChangeAspect="1" noChangeArrowheads="1"/>
            </p:cNvSpPr>
            <p:nvPr/>
          </p:nvSpPr>
          <p:spPr bwMode="auto">
            <a:xfrm>
              <a:off x="4784396" y="3627655"/>
              <a:ext cx="243122" cy="243266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63" name="Rectangle 130"/>
            <p:cNvSpPr>
              <a:spLocks noChangeAspect="1" noChangeArrowheads="1"/>
            </p:cNvSpPr>
            <p:nvPr/>
          </p:nvSpPr>
          <p:spPr bwMode="auto">
            <a:xfrm>
              <a:off x="5027518" y="3627655"/>
              <a:ext cx="244429" cy="2432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64" name="Rectangle 131"/>
            <p:cNvSpPr>
              <a:spLocks noChangeAspect="1" noChangeArrowheads="1"/>
            </p:cNvSpPr>
            <p:nvPr/>
          </p:nvSpPr>
          <p:spPr bwMode="auto">
            <a:xfrm>
              <a:off x="5271948" y="3627655"/>
              <a:ext cx="244429" cy="2432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65" name="Rectangle 132"/>
            <p:cNvSpPr>
              <a:spLocks noChangeAspect="1" noChangeArrowheads="1"/>
            </p:cNvSpPr>
            <p:nvPr/>
          </p:nvSpPr>
          <p:spPr bwMode="auto">
            <a:xfrm>
              <a:off x="5516377" y="3627655"/>
              <a:ext cx="243122" cy="2432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37" name="Rectangle 133"/>
            <p:cNvSpPr>
              <a:spLocks noChangeAspect="1" noChangeArrowheads="1"/>
            </p:cNvSpPr>
            <p:nvPr/>
          </p:nvSpPr>
          <p:spPr bwMode="auto">
            <a:xfrm>
              <a:off x="3327208" y="3870198"/>
              <a:ext cx="243977" cy="24546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sz="1400" dirty="0">
                  <a:solidFill>
                    <a:srgbClr val="0D0D0D"/>
                  </a:solidFill>
                  <a:latin typeface="+mj-lt"/>
                </a:rPr>
                <a:t>2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4367" name="Rectangle 134"/>
            <p:cNvSpPr>
              <a:spLocks noChangeAspect="1" noChangeArrowheads="1"/>
            </p:cNvSpPr>
            <p:nvPr/>
          </p:nvSpPr>
          <p:spPr bwMode="auto">
            <a:xfrm>
              <a:off x="3807985" y="3870921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68" name="Rectangle 135"/>
            <p:cNvSpPr>
              <a:spLocks noChangeAspect="1" noChangeArrowheads="1"/>
            </p:cNvSpPr>
            <p:nvPr/>
          </p:nvSpPr>
          <p:spPr bwMode="auto">
            <a:xfrm>
              <a:off x="4051108" y="3870921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69" name="Rectangle 136"/>
            <p:cNvSpPr>
              <a:spLocks noChangeAspect="1" noChangeArrowheads="1"/>
            </p:cNvSpPr>
            <p:nvPr/>
          </p:nvSpPr>
          <p:spPr bwMode="auto">
            <a:xfrm>
              <a:off x="4295537" y="3870921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70" name="Rectangle 137"/>
            <p:cNvSpPr>
              <a:spLocks noChangeAspect="1" noChangeArrowheads="1"/>
            </p:cNvSpPr>
            <p:nvPr/>
          </p:nvSpPr>
          <p:spPr bwMode="auto">
            <a:xfrm>
              <a:off x="4539967" y="3870921"/>
              <a:ext cx="244429" cy="244574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71" name="Rectangle 138"/>
            <p:cNvSpPr>
              <a:spLocks noChangeAspect="1" noChangeArrowheads="1"/>
            </p:cNvSpPr>
            <p:nvPr/>
          </p:nvSpPr>
          <p:spPr bwMode="auto">
            <a:xfrm>
              <a:off x="4784396" y="3870921"/>
              <a:ext cx="243122" cy="244574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72" name="Rectangle 139"/>
            <p:cNvSpPr>
              <a:spLocks noChangeAspect="1" noChangeArrowheads="1"/>
            </p:cNvSpPr>
            <p:nvPr/>
          </p:nvSpPr>
          <p:spPr bwMode="auto">
            <a:xfrm>
              <a:off x="5027518" y="3870921"/>
              <a:ext cx="244429" cy="244574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73" name="Rectangle 140"/>
            <p:cNvSpPr>
              <a:spLocks noChangeAspect="1" noChangeArrowheads="1"/>
            </p:cNvSpPr>
            <p:nvPr/>
          </p:nvSpPr>
          <p:spPr bwMode="auto">
            <a:xfrm>
              <a:off x="5271948" y="3870921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74" name="Rectangle 141"/>
            <p:cNvSpPr>
              <a:spLocks noChangeAspect="1" noChangeArrowheads="1"/>
            </p:cNvSpPr>
            <p:nvPr/>
          </p:nvSpPr>
          <p:spPr bwMode="auto">
            <a:xfrm>
              <a:off x="5516377" y="3870921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48" name="Rectangle 142"/>
            <p:cNvSpPr>
              <a:spLocks noChangeAspect="1" noChangeArrowheads="1"/>
            </p:cNvSpPr>
            <p:nvPr/>
          </p:nvSpPr>
          <p:spPr bwMode="auto">
            <a:xfrm>
              <a:off x="3327208" y="4115664"/>
              <a:ext cx="243977" cy="24840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sz="1400" dirty="0">
                  <a:solidFill>
                    <a:srgbClr val="0D0D0D"/>
                  </a:solidFill>
                  <a:latin typeface="+mj-lt"/>
                </a:rPr>
                <a:t>3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4376" name="Rectangle 143"/>
            <p:cNvSpPr>
              <a:spLocks noChangeAspect="1" noChangeArrowheads="1"/>
            </p:cNvSpPr>
            <p:nvPr/>
          </p:nvSpPr>
          <p:spPr bwMode="auto">
            <a:xfrm>
              <a:off x="3807985" y="4115495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77" name="Rectangle 144"/>
            <p:cNvSpPr>
              <a:spLocks noChangeAspect="1" noChangeArrowheads="1"/>
            </p:cNvSpPr>
            <p:nvPr/>
          </p:nvSpPr>
          <p:spPr bwMode="auto">
            <a:xfrm>
              <a:off x="4051108" y="4115495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78" name="Rectangle 145"/>
            <p:cNvSpPr>
              <a:spLocks noChangeAspect="1" noChangeArrowheads="1"/>
            </p:cNvSpPr>
            <p:nvPr/>
          </p:nvSpPr>
          <p:spPr bwMode="auto">
            <a:xfrm>
              <a:off x="4295537" y="4115495"/>
              <a:ext cx="244429" cy="244574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79" name="Rectangle 146"/>
            <p:cNvSpPr>
              <a:spLocks noChangeAspect="1" noChangeArrowheads="1"/>
            </p:cNvSpPr>
            <p:nvPr/>
          </p:nvSpPr>
          <p:spPr bwMode="auto">
            <a:xfrm>
              <a:off x="4539967" y="4115495"/>
              <a:ext cx="244429" cy="244574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80" name="Rectangle 147"/>
            <p:cNvSpPr>
              <a:spLocks noChangeAspect="1" noChangeArrowheads="1"/>
            </p:cNvSpPr>
            <p:nvPr/>
          </p:nvSpPr>
          <p:spPr bwMode="auto">
            <a:xfrm>
              <a:off x="4784396" y="4115495"/>
              <a:ext cx="243122" cy="244574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81" name="Rectangle 148"/>
            <p:cNvSpPr>
              <a:spLocks noChangeAspect="1" noChangeArrowheads="1"/>
            </p:cNvSpPr>
            <p:nvPr/>
          </p:nvSpPr>
          <p:spPr bwMode="auto">
            <a:xfrm>
              <a:off x="5027518" y="4115495"/>
              <a:ext cx="244429" cy="244574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82" name="Rectangle 149"/>
            <p:cNvSpPr>
              <a:spLocks noChangeAspect="1" noChangeArrowheads="1"/>
            </p:cNvSpPr>
            <p:nvPr/>
          </p:nvSpPr>
          <p:spPr bwMode="auto">
            <a:xfrm>
              <a:off x="5271948" y="4115495"/>
              <a:ext cx="244429" cy="244574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83" name="Rectangle 150"/>
            <p:cNvSpPr>
              <a:spLocks noChangeAspect="1" noChangeArrowheads="1"/>
            </p:cNvSpPr>
            <p:nvPr/>
          </p:nvSpPr>
          <p:spPr bwMode="auto">
            <a:xfrm>
              <a:off x="5516377" y="4115495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7" name="Rectangle 151"/>
            <p:cNvSpPr>
              <a:spLocks noChangeAspect="1" noChangeArrowheads="1"/>
            </p:cNvSpPr>
            <p:nvPr/>
          </p:nvSpPr>
          <p:spPr bwMode="auto">
            <a:xfrm>
              <a:off x="3327208" y="4361130"/>
              <a:ext cx="243977" cy="24546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sz="1400" dirty="0">
                  <a:solidFill>
                    <a:srgbClr val="0D0D0D"/>
                  </a:solidFill>
                  <a:latin typeface="+mj-lt"/>
                </a:rPr>
                <a:t>4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4385" name="Rectangle 152"/>
            <p:cNvSpPr>
              <a:spLocks noChangeAspect="1" noChangeArrowheads="1"/>
            </p:cNvSpPr>
            <p:nvPr/>
          </p:nvSpPr>
          <p:spPr bwMode="auto">
            <a:xfrm>
              <a:off x="3807985" y="4360069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86" name="Rectangle 153"/>
            <p:cNvSpPr>
              <a:spLocks noChangeAspect="1" noChangeArrowheads="1"/>
            </p:cNvSpPr>
            <p:nvPr/>
          </p:nvSpPr>
          <p:spPr bwMode="auto">
            <a:xfrm>
              <a:off x="4051108" y="4360069"/>
              <a:ext cx="244429" cy="244574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87" name="Rectangle 154"/>
            <p:cNvSpPr>
              <a:spLocks noChangeAspect="1" noChangeArrowheads="1"/>
            </p:cNvSpPr>
            <p:nvPr/>
          </p:nvSpPr>
          <p:spPr bwMode="auto">
            <a:xfrm>
              <a:off x="4295537" y="4360069"/>
              <a:ext cx="244429" cy="244574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88" name="Rectangle 155"/>
            <p:cNvSpPr>
              <a:spLocks noChangeAspect="1" noChangeArrowheads="1"/>
            </p:cNvSpPr>
            <p:nvPr/>
          </p:nvSpPr>
          <p:spPr bwMode="auto">
            <a:xfrm>
              <a:off x="4539967" y="4360069"/>
              <a:ext cx="244429" cy="244574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89" name="Rectangle 156"/>
            <p:cNvSpPr>
              <a:spLocks noChangeAspect="1" noChangeArrowheads="1"/>
            </p:cNvSpPr>
            <p:nvPr/>
          </p:nvSpPr>
          <p:spPr bwMode="auto">
            <a:xfrm>
              <a:off x="4784396" y="4360069"/>
              <a:ext cx="243122" cy="244574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90" name="Rectangle 157"/>
            <p:cNvSpPr>
              <a:spLocks noChangeAspect="1" noChangeArrowheads="1"/>
            </p:cNvSpPr>
            <p:nvPr/>
          </p:nvSpPr>
          <p:spPr bwMode="auto">
            <a:xfrm>
              <a:off x="5027518" y="4360069"/>
              <a:ext cx="244429" cy="244574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91" name="Rectangle 158"/>
            <p:cNvSpPr>
              <a:spLocks noChangeAspect="1" noChangeArrowheads="1"/>
            </p:cNvSpPr>
            <p:nvPr/>
          </p:nvSpPr>
          <p:spPr bwMode="auto">
            <a:xfrm>
              <a:off x="5271948" y="4360069"/>
              <a:ext cx="244429" cy="244574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92" name="Rectangle 159"/>
            <p:cNvSpPr>
              <a:spLocks noChangeAspect="1" noChangeArrowheads="1"/>
            </p:cNvSpPr>
            <p:nvPr/>
          </p:nvSpPr>
          <p:spPr bwMode="auto">
            <a:xfrm>
              <a:off x="5516377" y="4360069"/>
              <a:ext cx="243122" cy="244574"/>
            </a:xfrm>
            <a:prstGeom prst="rect">
              <a:avLst/>
            </a:prstGeom>
            <a:solidFill>
              <a:srgbClr val="99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1</a:t>
              </a:r>
            </a:p>
            <a:p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6" name="Rectangle 160"/>
            <p:cNvSpPr>
              <a:spLocks noChangeAspect="1" noChangeArrowheads="1"/>
            </p:cNvSpPr>
            <p:nvPr/>
          </p:nvSpPr>
          <p:spPr bwMode="auto">
            <a:xfrm>
              <a:off x="3327208" y="4605126"/>
              <a:ext cx="243977" cy="24399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sz="1400" dirty="0">
                  <a:solidFill>
                    <a:srgbClr val="0D0D0D"/>
                  </a:solidFill>
                  <a:latin typeface="+mj-lt"/>
                </a:rPr>
                <a:t>5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4394" name="Rectangle 161"/>
            <p:cNvSpPr>
              <a:spLocks noChangeAspect="1" noChangeArrowheads="1"/>
            </p:cNvSpPr>
            <p:nvPr/>
          </p:nvSpPr>
          <p:spPr bwMode="auto">
            <a:xfrm>
              <a:off x="3807985" y="4604642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95" name="Rectangle 162"/>
            <p:cNvSpPr>
              <a:spLocks noChangeAspect="1" noChangeArrowheads="1"/>
            </p:cNvSpPr>
            <p:nvPr/>
          </p:nvSpPr>
          <p:spPr bwMode="auto">
            <a:xfrm>
              <a:off x="4051108" y="4604642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96" name="Rectangle 163"/>
            <p:cNvSpPr>
              <a:spLocks noChangeAspect="1" noChangeArrowheads="1"/>
            </p:cNvSpPr>
            <p:nvPr/>
          </p:nvSpPr>
          <p:spPr bwMode="auto">
            <a:xfrm>
              <a:off x="4295537" y="4604642"/>
              <a:ext cx="244429" cy="244574"/>
            </a:xfrm>
            <a:prstGeom prst="rect">
              <a:avLst/>
            </a:prstGeom>
            <a:solidFill>
              <a:srgbClr val="00CC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2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97" name="Rectangle 164"/>
            <p:cNvSpPr>
              <a:spLocks noChangeAspect="1" noChangeArrowheads="1"/>
            </p:cNvSpPr>
            <p:nvPr/>
          </p:nvSpPr>
          <p:spPr bwMode="auto">
            <a:xfrm>
              <a:off x="4539967" y="4604642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98" name="Rectangle 165"/>
            <p:cNvSpPr>
              <a:spLocks noChangeAspect="1" noChangeArrowheads="1"/>
            </p:cNvSpPr>
            <p:nvPr/>
          </p:nvSpPr>
          <p:spPr bwMode="auto">
            <a:xfrm>
              <a:off x="4784396" y="4604642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399" name="Rectangle 166"/>
            <p:cNvSpPr>
              <a:spLocks noChangeAspect="1" noChangeArrowheads="1"/>
            </p:cNvSpPr>
            <p:nvPr/>
          </p:nvSpPr>
          <p:spPr bwMode="auto">
            <a:xfrm>
              <a:off x="5027518" y="4604642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00" name="Rectangle 167"/>
            <p:cNvSpPr>
              <a:spLocks noChangeAspect="1" noChangeArrowheads="1"/>
            </p:cNvSpPr>
            <p:nvPr/>
          </p:nvSpPr>
          <p:spPr bwMode="auto">
            <a:xfrm>
              <a:off x="5271948" y="4604642"/>
              <a:ext cx="244429" cy="244574"/>
            </a:xfrm>
            <a:prstGeom prst="rect">
              <a:avLst/>
            </a:prstGeom>
            <a:solidFill>
              <a:srgbClr val="00CC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2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401" name="Rectangle 168"/>
            <p:cNvSpPr>
              <a:spLocks noChangeAspect="1" noChangeArrowheads="1"/>
            </p:cNvSpPr>
            <p:nvPr/>
          </p:nvSpPr>
          <p:spPr bwMode="auto">
            <a:xfrm>
              <a:off x="5516377" y="4604642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75" name="Rectangle 169"/>
            <p:cNvSpPr>
              <a:spLocks noChangeAspect="1" noChangeArrowheads="1"/>
            </p:cNvSpPr>
            <p:nvPr/>
          </p:nvSpPr>
          <p:spPr bwMode="auto">
            <a:xfrm>
              <a:off x="3327208" y="4849122"/>
              <a:ext cx="243977" cy="24399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sz="1400" dirty="0">
                  <a:solidFill>
                    <a:srgbClr val="0D0D0D"/>
                  </a:solidFill>
                  <a:latin typeface="+mj-lt"/>
                </a:rPr>
                <a:t>6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4403" name="Rectangle 170"/>
            <p:cNvSpPr>
              <a:spLocks noChangeAspect="1" noChangeArrowheads="1"/>
            </p:cNvSpPr>
            <p:nvPr/>
          </p:nvSpPr>
          <p:spPr bwMode="auto">
            <a:xfrm>
              <a:off x="3807985" y="4849216"/>
              <a:ext cx="243122" cy="2432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04" name="Rectangle 171"/>
            <p:cNvSpPr>
              <a:spLocks noChangeAspect="1" noChangeArrowheads="1"/>
            </p:cNvSpPr>
            <p:nvPr/>
          </p:nvSpPr>
          <p:spPr bwMode="auto">
            <a:xfrm>
              <a:off x="4051108" y="4849216"/>
              <a:ext cx="244429" cy="2432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05" name="Rectangle 172"/>
            <p:cNvSpPr>
              <a:spLocks noChangeAspect="1" noChangeArrowheads="1"/>
            </p:cNvSpPr>
            <p:nvPr/>
          </p:nvSpPr>
          <p:spPr bwMode="auto">
            <a:xfrm>
              <a:off x="4295537" y="4849216"/>
              <a:ext cx="244429" cy="243266"/>
            </a:xfrm>
            <a:prstGeom prst="rect">
              <a:avLst/>
            </a:prstGeom>
            <a:solidFill>
              <a:srgbClr val="00CC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2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406" name="Rectangle 173"/>
            <p:cNvSpPr>
              <a:spLocks noChangeAspect="1" noChangeArrowheads="1"/>
            </p:cNvSpPr>
            <p:nvPr/>
          </p:nvSpPr>
          <p:spPr bwMode="auto">
            <a:xfrm>
              <a:off x="4539967" y="4849216"/>
              <a:ext cx="244429" cy="2432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07" name="Rectangle 174"/>
            <p:cNvSpPr>
              <a:spLocks noChangeAspect="1" noChangeArrowheads="1"/>
            </p:cNvSpPr>
            <p:nvPr/>
          </p:nvSpPr>
          <p:spPr bwMode="auto">
            <a:xfrm>
              <a:off x="4784396" y="4849216"/>
              <a:ext cx="243122" cy="2432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08" name="Rectangle 175"/>
            <p:cNvSpPr>
              <a:spLocks noChangeAspect="1" noChangeArrowheads="1"/>
            </p:cNvSpPr>
            <p:nvPr/>
          </p:nvSpPr>
          <p:spPr bwMode="auto">
            <a:xfrm>
              <a:off x="5027518" y="4849216"/>
              <a:ext cx="244429" cy="2432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09" name="Rectangle 176"/>
            <p:cNvSpPr>
              <a:spLocks noChangeAspect="1" noChangeArrowheads="1"/>
            </p:cNvSpPr>
            <p:nvPr/>
          </p:nvSpPr>
          <p:spPr bwMode="auto">
            <a:xfrm>
              <a:off x="5271948" y="4849216"/>
              <a:ext cx="244429" cy="243266"/>
            </a:xfrm>
            <a:prstGeom prst="rect">
              <a:avLst/>
            </a:prstGeom>
            <a:solidFill>
              <a:srgbClr val="00CC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2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410" name="Rectangle 177"/>
            <p:cNvSpPr>
              <a:spLocks noChangeAspect="1" noChangeArrowheads="1"/>
            </p:cNvSpPr>
            <p:nvPr/>
          </p:nvSpPr>
          <p:spPr bwMode="auto">
            <a:xfrm>
              <a:off x="5516377" y="4849216"/>
              <a:ext cx="243122" cy="2432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84" name="Rectangle 178"/>
            <p:cNvSpPr>
              <a:spLocks noChangeAspect="1" noChangeArrowheads="1"/>
            </p:cNvSpPr>
            <p:nvPr/>
          </p:nvSpPr>
          <p:spPr bwMode="auto">
            <a:xfrm>
              <a:off x="3327208" y="5093118"/>
              <a:ext cx="243977" cy="24399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sz="1400" dirty="0">
                  <a:solidFill>
                    <a:srgbClr val="0D0D0D"/>
                  </a:solidFill>
                  <a:latin typeface="+mj-lt"/>
                </a:rPr>
                <a:t>7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4412" name="Rectangle 179"/>
            <p:cNvSpPr>
              <a:spLocks noChangeAspect="1" noChangeArrowheads="1"/>
            </p:cNvSpPr>
            <p:nvPr/>
          </p:nvSpPr>
          <p:spPr bwMode="auto">
            <a:xfrm>
              <a:off x="3807985" y="5092482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13" name="Rectangle 180"/>
            <p:cNvSpPr>
              <a:spLocks noChangeAspect="1" noChangeArrowheads="1"/>
            </p:cNvSpPr>
            <p:nvPr/>
          </p:nvSpPr>
          <p:spPr bwMode="auto">
            <a:xfrm>
              <a:off x="4051108" y="5092482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14" name="Rectangle 181"/>
            <p:cNvSpPr>
              <a:spLocks noChangeAspect="1" noChangeArrowheads="1"/>
            </p:cNvSpPr>
            <p:nvPr/>
          </p:nvSpPr>
          <p:spPr bwMode="auto">
            <a:xfrm>
              <a:off x="4295537" y="5092482"/>
              <a:ext cx="244429" cy="244574"/>
            </a:xfrm>
            <a:prstGeom prst="rect">
              <a:avLst/>
            </a:prstGeom>
            <a:solidFill>
              <a:srgbClr val="00CC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2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415" name="Rectangle 182"/>
            <p:cNvSpPr>
              <a:spLocks noChangeAspect="1" noChangeArrowheads="1"/>
            </p:cNvSpPr>
            <p:nvPr/>
          </p:nvSpPr>
          <p:spPr bwMode="auto">
            <a:xfrm>
              <a:off x="4539967" y="5092482"/>
              <a:ext cx="244429" cy="244574"/>
            </a:xfrm>
            <a:prstGeom prst="rect">
              <a:avLst/>
            </a:prstGeom>
            <a:solidFill>
              <a:srgbClr val="00CC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2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416" name="Rectangle 183"/>
            <p:cNvSpPr>
              <a:spLocks noChangeAspect="1" noChangeArrowheads="1"/>
            </p:cNvSpPr>
            <p:nvPr/>
          </p:nvSpPr>
          <p:spPr bwMode="auto">
            <a:xfrm>
              <a:off x="4784396" y="5092482"/>
              <a:ext cx="243122" cy="244574"/>
            </a:xfrm>
            <a:prstGeom prst="rect">
              <a:avLst/>
            </a:prstGeom>
            <a:solidFill>
              <a:srgbClr val="00CC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2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417" name="Rectangle 184"/>
            <p:cNvSpPr>
              <a:spLocks noChangeAspect="1" noChangeArrowheads="1"/>
            </p:cNvSpPr>
            <p:nvPr/>
          </p:nvSpPr>
          <p:spPr bwMode="auto">
            <a:xfrm>
              <a:off x="5027518" y="5092482"/>
              <a:ext cx="244429" cy="244574"/>
            </a:xfrm>
            <a:prstGeom prst="rect">
              <a:avLst/>
            </a:prstGeom>
            <a:solidFill>
              <a:srgbClr val="00CC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2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418" name="Rectangle 185"/>
            <p:cNvSpPr>
              <a:spLocks noChangeAspect="1" noChangeArrowheads="1"/>
            </p:cNvSpPr>
            <p:nvPr/>
          </p:nvSpPr>
          <p:spPr bwMode="auto">
            <a:xfrm>
              <a:off x="5271948" y="5092482"/>
              <a:ext cx="244429" cy="244574"/>
            </a:xfrm>
            <a:prstGeom prst="rect">
              <a:avLst/>
            </a:prstGeom>
            <a:solidFill>
              <a:srgbClr val="00CC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  <a:cs typeface="Courier New" pitchFamily="49" charset="0"/>
                </a:rPr>
                <a:t>2</a:t>
              </a:r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419" name="Rectangle 186"/>
            <p:cNvSpPr>
              <a:spLocks noChangeAspect="1" noChangeArrowheads="1"/>
            </p:cNvSpPr>
            <p:nvPr/>
          </p:nvSpPr>
          <p:spPr bwMode="auto">
            <a:xfrm>
              <a:off x="5516377" y="5092482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93" name="Rectangle 187"/>
            <p:cNvSpPr>
              <a:spLocks noChangeAspect="1" noChangeArrowheads="1"/>
            </p:cNvSpPr>
            <p:nvPr/>
          </p:nvSpPr>
          <p:spPr bwMode="auto">
            <a:xfrm>
              <a:off x="3327208" y="5337114"/>
              <a:ext cx="243977" cy="24399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sz="1400" dirty="0">
                  <a:solidFill>
                    <a:srgbClr val="0D0D0D"/>
                  </a:solidFill>
                  <a:latin typeface="+mj-lt"/>
                </a:rPr>
                <a:t>8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4421" name="Rectangle 188"/>
            <p:cNvSpPr>
              <a:spLocks noChangeAspect="1" noChangeArrowheads="1"/>
            </p:cNvSpPr>
            <p:nvPr/>
          </p:nvSpPr>
          <p:spPr bwMode="auto">
            <a:xfrm>
              <a:off x="3807985" y="5337056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22" name="Rectangle 189"/>
            <p:cNvSpPr>
              <a:spLocks noChangeAspect="1" noChangeArrowheads="1"/>
            </p:cNvSpPr>
            <p:nvPr/>
          </p:nvSpPr>
          <p:spPr bwMode="auto">
            <a:xfrm>
              <a:off x="4051108" y="5337056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23" name="Rectangle 190"/>
            <p:cNvSpPr>
              <a:spLocks noChangeAspect="1" noChangeArrowheads="1"/>
            </p:cNvSpPr>
            <p:nvPr/>
          </p:nvSpPr>
          <p:spPr bwMode="auto">
            <a:xfrm>
              <a:off x="4295537" y="5337056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24" name="Rectangle 191"/>
            <p:cNvSpPr>
              <a:spLocks noChangeAspect="1" noChangeArrowheads="1"/>
            </p:cNvSpPr>
            <p:nvPr/>
          </p:nvSpPr>
          <p:spPr bwMode="auto">
            <a:xfrm>
              <a:off x="4539967" y="5337056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25" name="Rectangle 192"/>
            <p:cNvSpPr>
              <a:spLocks noChangeAspect="1" noChangeArrowheads="1"/>
            </p:cNvSpPr>
            <p:nvPr/>
          </p:nvSpPr>
          <p:spPr bwMode="auto">
            <a:xfrm>
              <a:off x="4784396" y="5337056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26" name="Rectangle 193"/>
            <p:cNvSpPr>
              <a:spLocks noChangeAspect="1" noChangeArrowheads="1"/>
            </p:cNvSpPr>
            <p:nvPr/>
          </p:nvSpPr>
          <p:spPr bwMode="auto">
            <a:xfrm>
              <a:off x="5027518" y="5337056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27" name="Rectangle 194"/>
            <p:cNvSpPr>
              <a:spLocks noChangeAspect="1" noChangeArrowheads="1"/>
            </p:cNvSpPr>
            <p:nvPr/>
          </p:nvSpPr>
          <p:spPr bwMode="auto">
            <a:xfrm>
              <a:off x="5271948" y="5337056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28" name="Rectangle 195"/>
            <p:cNvSpPr>
              <a:spLocks noChangeAspect="1" noChangeArrowheads="1"/>
            </p:cNvSpPr>
            <p:nvPr/>
          </p:nvSpPr>
          <p:spPr bwMode="auto">
            <a:xfrm>
              <a:off x="5516377" y="5337056"/>
              <a:ext cx="243122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29" name="Rectangle 197"/>
            <p:cNvSpPr>
              <a:spLocks noChangeAspect="1" noChangeArrowheads="1"/>
            </p:cNvSpPr>
            <p:nvPr/>
          </p:nvSpPr>
          <p:spPr bwMode="auto">
            <a:xfrm>
              <a:off x="5759500" y="3383081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30" name="Rectangle 198"/>
            <p:cNvSpPr>
              <a:spLocks noChangeAspect="1" noChangeArrowheads="1"/>
            </p:cNvSpPr>
            <p:nvPr/>
          </p:nvSpPr>
          <p:spPr bwMode="auto">
            <a:xfrm>
              <a:off x="5759500" y="3627655"/>
              <a:ext cx="244429" cy="2432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31" name="Rectangle 199"/>
            <p:cNvSpPr>
              <a:spLocks noChangeAspect="1" noChangeArrowheads="1"/>
            </p:cNvSpPr>
            <p:nvPr/>
          </p:nvSpPr>
          <p:spPr bwMode="auto">
            <a:xfrm>
              <a:off x="5759500" y="3870921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32" name="Rectangle 200"/>
            <p:cNvSpPr>
              <a:spLocks noChangeAspect="1" noChangeArrowheads="1"/>
            </p:cNvSpPr>
            <p:nvPr/>
          </p:nvSpPr>
          <p:spPr bwMode="auto">
            <a:xfrm>
              <a:off x="5759500" y="4115495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33" name="Rectangle 201"/>
            <p:cNvSpPr>
              <a:spLocks noChangeAspect="1" noChangeArrowheads="1"/>
            </p:cNvSpPr>
            <p:nvPr/>
          </p:nvSpPr>
          <p:spPr bwMode="auto">
            <a:xfrm>
              <a:off x="5759500" y="4360069"/>
              <a:ext cx="244429" cy="24457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pt-BR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434" name="Rectangle 202"/>
            <p:cNvSpPr>
              <a:spLocks noChangeAspect="1" noChangeArrowheads="1"/>
            </p:cNvSpPr>
            <p:nvPr/>
          </p:nvSpPr>
          <p:spPr bwMode="auto">
            <a:xfrm>
              <a:off x="5759500" y="4604642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35" name="Rectangle 203"/>
            <p:cNvSpPr>
              <a:spLocks noChangeAspect="1" noChangeArrowheads="1"/>
            </p:cNvSpPr>
            <p:nvPr/>
          </p:nvSpPr>
          <p:spPr bwMode="auto">
            <a:xfrm>
              <a:off x="5759500" y="4849216"/>
              <a:ext cx="244429" cy="24326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36" name="Rectangle 204"/>
            <p:cNvSpPr>
              <a:spLocks noChangeAspect="1" noChangeArrowheads="1"/>
            </p:cNvSpPr>
            <p:nvPr/>
          </p:nvSpPr>
          <p:spPr bwMode="auto">
            <a:xfrm>
              <a:off x="5759500" y="5092482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4437" name="Rectangle 205"/>
            <p:cNvSpPr>
              <a:spLocks noChangeAspect="1" noChangeArrowheads="1"/>
            </p:cNvSpPr>
            <p:nvPr/>
          </p:nvSpPr>
          <p:spPr bwMode="auto">
            <a:xfrm>
              <a:off x="5759500" y="5337056"/>
              <a:ext cx="244429" cy="2445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upo 143"/>
          <p:cNvGrpSpPr>
            <a:grpSpLocks/>
          </p:cNvGrpSpPr>
          <p:nvPr/>
        </p:nvGrpSpPr>
        <p:grpSpPr bwMode="auto">
          <a:xfrm>
            <a:off x="425450" y="1019175"/>
            <a:ext cx="8243888" cy="5059363"/>
            <a:chOff x="425450" y="1019175"/>
            <a:chExt cx="8243888" cy="5059439"/>
          </a:xfrm>
        </p:grpSpPr>
        <p:sp>
          <p:nvSpPr>
            <p:cNvPr id="39" name="CaixaDeTexto 38"/>
            <p:cNvSpPr txBox="1"/>
            <p:nvPr/>
          </p:nvSpPr>
          <p:spPr bwMode="auto">
            <a:xfrm>
              <a:off x="425450" y="1019175"/>
              <a:ext cx="8243888" cy="400056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5.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Coloração da imagem</a:t>
              </a:r>
              <a:endParaRPr lang="pt-BR" sz="2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 bwMode="auto">
            <a:xfrm>
              <a:off x="425450" y="1416056"/>
              <a:ext cx="8243888" cy="4662558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17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colorir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(int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sz="1700" b="1" dirty="0" err="1"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][</a:t>
              </a:r>
              <a:r>
                <a:rPr lang="pt-BR" sz="1700" b="1" dirty="0" err="1"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n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Fila F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fila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 err="1"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pt-BR" sz="1700" b="1" dirty="0" err="1"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a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][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][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enfileira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par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pt-BR" sz="17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 !</a:t>
              </a:r>
              <a:r>
                <a:rPr lang="pt-BR" sz="1700" b="1" dirty="0" err="1">
                  <a:latin typeface="Courier New" pitchFamily="49" charset="0"/>
                  <a:cs typeface="Courier New" pitchFamily="49" charset="0"/>
                </a:rPr>
                <a:t>vaziaf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(F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 ) {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p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desenfileira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  i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 err="1">
                  <a:latin typeface="Courier New" pitchFamily="49" charset="0"/>
                  <a:cs typeface="Courier New" pitchFamily="49" charset="0"/>
                </a:rPr>
                <a:t>lin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  j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 err="1">
                  <a:latin typeface="Courier New" pitchFamily="49" charset="0"/>
                  <a:cs typeface="Courier New" pitchFamily="49" charset="0"/>
                </a:rPr>
                <a:t>col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pt-BR" sz="17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cor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pt-BR" sz="17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)==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pt-BR" sz="17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][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n;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enfileira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par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pt-BR" sz="17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pt-BR" sz="17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cor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pt-BR" sz="17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)==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][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pt-BR" sz="17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n;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enfileira(par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pt-BR" sz="17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pt-BR" sz="17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cor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pt-BR" sz="17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)==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pt-BR" sz="17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][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n;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enfileira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par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pt-BR" sz="17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pt-BR" sz="17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cor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pt-BR" sz="17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)==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][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pt-BR" sz="17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]=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n;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enfileira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par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pt-BR" sz="17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),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pt-BR" sz="1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pt-BR" sz="1700" b="1" dirty="0" err="1">
                  <a:latin typeface="Courier New" pitchFamily="49" charset="0"/>
                  <a:cs typeface="Courier New" pitchFamily="49" charset="0"/>
                </a:rPr>
                <a:t>destroif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17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15363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Coloração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F184E0-738E-454D-AF40-87DE2C0BA89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upo 143"/>
          <p:cNvGrpSpPr>
            <a:grpSpLocks/>
          </p:cNvGrpSpPr>
          <p:nvPr/>
        </p:nvGrpSpPr>
        <p:grpSpPr bwMode="auto">
          <a:xfrm>
            <a:off x="425450" y="1019175"/>
            <a:ext cx="8243888" cy="5167313"/>
            <a:chOff x="425450" y="1019175"/>
            <a:chExt cx="8243888" cy="5167157"/>
          </a:xfrm>
        </p:grpSpPr>
        <p:sp>
          <p:nvSpPr>
            <p:cNvPr id="39" name="CaixaDeTexto 38"/>
            <p:cNvSpPr txBox="1"/>
            <p:nvPr/>
          </p:nvSpPr>
          <p:spPr bwMode="auto">
            <a:xfrm>
              <a:off x="425450" y="1019175"/>
              <a:ext cx="8243888" cy="400038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6.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Programa principal</a:t>
              </a:r>
              <a:endParaRPr lang="pt-BR" sz="2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 bwMode="auto">
            <a:xfrm>
              <a:off x="425450" y="1416038"/>
              <a:ext cx="8243888" cy="4770294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&lt;stdio.h&gt;</a:t>
              </a:r>
              <a:endParaRPr lang="pt-BR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conio.h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endParaRPr lang="pt-BR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pt-BR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"fila.h"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(void) {</a:t>
              </a:r>
              <a:endPara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j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n;</a:t>
              </a: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while(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  <a:endPara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pt-BR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exiba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pt-BR" sz="1600" b="1" dirty="0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"\n\</a:t>
              </a:r>
              <a:r>
                <a:rPr lang="pt-BR" sz="1600" b="1" dirty="0" err="1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nNova</a:t>
              </a:r>
              <a:r>
                <a:rPr lang="pt-BR" sz="16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 cor (ou -1 para </a:t>
              </a:r>
              <a:r>
                <a:rPr lang="pt-BR" sz="1600" b="1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sair)? </a:t>
              </a:r>
              <a:r>
                <a:rPr lang="en-US" sz="16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160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"%</a:t>
              </a:r>
              <a:r>
                <a:rPr lang="en-US" sz="1600" b="1" dirty="0" err="1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d"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,&amp;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if(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n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pt-BR" sz="1600" b="1" dirty="0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sz="1600" b="1" dirty="0" err="1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Posicao</a:t>
              </a:r>
              <a:r>
                <a:rPr lang="pt-BR" sz="16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? "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pt-BR" sz="1600" b="1" dirty="0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"%d,%d"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,&amp;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,&amp;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   } </a:t>
              </a:r>
              <a:r>
                <a:rPr lang="pt-BR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i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0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pt-BR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i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&gt;=</a:t>
              </a:r>
              <a:r>
                <a:rPr lang="pt-BR" sz="1600" b="1" dirty="0" err="1"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pt-BR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j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pt-BR" sz="16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pt-BR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j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&gt;=</a:t>
              </a:r>
              <a:r>
                <a:rPr lang="pt-BR" sz="1600" b="1" dirty="0" err="1"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pt-BR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colorir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6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16387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Coloração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Prof. Dr. Silvio do Lago Pereira  –  DTI / FATEC-SP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7A09D9-30AE-4F39-9E07-EBFEB063F18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Coloração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6553ED-C6F1-40D4-9E55-BDE1337E053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7413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17414" name="Grupo 109"/>
          <p:cNvGrpSpPr>
            <a:grpSpLocks/>
          </p:cNvGrpSpPr>
          <p:nvPr/>
        </p:nvGrpSpPr>
        <p:grpSpPr bwMode="auto">
          <a:xfrm>
            <a:off x="428625" y="1019175"/>
            <a:ext cx="8243888" cy="1038225"/>
            <a:chOff x="425450" y="3664170"/>
            <a:chExt cx="8244000" cy="1038080"/>
          </a:xfrm>
        </p:grpSpPr>
        <p:sp>
          <p:nvSpPr>
            <p:cNvPr id="21" name="CaixaDeTexto 20"/>
            <p:cNvSpPr txBox="1"/>
            <p:nvPr/>
          </p:nvSpPr>
          <p:spPr bwMode="auto">
            <a:xfrm>
              <a:off x="425450" y="3664170"/>
              <a:ext cx="8244000" cy="399994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Correção do programa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 bwMode="auto">
            <a:xfrm>
              <a:off x="425450" y="4056228"/>
              <a:ext cx="8244000" cy="646022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defRPr/>
              </a:pPr>
              <a:r>
                <a:rPr lang="pt-BR" dirty="0">
                  <a:latin typeface="Arial Narrow" pitchFamily="34" charset="0"/>
                </a:rPr>
                <a:t>Execute o programa do Exemplo 6 e veja o que acontece quando o usuário tenta preencher uma região com a mesma cor que ela já tem. Altere a função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colorir()</a:t>
              </a:r>
              <a:r>
                <a:rPr lang="pt-BR" dirty="0">
                  <a:latin typeface="Arial Narrow" pitchFamily="34" charset="0"/>
                </a:rPr>
                <a:t> para corrigir o problema.</a:t>
              </a:r>
            </a:p>
          </p:txBody>
        </p:sp>
      </p:grpSp>
      <p:grpSp>
        <p:nvGrpSpPr>
          <p:cNvPr id="3" name="Grupo 14"/>
          <p:cNvGrpSpPr>
            <a:grpSpLocks/>
          </p:cNvGrpSpPr>
          <p:nvPr/>
        </p:nvGrpSpPr>
        <p:grpSpPr bwMode="auto">
          <a:xfrm>
            <a:off x="425450" y="2179638"/>
            <a:ext cx="8243888" cy="4062412"/>
            <a:chOff x="425450" y="2179638"/>
            <a:chExt cx="8243888" cy="4062412"/>
          </a:xfrm>
        </p:grpSpPr>
        <p:grpSp>
          <p:nvGrpSpPr>
            <p:cNvPr id="17416" name="Grupo 109"/>
            <p:cNvGrpSpPr>
              <a:grpSpLocks/>
            </p:cNvGrpSpPr>
            <p:nvPr/>
          </p:nvGrpSpPr>
          <p:grpSpPr bwMode="auto">
            <a:xfrm>
              <a:off x="425450" y="2179638"/>
              <a:ext cx="8243888" cy="4062412"/>
              <a:chOff x="425450" y="3664170"/>
              <a:chExt cx="8244000" cy="4060785"/>
            </a:xfrm>
          </p:grpSpPr>
          <p:sp>
            <p:nvSpPr>
              <p:cNvPr id="106" name="CaixaDeTexto 105"/>
              <p:cNvSpPr txBox="1"/>
              <p:nvPr/>
            </p:nvSpPr>
            <p:spPr bwMode="auto">
              <a:xfrm>
                <a:off x="425450" y="3664170"/>
                <a:ext cx="8244000" cy="399890"/>
              </a:xfrm>
              <a:prstGeom prst="rect">
                <a:avLst/>
              </a:prstGeom>
              <a:solidFill>
                <a:srgbClr val="DE8400"/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36000">
                <a:spAutoFit/>
              </a:bodyPr>
              <a:lstStyle/>
              <a:p>
                <a:pPr>
                  <a:defRPr/>
                </a:pPr>
                <a:r>
                  <a:rPr lang="pt-BR" sz="2000" b="1" dirty="0">
                    <a:solidFill>
                      <a:srgbClr val="FFFF00"/>
                    </a:solidFill>
                    <a:latin typeface="Arial Narrow" pitchFamily="34" charset="0"/>
                  </a:rPr>
                  <a:t>Exercício 2.</a:t>
                </a:r>
                <a:r>
                  <a:rPr lang="pt-BR" sz="2000" b="1" dirty="0">
                    <a:solidFill>
                      <a:schemeClr val="bg1"/>
                    </a:solidFill>
                    <a:latin typeface="Arial Narrow" pitchFamily="34" charset="0"/>
                  </a:rPr>
                  <a:t> Entrada de arquivo</a:t>
                </a:r>
                <a:endParaRPr lang="pt-BR" sz="22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7" name="CaixaDeTexto 106"/>
              <p:cNvSpPr txBox="1"/>
              <p:nvPr/>
            </p:nvSpPr>
            <p:spPr bwMode="auto">
              <a:xfrm>
                <a:off x="425450" y="4056125"/>
                <a:ext cx="8244000" cy="3668830"/>
              </a:xfrm>
              <a:prstGeom prst="rect">
                <a:avLst/>
              </a:prstGeom>
              <a:solidFill>
                <a:srgbClr val="FFFFF3"/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36000" rIns="36000">
                <a:spAutoFit/>
              </a:bodyPr>
              <a:lstStyle/>
              <a:p>
                <a:pPr algn="just">
                  <a:defRPr/>
                </a:pPr>
                <a:r>
                  <a:rPr lang="pt-BR" dirty="0">
                    <a:latin typeface="Arial Narrow" pitchFamily="34" charset="0"/>
                  </a:rPr>
                  <a:t>A função a seguir inicia uma matriz </a:t>
                </a:r>
                <a:r>
                  <a:rPr lang="pt-BR" b="1" dirty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pt-BR" dirty="0">
                    <a:latin typeface="Arial Narrow" pitchFamily="34" charset="0"/>
                  </a:rPr>
                  <a:t> com dados lidos de um arquivo. Por exemplo, para iniciar uma matriz com </a:t>
                </a:r>
                <a:r>
                  <a:rPr lang="pt-BR" b="1" dirty="0">
                    <a:latin typeface="Courier New" pitchFamily="49" charset="0"/>
                    <a:cs typeface="Courier New" pitchFamily="49" charset="0"/>
                  </a:rPr>
                  <a:t>imagem.txt</a:t>
                </a:r>
                <a:r>
                  <a:rPr lang="pt-BR" dirty="0">
                    <a:latin typeface="Arial Narrow" pitchFamily="34" charset="0"/>
                  </a:rPr>
                  <a:t>, basta chamar </a:t>
                </a:r>
                <a:r>
                  <a:rPr lang="pt-BR" b="1" dirty="0">
                    <a:latin typeface="Courier New" pitchFamily="49" charset="0"/>
                    <a:cs typeface="Courier New" pitchFamily="49" charset="0"/>
                  </a:rPr>
                  <a:t>inicia(I,"imagem.txt")</a:t>
                </a:r>
                <a:r>
                  <a:rPr lang="pt-BR" dirty="0">
                    <a:latin typeface="Arial Narrow" pitchFamily="34" charset="0"/>
                  </a:rPr>
                  <a:t>. Usando essa função, altere o programa de coloração anterior para que ele leia a imagem de um arquivo.</a:t>
                </a:r>
              </a:p>
              <a:p>
                <a:pPr>
                  <a:spcBef>
                    <a:spcPts val="300"/>
                  </a:spcBef>
                  <a:defRPr/>
                </a:pPr>
                <a:r>
                  <a:rPr lang="pt-BR" sz="1600" b="1" dirty="0" err="1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void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pt-BR" sz="16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inicia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(int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I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pt-BR" sz="1600" b="1" dirty="0" err="1">
                    <a:latin typeface="Courier New" pitchFamily="49" charset="0"/>
                    <a:cs typeface="Courier New" pitchFamily="49" charset="0"/>
                  </a:rPr>
                  <a:t>dim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][</a:t>
                </a:r>
                <a:r>
                  <a:rPr lang="pt-BR" sz="1600" b="1" dirty="0" err="1">
                    <a:latin typeface="Courier New" pitchFamily="49" charset="0"/>
                    <a:cs typeface="Courier New" pitchFamily="49" charset="0"/>
                  </a:rPr>
                  <a:t>dim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],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pt-BR" sz="1600" b="1" dirty="0" err="1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char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*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s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) {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   </a:t>
                </a:r>
              </a:p>
              <a:p>
                <a:pPr>
                  <a:defRPr/>
                </a:pP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FILE </a:t>
                </a:r>
                <a:r>
                  <a:rPr lang="en-US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*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a </a:t>
                </a:r>
                <a:r>
                  <a:rPr lang="en-US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b="1" dirty="0" err="1">
                    <a:solidFill>
                      <a:srgbClr val="008080"/>
                    </a:solidFill>
                    <a:latin typeface="Courier New" pitchFamily="49" charset="0"/>
                    <a:cs typeface="Courier New" pitchFamily="49" charset="0"/>
                  </a:rPr>
                  <a:t>fopen</a:t>
                </a:r>
                <a:r>
                  <a:rPr lang="en-US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b="1" dirty="0" err="1">
                    <a:latin typeface="Courier New" pitchFamily="49" charset="0"/>
                    <a:cs typeface="Courier New" pitchFamily="49" charset="0"/>
                  </a:rPr>
                  <a:t>s</a:t>
                </a:r>
                <a:r>
                  <a:rPr lang="en-US" sz="1600" b="1" dirty="0" err="1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en-US" sz="1600" b="1" dirty="0" err="1">
                    <a:solidFill>
                      <a:srgbClr val="800080"/>
                    </a:solidFill>
                    <a:latin typeface="Courier New" pitchFamily="49" charset="0"/>
                    <a:cs typeface="Courier New" pitchFamily="49" charset="0"/>
                  </a:rPr>
                  <a:t>"r</a:t>
                </a:r>
                <a:r>
                  <a:rPr lang="en-US" sz="1600" b="1" dirty="0">
                    <a:solidFill>
                      <a:srgbClr val="800080"/>
                    </a:solidFill>
                    <a:latin typeface="Courier New" pitchFamily="49" charset="0"/>
                    <a:cs typeface="Courier New" pitchFamily="49" charset="0"/>
                  </a:rPr>
                  <a:t>"</a:t>
                </a:r>
                <a:r>
                  <a:rPr lang="en-US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;</a:t>
                </a:r>
                <a:endParaRPr lang="pt-BR" sz="1600" b="1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defRPr/>
                </a:pPr>
                <a:r>
                  <a:rPr lang="en-US" sz="1600" b="1" dirty="0"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pt-BR" sz="1600" b="1" dirty="0" err="1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if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( !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a 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) {</a:t>
                </a:r>
              </a:p>
              <a:p>
                <a:pPr>
                  <a:defRPr/>
                </a:pP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      </a:t>
                </a:r>
                <a:r>
                  <a:rPr lang="pt-BR" sz="1600" b="1" dirty="0" err="1">
                    <a:solidFill>
                      <a:srgbClr val="008080"/>
                    </a:solidFill>
                    <a:latin typeface="Courier New" pitchFamily="49" charset="0"/>
                    <a:cs typeface="Courier New" pitchFamily="49" charset="0"/>
                  </a:rPr>
                  <a:t>puts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pt-BR" sz="1600" b="1" dirty="0">
                    <a:solidFill>
                      <a:srgbClr val="800080"/>
                    </a:solidFill>
                    <a:latin typeface="Courier New" pitchFamily="49" charset="0"/>
                    <a:cs typeface="Courier New" pitchFamily="49" charset="0"/>
                  </a:rPr>
                  <a:t>"arquivo não encontrado"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;</a:t>
                </a:r>
              </a:p>
              <a:p>
                <a:pPr>
                  <a:defRPr/>
                </a:pP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      </a:t>
                </a:r>
                <a:r>
                  <a:rPr lang="pt-BR" sz="1600" b="1" dirty="0" err="1">
                    <a:solidFill>
                      <a:srgbClr val="008080"/>
                    </a:solidFill>
                    <a:latin typeface="Courier New" pitchFamily="49" charset="0"/>
                    <a:cs typeface="Courier New" pitchFamily="49" charset="0"/>
                  </a:rPr>
                  <a:t>abort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()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;</a:t>
                </a:r>
              </a:p>
              <a:p>
                <a:pPr>
                  <a:defRPr/>
                </a:pP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>
                  <a:defRPr/>
                </a:pP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for(int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i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pt-BR" sz="1600" b="1" dirty="0">
                    <a:solidFill>
                      <a:srgbClr val="CC00CC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; i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&lt;</a:t>
                </a:r>
                <a:r>
                  <a:rPr lang="pt-BR" sz="1600" b="1" dirty="0" err="1">
                    <a:latin typeface="Courier New" pitchFamily="49" charset="0"/>
                    <a:cs typeface="Courier New" pitchFamily="49" charset="0"/>
                  </a:rPr>
                  <a:t>dim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; i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++)</a:t>
                </a:r>
              </a:p>
              <a:p>
                <a:pPr>
                  <a:defRPr/>
                </a:pP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     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for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j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pt-BR" sz="1600" b="1" dirty="0">
                    <a:solidFill>
                      <a:srgbClr val="CC00CC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; j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&lt;</a:t>
                </a:r>
                <a:r>
                  <a:rPr lang="pt-BR" sz="1600" b="1" dirty="0" err="1">
                    <a:latin typeface="Courier New" pitchFamily="49" charset="0"/>
                    <a:cs typeface="Courier New" pitchFamily="49" charset="0"/>
                  </a:rPr>
                  <a:t>dim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; j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++)</a:t>
                </a:r>
              </a:p>
              <a:p>
                <a:pPr>
                  <a:defRPr/>
                </a:pP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        </a:t>
                </a:r>
                <a:r>
                  <a:rPr lang="pt-BR" sz="1600" b="1" dirty="0" err="1">
                    <a:solidFill>
                      <a:srgbClr val="008080"/>
                    </a:solidFill>
                    <a:latin typeface="Courier New" pitchFamily="49" charset="0"/>
                    <a:cs typeface="Courier New" pitchFamily="49" charset="0"/>
                  </a:rPr>
                  <a:t>fscanf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a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pt-BR" sz="1600" b="1" dirty="0">
                    <a:solidFill>
                      <a:srgbClr val="800080"/>
                    </a:solidFill>
                    <a:latin typeface="Courier New" pitchFamily="49" charset="0"/>
                    <a:cs typeface="Courier New" pitchFamily="49" charset="0"/>
                  </a:rPr>
                  <a:t>"%d"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,&amp;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][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j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])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;</a:t>
                </a:r>
              </a:p>
              <a:p>
                <a:pPr>
                  <a:defRPr/>
                </a:pP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   </a:t>
                </a:r>
                <a:r>
                  <a:rPr lang="pt-BR" sz="1600" b="1" dirty="0" err="1">
                    <a:solidFill>
                      <a:srgbClr val="008080"/>
                    </a:solidFill>
                    <a:latin typeface="Courier New" pitchFamily="49" charset="0"/>
                    <a:cs typeface="Courier New" pitchFamily="49" charset="0"/>
                  </a:rPr>
                  <a:t>fclose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a</a:t>
                </a: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pt-BR" sz="1600" b="1" dirty="0">
                    <a:latin typeface="Courier New" pitchFamily="49" charset="0"/>
                    <a:cs typeface="Courier New" pitchFamily="49" charset="0"/>
                  </a:rPr>
                  <a:t>;</a:t>
                </a:r>
              </a:p>
              <a:p>
                <a:pPr>
                  <a:defRPr/>
                </a:pPr>
                <a:r>
                  <a:rPr lang="pt-BR" sz="16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</p:txBody>
          </p:sp>
        </p:grpSp>
        <p:grpSp>
          <p:nvGrpSpPr>
            <p:cNvPr id="17417" name="Group 12"/>
            <p:cNvGrpSpPr>
              <a:grpSpLocks/>
            </p:cNvGrpSpPr>
            <p:nvPr/>
          </p:nvGrpSpPr>
          <p:grpSpPr bwMode="auto">
            <a:xfrm>
              <a:off x="6480175" y="3948113"/>
              <a:ext cx="2071688" cy="2198687"/>
              <a:chOff x="1220" y="6165"/>
              <a:chExt cx="1290" cy="1727"/>
            </a:xfrm>
          </p:grpSpPr>
          <p:sp>
            <p:nvSpPr>
              <p:cNvPr id="17421" name="Rectangle 13"/>
              <p:cNvSpPr>
                <a:spLocks noChangeArrowheads="1"/>
              </p:cNvSpPr>
              <p:nvPr/>
            </p:nvSpPr>
            <p:spPr bwMode="auto">
              <a:xfrm>
                <a:off x="1220" y="6377"/>
                <a:ext cx="1290" cy="1515"/>
              </a:xfrm>
              <a:prstGeom prst="rect">
                <a:avLst/>
              </a:prstGeom>
              <a:solidFill>
                <a:schemeClr val="accent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2 2 2 2 6 2 2 2 2</a:t>
                </a:r>
              </a:p>
              <a:p>
                <a:pPr algn="ctr">
                  <a:defRPr/>
                </a:pP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2 2 2 6 6 6 2 2 2</a:t>
                </a:r>
              </a:p>
              <a:p>
                <a:pPr algn="ctr">
                  <a:defRPr/>
                </a:pP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2 2 6 6 1 6 6 2 2</a:t>
                </a:r>
              </a:p>
              <a:p>
                <a:pPr algn="ctr">
                  <a:defRPr/>
                </a:pP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2 6 6 1 1 1 6 6 2</a:t>
                </a:r>
              </a:p>
              <a:p>
                <a:pPr algn="ctr">
                  <a:defRPr/>
                </a:pP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6 6 1 1 7 1 1 6 6</a:t>
                </a:r>
              </a:p>
              <a:p>
                <a:pPr algn="ctr">
                  <a:defRPr/>
                </a:pP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2 6 6 1 1 1 6 6 2</a:t>
                </a:r>
              </a:p>
              <a:p>
                <a:pPr algn="ctr">
                  <a:defRPr/>
                </a:pP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2 2 6 6 1 6 6 2 2</a:t>
                </a:r>
              </a:p>
              <a:p>
                <a:pPr algn="ctr">
                  <a:defRPr/>
                </a:pP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2 2 2 6 6 6 2 2 2</a:t>
                </a:r>
              </a:p>
              <a:p>
                <a:pPr algn="ctr">
                  <a:defRPr/>
                </a:pPr>
                <a:r>
                  <a:rPr lang="en-US" sz="1400" b="1" dirty="0">
                    <a:latin typeface="Courier New" pitchFamily="49" charset="0"/>
                    <a:cs typeface="Courier New" pitchFamily="49" charset="0"/>
                  </a:rPr>
                  <a:t>2 2 2 2 6 2 2 2 2</a:t>
                </a:r>
                <a:endParaRPr lang="pt-BR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419" name="Rectangle 14"/>
              <p:cNvSpPr>
                <a:spLocks noChangeArrowheads="1"/>
              </p:cNvSpPr>
              <p:nvPr/>
            </p:nvSpPr>
            <p:spPr bwMode="auto">
              <a:xfrm>
                <a:off x="1466" y="6165"/>
                <a:ext cx="810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1400" b="1">
                    <a:latin typeface="Century Gothic" pitchFamily="34" charset="0"/>
                  </a:rPr>
                  <a:t>imagem.txt</a:t>
                </a:r>
                <a:endParaRPr lang="pt-BR" sz="1400" b="1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63" cy="1470025"/>
          </a:xfrm>
        </p:spPr>
        <p:txBody>
          <a:bodyPr/>
          <a:lstStyle/>
          <a:p>
            <a:pPr eaLnBrk="1" hangingPunct="1"/>
            <a:r>
              <a:rPr lang="pt-BR" smtClean="0"/>
              <a:t>Fim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Coloração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D9E829-FAEF-4DAC-98EF-8CEBD91C502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5125" name="Grupo 10"/>
          <p:cNvGrpSpPr>
            <a:grpSpLocks/>
          </p:cNvGrpSpPr>
          <p:nvPr/>
        </p:nvGrpSpPr>
        <p:grpSpPr bwMode="auto">
          <a:xfrm>
            <a:off x="425450" y="1019175"/>
            <a:ext cx="8243888" cy="823913"/>
            <a:chOff x="447675" y="1138238"/>
            <a:chExt cx="8229600" cy="823723"/>
          </a:xfrm>
        </p:grpSpPr>
        <p:sp>
          <p:nvSpPr>
            <p:cNvPr id="8" name="CaixaDeTexto 7"/>
            <p:cNvSpPr txBox="1"/>
            <p:nvPr/>
          </p:nvSpPr>
          <p:spPr bwMode="auto">
            <a:xfrm>
              <a:off x="447675" y="1138238"/>
              <a:ext cx="8229600" cy="430114"/>
            </a:xfrm>
            <a:prstGeom prst="rect">
              <a:avLst/>
            </a:prstGeom>
            <a:solidFill>
              <a:srgbClr val="00007E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200" b="1" dirty="0">
                  <a:solidFill>
                    <a:schemeClr val="bg1"/>
                  </a:solidFill>
                  <a:latin typeface="+mj-lt"/>
                </a:rPr>
                <a:t>Coloração</a:t>
              </a:r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447675" y="1562003"/>
              <a:ext cx="8229600" cy="399958"/>
            </a:xfrm>
            <a:prstGeom prst="rect">
              <a:avLst/>
            </a:prstGeom>
            <a:solidFill>
              <a:srgbClr val="EBF3F9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ct val="125000"/>
                </a:spcBef>
                <a:buSzPct val="69000"/>
                <a:defRPr/>
              </a:pPr>
              <a:r>
                <a:rPr lang="pt-BR" sz="2000" dirty="0">
                  <a:latin typeface="Arial Narrow" pitchFamily="34" charset="0"/>
                </a:rPr>
                <a:t>é uma operação usada para colorir uma região de uma imagem composta de pixels.</a:t>
              </a:r>
            </a:p>
          </p:txBody>
        </p:sp>
      </p:grpSp>
      <p:sp>
        <p:nvSpPr>
          <p:cNvPr id="40" name="CaixaDeTexto 39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Como representar uma imagem e implementar a operação de coloração de regiões?</a:t>
            </a:r>
          </a:p>
        </p:txBody>
      </p:sp>
      <p:sp>
        <p:nvSpPr>
          <p:cNvPr id="5127" name="AutoShape 13" descr="Resultado de imagem para fila de dados infinit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25450" y="2179638"/>
            <a:ext cx="3349625" cy="3355975"/>
            <a:chOff x="2513" y="5923"/>
            <a:chExt cx="1587" cy="1590"/>
          </a:xfrm>
        </p:grpSpPr>
        <p:sp>
          <p:nvSpPr>
            <p:cNvPr id="5142" name="Rectangle 64"/>
            <p:cNvSpPr>
              <a:spLocks noChangeArrowheads="1"/>
            </p:cNvSpPr>
            <p:nvPr/>
          </p:nvSpPr>
          <p:spPr bwMode="auto">
            <a:xfrm>
              <a:off x="2518" y="5923"/>
              <a:ext cx="1582" cy="137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Arial Narrow" pitchFamily="34" charset="0"/>
              </a:endParaRPr>
            </a:p>
          </p:txBody>
        </p:sp>
        <p:sp>
          <p:nvSpPr>
            <p:cNvPr id="5143" name="Rectangle 65"/>
            <p:cNvSpPr>
              <a:spLocks noChangeArrowheads="1"/>
            </p:cNvSpPr>
            <p:nvPr/>
          </p:nvSpPr>
          <p:spPr bwMode="auto">
            <a:xfrm>
              <a:off x="2944" y="6575"/>
              <a:ext cx="614" cy="327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Arial Narrow" pitchFamily="34" charset="0"/>
              </a:endParaRPr>
            </a:p>
          </p:txBody>
        </p:sp>
        <p:sp>
          <p:nvSpPr>
            <p:cNvPr id="5144" name="AutoShape 66"/>
            <p:cNvSpPr>
              <a:spLocks noChangeArrowheads="1"/>
            </p:cNvSpPr>
            <p:nvPr/>
          </p:nvSpPr>
          <p:spPr bwMode="auto">
            <a:xfrm>
              <a:off x="2824" y="6318"/>
              <a:ext cx="860" cy="270"/>
            </a:xfrm>
            <a:prstGeom prst="triangle">
              <a:avLst>
                <a:gd name="adj" fmla="val 50000"/>
              </a:avLst>
            </a:prstGeom>
            <a:solidFill>
              <a:srgbClr val="99CCFF"/>
            </a:solidFill>
            <a:ln w="19050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Arial Narrow" pitchFamily="34" charset="0"/>
              </a:endParaRPr>
            </a:p>
          </p:txBody>
        </p:sp>
        <p:sp>
          <p:nvSpPr>
            <p:cNvPr id="5145" name="Rectangle 67"/>
            <p:cNvSpPr>
              <a:spLocks noChangeArrowheads="1"/>
            </p:cNvSpPr>
            <p:nvPr/>
          </p:nvSpPr>
          <p:spPr bwMode="auto">
            <a:xfrm>
              <a:off x="2513" y="7382"/>
              <a:ext cx="122" cy="12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Aft>
                  <a:spcPts val="1000"/>
                </a:spcAft>
              </a:pPr>
              <a:r>
                <a:rPr lang="pt-BR" b="1">
                  <a:latin typeface="Arial Narrow" pitchFamily="34" charset="0"/>
                  <a:sym typeface="Wingdings" pitchFamily="2" charset="2"/>
                </a:rPr>
                <a:t>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5146" name="Rectangle 68"/>
            <p:cNvSpPr>
              <a:spLocks noChangeArrowheads="1"/>
            </p:cNvSpPr>
            <p:nvPr/>
          </p:nvSpPr>
          <p:spPr bwMode="auto">
            <a:xfrm>
              <a:off x="2720" y="7371"/>
              <a:ext cx="244" cy="131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pt-BR">
                  <a:latin typeface="Arial Narrow" pitchFamily="34" charset="0"/>
                </a:rPr>
                <a:t>colorir</a:t>
              </a:r>
            </a:p>
          </p:txBody>
        </p:sp>
        <p:sp>
          <p:nvSpPr>
            <p:cNvPr id="5147" name="Rectangle 69"/>
            <p:cNvSpPr>
              <a:spLocks noChangeArrowheads="1"/>
            </p:cNvSpPr>
            <p:nvPr/>
          </p:nvSpPr>
          <p:spPr bwMode="auto">
            <a:xfrm>
              <a:off x="3438" y="7382"/>
              <a:ext cx="122" cy="127"/>
            </a:xfrm>
            <a:prstGeom prst="rect">
              <a:avLst/>
            </a:prstGeom>
            <a:solidFill>
              <a:srgbClr val="FFC9C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pt-BR">
                <a:latin typeface="Arial Narrow" pitchFamily="34" charset="0"/>
              </a:endParaRPr>
            </a:p>
          </p:txBody>
        </p:sp>
        <p:sp>
          <p:nvSpPr>
            <p:cNvPr id="5148" name="Rectangle 70"/>
            <p:cNvSpPr>
              <a:spLocks noChangeArrowheads="1"/>
            </p:cNvSpPr>
            <p:nvPr/>
          </p:nvSpPr>
          <p:spPr bwMode="auto">
            <a:xfrm>
              <a:off x="3633" y="7382"/>
              <a:ext cx="345" cy="131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pt-BR">
                  <a:latin typeface="Arial Narrow" pitchFamily="34" charset="0"/>
                </a:rPr>
                <a:t>nova cor</a:t>
              </a:r>
            </a:p>
          </p:txBody>
        </p:sp>
        <p:grpSp>
          <p:nvGrpSpPr>
            <p:cNvPr id="5149" name="Group 71"/>
            <p:cNvGrpSpPr>
              <a:grpSpLocks/>
            </p:cNvGrpSpPr>
            <p:nvPr/>
          </p:nvGrpSpPr>
          <p:grpSpPr bwMode="auto">
            <a:xfrm>
              <a:off x="3266" y="6689"/>
              <a:ext cx="81" cy="80"/>
              <a:chOff x="2226" y="6617"/>
              <a:chExt cx="581" cy="567"/>
            </a:xfrm>
          </p:grpSpPr>
          <p:cxnSp>
            <p:nvCxnSpPr>
              <p:cNvPr id="5152" name="AutoShape 72"/>
              <p:cNvCxnSpPr>
                <a:cxnSpLocks noChangeShapeType="1"/>
              </p:cNvCxnSpPr>
              <p:nvPr/>
            </p:nvCxnSpPr>
            <p:spPr bwMode="auto">
              <a:xfrm>
                <a:off x="2520" y="6617"/>
                <a:ext cx="1" cy="567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153" name="AutoShape 73"/>
              <p:cNvCxnSpPr>
                <a:cxnSpLocks noChangeShapeType="1"/>
              </p:cNvCxnSpPr>
              <p:nvPr/>
            </p:nvCxnSpPr>
            <p:spPr bwMode="auto">
              <a:xfrm>
                <a:off x="2226" y="6884"/>
                <a:ext cx="581" cy="1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5150" name="AutoShape 74"/>
            <p:cNvCxnSpPr>
              <a:cxnSpLocks noChangeShapeType="1"/>
            </p:cNvCxnSpPr>
            <p:nvPr/>
          </p:nvCxnSpPr>
          <p:spPr bwMode="auto">
            <a:xfrm flipH="1" flipV="1">
              <a:off x="3338" y="6761"/>
              <a:ext cx="391" cy="222"/>
            </a:xfrm>
            <a:prstGeom prst="straightConnector1">
              <a:avLst/>
            </a:prstGeom>
            <a:noFill/>
            <a:ln w="6350" cap="rnd">
              <a:solidFill>
                <a:srgbClr val="000000"/>
              </a:solidFill>
              <a:prstDash val="sysDot"/>
              <a:round/>
              <a:headEnd/>
              <a:tailEnd type="stealth" w="sm" len="sm"/>
            </a:ln>
          </p:spPr>
        </p:cxnSp>
        <p:sp>
          <p:nvSpPr>
            <p:cNvPr id="5151" name="Rectangle 75"/>
            <p:cNvSpPr>
              <a:spLocks noChangeArrowheads="1"/>
            </p:cNvSpPr>
            <p:nvPr/>
          </p:nvSpPr>
          <p:spPr bwMode="auto">
            <a:xfrm>
              <a:off x="3661" y="7005"/>
              <a:ext cx="235" cy="13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pt-BR" i="1">
                  <a:latin typeface="Arial Narrow" pitchFamily="34" charset="0"/>
                </a:rPr>
                <a:t>clique</a:t>
              </a:r>
              <a:endParaRPr lang="pt-BR">
                <a:latin typeface="Arial Narrow" pitchFamily="34" charset="0"/>
              </a:endParaRPr>
            </a:p>
          </p:txBody>
        </p:sp>
      </p:grpSp>
      <p:grpSp>
        <p:nvGrpSpPr>
          <p:cNvPr id="7" name="Grupo 91"/>
          <p:cNvGrpSpPr>
            <a:grpSpLocks/>
          </p:cNvGrpSpPr>
          <p:nvPr/>
        </p:nvGrpSpPr>
        <p:grpSpPr bwMode="auto">
          <a:xfrm>
            <a:off x="3929063" y="2179638"/>
            <a:ext cx="4740275" cy="3355975"/>
            <a:chOff x="3929355" y="2179925"/>
            <a:chExt cx="4739983" cy="3355458"/>
          </a:xfrm>
        </p:grpSpPr>
        <p:grpSp>
          <p:nvGrpSpPr>
            <p:cNvPr id="5130" name="Group 76"/>
            <p:cNvGrpSpPr>
              <a:grpSpLocks/>
            </p:cNvGrpSpPr>
            <p:nvPr/>
          </p:nvGrpSpPr>
          <p:grpSpPr bwMode="auto">
            <a:xfrm>
              <a:off x="5321308" y="2179925"/>
              <a:ext cx="3348030" cy="3355458"/>
              <a:chOff x="5133" y="5923"/>
              <a:chExt cx="1587" cy="1590"/>
            </a:xfrm>
          </p:grpSpPr>
          <p:sp>
            <p:nvSpPr>
              <p:cNvPr id="5132" name="Rectangle 77"/>
              <p:cNvSpPr>
                <a:spLocks noChangeArrowheads="1"/>
              </p:cNvSpPr>
              <p:nvPr/>
            </p:nvSpPr>
            <p:spPr bwMode="auto">
              <a:xfrm>
                <a:off x="5133" y="5923"/>
                <a:ext cx="1587" cy="137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5133" name="Rectangle 78"/>
              <p:cNvSpPr>
                <a:spLocks noChangeArrowheads="1"/>
              </p:cNvSpPr>
              <p:nvPr/>
            </p:nvSpPr>
            <p:spPr bwMode="auto">
              <a:xfrm>
                <a:off x="5560" y="6575"/>
                <a:ext cx="617" cy="327"/>
              </a:xfrm>
              <a:prstGeom prst="rect">
                <a:avLst/>
              </a:prstGeom>
              <a:solidFill>
                <a:srgbClr val="FFC9C9"/>
              </a:solidFill>
              <a:ln w="571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5134" name="AutoShape 79"/>
              <p:cNvSpPr>
                <a:spLocks noChangeArrowheads="1"/>
              </p:cNvSpPr>
              <p:nvPr/>
            </p:nvSpPr>
            <p:spPr bwMode="auto">
              <a:xfrm>
                <a:off x="5429" y="6318"/>
                <a:ext cx="863" cy="270"/>
              </a:xfrm>
              <a:prstGeom prst="triangle">
                <a:avLst>
                  <a:gd name="adj" fmla="val 50000"/>
                </a:avLst>
              </a:prstGeom>
              <a:solidFill>
                <a:srgbClr val="99CCFF"/>
              </a:solidFill>
              <a:ln w="19050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5135" name="Rectangle 80"/>
              <p:cNvSpPr>
                <a:spLocks noChangeArrowheads="1"/>
              </p:cNvSpPr>
              <p:nvPr/>
            </p:nvSpPr>
            <p:spPr bwMode="auto">
              <a:xfrm>
                <a:off x="5135" y="7382"/>
                <a:ext cx="123" cy="12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Aft>
                    <a:spcPts val="1000"/>
                  </a:spcAft>
                </a:pPr>
                <a:r>
                  <a:rPr lang="pt-BR" b="1">
                    <a:latin typeface="Arial Narrow" pitchFamily="34" charset="0"/>
                    <a:sym typeface="Wingdings" pitchFamily="2" charset="2"/>
                  </a:rPr>
                  <a:t></a:t>
                </a:r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5136" name="Rectangle 81"/>
              <p:cNvSpPr>
                <a:spLocks noChangeArrowheads="1"/>
              </p:cNvSpPr>
              <p:nvPr/>
            </p:nvSpPr>
            <p:spPr bwMode="auto">
              <a:xfrm>
                <a:off x="5343" y="7371"/>
                <a:ext cx="244" cy="131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pt-BR">
                    <a:latin typeface="Arial Narrow" pitchFamily="34" charset="0"/>
                  </a:rPr>
                  <a:t>colorir</a:t>
                </a:r>
              </a:p>
            </p:txBody>
          </p:sp>
          <p:sp>
            <p:nvSpPr>
              <p:cNvPr id="5137" name="Rectangle 82"/>
              <p:cNvSpPr>
                <a:spLocks noChangeArrowheads="1"/>
              </p:cNvSpPr>
              <p:nvPr/>
            </p:nvSpPr>
            <p:spPr bwMode="auto">
              <a:xfrm>
                <a:off x="6049" y="7382"/>
                <a:ext cx="123" cy="127"/>
              </a:xfrm>
              <a:prstGeom prst="rect">
                <a:avLst/>
              </a:prstGeom>
              <a:solidFill>
                <a:srgbClr val="FFC9C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5138" name="Rectangle 83"/>
              <p:cNvSpPr>
                <a:spLocks noChangeArrowheads="1"/>
              </p:cNvSpPr>
              <p:nvPr/>
            </p:nvSpPr>
            <p:spPr bwMode="auto">
              <a:xfrm>
                <a:off x="6245" y="7382"/>
                <a:ext cx="345" cy="131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pt-BR">
                    <a:latin typeface="Arial Narrow" pitchFamily="34" charset="0"/>
                  </a:rPr>
                  <a:t>nova cor</a:t>
                </a:r>
              </a:p>
            </p:txBody>
          </p:sp>
          <p:grpSp>
            <p:nvGrpSpPr>
              <p:cNvPr id="5139" name="Group 84"/>
              <p:cNvGrpSpPr>
                <a:grpSpLocks/>
              </p:cNvGrpSpPr>
              <p:nvPr/>
            </p:nvGrpSpPr>
            <p:grpSpPr bwMode="auto">
              <a:xfrm>
                <a:off x="6463" y="6689"/>
                <a:ext cx="82" cy="80"/>
                <a:chOff x="2226" y="6617"/>
                <a:chExt cx="581" cy="567"/>
              </a:xfrm>
            </p:grpSpPr>
            <p:cxnSp>
              <p:nvCxnSpPr>
                <p:cNvPr id="5140" name="AutoShape 85"/>
                <p:cNvCxnSpPr>
                  <a:cxnSpLocks noChangeShapeType="1"/>
                </p:cNvCxnSpPr>
                <p:nvPr/>
              </p:nvCxnSpPr>
              <p:spPr bwMode="auto">
                <a:xfrm>
                  <a:off x="2520" y="6617"/>
                  <a:ext cx="1" cy="567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41" name="AutoShape 86"/>
                <p:cNvCxnSpPr>
                  <a:cxnSpLocks noChangeShapeType="1"/>
                </p:cNvCxnSpPr>
                <p:nvPr/>
              </p:nvCxnSpPr>
              <p:spPr bwMode="auto">
                <a:xfrm>
                  <a:off x="2226" y="6884"/>
                  <a:ext cx="581" cy="1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</p:grpSp>
        <p:sp>
          <p:nvSpPr>
            <p:cNvPr id="5131" name="AutoShape 87"/>
            <p:cNvSpPr>
              <a:spLocks noChangeArrowheads="1"/>
            </p:cNvSpPr>
            <p:nvPr/>
          </p:nvSpPr>
          <p:spPr bwMode="auto">
            <a:xfrm>
              <a:off x="3929355" y="3641981"/>
              <a:ext cx="1238250" cy="447675"/>
            </a:xfrm>
            <a:prstGeom prst="rightArrow">
              <a:avLst>
                <a:gd name="adj1" fmla="val 33333"/>
                <a:gd name="adj2" fmla="val 32346"/>
              </a:avLst>
            </a:prstGeom>
            <a:solidFill>
              <a:srgbClr val="D8D8D8"/>
            </a:solidFill>
            <a:ln w="3175">
              <a:solidFill>
                <a:srgbClr val="7F7F7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Arial Narrow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Coloração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A3D67B-66FD-4B20-9EC6-1BCC6FA96A3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6149" name="Grupo 10"/>
          <p:cNvGrpSpPr>
            <a:grpSpLocks/>
          </p:cNvGrpSpPr>
          <p:nvPr/>
        </p:nvGrpSpPr>
        <p:grpSpPr bwMode="auto">
          <a:xfrm>
            <a:off x="425450" y="1019175"/>
            <a:ext cx="8243888" cy="823913"/>
            <a:chOff x="447675" y="1138238"/>
            <a:chExt cx="8229600" cy="823726"/>
          </a:xfrm>
        </p:grpSpPr>
        <p:sp>
          <p:nvSpPr>
            <p:cNvPr id="8" name="CaixaDeTexto 7"/>
            <p:cNvSpPr txBox="1"/>
            <p:nvPr/>
          </p:nvSpPr>
          <p:spPr bwMode="auto">
            <a:xfrm>
              <a:off x="447675" y="1138238"/>
              <a:ext cx="8229600" cy="430115"/>
            </a:xfrm>
            <a:prstGeom prst="rect">
              <a:avLst/>
            </a:prstGeom>
            <a:solidFill>
              <a:srgbClr val="00007E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200" b="1" dirty="0">
                  <a:solidFill>
                    <a:schemeClr val="bg1"/>
                  </a:solidFill>
                  <a:latin typeface="+mj-lt"/>
                </a:rPr>
                <a:t>Imagem</a:t>
              </a:r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447675" y="1562005"/>
              <a:ext cx="8229600" cy="399959"/>
            </a:xfrm>
            <a:prstGeom prst="rect">
              <a:avLst/>
            </a:prstGeom>
            <a:solidFill>
              <a:srgbClr val="EBF3F9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ct val="125000"/>
                </a:spcBef>
                <a:buSzPct val="69000"/>
                <a:defRPr/>
              </a:pPr>
              <a:r>
                <a:rPr lang="pt-BR" sz="2000" dirty="0">
                  <a:latin typeface="Arial Narrow" pitchFamily="34" charset="0"/>
                </a:rPr>
                <a:t>é uma matriz bidimensional de pixels, representados na memória por números naturais.</a:t>
              </a:r>
            </a:p>
          </p:txBody>
        </p:sp>
      </p:grpSp>
      <p:sp>
        <p:nvSpPr>
          <p:cNvPr id="40" name="CaixaDeTexto 39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As quantidades máximas de cores e pixels numa imagem dependem da capacidade do vídeo!</a:t>
            </a:r>
          </a:p>
        </p:txBody>
      </p:sp>
      <p:sp>
        <p:nvSpPr>
          <p:cNvPr id="6151" name="AutoShape 13" descr="Resultado de imagem para fila de dados infinit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3" name="Grupo 241"/>
          <p:cNvGrpSpPr>
            <a:grpSpLocks/>
          </p:cNvGrpSpPr>
          <p:nvPr/>
        </p:nvGrpSpPr>
        <p:grpSpPr bwMode="auto">
          <a:xfrm>
            <a:off x="425450" y="2017713"/>
            <a:ext cx="3421063" cy="3681412"/>
            <a:chOff x="425450" y="1963134"/>
            <a:chExt cx="3420428" cy="3681465"/>
          </a:xfrm>
        </p:grpSpPr>
        <p:grpSp>
          <p:nvGrpSpPr>
            <p:cNvPr id="6255" name="Group 3"/>
            <p:cNvGrpSpPr>
              <a:grpSpLocks/>
            </p:cNvGrpSpPr>
            <p:nvPr/>
          </p:nvGrpSpPr>
          <p:grpSpPr bwMode="auto">
            <a:xfrm>
              <a:off x="427165" y="1963134"/>
              <a:ext cx="3416999" cy="3322912"/>
              <a:chOff x="3623" y="2699"/>
              <a:chExt cx="1993" cy="1939"/>
            </a:xfrm>
          </p:grpSpPr>
          <p:sp>
            <p:nvSpPr>
              <p:cNvPr id="6257" name="Oval 4"/>
              <p:cNvSpPr>
                <a:spLocks noChangeAspect="1" noChangeArrowheads="1"/>
              </p:cNvSpPr>
              <p:nvPr/>
            </p:nvSpPr>
            <p:spPr bwMode="auto">
              <a:xfrm>
                <a:off x="3812" y="2699"/>
                <a:ext cx="190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0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58" name="Oval 5"/>
              <p:cNvSpPr>
                <a:spLocks noChangeAspect="1" noChangeArrowheads="1"/>
              </p:cNvSpPr>
              <p:nvPr/>
            </p:nvSpPr>
            <p:spPr bwMode="auto">
              <a:xfrm>
                <a:off x="4013" y="2699"/>
                <a:ext cx="189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1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59" name="Oval 6"/>
              <p:cNvSpPr>
                <a:spLocks noChangeAspect="1" noChangeArrowheads="1"/>
              </p:cNvSpPr>
              <p:nvPr/>
            </p:nvSpPr>
            <p:spPr bwMode="auto">
              <a:xfrm>
                <a:off x="4213" y="2699"/>
                <a:ext cx="190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2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60" name="Oval 7"/>
              <p:cNvSpPr>
                <a:spLocks noChangeAspect="1" noChangeArrowheads="1"/>
              </p:cNvSpPr>
              <p:nvPr/>
            </p:nvSpPr>
            <p:spPr bwMode="auto">
              <a:xfrm>
                <a:off x="4414" y="2699"/>
                <a:ext cx="189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3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61" name="Oval 8"/>
              <p:cNvSpPr>
                <a:spLocks noChangeAspect="1" noChangeArrowheads="1"/>
              </p:cNvSpPr>
              <p:nvPr/>
            </p:nvSpPr>
            <p:spPr bwMode="auto">
              <a:xfrm>
                <a:off x="4614" y="2699"/>
                <a:ext cx="190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4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62" name="Oval 9"/>
              <p:cNvSpPr>
                <a:spLocks noChangeAspect="1" noChangeArrowheads="1"/>
              </p:cNvSpPr>
              <p:nvPr/>
            </p:nvSpPr>
            <p:spPr bwMode="auto">
              <a:xfrm>
                <a:off x="4815" y="2699"/>
                <a:ext cx="189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5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63" name="Oval 10"/>
              <p:cNvSpPr>
                <a:spLocks noChangeAspect="1" noChangeArrowheads="1"/>
              </p:cNvSpPr>
              <p:nvPr/>
            </p:nvSpPr>
            <p:spPr bwMode="auto">
              <a:xfrm>
                <a:off x="5018" y="2699"/>
                <a:ext cx="189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6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64" name="Oval 11"/>
              <p:cNvSpPr>
                <a:spLocks noChangeAspect="1" noChangeArrowheads="1"/>
              </p:cNvSpPr>
              <p:nvPr/>
            </p:nvSpPr>
            <p:spPr bwMode="auto">
              <a:xfrm>
                <a:off x="5224" y="2699"/>
                <a:ext cx="189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7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65" name="Oval 12"/>
              <p:cNvSpPr>
                <a:spLocks noChangeAspect="1" noChangeArrowheads="1"/>
              </p:cNvSpPr>
              <p:nvPr/>
            </p:nvSpPr>
            <p:spPr bwMode="auto">
              <a:xfrm>
                <a:off x="5427" y="2699"/>
                <a:ext cx="189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8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66" name="Oval 13"/>
              <p:cNvSpPr>
                <a:spLocks noChangeAspect="1" noChangeArrowheads="1"/>
              </p:cNvSpPr>
              <p:nvPr/>
            </p:nvSpPr>
            <p:spPr bwMode="auto">
              <a:xfrm>
                <a:off x="3623" y="2885"/>
                <a:ext cx="189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0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67" name="Oval 14"/>
              <p:cNvSpPr>
                <a:spLocks noChangeAspect="1" noChangeArrowheads="1"/>
              </p:cNvSpPr>
              <p:nvPr/>
            </p:nvSpPr>
            <p:spPr bwMode="auto">
              <a:xfrm>
                <a:off x="3623" y="3081"/>
                <a:ext cx="189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1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68" name="Oval 15"/>
              <p:cNvSpPr>
                <a:spLocks noChangeAspect="1" noChangeArrowheads="1"/>
              </p:cNvSpPr>
              <p:nvPr/>
            </p:nvSpPr>
            <p:spPr bwMode="auto">
              <a:xfrm>
                <a:off x="3623" y="3277"/>
                <a:ext cx="189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2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69" name="Oval 16"/>
              <p:cNvSpPr>
                <a:spLocks noChangeAspect="1" noChangeArrowheads="1"/>
              </p:cNvSpPr>
              <p:nvPr/>
            </p:nvSpPr>
            <p:spPr bwMode="auto">
              <a:xfrm>
                <a:off x="3623" y="3473"/>
                <a:ext cx="189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3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70" name="Oval 17"/>
              <p:cNvSpPr>
                <a:spLocks noChangeAspect="1" noChangeArrowheads="1"/>
              </p:cNvSpPr>
              <p:nvPr/>
            </p:nvSpPr>
            <p:spPr bwMode="auto">
              <a:xfrm>
                <a:off x="3623" y="3669"/>
                <a:ext cx="189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4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71" name="Oval 18"/>
              <p:cNvSpPr>
                <a:spLocks noChangeAspect="1" noChangeArrowheads="1"/>
              </p:cNvSpPr>
              <p:nvPr/>
            </p:nvSpPr>
            <p:spPr bwMode="auto">
              <a:xfrm>
                <a:off x="3623" y="3864"/>
                <a:ext cx="189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5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72" name="Oval 19"/>
              <p:cNvSpPr>
                <a:spLocks noChangeAspect="1" noChangeArrowheads="1"/>
              </p:cNvSpPr>
              <p:nvPr/>
            </p:nvSpPr>
            <p:spPr bwMode="auto">
              <a:xfrm>
                <a:off x="3623" y="4060"/>
                <a:ext cx="189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6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73" name="Oval 20"/>
              <p:cNvSpPr>
                <a:spLocks noChangeAspect="1" noChangeArrowheads="1"/>
              </p:cNvSpPr>
              <p:nvPr/>
            </p:nvSpPr>
            <p:spPr bwMode="auto">
              <a:xfrm>
                <a:off x="3623" y="4256"/>
                <a:ext cx="189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7</a:t>
                </a:r>
                <a:endParaRPr lang="pt-BR" sz="1600">
                  <a:latin typeface="Arial Narrow" pitchFamily="34" charset="0"/>
                </a:endParaRPr>
              </a:p>
            </p:txBody>
          </p:sp>
          <p:sp>
            <p:nvSpPr>
              <p:cNvPr id="6274" name="Oval 21"/>
              <p:cNvSpPr>
                <a:spLocks noChangeAspect="1" noChangeArrowheads="1"/>
              </p:cNvSpPr>
              <p:nvPr/>
            </p:nvSpPr>
            <p:spPr bwMode="auto">
              <a:xfrm>
                <a:off x="3623" y="4452"/>
                <a:ext cx="189" cy="186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600">
                    <a:solidFill>
                      <a:srgbClr val="0D0D0D"/>
                    </a:solidFill>
                    <a:latin typeface="Arial Narrow" pitchFamily="34" charset="0"/>
                  </a:rPr>
                  <a:t>8</a:t>
                </a:r>
                <a:endParaRPr lang="pt-BR" sz="1600">
                  <a:latin typeface="Arial Narrow" pitchFamily="34" charset="0"/>
                </a:endParaRPr>
              </a:p>
            </p:txBody>
          </p:sp>
          <p:grpSp>
            <p:nvGrpSpPr>
              <p:cNvPr id="6275" name="Group 22"/>
              <p:cNvGrpSpPr>
                <a:grpSpLocks/>
              </p:cNvGrpSpPr>
              <p:nvPr/>
            </p:nvGrpSpPr>
            <p:grpSpPr bwMode="auto">
              <a:xfrm>
                <a:off x="3812" y="2885"/>
                <a:ext cx="1804" cy="1753"/>
                <a:chOff x="3812" y="2885"/>
                <a:chExt cx="1804" cy="1753"/>
              </a:xfrm>
            </p:grpSpPr>
            <p:sp>
              <p:nvSpPr>
                <p:cNvPr id="6276" name="Oval 23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2885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77" name="Oval 24"/>
                <p:cNvSpPr>
                  <a:spLocks noChangeAspect="1" noChangeArrowheads="1"/>
                </p:cNvSpPr>
                <p:nvPr/>
              </p:nvSpPr>
              <p:spPr bwMode="auto">
                <a:xfrm>
                  <a:off x="4014" y="2885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78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4216" y="2885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79" name="Oval 26"/>
                <p:cNvSpPr>
                  <a:spLocks noChangeAspect="1" noChangeArrowheads="1"/>
                </p:cNvSpPr>
                <p:nvPr/>
              </p:nvSpPr>
              <p:spPr bwMode="auto">
                <a:xfrm>
                  <a:off x="4418" y="2885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80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4620" y="2885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81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4822" y="2885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82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5024" y="2885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83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5225" y="2885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84" name="Oval 31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2885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85" name="Oval 32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3080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86" name="Oval 33"/>
                <p:cNvSpPr>
                  <a:spLocks noChangeAspect="1" noChangeArrowheads="1"/>
                </p:cNvSpPr>
                <p:nvPr/>
              </p:nvSpPr>
              <p:spPr bwMode="auto">
                <a:xfrm>
                  <a:off x="4014" y="3081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87" name="Oval 34"/>
                <p:cNvSpPr>
                  <a:spLocks noChangeAspect="1" noChangeArrowheads="1"/>
                </p:cNvSpPr>
                <p:nvPr/>
              </p:nvSpPr>
              <p:spPr bwMode="auto">
                <a:xfrm>
                  <a:off x="4216" y="3081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88" name="Oval 35"/>
                <p:cNvSpPr>
                  <a:spLocks noChangeAspect="1" noChangeArrowheads="1"/>
                </p:cNvSpPr>
                <p:nvPr/>
              </p:nvSpPr>
              <p:spPr bwMode="auto">
                <a:xfrm>
                  <a:off x="4418" y="3081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89" name="Oval 36"/>
                <p:cNvSpPr>
                  <a:spLocks noChangeAspect="1" noChangeArrowheads="1"/>
                </p:cNvSpPr>
                <p:nvPr/>
              </p:nvSpPr>
              <p:spPr bwMode="auto">
                <a:xfrm>
                  <a:off x="4620" y="3081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90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4822" y="3081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91" name="Oval 38"/>
                <p:cNvSpPr>
                  <a:spLocks noChangeAspect="1" noChangeArrowheads="1"/>
                </p:cNvSpPr>
                <p:nvPr/>
              </p:nvSpPr>
              <p:spPr bwMode="auto">
                <a:xfrm>
                  <a:off x="5024" y="3081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92" name="Oval 39"/>
                <p:cNvSpPr>
                  <a:spLocks noChangeAspect="1" noChangeArrowheads="1"/>
                </p:cNvSpPr>
                <p:nvPr/>
              </p:nvSpPr>
              <p:spPr bwMode="auto">
                <a:xfrm>
                  <a:off x="5225" y="3081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93" name="Oval 40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3080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94" name="Oval 41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3276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95" name="Oval 42"/>
                <p:cNvSpPr>
                  <a:spLocks noChangeAspect="1" noChangeArrowheads="1"/>
                </p:cNvSpPr>
                <p:nvPr/>
              </p:nvSpPr>
              <p:spPr bwMode="auto">
                <a:xfrm>
                  <a:off x="4014" y="3277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96" name="Oval 43"/>
                <p:cNvSpPr>
                  <a:spLocks noChangeAspect="1" noChangeArrowheads="1"/>
                </p:cNvSpPr>
                <p:nvPr/>
              </p:nvSpPr>
              <p:spPr bwMode="auto">
                <a:xfrm>
                  <a:off x="4216" y="3277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97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4418" y="3277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98" name="Oval 45"/>
                <p:cNvSpPr>
                  <a:spLocks noChangeAspect="1" noChangeArrowheads="1"/>
                </p:cNvSpPr>
                <p:nvPr/>
              </p:nvSpPr>
              <p:spPr bwMode="auto">
                <a:xfrm>
                  <a:off x="4620" y="3277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299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4822" y="3277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00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5024" y="3277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01" name="Oval 48"/>
                <p:cNvSpPr>
                  <a:spLocks noChangeAspect="1" noChangeArrowheads="1"/>
                </p:cNvSpPr>
                <p:nvPr/>
              </p:nvSpPr>
              <p:spPr bwMode="auto">
                <a:xfrm>
                  <a:off x="5225" y="3277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02" name="Oval 49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3276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03" name="Oval 50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3472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04" name="Oval 51"/>
                <p:cNvSpPr>
                  <a:spLocks noChangeAspect="1" noChangeArrowheads="1"/>
                </p:cNvSpPr>
                <p:nvPr/>
              </p:nvSpPr>
              <p:spPr bwMode="auto">
                <a:xfrm>
                  <a:off x="4014" y="3473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05" name="Oval 52"/>
                <p:cNvSpPr>
                  <a:spLocks noChangeAspect="1" noChangeArrowheads="1"/>
                </p:cNvSpPr>
                <p:nvPr/>
              </p:nvSpPr>
              <p:spPr bwMode="auto">
                <a:xfrm>
                  <a:off x="4216" y="3473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06" name="Oval 53"/>
                <p:cNvSpPr>
                  <a:spLocks noChangeAspect="1" noChangeArrowheads="1"/>
                </p:cNvSpPr>
                <p:nvPr/>
              </p:nvSpPr>
              <p:spPr bwMode="auto">
                <a:xfrm>
                  <a:off x="4418" y="3473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07" name="Oval 54"/>
                <p:cNvSpPr>
                  <a:spLocks noChangeAspect="1" noChangeArrowheads="1"/>
                </p:cNvSpPr>
                <p:nvPr/>
              </p:nvSpPr>
              <p:spPr bwMode="auto">
                <a:xfrm>
                  <a:off x="4620" y="3473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08" name="Oval 55"/>
                <p:cNvSpPr>
                  <a:spLocks noChangeAspect="1" noChangeArrowheads="1"/>
                </p:cNvSpPr>
                <p:nvPr/>
              </p:nvSpPr>
              <p:spPr bwMode="auto">
                <a:xfrm>
                  <a:off x="4822" y="3473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09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5024" y="3473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10" name="Oval 57"/>
                <p:cNvSpPr>
                  <a:spLocks noChangeAspect="1" noChangeArrowheads="1"/>
                </p:cNvSpPr>
                <p:nvPr/>
              </p:nvSpPr>
              <p:spPr bwMode="auto">
                <a:xfrm>
                  <a:off x="5225" y="3473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11" name="Oval 58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3472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12" name="Oval 59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3668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13" name="Oval 60"/>
                <p:cNvSpPr>
                  <a:spLocks noChangeAspect="1" noChangeArrowheads="1"/>
                </p:cNvSpPr>
                <p:nvPr/>
              </p:nvSpPr>
              <p:spPr bwMode="auto">
                <a:xfrm>
                  <a:off x="4014" y="3669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14" name="Oval 61"/>
                <p:cNvSpPr>
                  <a:spLocks noChangeAspect="1" noChangeArrowheads="1"/>
                </p:cNvSpPr>
                <p:nvPr/>
              </p:nvSpPr>
              <p:spPr bwMode="auto">
                <a:xfrm>
                  <a:off x="4216" y="3669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15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4418" y="3669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16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4620" y="3669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17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4822" y="3669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18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5024" y="3669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19" name="Oval 66"/>
                <p:cNvSpPr>
                  <a:spLocks noChangeAspect="1" noChangeArrowheads="1"/>
                </p:cNvSpPr>
                <p:nvPr/>
              </p:nvSpPr>
              <p:spPr bwMode="auto">
                <a:xfrm>
                  <a:off x="5225" y="3669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20" name="Oval 67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3668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21" name="Oval 68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3864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22" name="Oval 69"/>
                <p:cNvSpPr>
                  <a:spLocks noChangeAspect="1" noChangeArrowheads="1"/>
                </p:cNvSpPr>
                <p:nvPr/>
              </p:nvSpPr>
              <p:spPr bwMode="auto">
                <a:xfrm>
                  <a:off x="4014" y="3864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23" name="Oval 70"/>
                <p:cNvSpPr>
                  <a:spLocks noChangeAspect="1" noChangeArrowheads="1"/>
                </p:cNvSpPr>
                <p:nvPr/>
              </p:nvSpPr>
              <p:spPr bwMode="auto">
                <a:xfrm>
                  <a:off x="4216" y="3864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FFCC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24" name="Oval 71"/>
                <p:cNvSpPr>
                  <a:spLocks noChangeAspect="1" noChangeArrowheads="1"/>
                </p:cNvSpPr>
                <p:nvPr/>
              </p:nvSpPr>
              <p:spPr bwMode="auto">
                <a:xfrm>
                  <a:off x="4418" y="3864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25" name="Oval 72"/>
                <p:cNvSpPr>
                  <a:spLocks noChangeAspect="1" noChangeArrowheads="1"/>
                </p:cNvSpPr>
                <p:nvPr/>
              </p:nvSpPr>
              <p:spPr bwMode="auto">
                <a:xfrm>
                  <a:off x="4620" y="3864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26" name="Oval 73"/>
                <p:cNvSpPr>
                  <a:spLocks noChangeAspect="1" noChangeArrowheads="1"/>
                </p:cNvSpPr>
                <p:nvPr/>
              </p:nvSpPr>
              <p:spPr bwMode="auto">
                <a:xfrm>
                  <a:off x="4822" y="3864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27" name="Oval 74"/>
                <p:cNvSpPr>
                  <a:spLocks noChangeAspect="1" noChangeArrowheads="1"/>
                </p:cNvSpPr>
                <p:nvPr/>
              </p:nvSpPr>
              <p:spPr bwMode="auto">
                <a:xfrm>
                  <a:off x="5024" y="3864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FFCC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28" name="Oval 75"/>
                <p:cNvSpPr>
                  <a:spLocks noChangeAspect="1" noChangeArrowheads="1"/>
                </p:cNvSpPr>
                <p:nvPr/>
              </p:nvSpPr>
              <p:spPr bwMode="auto">
                <a:xfrm>
                  <a:off x="5225" y="3864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29" name="Oval 76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3864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30" name="Oval 77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4060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31" name="Oval 78"/>
                <p:cNvSpPr>
                  <a:spLocks noChangeAspect="1" noChangeArrowheads="1"/>
                </p:cNvSpPr>
                <p:nvPr/>
              </p:nvSpPr>
              <p:spPr bwMode="auto">
                <a:xfrm>
                  <a:off x="4014" y="4060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32" name="Oval 79"/>
                <p:cNvSpPr>
                  <a:spLocks noChangeAspect="1" noChangeArrowheads="1"/>
                </p:cNvSpPr>
                <p:nvPr/>
              </p:nvSpPr>
              <p:spPr bwMode="auto">
                <a:xfrm>
                  <a:off x="4216" y="4060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FFCC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33" name="Oval 80"/>
                <p:cNvSpPr>
                  <a:spLocks noChangeAspect="1" noChangeArrowheads="1"/>
                </p:cNvSpPr>
                <p:nvPr/>
              </p:nvSpPr>
              <p:spPr bwMode="auto">
                <a:xfrm>
                  <a:off x="4418" y="4060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34" name="Oval 81"/>
                <p:cNvSpPr>
                  <a:spLocks noChangeAspect="1" noChangeArrowheads="1"/>
                </p:cNvSpPr>
                <p:nvPr/>
              </p:nvSpPr>
              <p:spPr bwMode="auto">
                <a:xfrm>
                  <a:off x="4620" y="4060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35" name="Oval 82"/>
                <p:cNvSpPr>
                  <a:spLocks noChangeAspect="1" noChangeArrowheads="1"/>
                </p:cNvSpPr>
                <p:nvPr/>
              </p:nvSpPr>
              <p:spPr bwMode="auto">
                <a:xfrm>
                  <a:off x="4822" y="4060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36" name="Oval 83"/>
                <p:cNvSpPr>
                  <a:spLocks noChangeAspect="1" noChangeArrowheads="1"/>
                </p:cNvSpPr>
                <p:nvPr/>
              </p:nvSpPr>
              <p:spPr bwMode="auto">
                <a:xfrm>
                  <a:off x="5024" y="4060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FFCC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37" name="Oval 84"/>
                <p:cNvSpPr>
                  <a:spLocks noChangeAspect="1" noChangeArrowheads="1"/>
                </p:cNvSpPr>
                <p:nvPr/>
              </p:nvSpPr>
              <p:spPr bwMode="auto">
                <a:xfrm>
                  <a:off x="5225" y="4060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38" name="Oval 85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4060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39" name="Oval 86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4256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40" name="Oval 87"/>
                <p:cNvSpPr>
                  <a:spLocks noChangeAspect="1" noChangeArrowheads="1"/>
                </p:cNvSpPr>
                <p:nvPr/>
              </p:nvSpPr>
              <p:spPr bwMode="auto">
                <a:xfrm>
                  <a:off x="4014" y="4256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41" name="Oval 88"/>
                <p:cNvSpPr>
                  <a:spLocks noChangeAspect="1" noChangeArrowheads="1"/>
                </p:cNvSpPr>
                <p:nvPr/>
              </p:nvSpPr>
              <p:spPr bwMode="auto">
                <a:xfrm>
                  <a:off x="4216" y="4256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FFCC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42" name="Oval 89"/>
                <p:cNvSpPr>
                  <a:spLocks noChangeAspect="1" noChangeArrowheads="1"/>
                </p:cNvSpPr>
                <p:nvPr/>
              </p:nvSpPr>
              <p:spPr bwMode="auto">
                <a:xfrm>
                  <a:off x="4418" y="4256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FFCC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43" name="Oval 90"/>
                <p:cNvSpPr>
                  <a:spLocks noChangeAspect="1" noChangeArrowheads="1"/>
                </p:cNvSpPr>
                <p:nvPr/>
              </p:nvSpPr>
              <p:spPr bwMode="auto">
                <a:xfrm>
                  <a:off x="4620" y="4256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FFCC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44" name="Oval 91"/>
                <p:cNvSpPr>
                  <a:spLocks noChangeAspect="1" noChangeArrowheads="1"/>
                </p:cNvSpPr>
                <p:nvPr/>
              </p:nvSpPr>
              <p:spPr bwMode="auto">
                <a:xfrm>
                  <a:off x="4822" y="4256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FFCC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45" name="Oval 92"/>
                <p:cNvSpPr>
                  <a:spLocks noChangeAspect="1" noChangeArrowheads="1"/>
                </p:cNvSpPr>
                <p:nvPr/>
              </p:nvSpPr>
              <p:spPr bwMode="auto">
                <a:xfrm>
                  <a:off x="5024" y="4256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FFCC"/>
                    </a:gs>
                    <a:gs pos="100000">
                      <a:srgbClr val="006600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46" name="Oval 93"/>
                <p:cNvSpPr>
                  <a:spLocks noChangeAspect="1" noChangeArrowheads="1"/>
                </p:cNvSpPr>
                <p:nvPr/>
              </p:nvSpPr>
              <p:spPr bwMode="auto">
                <a:xfrm>
                  <a:off x="5225" y="4256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47" name="Oval 94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4256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48" name="Oval 95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4452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49" name="Oval 96"/>
                <p:cNvSpPr>
                  <a:spLocks noChangeAspect="1" noChangeArrowheads="1"/>
                </p:cNvSpPr>
                <p:nvPr/>
              </p:nvSpPr>
              <p:spPr bwMode="auto">
                <a:xfrm>
                  <a:off x="4014" y="4452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50" name="Oval 97"/>
                <p:cNvSpPr>
                  <a:spLocks noChangeAspect="1" noChangeArrowheads="1"/>
                </p:cNvSpPr>
                <p:nvPr/>
              </p:nvSpPr>
              <p:spPr bwMode="auto">
                <a:xfrm>
                  <a:off x="4216" y="4452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51" name="Oval 98"/>
                <p:cNvSpPr>
                  <a:spLocks noChangeAspect="1" noChangeArrowheads="1"/>
                </p:cNvSpPr>
                <p:nvPr/>
              </p:nvSpPr>
              <p:spPr bwMode="auto">
                <a:xfrm>
                  <a:off x="4418" y="4452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52" name="Oval 99"/>
                <p:cNvSpPr>
                  <a:spLocks noChangeAspect="1" noChangeArrowheads="1"/>
                </p:cNvSpPr>
                <p:nvPr/>
              </p:nvSpPr>
              <p:spPr bwMode="auto">
                <a:xfrm>
                  <a:off x="4620" y="4452"/>
                  <a:ext cx="190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53" name="Oval 100"/>
                <p:cNvSpPr>
                  <a:spLocks noChangeAspect="1" noChangeArrowheads="1"/>
                </p:cNvSpPr>
                <p:nvPr/>
              </p:nvSpPr>
              <p:spPr bwMode="auto">
                <a:xfrm>
                  <a:off x="4822" y="4452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54" name="Oval 101"/>
                <p:cNvSpPr>
                  <a:spLocks noChangeAspect="1" noChangeArrowheads="1"/>
                </p:cNvSpPr>
                <p:nvPr/>
              </p:nvSpPr>
              <p:spPr bwMode="auto">
                <a:xfrm>
                  <a:off x="5024" y="4452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55" name="Oval 102"/>
                <p:cNvSpPr>
                  <a:spLocks noChangeAspect="1" noChangeArrowheads="1"/>
                </p:cNvSpPr>
                <p:nvPr/>
              </p:nvSpPr>
              <p:spPr bwMode="auto">
                <a:xfrm>
                  <a:off x="5225" y="4452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  <p:sp>
              <p:nvSpPr>
                <p:cNvPr id="6356" name="Oval 103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4452"/>
                  <a:ext cx="189" cy="1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7F7F7F"/>
                    </a:gs>
                  </a:gsLst>
                  <a:path path="shape">
                    <a:fillToRect l="50000" t="50000" r="50000" b="50000"/>
                  </a:path>
                </a:gradFill>
                <a:ln w="6350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pt-BR">
                    <a:latin typeface="Arial Narrow" pitchFamily="34" charset="0"/>
                  </a:endParaRPr>
                </a:p>
              </p:txBody>
            </p:sp>
          </p:grpSp>
        </p:grpSp>
        <p:sp>
          <p:nvSpPr>
            <p:cNvPr id="6256" name="Rectangle 104"/>
            <p:cNvSpPr>
              <a:spLocks noChangeAspect="1" noChangeArrowheads="1"/>
            </p:cNvSpPr>
            <p:nvPr/>
          </p:nvSpPr>
          <p:spPr bwMode="auto">
            <a:xfrm>
              <a:off x="425450" y="5368689"/>
              <a:ext cx="3420428" cy="275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Arial Narrow" pitchFamily="34" charset="0"/>
                </a:rPr>
                <a:t>(a)</a:t>
              </a:r>
              <a:r>
                <a:rPr lang="pt-BR">
                  <a:latin typeface="Arial Narrow" pitchFamily="34" charset="0"/>
                </a:rPr>
                <a:t> imagem no vídeo</a:t>
              </a:r>
            </a:p>
          </p:txBody>
        </p:sp>
      </p:grpSp>
      <p:grpSp>
        <p:nvGrpSpPr>
          <p:cNvPr id="10" name="Grupo 240"/>
          <p:cNvGrpSpPr>
            <a:grpSpLocks/>
          </p:cNvGrpSpPr>
          <p:nvPr/>
        </p:nvGrpSpPr>
        <p:grpSpPr bwMode="auto">
          <a:xfrm>
            <a:off x="5245100" y="2074863"/>
            <a:ext cx="3424238" cy="3565525"/>
            <a:chOff x="5244623" y="2081188"/>
            <a:chExt cx="3424715" cy="3565438"/>
          </a:xfrm>
        </p:grpSpPr>
        <p:grpSp>
          <p:nvGrpSpPr>
            <p:cNvPr id="6154" name="Group 106"/>
            <p:cNvGrpSpPr>
              <a:grpSpLocks/>
            </p:cNvGrpSpPr>
            <p:nvPr/>
          </p:nvGrpSpPr>
          <p:grpSpPr bwMode="auto">
            <a:xfrm>
              <a:off x="5356093" y="2081188"/>
              <a:ext cx="3201774" cy="3204858"/>
              <a:chOff x="6964" y="2710"/>
              <a:chExt cx="1867" cy="1868"/>
            </a:xfrm>
          </p:grpSpPr>
          <p:sp>
            <p:nvSpPr>
              <p:cNvPr id="22635" name="Rectangle 107"/>
              <p:cNvSpPr>
                <a:spLocks noChangeAspect="1" noChangeArrowheads="1"/>
              </p:cNvSpPr>
              <p:nvPr/>
            </p:nvSpPr>
            <p:spPr bwMode="auto">
              <a:xfrm>
                <a:off x="7151" y="2710"/>
                <a:ext cx="186" cy="1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0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22636" name="Rectangle 108"/>
              <p:cNvSpPr>
                <a:spLocks noChangeAspect="1" noChangeArrowheads="1"/>
              </p:cNvSpPr>
              <p:nvPr/>
            </p:nvSpPr>
            <p:spPr bwMode="auto">
              <a:xfrm>
                <a:off x="7337" y="2710"/>
                <a:ext cx="187" cy="1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1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22637" name="Rectangle 109"/>
              <p:cNvSpPr>
                <a:spLocks noChangeAspect="1" noChangeArrowheads="1"/>
              </p:cNvSpPr>
              <p:nvPr/>
            </p:nvSpPr>
            <p:spPr bwMode="auto">
              <a:xfrm>
                <a:off x="7524" y="2710"/>
                <a:ext cx="187" cy="1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2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22638" name="Rectangle 110"/>
              <p:cNvSpPr>
                <a:spLocks noChangeAspect="1" noChangeArrowheads="1"/>
              </p:cNvSpPr>
              <p:nvPr/>
            </p:nvSpPr>
            <p:spPr bwMode="auto">
              <a:xfrm>
                <a:off x="7711" y="2710"/>
                <a:ext cx="187" cy="1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3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22639" name="Rectangle 111"/>
              <p:cNvSpPr>
                <a:spLocks noChangeAspect="1" noChangeArrowheads="1"/>
              </p:cNvSpPr>
              <p:nvPr/>
            </p:nvSpPr>
            <p:spPr bwMode="auto">
              <a:xfrm>
                <a:off x="7898" y="2710"/>
                <a:ext cx="186" cy="1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4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22640" name="Rectangle 112"/>
              <p:cNvSpPr>
                <a:spLocks noChangeAspect="1" noChangeArrowheads="1"/>
              </p:cNvSpPr>
              <p:nvPr/>
            </p:nvSpPr>
            <p:spPr bwMode="auto">
              <a:xfrm>
                <a:off x="8084" y="2710"/>
                <a:ext cx="187" cy="1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5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22641" name="Rectangle 113"/>
              <p:cNvSpPr>
                <a:spLocks noChangeAspect="1" noChangeArrowheads="1"/>
              </p:cNvSpPr>
              <p:nvPr/>
            </p:nvSpPr>
            <p:spPr bwMode="auto">
              <a:xfrm>
                <a:off x="8271" y="2710"/>
                <a:ext cx="187" cy="1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6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22642" name="Rectangle 114"/>
              <p:cNvSpPr>
                <a:spLocks noChangeAspect="1" noChangeArrowheads="1"/>
              </p:cNvSpPr>
              <p:nvPr/>
            </p:nvSpPr>
            <p:spPr bwMode="auto">
              <a:xfrm>
                <a:off x="8458" y="2710"/>
                <a:ext cx="186" cy="1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7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22643" name="Rectangle 115"/>
              <p:cNvSpPr>
                <a:spLocks noChangeAspect="1" noChangeArrowheads="1"/>
              </p:cNvSpPr>
              <p:nvPr/>
            </p:nvSpPr>
            <p:spPr bwMode="auto">
              <a:xfrm>
                <a:off x="6964" y="2897"/>
                <a:ext cx="187" cy="1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0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6165" name="Rectangle 116"/>
              <p:cNvSpPr>
                <a:spLocks noChangeAspect="1" noChangeArrowheads="1"/>
              </p:cNvSpPr>
              <p:nvPr/>
            </p:nvSpPr>
            <p:spPr bwMode="auto">
              <a:xfrm>
                <a:off x="7151" y="2897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66" name="Rectangle 117"/>
              <p:cNvSpPr>
                <a:spLocks noChangeAspect="1" noChangeArrowheads="1"/>
              </p:cNvSpPr>
              <p:nvPr/>
            </p:nvSpPr>
            <p:spPr bwMode="auto">
              <a:xfrm>
                <a:off x="7337" y="2897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67" name="Rectangle 118"/>
              <p:cNvSpPr>
                <a:spLocks noChangeAspect="1" noChangeArrowheads="1"/>
              </p:cNvSpPr>
              <p:nvPr/>
            </p:nvSpPr>
            <p:spPr bwMode="auto">
              <a:xfrm>
                <a:off x="7524" y="2897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68" name="Rectangle 119"/>
              <p:cNvSpPr>
                <a:spLocks noChangeAspect="1" noChangeArrowheads="1"/>
              </p:cNvSpPr>
              <p:nvPr/>
            </p:nvSpPr>
            <p:spPr bwMode="auto">
              <a:xfrm>
                <a:off x="7711" y="2897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69" name="Rectangle 120"/>
              <p:cNvSpPr>
                <a:spLocks noChangeAspect="1" noChangeArrowheads="1"/>
              </p:cNvSpPr>
              <p:nvPr/>
            </p:nvSpPr>
            <p:spPr bwMode="auto">
              <a:xfrm>
                <a:off x="7898" y="2897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70" name="Rectangle 121"/>
              <p:cNvSpPr>
                <a:spLocks noChangeAspect="1" noChangeArrowheads="1"/>
              </p:cNvSpPr>
              <p:nvPr/>
            </p:nvSpPr>
            <p:spPr bwMode="auto">
              <a:xfrm>
                <a:off x="8084" y="2897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71" name="Rectangle 122"/>
              <p:cNvSpPr>
                <a:spLocks noChangeAspect="1" noChangeArrowheads="1"/>
              </p:cNvSpPr>
              <p:nvPr/>
            </p:nvSpPr>
            <p:spPr bwMode="auto">
              <a:xfrm>
                <a:off x="8271" y="2897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72" name="Rectangle 123"/>
              <p:cNvSpPr>
                <a:spLocks noChangeAspect="1" noChangeArrowheads="1"/>
              </p:cNvSpPr>
              <p:nvPr/>
            </p:nvSpPr>
            <p:spPr bwMode="auto">
              <a:xfrm>
                <a:off x="8458" y="2897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22652" name="Rectangle 124"/>
              <p:cNvSpPr>
                <a:spLocks noChangeAspect="1" noChangeArrowheads="1"/>
              </p:cNvSpPr>
              <p:nvPr/>
            </p:nvSpPr>
            <p:spPr bwMode="auto">
              <a:xfrm>
                <a:off x="6964" y="3084"/>
                <a:ext cx="187" cy="186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1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6174" name="Rectangle 125"/>
              <p:cNvSpPr>
                <a:spLocks noChangeAspect="1" noChangeArrowheads="1"/>
              </p:cNvSpPr>
              <p:nvPr/>
            </p:nvSpPr>
            <p:spPr bwMode="auto">
              <a:xfrm>
                <a:off x="7151" y="3084"/>
                <a:ext cx="186" cy="18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75" name="Rectangle 126"/>
              <p:cNvSpPr>
                <a:spLocks noChangeAspect="1" noChangeArrowheads="1"/>
              </p:cNvSpPr>
              <p:nvPr/>
            </p:nvSpPr>
            <p:spPr bwMode="auto">
              <a:xfrm>
                <a:off x="7337" y="3084"/>
                <a:ext cx="187" cy="18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76" name="Rectangle 127"/>
              <p:cNvSpPr>
                <a:spLocks noChangeAspect="1" noChangeArrowheads="1"/>
              </p:cNvSpPr>
              <p:nvPr/>
            </p:nvSpPr>
            <p:spPr bwMode="auto">
              <a:xfrm>
                <a:off x="7524" y="3084"/>
                <a:ext cx="187" cy="18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77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7711" y="3084"/>
                <a:ext cx="187" cy="18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78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7898" y="3084"/>
                <a:ext cx="186" cy="186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79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8084" y="3084"/>
                <a:ext cx="187" cy="18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80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8271" y="3084"/>
                <a:ext cx="187" cy="18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81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8458" y="3084"/>
                <a:ext cx="186" cy="18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22661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6964" y="3270"/>
                <a:ext cx="187" cy="1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2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6183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7151" y="3270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84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7337" y="3270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85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7524" y="3270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86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7711" y="3270"/>
                <a:ext cx="187" cy="187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87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7898" y="3270"/>
                <a:ext cx="186" cy="187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88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8084" y="3270"/>
                <a:ext cx="187" cy="187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89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8271" y="3270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90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8458" y="3270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22670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6964" y="3457"/>
                <a:ext cx="187" cy="192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3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6192" name="Rectangle 143"/>
              <p:cNvSpPr>
                <a:spLocks noChangeAspect="1" noChangeArrowheads="1"/>
              </p:cNvSpPr>
              <p:nvPr/>
            </p:nvSpPr>
            <p:spPr bwMode="auto">
              <a:xfrm>
                <a:off x="7151" y="3457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93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7337" y="3457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194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7524" y="3457"/>
                <a:ext cx="187" cy="187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95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7711" y="3457"/>
                <a:ext cx="187" cy="187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96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7898" y="3457"/>
                <a:ext cx="186" cy="187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97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8084" y="3457"/>
                <a:ext cx="187" cy="187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98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8271" y="3457"/>
                <a:ext cx="187" cy="187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99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8458" y="3457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22679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6964" y="3645"/>
                <a:ext cx="187" cy="1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4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6201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7151" y="3644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02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7337" y="3644"/>
                <a:ext cx="187" cy="187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03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7524" y="3644"/>
                <a:ext cx="187" cy="187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04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7711" y="3644"/>
                <a:ext cx="187" cy="187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05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7898" y="3644"/>
                <a:ext cx="186" cy="187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06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8084" y="3644"/>
                <a:ext cx="187" cy="187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07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8271" y="3644"/>
                <a:ext cx="187" cy="187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08" name="Rectangle 159"/>
              <p:cNvSpPr>
                <a:spLocks noChangeAspect="1" noChangeArrowheads="1"/>
              </p:cNvSpPr>
              <p:nvPr/>
            </p:nvSpPr>
            <p:spPr bwMode="auto">
              <a:xfrm>
                <a:off x="8458" y="3644"/>
                <a:ext cx="186" cy="187"/>
              </a:xfrm>
              <a:prstGeom prst="rect">
                <a:avLst/>
              </a:prstGeom>
              <a:solidFill>
                <a:srgbClr val="99C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1</a:t>
                </a:r>
              </a:p>
              <a:p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2688" name="Rectangle 160"/>
              <p:cNvSpPr>
                <a:spLocks noChangeAspect="1" noChangeArrowheads="1"/>
              </p:cNvSpPr>
              <p:nvPr/>
            </p:nvSpPr>
            <p:spPr bwMode="auto">
              <a:xfrm>
                <a:off x="6964" y="3831"/>
                <a:ext cx="187" cy="1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5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6210" name="Rectangle 161"/>
              <p:cNvSpPr>
                <a:spLocks noChangeAspect="1" noChangeArrowheads="1"/>
              </p:cNvSpPr>
              <p:nvPr/>
            </p:nvSpPr>
            <p:spPr bwMode="auto">
              <a:xfrm>
                <a:off x="7151" y="3831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11" name="Rectangle 162"/>
              <p:cNvSpPr>
                <a:spLocks noChangeAspect="1" noChangeArrowheads="1"/>
              </p:cNvSpPr>
              <p:nvPr/>
            </p:nvSpPr>
            <p:spPr bwMode="auto">
              <a:xfrm>
                <a:off x="7337" y="3831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12" name="Rectangle 163"/>
              <p:cNvSpPr>
                <a:spLocks noChangeAspect="1" noChangeArrowheads="1"/>
              </p:cNvSpPr>
              <p:nvPr/>
            </p:nvSpPr>
            <p:spPr bwMode="auto">
              <a:xfrm>
                <a:off x="7524" y="3831"/>
                <a:ext cx="187" cy="187"/>
              </a:xfrm>
              <a:prstGeom prst="rect">
                <a:avLst/>
              </a:prstGeom>
              <a:solidFill>
                <a:srgbClr val="00CC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13" name="Rectangle 164"/>
              <p:cNvSpPr>
                <a:spLocks noChangeAspect="1" noChangeArrowheads="1"/>
              </p:cNvSpPr>
              <p:nvPr/>
            </p:nvSpPr>
            <p:spPr bwMode="auto">
              <a:xfrm>
                <a:off x="7711" y="3831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14" name="Rectangle 165"/>
              <p:cNvSpPr>
                <a:spLocks noChangeAspect="1" noChangeArrowheads="1"/>
              </p:cNvSpPr>
              <p:nvPr/>
            </p:nvSpPr>
            <p:spPr bwMode="auto">
              <a:xfrm>
                <a:off x="7898" y="3831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15" name="Rectangle 166"/>
              <p:cNvSpPr>
                <a:spLocks noChangeAspect="1" noChangeArrowheads="1"/>
              </p:cNvSpPr>
              <p:nvPr/>
            </p:nvSpPr>
            <p:spPr bwMode="auto">
              <a:xfrm>
                <a:off x="8084" y="3831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16" name="Rectangle 167"/>
              <p:cNvSpPr>
                <a:spLocks noChangeAspect="1" noChangeArrowheads="1"/>
              </p:cNvSpPr>
              <p:nvPr/>
            </p:nvSpPr>
            <p:spPr bwMode="auto">
              <a:xfrm>
                <a:off x="8271" y="3831"/>
                <a:ext cx="187" cy="187"/>
              </a:xfrm>
              <a:prstGeom prst="rect">
                <a:avLst/>
              </a:prstGeom>
              <a:solidFill>
                <a:srgbClr val="00CC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17" name="Rectangle 168"/>
              <p:cNvSpPr>
                <a:spLocks noChangeAspect="1" noChangeArrowheads="1"/>
              </p:cNvSpPr>
              <p:nvPr/>
            </p:nvSpPr>
            <p:spPr bwMode="auto">
              <a:xfrm>
                <a:off x="8458" y="3831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22697" name="Rectangle 169"/>
              <p:cNvSpPr>
                <a:spLocks noChangeAspect="1" noChangeArrowheads="1"/>
              </p:cNvSpPr>
              <p:nvPr/>
            </p:nvSpPr>
            <p:spPr bwMode="auto">
              <a:xfrm>
                <a:off x="6964" y="4018"/>
                <a:ext cx="187" cy="186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6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6219" name="Rectangle 170"/>
              <p:cNvSpPr>
                <a:spLocks noChangeAspect="1" noChangeArrowheads="1"/>
              </p:cNvSpPr>
              <p:nvPr/>
            </p:nvSpPr>
            <p:spPr bwMode="auto">
              <a:xfrm>
                <a:off x="7151" y="4018"/>
                <a:ext cx="186" cy="18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20" name="Rectangle 171"/>
              <p:cNvSpPr>
                <a:spLocks noChangeAspect="1" noChangeArrowheads="1"/>
              </p:cNvSpPr>
              <p:nvPr/>
            </p:nvSpPr>
            <p:spPr bwMode="auto">
              <a:xfrm>
                <a:off x="7337" y="4018"/>
                <a:ext cx="187" cy="18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21" name="Rectangle 172"/>
              <p:cNvSpPr>
                <a:spLocks noChangeAspect="1" noChangeArrowheads="1"/>
              </p:cNvSpPr>
              <p:nvPr/>
            </p:nvSpPr>
            <p:spPr bwMode="auto">
              <a:xfrm>
                <a:off x="7524" y="4018"/>
                <a:ext cx="187" cy="186"/>
              </a:xfrm>
              <a:prstGeom prst="rect">
                <a:avLst/>
              </a:prstGeom>
              <a:solidFill>
                <a:srgbClr val="00CC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22" name="Rectangle 173"/>
              <p:cNvSpPr>
                <a:spLocks noChangeAspect="1" noChangeArrowheads="1"/>
              </p:cNvSpPr>
              <p:nvPr/>
            </p:nvSpPr>
            <p:spPr bwMode="auto">
              <a:xfrm>
                <a:off x="7711" y="4018"/>
                <a:ext cx="187" cy="18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23" name="Rectangle 174"/>
              <p:cNvSpPr>
                <a:spLocks noChangeAspect="1" noChangeArrowheads="1"/>
              </p:cNvSpPr>
              <p:nvPr/>
            </p:nvSpPr>
            <p:spPr bwMode="auto">
              <a:xfrm>
                <a:off x="7898" y="4018"/>
                <a:ext cx="186" cy="18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24" name="Rectangle 175"/>
              <p:cNvSpPr>
                <a:spLocks noChangeAspect="1" noChangeArrowheads="1"/>
              </p:cNvSpPr>
              <p:nvPr/>
            </p:nvSpPr>
            <p:spPr bwMode="auto">
              <a:xfrm>
                <a:off x="8084" y="4018"/>
                <a:ext cx="187" cy="18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25" name="Rectangle 176"/>
              <p:cNvSpPr>
                <a:spLocks noChangeAspect="1" noChangeArrowheads="1"/>
              </p:cNvSpPr>
              <p:nvPr/>
            </p:nvSpPr>
            <p:spPr bwMode="auto">
              <a:xfrm>
                <a:off x="8271" y="4018"/>
                <a:ext cx="187" cy="186"/>
              </a:xfrm>
              <a:prstGeom prst="rect">
                <a:avLst/>
              </a:prstGeom>
              <a:solidFill>
                <a:srgbClr val="00CC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26" name="Rectangle 177"/>
              <p:cNvSpPr>
                <a:spLocks noChangeAspect="1" noChangeArrowheads="1"/>
              </p:cNvSpPr>
              <p:nvPr/>
            </p:nvSpPr>
            <p:spPr bwMode="auto">
              <a:xfrm>
                <a:off x="8458" y="4018"/>
                <a:ext cx="186" cy="18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22706" name="Rectangle 178"/>
              <p:cNvSpPr>
                <a:spLocks noChangeAspect="1" noChangeArrowheads="1"/>
              </p:cNvSpPr>
              <p:nvPr/>
            </p:nvSpPr>
            <p:spPr bwMode="auto">
              <a:xfrm>
                <a:off x="6964" y="4204"/>
                <a:ext cx="187" cy="1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7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6228" name="Rectangle 179"/>
              <p:cNvSpPr>
                <a:spLocks noChangeAspect="1" noChangeArrowheads="1"/>
              </p:cNvSpPr>
              <p:nvPr/>
            </p:nvSpPr>
            <p:spPr bwMode="auto">
              <a:xfrm>
                <a:off x="7151" y="4204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29" name="Rectangle 180"/>
              <p:cNvSpPr>
                <a:spLocks noChangeAspect="1" noChangeArrowheads="1"/>
              </p:cNvSpPr>
              <p:nvPr/>
            </p:nvSpPr>
            <p:spPr bwMode="auto">
              <a:xfrm>
                <a:off x="7337" y="4204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30" name="Rectangle 181"/>
              <p:cNvSpPr>
                <a:spLocks noChangeAspect="1" noChangeArrowheads="1"/>
              </p:cNvSpPr>
              <p:nvPr/>
            </p:nvSpPr>
            <p:spPr bwMode="auto">
              <a:xfrm>
                <a:off x="7524" y="4204"/>
                <a:ext cx="187" cy="187"/>
              </a:xfrm>
              <a:prstGeom prst="rect">
                <a:avLst/>
              </a:prstGeom>
              <a:solidFill>
                <a:srgbClr val="00CC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31" name="Rectangle 182"/>
              <p:cNvSpPr>
                <a:spLocks noChangeAspect="1" noChangeArrowheads="1"/>
              </p:cNvSpPr>
              <p:nvPr/>
            </p:nvSpPr>
            <p:spPr bwMode="auto">
              <a:xfrm>
                <a:off x="7711" y="4204"/>
                <a:ext cx="187" cy="187"/>
              </a:xfrm>
              <a:prstGeom prst="rect">
                <a:avLst/>
              </a:prstGeom>
              <a:solidFill>
                <a:srgbClr val="00CC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32" name="Rectangle 183"/>
              <p:cNvSpPr>
                <a:spLocks noChangeAspect="1" noChangeArrowheads="1"/>
              </p:cNvSpPr>
              <p:nvPr/>
            </p:nvSpPr>
            <p:spPr bwMode="auto">
              <a:xfrm>
                <a:off x="7898" y="4204"/>
                <a:ext cx="186" cy="187"/>
              </a:xfrm>
              <a:prstGeom prst="rect">
                <a:avLst/>
              </a:prstGeom>
              <a:solidFill>
                <a:srgbClr val="00CC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33" name="Rectangle 184"/>
              <p:cNvSpPr>
                <a:spLocks noChangeAspect="1" noChangeArrowheads="1"/>
              </p:cNvSpPr>
              <p:nvPr/>
            </p:nvSpPr>
            <p:spPr bwMode="auto">
              <a:xfrm>
                <a:off x="8084" y="4204"/>
                <a:ext cx="187" cy="187"/>
              </a:xfrm>
              <a:prstGeom prst="rect">
                <a:avLst/>
              </a:prstGeom>
              <a:solidFill>
                <a:srgbClr val="00CC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34" name="Rectangle 185"/>
              <p:cNvSpPr>
                <a:spLocks noChangeAspect="1" noChangeArrowheads="1"/>
              </p:cNvSpPr>
              <p:nvPr/>
            </p:nvSpPr>
            <p:spPr bwMode="auto">
              <a:xfrm>
                <a:off x="8271" y="4204"/>
                <a:ext cx="187" cy="187"/>
              </a:xfrm>
              <a:prstGeom prst="rect">
                <a:avLst/>
              </a:prstGeom>
              <a:solidFill>
                <a:srgbClr val="00CC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35" name="Rectangle 186"/>
              <p:cNvSpPr>
                <a:spLocks noChangeAspect="1" noChangeArrowheads="1"/>
              </p:cNvSpPr>
              <p:nvPr/>
            </p:nvSpPr>
            <p:spPr bwMode="auto">
              <a:xfrm>
                <a:off x="8458" y="4204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22715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6964" y="4391"/>
                <a:ext cx="187" cy="1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8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6237" name="Rectangle 188"/>
              <p:cNvSpPr>
                <a:spLocks noChangeAspect="1" noChangeArrowheads="1"/>
              </p:cNvSpPr>
              <p:nvPr/>
            </p:nvSpPr>
            <p:spPr bwMode="auto">
              <a:xfrm>
                <a:off x="7151" y="4391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38" name="Rectangle 189"/>
              <p:cNvSpPr>
                <a:spLocks noChangeAspect="1" noChangeArrowheads="1"/>
              </p:cNvSpPr>
              <p:nvPr/>
            </p:nvSpPr>
            <p:spPr bwMode="auto">
              <a:xfrm>
                <a:off x="7337" y="4391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39" name="Rectangle 190"/>
              <p:cNvSpPr>
                <a:spLocks noChangeAspect="1" noChangeArrowheads="1"/>
              </p:cNvSpPr>
              <p:nvPr/>
            </p:nvSpPr>
            <p:spPr bwMode="auto">
              <a:xfrm>
                <a:off x="7524" y="4391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40" name="Rectangle 191"/>
              <p:cNvSpPr>
                <a:spLocks noChangeAspect="1" noChangeArrowheads="1"/>
              </p:cNvSpPr>
              <p:nvPr/>
            </p:nvSpPr>
            <p:spPr bwMode="auto">
              <a:xfrm>
                <a:off x="7711" y="4391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41" name="Rectangle 192"/>
              <p:cNvSpPr>
                <a:spLocks noChangeAspect="1" noChangeArrowheads="1"/>
              </p:cNvSpPr>
              <p:nvPr/>
            </p:nvSpPr>
            <p:spPr bwMode="auto">
              <a:xfrm>
                <a:off x="7898" y="4391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42" name="Rectangle 193"/>
              <p:cNvSpPr>
                <a:spLocks noChangeAspect="1" noChangeArrowheads="1"/>
              </p:cNvSpPr>
              <p:nvPr/>
            </p:nvSpPr>
            <p:spPr bwMode="auto">
              <a:xfrm>
                <a:off x="8084" y="4391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43" name="Rectangle 194"/>
              <p:cNvSpPr>
                <a:spLocks noChangeAspect="1" noChangeArrowheads="1"/>
              </p:cNvSpPr>
              <p:nvPr/>
            </p:nvSpPr>
            <p:spPr bwMode="auto">
              <a:xfrm>
                <a:off x="8271" y="4391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44" name="Rectangle 195"/>
              <p:cNvSpPr>
                <a:spLocks noChangeAspect="1" noChangeArrowheads="1"/>
              </p:cNvSpPr>
              <p:nvPr/>
            </p:nvSpPr>
            <p:spPr bwMode="auto">
              <a:xfrm>
                <a:off x="8458" y="4391"/>
                <a:ext cx="186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22724" name="Rectangle 196"/>
              <p:cNvSpPr>
                <a:spLocks noChangeAspect="1" noChangeArrowheads="1"/>
              </p:cNvSpPr>
              <p:nvPr/>
            </p:nvSpPr>
            <p:spPr bwMode="auto">
              <a:xfrm>
                <a:off x="8644" y="2710"/>
                <a:ext cx="187" cy="1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pt-BR" sz="1600" dirty="0">
                    <a:solidFill>
                      <a:srgbClr val="0D0D0D"/>
                    </a:solidFill>
                    <a:latin typeface="+mj-lt"/>
                  </a:rPr>
                  <a:t>8</a:t>
                </a:r>
                <a:endParaRPr lang="pt-BR" sz="1600" dirty="0">
                  <a:latin typeface="+mj-lt"/>
                </a:endParaRPr>
              </a:p>
            </p:txBody>
          </p:sp>
          <p:sp>
            <p:nvSpPr>
              <p:cNvPr id="6246" name="Rectangle 197"/>
              <p:cNvSpPr>
                <a:spLocks noChangeAspect="1" noChangeArrowheads="1"/>
              </p:cNvSpPr>
              <p:nvPr/>
            </p:nvSpPr>
            <p:spPr bwMode="auto">
              <a:xfrm>
                <a:off x="8644" y="2897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47" name="Rectangle 198"/>
              <p:cNvSpPr>
                <a:spLocks noChangeAspect="1" noChangeArrowheads="1"/>
              </p:cNvSpPr>
              <p:nvPr/>
            </p:nvSpPr>
            <p:spPr bwMode="auto">
              <a:xfrm>
                <a:off x="8644" y="3084"/>
                <a:ext cx="187" cy="18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48" name="Rectangle 199"/>
              <p:cNvSpPr>
                <a:spLocks noChangeAspect="1" noChangeArrowheads="1"/>
              </p:cNvSpPr>
              <p:nvPr/>
            </p:nvSpPr>
            <p:spPr bwMode="auto">
              <a:xfrm>
                <a:off x="8644" y="3270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49" name="Rectangle 200"/>
              <p:cNvSpPr>
                <a:spLocks noChangeAspect="1" noChangeArrowheads="1"/>
              </p:cNvSpPr>
              <p:nvPr/>
            </p:nvSpPr>
            <p:spPr bwMode="auto">
              <a:xfrm>
                <a:off x="8644" y="3457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50" name="Rectangle 201"/>
              <p:cNvSpPr>
                <a:spLocks noChangeAspect="1" noChangeArrowheads="1"/>
              </p:cNvSpPr>
              <p:nvPr/>
            </p:nvSpPr>
            <p:spPr bwMode="auto">
              <a:xfrm>
                <a:off x="8644" y="3644"/>
                <a:ext cx="187" cy="187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  <a:p>
                <a:endParaRPr lang="pt-BR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51" name="Rectangle 202"/>
              <p:cNvSpPr>
                <a:spLocks noChangeAspect="1" noChangeArrowheads="1"/>
              </p:cNvSpPr>
              <p:nvPr/>
            </p:nvSpPr>
            <p:spPr bwMode="auto">
              <a:xfrm>
                <a:off x="8644" y="3831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52" name="Rectangle 203"/>
              <p:cNvSpPr>
                <a:spLocks noChangeAspect="1" noChangeArrowheads="1"/>
              </p:cNvSpPr>
              <p:nvPr/>
            </p:nvSpPr>
            <p:spPr bwMode="auto">
              <a:xfrm>
                <a:off x="8644" y="4018"/>
                <a:ext cx="187" cy="18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53" name="Rectangle 204"/>
              <p:cNvSpPr>
                <a:spLocks noChangeAspect="1" noChangeArrowheads="1"/>
              </p:cNvSpPr>
              <p:nvPr/>
            </p:nvSpPr>
            <p:spPr bwMode="auto">
              <a:xfrm>
                <a:off x="8644" y="4204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  <p:sp>
            <p:nvSpPr>
              <p:cNvPr id="6254" name="Rectangle 205"/>
              <p:cNvSpPr>
                <a:spLocks noChangeAspect="1" noChangeArrowheads="1"/>
              </p:cNvSpPr>
              <p:nvPr/>
            </p:nvSpPr>
            <p:spPr bwMode="auto">
              <a:xfrm>
                <a:off x="8644" y="4391"/>
                <a:ext cx="187" cy="18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ourier New" pitchFamily="49" charset="0"/>
                    <a:cs typeface="Courier New" pitchFamily="49" charset="0"/>
                  </a:rPr>
                  <a:t>0</a:t>
                </a:r>
              </a:p>
            </p:txBody>
          </p:sp>
        </p:grpSp>
        <p:sp>
          <p:nvSpPr>
            <p:cNvPr id="22734" name="Rectangle 206"/>
            <p:cNvSpPr>
              <a:spLocks noChangeAspect="1" noChangeArrowheads="1"/>
            </p:cNvSpPr>
            <p:nvPr/>
          </p:nvSpPr>
          <p:spPr bwMode="auto">
            <a:xfrm>
              <a:off x="5244623" y="5368820"/>
              <a:ext cx="3424715" cy="27780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spcAft>
                  <a:spcPts val="1000"/>
                </a:spcAft>
                <a:defRPr/>
              </a:pPr>
              <a:r>
                <a:rPr lang="pt-BR" b="1" dirty="0">
                  <a:latin typeface="+mj-lt"/>
                </a:rPr>
                <a:t>(b)</a:t>
              </a:r>
              <a:r>
                <a:rPr lang="pt-BR" dirty="0">
                  <a:latin typeface="+mj-lt"/>
                </a:rPr>
                <a:t> representação na memória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Coloração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6D7329-ABF0-4AD7-B2C1-A62DCD6655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7173" name="Grupo 10"/>
          <p:cNvGrpSpPr>
            <a:grpSpLocks/>
          </p:cNvGrpSpPr>
          <p:nvPr/>
        </p:nvGrpSpPr>
        <p:grpSpPr bwMode="auto">
          <a:xfrm>
            <a:off x="425450" y="1019175"/>
            <a:ext cx="8243888" cy="823913"/>
            <a:chOff x="447675" y="1138238"/>
            <a:chExt cx="8229600" cy="823786"/>
          </a:xfrm>
        </p:grpSpPr>
        <p:sp>
          <p:nvSpPr>
            <p:cNvPr id="8" name="CaixaDeTexto 7"/>
            <p:cNvSpPr txBox="1"/>
            <p:nvPr/>
          </p:nvSpPr>
          <p:spPr bwMode="auto">
            <a:xfrm>
              <a:off x="447675" y="1138238"/>
              <a:ext cx="8229600" cy="430147"/>
            </a:xfrm>
            <a:prstGeom prst="rect">
              <a:avLst/>
            </a:prstGeom>
            <a:solidFill>
              <a:srgbClr val="00007E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200" b="1" dirty="0">
                  <a:solidFill>
                    <a:schemeClr val="bg1"/>
                  </a:solidFill>
                  <a:latin typeface="+mj-lt"/>
                </a:rPr>
                <a:t>Cores</a:t>
              </a:r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447675" y="1562036"/>
              <a:ext cx="8229600" cy="399988"/>
            </a:xfrm>
            <a:prstGeom prst="rect">
              <a:avLst/>
            </a:prstGeom>
            <a:solidFill>
              <a:srgbClr val="EBF3F9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ct val="125000"/>
                </a:spcBef>
                <a:buSzPct val="69000"/>
                <a:defRPr/>
              </a:pPr>
              <a:r>
                <a:rPr lang="pt-BR" sz="2000" dirty="0">
                  <a:latin typeface="Arial Narrow" pitchFamily="34" charset="0"/>
                </a:rPr>
                <a:t>no </a:t>
              </a:r>
              <a:r>
                <a:rPr lang="pt-BR" sz="2000" dirty="0" err="1">
                  <a:latin typeface="Arial Narrow" pitchFamily="34" charset="0"/>
                </a:rPr>
                <a:t>Pelles</a:t>
              </a:r>
              <a:r>
                <a:rPr lang="pt-BR" sz="2000" dirty="0">
                  <a:latin typeface="Arial Narrow" pitchFamily="34" charset="0"/>
                </a:rPr>
                <a:t> C são representadas em um sistema RGB que usa apenas 4 bits por cor.</a:t>
              </a:r>
            </a:p>
          </p:txBody>
        </p:sp>
      </p:grpSp>
      <p:sp>
        <p:nvSpPr>
          <p:cNvPr id="40" name="CaixaDeTexto 39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 função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textcolor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pt-BR" dirty="0">
                <a:latin typeface="Arial Narrow" pitchFamily="34" charset="0"/>
              </a:rPr>
              <a:t>, usada para seleção de cor, está declarada em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conio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.h</a:t>
            </a:r>
            <a:r>
              <a:rPr lang="pt-BR" dirty="0">
                <a:latin typeface="Arial Narrow" pitchFamily="34" charset="0"/>
              </a:rPr>
              <a:t>!</a:t>
            </a:r>
          </a:p>
        </p:txBody>
      </p:sp>
      <p:sp>
        <p:nvSpPr>
          <p:cNvPr id="7175" name="AutoShape 13" descr="Resultado de imagem para fila de dados infinit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graphicFrame>
        <p:nvGraphicFramePr>
          <p:cNvPr id="215" name="Tabela 214"/>
          <p:cNvGraphicFramePr>
            <a:graphicFrameLocks noGrp="1"/>
          </p:cNvGraphicFramePr>
          <p:nvPr/>
        </p:nvGraphicFramePr>
        <p:xfrm>
          <a:off x="796925" y="2251075"/>
          <a:ext cx="7564438" cy="3286125"/>
        </p:xfrm>
        <a:graphic>
          <a:graphicData uri="http://schemas.openxmlformats.org/drawingml/2006/table">
            <a:tbl>
              <a:tblPr/>
              <a:tblGrid>
                <a:gridCol w="1630363"/>
                <a:gridCol w="1150937"/>
                <a:gridCol w="785813"/>
                <a:gridCol w="333375"/>
                <a:gridCol w="1673225"/>
                <a:gridCol w="1150937"/>
                <a:gridCol w="839788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Cor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Número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RGB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Cor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Número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RGB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preto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cinza escuro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8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azul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azul claro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1001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verde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66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verde claro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1010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ciano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0011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FF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ciano claro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1011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vermelho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0100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vermelho claro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12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magenta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0101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magenta claro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13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amarelo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amarelo claro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14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06060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cinza claro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branco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Consolas" pitchFamily="49" charset="0"/>
                        </a:rPr>
                        <a:t>15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1111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upo 112"/>
          <p:cNvGrpSpPr>
            <a:grpSpLocks/>
          </p:cNvGrpSpPr>
          <p:nvPr/>
        </p:nvGrpSpPr>
        <p:grpSpPr bwMode="auto">
          <a:xfrm>
            <a:off x="425450" y="1019175"/>
            <a:ext cx="4859338" cy="4649788"/>
            <a:chOff x="425450" y="1019175"/>
            <a:chExt cx="4860000" cy="4649158"/>
          </a:xfrm>
        </p:grpSpPr>
        <p:sp>
          <p:nvSpPr>
            <p:cNvPr id="39" name="CaixaDeTexto 38"/>
            <p:cNvSpPr txBox="1"/>
            <p:nvPr/>
          </p:nvSpPr>
          <p:spPr bwMode="auto">
            <a:xfrm>
              <a:off x="425450" y="1019175"/>
              <a:ext cx="4860000" cy="399996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1.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Representação da imagem</a:t>
              </a:r>
              <a:endParaRPr lang="pt-BR" sz="2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 bwMode="auto">
            <a:xfrm>
              <a:off x="425450" y="1420759"/>
              <a:ext cx="4860000" cy="4247574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#define </a:t>
              </a:r>
              <a:r>
                <a:rPr lang="pt-BR" sz="20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sz="20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9</a:t>
              </a:r>
              <a:endParaRPr lang="pt-BR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int I[</a:t>
              </a:r>
              <a:r>
                <a:rPr lang="pt-BR" sz="2000" b="1" dirty="0" err="1"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][</a:t>
              </a:r>
              <a:r>
                <a:rPr lang="pt-BR" sz="2000" b="1" dirty="0" err="1"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] = {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  {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},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  {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pt-BR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},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},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{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},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{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},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{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},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{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},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{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},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300"/>
                </a:spcBef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{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}; 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195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Coloração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Prof. Dr. Silvio do Lago Pereira  –  DTI / FATEC-SP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E441D7-F413-4BAD-A799-7608ADB7125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8198" name="Group 3"/>
          <p:cNvGrpSpPr>
            <a:grpSpLocks noChangeAspect="1"/>
          </p:cNvGrpSpPr>
          <p:nvPr/>
        </p:nvGrpSpPr>
        <p:grpSpPr bwMode="auto">
          <a:xfrm>
            <a:off x="5713413" y="1914525"/>
            <a:ext cx="2938462" cy="2857500"/>
            <a:chOff x="3623" y="2699"/>
            <a:chExt cx="1993" cy="1939"/>
          </a:xfrm>
        </p:grpSpPr>
        <p:sp>
          <p:nvSpPr>
            <p:cNvPr id="8200" name="Oval 4"/>
            <p:cNvSpPr>
              <a:spLocks noChangeAspect="1" noChangeArrowheads="1"/>
            </p:cNvSpPr>
            <p:nvPr/>
          </p:nvSpPr>
          <p:spPr bwMode="auto">
            <a:xfrm>
              <a:off x="3812" y="2699"/>
              <a:ext cx="190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0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01" name="Oval 5"/>
            <p:cNvSpPr>
              <a:spLocks noChangeAspect="1" noChangeArrowheads="1"/>
            </p:cNvSpPr>
            <p:nvPr/>
          </p:nvSpPr>
          <p:spPr bwMode="auto">
            <a:xfrm>
              <a:off x="4013" y="2699"/>
              <a:ext cx="189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1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02" name="Oval 6"/>
            <p:cNvSpPr>
              <a:spLocks noChangeAspect="1" noChangeArrowheads="1"/>
            </p:cNvSpPr>
            <p:nvPr/>
          </p:nvSpPr>
          <p:spPr bwMode="auto">
            <a:xfrm>
              <a:off x="4213" y="2699"/>
              <a:ext cx="190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2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03" name="Oval 7"/>
            <p:cNvSpPr>
              <a:spLocks noChangeAspect="1" noChangeArrowheads="1"/>
            </p:cNvSpPr>
            <p:nvPr/>
          </p:nvSpPr>
          <p:spPr bwMode="auto">
            <a:xfrm>
              <a:off x="4414" y="2699"/>
              <a:ext cx="189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3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04" name="Oval 8"/>
            <p:cNvSpPr>
              <a:spLocks noChangeAspect="1" noChangeArrowheads="1"/>
            </p:cNvSpPr>
            <p:nvPr/>
          </p:nvSpPr>
          <p:spPr bwMode="auto">
            <a:xfrm>
              <a:off x="4614" y="2699"/>
              <a:ext cx="190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4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05" name="Oval 9"/>
            <p:cNvSpPr>
              <a:spLocks noChangeAspect="1" noChangeArrowheads="1"/>
            </p:cNvSpPr>
            <p:nvPr/>
          </p:nvSpPr>
          <p:spPr bwMode="auto">
            <a:xfrm>
              <a:off x="4815" y="2699"/>
              <a:ext cx="189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5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06" name="Oval 10"/>
            <p:cNvSpPr>
              <a:spLocks noChangeAspect="1" noChangeArrowheads="1"/>
            </p:cNvSpPr>
            <p:nvPr/>
          </p:nvSpPr>
          <p:spPr bwMode="auto">
            <a:xfrm>
              <a:off x="5018" y="2699"/>
              <a:ext cx="189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6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07" name="Oval 11"/>
            <p:cNvSpPr>
              <a:spLocks noChangeAspect="1" noChangeArrowheads="1"/>
            </p:cNvSpPr>
            <p:nvPr/>
          </p:nvSpPr>
          <p:spPr bwMode="auto">
            <a:xfrm>
              <a:off x="5224" y="2699"/>
              <a:ext cx="189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7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08" name="Oval 12"/>
            <p:cNvSpPr>
              <a:spLocks noChangeAspect="1" noChangeArrowheads="1"/>
            </p:cNvSpPr>
            <p:nvPr/>
          </p:nvSpPr>
          <p:spPr bwMode="auto">
            <a:xfrm>
              <a:off x="5427" y="2699"/>
              <a:ext cx="189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8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09" name="Oval 13"/>
            <p:cNvSpPr>
              <a:spLocks noChangeAspect="1" noChangeArrowheads="1"/>
            </p:cNvSpPr>
            <p:nvPr/>
          </p:nvSpPr>
          <p:spPr bwMode="auto">
            <a:xfrm>
              <a:off x="3623" y="2885"/>
              <a:ext cx="189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0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10" name="Oval 14"/>
            <p:cNvSpPr>
              <a:spLocks noChangeAspect="1" noChangeArrowheads="1"/>
            </p:cNvSpPr>
            <p:nvPr/>
          </p:nvSpPr>
          <p:spPr bwMode="auto">
            <a:xfrm>
              <a:off x="3623" y="3081"/>
              <a:ext cx="189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1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11" name="Oval 15"/>
            <p:cNvSpPr>
              <a:spLocks noChangeAspect="1" noChangeArrowheads="1"/>
            </p:cNvSpPr>
            <p:nvPr/>
          </p:nvSpPr>
          <p:spPr bwMode="auto">
            <a:xfrm>
              <a:off x="3623" y="3277"/>
              <a:ext cx="189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2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12" name="Oval 16"/>
            <p:cNvSpPr>
              <a:spLocks noChangeAspect="1" noChangeArrowheads="1"/>
            </p:cNvSpPr>
            <p:nvPr/>
          </p:nvSpPr>
          <p:spPr bwMode="auto">
            <a:xfrm>
              <a:off x="3623" y="3473"/>
              <a:ext cx="189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3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13" name="Oval 17"/>
            <p:cNvSpPr>
              <a:spLocks noChangeAspect="1" noChangeArrowheads="1"/>
            </p:cNvSpPr>
            <p:nvPr/>
          </p:nvSpPr>
          <p:spPr bwMode="auto">
            <a:xfrm>
              <a:off x="3623" y="3669"/>
              <a:ext cx="189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4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14" name="Oval 18"/>
            <p:cNvSpPr>
              <a:spLocks noChangeAspect="1" noChangeArrowheads="1"/>
            </p:cNvSpPr>
            <p:nvPr/>
          </p:nvSpPr>
          <p:spPr bwMode="auto">
            <a:xfrm>
              <a:off x="3623" y="3864"/>
              <a:ext cx="189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5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15" name="Oval 19"/>
            <p:cNvSpPr>
              <a:spLocks noChangeAspect="1" noChangeArrowheads="1"/>
            </p:cNvSpPr>
            <p:nvPr/>
          </p:nvSpPr>
          <p:spPr bwMode="auto">
            <a:xfrm>
              <a:off x="3623" y="4060"/>
              <a:ext cx="189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6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16" name="Oval 20"/>
            <p:cNvSpPr>
              <a:spLocks noChangeAspect="1" noChangeArrowheads="1"/>
            </p:cNvSpPr>
            <p:nvPr/>
          </p:nvSpPr>
          <p:spPr bwMode="auto">
            <a:xfrm>
              <a:off x="3623" y="4256"/>
              <a:ext cx="189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7</a:t>
              </a:r>
              <a:endParaRPr lang="pt-BR">
                <a:latin typeface="Arial Narrow" pitchFamily="34" charset="0"/>
              </a:endParaRPr>
            </a:p>
          </p:txBody>
        </p:sp>
        <p:sp>
          <p:nvSpPr>
            <p:cNvPr id="8217" name="Oval 21"/>
            <p:cNvSpPr>
              <a:spLocks noChangeAspect="1" noChangeArrowheads="1"/>
            </p:cNvSpPr>
            <p:nvPr/>
          </p:nvSpPr>
          <p:spPr bwMode="auto">
            <a:xfrm>
              <a:off x="3623" y="4452"/>
              <a:ext cx="189" cy="18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>
                  <a:solidFill>
                    <a:srgbClr val="0D0D0D"/>
                  </a:solidFill>
                  <a:latin typeface="Arial Narrow" pitchFamily="34" charset="0"/>
                </a:rPr>
                <a:t>8</a:t>
              </a:r>
              <a:endParaRPr lang="pt-BR">
                <a:latin typeface="Arial Narrow" pitchFamily="34" charset="0"/>
              </a:endParaRPr>
            </a:p>
          </p:txBody>
        </p:sp>
        <p:grpSp>
          <p:nvGrpSpPr>
            <p:cNvPr id="8218" name="Group 22"/>
            <p:cNvGrpSpPr>
              <a:grpSpLocks/>
            </p:cNvGrpSpPr>
            <p:nvPr/>
          </p:nvGrpSpPr>
          <p:grpSpPr bwMode="auto">
            <a:xfrm>
              <a:off x="3812" y="2885"/>
              <a:ext cx="1804" cy="1753"/>
              <a:chOff x="3812" y="2885"/>
              <a:chExt cx="1804" cy="1753"/>
            </a:xfrm>
          </p:grpSpPr>
          <p:sp>
            <p:nvSpPr>
              <p:cNvPr id="8219" name="Oval 23"/>
              <p:cNvSpPr>
                <a:spLocks noChangeAspect="1" noChangeArrowheads="1"/>
              </p:cNvSpPr>
              <p:nvPr/>
            </p:nvSpPr>
            <p:spPr bwMode="auto">
              <a:xfrm>
                <a:off x="3812" y="2885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20" name="Oval 24"/>
              <p:cNvSpPr>
                <a:spLocks noChangeAspect="1" noChangeArrowheads="1"/>
              </p:cNvSpPr>
              <p:nvPr/>
            </p:nvSpPr>
            <p:spPr bwMode="auto">
              <a:xfrm>
                <a:off x="4014" y="2885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21" name="Oval 25"/>
              <p:cNvSpPr>
                <a:spLocks noChangeAspect="1" noChangeArrowheads="1"/>
              </p:cNvSpPr>
              <p:nvPr/>
            </p:nvSpPr>
            <p:spPr bwMode="auto">
              <a:xfrm>
                <a:off x="4216" y="2885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22" name="Oval 26"/>
              <p:cNvSpPr>
                <a:spLocks noChangeAspect="1" noChangeArrowheads="1"/>
              </p:cNvSpPr>
              <p:nvPr/>
            </p:nvSpPr>
            <p:spPr bwMode="auto">
              <a:xfrm>
                <a:off x="4418" y="2885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23" name="Oval 27"/>
              <p:cNvSpPr>
                <a:spLocks noChangeAspect="1" noChangeArrowheads="1"/>
              </p:cNvSpPr>
              <p:nvPr/>
            </p:nvSpPr>
            <p:spPr bwMode="auto">
              <a:xfrm>
                <a:off x="4620" y="2885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24" name="Oval 28"/>
              <p:cNvSpPr>
                <a:spLocks noChangeAspect="1" noChangeArrowheads="1"/>
              </p:cNvSpPr>
              <p:nvPr/>
            </p:nvSpPr>
            <p:spPr bwMode="auto">
              <a:xfrm>
                <a:off x="4822" y="2885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25" name="Oval 29"/>
              <p:cNvSpPr>
                <a:spLocks noChangeAspect="1" noChangeArrowheads="1"/>
              </p:cNvSpPr>
              <p:nvPr/>
            </p:nvSpPr>
            <p:spPr bwMode="auto">
              <a:xfrm>
                <a:off x="5024" y="2885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26" name="Oval 30"/>
              <p:cNvSpPr>
                <a:spLocks noChangeAspect="1" noChangeArrowheads="1"/>
              </p:cNvSpPr>
              <p:nvPr/>
            </p:nvSpPr>
            <p:spPr bwMode="auto">
              <a:xfrm>
                <a:off x="5225" y="2885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27" name="Oval 31"/>
              <p:cNvSpPr>
                <a:spLocks noChangeAspect="1" noChangeArrowheads="1"/>
              </p:cNvSpPr>
              <p:nvPr/>
            </p:nvSpPr>
            <p:spPr bwMode="auto">
              <a:xfrm>
                <a:off x="5427" y="2885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28" name="Oval 32"/>
              <p:cNvSpPr>
                <a:spLocks noChangeAspect="1" noChangeArrowheads="1"/>
              </p:cNvSpPr>
              <p:nvPr/>
            </p:nvSpPr>
            <p:spPr bwMode="auto">
              <a:xfrm>
                <a:off x="3812" y="3080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29" name="Oval 33"/>
              <p:cNvSpPr>
                <a:spLocks noChangeAspect="1" noChangeArrowheads="1"/>
              </p:cNvSpPr>
              <p:nvPr/>
            </p:nvSpPr>
            <p:spPr bwMode="auto">
              <a:xfrm>
                <a:off x="4014" y="3081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30" name="Oval 34"/>
              <p:cNvSpPr>
                <a:spLocks noChangeAspect="1" noChangeArrowheads="1"/>
              </p:cNvSpPr>
              <p:nvPr/>
            </p:nvSpPr>
            <p:spPr bwMode="auto">
              <a:xfrm>
                <a:off x="4216" y="3081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31" name="Oval 35"/>
              <p:cNvSpPr>
                <a:spLocks noChangeAspect="1" noChangeArrowheads="1"/>
              </p:cNvSpPr>
              <p:nvPr/>
            </p:nvSpPr>
            <p:spPr bwMode="auto">
              <a:xfrm>
                <a:off x="4418" y="3081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32" name="Oval 36"/>
              <p:cNvSpPr>
                <a:spLocks noChangeAspect="1" noChangeArrowheads="1"/>
              </p:cNvSpPr>
              <p:nvPr/>
            </p:nvSpPr>
            <p:spPr bwMode="auto">
              <a:xfrm>
                <a:off x="4620" y="3081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33" name="Oval 37"/>
              <p:cNvSpPr>
                <a:spLocks noChangeAspect="1" noChangeArrowheads="1"/>
              </p:cNvSpPr>
              <p:nvPr/>
            </p:nvSpPr>
            <p:spPr bwMode="auto">
              <a:xfrm>
                <a:off x="4822" y="3081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34" name="Oval 38"/>
              <p:cNvSpPr>
                <a:spLocks noChangeAspect="1" noChangeArrowheads="1"/>
              </p:cNvSpPr>
              <p:nvPr/>
            </p:nvSpPr>
            <p:spPr bwMode="auto">
              <a:xfrm>
                <a:off x="5024" y="3081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35" name="Oval 39"/>
              <p:cNvSpPr>
                <a:spLocks noChangeAspect="1" noChangeArrowheads="1"/>
              </p:cNvSpPr>
              <p:nvPr/>
            </p:nvSpPr>
            <p:spPr bwMode="auto">
              <a:xfrm>
                <a:off x="5225" y="3081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36" name="Oval 40"/>
              <p:cNvSpPr>
                <a:spLocks noChangeAspect="1" noChangeArrowheads="1"/>
              </p:cNvSpPr>
              <p:nvPr/>
            </p:nvSpPr>
            <p:spPr bwMode="auto">
              <a:xfrm>
                <a:off x="5427" y="3080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37" name="Oval 41"/>
              <p:cNvSpPr>
                <a:spLocks noChangeAspect="1" noChangeArrowheads="1"/>
              </p:cNvSpPr>
              <p:nvPr/>
            </p:nvSpPr>
            <p:spPr bwMode="auto">
              <a:xfrm>
                <a:off x="3812" y="3276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38" name="Oval 42"/>
              <p:cNvSpPr>
                <a:spLocks noChangeAspect="1" noChangeArrowheads="1"/>
              </p:cNvSpPr>
              <p:nvPr/>
            </p:nvSpPr>
            <p:spPr bwMode="auto">
              <a:xfrm>
                <a:off x="4014" y="3277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39" name="Oval 43"/>
              <p:cNvSpPr>
                <a:spLocks noChangeAspect="1" noChangeArrowheads="1"/>
              </p:cNvSpPr>
              <p:nvPr/>
            </p:nvSpPr>
            <p:spPr bwMode="auto">
              <a:xfrm>
                <a:off x="4216" y="3277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40" name="Oval 44"/>
              <p:cNvSpPr>
                <a:spLocks noChangeAspect="1" noChangeArrowheads="1"/>
              </p:cNvSpPr>
              <p:nvPr/>
            </p:nvSpPr>
            <p:spPr bwMode="auto">
              <a:xfrm>
                <a:off x="4418" y="3277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41" name="Oval 45"/>
              <p:cNvSpPr>
                <a:spLocks noChangeAspect="1" noChangeArrowheads="1"/>
              </p:cNvSpPr>
              <p:nvPr/>
            </p:nvSpPr>
            <p:spPr bwMode="auto">
              <a:xfrm>
                <a:off x="4620" y="3277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42" name="Oval 46"/>
              <p:cNvSpPr>
                <a:spLocks noChangeAspect="1" noChangeArrowheads="1"/>
              </p:cNvSpPr>
              <p:nvPr/>
            </p:nvSpPr>
            <p:spPr bwMode="auto">
              <a:xfrm>
                <a:off x="4822" y="3277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43" name="Oval 47"/>
              <p:cNvSpPr>
                <a:spLocks noChangeAspect="1" noChangeArrowheads="1"/>
              </p:cNvSpPr>
              <p:nvPr/>
            </p:nvSpPr>
            <p:spPr bwMode="auto">
              <a:xfrm>
                <a:off x="5024" y="3277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44" name="Oval 48"/>
              <p:cNvSpPr>
                <a:spLocks noChangeAspect="1" noChangeArrowheads="1"/>
              </p:cNvSpPr>
              <p:nvPr/>
            </p:nvSpPr>
            <p:spPr bwMode="auto">
              <a:xfrm>
                <a:off x="5225" y="3277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45" name="Oval 49"/>
              <p:cNvSpPr>
                <a:spLocks noChangeAspect="1" noChangeArrowheads="1"/>
              </p:cNvSpPr>
              <p:nvPr/>
            </p:nvSpPr>
            <p:spPr bwMode="auto">
              <a:xfrm>
                <a:off x="5427" y="3276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46" name="Oval 50"/>
              <p:cNvSpPr>
                <a:spLocks noChangeAspect="1" noChangeArrowheads="1"/>
              </p:cNvSpPr>
              <p:nvPr/>
            </p:nvSpPr>
            <p:spPr bwMode="auto">
              <a:xfrm>
                <a:off x="3812" y="3472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47" name="Oval 51"/>
              <p:cNvSpPr>
                <a:spLocks noChangeAspect="1" noChangeArrowheads="1"/>
              </p:cNvSpPr>
              <p:nvPr/>
            </p:nvSpPr>
            <p:spPr bwMode="auto">
              <a:xfrm>
                <a:off x="4014" y="3473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48" name="Oval 52"/>
              <p:cNvSpPr>
                <a:spLocks noChangeAspect="1" noChangeArrowheads="1"/>
              </p:cNvSpPr>
              <p:nvPr/>
            </p:nvSpPr>
            <p:spPr bwMode="auto">
              <a:xfrm>
                <a:off x="4216" y="3473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49" name="Oval 53"/>
              <p:cNvSpPr>
                <a:spLocks noChangeAspect="1" noChangeArrowheads="1"/>
              </p:cNvSpPr>
              <p:nvPr/>
            </p:nvSpPr>
            <p:spPr bwMode="auto">
              <a:xfrm>
                <a:off x="4418" y="3473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50" name="Oval 54"/>
              <p:cNvSpPr>
                <a:spLocks noChangeAspect="1" noChangeArrowheads="1"/>
              </p:cNvSpPr>
              <p:nvPr/>
            </p:nvSpPr>
            <p:spPr bwMode="auto">
              <a:xfrm>
                <a:off x="4620" y="3473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51" name="Oval 55"/>
              <p:cNvSpPr>
                <a:spLocks noChangeAspect="1" noChangeArrowheads="1"/>
              </p:cNvSpPr>
              <p:nvPr/>
            </p:nvSpPr>
            <p:spPr bwMode="auto">
              <a:xfrm>
                <a:off x="4822" y="3473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52" name="Oval 56"/>
              <p:cNvSpPr>
                <a:spLocks noChangeAspect="1" noChangeArrowheads="1"/>
              </p:cNvSpPr>
              <p:nvPr/>
            </p:nvSpPr>
            <p:spPr bwMode="auto">
              <a:xfrm>
                <a:off x="5024" y="3473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53" name="Oval 57"/>
              <p:cNvSpPr>
                <a:spLocks noChangeAspect="1" noChangeArrowheads="1"/>
              </p:cNvSpPr>
              <p:nvPr/>
            </p:nvSpPr>
            <p:spPr bwMode="auto">
              <a:xfrm>
                <a:off x="5225" y="3473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54" name="Oval 58"/>
              <p:cNvSpPr>
                <a:spLocks noChangeAspect="1" noChangeArrowheads="1"/>
              </p:cNvSpPr>
              <p:nvPr/>
            </p:nvSpPr>
            <p:spPr bwMode="auto">
              <a:xfrm>
                <a:off x="5427" y="3472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55" name="Oval 59"/>
              <p:cNvSpPr>
                <a:spLocks noChangeAspect="1" noChangeArrowheads="1"/>
              </p:cNvSpPr>
              <p:nvPr/>
            </p:nvSpPr>
            <p:spPr bwMode="auto">
              <a:xfrm>
                <a:off x="3812" y="3668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56" name="Oval 60"/>
              <p:cNvSpPr>
                <a:spLocks noChangeAspect="1" noChangeArrowheads="1"/>
              </p:cNvSpPr>
              <p:nvPr/>
            </p:nvSpPr>
            <p:spPr bwMode="auto">
              <a:xfrm>
                <a:off x="4014" y="3669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57" name="Oval 61"/>
              <p:cNvSpPr>
                <a:spLocks noChangeAspect="1" noChangeArrowheads="1"/>
              </p:cNvSpPr>
              <p:nvPr/>
            </p:nvSpPr>
            <p:spPr bwMode="auto">
              <a:xfrm>
                <a:off x="4216" y="3669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58" name="Oval 62"/>
              <p:cNvSpPr>
                <a:spLocks noChangeAspect="1" noChangeArrowheads="1"/>
              </p:cNvSpPr>
              <p:nvPr/>
            </p:nvSpPr>
            <p:spPr bwMode="auto">
              <a:xfrm>
                <a:off x="4418" y="3669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59" name="Oval 63"/>
              <p:cNvSpPr>
                <a:spLocks noChangeAspect="1" noChangeArrowheads="1"/>
              </p:cNvSpPr>
              <p:nvPr/>
            </p:nvSpPr>
            <p:spPr bwMode="auto">
              <a:xfrm>
                <a:off x="4620" y="3669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60" name="Oval 64"/>
              <p:cNvSpPr>
                <a:spLocks noChangeAspect="1" noChangeArrowheads="1"/>
              </p:cNvSpPr>
              <p:nvPr/>
            </p:nvSpPr>
            <p:spPr bwMode="auto">
              <a:xfrm>
                <a:off x="4822" y="3669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61" name="Oval 65"/>
              <p:cNvSpPr>
                <a:spLocks noChangeAspect="1" noChangeArrowheads="1"/>
              </p:cNvSpPr>
              <p:nvPr/>
            </p:nvSpPr>
            <p:spPr bwMode="auto">
              <a:xfrm>
                <a:off x="5024" y="3669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62" name="Oval 66"/>
              <p:cNvSpPr>
                <a:spLocks noChangeAspect="1" noChangeArrowheads="1"/>
              </p:cNvSpPr>
              <p:nvPr/>
            </p:nvSpPr>
            <p:spPr bwMode="auto">
              <a:xfrm>
                <a:off x="5225" y="3669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63" name="Oval 67"/>
              <p:cNvSpPr>
                <a:spLocks noChangeAspect="1" noChangeArrowheads="1"/>
              </p:cNvSpPr>
              <p:nvPr/>
            </p:nvSpPr>
            <p:spPr bwMode="auto">
              <a:xfrm>
                <a:off x="5427" y="3668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64" name="Oval 68"/>
              <p:cNvSpPr>
                <a:spLocks noChangeAspect="1" noChangeArrowheads="1"/>
              </p:cNvSpPr>
              <p:nvPr/>
            </p:nvSpPr>
            <p:spPr bwMode="auto">
              <a:xfrm>
                <a:off x="3812" y="3864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65" name="Oval 69"/>
              <p:cNvSpPr>
                <a:spLocks noChangeAspect="1" noChangeArrowheads="1"/>
              </p:cNvSpPr>
              <p:nvPr/>
            </p:nvSpPr>
            <p:spPr bwMode="auto">
              <a:xfrm>
                <a:off x="4014" y="3864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66" name="Oval 70"/>
              <p:cNvSpPr>
                <a:spLocks noChangeAspect="1" noChangeArrowheads="1"/>
              </p:cNvSpPr>
              <p:nvPr/>
            </p:nvSpPr>
            <p:spPr bwMode="auto">
              <a:xfrm>
                <a:off x="4216" y="3864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006600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67" name="Oval 71"/>
              <p:cNvSpPr>
                <a:spLocks noChangeAspect="1" noChangeArrowheads="1"/>
              </p:cNvSpPr>
              <p:nvPr/>
            </p:nvSpPr>
            <p:spPr bwMode="auto">
              <a:xfrm>
                <a:off x="4418" y="3864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68" name="Oval 72"/>
              <p:cNvSpPr>
                <a:spLocks noChangeAspect="1" noChangeArrowheads="1"/>
              </p:cNvSpPr>
              <p:nvPr/>
            </p:nvSpPr>
            <p:spPr bwMode="auto">
              <a:xfrm>
                <a:off x="4620" y="3864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69" name="Oval 73"/>
              <p:cNvSpPr>
                <a:spLocks noChangeAspect="1" noChangeArrowheads="1"/>
              </p:cNvSpPr>
              <p:nvPr/>
            </p:nvSpPr>
            <p:spPr bwMode="auto">
              <a:xfrm>
                <a:off x="4822" y="3864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70" name="Oval 74"/>
              <p:cNvSpPr>
                <a:spLocks noChangeAspect="1" noChangeArrowheads="1"/>
              </p:cNvSpPr>
              <p:nvPr/>
            </p:nvSpPr>
            <p:spPr bwMode="auto">
              <a:xfrm>
                <a:off x="5024" y="3864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006600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71" name="Oval 75"/>
              <p:cNvSpPr>
                <a:spLocks noChangeAspect="1" noChangeArrowheads="1"/>
              </p:cNvSpPr>
              <p:nvPr/>
            </p:nvSpPr>
            <p:spPr bwMode="auto">
              <a:xfrm>
                <a:off x="5225" y="3864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72" name="Oval 76"/>
              <p:cNvSpPr>
                <a:spLocks noChangeAspect="1" noChangeArrowheads="1"/>
              </p:cNvSpPr>
              <p:nvPr/>
            </p:nvSpPr>
            <p:spPr bwMode="auto">
              <a:xfrm>
                <a:off x="5427" y="3864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73" name="Oval 77"/>
              <p:cNvSpPr>
                <a:spLocks noChangeAspect="1" noChangeArrowheads="1"/>
              </p:cNvSpPr>
              <p:nvPr/>
            </p:nvSpPr>
            <p:spPr bwMode="auto">
              <a:xfrm>
                <a:off x="3812" y="4060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74" name="Oval 78"/>
              <p:cNvSpPr>
                <a:spLocks noChangeAspect="1" noChangeArrowheads="1"/>
              </p:cNvSpPr>
              <p:nvPr/>
            </p:nvSpPr>
            <p:spPr bwMode="auto">
              <a:xfrm>
                <a:off x="4014" y="4060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75" name="Oval 79"/>
              <p:cNvSpPr>
                <a:spLocks noChangeAspect="1" noChangeArrowheads="1"/>
              </p:cNvSpPr>
              <p:nvPr/>
            </p:nvSpPr>
            <p:spPr bwMode="auto">
              <a:xfrm>
                <a:off x="4216" y="4060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006600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76" name="Oval 80"/>
              <p:cNvSpPr>
                <a:spLocks noChangeAspect="1" noChangeArrowheads="1"/>
              </p:cNvSpPr>
              <p:nvPr/>
            </p:nvSpPr>
            <p:spPr bwMode="auto">
              <a:xfrm>
                <a:off x="4418" y="4060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77" name="Oval 81"/>
              <p:cNvSpPr>
                <a:spLocks noChangeAspect="1" noChangeArrowheads="1"/>
              </p:cNvSpPr>
              <p:nvPr/>
            </p:nvSpPr>
            <p:spPr bwMode="auto">
              <a:xfrm>
                <a:off x="4620" y="4060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78" name="Oval 82"/>
              <p:cNvSpPr>
                <a:spLocks noChangeAspect="1" noChangeArrowheads="1"/>
              </p:cNvSpPr>
              <p:nvPr/>
            </p:nvSpPr>
            <p:spPr bwMode="auto">
              <a:xfrm>
                <a:off x="4822" y="4060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79" name="Oval 83"/>
              <p:cNvSpPr>
                <a:spLocks noChangeAspect="1" noChangeArrowheads="1"/>
              </p:cNvSpPr>
              <p:nvPr/>
            </p:nvSpPr>
            <p:spPr bwMode="auto">
              <a:xfrm>
                <a:off x="5024" y="4060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006600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80" name="Oval 84"/>
              <p:cNvSpPr>
                <a:spLocks noChangeAspect="1" noChangeArrowheads="1"/>
              </p:cNvSpPr>
              <p:nvPr/>
            </p:nvSpPr>
            <p:spPr bwMode="auto">
              <a:xfrm>
                <a:off x="5225" y="4060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81" name="Oval 85"/>
              <p:cNvSpPr>
                <a:spLocks noChangeAspect="1" noChangeArrowheads="1"/>
              </p:cNvSpPr>
              <p:nvPr/>
            </p:nvSpPr>
            <p:spPr bwMode="auto">
              <a:xfrm>
                <a:off x="5427" y="4060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82" name="Oval 86"/>
              <p:cNvSpPr>
                <a:spLocks noChangeAspect="1" noChangeArrowheads="1"/>
              </p:cNvSpPr>
              <p:nvPr/>
            </p:nvSpPr>
            <p:spPr bwMode="auto">
              <a:xfrm>
                <a:off x="3812" y="4256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83" name="Oval 87"/>
              <p:cNvSpPr>
                <a:spLocks noChangeAspect="1" noChangeArrowheads="1"/>
              </p:cNvSpPr>
              <p:nvPr/>
            </p:nvSpPr>
            <p:spPr bwMode="auto">
              <a:xfrm>
                <a:off x="4014" y="4256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84" name="Oval 88"/>
              <p:cNvSpPr>
                <a:spLocks noChangeAspect="1" noChangeArrowheads="1"/>
              </p:cNvSpPr>
              <p:nvPr/>
            </p:nvSpPr>
            <p:spPr bwMode="auto">
              <a:xfrm>
                <a:off x="4216" y="4256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006600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85" name="Oval 89"/>
              <p:cNvSpPr>
                <a:spLocks noChangeAspect="1" noChangeArrowheads="1"/>
              </p:cNvSpPr>
              <p:nvPr/>
            </p:nvSpPr>
            <p:spPr bwMode="auto">
              <a:xfrm>
                <a:off x="4418" y="4256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006600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86" name="Oval 90"/>
              <p:cNvSpPr>
                <a:spLocks noChangeAspect="1" noChangeArrowheads="1"/>
              </p:cNvSpPr>
              <p:nvPr/>
            </p:nvSpPr>
            <p:spPr bwMode="auto">
              <a:xfrm>
                <a:off x="4620" y="4256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006600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87" name="Oval 91"/>
              <p:cNvSpPr>
                <a:spLocks noChangeAspect="1" noChangeArrowheads="1"/>
              </p:cNvSpPr>
              <p:nvPr/>
            </p:nvSpPr>
            <p:spPr bwMode="auto">
              <a:xfrm>
                <a:off x="4822" y="4256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006600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88" name="Oval 92"/>
              <p:cNvSpPr>
                <a:spLocks noChangeAspect="1" noChangeArrowheads="1"/>
              </p:cNvSpPr>
              <p:nvPr/>
            </p:nvSpPr>
            <p:spPr bwMode="auto">
              <a:xfrm>
                <a:off x="5024" y="4256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99FFCC"/>
                  </a:gs>
                  <a:gs pos="100000">
                    <a:srgbClr val="006600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89" name="Oval 93"/>
              <p:cNvSpPr>
                <a:spLocks noChangeAspect="1" noChangeArrowheads="1"/>
              </p:cNvSpPr>
              <p:nvPr/>
            </p:nvSpPr>
            <p:spPr bwMode="auto">
              <a:xfrm>
                <a:off x="5225" y="4256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90" name="Oval 94"/>
              <p:cNvSpPr>
                <a:spLocks noChangeAspect="1" noChangeArrowheads="1"/>
              </p:cNvSpPr>
              <p:nvPr/>
            </p:nvSpPr>
            <p:spPr bwMode="auto">
              <a:xfrm>
                <a:off x="5427" y="4256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91" name="Oval 95"/>
              <p:cNvSpPr>
                <a:spLocks noChangeAspect="1" noChangeArrowheads="1"/>
              </p:cNvSpPr>
              <p:nvPr/>
            </p:nvSpPr>
            <p:spPr bwMode="auto">
              <a:xfrm>
                <a:off x="3812" y="4452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92" name="Oval 96"/>
              <p:cNvSpPr>
                <a:spLocks noChangeAspect="1" noChangeArrowheads="1"/>
              </p:cNvSpPr>
              <p:nvPr/>
            </p:nvSpPr>
            <p:spPr bwMode="auto">
              <a:xfrm>
                <a:off x="4014" y="4452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93" name="Oval 97"/>
              <p:cNvSpPr>
                <a:spLocks noChangeAspect="1" noChangeArrowheads="1"/>
              </p:cNvSpPr>
              <p:nvPr/>
            </p:nvSpPr>
            <p:spPr bwMode="auto">
              <a:xfrm>
                <a:off x="4216" y="4452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94" name="Oval 98"/>
              <p:cNvSpPr>
                <a:spLocks noChangeAspect="1" noChangeArrowheads="1"/>
              </p:cNvSpPr>
              <p:nvPr/>
            </p:nvSpPr>
            <p:spPr bwMode="auto">
              <a:xfrm>
                <a:off x="4418" y="4452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95" name="Oval 99"/>
              <p:cNvSpPr>
                <a:spLocks noChangeAspect="1" noChangeArrowheads="1"/>
              </p:cNvSpPr>
              <p:nvPr/>
            </p:nvSpPr>
            <p:spPr bwMode="auto">
              <a:xfrm>
                <a:off x="4620" y="4452"/>
                <a:ext cx="190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96" name="Oval 100"/>
              <p:cNvSpPr>
                <a:spLocks noChangeAspect="1" noChangeArrowheads="1"/>
              </p:cNvSpPr>
              <p:nvPr/>
            </p:nvSpPr>
            <p:spPr bwMode="auto">
              <a:xfrm>
                <a:off x="4822" y="4452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97" name="Oval 101"/>
              <p:cNvSpPr>
                <a:spLocks noChangeAspect="1" noChangeArrowheads="1"/>
              </p:cNvSpPr>
              <p:nvPr/>
            </p:nvSpPr>
            <p:spPr bwMode="auto">
              <a:xfrm>
                <a:off x="5024" y="4452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98" name="Oval 102"/>
              <p:cNvSpPr>
                <a:spLocks noChangeAspect="1" noChangeArrowheads="1"/>
              </p:cNvSpPr>
              <p:nvPr/>
            </p:nvSpPr>
            <p:spPr bwMode="auto">
              <a:xfrm>
                <a:off x="5225" y="4452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8299" name="Oval 103"/>
              <p:cNvSpPr>
                <a:spLocks noChangeAspect="1" noChangeArrowheads="1"/>
              </p:cNvSpPr>
              <p:nvPr/>
            </p:nvSpPr>
            <p:spPr bwMode="auto">
              <a:xfrm>
                <a:off x="5427" y="4452"/>
                <a:ext cx="189" cy="18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F7F7F"/>
                  </a:gs>
                </a:gsLst>
                <a:path path="shape">
                  <a:fillToRect l="50000" t="50000" r="50000" b="50000"/>
                </a:path>
              </a:gradFill>
              <a:ln w="6350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</p:grpSp>
      </p:grpSp>
      <p:sp>
        <p:nvSpPr>
          <p:cNvPr id="114" name="CaixaDeTexto 113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Para simplificar, usaremos uma matriz quadrada de inteiros para representar a imagem!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upo 143"/>
          <p:cNvGrpSpPr>
            <a:grpSpLocks/>
          </p:cNvGrpSpPr>
          <p:nvPr/>
        </p:nvGrpSpPr>
        <p:grpSpPr bwMode="auto">
          <a:xfrm>
            <a:off x="425450" y="1019175"/>
            <a:ext cx="8243888" cy="5233988"/>
            <a:chOff x="425450" y="1019175"/>
            <a:chExt cx="8243888" cy="5233837"/>
          </a:xfrm>
        </p:grpSpPr>
        <p:sp>
          <p:nvSpPr>
            <p:cNvPr id="39" name="CaixaDeTexto 38"/>
            <p:cNvSpPr txBox="1"/>
            <p:nvPr/>
          </p:nvSpPr>
          <p:spPr bwMode="auto">
            <a:xfrm>
              <a:off x="425450" y="1019175"/>
              <a:ext cx="8243888" cy="400038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2.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Exibição da imagem</a:t>
              </a:r>
              <a:endParaRPr lang="pt-BR" sz="2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 bwMode="auto">
            <a:xfrm>
              <a:off x="425450" y="1416039"/>
              <a:ext cx="8243888" cy="4836973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exiba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(int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I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sz="2000" b="1" dirty="0" err="1"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][</a:t>
              </a:r>
              <a:r>
                <a:rPr lang="pt-BR" sz="2000" b="1" dirty="0" err="1"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]) {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for(int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=-</a:t>
              </a:r>
              <a:r>
                <a:rPr lang="en-US" sz="20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dim;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  <a:endParaRPr lang="pt-BR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200"/>
                </a:spcBef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2000" b="1" dirty="0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00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textcolor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for(int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j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=-</a:t>
              </a:r>
              <a:r>
                <a:rPr lang="en-US" sz="20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 j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dim; j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++)</a:t>
              </a:r>
              <a:endParaRPr lang="pt-BR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200"/>
                </a:spcBef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if(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20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&amp;&amp;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j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20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) </a:t>
              </a:r>
              <a:r>
                <a:rPr lang="en-US" sz="200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  "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200"/>
                </a:spcBef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if(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20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"%2d"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200"/>
                </a:spcBef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if(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j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20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"\n%2d"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200"/>
                </a:spcBef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pt-BR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pt-BR" sz="2000" b="1" dirty="0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pt-BR" sz="200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textcolor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][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j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])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pt-BR" sz="200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20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"%c%c"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20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219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20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219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2000" b="1" dirty="0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pt-BR" sz="200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textcolor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20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200"/>
                </a:spcBef>
                <a:defRPr/>
              </a:pP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9219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Coloração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9E9FC7-5C73-4B71-A4BB-FD2458F7672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9222" name="Imagem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88138" y="1454150"/>
            <a:ext cx="1938337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Coloração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747D77-30A1-408D-8052-B7E3F88053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245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10246" name="Grupo 109"/>
          <p:cNvGrpSpPr>
            <a:grpSpLocks/>
          </p:cNvGrpSpPr>
          <p:nvPr/>
        </p:nvGrpSpPr>
        <p:grpSpPr bwMode="auto">
          <a:xfrm>
            <a:off x="428625" y="1019175"/>
            <a:ext cx="8243888" cy="5224463"/>
            <a:chOff x="425450" y="3664170"/>
            <a:chExt cx="8244000" cy="5222960"/>
          </a:xfrm>
        </p:grpSpPr>
        <p:sp>
          <p:nvSpPr>
            <p:cNvPr id="21" name="CaixaDeTexto 20"/>
            <p:cNvSpPr txBox="1"/>
            <p:nvPr/>
          </p:nvSpPr>
          <p:spPr bwMode="auto">
            <a:xfrm>
              <a:off x="425450" y="3664170"/>
              <a:ext cx="8244000" cy="399935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Programa para representação e exibição da imagem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 bwMode="auto">
            <a:xfrm>
              <a:off x="425450" y="4056170"/>
              <a:ext cx="8244000" cy="4830960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en-US" dirty="0">
                  <a:latin typeface="Arial Narrow" pitchFamily="34" charset="0"/>
                  <a:cs typeface="Courier New" pitchFamily="49" charset="0"/>
                </a:rPr>
                <a:t>Complete e </a:t>
              </a:r>
              <a:r>
                <a:rPr lang="en-US" dirty="0" err="1">
                  <a:latin typeface="Arial Narrow" pitchFamily="34" charset="0"/>
                  <a:cs typeface="Courier New" pitchFamily="49" charset="0"/>
                </a:rPr>
                <a:t>teste</a:t>
              </a:r>
              <a:r>
                <a:rPr lang="en-US" dirty="0">
                  <a:latin typeface="Arial Narrow" pitchFamily="34" charset="0"/>
                  <a:cs typeface="Courier New" pitchFamily="49" charset="0"/>
                </a:rPr>
                <a:t> o </a:t>
              </a:r>
              <a:r>
                <a:rPr lang="en-US" dirty="0" err="1">
                  <a:latin typeface="Arial Narrow" pitchFamily="34" charset="0"/>
                  <a:cs typeface="Courier New" pitchFamily="49" charset="0"/>
                </a:rPr>
                <a:t>programa</a:t>
              </a:r>
              <a:r>
                <a:rPr lang="en-US" dirty="0">
                  <a:latin typeface="Arial Narrow" pitchFamily="34" charset="0"/>
                  <a:cs typeface="Courier New" pitchFamily="49" charset="0"/>
                </a:rPr>
                <a:t> a </a:t>
              </a:r>
              <a:r>
                <a:rPr lang="en-US" dirty="0" err="1">
                  <a:latin typeface="Arial Narrow" pitchFamily="34" charset="0"/>
                  <a:cs typeface="Courier New" pitchFamily="49" charset="0"/>
                </a:rPr>
                <a:t>seguir</a:t>
              </a:r>
              <a:r>
                <a:rPr lang="en-US" dirty="0">
                  <a:latin typeface="Arial Narrow" pitchFamily="34" charset="0"/>
                  <a:cs typeface="Courier New" pitchFamily="49" charset="0"/>
                </a:rPr>
                <a:t>.</a:t>
              </a:r>
            </a:p>
            <a:p>
              <a:pPr>
                <a:defRPr/>
              </a:pPr>
              <a:endParaRPr lang="en-US" dirty="0">
                <a:latin typeface="Arial Narrow" pitchFamily="34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&lt;stdio.h&gt;</a:t>
              </a:r>
              <a:endPara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conio.h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pt-BR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#define </a:t>
              </a:r>
              <a:r>
                <a:rPr lang="pt-BR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9</a:t>
              </a:r>
              <a:endParaRPr lang="pt-BR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600"/>
                </a:spcBef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I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][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 = {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… 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pt-BR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exiba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(int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I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][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dim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]) {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… 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(void) {</a:t>
              </a:r>
              <a:endPara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exiba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puts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"\n"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Coloração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1AF0EA-5BD8-4974-BF8E-236D0A0FDB6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11269" name="Grupo 10"/>
          <p:cNvGrpSpPr>
            <a:grpSpLocks/>
          </p:cNvGrpSpPr>
          <p:nvPr/>
        </p:nvGrpSpPr>
        <p:grpSpPr bwMode="auto">
          <a:xfrm>
            <a:off x="425450" y="1019175"/>
            <a:ext cx="8243888" cy="823913"/>
            <a:chOff x="447675" y="1138238"/>
            <a:chExt cx="8229600" cy="823727"/>
          </a:xfrm>
        </p:grpSpPr>
        <p:sp>
          <p:nvSpPr>
            <p:cNvPr id="8" name="CaixaDeTexto 7"/>
            <p:cNvSpPr txBox="1"/>
            <p:nvPr/>
          </p:nvSpPr>
          <p:spPr bwMode="auto">
            <a:xfrm>
              <a:off x="447675" y="1138238"/>
              <a:ext cx="8229600" cy="430116"/>
            </a:xfrm>
            <a:prstGeom prst="rect">
              <a:avLst/>
            </a:prstGeom>
            <a:solidFill>
              <a:srgbClr val="00007E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200" b="1" dirty="0">
                  <a:solidFill>
                    <a:schemeClr val="bg1"/>
                  </a:solidFill>
                  <a:latin typeface="+mj-lt"/>
                </a:rPr>
                <a:t>Coloração limitada por área</a:t>
              </a:r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447675" y="1562005"/>
              <a:ext cx="8229600" cy="399960"/>
            </a:xfrm>
            <a:prstGeom prst="rect">
              <a:avLst/>
            </a:prstGeom>
            <a:solidFill>
              <a:srgbClr val="EBF3F9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ct val="125000"/>
                </a:spcBef>
                <a:buSzPct val="69000"/>
                <a:defRPr/>
              </a:pPr>
              <a:r>
                <a:rPr lang="pt-BR" sz="2000" dirty="0">
                  <a:latin typeface="Arial Narrow" pitchFamily="34" charset="0"/>
                </a:rPr>
                <a:t>colore apenas pontos vizinhos que têm a mesma cor do ponto inicial da coloração.</a:t>
              </a:r>
            </a:p>
          </p:txBody>
        </p:sp>
      </p:grpSp>
      <p:sp>
        <p:nvSpPr>
          <p:cNvPr id="11270" name="AutoShape 13" descr="Resultado de imagem para fila de dados infinit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1271" name="Group 2"/>
          <p:cNvGrpSpPr>
            <a:grpSpLocks noChangeAspect="1"/>
          </p:cNvGrpSpPr>
          <p:nvPr/>
        </p:nvGrpSpPr>
        <p:grpSpPr bwMode="auto">
          <a:xfrm>
            <a:off x="5897563" y="3473450"/>
            <a:ext cx="2771775" cy="1319213"/>
            <a:chOff x="2691" y="2089"/>
            <a:chExt cx="2155" cy="1025"/>
          </a:xfrm>
        </p:grpSpPr>
        <p:sp>
          <p:nvSpPr>
            <p:cNvPr id="11273" name="Rectangle 3"/>
            <p:cNvSpPr>
              <a:spLocks noChangeArrowheads="1"/>
            </p:cNvSpPr>
            <p:nvPr/>
          </p:nvSpPr>
          <p:spPr bwMode="auto">
            <a:xfrm>
              <a:off x="2836" y="2178"/>
              <a:ext cx="24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pt-BR">
                  <a:latin typeface="Arial Narrow" pitchFamily="34" charset="0"/>
                </a:rPr>
                <a:t>(i, j)</a:t>
              </a:r>
            </a:p>
          </p:txBody>
        </p:sp>
        <p:sp>
          <p:nvSpPr>
            <p:cNvPr id="11274" name="Rectangle 4"/>
            <p:cNvSpPr>
              <a:spLocks noChangeArrowheads="1"/>
            </p:cNvSpPr>
            <p:nvPr/>
          </p:nvSpPr>
          <p:spPr bwMode="auto">
            <a:xfrm>
              <a:off x="2702" y="2493"/>
              <a:ext cx="430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pt-BR">
                  <a:latin typeface="Arial Narrow" pitchFamily="34" charset="0"/>
                </a:rPr>
                <a:t>(i, j</a:t>
              </a:r>
              <a:r>
                <a:rPr lang="pt-BR">
                  <a:latin typeface="Arial Narrow" pitchFamily="34" charset="0"/>
                  <a:sym typeface="Symbol" pitchFamily="18" charset="2"/>
                </a:rPr>
                <a:t></a:t>
              </a:r>
              <a:r>
                <a:rPr lang="pt-BR">
                  <a:latin typeface="Arial Narrow" pitchFamily="34" charset="0"/>
                </a:rPr>
                <a:t>1)</a:t>
              </a:r>
            </a:p>
          </p:txBody>
        </p:sp>
        <p:sp>
          <p:nvSpPr>
            <p:cNvPr id="11275" name="Rectangle 5"/>
            <p:cNvSpPr>
              <a:spLocks noChangeArrowheads="1"/>
            </p:cNvSpPr>
            <p:nvPr/>
          </p:nvSpPr>
          <p:spPr bwMode="auto">
            <a:xfrm>
              <a:off x="2691" y="2896"/>
              <a:ext cx="430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pt-BR">
                  <a:latin typeface="Arial Narrow" pitchFamily="34" charset="0"/>
                </a:rPr>
                <a:t>(i</a:t>
              </a:r>
              <a:r>
                <a:rPr lang="pt-BR">
                  <a:latin typeface="Arial Narrow" pitchFamily="34" charset="0"/>
                  <a:sym typeface="Symbol" pitchFamily="18" charset="2"/>
                </a:rPr>
                <a:t></a:t>
              </a:r>
              <a:r>
                <a:rPr lang="pt-BR">
                  <a:latin typeface="Arial Narrow" pitchFamily="34" charset="0"/>
                </a:rPr>
                <a:t>1, j)</a:t>
              </a:r>
            </a:p>
          </p:txBody>
        </p:sp>
        <p:sp>
          <p:nvSpPr>
            <p:cNvPr id="11276" name="Rectangle 6"/>
            <p:cNvSpPr>
              <a:spLocks noChangeArrowheads="1"/>
            </p:cNvSpPr>
            <p:nvPr/>
          </p:nvSpPr>
          <p:spPr bwMode="auto">
            <a:xfrm>
              <a:off x="4379" y="2089"/>
              <a:ext cx="430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pt-BR">
                  <a:latin typeface="Arial Narrow" pitchFamily="34" charset="0"/>
                </a:rPr>
                <a:t>(i</a:t>
              </a:r>
              <a:r>
                <a:rPr lang="pt-BR">
                  <a:latin typeface="Arial Narrow" pitchFamily="34" charset="0"/>
                  <a:sym typeface="Symbol" pitchFamily="18" charset="2"/>
                </a:rPr>
                <a:t></a:t>
              </a:r>
              <a:r>
                <a:rPr lang="pt-BR">
                  <a:latin typeface="Arial Narrow" pitchFamily="34" charset="0"/>
                </a:rPr>
                <a:t>1, j)</a:t>
              </a:r>
            </a:p>
          </p:txBody>
        </p:sp>
        <p:sp>
          <p:nvSpPr>
            <p:cNvPr id="11277" name="Rectangle 7"/>
            <p:cNvSpPr>
              <a:spLocks noChangeArrowheads="1"/>
            </p:cNvSpPr>
            <p:nvPr/>
          </p:nvSpPr>
          <p:spPr bwMode="auto">
            <a:xfrm>
              <a:off x="4416" y="2493"/>
              <a:ext cx="430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pt-BR">
                  <a:latin typeface="Arial Narrow" pitchFamily="34" charset="0"/>
                </a:rPr>
                <a:t>(i, j</a:t>
              </a:r>
              <a:r>
                <a:rPr lang="pt-BR">
                  <a:latin typeface="Arial Narrow" pitchFamily="34" charset="0"/>
                  <a:sym typeface="Symbol" pitchFamily="18" charset="2"/>
                </a:rPr>
                <a:t></a:t>
              </a:r>
              <a:r>
                <a:rPr lang="pt-BR">
                  <a:latin typeface="Arial Narrow" pitchFamily="34" charset="0"/>
                </a:rPr>
                <a:t>1)</a:t>
              </a:r>
            </a:p>
          </p:txBody>
        </p:sp>
        <p:sp>
          <p:nvSpPr>
            <p:cNvPr id="11278" name="Line 8"/>
            <p:cNvSpPr>
              <a:spLocks noChangeShapeType="1"/>
            </p:cNvSpPr>
            <p:nvPr/>
          </p:nvSpPr>
          <p:spPr bwMode="auto">
            <a:xfrm>
              <a:off x="3125" y="2588"/>
              <a:ext cx="266" cy="1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279" name="Line 9"/>
            <p:cNvSpPr>
              <a:spLocks noChangeShapeType="1"/>
            </p:cNvSpPr>
            <p:nvPr/>
          </p:nvSpPr>
          <p:spPr bwMode="auto">
            <a:xfrm flipH="1">
              <a:off x="4122" y="2577"/>
              <a:ext cx="266" cy="1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280" name="Line 10"/>
            <p:cNvSpPr>
              <a:spLocks noChangeShapeType="1"/>
            </p:cNvSpPr>
            <p:nvPr/>
          </p:nvSpPr>
          <p:spPr bwMode="auto">
            <a:xfrm>
              <a:off x="4129" y="2145"/>
              <a:ext cx="226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281" name="Line 11"/>
            <p:cNvSpPr>
              <a:spLocks noChangeShapeType="1"/>
            </p:cNvSpPr>
            <p:nvPr/>
          </p:nvSpPr>
          <p:spPr bwMode="auto">
            <a:xfrm flipV="1">
              <a:off x="3344" y="2880"/>
              <a:ext cx="338" cy="144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282" name="Line 12"/>
            <p:cNvSpPr>
              <a:spLocks noChangeShapeType="1"/>
            </p:cNvSpPr>
            <p:nvPr/>
          </p:nvSpPr>
          <p:spPr bwMode="auto">
            <a:xfrm flipH="1" flipV="1">
              <a:off x="3118" y="3024"/>
              <a:ext cx="226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1283" name="Group 13"/>
            <p:cNvGrpSpPr>
              <a:grpSpLocks/>
            </p:cNvGrpSpPr>
            <p:nvPr/>
          </p:nvGrpSpPr>
          <p:grpSpPr bwMode="auto">
            <a:xfrm>
              <a:off x="3429" y="2145"/>
              <a:ext cx="680" cy="737"/>
              <a:chOff x="3429" y="2145"/>
              <a:chExt cx="766" cy="870"/>
            </a:xfrm>
          </p:grpSpPr>
          <p:sp>
            <p:nvSpPr>
              <p:cNvPr id="11285" name="Line 14"/>
              <p:cNvSpPr>
                <a:spLocks noChangeShapeType="1"/>
              </p:cNvSpPr>
              <p:nvPr/>
            </p:nvSpPr>
            <p:spPr bwMode="auto">
              <a:xfrm flipH="1">
                <a:off x="3857" y="2145"/>
                <a:ext cx="338" cy="144"/>
              </a:xfrm>
              <a:prstGeom prst="line">
                <a:avLst/>
              </a:prstGeom>
              <a:noFill/>
              <a:ln w="19050" cap="rnd">
                <a:solidFill>
                  <a:srgbClr val="000000"/>
                </a:solidFill>
                <a:prstDash val="sysDot"/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286" name="Oval 15"/>
              <p:cNvSpPr>
                <a:spLocks noChangeArrowheads="1"/>
              </p:cNvSpPr>
              <p:nvPr/>
            </p:nvSpPr>
            <p:spPr bwMode="auto">
              <a:xfrm>
                <a:off x="3431" y="2300"/>
                <a:ext cx="230" cy="223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11287" name="Oval 16"/>
              <p:cNvSpPr>
                <a:spLocks noChangeArrowheads="1"/>
              </p:cNvSpPr>
              <p:nvPr/>
            </p:nvSpPr>
            <p:spPr bwMode="auto">
              <a:xfrm>
                <a:off x="3683" y="2300"/>
                <a:ext cx="230" cy="223"/>
              </a:xfrm>
              <a:prstGeom prst="ellipse">
                <a:avLst/>
              </a:prstGeom>
              <a:gradFill rotWithShape="1">
                <a:gsLst>
                  <a:gs pos="0">
                    <a:srgbClr val="FFC9C9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11288" name="Oval 17"/>
              <p:cNvSpPr>
                <a:spLocks noChangeArrowheads="1"/>
              </p:cNvSpPr>
              <p:nvPr/>
            </p:nvSpPr>
            <p:spPr bwMode="auto">
              <a:xfrm>
                <a:off x="3935" y="2300"/>
                <a:ext cx="230" cy="223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11289" name="Oval 18"/>
              <p:cNvSpPr>
                <a:spLocks noChangeArrowheads="1"/>
              </p:cNvSpPr>
              <p:nvPr/>
            </p:nvSpPr>
            <p:spPr bwMode="auto">
              <a:xfrm>
                <a:off x="3431" y="2788"/>
                <a:ext cx="230" cy="224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11290" name="Oval 19"/>
              <p:cNvSpPr>
                <a:spLocks noChangeArrowheads="1"/>
              </p:cNvSpPr>
              <p:nvPr/>
            </p:nvSpPr>
            <p:spPr bwMode="auto">
              <a:xfrm>
                <a:off x="3939" y="2788"/>
                <a:ext cx="230" cy="224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11291" name="Oval 20"/>
              <p:cNvSpPr>
                <a:spLocks noChangeArrowheads="1"/>
              </p:cNvSpPr>
              <p:nvPr/>
            </p:nvSpPr>
            <p:spPr bwMode="auto">
              <a:xfrm>
                <a:off x="3681" y="2543"/>
                <a:ext cx="230" cy="223"/>
              </a:xfrm>
              <a:prstGeom prst="ellipse">
                <a:avLst/>
              </a:prstGeom>
              <a:gradFill rotWithShape="1">
                <a:gsLst>
                  <a:gs pos="0">
                    <a:srgbClr val="FFC9C9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0D0D0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11292" name="Oval 21"/>
              <p:cNvSpPr>
                <a:spLocks noChangeArrowheads="1"/>
              </p:cNvSpPr>
              <p:nvPr/>
            </p:nvSpPr>
            <p:spPr bwMode="auto">
              <a:xfrm>
                <a:off x="3935" y="2543"/>
                <a:ext cx="230" cy="223"/>
              </a:xfrm>
              <a:prstGeom prst="ellipse">
                <a:avLst/>
              </a:prstGeom>
              <a:gradFill rotWithShape="1">
                <a:gsLst>
                  <a:gs pos="0">
                    <a:srgbClr val="FFC9C9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11293" name="Oval 22"/>
              <p:cNvSpPr>
                <a:spLocks noChangeArrowheads="1"/>
              </p:cNvSpPr>
              <p:nvPr/>
            </p:nvSpPr>
            <p:spPr bwMode="auto">
              <a:xfrm>
                <a:off x="3688" y="2792"/>
                <a:ext cx="231" cy="223"/>
              </a:xfrm>
              <a:prstGeom prst="ellipse">
                <a:avLst/>
              </a:prstGeom>
              <a:gradFill rotWithShape="1">
                <a:gsLst>
                  <a:gs pos="0">
                    <a:srgbClr val="FFC9C9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  <p:sp>
            <p:nvSpPr>
              <p:cNvPr id="11294" name="Oval 23"/>
              <p:cNvSpPr>
                <a:spLocks noChangeArrowheads="1"/>
              </p:cNvSpPr>
              <p:nvPr/>
            </p:nvSpPr>
            <p:spPr bwMode="auto">
              <a:xfrm>
                <a:off x="3429" y="2543"/>
                <a:ext cx="230" cy="223"/>
              </a:xfrm>
              <a:prstGeom prst="ellipse">
                <a:avLst/>
              </a:prstGeom>
              <a:gradFill rotWithShape="1">
                <a:gsLst>
                  <a:gs pos="0">
                    <a:srgbClr val="FFC9C9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pt-BR">
                  <a:latin typeface="Arial Narrow" pitchFamily="34" charset="0"/>
                </a:endParaRPr>
              </a:p>
            </p:txBody>
          </p:sp>
        </p:grpSp>
        <p:sp>
          <p:nvSpPr>
            <p:cNvPr id="11284" name="Line 24"/>
            <p:cNvSpPr>
              <a:spLocks noChangeShapeType="1"/>
            </p:cNvSpPr>
            <p:nvPr/>
          </p:nvSpPr>
          <p:spPr bwMode="auto">
            <a:xfrm>
              <a:off x="3136" y="2273"/>
              <a:ext cx="510" cy="204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9" name="CaixaDeTexto 238"/>
          <p:cNvSpPr txBox="1">
            <a:spLocks noChangeArrowheads="1"/>
          </p:cNvSpPr>
          <p:nvPr/>
        </p:nvSpPr>
        <p:spPr bwMode="auto">
          <a:xfrm>
            <a:off x="425450" y="2025650"/>
            <a:ext cx="5218113" cy="4216400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defRPr/>
            </a:pPr>
            <a:r>
              <a:rPr lang="pt-BR" sz="1900" b="1" dirty="0">
                <a:latin typeface="Arial Narrow" pitchFamily="34" charset="0"/>
              </a:rPr>
              <a:t>Algoritmo de coloração:</a:t>
            </a:r>
          </a:p>
          <a:p>
            <a:pPr algn="just">
              <a:spcBef>
                <a:spcPts val="1200"/>
              </a:spcBef>
              <a:defRPr/>
            </a:pPr>
            <a:r>
              <a:rPr lang="pt-BR" sz="1900" dirty="0">
                <a:latin typeface="Arial Narrow" pitchFamily="34" charset="0"/>
              </a:rPr>
              <a:t>Dados um pixel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900" dirty="0">
                <a:latin typeface="Arial Narrow" pitchFamily="34" charset="0"/>
              </a:rPr>
              <a:t> e uma nova cor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900" dirty="0">
                <a:latin typeface="Arial Narrow" pitchFamily="34" charset="0"/>
              </a:rPr>
              <a:t>, a coloração da região de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900" dirty="0">
                <a:latin typeface="Arial Narrow" pitchFamily="34" charset="0"/>
              </a:rPr>
              <a:t> é feita do seguinte modo:</a:t>
            </a:r>
          </a:p>
          <a:p>
            <a:pPr marL="268288" indent="-268288" algn="just">
              <a:spcBef>
                <a:spcPts val="12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900" dirty="0">
                <a:latin typeface="Arial Narrow" pitchFamily="34" charset="0"/>
              </a:rPr>
              <a:t>Crie uma fila vazia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900" dirty="0">
                <a:latin typeface="Arial Narrow" pitchFamily="34" charset="0"/>
              </a:rPr>
              <a:t>.</a:t>
            </a:r>
          </a:p>
          <a:p>
            <a:pPr marL="268288" indent="-268288" algn="just">
              <a:spcBef>
                <a:spcPts val="3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900" dirty="0">
                <a:latin typeface="Arial Narrow" pitchFamily="34" charset="0"/>
              </a:rPr>
              <a:t>Obtenha a cor atual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pt-BR" sz="1900" dirty="0">
                <a:latin typeface="Arial Narrow" pitchFamily="34" charset="0"/>
              </a:rPr>
              <a:t> de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900" dirty="0">
                <a:latin typeface="Arial Narrow" pitchFamily="34" charset="0"/>
              </a:rPr>
              <a:t>.</a:t>
            </a:r>
          </a:p>
          <a:p>
            <a:pPr marL="268288" indent="-268288" algn="just">
              <a:spcBef>
                <a:spcPts val="3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900" dirty="0">
                <a:latin typeface="Arial Narrow" pitchFamily="34" charset="0"/>
              </a:rPr>
              <a:t>Mude a cor de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900" dirty="0">
                <a:latin typeface="Arial Narrow" pitchFamily="34" charset="0"/>
              </a:rPr>
              <a:t> para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900" dirty="0">
                <a:latin typeface="Arial Narrow" pitchFamily="34" charset="0"/>
              </a:rPr>
              <a:t>.</a:t>
            </a:r>
          </a:p>
          <a:p>
            <a:pPr marL="268288" indent="-268288" algn="just">
              <a:spcBef>
                <a:spcPts val="3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900" dirty="0">
                <a:latin typeface="Arial Narrow" pitchFamily="34" charset="0"/>
              </a:rPr>
              <a:t>Insira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900" dirty="0">
                <a:latin typeface="Arial Narrow" pitchFamily="34" charset="0"/>
              </a:rPr>
              <a:t> na fila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900" dirty="0">
                <a:latin typeface="Arial Narrow" pitchFamily="34" charset="0"/>
              </a:rPr>
              <a:t>.</a:t>
            </a:r>
          </a:p>
          <a:p>
            <a:pPr marL="268288" indent="-268288" algn="just">
              <a:spcBef>
                <a:spcPts val="3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900" dirty="0">
                <a:latin typeface="Arial Narrow" pitchFamily="34" charset="0"/>
              </a:rPr>
              <a:t>Enquanto a fila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900" dirty="0">
                <a:latin typeface="Arial Narrow" pitchFamily="34" charset="0"/>
              </a:rPr>
              <a:t> não estiver vazia, faça :</a:t>
            </a:r>
          </a:p>
          <a:p>
            <a:pPr marL="538163" indent="-269875" algn="just">
              <a:spcBef>
                <a:spcPts val="3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900" dirty="0">
                <a:latin typeface="Arial Narrow" pitchFamily="34" charset="0"/>
              </a:rPr>
              <a:t>Remova um ponto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900" dirty="0">
                <a:latin typeface="Arial Narrow" pitchFamily="34" charset="0"/>
              </a:rPr>
              <a:t> de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900" dirty="0">
                <a:latin typeface="Arial Narrow" pitchFamily="34" charset="0"/>
              </a:rPr>
              <a:t>.</a:t>
            </a:r>
          </a:p>
          <a:p>
            <a:pPr marL="538163" indent="-269875" algn="just">
              <a:spcBef>
                <a:spcPts val="3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900" dirty="0">
                <a:latin typeface="Arial Narrow" pitchFamily="34" charset="0"/>
              </a:rPr>
              <a:t>Para cada vizinho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pt-BR" sz="1900" dirty="0">
                <a:latin typeface="Arial Narrow" pitchFamily="34" charset="0"/>
              </a:rPr>
              <a:t> de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900" dirty="0">
                <a:latin typeface="Arial Narrow" pitchFamily="34" charset="0"/>
              </a:rPr>
              <a:t>, que tenha a cor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pt-BR" sz="1900" dirty="0">
                <a:latin typeface="Arial Narrow" pitchFamily="34" charset="0"/>
              </a:rPr>
              <a:t>, faça:</a:t>
            </a:r>
          </a:p>
          <a:p>
            <a:pPr marL="806450" lvl="1" indent="-268288" algn="just">
              <a:spcBef>
                <a:spcPts val="3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900" dirty="0">
                <a:latin typeface="Arial Narrow" pitchFamily="34" charset="0"/>
              </a:rPr>
              <a:t>Mude a cor de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pt-BR" sz="1900" dirty="0">
                <a:latin typeface="Arial Narrow" pitchFamily="34" charset="0"/>
              </a:rPr>
              <a:t> para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900" dirty="0">
                <a:latin typeface="Arial Narrow" pitchFamily="34" charset="0"/>
              </a:rPr>
              <a:t>.</a:t>
            </a:r>
          </a:p>
          <a:p>
            <a:pPr marL="806450" lvl="1" indent="-268288" algn="just">
              <a:spcBef>
                <a:spcPts val="3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900" dirty="0">
                <a:latin typeface="Arial Narrow" pitchFamily="34" charset="0"/>
              </a:rPr>
              <a:t>Insira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pt-BR" sz="1900" dirty="0">
                <a:latin typeface="Arial Narrow" pitchFamily="34" charset="0"/>
              </a:rPr>
              <a:t> na fila </a:t>
            </a:r>
            <a:r>
              <a:rPr lang="pt-BR" sz="19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900" dirty="0">
                <a:latin typeface="Arial Narrow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upo 45"/>
          <p:cNvGrpSpPr>
            <a:grpSpLocks/>
          </p:cNvGrpSpPr>
          <p:nvPr/>
        </p:nvGrpSpPr>
        <p:grpSpPr bwMode="auto">
          <a:xfrm>
            <a:off x="425450" y="1019175"/>
            <a:ext cx="8243888" cy="4645025"/>
            <a:chOff x="425450" y="3536295"/>
            <a:chExt cx="8243888" cy="4645028"/>
          </a:xfrm>
        </p:grpSpPr>
        <p:sp>
          <p:nvSpPr>
            <p:cNvPr id="39" name="CaixaDeTexto 38"/>
            <p:cNvSpPr txBox="1"/>
            <p:nvPr/>
          </p:nvSpPr>
          <p:spPr bwMode="auto">
            <a:xfrm>
              <a:off x="425450" y="3536295"/>
              <a:ext cx="8243888" cy="400050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3.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Funcionamento do algoritmo de coloração</a:t>
              </a:r>
              <a:endParaRPr lang="pt-BR" sz="2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 bwMode="auto">
            <a:xfrm>
              <a:off x="425450" y="3933170"/>
              <a:ext cx="8243888" cy="4248153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291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Coloração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0B4F53-0A88-4F24-AA92-B16733E990B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12294" name="Grupo 218"/>
          <p:cNvGrpSpPr>
            <a:grpSpLocks/>
          </p:cNvGrpSpPr>
          <p:nvPr/>
        </p:nvGrpSpPr>
        <p:grpSpPr bwMode="auto">
          <a:xfrm>
            <a:off x="2836863" y="1643063"/>
            <a:ext cx="3449637" cy="3714750"/>
            <a:chOff x="2837180" y="1714488"/>
            <a:chExt cx="3449332" cy="3715544"/>
          </a:xfrm>
        </p:grpSpPr>
        <p:sp>
          <p:nvSpPr>
            <p:cNvPr id="13662" name="CaixaDeTexto 217"/>
            <p:cNvSpPr txBox="1">
              <a:spLocks noChangeArrowheads="1"/>
            </p:cNvSpPr>
            <p:nvPr/>
          </p:nvSpPr>
          <p:spPr bwMode="auto">
            <a:xfrm>
              <a:off x="2911294" y="1758032"/>
              <a:ext cx="3375218" cy="3672000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3663" name="Grupo 114"/>
            <p:cNvGrpSpPr>
              <a:grpSpLocks/>
            </p:cNvGrpSpPr>
            <p:nvPr/>
          </p:nvGrpSpPr>
          <p:grpSpPr bwMode="auto">
            <a:xfrm>
              <a:off x="2837180" y="1714488"/>
              <a:ext cx="3420428" cy="3681465"/>
              <a:chOff x="425450" y="1963134"/>
              <a:chExt cx="3420428" cy="3681465"/>
            </a:xfrm>
          </p:grpSpPr>
          <p:grpSp>
            <p:nvGrpSpPr>
              <p:cNvPr id="13664" name="Group 3"/>
              <p:cNvGrpSpPr>
                <a:grpSpLocks/>
              </p:cNvGrpSpPr>
              <p:nvPr/>
            </p:nvGrpSpPr>
            <p:grpSpPr bwMode="auto">
              <a:xfrm>
                <a:off x="427167" y="1963134"/>
                <a:ext cx="3417001" cy="3322912"/>
                <a:chOff x="3623" y="2699"/>
                <a:chExt cx="1993" cy="1939"/>
              </a:xfrm>
            </p:grpSpPr>
            <p:sp>
              <p:nvSpPr>
                <p:cNvPr id="13666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67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013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68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4213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69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441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70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4614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71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815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72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018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73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522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74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75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2885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76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081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77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277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78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473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79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66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80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864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81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060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82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256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683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452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grpSp>
              <p:nvGrpSpPr>
                <p:cNvPr id="13684" name="Group 22"/>
                <p:cNvGrpSpPr>
                  <a:grpSpLocks/>
                </p:cNvGrpSpPr>
                <p:nvPr/>
              </p:nvGrpSpPr>
              <p:grpSpPr bwMode="auto">
                <a:xfrm>
                  <a:off x="3812" y="2885"/>
                  <a:ext cx="1804" cy="1753"/>
                  <a:chOff x="3812" y="2885"/>
                  <a:chExt cx="1804" cy="1753"/>
                </a:xfrm>
              </p:grpSpPr>
              <p:sp>
                <p:nvSpPr>
                  <p:cNvPr id="13685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86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87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88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89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90" name="Oval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91" name="Oval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92" name="Oval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93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94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08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95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96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97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98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99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00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01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02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08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03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27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04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05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06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07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08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09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10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11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27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12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47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13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14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15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16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17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18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19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20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47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21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668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22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23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24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25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26" name="Oval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27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28" name="Oval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29" name="Oval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668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30" name="Oval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31" name="Oval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32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33" name="Oval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34" name="Oval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35" name="Oval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36" name="Oval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37" name="Oval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38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39" name="Oval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40" name="Oval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41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42" name="Oval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43" name="Oval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44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45" name="Oval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46" name="Oval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47" name="Oval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48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49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50" name="Oval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51" name="Oval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52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53" name="Oval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54" name="Oval 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55" name="Oval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56" name="Oval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57" name="Oval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58" name="Oval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59" name="Oval 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60" name="Oval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61" name="Oval 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62" name="Oval 1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63" name="Oval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64" name="Oval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765" name="Oval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13665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425450" y="5368689"/>
                <a:ext cx="3420428" cy="2759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Arial Narrow" pitchFamily="34" charset="0"/>
                  </a:rPr>
                  <a:t>(a)</a:t>
                </a:r>
                <a:r>
                  <a:rPr lang="pt-BR">
                    <a:latin typeface="Arial Narrow" pitchFamily="34" charset="0"/>
                  </a:rPr>
                  <a:t> região original</a:t>
                </a:r>
              </a:p>
            </p:txBody>
          </p:sp>
        </p:grpSp>
      </p:grpSp>
      <p:grpSp>
        <p:nvGrpSpPr>
          <p:cNvPr id="9" name="Grupo 219"/>
          <p:cNvGrpSpPr>
            <a:grpSpLocks/>
          </p:cNvGrpSpPr>
          <p:nvPr/>
        </p:nvGrpSpPr>
        <p:grpSpPr bwMode="auto">
          <a:xfrm>
            <a:off x="2836863" y="1643063"/>
            <a:ext cx="3448050" cy="3714750"/>
            <a:chOff x="2838895" y="1714488"/>
            <a:chExt cx="3447617" cy="3715544"/>
          </a:xfrm>
        </p:grpSpPr>
        <p:sp>
          <p:nvSpPr>
            <p:cNvPr id="13558" name="CaixaDeTexto 220"/>
            <p:cNvSpPr txBox="1">
              <a:spLocks noChangeArrowheads="1"/>
            </p:cNvSpPr>
            <p:nvPr/>
          </p:nvSpPr>
          <p:spPr bwMode="auto">
            <a:xfrm>
              <a:off x="2911294" y="1758032"/>
              <a:ext cx="3375218" cy="3672000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3559" name="Grupo 114"/>
            <p:cNvGrpSpPr>
              <a:grpSpLocks/>
            </p:cNvGrpSpPr>
            <p:nvPr/>
          </p:nvGrpSpPr>
          <p:grpSpPr bwMode="auto">
            <a:xfrm>
              <a:off x="2838895" y="1714488"/>
              <a:ext cx="3441495" cy="3664007"/>
              <a:chOff x="427165" y="1963134"/>
              <a:chExt cx="3441495" cy="3664007"/>
            </a:xfrm>
          </p:grpSpPr>
          <p:grpSp>
            <p:nvGrpSpPr>
              <p:cNvPr id="13560" name="Group 3"/>
              <p:cNvGrpSpPr>
                <a:grpSpLocks/>
              </p:cNvGrpSpPr>
              <p:nvPr/>
            </p:nvGrpSpPr>
            <p:grpSpPr bwMode="auto">
              <a:xfrm>
                <a:off x="427165" y="1963134"/>
                <a:ext cx="3417001" cy="3322912"/>
                <a:chOff x="3623" y="2699"/>
                <a:chExt cx="1993" cy="1939"/>
              </a:xfrm>
            </p:grpSpPr>
            <p:sp>
              <p:nvSpPr>
                <p:cNvPr id="13562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63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013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64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4213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65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441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66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4614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67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815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68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018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69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522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70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71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2885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72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081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73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277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74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473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75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66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76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864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77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060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78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256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579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452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grpSp>
              <p:nvGrpSpPr>
                <p:cNvPr id="13580" name="Group 22"/>
                <p:cNvGrpSpPr>
                  <a:grpSpLocks/>
                </p:cNvGrpSpPr>
                <p:nvPr/>
              </p:nvGrpSpPr>
              <p:grpSpPr bwMode="auto">
                <a:xfrm>
                  <a:off x="3812" y="2885"/>
                  <a:ext cx="1804" cy="1753"/>
                  <a:chOff x="3812" y="2885"/>
                  <a:chExt cx="1804" cy="1753"/>
                </a:xfrm>
              </p:grpSpPr>
              <p:sp>
                <p:nvSpPr>
                  <p:cNvPr id="13581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82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83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84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85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86" name="Oval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87" name="Oval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88" name="Oval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89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90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08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91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92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93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94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95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96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97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98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08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99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27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00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01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02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03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04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05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06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07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27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08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47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09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10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11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12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13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14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15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16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47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17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668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18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19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20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21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22" name="Oval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23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24" name="Oval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25" name="Oval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668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26" name="Oval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27" name="Oval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28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29" name="Oval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30" name="Oval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31" name="Oval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32" name="Oval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33" name="Oval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34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35" name="Oval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36" name="Oval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37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38" name="Oval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39" name="Oval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40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41" name="Oval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42" name="Oval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43" name="Oval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44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45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46" name="Oval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47" name="Oval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48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49" name="Oval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50" name="Oval 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51" name="Oval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52" name="Oval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53" name="Oval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54" name="Oval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55" name="Oval 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56" name="Oval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57" name="Oval 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58" name="Oval 1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59" name="Oval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60" name="Oval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661" name="Oval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13561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664660" y="5368690"/>
                <a:ext cx="3204000" cy="25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Arial Narrow" pitchFamily="34" charset="0"/>
                  </a:rPr>
                  <a:t>(b)</a:t>
                </a:r>
                <a:r>
                  <a:rPr lang="pt-BR">
                    <a:latin typeface="Arial Narrow" pitchFamily="34" charset="0"/>
                  </a:rPr>
                  <a:t> 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F=[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(5,4)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]</a:t>
                </a:r>
              </a:p>
            </p:txBody>
          </p:sp>
        </p:grpSp>
      </p:grpSp>
      <p:grpSp>
        <p:nvGrpSpPr>
          <p:cNvPr id="13" name="Grupo 534"/>
          <p:cNvGrpSpPr>
            <a:grpSpLocks/>
          </p:cNvGrpSpPr>
          <p:nvPr/>
        </p:nvGrpSpPr>
        <p:grpSpPr bwMode="auto">
          <a:xfrm>
            <a:off x="2836863" y="1643063"/>
            <a:ext cx="3448050" cy="3714750"/>
            <a:chOff x="2838895" y="1714488"/>
            <a:chExt cx="3447617" cy="3715544"/>
          </a:xfrm>
        </p:grpSpPr>
        <p:sp>
          <p:nvSpPr>
            <p:cNvPr id="13454" name="CaixaDeTexto 535"/>
            <p:cNvSpPr txBox="1">
              <a:spLocks noChangeArrowheads="1"/>
            </p:cNvSpPr>
            <p:nvPr/>
          </p:nvSpPr>
          <p:spPr bwMode="auto">
            <a:xfrm>
              <a:off x="2911294" y="1758032"/>
              <a:ext cx="3375218" cy="3672000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3455" name="Grupo 114"/>
            <p:cNvGrpSpPr>
              <a:grpSpLocks/>
            </p:cNvGrpSpPr>
            <p:nvPr/>
          </p:nvGrpSpPr>
          <p:grpSpPr bwMode="auto">
            <a:xfrm>
              <a:off x="2838893" y="1714488"/>
              <a:ext cx="3441497" cy="3664007"/>
              <a:chOff x="427163" y="1963134"/>
              <a:chExt cx="3441497" cy="3664007"/>
            </a:xfrm>
          </p:grpSpPr>
          <p:grpSp>
            <p:nvGrpSpPr>
              <p:cNvPr id="13456" name="Group 3"/>
              <p:cNvGrpSpPr>
                <a:grpSpLocks/>
              </p:cNvGrpSpPr>
              <p:nvPr/>
            </p:nvGrpSpPr>
            <p:grpSpPr bwMode="auto">
              <a:xfrm>
                <a:off x="427163" y="1963134"/>
                <a:ext cx="3417001" cy="3322912"/>
                <a:chOff x="3623" y="2699"/>
                <a:chExt cx="1993" cy="1939"/>
              </a:xfrm>
            </p:grpSpPr>
            <p:sp>
              <p:nvSpPr>
                <p:cNvPr id="13458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59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013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60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4213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61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441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62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4614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63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815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64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018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65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522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66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67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2885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68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081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69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277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70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473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71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66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72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864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73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060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74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256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475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452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grpSp>
              <p:nvGrpSpPr>
                <p:cNvPr id="13476" name="Group 22"/>
                <p:cNvGrpSpPr>
                  <a:grpSpLocks/>
                </p:cNvGrpSpPr>
                <p:nvPr/>
              </p:nvGrpSpPr>
              <p:grpSpPr bwMode="auto">
                <a:xfrm>
                  <a:off x="3812" y="2885"/>
                  <a:ext cx="1804" cy="1753"/>
                  <a:chOff x="3812" y="2885"/>
                  <a:chExt cx="1804" cy="1753"/>
                </a:xfrm>
              </p:grpSpPr>
              <p:sp>
                <p:nvSpPr>
                  <p:cNvPr id="13477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78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79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80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81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82" name="Oval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83" name="Oval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84" name="Oval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85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86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08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87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88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89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90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91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92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93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94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08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95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27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96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97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98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99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00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01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02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03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27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04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47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05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06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07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08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09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10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11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12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47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13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668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14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15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16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17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18" name="Oval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19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20" name="Oval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21" name="Oval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668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22" name="Oval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23" name="Oval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24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25" name="Oval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26" name="Oval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27" name="Oval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28" name="Oval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29" name="Oval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30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31" name="Oval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32" name="Oval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33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34" name="Oval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35" name="Oval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36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37" name="Oval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38" name="Oval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39" name="Oval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40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41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42" name="Oval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43" name="Oval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44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45" name="Oval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46" name="Oval 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47" name="Oval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48" name="Oval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49" name="Oval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50" name="Oval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51" name="Oval 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52" name="Oval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53" name="Oval 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54" name="Oval 1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55" name="Oval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56" name="Oval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557" name="Oval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13457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664660" y="5368690"/>
                <a:ext cx="3204000" cy="25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Arial Narrow" pitchFamily="34" charset="0"/>
                  </a:rPr>
                  <a:t>(b)</a:t>
                </a:r>
                <a:r>
                  <a:rPr lang="pt-BR">
                    <a:latin typeface="Arial Narrow" pitchFamily="34" charset="0"/>
                  </a:rPr>
                  <a:t> 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F=[]</a:t>
                </a:r>
              </a:p>
            </p:txBody>
          </p:sp>
        </p:grpSp>
      </p:grpSp>
      <p:grpSp>
        <p:nvGrpSpPr>
          <p:cNvPr id="17" name="Grupo 324"/>
          <p:cNvGrpSpPr>
            <a:grpSpLocks/>
          </p:cNvGrpSpPr>
          <p:nvPr/>
        </p:nvGrpSpPr>
        <p:grpSpPr bwMode="auto">
          <a:xfrm>
            <a:off x="2836863" y="1643063"/>
            <a:ext cx="3448050" cy="3714750"/>
            <a:chOff x="2838895" y="1714488"/>
            <a:chExt cx="3447617" cy="3715544"/>
          </a:xfrm>
        </p:grpSpPr>
        <p:sp>
          <p:nvSpPr>
            <p:cNvPr id="13350" name="CaixaDeTexto 325"/>
            <p:cNvSpPr txBox="1">
              <a:spLocks noChangeArrowheads="1"/>
            </p:cNvSpPr>
            <p:nvPr/>
          </p:nvSpPr>
          <p:spPr bwMode="auto">
            <a:xfrm>
              <a:off x="2911294" y="1758032"/>
              <a:ext cx="3375218" cy="3672000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3351" name="Grupo 114"/>
            <p:cNvGrpSpPr>
              <a:grpSpLocks/>
            </p:cNvGrpSpPr>
            <p:nvPr/>
          </p:nvGrpSpPr>
          <p:grpSpPr bwMode="auto">
            <a:xfrm>
              <a:off x="2838893" y="1714488"/>
              <a:ext cx="3441497" cy="3664007"/>
              <a:chOff x="427163" y="1963134"/>
              <a:chExt cx="3441497" cy="3664007"/>
            </a:xfrm>
          </p:grpSpPr>
          <p:grpSp>
            <p:nvGrpSpPr>
              <p:cNvPr id="13352" name="Group 3"/>
              <p:cNvGrpSpPr>
                <a:grpSpLocks/>
              </p:cNvGrpSpPr>
              <p:nvPr/>
            </p:nvGrpSpPr>
            <p:grpSpPr bwMode="auto">
              <a:xfrm>
                <a:off x="427163" y="1963134"/>
                <a:ext cx="3417001" cy="3322912"/>
                <a:chOff x="3623" y="2699"/>
                <a:chExt cx="1993" cy="1939"/>
              </a:xfrm>
            </p:grpSpPr>
            <p:sp>
              <p:nvSpPr>
                <p:cNvPr id="13354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55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013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56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4213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57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441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58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4614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59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815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60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018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61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522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62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63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2885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64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081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65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277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66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473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67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66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68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864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69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060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70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256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371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452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grpSp>
              <p:nvGrpSpPr>
                <p:cNvPr id="13372" name="Group 22"/>
                <p:cNvGrpSpPr>
                  <a:grpSpLocks/>
                </p:cNvGrpSpPr>
                <p:nvPr/>
              </p:nvGrpSpPr>
              <p:grpSpPr bwMode="auto">
                <a:xfrm>
                  <a:off x="3812" y="2885"/>
                  <a:ext cx="1804" cy="1753"/>
                  <a:chOff x="3812" y="2885"/>
                  <a:chExt cx="1804" cy="1753"/>
                </a:xfrm>
              </p:grpSpPr>
              <p:sp>
                <p:nvSpPr>
                  <p:cNvPr id="13373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74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75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76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77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78" name="Oval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79" name="Oval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80" name="Oval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81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82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08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83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84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85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86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87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88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89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90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08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91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27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92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93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94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95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96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97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98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99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27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00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47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01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02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03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04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05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06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07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08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47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09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668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10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11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12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13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14" name="Oval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15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16" name="Oval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17" name="Oval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668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18" name="Oval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19" name="Oval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20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21" name="Oval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22" name="Oval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23" name="Oval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24" name="Oval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25" name="Oval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26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27" name="Oval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28" name="Oval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29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30" name="Oval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31" name="Oval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32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33" name="Oval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34" name="Oval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35" name="Oval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36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37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38" name="Oval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39" name="Oval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40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41" name="Oval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42" name="Oval 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43" name="Oval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44" name="Oval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45" name="Oval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46" name="Oval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47" name="Oval 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48" name="Oval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49" name="Oval 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50" name="Oval 1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51" name="Oval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52" name="Oval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453" name="Oval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13353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664660" y="5368690"/>
                <a:ext cx="3204000" cy="25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Arial Narrow" pitchFamily="34" charset="0"/>
                  </a:rPr>
                  <a:t>(b)</a:t>
                </a:r>
                <a:r>
                  <a:rPr lang="pt-BR">
                    <a:latin typeface="Arial Narrow" pitchFamily="34" charset="0"/>
                  </a:rPr>
                  <a:t> 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F=[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(5,5)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]</a:t>
                </a:r>
              </a:p>
            </p:txBody>
          </p:sp>
        </p:grpSp>
      </p:grpSp>
      <p:grpSp>
        <p:nvGrpSpPr>
          <p:cNvPr id="21" name="Grupo 429"/>
          <p:cNvGrpSpPr>
            <a:grpSpLocks/>
          </p:cNvGrpSpPr>
          <p:nvPr/>
        </p:nvGrpSpPr>
        <p:grpSpPr bwMode="auto">
          <a:xfrm>
            <a:off x="2836863" y="1643063"/>
            <a:ext cx="3448050" cy="3714750"/>
            <a:chOff x="2838895" y="1714488"/>
            <a:chExt cx="3447617" cy="3715544"/>
          </a:xfrm>
        </p:grpSpPr>
        <p:sp>
          <p:nvSpPr>
            <p:cNvPr id="13246" name="CaixaDeTexto 430"/>
            <p:cNvSpPr txBox="1">
              <a:spLocks noChangeArrowheads="1"/>
            </p:cNvSpPr>
            <p:nvPr/>
          </p:nvSpPr>
          <p:spPr bwMode="auto">
            <a:xfrm>
              <a:off x="2911294" y="1758032"/>
              <a:ext cx="3375218" cy="3672000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3247" name="Grupo 114"/>
            <p:cNvGrpSpPr>
              <a:grpSpLocks/>
            </p:cNvGrpSpPr>
            <p:nvPr/>
          </p:nvGrpSpPr>
          <p:grpSpPr bwMode="auto">
            <a:xfrm>
              <a:off x="2838891" y="1714488"/>
              <a:ext cx="3441499" cy="3664007"/>
              <a:chOff x="427161" y="1963134"/>
              <a:chExt cx="3441499" cy="3664007"/>
            </a:xfrm>
          </p:grpSpPr>
          <p:grpSp>
            <p:nvGrpSpPr>
              <p:cNvPr id="13248" name="Group 3"/>
              <p:cNvGrpSpPr>
                <a:grpSpLocks/>
              </p:cNvGrpSpPr>
              <p:nvPr/>
            </p:nvGrpSpPr>
            <p:grpSpPr bwMode="auto">
              <a:xfrm>
                <a:off x="427161" y="1963134"/>
                <a:ext cx="3417001" cy="3322912"/>
                <a:chOff x="3623" y="2699"/>
                <a:chExt cx="1993" cy="1939"/>
              </a:xfrm>
            </p:grpSpPr>
            <p:sp>
              <p:nvSpPr>
                <p:cNvPr id="13250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51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013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52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4213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53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441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54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4614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55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815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56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018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57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522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58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59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2885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60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081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61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277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62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473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63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66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64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864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65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060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66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256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267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452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grpSp>
              <p:nvGrpSpPr>
                <p:cNvPr id="13268" name="Group 22"/>
                <p:cNvGrpSpPr>
                  <a:grpSpLocks/>
                </p:cNvGrpSpPr>
                <p:nvPr/>
              </p:nvGrpSpPr>
              <p:grpSpPr bwMode="auto">
                <a:xfrm>
                  <a:off x="3812" y="2885"/>
                  <a:ext cx="1804" cy="1753"/>
                  <a:chOff x="3812" y="2885"/>
                  <a:chExt cx="1804" cy="1753"/>
                </a:xfrm>
              </p:grpSpPr>
              <p:sp>
                <p:nvSpPr>
                  <p:cNvPr id="13269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70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71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72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73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74" name="Oval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75" name="Oval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76" name="Oval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77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78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08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79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80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81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82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83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84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85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86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08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87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27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88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89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90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91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92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93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94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95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27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96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47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97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98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99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00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01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02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03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04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47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05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668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06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07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08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09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10" name="Oval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11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12" name="Oval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13" name="Oval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668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14" name="Oval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15" name="Oval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16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17" name="Oval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18" name="Oval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19" name="Oval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20" name="Oval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21" name="Oval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22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23" name="Oval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24" name="Oval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25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26" name="Oval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27" name="Oval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28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29" name="Oval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30" name="Oval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31" name="Oval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32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33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34" name="Oval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35" name="Oval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36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37" name="Oval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38" name="Oval 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39" name="Oval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40" name="Oval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41" name="Oval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42" name="Oval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43" name="Oval 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44" name="Oval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45" name="Oval 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46" name="Oval 1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47" name="Oval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48" name="Oval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349" name="Oval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13249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664660" y="5368690"/>
                <a:ext cx="3204000" cy="25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Arial Narrow" pitchFamily="34" charset="0"/>
                  </a:rPr>
                  <a:t>(b)</a:t>
                </a:r>
                <a:r>
                  <a:rPr lang="pt-BR">
                    <a:latin typeface="Arial Narrow" pitchFamily="34" charset="0"/>
                  </a:rPr>
                  <a:t> 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F=[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(5,5)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(6,4)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]</a:t>
                </a:r>
              </a:p>
            </p:txBody>
          </p:sp>
        </p:grpSp>
      </p:grpSp>
      <p:grpSp>
        <p:nvGrpSpPr>
          <p:cNvPr id="25" name="Grupo 639"/>
          <p:cNvGrpSpPr>
            <a:grpSpLocks/>
          </p:cNvGrpSpPr>
          <p:nvPr/>
        </p:nvGrpSpPr>
        <p:grpSpPr bwMode="auto">
          <a:xfrm>
            <a:off x="2836863" y="1643063"/>
            <a:ext cx="3448050" cy="3714750"/>
            <a:chOff x="2838895" y="1714488"/>
            <a:chExt cx="3447617" cy="3715544"/>
          </a:xfrm>
        </p:grpSpPr>
        <p:sp>
          <p:nvSpPr>
            <p:cNvPr id="13142" name="CaixaDeTexto 640"/>
            <p:cNvSpPr txBox="1">
              <a:spLocks noChangeArrowheads="1"/>
            </p:cNvSpPr>
            <p:nvPr/>
          </p:nvSpPr>
          <p:spPr bwMode="auto">
            <a:xfrm>
              <a:off x="2911294" y="1758032"/>
              <a:ext cx="3375218" cy="3672000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3143" name="Grupo 114"/>
            <p:cNvGrpSpPr>
              <a:grpSpLocks/>
            </p:cNvGrpSpPr>
            <p:nvPr/>
          </p:nvGrpSpPr>
          <p:grpSpPr bwMode="auto">
            <a:xfrm>
              <a:off x="2838889" y="1714488"/>
              <a:ext cx="3441501" cy="3664007"/>
              <a:chOff x="427159" y="1963134"/>
              <a:chExt cx="3441501" cy="3664007"/>
            </a:xfrm>
          </p:grpSpPr>
          <p:grpSp>
            <p:nvGrpSpPr>
              <p:cNvPr id="2" name="Group 3"/>
              <p:cNvGrpSpPr>
                <a:grpSpLocks/>
              </p:cNvGrpSpPr>
              <p:nvPr/>
            </p:nvGrpSpPr>
            <p:grpSpPr bwMode="auto">
              <a:xfrm>
                <a:off x="427159" y="1963134"/>
                <a:ext cx="3417001" cy="3322912"/>
                <a:chOff x="3623" y="2699"/>
                <a:chExt cx="1993" cy="1939"/>
              </a:xfrm>
            </p:grpSpPr>
            <p:sp>
              <p:nvSpPr>
                <p:cNvPr id="13146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47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013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48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4213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49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441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50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4614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51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815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52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018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53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522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54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55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2885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56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081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57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277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58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473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59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66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60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864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61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060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62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256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163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452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grpSp>
              <p:nvGrpSpPr>
                <p:cNvPr id="13164" name="Group 22"/>
                <p:cNvGrpSpPr>
                  <a:grpSpLocks/>
                </p:cNvGrpSpPr>
                <p:nvPr/>
              </p:nvGrpSpPr>
              <p:grpSpPr bwMode="auto">
                <a:xfrm>
                  <a:off x="3812" y="2885"/>
                  <a:ext cx="1804" cy="1753"/>
                  <a:chOff x="3812" y="2885"/>
                  <a:chExt cx="1804" cy="1753"/>
                </a:xfrm>
              </p:grpSpPr>
              <p:sp>
                <p:nvSpPr>
                  <p:cNvPr id="13165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66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67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68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69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70" name="Oval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71" name="Oval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72" name="Oval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73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74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08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75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76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77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78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79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80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81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82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08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83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27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84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85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86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87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88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89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90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91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27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92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47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93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94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95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96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97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98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99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00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47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01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668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02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03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04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05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06" name="Oval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07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08" name="Oval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09" name="Oval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668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10" name="Oval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11" name="Oval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12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13" name="Oval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14" name="Oval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15" name="Oval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16" name="Oval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17" name="Oval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18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19" name="Oval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20" name="Oval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21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22" name="Oval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23" name="Oval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24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25" name="Oval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26" name="Oval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27" name="Oval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28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29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30" name="Oval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31" name="Oval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32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33" name="Oval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34" name="Oval 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35" name="Oval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36" name="Oval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37" name="Oval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38" name="Oval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39" name="Oval 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40" name="Oval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41" name="Oval 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42" name="Oval 1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43" name="Oval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44" name="Oval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245" name="Oval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13145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664660" y="5368690"/>
                <a:ext cx="3204000" cy="25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Arial Narrow" pitchFamily="34" charset="0"/>
                  </a:rPr>
                  <a:t>(b)</a:t>
                </a:r>
                <a:r>
                  <a:rPr lang="pt-BR">
                    <a:latin typeface="Arial Narrow" pitchFamily="34" charset="0"/>
                  </a:rPr>
                  <a:t> 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F=[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(5,5)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(6,4)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(5,3)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]</a:t>
                </a:r>
              </a:p>
            </p:txBody>
          </p:sp>
        </p:grpSp>
      </p:grpSp>
      <p:grpSp>
        <p:nvGrpSpPr>
          <p:cNvPr id="29" name="Grupo 744"/>
          <p:cNvGrpSpPr>
            <a:grpSpLocks/>
          </p:cNvGrpSpPr>
          <p:nvPr/>
        </p:nvGrpSpPr>
        <p:grpSpPr bwMode="auto">
          <a:xfrm>
            <a:off x="2836863" y="1643063"/>
            <a:ext cx="3448050" cy="3714750"/>
            <a:chOff x="2838895" y="1714488"/>
            <a:chExt cx="3447617" cy="3715544"/>
          </a:xfrm>
        </p:grpSpPr>
        <p:sp>
          <p:nvSpPr>
            <p:cNvPr id="13038" name="CaixaDeTexto 745"/>
            <p:cNvSpPr txBox="1">
              <a:spLocks noChangeArrowheads="1"/>
            </p:cNvSpPr>
            <p:nvPr/>
          </p:nvSpPr>
          <p:spPr bwMode="auto">
            <a:xfrm>
              <a:off x="2911294" y="1758032"/>
              <a:ext cx="3375218" cy="3672000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3039" name="Grupo 114"/>
            <p:cNvGrpSpPr>
              <a:grpSpLocks/>
            </p:cNvGrpSpPr>
            <p:nvPr/>
          </p:nvGrpSpPr>
          <p:grpSpPr bwMode="auto">
            <a:xfrm>
              <a:off x="2838887" y="1714488"/>
              <a:ext cx="3441503" cy="3664007"/>
              <a:chOff x="427157" y="1963134"/>
              <a:chExt cx="3441503" cy="3664007"/>
            </a:xfrm>
          </p:grpSpPr>
          <p:grpSp>
            <p:nvGrpSpPr>
              <p:cNvPr id="13040" name="Group 3"/>
              <p:cNvGrpSpPr>
                <a:grpSpLocks/>
              </p:cNvGrpSpPr>
              <p:nvPr/>
            </p:nvGrpSpPr>
            <p:grpSpPr bwMode="auto">
              <a:xfrm>
                <a:off x="427157" y="1963134"/>
                <a:ext cx="3417001" cy="3322912"/>
                <a:chOff x="3623" y="2699"/>
                <a:chExt cx="1993" cy="1939"/>
              </a:xfrm>
            </p:grpSpPr>
            <p:sp>
              <p:nvSpPr>
                <p:cNvPr id="13042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43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013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44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4213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45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441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46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4614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47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815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48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018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49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522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50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51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2885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52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081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53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277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54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473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55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66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56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864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57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060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58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256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3059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452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grpSp>
              <p:nvGrpSpPr>
                <p:cNvPr id="13060" name="Group 22"/>
                <p:cNvGrpSpPr>
                  <a:grpSpLocks/>
                </p:cNvGrpSpPr>
                <p:nvPr/>
              </p:nvGrpSpPr>
              <p:grpSpPr bwMode="auto">
                <a:xfrm>
                  <a:off x="3812" y="2885"/>
                  <a:ext cx="1804" cy="1753"/>
                  <a:chOff x="3812" y="2885"/>
                  <a:chExt cx="1804" cy="1753"/>
                </a:xfrm>
              </p:grpSpPr>
              <p:sp>
                <p:nvSpPr>
                  <p:cNvPr id="13061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62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63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64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65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66" name="Oval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67" name="Oval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68" name="Oval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69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70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08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71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72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73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74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75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76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77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78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08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79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27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80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81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82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83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84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85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86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87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27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88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47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89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90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91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92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93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94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95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96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47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97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668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98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99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00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01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02" name="Oval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03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04" name="Oval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05" name="Oval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668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06" name="Oval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07" name="Oval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08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09" name="Oval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10" name="Oval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11" name="Oval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12" name="Oval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13" name="Oval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14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15" name="Oval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16" name="Oval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17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18" name="Oval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19" name="Oval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20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21" name="Oval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22" name="Oval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23" name="Oval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24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25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26" name="Oval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27" name="Oval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28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29" name="Oval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30" name="Oval 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31" name="Oval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32" name="Oval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33" name="Oval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34" name="Oval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35" name="Oval 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36" name="Oval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37" name="Oval 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38" name="Oval 1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39" name="Oval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40" name="Oval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141" name="Oval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13041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664660" y="5368690"/>
                <a:ext cx="3204000" cy="25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Arial Narrow" pitchFamily="34" charset="0"/>
                  </a:rPr>
                  <a:t>(b)</a:t>
                </a:r>
                <a:r>
                  <a:rPr lang="pt-BR">
                    <a:latin typeface="Arial Narrow" pitchFamily="34" charset="0"/>
                  </a:rPr>
                  <a:t> 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F=[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(6,4)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(5,3)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]</a:t>
                </a:r>
              </a:p>
            </p:txBody>
          </p:sp>
        </p:grpSp>
      </p:grpSp>
      <p:grpSp>
        <p:nvGrpSpPr>
          <p:cNvPr id="13144" name="Grupo 849"/>
          <p:cNvGrpSpPr>
            <a:grpSpLocks/>
          </p:cNvGrpSpPr>
          <p:nvPr/>
        </p:nvGrpSpPr>
        <p:grpSpPr bwMode="auto">
          <a:xfrm>
            <a:off x="2836863" y="1643063"/>
            <a:ext cx="3448050" cy="3714750"/>
            <a:chOff x="2838895" y="1714488"/>
            <a:chExt cx="3447617" cy="3715544"/>
          </a:xfrm>
        </p:grpSpPr>
        <p:sp>
          <p:nvSpPr>
            <p:cNvPr id="12934" name="CaixaDeTexto 850"/>
            <p:cNvSpPr txBox="1">
              <a:spLocks noChangeArrowheads="1"/>
            </p:cNvSpPr>
            <p:nvPr/>
          </p:nvSpPr>
          <p:spPr bwMode="auto">
            <a:xfrm>
              <a:off x="2911294" y="1758032"/>
              <a:ext cx="3375218" cy="3672000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935" name="Grupo 114"/>
            <p:cNvGrpSpPr>
              <a:grpSpLocks/>
            </p:cNvGrpSpPr>
            <p:nvPr/>
          </p:nvGrpSpPr>
          <p:grpSpPr bwMode="auto">
            <a:xfrm>
              <a:off x="2838885" y="1714488"/>
              <a:ext cx="3441505" cy="3664007"/>
              <a:chOff x="427155" y="1963134"/>
              <a:chExt cx="3441505" cy="3664007"/>
            </a:xfrm>
          </p:grpSpPr>
          <p:grpSp>
            <p:nvGrpSpPr>
              <p:cNvPr id="12936" name="Group 3"/>
              <p:cNvGrpSpPr>
                <a:grpSpLocks/>
              </p:cNvGrpSpPr>
              <p:nvPr/>
            </p:nvGrpSpPr>
            <p:grpSpPr bwMode="auto">
              <a:xfrm>
                <a:off x="427155" y="1963134"/>
                <a:ext cx="3417001" cy="3322912"/>
                <a:chOff x="3623" y="2699"/>
                <a:chExt cx="1993" cy="1939"/>
              </a:xfrm>
            </p:grpSpPr>
            <p:sp>
              <p:nvSpPr>
                <p:cNvPr id="12938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39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013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40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4213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41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441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42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4614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43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815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44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018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45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522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46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47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2885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48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081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49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277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50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473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51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66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52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864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53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060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54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256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955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452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grpSp>
              <p:nvGrpSpPr>
                <p:cNvPr id="12956" name="Group 22"/>
                <p:cNvGrpSpPr>
                  <a:grpSpLocks/>
                </p:cNvGrpSpPr>
                <p:nvPr/>
              </p:nvGrpSpPr>
              <p:grpSpPr bwMode="auto">
                <a:xfrm>
                  <a:off x="3812" y="2885"/>
                  <a:ext cx="1804" cy="1753"/>
                  <a:chOff x="3812" y="2885"/>
                  <a:chExt cx="1804" cy="1753"/>
                </a:xfrm>
              </p:grpSpPr>
              <p:sp>
                <p:nvSpPr>
                  <p:cNvPr id="12957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58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59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60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61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62" name="Oval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63" name="Oval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64" name="Oval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65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66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08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67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68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69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70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71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72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73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74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08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75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27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76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77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78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79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80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81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82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83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27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84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47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85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86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87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88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89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90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91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92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47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93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668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94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95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96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97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98" name="Oval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99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00" name="Oval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01" name="Oval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668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02" name="Oval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03" name="Oval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04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05" name="Oval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06" name="Oval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07" name="Oval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08" name="Oval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09" name="Oval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10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11" name="Oval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12" name="Oval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13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14" name="Oval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15" name="Oval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16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17" name="Oval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18" name="Oval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19" name="Oval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20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21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22" name="Oval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23" name="Oval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24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25" name="Oval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26" name="Oval 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27" name="Oval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28" name="Oval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29" name="Oval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30" name="Oval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31" name="Oval 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32" name="Oval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33" name="Oval 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34" name="Oval 1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35" name="Oval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36" name="Oval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037" name="Oval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12937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664660" y="5368690"/>
                <a:ext cx="3204000" cy="25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Arial Narrow" pitchFamily="34" charset="0"/>
                  </a:rPr>
                  <a:t>(b)</a:t>
                </a:r>
                <a:r>
                  <a:rPr lang="pt-BR">
                    <a:latin typeface="Arial Narrow" pitchFamily="34" charset="0"/>
                  </a:rPr>
                  <a:t> 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F=[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(6,4)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(5,3)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(6,5)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]</a:t>
                </a:r>
              </a:p>
            </p:txBody>
          </p:sp>
        </p:grpSp>
      </p:grpSp>
      <p:grpSp>
        <p:nvGrpSpPr>
          <p:cNvPr id="34" name="Grupo 954"/>
          <p:cNvGrpSpPr>
            <a:grpSpLocks/>
          </p:cNvGrpSpPr>
          <p:nvPr/>
        </p:nvGrpSpPr>
        <p:grpSpPr bwMode="auto">
          <a:xfrm>
            <a:off x="2836863" y="1643063"/>
            <a:ext cx="3448050" cy="3714750"/>
            <a:chOff x="2838895" y="1714488"/>
            <a:chExt cx="3447617" cy="3715544"/>
          </a:xfrm>
        </p:grpSpPr>
        <p:sp>
          <p:nvSpPr>
            <p:cNvPr id="12830" name="CaixaDeTexto 955"/>
            <p:cNvSpPr txBox="1">
              <a:spLocks noChangeArrowheads="1"/>
            </p:cNvSpPr>
            <p:nvPr/>
          </p:nvSpPr>
          <p:spPr bwMode="auto">
            <a:xfrm>
              <a:off x="2911294" y="1758032"/>
              <a:ext cx="3375218" cy="3672000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831" name="Grupo 114"/>
            <p:cNvGrpSpPr>
              <a:grpSpLocks/>
            </p:cNvGrpSpPr>
            <p:nvPr/>
          </p:nvGrpSpPr>
          <p:grpSpPr bwMode="auto">
            <a:xfrm>
              <a:off x="2838883" y="1714488"/>
              <a:ext cx="3441507" cy="3664007"/>
              <a:chOff x="427153" y="1963134"/>
              <a:chExt cx="3441507" cy="3664007"/>
            </a:xfrm>
          </p:grpSpPr>
          <p:grpSp>
            <p:nvGrpSpPr>
              <p:cNvPr id="12832" name="Group 3"/>
              <p:cNvGrpSpPr>
                <a:grpSpLocks/>
              </p:cNvGrpSpPr>
              <p:nvPr/>
            </p:nvGrpSpPr>
            <p:grpSpPr bwMode="auto">
              <a:xfrm>
                <a:off x="427153" y="1963134"/>
                <a:ext cx="3417001" cy="3322912"/>
                <a:chOff x="3623" y="2699"/>
                <a:chExt cx="1993" cy="1939"/>
              </a:xfrm>
            </p:grpSpPr>
            <p:sp>
              <p:nvSpPr>
                <p:cNvPr id="12834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35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013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36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4213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37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441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38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4614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39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815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40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018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41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522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42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43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2885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44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081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45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277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46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473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47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66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48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864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49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060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50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256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851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452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grpSp>
              <p:nvGrpSpPr>
                <p:cNvPr id="12852" name="Group 22"/>
                <p:cNvGrpSpPr>
                  <a:grpSpLocks/>
                </p:cNvGrpSpPr>
                <p:nvPr/>
              </p:nvGrpSpPr>
              <p:grpSpPr bwMode="auto">
                <a:xfrm>
                  <a:off x="3812" y="2885"/>
                  <a:ext cx="1804" cy="1753"/>
                  <a:chOff x="3812" y="2885"/>
                  <a:chExt cx="1804" cy="1753"/>
                </a:xfrm>
              </p:grpSpPr>
              <p:sp>
                <p:nvSpPr>
                  <p:cNvPr id="12853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54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55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56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57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58" name="Oval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59" name="Oval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60" name="Oval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61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62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08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63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64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65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66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67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68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69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70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08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71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27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72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73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74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75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76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77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78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79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27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80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47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81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82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83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84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85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86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87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88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47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89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668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90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91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92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93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94" name="Oval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95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96" name="Oval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97" name="Oval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668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98" name="Oval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99" name="Oval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00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01" name="Oval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02" name="Oval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03" name="Oval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04" name="Oval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05" name="Oval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06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07" name="Oval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08" name="Oval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09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10" name="Oval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11" name="Oval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12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13" name="Oval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14" name="Oval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15" name="Oval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16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17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18" name="Oval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19" name="Oval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20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21" name="Oval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22" name="Oval 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23" name="Oval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24" name="Oval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25" name="Oval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26" name="Oval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27" name="Oval 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28" name="Oval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29" name="Oval 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30" name="Oval 1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31" name="Oval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32" name="Oval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33" name="Oval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12833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664660" y="5368690"/>
                <a:ext cx="3204000" cy="25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Arial Narrow" pitchFamily="34" charset="0"/>
                  </a:rPr>
                  <a:t>(b)</a:t>
                </a:r>
                <a:r>
                  <a:rPr lang="pt-BR">
                    <a:latin typeface="Arial Narrow" pitchFamily="34" charset="0"/>
                  </a:rPr>
                  <a:t> 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F=[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(5,3)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(6,5)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]</a:t>
                </a:r>
              </a:p>
            </p:txBody>
          </p:sp>
        </p:grpSp>
      </p:grpSp>
      <p:grpSp>
        <p:nvGrpSpPr>
          <p:cNvPr id="38" name="Grupo 1059"/>
          <p:cNvGrpSpPr>
            <a:grpSpLocks/>
          </p:cNvGrpSpPr>
          <p:nvPr/>
        </p:nvGrpSpPr>
        <p:grpSpPr bwMode="auto">
          <a:xfrm>
            <a:off x="2836863" y="1643063"/>
            <a:ext cx="3448050" cy="3714750"/>
            <a:chOff x="2838895" y="1714488"/>
            <a:chExt cx="3447617" cy="3715544"/>
          </a:xfrm>
        </p:grpSpPr>
        <p:sp>
          <p:nvSpPr>
            <p:cNvPr id="12726" name="CaixaDeTexto 1060"/>
            <p:cNvSpPr txBox="1">
              <a:spLocks noChangeArrowheads="1"/>
            </p:cNvSpPr>
            <p:nvPr/>
          </p:nvSpPr>
          <p:spPr bwMode="auto">
            <a:xfrm>
              <a:off x="2911294" y="1758032"/>
              <a:ext cx="3375218" cy="3672000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727" name="Grupo 114"/>
            <p:cNvGrpSpPr>
              <a:grpSpLocks/>
            </p:cNvGrpSpPr>
            <p:nvPr/>
          </p:nvGrpSpPr>
          <p:grpSpPr bwMode="auto">
            <a:xfrm>
              <a:off x="2838881" y="1714488"/>
              <a:ext cx="3441509" cy="3664007"/>
              <a:chOff x="427151" y="1963134"/>
              <a:chExt cx="3441509" cy="3664007"/>
            </a:xfrm>
          </p:grpSpPr>
          <p:grpSp>
            <p:nvGrpSpPr>
              <p:cNvPr id="12728" name="Group 3"/>
              <p:cNvGrpSpPr>
                <a:grpSpLocks/>
              </p:cNvGrpSpPr>
              <p:nvPr/>
            </p:nvGrpSpPr>
            <p:grpSpPr bwMode="auto">
              <a:xfrm>
                <a:off x="427151" y="1963134"/>
                <a:ext cx="3417001" cy="3322912"/>
                <a:chOff x="3623" y="2699"/>
                <a:chExt cx="1993" cy="1939"/>
              </a:xfrm>
            </p:grpSpPr>
            <p:sp>
              <p:nvSpPr>
                <p:cNvPr id="12730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31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013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32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4213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33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441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34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4614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35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815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36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018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37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522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38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39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2885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40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081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41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277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42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473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43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66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44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864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45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060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46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256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747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452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grpSp>
              <p:nvGrpSpPr>
                <p:cNvPr id="12748" name="Group 22"/>
                <p:cNvGrpSpPr>
                  <a:grpSpLocks/>
                </p:cNvGrpSpPr>
                <p:nvPr/>
              </p:nvGrpSpPr>
              <p:grpSpPr bwMode="auto">
                <a:xfrm>
                  <a:off x="3812" y="2885"/>
                  <a:ext cx="1804" cy="1753"/>
                  <a:chOff x="3812" y="2885"/>
                  <a:chExt cx="1804" cy="1753"/>
                </a:xfrm>
              </p:grpSpPr>
              <p:sp>
                <p:nvSpPr>
                  <p:cNvPr id="12749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50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51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52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53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54" name="Oval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55" name="Oval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56" name="Oval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57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58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08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59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60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61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62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63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64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65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66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08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67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27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68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69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70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71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72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73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74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75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27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76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47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77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78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79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80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81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82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83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84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47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85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668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86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87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88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89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90" name="Oval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91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92" name="Oval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93" name="Oval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668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94" name="Oval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95" name="Oval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96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97" name="Oval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98" name="Oval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99" name="Oval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00" name="Oval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01" name="Oval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02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03" name="Oval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04" name="Oval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05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06" name="Oval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07" name="Oval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08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09" name="Oval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10" name="Oval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11" name="Oval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12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13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14" name="Oval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15" name="Oval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16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17" name="Oval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18" name="Oval 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19" name="Oval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20" name="Oval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21" name="Oval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22" name="Oval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23" name="Oval 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24" name="Oval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25" name="Oval 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26" name="Oval 1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27" name="Oval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28" name="Oval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829" name="Oval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12729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664660" y="5368690"/>
                <a:ext cx="3204000" cy="25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Arial Narrow" pitchFamily="34" charset="0"/>
                  </a:rPr>
                  <a:t>(b)</a:t>
                </a:r>
                <a:r>
                  <a:rPr lang="pt-BR">
                    <a:latin typeface="Arial Narrow" pitchFamily="34" charset="0"/>
                  </a:rPr>
                  <a:t> 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F=[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(5,3)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(6,5)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(6,3)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]</a:t>
                </a:r>
              </a:p>
            </p:txBody>
          </p:sp>
        </p:grpSp>
      </p:grpSp>
      <p:grpSp>
        <p:nvGrpSpPr>
          <p:cNvPr id="44" name="Grupo 1164"/>
          <p:cNvGrpSpPr>
            <a:grpSpLocks/>
          </p:cNvGrpSpPr>
          <p:nvPr/>
        </p:nvGrpSpPr>
        <p:grpSpPr bwMode="auto">
          <a:xfrm>
            <a:off x="2836863" y="1643063"/>
            <a:ext cx="3448050" cy="3714750"/>
            <a:chOff x="2838895" y="1714488"/>
            <a:chExt cx="3447617" cy="3715544"/>
          </a:xfrm>
        </p:grpSpPr>
        <p:sp>
          <p:nvSpPr>
            <p:cNvPr id="12622" name="CaixaDeTexto 1165"/>
            <p:cNvSpPr txBox="1">
              <a:spLocks noChangeArrowheads="1"/>
            </p:cNvSpPr>
            <p:nvPr/>
          </p:nvSpPr>
          <p:spPr bwMode="auto">
            <a:xfrm>
              <a:off x="2911294" y="1758032"/>
              <a:ext cx="3375218" cy="3672000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623" name="Grupo 114"/>
            <p:cNvGrpSpPr>
              <a:grpSpLocks/>
            </p:cNvGrpSpPr>
            <p:nvPr/>
          </p:nvGrpSpPr>
          <p:grpSpPr bwMode="auto">
            <a:xfrm>
              <a:off x="2838879" y="1714488"/>
              <a:ext cx="3441511" cy="3664007"/>
              <a:chOff x="427149" y="1963134"/>
              <a:chExt cx="3441511" cy="3664007"/>
            </a:xfrm>
          </p:grpSpPr>
          <p:grpSp>
            <p:nvGrpSpPr>
              <p:cNvPr id="12624" name="Group 3"/>
              <p:cNvGrpSpPr>
                <a:grpSpLocks/>
              </p:cNvGrpSpPr>
              <p:nvPr/>
            </p:nvGrpSpPr>
            <p:grpSpPr bwMode="auto">
              <a:xfrm>
                <a:off x="427149" y="1963134"/>
                <a:ext cx="3417001" cy="3322912"/>
                <a:chOff x="3623" y="2699"/>
                <a:chExt cx="1993" cy="1939"/>
              </a:xfrm>
            </p:grpSpPr>
            <p:sp>
              <p:nvSpPr>
                <p:cNvPr id="12626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27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013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28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4213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29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441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30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4614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31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815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32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018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33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522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34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35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2885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36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081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37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277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38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473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39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66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40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864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41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060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42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256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643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452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grpSp>
              <p:nvGrpSpPr>
                <p:cNvPr id="12644" name="Group 22"/>
                <p:cNvGrpSpPr>
                  <a:grpSpLocks/>
                </p:cNvGrpSpPr>
                <p:nvPr/>
              </p:nvGrpSpPr>
              <p:grpSpPr bwMode="auto">
                <a:xfrm>
                  <a:off x="3812" y="2885"/>
                  <a:ext cx="1804" cy="1753"/>
                  <a:chOff x="3812" y="2885"/>
                  <a:chExt cx="1804" cy="1753"/>
                </a:xfrm>
              </p:grpSpPr>
              <p:sp>
                <p:nvSpPr>
                  <p:cNvPr id="12645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46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47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48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49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50" name="Oval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51" name="Oval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52" name="Oval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53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54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08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55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56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57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58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59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60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61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62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08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63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27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64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65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66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67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68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69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70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71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27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72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47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73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74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75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76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77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78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79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80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47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81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668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82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83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84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85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86" name="Oval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87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88" name="Oval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89" name="Oval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668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90" name="Oval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91" name="Oval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92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93" name="Oval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94" name="Oval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95" name="Oval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96" name="Oval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97" name="Oval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98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99" name="Oval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00" name="Oval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01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02" name="Oval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03" name="Oval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04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05" name="Oval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06" name="Oval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07" name="Oval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08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09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10" name="Oval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11" name="Oval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12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13" name="Oval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14" name="Oval 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15" name="Oval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16" name="Oval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17" name="Oval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18" name="Oval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19" name="Oval 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20" name="Oval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21" name="Oval 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22" name="Oval 1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23" name="Oval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24" name="Oval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725" name="Oval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12625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664660" y="5368690"/>
                <a:ext cx="3204000" cy="25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Arial Narrow" pitchFamily="34" charset="0"/>
                  </a:rPr>
                  <a:t>(b)</a:t>
                </a:r>
                <a:r>
                  <a:rPr lang="pt-BR">
                    <a:latin typeface="Arial Narrow" pitchFamily="34" charset="0"/>
                  </a:rPr>
                  <a:t> 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F=[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(6,5)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,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(6,3)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]</a:t>
                </a:r>
              </a:p>
            </p:txBody>
          </p:sp>
        </p:grpSp>
      </p:grpSp>
      <p:grpSp>
        <p:nvGrpSpPr>
          <p:cNvPr id="48" name="Grupo 1269"/>
          <p:cNvGrpSpPr>
            <a:grpSpLocks/>
          </p:cNvGrpSpPr>
          <p:nvPr/>
        </p:nvGrpSpPr>
        <p:grpSpPr bwMode="auto">
          <a:xfrm>
            <a:off x="2836863" y="1643063"/>
            <a:ext cx="3448050" cy="3714750"/>
            <a:chOff x="2838895" y="1714488"/>
            <a:chExt cx="3447617" cy="3715544"/>
          </a:xfrm>
        </p:grpSpPr>
        <p:sp>
          <p:nvSpPr>
            <p:cNvPr id="12518" name="CaixaDeTexto 1270"/>
            <p:cNvSpPr txBox="1">
              <a:spLocks noChangeArrowheads="1"/>
            </p:cNvSpPr>
            <p:nvPr/>
          </p:nvSpPr>
          <p:spPr bwMode="auto">
            <a:xfrm>
              <a:off x="2911294" y="1758032"/>
              <a:ext cx="3375218" cy="3672000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519" name="Grupo 114"/>
            <p:cNvGrpSpPr>
              <a:grpSpLocks/>
            </p:cNvGrpSpPr>
            <p:nvPr/>
          </p:nvGrpSpPr>
          <p:grpSpPr bwMode="auto">
            <a:xfrm>
              <a:off x="2838877" y="1714488"/>
              <a:ext cx="3441513" cy="3664007"/>
              <a:chOff x="427147" y="1963134"/>
              <a:chExt cx="3441513" cy="3664007"/>
            </a:xfrm>
          </p:grpSpPr>
          <p:grpSp>
            <p:nvGrpSpPr>
              <p:cNvPr id="12520" name="Group 3"/>
              <p:cNvGrpSpPr>
                <a:grpSpLocks/>
              </p:cNvGrpSpPr>
              <p:nvPr/>
            </p:nvGrpSpPr>
            <p:grpSpPr bwMode="auto">
              <a:xfrm>
                <a:off x="427147" y="1963134"/>
                <a:ext cx="3417001" cy="3322912"/>
                <a:chOff x="3623" y="2699"/>
                <a:chExt cx="1993" cy="1939"/>
              </a:xfrm>
            </p:grpSpPr>
            <p:sp>
              <p:nvSpPr>
                <p:cNvPr id="12522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23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013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24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4213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25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441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26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4614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27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815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28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018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29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522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30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31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2885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32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081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33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277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34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473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35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66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36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864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37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060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38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256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539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452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grpSp>
              <p:nvGrpSpPr>
                <p:cNvPr id="12540" name="Group 22"/>
                <p:cNvGrpSpPr>
                  <a:grpSpLocks/>
                </p:cNvGrpSpPr>
                <p:nvPr/>
              </p:nvGrpSpPr>
              <p:grpSpPr bwMode="auto">
                <a:xfrm>
                  <a:off x="3812" y="2885"/>
                  <a:ext cx="1804" cy="1753"/>
                  <a:chOff x="3812" y="2885"/>
                  <a:chExt cx="1804" cy="1753"/>
                </a:xfrm>
              </p:grpSpPr>
              <p:sp>
                <p:nvSpPr>
                  <p:cNvPr id="12541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42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43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44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45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46" name="Oval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47" name="Oval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48" name="Oval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49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50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08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51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52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53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54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55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56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57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58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08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59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27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60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61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62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63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64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65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66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67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27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68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47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69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70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71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72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73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74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75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76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47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77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668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78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79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80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81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82" name="Oval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83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84" name="Oval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85" name="Oval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668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86" name="Oval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87" name="Oval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88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89" name="Oval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90" name="Oval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91" name="Oval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92" name="Oval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93" name="Oval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94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95" name="Oval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96" name="Oval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97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98" name="Oval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99" name="Oval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00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01" name="Oval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02" name="Oval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03" name="Oval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04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05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06" name="Oval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07" name="Oval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08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09" name="Oval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10" name="Oval 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11" name="Oval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12" name="Oval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13" name="Oval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14" name="Oval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15" name="Oval 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16" name="Oval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17" name="Oval 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18" name="Oval 1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19" name="Oval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20" name="Oval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621" name="Oval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12521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664660" y="5368690"/>
                <a:ext cx="3204000" cy="25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Arial Narrow" pitchFamily="34" charset="0"/>
                  </a:rPr>
                  <a:t>(b)</a:t>
                </a:r>
                <a:r>
                  <a:rPr lang="pt-BR">
                    <a:latin typeface="Arial Narrow" pitchFamily="34" charset="0"/>
                  </a:rPr>
                  <a:t> 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F=[</a:t>
                </a:r>
                <a:r>
                  <a:rPr lang="pt-BR" b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(6,3)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]</a:t>
                </a:r>
              </a:p>
            </p:txBody>
          </p:sp>
        </p:grpSp>
      </p:grpSp>
      <p:grpSp>
        <p:nvGrpSpPr>
          <p:cNvPr id="52" name="Grupo 1374"/>
          <p:cNvGrpSpPr>
            <a:grpSpLocks/>
          </p:cNvGrpSpPr>
          <p:nvPr/>
        </p:nvGrpSpPr>
        <p:grpSpPr bwMode="auto">
          <a:xfrm>
            <a:off x="2836863" y="1643063"/>
            <a:ext cx="3448050" cy="3714750"/>
            <a:chOff x="2838895" y="1714488"/>
            <a:chExt cx="3447617" cy="3715544"/>
          </a:xfrm>
        </p:grpSpPr>
        <p:sp>
          <p:nvSpPr>
            <p:cNvPr id="12414" name="CaixaDeTexto 1375"/>
            <p:cNvSpPr txBox="1">
              <a:spLocks noChangeArrowheads="1"/>
            </p:cNvSpPr>
            <p:nvPr/>
          </p:nvSpPr>
          <p:spPr bwMode="auto">
            <a:xfrm>
              <a:off x="2911294" y="1758032"/>
              <a:ext cx="3375218" cy="3672000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415" name="Grupo 114"/>
            <p:cNvGrpSpPr>
              <a:grpSpLocks/>
            </p:cNvGrpSpPr>
            <p:nvPr/>
          </p:nvGrpSpPr>
          <p:grpSpPr bwMode="auto">
            <a:xfrm>
              <a:off x="2838875" y="1714488"/>
              <a:ext cx="3441515" cy="3664007"/>
              <a:chOff x="427145" y="1963134"/>
              <a:chExt cx="3441515" cy="3664007"/>
            </a:xfrm>
          </p:grpSpPr>
          <p:grpSp>
            <p:nvGrpSpPr>
              <p:cNvPr id="12416" name="Group 3"/>
              <p:cNvGrpSpPr>
                <a:grpSpLocks/>
              </p:cNvGrpSpPr>
              <p:nvPr/>
            </p:nvGrpSpPr>
            <p:grpSpPr bwMode="auto">
              <a:xfrm>
                <a:off x="427145" y="1963134"/>
                <a:ext cx="3417001" cy="3322912"/>
                <a:chOff x="3623" y="2699"/>
                <a:chExt cx="1993" cy="1939"/>
              </a:xfrm>
            </p:grpSpPr>
            <p:sp>
              <p:nvSpPr>
                <p:cNvPr id="12418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19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013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20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4213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21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441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22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4614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23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815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24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018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25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522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26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27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2885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28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081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29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277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30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473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31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66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32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864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33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060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34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256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435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452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grpSp>
              <p:nvGrpSpPr>
                <p:cNvPr id="12436" name="Group 22"/>
                <p:cNvGrpSpPr>
                  <a:grpSpLocks/>
                </p:cNvGrpSpPr>
                <p:nvPr/>
              </p:nvGrpSpPr>
              <p:grpSpPr bwMode="auto">
                <a:xfrm>
                  <a:off x="3812" y="2885"/>
                  <a:ext cx="1804" cy="1753"/>
                  <a:chOff x="3812" y="2885"/>
                  <a:chExt cx="1804" cy="1753"/>
                </a:xfrm>
              </p:grpSpPr>
              <p:sp>
                <p:nvSpPr>
                  <p:cNvPr id="12437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38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39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40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41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42" name="Oval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43" name="Oval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44" name="Oval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45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46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08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47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48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49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50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51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52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53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54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08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55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27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56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57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58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59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60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61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62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63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27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64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47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65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66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67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68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69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70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71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72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47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73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668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74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75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76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77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78" name="Oval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79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80" name="Oval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81" name="Oval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668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82" name="Oval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83" name="Oval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84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85" name="Oval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86" name="Oval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87" name="Oval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88" name="Oval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89" name="Oval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90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91" name="Oval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92" name="Oval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93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94" name="Oval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95" name="Oval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96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97" name="Oval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98" name="Oval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99" name="Oval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00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01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02" name="Oval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03" name="Oval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04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05" name="Oval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06" name="Oval 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07" name="Oval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08" name="Oval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09" name="Oval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10" name="Oval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11" name="Oval 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12" name="Oval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13" name="Oval 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14" name="Oval 1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15" name="Oval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16" name="Oval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517" name="Oval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12417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664660" y="5368690"/>
                <a:ext cx="3204000" cy="25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Arial Narrow" pitchFamily="34" charset="0"/>
                  </a:rPr>
                  <a:t>(b)</a:t>
                </a:r>
                <a:r>
                  <a:rPr lang="pt-BR">
                    <a:latin typeface="Arial Narrow" pitchFamily="34" charset="0"/>
                  </a:rPr>
                  <a:t> 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F=[]</a:t>
                </a:r>
              </a:p>
            </p:txBody>
          </p:sp>
        </p:grpSp>
      </p:grpSp>
      <p:grpSp>
        <p:nvGrpSpPr>
          <p:cNvPr id="56" name="Grupo 1479"/>
          <p:cNvGrpSpPr>
            <a:grpSpLocks/>
          </p:cNvGrpSpPr>
          <p:nvPr/>
        </p:nvGrpSpPr>
        <p:grpSpPr bwMode="auto">
          <a:xfrm>
            <a:off x="2836863" y="1643063"/>
            <a:ext cx="3448050" cy="3714750"/>
            <a:chOff x="2838895" y="1714488"/>
            <a:chExt cx="3447617" cy="3715544"/>
          </a:xfrm>
        </p:grpSpPr>
        <p:sp>
          <p:nvSpPr>
            <p:cNvPr id="12310" name="CaixaDeTexto 1480"/>
            <p:cNvSpPr txBox="1">
              <a:spLocks noChangeArrowheads="1"/>
            </p:cNvSpPr>
            <p:nvPr/>
          </p:nvSpPr>
          <p:spPr bwMode="auto">
            <a:xfrm>
              <a:off x="2911294" y="1758032"/>
              <a:ext cx="3375218" cy="3672000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  <a:p>
              <a:endParaRPr lang="pt-BR" b="1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311" name="Grupo 114"/>
            <p:cNvGrpSpPr>
              <a:grpSpLocks/>
            </p:cNvGrpSpPr>
            <p:nvPr/>
          </p:nvGrpSpPr>
          <p:grpSpPr bwMode="auto">
            <a:xfrm>
              <a:off x="2838873" y="1714488"/>
              <a:ext cx="3441517" cy="3664007"/>
              <a:chOff x="427143" y="1963134"/>
              <a:chExt cx="3441517" cy="3664007"/>
            </a:xfrm>
          </p:grpSpPr>
          <p:grpSp>
            <p:nvGrpSpPr>
              <p:cNvPr id="12312" name="Group 3"/>
              <p:cNvGrpSpPr>
                <a:grpSpLocks/>
              </p:cNvGrpSpPr>
              <p:nvPr/>
            </p:nvGrpSpPr>
            <p:grpSpPr bwMode="auto">
              <a:xfrm>
                <a:off x="427143" y="1963134"/>
                <a:ext cx="3417001" cy="3322912"/>
                <a:chOff x="3623" y="2699"/>
                <a:chExt cx="1993" cy="1939"/>
              </a:xfrm>
            </p:grpSpPr>
            <p:sp>
              <p:nvSpPr>
                <p:cNvPr id="12314" name="Oval 4"/>
                <p:cNvSpPr>
                  <a:spLocks noChangeAspect="1" noChangeArrowheads="1"/>
                </p:cNvSpPr>
                <p:nvPr/>
              </p:nvSpPr>
              <p:spPr bwMode="auto">
                <a:xfrm>
                  <a:off x="3812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15" name="Oval 5"/>
                <p:cNvSpPr>
                  <a:spLocks noChangeAspect="1" noChangeArrowheads="1"/>
                </p:cNvSpPr>
                <p:nvPr/>
              </p:nvSpPr>
              <p:spPr bwMode="auto">
                <a:xfrm>
                  <a:off x="4013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16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4213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17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441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18" name="Oval 8"/>
                <p:cNvSpPr>
                  <a:spLocks noChangeAspect="1" noChangeArrowheads="1"/>
                </p:cNvSpPr>
                <p:nvPr/>
              </p:nvSpPr>
              <p:spPr bwMode="auto">
                <a:xfrm>
                  <a:off x="4614" y="2699"/>
                  <a:ext cx="190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19" name="Oval 9"/>
                <p:cNvSpPr>
                  <a:spLocks noChangeAspect="1" noChangeArrowheads="1"/>
                </p:cNvSpPr>
                <p:nvPr/>
              </p:nvSpPr>
              <p:spPr bwMode="auto">
                <a:xfrm>
                  <a:off x="4815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20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018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21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5224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22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427" y="269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23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2885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0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24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081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1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25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277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2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26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473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3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27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669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4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28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3864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5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29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060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6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30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256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7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sp>
              <p:nvSpPr>
                <p:cNvPr id="12331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452"/>
                  <a:ext cx="189" cy="186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600">
                      <a:solidFill>
                        <a:srgbClr val="0D0D0D"/>
                      </a:solidFill>
                      <a:latin typeface="Arial Narrow" pitchFamily="34" charset="0"/>
                    </a:rPr>
                    <a:t>8</a:t>
                  </a:r>
                  <a:endParaRPr lang="pt-BR" sz="1600">
                    <a:latin typeface="Arial Narrow" pitchFamily="34" charset="0"/>
                  </a:endParaRPr>
                </a:p>
              </p:txBody>
            </p:sp>
            <p:grpSp>
              <p:nvGrpSpPr>
                <p:cNvPr id="12332" name="Group 22"/>
                <p:cNvGrpSpPr>
                  <a:grpSpLocks/>
                </p:cNvGrpSpPr>
                <p:nvPr/>
              </p:nvGrpSpPr>
              <p:grpSpPr bwMode="auto">
                <a:xfrm>
                  <a:off x="3812" y="2885"/>
                  <a:ext cx="1804" cy="1753"/>
                  <a:chOff x="3812" y="2885"/>
                  <a:chExt cx="1804" cy="1753"/>
                </a:xfrm>
              </p:grpSpPr>
              <p:sp>
                <p:nvSpPr>
                  <p:cNvPr id="12333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34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35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36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37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2885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38" name="Oval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39" name="Oval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40" name="Oval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41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2885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42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08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43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44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45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46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081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47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48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49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081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50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08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51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27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52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53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54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55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277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56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57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58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277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59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27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60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47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61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62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63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64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473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65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66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67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473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68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47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69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668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70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71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72" name="Oval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73" name="Oval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669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74" name="Oval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75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76" name="Oval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669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CC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77" name="Oval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668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78" name="Oval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79" name="Oval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80" name="Oval 7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81" name="Oval 7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82" name="Oval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3864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83" name="Oval 7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84" name="Oval 7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85" name="Oval 7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86" name="Oval 7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3864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87" name="Oval 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88" name="Oval 7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89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90" name="Oval 8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91" name="Oval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060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92" name="Oval 8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C9C9"/>
                      </a:gs>
                      <a:gs pos="100000">
                        <a:srgbClr val="FF0000"/>
                      </a:gs>
                    </a:gsLst>
                    <a:path path="shape">
                      <a:fillToRect l="50000" t="50000" r="50000" b="50000"/>
                    </a:path>
                  </a:gradFill>
                  <a:ln w="28575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93" name="Oval 8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94" name="Oval 8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95" name="Oval 8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060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96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97" name="Oval 8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98" name="Oval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399" name="Oval 8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00" name="Oval 9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256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01" name="Oval 9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02" name="Oval 9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99FFCC"/>
                      </a:gs>
                      <a:gs pos="100000">
                        <a:srgbClr val="006600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03" name="Oval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04" name="Oval 9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256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05" name="Oval 9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12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06" name="Oval 9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01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07" name="Oval 9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216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08" name="Oval 9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418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09" name="Oval 9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620" y="4452"/>
                    <a:ext cx="190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10" name="Oval 1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22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11" name="Oval 10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024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12" name="Oval 10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25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413" name="Oval 10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427" y="4452"/>
                    <a:ext cx="189" cy="1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7F7F7F"/>
                      </a:gs>
                    </a:gsLst>
                    <a:path path="shape">
                      <a:fillToRect l="50000" t="50000" r="50000" b="50000"/>
                    </a:path>
                  </a:gradFill>
                  <a:ln w="6350">
                    <a:noFill/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pt-BR">
                      <a:latin typeface="Arial Narrow" pitchFamily="34" charset="0"/>
                    </a:endParaRPr>
                  </a:p>
                </p:txBody>
              </p:sp>
            </p:grpSp>
          </p:grpSp>
          <p:sp>
            <p:nvSpPr>
              <p:cNvPr id="12313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664660" y="5368690"/>
                <a:ext cx="3204000" cy="258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Arial Narrow" pitchFamily="34" charset="0"/>
                  </a:rPr>
                  <a:t>(b)</a:t>
                </a:r>
                <a:r>
                  <a:rPr lang="pt-BR">
                    <a:latin typeface="Arial Narrow" pitchFamily="34" charset="0"/>
                  </a:rPr>
                  <a:t> </a:t>
                </a:r>
                <a:r>
                  <a:rPr lang="pt-BR" b="1">
                    <a:latin typeface="Courier New" pitchFamily="49" charset="0"/>
                    <a:cs typeface="Courier New" pitchFamily="49" charset="0"/>
                  </a:rPr>
                  <a:t>F=[]</a:t>
                </a:r>
              </a:p>
            </p:txBody>
          </p:sp>
        </p:grpSp>
      </p:grpSp>
      <p:sp>
        <p:nvSpPr>
          <p:cNvPr id="12308" name="Rectangle 104"/>
          <p:cNvSpPr>
            <a:spLocks noChangeAspect="1" noChangeArrowheads="1"/>
          </p:cNvSpPr>
          <p:nvPr/>
        </p:nvSpPr>
        <p:spPr bwMode="auto">
          <a:xfrm>
            <a:off x="428625" y="1571625"/>
            <a:ext cx="17145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pt-BR" b="1">
                <a:latin typeface="Courier New" pitchFamily="49" charset="0"/>
                <a:cs typeface="Courier New" pitchFamily="49" charset="0"/>
              </a:rPr>
              <a:t>p = (5,4)</a:t>
            </a:r>
          </a:p>
          <a:p>
            <a:r>
              <a:rPr lang="pt-BR" b="1">
                <a:latin typeface="Courier New" pitchFamily="49" charset="0"/>
                <a:cs typeface="Courier New" pitchFamily="49" charset="0"/>
              </a:rPr>
              <a:t>n = 4</a:t>
            </a:r>
            <a:r>
              <a:rPr lang="pt-BR" b="1">
                <a:latin typeface="Arial Narrow" pitchFamily="34" charset="0"/>
                <a:cs typeface="Courier New" pitchFamily="49" charset="0"/>
              </a:rPr>
              <a:t> </a:t>
            </a:r>
            <a:r>
              <a:rPr lang="pt-BR">
                <a:latin typeface="Arial Narrow" pitchFamily="34" charset="0"/>
                <a:cs typeface="Courier New" pitchFamily="49" charset="0"/>
              </a:rPr>
              <a:t>(vermelho)</a:t>
            </a:r>
          </a:p>
          <a:p>
            <a:r>
              <a:rPr lang="pt-BR" b="1">
                <a:latin typeface="Courier New" pitchFamily="49" charset="0"/>
                <a:cs typeface="Courier New" pitchFamily="49" charset="0"/>
              </a:rPr>
              <a:t>a = 0</a:t>
            </a:r>
            <a:r>
              <a:rPr lang="pt-BR" b="1">
                <a:latin typeface="Arial Narrow" pitchFamily="34" charset="0"/>
                <a:cs typeface="Courier New" pitchFamily="49" charset="0"/>
              </a:rPr>
              <a:t> </a:t>
            </a:r>
            <a:r>
              <a:rPr lang="pt-BR">
                <a:latin typeface="Arial Narrow" pitchFamily="34" charset="0"/>
                <a:cs typeface="Courier New" pitchFamily="49" charset="0"/>
              </a:rPr>
              <a:t>(preto)</a:t>
            </a:r>
          </a:p>
        </p:txBody>
      </p:sp>
      <p:sp>
        <p:nvSpPr>
          <p:cNvPr id="1586" name="CaixaDeTexto 1585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 fila mantém pixels que já foram coloridos, mas cujos vizinhos ainda não foram inspecionados!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6" grpId="0" animBg="1" autoUpdateAnimBg="0"/>
    </p:bldLst>
  </p:timing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ECD8B83CE5494B980AD943CCAFEAFD" ma:contentTypeVersion="4" ma:contentTypeDescription="Crie um novo documento." ma:contentTypeScope="" ma:versionID="978c26730082053ff942a1b5094098c7">
  <xsd:schema xmlns:xsd="http://www.w3.org/2001/XMLSchema" xmlns:xs="http://www.w3.org/2001/XMLSchema" xmlns:p="http://schemas.microsoft.com/office/2006/metadata/properties" xmlns:ns2="3cf1e506-407d-4d26-a31a-8d2f52ca4bc3" targetNamespace="http://schemas.microsoft.com/office/2006/metadata/properties" ma:root="true" ma:fieldsID="f77f92ad307c21ff81f795e90cd6ebde" ns2:_="">
    <xsd:import namespace="3cf1e506-407d-4d26-a31a-8d2f52ca4b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f1e506-407d-4d26-a31a-8d2f52ca4b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9B1F5F-7A6A-416F-BC3A-3D904D55DFE9}"/>
</file>

<file path=customXml/itemProps2.xml><?xml version="1.0" encoding="utf-8"?>
<ds:datastoreItem xmlns:ds="http://schemas.openxmlformats.org/officeDocument/2006/customXml" ds:itemID="{805EC7E8-0BDD-42AC-ACF2-8CF838ED3B73}"/>
</file>

<file path=customXml/itemProps3.xml><?xml version="1.0" encoding="utf-8"?>
<ds:datastoreItem xmlns:ds="http://schemas.openxmlformats.org/officeDocument/2006/customXml" ds:itemID="{D077CF8B-DD83-4795-A4F8-681D18E7FB4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15140</TotalTime>
  <Words>2197</Words>
  <Application>Microsoft Office PowerPoint</Application>
  <PresentationFormat>Apresentação na tela (4:3)</PresentationFormat>
  <Paragraphs>881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Arial</vt:lpstr>
      <vt:lpstr>Arial Narrow</vt:lpstr>
      <vt:lpstr>Century Gothic</vt:lpstr>
      <vt:lpstr>Consolas</vt:lpstr>
      <vt:lpstr>Courier New</vt:lpstr>
      <vt:lpstr>Symbol</vt:lpstr>
      <vt:lpstr>Times New Roman</vt:lpstr>
      <vt:lpstr>Wingdings</vt:lpstr>
      <vt:lpstr>Personalizar design</vt:lpstr>
      <vt:lpstr>Coloração (IED-001)</vt:lpstr>
      <vt:lpstr>Coloração</vt:lpstr>
      <vt:lpstr>Coloração</vt:lpstr>
      <vt:lpstr>Coloração</vt:lpstr>
      <vt:lpstr>Coloração</vt:lpstr>
      <vt:lpstr>Coloração</vt:lpstr>
      <vt:lpstr>Coloração</vt:lpstr>
      <vt:lpstr>Coloração</vt:lpstr>
      <vt:lpstr>Coloração</vt:lpstr>
      <vt:lpstr>Coloração</vt:lpstr>
      <vt:lpstr>Coloração</vt:lpstr>
      <vt:lpstr>Coloração</vt:lpstr>
      <vt:lpstr>Coloração</vt:lpstr>
      <vt:lpstr>Fim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Algoritmos</dc:title>
  <dc:subject>Introdução [objetivos e visão geral]</dc:subject>
  <dc:creator>Silvio Lago</dc:creator>
  <cp:lastModifiedBy>Hewlett-Packard Company</cp:lastModifiedBy>
  <cp:revision>2096</cp:revision>
  <dcterms:created xsi:type="dcterms:W3CDTF">2009-08-20T18:37:48Z</dcterms:created>
  <dcterms:modified xsi:type="dcterms:W3CDTF">2023-09-14T16:15:41Z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0x010100EFECD8B83CE5494B980AD943CCAFEAFD</vt:lpwstr>
  </property>
</Properties>
</file>