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6" r:id="rId2"/>
    <p:sldId id="415" r:id="rId3"/>
    <p:sldId id="410" r:id="rId4"/>
    <p:sldId id="307" r:id="rId5"/>
    <p:sldId id="284" r:id="rId6"/>
    <p:sldId id="414" r:id="rId7"/>
    <p:sldId id="412" r:id="rId8"/>
    <p:sldId id="408" r:id="rId9"/>
    <p:sldId id="41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63" d="100"/>
          <a:sy n="63" d="100"/>
        </p:scale>
        <p:origin x="7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411E4A-8046-4B6C-A503-F3766C4A3DBA}" type="doc">
      <dgm:prSet loTypeId="urn:microsoft.com/office/officeart/2005/8/layout/cycle5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9856CE22-C406-4712-B7ED-371E5C29B3CB}">
      <dgm:prSet phldrT="[Text]"/>
      <dgm:spPr/>
      <dgm:t>
        <a:bodyPr/>
        <a:lstStyle/>
        <a:p>
          <a:r>
            <a:rPr lang="en-US" b="1" dirty="0"/>
            <a:t>4. </a:t>
          </a:r>
          <a:r>
            <a:rPr lang="en-US" b="1" dirty="0" err="1"/>
            <a:t>Resultados</a:t>
          </a:r>
          <a:endParaRPr lang="pt-BR" b="1" dirty="0"/>
        </a:p>
      </dgm:t>
    </dgm:pt>
    <dgm:pt modelId="{8C957E3F-05AC-4FDB-9587-5740B820E93E}" type="parTrans" cxnId="{2A9FF49C-6013-4D1F-A3B2-2D5A8072C523}">
      <dgm:prSet/>
      <dgm:spPr/>
      <dgm:t>
        <a:bodyPr/>
        <a:lstStyle/>
        <a:p>
          <a:endParaRPr lang="pt-BR" b="1">
            <a:solidFill>
              <a:srgbClr val="FFFF00"/>
            </a:solidFill>
          </a:endParaRPr>
        </a:p>
      </dgm:t>
    </dgm:pt>
    <dgm:pt modelId="{14B073C7-C39A-41EC-B8FA-E8C3C5EB06C1}" type="sibTrans" cxnId="{2A9FF49C-6013-4D1F-A3B2-2D5A8072C523}">
      <dgm:prSet/>
      <dgm:spPr/>
      <dgm:t>
        <a:bodyPr/>
        <a:lstStyle/>
        <a:p>
          <a:endParaRPr lang="pt-BR" b="1">
            <a:solidFill>
              <a:srgbClr val="FFFF00"/>
            </a:solidFill>
          </a:endParaRPr>
        </a:p>
      </dgm:t>
    </dgm:pt>
    <dgm:pt modelId="{D1E2F666-A256-4DCE-A90D-6AD7ADE6B649}">
      <dgm:prSet phldrT="[Text]"/>
      <dgm:spPr/>
      <dgm:t>
        <a:bodyPr/>
        <a:lstStyle/>
        <a:p>
          <a:r>
            <a:rPr lang="en-US" b="1" dirty="0"/>
            <a:t>5. </a:t>
          </a:r>
          <a:r>
            <a:rPr lang="en-US" b="1" dirty="0" err="1"/>
            <a:t>Relatórios</a:t>
          </a:r>
          <a:endParaRPr lang="pt-BR" b="1" dirty="0"/>
        </a:p>
      </dgm:t>
    </dgm:pt>
    <dgm:pt modelId="{347EC8CF-1F00-4A20-B423-3F40BCD9CBC9}" type="parTrans" cxnId="{ECDF5E32-A674-4598-ABDB-D4E43184BBEA}">
      <dgm:prSet/>
      <dgm:spPr/>
      <dgm:t>
        <a:bodyPr/>
        <a:lstStyle/>
        <a:p>
          <a:endParaRPr lang="pt-BR" b="1">
            <a:solidFill>
              <a:srgbClr val="FFFF00"/>
            </a:solidFill>
          </a:endParaRPr>
        </a:p>
      </dgm:t>
    </dgm:pt>
    <dgm:pt modelId="{136FD565-783B-48B3-B5A7-DCABDB087CA5}" type="sibTrans" cxnId="{ECDF5E32-A674-4598-ABDB-D4E43184BBEA}">
      <dgm:prSet/>
      <dgm:spPr/>
      <dgm:t>
        <a:bodyPr/>
        <a:lstStyle/>
        <a:p>
          <a:endParaRPr lang="pt-BR" b="1">
            <a:solidFill>
              <a:srgbClr val="FFFF00"/>
            </a:solidFill>
          </a:endParaRPr>
        </a:p>
      </dgm:t>
    </dgm:pt>
    <dgm:pt modelId="{3FCB1018-8C2C-41DA-88C9-7D3E62BD5A78}">
      <dgm:prSet phldrT="[Text]"/>
      <dgm:spPr/>
      <dgm:t>
        <a:bodyPr/>
        <a:lstStyle/>
        <a:p>
          <a:r>
            <a:rPr lang="en-US" b="1" dirty="0"/>
            <a:t>6. </a:t>
          </a:r>
          <a:r>
            <a:rPr lang="en-US" b="1" dirty="0" err="1"/>
            <a:t>Conclusão</a:t>
          </a:r>
          <a:endParaRPr lang="pt-BR" b="1" dirty="0"/>
        </a:p>
      </dgm:t>
    </dgm:pt>
    <dgm:pt modelId="{0E8F6407-F90E-4A97-9CBB-F04F840D9B9B}" type="parTrans" cxnId="{56EE3B88-972A-4B12-A876-B7A7B4702620}">
      <dgm:prSet/>
      <dgm:spPr/>
      <dgm:t>
        <a:bodyPr/>
        <a:lstStyle/>
        <a:p>
          <a:endParaRPr lang="pt-BR" b="1">
            <a:solidFill>
              <a:srgbClr val="FFFF00"/>
            </a:solidFill>
          </a:endParaRPr>
        </a:p>
      </dgm:t>
    </dgm:pt>
    <dgm:pt modelId="{F89B7C2C-23D9-4CC2-A2C1-8E845663BF74}" type="sibTrans" cxnId="{56EE3B88-972A-4B12-A876-B7A7B4702620}">
      <dgm:prSet/>
      <dgm:spPr/>
      <dgm:t>
        <a:bodyPr/>
        <a:lstStyle/>
        <a:p>
          <a:endParaRPr lang="pt-BR" b="1">
            <a:solidFill>
              <a:srgbClr val="FFFF00"/>
            </a:solidFill>
          </a:endParaRPr>
        </a:p>
      </dgm:t>
    </dgm:pt>
    <dgm:pt modelId="{FF64FC74-E78A-4A9B-9205-ECA9FE41E928}">
      <dgm:prSet phldrT="[Text]"/>
      <dgm:spPr/>
      <dgm:t>
        <a:bodyPr/>
        <a:lstStyle/>
        <a:p>
          <a:r>
            <a:rPr lang="pt-BR" b="1" dirty="0"/>
            <a:t>1. Coletor de dados</a:t>
          </a:r>
        </a:p>
      </dgm:t>
    </dgm:pt>
    <dgm:pt modelId="{475E8467-76C1-4D3C-AC7D-CC089CFA10CD}" type="parTrans" cxnId="{91C09B23-9874-463B-84EF-DD65B4DD57E2}">
      <dgm:prSet/>
      <dgm:spPr/>
      <dgm:t>
        <a:bodyPr/>
        <a:lstStyle/>
        <a:p>
          <a:endParaRPr lang="pt-BR" b="1">
            <a:solidFill>
              <a:srgbClr val="FFFF00"/>
            </a:solidFill>
          </a:endParaRPr>
        </a:p>
      </dgm:t>
    </dgm:pt>
    <dgm:pt modelId="{2D27C83A-C964-4769-BB51-13DE4DC39053}" type="sibTrans" cxnId="{91C09B23-9874-463B-84EF-DD65B4DD57E2}">
      <dgm:prSet/>
      <dgm:spPr/>
      <dgm:t>
        <a:bodyPr/>
        <a:lstStyle/>
        <a:p>
          <a:endParaRPr lang="pt-BR" b="1">
            <a:solidFill>
              <a:srgbClr val="FFFF00"/>
            </a:solidFill>
          </a:endParaRPr>
        </a:p>
      </dgm:t>
    </dgm:pt>
    <dgm:pt modelId="{3D111E96-9EB0-4FB3-A35B-E3B25AAA6641}">
      <dgm:prSet/>
      <dgm:spPr/>
      <dgm:t>
        <a:bodyPr/>
        <a:lstStyle/>
        <a:p>
          <a:r>
            <a:rPr lang="en-US" b="1" dirty="0"/>
            <a:t>3. </a:t>
          </a:r>
          <a:r>
            <a:rPr lang="en-US" b="1" dirty="0" err="1"/>
            <a:t>Tabulação</a:t>
          </a:r>
          <a:r>
            <a:rPr lang="en-US" b="1" dirty="0"/>
            <a:t> e </a:t>
          </a:r>
          <a:r>
            <a:rPr lang="en-US" b="1" dirty="0" err="1"/>
            <a:t>curadoria</a:t>
          </a:r>
          <a:endParaRPr lang="pt-BR" b="1" dirty="0"/>
        </a:p>
      </dgm:t>
    </dgm:pt>
    <dgm:pt modelId="{7FCB6FC1-7E26-406D-BDB7-014424434A85}" type="parTrans" cxnId="{DE5DE517-36D1-4D38-AA84-C7ECA8E1AB5A}">
      <dgm:prSet/>
      <dgm:spPr/>
      <dgm:t>
        <a:bodyPr/>
        <a:lstStyle/>
        <a:p>
          <a:endParaRPr lang="pt-BR" b="1">
            <a:solidFill>
              <a:srgbClr val="FFFF00"/>
            </a:solidFill>
          </a:endParaRPr>
        </a:p>
      </dgm:t>
    </dgm:pt>
    <dgm:pt modelId="{4C91AC4F-C804-47F1-A0E6-84C552777001}" type="sibTrans" cxnId="{DE5DE517-36D1-4D38-AA84-C7ECA8E1AB5A}">
      <dgm:prSet/>
      <dgm:spPr/>
      <dgm:t>
        <a:bodyPr/>
        <a:lstStyle/>
        <a:p>
          <a:endParaRPr lang="pt-BR" b="1">
            <a:solidFill>
              <a:srgbClr val="FFFF00"/>
            </a:solidFill>
          </a:endParaRPr>
        </a:p>
      </dgm:t>
    </dgm:pt>
    <dgm:pt modelId="{AC9E68FC-B7D0-46F7-9C1E-C4EDA2B282B9}">
      <dgm:prSet/>
      <dgm:spPr/>
      <dgm:t>
        <a:bodyPr/>
        <a:lstStyle/>
        <a:p>
          <a:r>
            <a:rPr lang="en-US" b="1" dirty="0"/>
            <a:t>2. </a:t>
          </a:r>
          <a:r>
            <a:rPr lang="en-US" b="1" dirty="0" err="1"/>
            <a:t>Coordenador</a:t>
          </a:r>
          <a:r>
            <a:rPr lang="en-US" b="1" dirty="0"/>
            <a:t> de campo</a:t>
          </a:r>
          <a:endParaRPr lang="pt-BR" b="1" dirty="0"/>
        </a:p>
      </dgm:t>
    </dgm:pt>
    <dgm:pt modelId="{EC8FC4ED-48D8-44D8-AF8F-DCA9A5CB1ACE}" type="parTrans" cxnId="{FF0E4A44-B4CA-4EC7-A5C7-62E345EF244F}">
      <dgm:prSet/>
      <dgm:spPr/>
      <dgm:t>
        <a:bodyPr/>
        <a:lstStyle/>
        <a:p>
          <a:endParaRPr lang="pt-BR" b="1">
            <a:solidFill>
              <a:srgbClr val="FFFF00"/>
            </a:solidFill>
          </a:endParaRPr>
        </a:p>
      </dgm:t>
    </dgm:pt>
    <dgm:pt modelId="{BDFF0ABC-DC3C-4F30-810F-0DF2EEEEF977}" type="sibTrans" cxnId="{FF0E4A44-B4CA-4EC7-A5C7-62E345EF244F}">
      <dgm:prSet/>
      <dgm:spPr/>
      <dgm:t>
        <a:bodyPr/>
        <a:lstStyle/>
        <a:p>
          <a:endParaRPr lang="pt-BR" sz="2000" b="1">
            <a:solidFill>
              <a:srgbClr val="FFFF00"/>
            </a:solidFill>
          </a:endParaRPr>
        </a:p>
      </dgm:t>
    </dgm:pt>
    <dgm:pt modelId="{6726C4FF-DA94-42BF-A954-FAD28BFBE06D}" type="pres">
      <dgm:prSet presAssocID="{EA411E4A-8046-4B6C-A503-F3766C4A3DBA}" presName="cycle" presStyleCnt="0">
        <dgm:presLayoutVars>
          <dgm:dir/>
          <dgm:resizeHandles val="exact"/>
        </dgm:presLayoutVars>
      </dgm:prSet>
      <dgm:spPr/>
    </dgm:pt>
    <dgm:pt modelId="{DE718257-073A-440E-BD64-DDE63F699DA6}" type="pres">
      <dgm:prSet presAssocID="{9856CE22-C406-4712-B7ED-371E5C29B3CB}" presName="node" presStyleLbl="node1" presStyleIdx="0" presStyleCnt="6">
        <dgm:presLayoutVars>
          <dgm:bulletEnabled val="1"/>
        </dgm:presLayoutVars>
      </dgm:prSet>
      <dgm:spPr/>
    </dgm:pt>
    <dgm:pt modelId="{339DD404-7B7A-4830-A27B-176F22220FBC}" type="pres">
      <dgm:prSet presAssocID="{9856CE22-C406-4712-B7ED-371E5C29B3CB}" presName="spNode" presStyleCnt="0"/>
      <dgm:spPr/>
    </dgm:pt>
    <dgm:pt modelId="{A6A52125-101F-41F6-BF6D-FB581FE46916}" type="pres">
      <dgm:prSet presAssocID="{14B073C7-C39A-41EC-B8FA-E8C3C5EB06C1}" presName="sibTrans" presStyleLbl="sibTrans1D1" presStyleIdx="0" presStyleCnt="6"/>
      <dgm:spPr/>
    </dgm:pt>
    <dgm:pt modelId="{AE56AC7F-8C2A-4D95-AD60-8D7A8B23C7C9}" type="pres">
      <dgm:prSet presAssocID="{D1E2F666-A256-4DCE-A90D-6AD7ADE6B649}" presName="node" presStyleLbl="node1" presStyleIdx="1" presStyleCnt="6">
        <dgm:presLayoutVars>
          <dgm:bulletEnabled val="1"/>
        </dgm:presLayoutVars>
      </dgm:prSet>
      <dgm:spPr/>
    </dgm:pt>
    <dgm:pt modelId="{B8542BA6-36D0-448F-943F-72342756EFC5}" type="pres">
      <dgm:prSet presAssocID="{D1E2F666-A256-4DCE-A90D-6AD7ADE6B649}" presName="spNode" presStyleCnt="0"/>
      <dgm:spPr/>
    </dgm:pt>
    <dgm:pt modelId="{3F77CB5B-AAD9-4ADD-8FE3-B4682E5F18FE}" type="pres">
      <dgm:prSet presAssocID="{136FD565-783B-48B3-B5A7-DCABDB087CA5}" presName="sibTrans" presStyleLbl="sibTrans1D1" presStyleIdx="1" presStyleCnt="6"/>
      <dgm:spPr/>
    </dgm:pt>
    <dgm:pt modelId="{263D1C04-F522-40E6-8D79-3240650B8623}" type="pres">
      <dgm:prSet presAssocID="{3FCB1018-8C2C-41DA-88C9-7D3E62BD5A78}" presName="node" presStyleLbl="node1" presStyleIdx="2" presStyleCnt="6">
        <dgm:presLayoutVars>
          <dgm:bulletEnabled val="1"/>
        </dgm:presLayoutVars>
      </dgm:prSet>
      <dgm:spPr/>
    </dgm:pt>
    <dgm:pt modelId="{B99B1A68-3357-4B5D-AE0A-48E127862928}" type="pres">
      <dgm:prSet presAssocID="{3FCB1018-8C2C-41DA-88C9-7D3E62BD5A78}" presName="spNode" presStyleCnt="0"/>
      <dgm:spPr/>
    </dgm:pt>
    <dgm:pt modelId="{67057320-249E-4F10-A2D6-29148643A6BB}" type="pres">
      <dgm:prSet presAssocID="{F89B7C2C-23D9-4CC2-A2C1-8E845663BF74}" presName="sibTrans" presStyleLbl="sibTrans1D1" presStyleIdx="2" presStyleCnt="6"/>
      <dgm:spPr/>
    </dgm:pt>
    <dgm:pt modelId="{9EDA380D-B6C5-485F-B15A-8D63811B82F9}" type="pres">
      <dgm:prSet presAssocID="{FF64FC74-E78A-4A9B-9205-ECA9FE41E928}" presName="node" presStyleLbl="node1" presStyleIdx="3" presStyleCnt="6">
        <dgm:presLayoutVars>
          <dgm:bulletEnabled val="1"/>
        </dgm:presLayoutVars>
      </dgm:prSet>
      <dgm:spPr/>
    </dgm:pt>
    <dgm:pt modelId="{B73D2ED2-2E56-42D5-8856-6F911B6E2720}" type="pres">
      <dgm:prSet presAssocID="{FF64FC74-E78A-4A9B-9205-ECA9FE41E928}" presName="spNode" presStyleCnt="0"/>
      <dgm:spPr/>
    </dgm:pt>
    <dgm:pt modelId="{E805793F-A20D-49E5-A6F4-45F7FBF750C5}" type="pres">
      <dgm:prSet presAssocID="{2D27C83A-C964-4769-BB51-13DE4DC39053}" presName="sibTrans" presStyleLbl="sibTrans1D1" presStyleIdx="3" presStyleCnt="6"/>
      <dgm:spPr/>
    </dgm:pt>
    <dgm:pt modelId="{60B211EC-A532-447E-8B3B-FA6F46E2306E}" type="pres">
      <dgm:prSet presAssocID="{AC9E68FC-B7D0-46F7-9C1E-C4EDA2B282B9}" presName="node" presStyleLbl="node1" presStyleIdx="4" presStyleCnt="6">
        <dgm:presLayoutVars>
          <dgm:bulletEnabled val="1"/>
        </dgm:presLayoutVars>
      </dgm:prSet>
      <dgm:spPr/>
    </dgm:pt>
    <dgm:pt modelId="{C5822BBB-2369-4A11-9991-F249B11FCC22}" type="pres">
      <dgm:prSet presAssocID="{AC9E68FC-B7D0-46F7-9C1E-C4EDA2B282B9}" presName="spNode" presStyleCnt="0"/>
      <dgm:spPr/>
    </dgm:pt>
    <dgm:pt modelId="{A6CB35E2-3B8F-4F20-8DDC-AE64C10B4FEB}" type="pres">
      <dgm:prSet presAssocID="{BDFF0ABC-DC3C-4F30-810F-0DF2EEEEF977}" presName="sibTrans" presStyleLbl="sibTrans1D1" presStyleIdx="4" presStyleCnt="6"/>
      <dgm:spPr/>
    </dgm:pt>
    <dgm:pt modelId="{1FFE441B-3304-4637-BA29-F1A39AC2EE63}" type="pres">
      <dgm:prSet presAssocID="{3D111E96-9EB0-4FB3-A35B-E3B25AAA6641}" presName="node" presStyleLbl="node1" presStyleIdx="5" presStyleCnt="6">
        <dgm:presLayoutVars>
          <dgm:bulletEnabled val="1"/>
        </dgm:presLayoutVars>
      </dgm:prSet>
      <dgm:spPr/>
    </dgm:pt>
    <dgm:pt modelId="{BDBD533D-BEC3-431C-BF43-9CA8F2A451D5}" type="pres">
      <dgm:prSet presAssocID="{3D111E96-9EB0-4FB3-A35B-E3B25AAA6641}" presName="spNode" presStyleCnt="0"/>
      <dgm:spPr/>
    </dgm:pt>
    <dgm:pt modelId="{258E405A-CF69-484B-AFAF-2B6BD369E469}" type="pres">
      <dgm:prSet presAssocID="{4C91AC4F-C804-47F1-A0E6-84C552777001}" presName="sibTrans" presStyleLbl="sibTrans1D1" presStyleIdx="5" presStyleCnt="6"/>
      <dgm:spPr/>
    </dgm:pt>
  </dgm:ptLst>
  <dgm:cxnLst>
    <dgm:cxn modelId="{1376BC06-B23A-48BA-BCD9-A75B0EB5515E}" type="presOf" srcId="{3D111E96-9EB0-4FB3-A35B-E3B25AAA6641}" destId="{1FFE441B-3304-4637-BA29-F1A39AC2EE63}" srcOrd="0" destOrd="0" presId="urn:microsoft.com/office/officeart/2005/8/layout/cycle5"/>
    <dgm:cxn modelId="{DE5DE517-36D1-4D38-AA84-C7ECA8E1AB5A}" srcId="{EA411E4A-8046-4B6C-A503-F3766C4A3DBA}" destId="{3D111E96-9EB0-4FB3-A35B-E3B25AAA6641}" srcOrd="5" destOrd="0" parTransId="{7FCB6FC1-7E26-406D-BDB7-014424434A85}" sibTransId="{4C91AC4F-C804-47F1-A0E6-84C552777001}"/>
    <dgm:cxn modelId="{91C09B23-9874-463B-84EF-DD65B4DD57E2}" srcId="{EA411E4A-8046-4B6C-A503-F3766C4A3DBA}" destId="{FF64FC74-E78A-4A9B-9205-ECA9FE41E928}" srcOrd="3" destOrd="0" parTransId="{475E8467-76C1-4D3C-AC7D-CC089CFA10CD}" sibTransId="{2D27C83A-C964-4769-BB51-13DE4DC39053}"/>
    <dgm:cxn modelId="{A6942E24-4856-435A-8E9A-76990EA01B10}" type="presOf" srcId="{9856CE22-C406-4712-B7ED-371E5C29B3CB}" destId="{DE718257-073A-440E-BD64-DDE63F699DA6}" srcOrd="0" destOrd="0" presId="urn:microsoft.com/office/officeart/2005/8/layout/cycle5"/>
    <dgm:cxn modelId="{9D1E6926-E4B7-4CE7-B35B-58C99E09693D}" type="presOf" srcId="{2D27C83A-C964-4769-BB51-13DE4DC39053}" destId="{E805793F-A20D-49E5-A6F4-45F7FBF750C5}" srcOrd="0" destOrd="0" presId="urn:microsoft.com/office/officeart/2005/8/layout/cycle5"/>
    <dgm:cxn modelId="{ECDF5E32-A674-4598-ABDB-D4E43184BBEA}" srcId="{EA411E4A-8046-4B6C-A503-F3766C4A3DBA}" destId="{D1E2F666-A256-4DCE-A90D-6AD7ADE6B649}" srcOrd="1" destOrd="0" parTransId="{347EC8CF-1F00-4A20-B423-3F40BCD9CBC9}" sibTransId="{136FD565-783B-48B3-B5A7-DCABDB087CA5}"/>
    <dgm:cxn modelId="{C5253A61-6000-455A-808C-AA684EAD1FA1}" type="presOf" srcId="{AC9E68FC-B7D0-46F7-9C1E-C4EDA2B282B9}" destId="{60B211EC-A532-447E-8B3B-FA6F46E2306E}" srcOrd="0" destOrd="0" presId="urn:microsoft.com/office/officeart/2005/8/layout/cycle5"/>
    <dgm:cxn modelId="{FF0E4A44-B4CA-4EC7-A5C7-62E345EF244F}" srcId="{EA411E4A-8046-4B6C-A503-F3766C4A3DBA}" destId="{AC9E68FC-B7D0-46F7-9C1E-C4EDA2B282B9}" srcOrd="4" destOrd="0" parTransId="{EC8FC4ED-48D8-44D8-AF8F-DCA9A5CB1ACE}" sibTransId="{BDFF0ABC-DC3C-4F30-810F-0DF2EEEEF977}"/>
    <dgm:cxn modelId="{22A33D4B-C636-4C51-A7B3-FFE3FD6D12F1}" type="presOf" srcId="{4C91AC4F-C804-47F1-A0E6-84C552777001}" destId="{258E405A-CF69-484B-AFAF-2B6BD369E469}" srcOrd="0" destOrd="0" presId="urn:microsoft.com/office/officeart/2005/8/layout/cycle5"/>
    <dgm:cxn modelId="{18075A6F-3BEC-4CEA-9CE5-D0A5C20EB788}" type="presOf" srcId="{3FCB1018-8C2C-41DA-88C9-7D3E62BD5A78}" destId="{263D1C04-F522-40E6-8D79-3240650B8623}" srcOrd="0" destOrd="0" presId="urn:microsoft.com/office/officeart/2005/8/layout/cycle5"/>
    <dgm:cxn modelId="{6E446F70-A432-4ADC-AA9A-C6AC044AD18F}" type="presOf" srcId="{FF64FC74-E78A-4A9B-9205-ECA9FE41E928}" destId="{9EDA380D-B6C5-485F-B15A-8D63811B82F9}" srcOrd="0" destOrd="0" presId="urn:microsoft.com/office/officeart/2005/8/layout/cycle5"/>
    <dgm:cxn modelId="{56EE3B88-972A-4B12-A876-B7A7B4702620}" srcId="{EA411E4A-8046-4B6C-A503-F3766C4A3DBA}" destId="{3FCB1018-8C2C-41DA-88C9-7D3E62BD5A78}" srcOrd="2" destOrd="0" parTransId="{0E8F6407-F90E-4A97-9CBB-F04F840D9B9B}" sibTransId="{F89B7C2C-23D9-4CC2-A2C1-8E845663BF74}"/>
    <dgm:cxn modelId="{181C2B8C-A27F-4529-9662-1C6AC718DE00}" type="presOf" srcId="{EA411E4A-8046-4B6C-A503-F3766C4A3DBA}" destId="{6726C4FF-DA94-42BF-A954-FAD28BFBE06D}" srcOrd="0" destOrd="0" presId="urn:microsoft.com/office/officeart/2005/8/layout/cycle5"/>
    <dgm:cxn modelId="{2A9FF49C-6013-4D1F-A3B2-2D5A8072C523}" srcId="{EA411E4A-8046-4B6C-A503-F3766C4A3DBA}" destId="{9856CE22-C406-4712-B7ED-371E5C29B3CB}" srcOrd="0" destOrd="0" parTransId="{8C957E3F-05AC-4FDB-9587-5740B820E93E}" sibTransId="{14B073C7-C39A-41EC-B8FA-E8C3C5EB06C1}"/>
    <dgm:cxn modelId="{141E2DBB-9382-4123-9784-B633E96A7FB6}" type="presOf" srcId="{F89B7C2C-23D9-4CC2-A2C1-8E845663BF74}" destId="{67057320-249E-4F10-A2D6-29148643A6BB}" srcOrd="0" destOrd="0" presId="urn:microsoft.com/office/officeart/2005/8/layout/cycle5"/>
    <dgm:cxn modelId="{556C80BB-525B-489D-B394-8717C4490D36}" type="presOf" srcId="{14B073C7-C39A-41EC-B8FA-E8C3C5EB06C1}" destId="{A6A52125-101F-41F6-BF6D-FB581FE46916}" srcOrd="0" destOrd="0" presId="urn:microsoft.com/office/officeart/2005/8/layout/cycle5"/>
    <dgm:cxn modelId="{FF4370C4-CCA2-4C1E-A225-54C4C7B1E5EC}" type="presOf" srcId="{D1E2F666-A256-4DCE-A90D-6AD7ADE6B649}" destId="{AE56AC7F-8C2A-4D95-AD60-8D7A8B23C7C9}" srcOrd="0" destOrd="0" presId="urn:microsoft.com/office/officeart/2005/8/layout/cycle5"/>
    <dgm:cxn modelId="{A0DE95CF-4B9F-4B8A-8863-8BEADAE229F1}" type="presOf" srcId="{136FD565-783B-48B3-B5A7-DCABDB087CA5}" destId="{3F77CB5B-AAD9-4ADD-8FE3-B4682E5F18FE}" srcOrd="0" destOrd="0" presId="urn:microsoft.com/office/officeart/2005/8/layout/cycle5"/>
    <dgm:cxn modelId="{3C5EC0E0-AB6A-4AC4-8107-45C16E038F46}" type="presOf" srcId="{BDFF0ABC-DC3C-4F30-810F-0DF2EEEEF977}" destId="{A6CB35E2-3B8F-4F20-8DDC-AE64C10B4FEB}" srcOrd="0" destOrd="0" presId="urn:microsoft.com/office/officeart/2005/8/layout/cycle5"/>
    <dgm:cxn modelId="{8900C1F5-01ED-44E9-B8AB-AE3DAA724A8B}" type="presParOf" srcId="{6726C4FF-DA94-42BF-A954-FAD28BFBE06D}" destId="{DE718257-073A-440E-BD64-DDE63F699DA6}" srcOrd="0" destOrd="0" presId="urn:microsoft.com/office/officeart/2005/8/layout/cycle5"/>
    <dgm:cxn modelId="{A6DD2CFA-26A4-4C7E-ABA1-E2D011CC1108}" type="presParOf" srcId="{6726C4FF-DA94-42BF-A954-FAD28BFBE06D}" destId="{339DD404-7B7A-4830-A27B-176F22220FBC}" srcOrd="1" destOrd="0" presId="urn:microsoft.com/office/officeart/2005/8/layout/cycle5"/>
    <dgm:cxn modelId="{EC5F4EA4-03AE-486A-AC6E-CDDBD25A70BA}" type="presParOf" srcId="{6726C4FF-DA94-42BF-A954-FAD28BFBE06D}" destId="{A6A52125-101F-41F6-BF6D-FB581FE46916}" srcOrd="2" destOrd="0" presId="urn:microsoft.com/office/officeart/2005/8/layout/cycle5"/>
    <dgm:cxn modelId="{539364BF-1229-45F5-BD45-4E2E51D31EB6}" type="presParOf" srcId="{6726C4FF-DA94-42BF-A954-FAD28BFBE06D}" destId="{AE56AC7F-8C2A-4D95-AD60-8D7A8B23C7C9}" srcOrd="3" destOrd="0" presId="urn:microsoft.com/office/officeart/2005/8/layout/cycle5"/>
    <dgm:cxn modelId="{78FA9AE8-F29F-478F-A6D1-FEB7432195BB}" type="presParOf" srcId="{6726C4FF-DA94-42BF-A954-FAD28BFBE06D}" destId="{B8542BA6-36D0-448F-943F-72342756EFC5}" srcOrd="4" destOrd="0" presId="urn:microsoft.com/office/officeart/2005/8/layout/cycle5"/>
    <dgm:cxn modelId="{B91770BE-9577-43C8-943C-798E5A740A4A}" type="presParOf" srcId="{6726C4FF-DA94-42BF-A954-FAD28BFBE06D}" destId="{3F77CB5B-AAD9-4ADD-8FE3-B4682E5F18FE}" srcOrd="5" destOrd="0" presId="urn:microsoft.com/office/officeart/2005/8/layout/cycle5"/>
    <dgm:cxn modelId="{05508BEC-B36C-4240-8A47-566F2AA1A30F}" type="presParOf" srcId="{6726C4FF-DA94-42BF-A954-FAD28BFBE06D}" destId="{263D1C04-F522-40E6-8D79-3240650B8623}" srcOrd="6" destOrd="0" presId="urn:microsoft.com/office/officeart/2005/8/layout/cycle5"/>
    <dgm:cxn modelId="{7112393B-9793-4B1C-A0F2-5AAD2168804E}" type="presParOf" srcId="{6726C4FF-DA94-42BF-A954-FAD28BFBE06D}" destId="{B99B1A68-3357-4B5D-AE0A-48E127862928}" srcOrd="7" destOrd="0" presId="urn:microsoft.com/office/officeart/2005/8/layout/cycle5"/>
    <dgm:cxn modelId="{954EF53B-6658-4EEF-A2F5-5957899EE879}" type="presParOf" srcId="{6726C4FF-DA94-42BF-A954-FAD28BFBE06D}" destId="{67057320-249E-4F10-A2D6-29148643A6BB}" srcOrd="8" destOrd="0" presId="urn:microsoft.com/office/officeart/2005/8/layout/cycle5"/>
    <dgm:cxn modelId="{79AFE610-0E59-4F80-96BC-5CE80FFB8A48}" type="presParOf" srcId="{6726C4FF-DA94-42BF-A954-FAD28BFBE06D}" destId="{9EDA380D-B6C5-485F-B15A-8D63811B82F9}" srcOrd="9" destOrd="0" presId="urn:microsoft.com/office/officeart/2005/8/layout/cycle5"/>
    <dgm:cxn modelId="{7B750E98-109C-4A60-9304-9522924DCE6B}" type="presParOf" srcId="{6726C4FF-DA94-42BF-A954-FAD28BFBE06D}" destId="{B73D2ED2-2E56-42D5-8856-6F911B6E2720}" srcOrd="10" destOrd="0" presId="urn:microsoft.com/office/officeart/2005/8/layout/cycle5"/>
    <dgm:cxn modelId="{FE68E99F-B402-4B93-BD33-A1D2D3549F39}" type="presParOf" srcId="{6726C4FF-DA94-42BF-A954-FAD28BFBE06D}" destId="{E805793F-A20D-49E5-A6F4-45F7FBF750C5}" srcOrd="11" destOrd="0" presId="urn:microsoft.com/office/officeart/2005/8/layout/cycle5"/>
    <dgm:cxn modelId="{BA48EAB2-2162-4934-AE30-CB165FE6DD02}" type="presParOf" srcId="{6726C4FF-DA94-42BF-A954-FAD28BFBE06D}" destId="{60B211EC-A532-447E-8B3B-FA6F46E2306E}" srcOrd="12" destOrd="0" presId="urn:microsoft.com/office/officeart/2005/8/layout/cycle5"/>
    <dgm:cxn modelId="{612E464F-E398-43FB-A319-EFC739EC01A2}" type="presParOf" srcId="{6726C4FF-DA94-42BF-A954-FAD28BFBE06D}" destId="{C5822BBB-2369-4A11-9991-F249B11FCC22}" srcOrd="13" destOrd="0" presId="urn:microsoft.com/office/officeart/2005/8/layout/cycle5"/>
    <dgm:cxn modelId="{4A8D0A5D-6108-4BA3-BA07-84244F6D4862}" type="presParOf" srcId="{6726C4FF-DA94-42BF-A954-FAD28BFBE06D}" destId="{A6CB35E2-3B8F-4F20-8DDC-AE64C10B4FEB}" srcOrd="14" destOrd="0" presId="urn:microsoft.com/office/officeart/2005/8/layout/cycle5"/>
    <dgm:cxn modelId="{21FF7D0D-3735-4BB6-84D6-14CF594B6310}" type="presParOf" srcId="{6726C4FF-DA94-42BF-A954-FAD28BFBE06D}" destId="{1FFE441B-3304-4637-BA29-F1A39AC2EE63}" srcOrd="15" destOrd="0" presId="urn:microsoft.com/office/officeart/2005/8/layout/cycle5"/>
    <dgm:cxn modelId="{991B17D8-C91D-4DC8-B525-E27E8AB66D79}" type="presParOf" srcId="{6726C4FF-DA94-42BF-A954-FAD28BFBE06D}" destId="{BDBD533D-BEC3-431C-BF43-9CA8F2A451D5}" srcOrd="16" destOrd="0" presId="urn:microsoft.com/office/officeart/2005/8/layout/cycle5"/>
    <dgm:cxn modelId="{EBA4C2A1-06B2-4502-B031-913D34ED8734}" type="presParOf" srcId="{6726C4FF-DA94-42BF-A954-FAD28BFBE06D}" destId="{258E405A-CF69-484B-AFAF-2B6BD369E469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88920F-54F4-477C-BE35-7BC511BFEF2C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C2E7CC-6D8A-485E-81D5-94D260131FC9}">
      <dgm:prSet phldrT="[Texto]"/>
      <dgm:spPr/>
      <dgm:t>
        <a:bodyPr/>
        <a:lstStyle/>
        <a:p>
          <a:r>
            <a:rPr lang="pt-BR" dirty="0" err="1"/>
            <a:t>Questioinário</a:t>
          </a:r>
          <a:endParaRPr lang="pt-BR" dirty="0"/>
        </a:p>
      </dgm:t>
    </dgm:pt>
    <dgm:pt modelId="{4FD95342-68F3-49FA-81F8-E4A093CB2649}" type="parTrans" cxnId="{3073F248-E98C-45F0-9635-EB635C96C7B9}">
      <dgm:prSet/>
      <dgm:spPr/>
      <dgm:t>
        <a:bodyPr/>
        <a:lstStyle/>
        <a:p>
          <a:endParaRPr lang="pt-BR"/>
        </a:p>
      </dgm:t>
    </dgm:pt>
    <dgm:pt modelId="{733E2F5A-DE79-47FE-92C0-D36982CA01D0}" type="sibTrans" cxnId="{3073F248-E98C-45F0-9635-EB635C96C7B9}">
      <dgm:prSet/>
      <dgm:spPr/>
      <dgm:t>
        <a:bodyPr/>
        <a:lstStyle/>
        <a:p>
          <a:endParaRPr lang="pt-BR"/>
        </a:p>
      </dgm:t>
    </dgm:pt>
    <dgm:pt modelId="{71E2BD23-F88C-4A9C-AEF7-C857756DA217}">
      <dgm:prSet phldrT="[Texto]"/>
      <dgm:spPr/>
      <dgm:t>
        <a:bodyPr/>
        <a:lstStyle/>
        <a:p>
          <a:r>
            <a:rPr lang="pt-BR" dirty="0"/>
            <a:t>Alimentação (banco de dados)</a:t>
          </a:r>
        </a:p>
      </dgm:t>
    </dgm:pt>
    <dgm:pt modelId="{4044DAF8-7DD8-4013-8390-8A5477227B1D}" type="parTrans" cxnId="{414EFAE0-2D33-46F9-B0D0-6911B5A5EEBD}">
      <dgm:prSet/>
      <dgm:spPr/>
      <dgm:t>
        <a:bodyPr/>
        <a:lstStyle/>
        <a:p>
          <a:endParaRPr lang="pt-BR"/>
        </a:p>
      </dgm:t>
    </dgm:pt>
    <dgm:pt modelId="{ECECF360-E684-43EE-AA58-F7D940C8D8CD}" type="sibTrans" cxnId="{414EFAE0-2D33-46F9-B0D0-6911B5A5EEBD}">
      <dgm:prSet/>
      <dgm:spPr/>
      <dgm:t>
        <a:bodyPr/>
        <a:lstStyle/>
        <a:p>
          <a:endParaRPr lang="pt-BR"/>
        </a:p>
      </dgm:t>
    </dgm:pt>
    <dgm:pt modelId="{733F1EBA-1F35-4C4A-9D10-5825EB6F6263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/>
            <a:t>Relatório</a:t>
          </a:r>
        </a:p>
      </dgm:t>
    </dgm:pt>
    <dgm:pt modelId="{F8FFE7FF-0359-4662-9BF6-259384E25AA0}" type="parTrans" cxnId="{A634DB8C-85DB-49FA-9B8F-1CD8A4AC7056}">
      <dgm:prSet/>
      <dgm:spPr/>
      <dgm:t>
        <a:bodyPr/>
        <a:lstStyle/>
        <a:p>
          <a:endParaRPr lang="pt-BR"/>
        </a:p>
      </dgm:t>
    </dgm:pt>
    <dgm:pt modelId="{6A21AC32-2DCD-4B51-B438-2D2DDD03D3BD}" type="sibTrans" cxnId="{A634DB8C-85DB-49FA-9B8F-1CD8A4AC7056}">
      <dgm:prSet/>
      <dgm:spPr/>
      <dgm:t>
        <a:bodyPr/>
        <a:lstStyle/>
        <a:p>
          <a:endParaRPr lang="pt-BR"/>
        </a:p>
      </dgm:t>
    </dgm:pt>
    <dgm:pt modelId="{9B0E0EA7-2C2E-4F36-8FF1-6216596CD398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800" dirty="0">
              <a:solidFill>
                <a:schemeClr val="bg1"/>
              </a:solidFill>
            </a:rPr>
            <a:t>Processamento</a:t>
          </a:r>
        </a:p>
      </dgm:t>
    </dgm:pt>
    <dgm:pt modelId="{F828C851-CE32-4943-B628-73141819DD16}" type="sibTrans" cxnId="{80A0E517-12B5-4A18-8A96-5AC39B08CF51}">
      <dgm:prSet/>
      <dgm:spPr/>
      <dgm:t>
        <a:bodyPr/>
        <a:lstStyle/>
        <a:p>
          <a:endParaRPr lang="pt-BR"/>
        </a:p>
      </dgm:t>
    </dgm:pt>
    <dgm:pt modelId="{A53405B8-403A-46B9-8D64-9C66A888963D}" type="parTrans" cxnId="{80A0E517-12B5-4A18-8A96-5AC39B08CF51}">
      <dgm:prSet/>
      <dgm:spPr/>
      <dgm:t>
        <a:bodyPr/>
        <a:lstStyle/>
        <a:p>
          <a:endParaRPr lang="pt-BR"/>
        </a:p>
      </dgm:t>
    </dgm:pt>
    <dgm:pt modelId="{6FADDE9A-1EA5-4857-9286-00434D1B5D3E}" type="pres">
      <dgm:prSet presAssocID="{D188920F-54F4-477C-BE35-7BC511BFEF2C}" presName="Name0" presStyleCnt="0">
        <dgm:presLayoutVars>
          <dgm:chMax val="4"/>
          <dgm:resizeHandles val="exact"/>
        </dgm:presLayoutVars>
      </dgm:prSet>
      <dgm:spPr/>
    </dgm:pt>
    <dgm:pt modelId="{15858D63-96ED-4D74-81F2-084263A8D88D}" type="pres">
      <dgm:prSet presAssocID="{D188920F-54F4-477C-BE35-7BC511BFEF2C}" presName="ellipse" presStyleLbl="trBgShp" presStyleIdx="0" presStyleCnt="1"/>
      <dgm:spPr/>
    </dgm:pt>
    <dgm:pt modelId="{8024F5E0-5CC7-42BF-BC49-BD58C2AA8342}" type="pres">
      <dgm:prSet presAssocID="{D188920F-54F4-477C-BE35-7BC511BFEF2C}" presName="arrow1" presStyleLbl="fgShp" presStyleIdx="0" presStyleCnt="1"/>
      <dgm:spPr/>
    </dgm:pt>
    <dgm:pt modelId="{68AA5AE3-CB03-44F5-945A-29E707A7922F}" type="pres">
      <dgm:prSet presAssocID="{D188920F-54F4-477C-BE35-7BC511BFEF2C}" presName="rectangle" presStyleLbl="revTx" presStyleIdx="0" presStyleCnt="1" custScaleX="81877" custScaleY="65574" custLinFactNeighborY="5595">
        <dgm:presLayoutVars>
          <dgm:bulletEnabled val="1"/>
        </dgm:presLayoutVars>
      </dgm:prSet>
      <dgm:spPr/>
    </dgm:pt>
    <dgm:pt modelId="{10BDA9E7-AB85-42E7-AE94-33499BEFA286}" type="pres">
      <dgm:prSet presAssocID="{71E2BD23-F88C-4A9C-AEF7-C857756DA217}" presName="item1" presStyleLbl="node1" presStyleIdx="0" presStyleCnt="3" custScaleX="197278" custScaleY="163301" custLinFactX="85843" custLinFactNeighborX="100000" custLinFactNeighborY="2991">
        <dgm:presLayoutVars>
          <dgm:bulletEnabled val="1"/>
        </dgm:presLayoutVars>
      </dgm:prSet>
      <dgm:spPr/>
    </dgm:pt>
    <dgm:pt modelId="{5F021450-51FE-4B1F-974F-0E3BD862D9CA}" type="pres">
      <dgm:prSet presAssocID="{9B0E0EA7-2C2E-4F36-8FF1-6216596CD398}" presName="item2" presStyleLbl="node1" presStyleIdx="1" presStyleCnt="3">
        <dgm:presLayoutVars>
          <dgm:bulletEnabled val="1"/>
        </dgm:presLayoutVars>
      </dgm:prSet>
      <dgm:spPr/>
    </dgm:pt>
    <dgm:pt modelId="{DCD43216-AD5D-47B1-8D57-33DA648F5757}" type="pres">
      <dgm:prSet presAssocID="{733F1EBA-1F35-4C4A-9D10-5825EB6F6263}" presName="item3" presStyleLbl="node1" presStyleIdx="2" presStyleCnt="3">
        <dgm:presLayoutVars>
          <dgm:bulletEnabled val="1"/>
        </dgm:presLayoutVars>
      </dgm:prSet>
      <dgm:spPr/>
    </dgm:pt>
    <dgm:pt modelId="{C33DFA49-9867-41C6-8A99-12F8E0C7A036}" type="pres">
      <dgm:prSet presAssocID="{D188920F-54F4-477C-BE35-7BC511BFEF2C}" presName="funnel" presStyleLbl="trAlignAcc1" presStyleIdx="0" presStyleCnt="1" custLinFactNeighborX="638" custLinFactNeighborY="771"/>
      <dgm:spPr/>
    </dgm:pt>
  </dgm:ptLst>
  <dgm:cxnLst>
    <dgm:cxn modelId="{88431A14-1E0F-4C1B-9B73-E8852C78F20D}" type="presOf" srcId="{D188920F-54F4-477C-BE35-7BC511BFEF2C}" destId="{6FADDE9A-1EA5-4857-9286-00434D1B5D3E}" srcOrd="0" destOrd="0" presId="urn:microsoft.com/office/officeart/2005/8/layout/funnel1"/>
    <dgm:cxn modelId="{80A0E517-12B5-4A18-8A96-5AC39B08CF51}" srcId="{D188920F-54F4-477C-BE35-7BC511BFEF2C}" destId="{9B0E0EA7-2C2E-4F36-8FF1-6216596CD398}" srcOrd="2" destOrd="0" parTransId="{A53405B8-403A-46B9-8D64-9C66A888963D}" sibTransId="{F828C851-CE32-4943-B628-73141819DD16}"/>
    <dgm:cxn modelId="{1394EF5B-7031-4958-96E9-FAF0E16E8C7F}" type="presOf" srcId="{71E2BD23-F88C-4A9C-AEF7-C857756DA217}" destId="{5F021450-51FE-4B1F-974F-0E3BD862D9CA}" srcOrd="0" destOrd="0" presId="urn:microsoft.com/office/officeart/2005/8/layout/funnel1"/>
    <dgm:cxn modelId="{3073F248-E98C-45F0-9635-EB635C96C7B9}" srcId="{D188920F-54F4-477C-BE35-7BC511BFEF2C}" destId="{41C2E7CC-6D8A-485E-81D5-94D260131FC9}" srcOrd="0" destOrd="0" parTransId="{4FD95342-68F3-49FA-81F8-E4A093CB2649}" sibTransId="{733E2F5A-DE79-47FE-92C0-D36982CA01D0}"/>
    <dgm:cxn modelId="{A634DB8C-85DB-49FA-9B8F-1CD8A4AC7056}" srcId="{D188920F-54F4-477C-BE35-7BC511BFEF2C}" destId="{733F1EBA-1F35-4C4A-9D10-5825EB6F6263}" srcOrd="3" destOrd="0" parTransId="{F8FFE7FF-0359-4662-9BF6-259384E25AA0}" sibTransId="{6A21AC32-2DCD-4B51-B438-2D2DDD03D3BD}"/>
    <dgm:cxn modelId="{24C284CB-698A-432E-84B3-DB145D11FB67}" type="presOf" srcId="{733F1EBA-1F35-4C4A-9D10-5825EB6F6263}" destId="{68AA5AE3-CB03-44F5-945A-29E707A7922F}" srcOrd="0" destOrd="0" presId="urn:microsoft.com/office/officeart/2005/8/layout/funnel1"/>
    <dgm:cxn modelId="{5634F8DE-9938-4DDB-BE51-AF6040DB6F5F}" type="presOf" srcId="{9B0E0EA7-2C2E-4F36-8FF1-6216596CD398}" destId="{10BDA9E7-AB85-42E7-AE94-33499BEFA286}" srcOrd="0" destOrd="0" presId="urn:microsoft.com/office/officeart/2005/8/layout/funnel1"/>
    <dgm:cxn modelId="{56DC7CE0-59C7-453F-BA61-593DAC9B6510}" type="presOf" srcId="{41C2E7CC-6D8A-485E-81D5-94D260131FC9}" destId="{DCD43216-AD5D-47B1-8D57-33DA648F5757}" srcOrd="0" destOrd="0" presId="urn:microsoft.com/office/officeart/2005/8/layout/funnel1"/>
    <dgm:cxn modelId="{414EFAE0-2D33-46F9-B0D0-6911B5A5EEBD}" srcId="{D188920F-54F4-477C-BE35-7BC511BFEF2C}" destId="{71E2BD23-F88C-4A9C-AEF7-C857756DA217}" srcOrd="1" destOrd="0" parTransId="{4044DAF8-7DD8-4013-8390-8A5477227B1D}" sibTransId="{ECECF360-E684-43EE-AA58-F7D940C8D8CD}"/>
    <dgm:cxn modelId="{25E8BB73-C14D-436D-A25F-047B6B2D1D9B}" type="presParOf" srcId="{6FADDE9A-1EA5-4857-9286-00434D1B5D3E}" destId="{15858D63-96ED-4D74-81F2-084263A8D88D}" srcOrd="0" destOrd="0" presId="urn:microsoft.com/office/officeart/2005/8/layout/funnel1"/>
    <dgm:cxn modelId="{1C9910C9-3D63-4F56-9DF7-347715CC3DF7}" type="presParOf" srcId="{6FADDE9A-1EA5-4857-9286-00434D1B5D3E}" destId="{8024F5E0-5CC7-42BF-BC49-BD58C2AA8342}" srcOrd="1" destOrd="0" presId="urn:microsoft.com/office/officeart/2005/8/layout/funnel1"/>
    <dgm:cxn modelId="{0760C3E6-3913-4991-AF23-40F55C146BF4}" type="presParOf" srcId="{6FADDE9A-1EA5-4857-9286-00434D1B5D3E}" destId="{68AA5AE3-CB03-44F5-945A-29E707A7922F}" srcOrd="2" destOrd="0" presId="urn:microsoft.com/office/officeart/2005/8/layout/funnel1"/>
    <dgm:cxn modelId="{59400F73-8610-42E5-8536-A986A13EDCB3}" type="presParOf" srcId="{6FADDE9A-1EA5-4857-9286-00434D1B5D3E}" destId="{10BDA9E7-AB85-42E7-AE94-33499BEFA286}" srcOrd="3" destOrd="0" presId="urn:microsoft.com/office/officeart/2005/8/layout/funnel1"/>
    <dgm:cxn modelId="{EB946B5F-67B0-44DF-A440-085679A93A0D}" type="presParOf" srcId="{6FADDE9A-1EA5-4857-9286-00434D1B5D3E}" destId="{5F021450-51FE-4B1F-974F-0E3BD862D9CA}" srcOrd="4" destOrd="0" presId="urn:microsoft.com/office/officeart/2005/8/layout/funnel1"/>
    <dgm:cxn modelId="{4CE28941-158A-4F89-B456-133745F44ECC}" type="presParOf" srcId="{6FADDE9A-1EA5-4857-9286-00434D1B5D3E}" destId="{DCD43216-AD5D-47B1-8D57-33DA648F5757}" srcOrd="5" destOrd="0" presId="urn:microsoft.com/office/officeart/2005/8/layout/funnel1"/>
    <dgm:cxn modelId="{045D660E-8D2F-4216-ABE1-BE3630A59CA1}" type="presParOf" srcId="{6FADDE9A-1EA5-4857-9286-00434D1B5D3E}" destId="{C33DFA49-9867-41C6-8A99-12F8E0C7A03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18257-073A-440E-BD64-DDE63F699DA6}">
      <dsp:nvSpPr>
        <dsp:cNvPr id="0" name=""/>
        <dsp:cNvSpPr/>
      </dsp:nvSpPr>
      <dsp:spPr>
        <a:xfrm>
          <a:off x="2014255" y="131904"/>
          <a:ext cx="1516105" cy="98546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4. </a:t>
          </a:r>
          <a:r>
            <a:rPr lang="en-US" sz="1700" b="1" kern="1200" dirty="0" err="1"/>
            <a:t>Resultados</a:t>
          </a:r>
          <a:endParaRPr lang="pt-BR" sz="1700" b="1" kern="1200" dirty="0"/>
        </a:p>
      </dsp:txBody>
      <dsp:txXfrm>
        <a:off x="2062362" y="180011"/>
        <a:ext cx="1419891" cy="889254"/>
      </dsp:txXfrm>
    </dsp:sp>
    <dsp:sp modelId="{A6A52125-101F-41F6-BF6D-FB581FE46916}">
      <dsp:nvSpPr>
        <dsp:cNvPr id="0" name=""/>
        <dsp:cNvSpPr/>
      </dsp:nvSpPr>
      <dsp:spPr>
        <a:xfrm>
          <a:off x="448042" y="624638"/>
          <a:ext cx="4648530" cy="4648530"/>
        </a:xfrm>
        <a:custGeom>
          <a:avLst/>
          <a:gdLst/>
          <a:ahLst/>
          <a:cxnLst/>
          <a:rect l="0" t="0" r="0" b="0"/>
          <a:pathLst>
            <a:path>
              <a:moveTo>
                <a:pt x="3273565" y="202700"/>
              </a:moveTo>
              <a:arcTo wR="2324265" hR="2324265" stAng="17646375" swAng="92550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6AC7F-8C2A-4D95-AD60-8D7A8B23C7C9}">
      <dsp:nvSpPr>
        <dsp:cNvPr id="0" name=""/>
        <dsp:cNvSpPr/>
      </dsp:nvSpPr>
      <dsp:spPr>
        <a:xfrm>
          <a:off x="4027127" y="1294036"/>
          <a:ext cx="1516105" cy="985468"/>
        </a:xfrm>
        <a:prstGeom prst="roundRect">
          <a:avLst/>
        </a:prstGeom>
        <a:gradFill rotWithShape="0">
          <a:gsLst>
            <a:gs pos="0">
              <a:schemeClr val="accent4">
                <a:hueOff val="-892954"/>
                <a:satOff val="5380"/>
                <a:lumOff val="431"/>
                <a:alphaOff val="0"/>
                <a:shade val="51000"/>
                <a:satMod val="130000"/>
              </a:schemeClr>
            </a:gs>
            <a:gs pos="80000">
              <a:schemeClr val="accent4">
                <a:hueOff val="-892954"/>
                <a:satOff val="5380"/>
                <a:lumOff val="431"/>
                <a:alphaOff val="0"/>
                <a:shade val="93000"/>
                <a:satMod val="130000"/>
              </a:schemeClr>
            </a:gs>
            <a:gs pos="100000">
              <a:schemeClr val="accent4">
                <a:hueOff val="-892954"/>
                <a:satOff val="5380"/>
                <a:lumOff val="4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5. </a:t>
          </a:r>
          <a:r>
            <a:rPr lang="en-US" sz="1700" b="1" kern="1200" dirty="0" err="1"/>
            <a:t>Relatórios</a:t>
          </a:r>
          <a:endParaRPr lang="pt-BR" sz="1700" b="1" kern="1200" dirty="0"/>
        </a:p>
      </dsp:txBody>
      <dsp:txXfrm>
        <a:off x="4075234" y="1342143"/>
        <a:ext cx="1419891" cy="889254"/>
      </dsp:txXfrm>
    </dsp:sp>
    <dsp:sp modelId="{3F77CB5B-AAD9-4ADD-8FE3-B4682E5F18FE}">
      <dsp:nvSpPr>
        <dsp:cNvPr id="0" name=""/>
        <dsp:cNvSpPr/>
      </dsp:nvSpPr>
      <dsp:spPr>
        <a:xfrm>
          <a:off x="448042" y="624638"/>
          <a:ext cx="4648530" cy="4648530"/>
        </a:xfrm>
        <a:custGeom>
          <a:avLst/>
          <a:gdLst/>
          <a:ahLst/>
          <a:cxnLst/>
          <a:rect l="0" t="0" r="0" b="0"/>
          <a:pathLst>
            <a:path>
              <a:moveTo>
                <a:pt x="4612241" y="1915151"/>
              </a:moveTo>
              <a:arcTo wR="2324265" hR="2324265" stAng="20991724" swAng="1216553"/>
            </a:path>
          </a:pathLst>
        </a:custGeom>
        <a:noFill/>
        <a:ln w="9525" cap="flat" cmpd="sng" algn="ctr">
          <a:solidFill>
            <a:schemeClr val="accent4">
              <a:hueOff val="-892954"/>
              <a:satOff val="5380"/>
              <a:lumOff val="4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D1C04-F522-40E6-8D79-3240650B8623}">
      <dsp:nvSpPr>
        <dsp:cNvPr id="0" name=""/>
        <dsp:cNvSpPr/>
      </dsp:nvSpPr>
      <dsp:spPr>
        <a:xfrm>
          <a:off x="4027127" y="3618302"/>
          <a:ext cx="1516105" cy="985468"/>
        </a:xfrm>
        <a:prstGeom prst="roundRect">
          <a:avLst/>
        </a:prstGeom>
        <a:gradFill rotWithShape="0">
          <a:gsLst>
            <a:gs pos="0">
              <a:schemeClr val="accent4">
                <a:hueOff val="-1785908"/>
                <a:satOff val="10760"/>
                <a:lumOff val="862"/>
                <a:alphaOff val="0"/>
                <a:shade val="51000"/>
                <a:satMod val="130000"/>
              </a:schemeClr>
            </a:gs>
            <a:gs pos="80000">
              <a:schemeClr val="accent4">
                <a:hueOff val="-1785908"/>
                <a:satOff val="10760"/>
                <a:lumOff val="862"/>
                <a:alphaOff val="0"/>
                <a:shade val="93000"/>
                <a:satMod val="130000"/>
              </a:schemeClr>
            </a:gs>
            <a:gs pos="100000">
              <a:schemeClr val="accent4">
                <a:hueOff val="-1785908"/>
                <a:satOff val="10760"/>
                <a:lumOff val="8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6. </a:t>
          </a:r>
          <a:r>
            <a:rPr lang="en-US" sz="1700" b="1" kern="1200" dirty="0" err="1"/>
            <a:t>Conclusão</a:t>
          </a:r>
          <a:endParaRPr lang="pt-BR" sz="1700" b="1" kern="1200" dirty="0"/>
        </a:p>
      </dsp:txBody>
      <dsp:txXfrm>
        <a:off x="4075234" y="3666409"/>
        <a:ext cx="1419891" cy="889254"/>
      </dsp:txXfrm>
    </dsp:sp>
    <dsp:sp modelId="{67057320-249E-4F10-A2D6-29148643A6BB}">
      <dsp:nvSpPr>
        <dsp:cNvPr id="0" name=""/>
        <dsp:cNvSpPr/>
      </dsp:nvSpPr>
      <dsp:spPr>
        <a:xfrm>
          <a:off x="448042" y="624638"/>
          <a:ext cx="4648530" cy="4648530"/>
        </a:xfrm>
        <a:custGeom>
          <a:avLst/>
          <a:gdLst/>
          <a:ahLst/>
          <a:cxnLst/>
          <a:rect l="0" t="0" r="0" b="0"/>
          <a:pathLst>
            <a:path>
              <a:moveTo>
                <a:pt x="3803659" y="4116917"/>
              </a:moveTo>
              <a:arcTo wR="2324265" hR="2324265" stAng="3028121" swAng="925504"/>
            </a:path>
          </a:pathLst>
        </a:custGeom>
        <a:noFill/>
        <a:ln w="9525" cap="flat" cmpd="sng" algn="ctr">
          <a:solidFill>
            <a:schemeClr val="accent4">
              <a:hueOff val="-1785908"/>
              <a:satOff val="10760"/>
              <a:lumOff val="8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A380D-B6C5-485F-B15A-8D63811B82F9}">
      <dsp:nvSpPr>
        <dsp:cNvPr id="0" name=""/>
        <dsp:cNvSpPr/>
      </dsp:nvSpPr>
      <dsp:spPr>
        <a:xfrm>
          <a:off x="2014255" y="4780434"/>
          <a:ext cx="1516105" cy="985468"/>
        </a:xfrm>
        <a:prstGeom prst="roundRect">
          <a:avLst/>
        </a:prstGeom>
        <a:gradFill rotWithShape="0">
          <a:gsLst>
            <a:gs pos="0">
              <a:schemeClr val="accent4">
                <a:hueOff val="-2678862"/>
                <a:satOff val="16139"/>
                <a:lumOff val="1294"/>
                <a:alphaOff val="0"/>
                <a:shade val="51000"/>
                <a:satMod val="130000"/>
              </a:schemeClr>
            </a:gs>
            <a:gs pos="80000">
              <a:schemeClr val="accent4">
                <a:hueOff val="-2678862"/>
                <a:satOff val="16139"/>
                <a:lumOff val="1294"/>
                <a:alphaOff val="0"/>
                <a:shade val="93000"/>
                <a:satMod val="130000"/>
              </a:schemeClr>
            </a:gs>
            <a:gs pos="100000">
              <a:schemeClr val="accent4">
                <a:hueOff val="-2678862"/>
                <a:satOff val="16139"/>
                <a:lumOff val="1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1. Coletor de dados</a:t>
          </a:r>
        </a:p>
      </dsp:txBody>
      <dsp:txXfrm>
        <a:off x="2062362" y="4828541"/>
        <a:ext cx="1419891" cy="889254"/>
      </dsp:txXfrm>
    </dsp:sp>
    <dsp:sp modelId="{E805793F-A20D-49E5-A6F4-45F7FBF750C5}">
      <dsp:nvSpPr>
        <dsp:cNvPr id="0" name=""/>
        <dsp:cNvSpPr/>
      </dsp:nvSpPr>
      <dsp:spPr>
        <a:xfrm>
          <a:off x="448042" y="624638"/>
          <a:ext cx="4648530" cy="4648530"/>
        </a:xfrm>
        <a:custGeom>
          <a:avLst/>
          <a:gdLst/>
          <a:ahLst/>
          <a:cxnLst/>
          <a:rect l="0" t="0" r="0" b="0"/>
          <a:pathLst>
            <a:path>
              <a:moveTo>
                <a:pt x="1374965" y="4445830"/>
              </a:moveTo>
              <a:arcTo wR="2324265" hR="2324265" stAng="6846375" swAng="925504"/>
            </a:path>
          </a:pathLst>
        </a:custGeom>
        <a:noFill/>
        <a:ln w="9525" cap="flat" cmpd="sng" algn="ctr">
          <a:solidFill>
            <a:schemeClr val="accent4">
              <a:hueOff val="-2678862"/>
              <a:satOff val="16139"/>
              <a:lumOff val="12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211EC-A532-447E-8B3B-FA6F46E2306E}">
      <dsp:nvSpPr>
        <dsp:cNvPr id="0" name=""/>
        <dsp:cNvSpPr/>
      </dsp:nvSpPr>
      <dsp:spPr>
        <a:xfrm>
          <a:off x="1382" y="3618302"/>
          <a:ext cx="1516105" cy="985468"/>
        </a:xfrm>
        <a:prstGeom prst="roundRect">
          <a:avLst/>
        </a:prstGeom>
        <a:gradFill rotWithShape="0">
          <a:gsLst>
            <a:gs pos="0">
              <a:schemeClr val="accent4">
                <a:hueOff val="-3571816"/>
                <a:satOff val="21519"/>
                <a:lumOff val="1725"/>
                <a:alphaOff val="0"/>
                <a:shade val="51000"/>
                <a:satMod val="130000"/>
              </a:schemeClr>
            </a:gs>
            <a:gs pos="80000">
              <a:schemeClr val="accent4">
                <a:hueOff val="-3571816"/>
                <a:satOff val="21519"/>
                <a:lumOff val="1725"/>
                <a:alphaOff val="0"/>
                <a:shade val="93000"/>
                <a:satMod val="130000"/>
              </a:schemeClr>
            </a:gs>
            <a:gs pos="100000">
              <a:schemeClr val="accent4">
                <a:hueOff val="-3571816"/>
                <a:satOff val="21519"/>
                <a:lumOff val="17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2. </a:t>
          </a:r>
          <a:r>
            <a:rPr lang="en-US" sz="1700" b="1" kern="1200" dirty="0" err="1"/>
            <a:t>Coordenador</a:t>
          </a:r>
          <a:r>
            <a:rPr lang="en-US" sz="1700" b="1" kern="1200" dirty="0"/>
            <a:t> de campo</a:t>
          </a:r>
          <a:endParaRPr lang="pt-BR" sz="1700" b="1" kern="1200" dirty="0"/>
        </a:p>
      </dsp:txBody>
      <dsp:txXfrm>
        <a:off x="49489" y="3666409"/>
        <a:ext cx="1419891" cy="889254"/>
      </dsp:txXfrm>
    </dsp:sp>
    <dsp:sp modelId="{A6CB35E2-3B8F-4F20-8DDC-AE64C10B4FEB}">
      <dsp:nvSpPr>
        <dsp:cNvPr id="0" name=""/>
        <dsp:cNvSpPr/>
      </dsp:nvSpPr>
      <dsp:spPr>
        <a:xfrm>
          <a:off x="448042" y="624638"/>
          <a:ext cx="4648530" cy="4648530"/>
        </a:xfrm>
        <a:custGeom>
          <a:avLst/>
          <a:gdLst/>
          <a:ahLst/>
          <a:cxnLst/>
          <a:rect l="0" t="0" r="0" b="0"/>
          <a:pathLst>
            <a:path>
              <a:moveTo>
                <a:pt x="36289" y="2733379"/>
              </a:moveTo>
              <a:arcTo wR="2324265" hR="2324265" stAng="10191724" swAng="1216553"/>
            </a:path>
          </a:pathLst>
        </a:custGeom>
        <a:noFill/>
        <a:ln w="9525" cap="flat" cmpd="sng" algn="ctr">
          <a:solidFill>
            <a:schemeClr val="accent4">
              <a:hueOff val="-3571816"/>
              <a:satOff val="21519"/>
              <a:lumOff val="17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E441B-3304-4637-BA29-F1A39AC2EE63}">
      <dsp:nvSpPr>
        <dsp:cNvPr id="0" name=""/>
        <dsp:cNvSpPr/>
      </dsp:nvSpPr>
      <dsp:spPr>
        <a:xfrm>
          <a:off x="1382" y="1294036"/>
          <a:ext cx="1516105" cy="985468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3. </a:t>
          </a:r>
          <a:r>
            <a:rPr lang="en-US" sz="1700" b="1" kern="1200" dirty="0" err="1"/>
            <a:t>Tabulação</a:t>
          </a:r>
          <a:r>
            <a:rPr lang="en-US" sz="1700" b="1" kern="1200" dirty="0"/>
            <a:t> e </a:t>
          </a:r>
          <a:r>
            <a:rPr lang="en-US" sz="1700" b="1" kern="1200" dirty="0" err="1"/>
            <a:t>curadoria</a:t>
          </a:r>
          <a:endParaRPr lang="pt-BR" sz="1700" b="1" kern="1200" dirty="0"/>
        </a:p>
      </dsp:txBody>
      <dsp:txXfrm>
        <a:off x="49489" y="1342143"/>
        <a:ext cx="1419891" cy="889254"/>
      </dsp:txXfrm>
    </dsp:sp>
    <dsp:sp modelId="{258E405A-CF69-484B-AFAF-2B6BD369E469}">
      <dsp:nvSpPr>
        <dsp:cNvPr id="0" name=""/>
        <dsp:cNvSpPr/>
      </dsp:nvSpPr>
      <dsp:spPr>
        <a:xfrm>
          <a:off x="448042" y="624638"/>
          <a:ext cx="4648530" cy="4648530"/>
        </a:xfrm>
        <a:custGeom>
          <a:avLst/>
          <a:gdLst/>
          <a:ahLst/>
          <a:cxnLst/>
          <a:rect l="0" t="0" r="0" b="0"/>
          <a:pathLst>
            <a:path>
              <a:moveTo>
                <a:pt x="844870" y="531613"/>
              </a:moveTo>
              <a:arcTo wR="2324265" hR="2324265" stAng="13828121" swAng="925504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58D63-96ED-4D74-81F2-084263A8D88D}">
      <dsp:nvSpPr>
        <dsp:cNvPr id="0" name=""/>
        <dsp:cNvSpPr/>
      </dsp:nvSpPr>
      <dsp:spPr>
        <a:xfrm>
          <a:off x="1560976" y="230681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4F5E0-5CC7-42BF-BC49-BD58C2AA8342}">
      <dsp:nvSpPr>
        <dsp:cNvPr id="0" name=""/>
        <dsp:cNvSpPr/>
      </dsp:nvSpPr>
      <dsp:spPr>
        <a:xfrm>
          <a:off x="2886856" y="3017061"/>
          <a:ext cx="635000" cy="406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A5AE3-CB03-44F5-945A-29E707A7922F}">
      <dsp:nvSpPr>
        <dsp:cNvPr id="0" name=""/>
        <dsp:cNvSpPr/>
      </dsp:nvSpPr>
      <dsp:spPr>
        <a:xfrm>
          <a:off x="1956550" y="3515978"/>
          <a:ext cx="2495610" cy="499673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Relatório</a:t>
          </a:r>
        </a:p>
      </dsp:txBody>
      <dsp:txXfrm>
        <a:off x="1956550" y="3515978"/>
        <a:ext cx="2495610" cy="499673"/>
      </dsp:txXfrm>
    </dsp:sp>
    <dsp:sp modelId="{10BDA9E7-AB85-42E7-AE94-33499BEFA286}">
      <dsp:nvSpPr>
        <dsp:cNvPr id="0" name=""/>
        <dsp:cNvSpPr/>
      </dsp:nvSpPr>
      <dsp:spPr>
        <a:xfrm>
          <a:off x="4153824" y="1128907"/>
          <a:ext cx="2254887" cy="1866530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bg1"/>
              </a:solidFill>
            </a:rPr>
            <a:t>Processamento</a:t>
          </a:r>
        </a:p>
      </dsp:txBody>
      <dsp:txXfrm>
        <a:off x="4484045" y="1402254"/>
        <a:ext cx="1594445" cy="1319836"/>
      </dsp:txXfrm>
    </dsp:sp>
    <dsp:sp modelId="{5F021450-51FE-4B1F-974F-0E3BD862D9CA}">
      <dsp:nvSpPr>
        <dsp:cNvPr id="0" name=""/>
        <dsp:cNvSpPr/>
      </dsp:nvSpPr>
      <dsp:spPr>
        <a:xfrm>
          <a:off x="1934356" y="598981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Alimentação (banco de dados)</a:t>
          </a:r>
        </a:p>
      </dsp:txBody>
      <dsp:txXfrm>
        <a:off x="2101744" y="766369"/>
        <a:ext cx="808224" cy="808224"/>
      </dsp:txXfrm>
    </dsp:sp>
    <dsp:sp modelId="{DCD43216-AD5D-47B1-8D57-33DA648F5757}">
      <dsp:nvSpPr>
        <dsp:cNvPr id="0" name=""/>
        <dsp:cNvSpPr/>
      </dsp:nvSpPr>
      <dsp:spPr>
        <a:xfrm>
          <a:off x="3102756" y="322629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Questioinário</a:t>
          </a:r>
          <a:endParaRPr lang="pt-BR" sz="1100" kern="1200" dirty="0"/>
        </a:p>
      </dsp:txBody>
      <dsp:txXfrm>
        <a:off x="3270144" y="490017"/>
        <a:ext cx="808224" cy="808224"/>
      </dsp:txXfrm>
    </dsp:sp>
    <dsp:sp modelId="{C33DFA49-9867-41C6-8A99-12F8E0C7A036}">
      <dsp:nvSpPr>
        <dsp:cNvPr id="0" name=""/>
        <dsp:cNvSpPr/>
      </dsp:nvSpPr>
      <dsp:spPr>
        <a:xfrm>
          <a:off x="1449043" y="112914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4F0C-FD25-490F-905D-A39FB9292582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66258-D840-47F4-BA51-099376242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57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8D3-6602-41E1-A238-AE8EBDFD7C2D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55B8-ABF7-4877-A03D-B131E420B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06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8D3-6602-41E1-A238-AE8EBDFD7C2D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55B8-ABF7-4877-A03D-B131E420B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94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8D3-6602-41E1-A238-AE8EBDFD7C2D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55B8-ABF7-4877-A03D-B131E420B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93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8D3-6602-41E1-A238-AE8EBDFD7C2D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55B8-ABF7-4877-A03D-B131E420B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25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8D3-6602-41E1-A238-AE8EBDFD7C2D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55B8-ABF7-4877-A03D-B131E420B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12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8D3-6602-41E1-A238-AE8EBDFD7C2D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55B8-ABF7-4877-A03D-B131E420B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45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8D3-6602-41E1-A238-AE8EBDFD7C2D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55B8-ABF7-4877-A03D-B131E420B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03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8D3-6602-41E1-A238-AE8EBDFD7C2D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55B8-ABF7-4877-A03D-B131E420B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57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8D3-6602-41E1-A238-AE8EBDFD7C2D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55B8-ABF7-4877-A03D-B131E420B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9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8D3-6602-41E1-A238-AE8EBDFD7C2D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55B8-ABF7-4877-A03D-B131E420B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07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8D3-6602-41E1-A238-AE8EBDFD7C2D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55B8-ABF7-4877-A03D-B131E420B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13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3C8D3-6602-41E1-A238-AE8EBDFD7C2D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55B8-ABF7-4877-A03D-B131E420B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9980147-1601-4323-BAB3-7A29365C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Desafio da Pesca Artesanal</a:t>
            </a:r>
            <a:br>
              <a:rPr lang="pt-BR" sz="3200" b="1" dirty="0">
                <a:solidFill>
                  <a:schemeClr val="bg1"/>
                </a:solidFill>
              </a:rPr>
            </a:b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RIAN~1.PRY\AppData\Local\Temp\WhatsApp Image 2018-10-08 at 09.29.08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5076056" cy="35849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89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15CA9-F72F-42C7-A995-6853F131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PET ENGENHENARIA ELÉTRICA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AE52B-069D-426C-8225-148D93EF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Equipe:</a:t>
            </a:r>
          </a:p>
          <a:p>
            <a:pPr marL="0" indent="0">
              <a:buNone/>
            </a:pPr>
            <a:r>
              <a:rPr lang="pt-BR" dirty="0"/>
              <a:t>Cícero Matheus Lacerda</a:t>
            </a:r>
          </a:p>
          <a:p>
            <a:pPr marL="0" indent="0">
              <a:buNone/>
            </a:pPr>
            <a:r>
              <a:rPr lang="pt-BR" dirty="0"/>
              <a:t>Danilo Nascimento da Conceição</a:t>
            </a:r>
          </a:p>
          <a:p>
            <a:pPr marL="0" indent="0">
              <a:buNone/>
            </a:pPr>
            <a:r>
              <a:rPr lang="pt-BR" dirty="0" err="1"/>
              <a:t>Nathann</a:t>
            </a:r>
            <a:r>
              <a:rPr lang="pt-BR" dirty="0"/>
              <a:t> Araújo de Jesus</a:t>
            </a:r>
          </a:p>
        </p:txBody>
      </p:sp>
    </p:spTree>
    <p:extLst>
      <p:ext uri="{BB962C8B-B14F-4D97-AF65-F5344CB8AC3E}">
        <p14:creationId xmlns:p14="http://schemas.microsoft.com/office/powerpoint/2010/main" val="15880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840CB-D47D-4A92-AE6C-0EEF20C1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FC965-D204-4267-A7EB-B41280C9A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/>
                </a:solidFill>
              </a:rPr>
              <a:t>Processamento dos dados</a:t>
            </a:r>
          </a:p>
        </p:txBody>
      </p:sp>
      <p:pic>
        <p:nvPicPr>
          <p:cNvPr id="1028" name="Picture 4" descr="Resultado de imagem para estatistica peixe">
            <a:extLst>
              <a:ext uri="{FF2B5EF4-FFF2-40B4-BE49-F238E27FC236}">
                <a16:creationId xmlns:a16="http://schemas.microsoft.com/office/drawing/2014/main" id="{EE7DB393-87CE-47FD-BC03-8D36CA017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3" t="26479" r="54667" b="45131"/>
          <a:stretch/>
        </p:blipFill>
        <p:spPr bwMode="auto">
          <a:xfrm>
            <a:off x="2466434" y="1188766"/>
            <a:ext cx="3706059" cy="171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estatistica">
            <a:extLst>
              <a:ext uri="{FF2B5EF4-FFF2-40B4-BE49-F238E27FC236}">
                <a16:creationId xmlns:a16="http://schemas.microsoft.com/office/drawing/2014/main" id="{EE4EF3CB-DB97-4093-9FDE-F4F621CD7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620688"/>
            <a:ext cx="6983760" cy="39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9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44408" cy="865188"/>
          </a:xfrm>
        </p:spPr>
        <p:txBody>
          <a:bodyPr>
            <a:normAutofit fontScale="90000"/>
          </a:bodyPr>
          <a:lstStyle/>
          <a:p>
            <a:pPr algn="l"/>
            <a:r>
              <a:rPr lang="pt-BR" altLang="pt-BR" dirty="0"/>
              <a:t>BUSCA TRATAR OS DADOS RECEBIDOS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A46C03-B76D-482C-94AA-2C28C2456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pt-BR" sz="9600" dirty="0"/>
          </a:p>
          <a:p>
            <a:pPr marL="0" indent="0">
              <a:buNone/>
            </a:pPr>
            <a:r>
              <a:rPr lang="pt-BR" sz="9600" dirty="0"/>
              <a:t>Quem pesca?</a:t>
            </a:r>
          </a:p>
          <a:p>
            <a:pPr marL="0" indent="0">
              <a:buNone/>
            </a:pPr>
            <a:r>
              <a:rPr lang="pt-BR" sz="9600" dirty="0"/>
              <a:t>Quanto pesca?</a:t>
            </a:r>
          </a:p>
          <a:p>
            <a:pPr marL="0" indent="0">
              <a:buNone/>
            </a:pPr>
            <a:r>
              <a:rPr lang="pt-BR" sz="9600" dirty="0"/>
              <a:t>Quando pesca?</a:t>
            </a:r>
          </a:p>
          <a:p>
            <a:pPr marL="0" indent="0">
              <a:buNone/>
            </a:pPr>
            <a:r>
              <a:rPr lang="pt-BR" sz="9600" dirty="0"/>
              <a:t>Onde pesca?</a:t>
            </a:r>
          </a:p>
          <a:p>
            <a:pPr marL="0" indent="0">
              <a:buNone/>
            </a:pPr>
            <a:r>
              <a:rPr lang="pt-BR" sz="9600" dirty="0"/>
              <a:t>Como pesca?</a:t>
            </a:r>
          </a:p>
          <a:p>
            <a:pPr marL="0" indent="0">
              <a:buNone/>
            </a:pPr>
            <a:endParaRPr lang="pt-BR" sz="9600" dirty="0"/>
          </a:p>
          <a:p>
            <a:pPr marL="0" indent="0">
              <a:buNone/>
            </a:pPr>
            <a:br>
              <a:rPr lang="pt-BR" sz="9600" dirty="0"/>
            </a:b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827584" y="530120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lvl="0" indent="-274638" algn="ctr"/>
            <a:r>
              <a:rPr lang="pt-BR" sz="2000" b="1" dirty="0">
                <a:solidFill>
                  <a:srgbClr val="FF0000"/>
                </a:solidFill>
                <a:sym typeface="Wingdings"/>
              </a:rPr>
              <a:t>Sem uma estatística pesqueira confiável, todo o resto é inútil !</a:t>
            </a:r>
            <a:endParaRPr lang="pt-BR" sz="2000" b="1" dirty="0">
              <a:solidFill>
                <a:srgbClr val="FF0000"/>
              </a:solidFill>
            </a:endParaRPr>
          </a:p>
          <a:p>
            <a:pPr marL="263525" lvl="0" indent="-263525" algn="ctr"/>
            <a:r>
              <a:rPr lang="pt-BR" sz="2000" b="1" dirty="0">
                <a:solidFill>
                  <a:srgbClr val="FF0000"/>
                </a:solidFill>
                <a:sym typeface="Wingdings"/>
              </a:rPr>
              <a:t>     Simplesmente não há como se planejar o que não se conhece !</a:t>
            </a:r>
          </a:p>
          <a:p>
            <a:pPr marL="263525" lvl="0" indent="-263525" algn="ctr"/>
            <a:r>
              <a:rPr lang="pt-BR" sz="2000" b="1" dirty="0">
                <a:solidFill>
                  <a:srgbClr val="FF0000"/>
                </a:solidFill>
                <a:sym typeface="Wingdings"/>
              </a:rPr>
              <a:t>Simples (e trágico) assim !!</a:t>
            </a:r>
          </a:p>
          <a:p>
            <a:pPr algn="ctr"/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1C0226B-033B-4ACD-A8F1-AEC96312E15B}"/>
              </a:ext>
            </a:extLst>
          </p:cNvPr>
          <p:cNvSpPr txBox="1"/>
          <p:nvPr/>
        </p:nvSpPr>
        <p:spPr>
          <a:xfrm>
            <a:off x="8316416" y="4981417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i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389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20"/>
          <p:cNvGraphicFramePr/>
          <p:nvPr>
            <p:extLst>
              <p:ext uri="{D42A27DB-BD31-4B8C-83A1-F6EECF244321}">
                <p14:modId xmlns:p14="http://schemas.microsoft.com/office/powerpoint/2010/main" val="1184722980"/>
              </p:ext>
            </p:extLst>
          </p:nvPr>
        </p:nvGraphicFramePr>
        <p:xfrm>
          <a:off x="1619672" y="699544"/>
          <a:ext cx="5544616" cy="5897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25152" y="-13672"/>
            <a:ext cx="419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Setores que a solução aborda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714AFAE-B17E-4771-95F0-373FCB7B88F2}"/>
              </a:ext>
            </a:extLst>
          </p:cNvPr>
          <p:cNvSpPr/>
          <p:nvPr/>
        </p:nvSpPr>
        <p:spPr>
          <a:xfrm>
            <a:off x="3275856" y="699544"/>
            <a:ext cx="2376264" cy="12892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ACE423F-50A2-4BBA-8A9A-957366EE4815}"/>
              </a:ext>
            </a:extLst>
          </p:cNvPr>
          <p:cNvSpPr/>
          <p:nvPr/>
        </p:nvSpPr>
        <p:spPr>
          <a:xfrm>
            <a:off x="5220072" y="1844824"/>
            <a:ext cx="2376264" cy="12892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F275CDF-B7D7-4844-9C92-8597920ED7CF}"/>
              </a:ext>
            </a:extLst>
          </p:cNvPr>
          <p:cNvSpPr/>
          <p:nvPr/>
        </p:nvSpPr>
        <p:spPr>
          <a:xfrm>
            <a:off x="5250160" y="4221088"/>
            <a:ext cx="2376264" cy="12892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45E4FB2-2058-4CBA-A7AD-97224C4F2558}"/>
              </a:ext>
            </a:extLst>
          </p:cNvPr>
          <p:cNvSpPr/>
          <p:nvPr/>
        </p:nvSpPr>
        <p:spPr>
          <a:xfrm>
            <a:off x="1127800" y="1847737"/>
            <a:ext cx="2376264" cy="12892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840CB-D47D-4A92-AE6C-0EEF20C1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FC965-D204-4267-A7EB-B41280C9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/>
                </a:solidFill>
              </a:rPr>
              <a:t>Processamento dos dados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41E4979-7409-40DB-B7FE-3BED006BF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37496"/>
              </p:ext>
            </p:extLst>
          </p:nvPr>
        </p:nvGraphicFramePr>
        <p:xfrm>
          <a:off x="1619672" y="2300094"/>
          <a:ext cx="64087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esultado de imagem para aplicativo">
            <a:extLst>
              <a:ext uri="{FF2B5EF4-FFF2-40B4-BE49-F238E27FC236}">
                <a16:creationId xmlns:a16="http://schemas.microsoft.com/office/drawing/2014/main" id="{F407ACBF-A429-40DD-8429-B069870C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16954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3CB90A0F-E657-4EFD-8AAB-DFE6664A7E1E}"/>
              </a:ext>
            </a:extLst>
          </p:cNvPr>
          <p:cNvSpPr/>
          <p:nvPr/>
        </p:nvSpPr>
        <p:spPr>
          <a:xfrm>
            <a:off x="2267744" y="3284984"/>
            <a:ext cx="64807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0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840CB-D47D-4A92-AE6C-0EEF20C1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FC965-D204-4267-A7EB-B41280C9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/>
                </a:solidFill>
              </a:rPr>
              <a:t>Processamento dos dados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026E7A5-CDB6-4FEA-8DB9-199C86EF01FB}"/>
              </a:ext>
            </a:extLst>
          </p:cNvPr>
          <p:cNvGrpSpPr/>
          <p:nvPr/>
        </p:nvGrpSpPr>
        <p:grpSpPr>
          <a:xfrm>
            <a:off x="611560" y="2857500"/>
            <a:ext cx="1143000" cy="1143000"/>
            <a:chOff x="2946400" y="322629"/>
            <a:chExt cx="1143000" cy="11430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F024339-6FB9-4331-8338-FE564A5CF7B6}"/>
                </a:ext>
              </a:extLst>
            </p:cNvPr>
            <p:cNvSpPr/>
            <p:nvPr/>
          </p:nvSpPr>
          <p:spPr>
            <a:xfrm>
              <a:off x="2946400" y="322629"/>
              <a:ext cx="11430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Elipse 4">
              <a:extLst>
                <a:ext uri="{FF2B5EF4-FFF2-40B4-BE49-F238E27FC236}">
                  <a16:creationId xmlns:a16="http://schemas.microsoft.com/office/drawing/2014/main" id="{68B397D8-0E6D-46AF-8F20-69CFBCC657E1}"/>
                </a:ext>
              </a:extLst>
            </p:cNvPr>
            <p:cNvSpPr txBox="1"/>
            <p:nvPr/>
          </p:nvSpPr>
          <p:spPr>
            <a:xfrm>
              <a:off x="3113788" y="490017"/>
              <a:ext cx="808224" cy="808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900" kern="1200" dirty="0"/>
                <a:t>Processamento</a:t>
              </a:r>
            </a:p>
          </p:txBody>
        </p:sp>
      </p:grpSp>
      <p:sp>
        <p:nvSpPr>
          <p:cNvPr id="5" name="Seta: Curva para a Esquerda 4">
            <a:extLst>
              <a:ext uri="{FF2B5EF4-FFF2-40B4-BE49-F238E27FC236}">
                <a16:creationId xmlns:a16="http://schemas.microsoft.com/office/drawing/2014/main" id="{CA38A6D3-270A-448A-810D-5BE9DBDB2941}"/>
              </a:ext>
            </a:extLst>
          </p:cNvPr>
          <p:cNvSpPr/>
          <p:nvPr/>
        </p:nvSpPr>
        <p:spPr>
          <a:xfrm rot="16200000">
            <a:off x="2320482" y="1713327"/>
            <a:ext cx="720080" cy="18722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9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Velocidade na apuração;</a:t>
            </a:r>
          </a:p>
          <a:p>
            <a:r>
              <a:rPr lang="pt-BR" dirty="0"/>
              <a:t>Vasta gama de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96901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840CB-D47D-4A92-AE6C-0EEF20C1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MELHORIA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FC965-D204-4267-A7EB-B41280C9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sz="3600" dirty="0"/>
              <a:t>Análise de cenários</a:t>
            </a:r>
          </a:p>
          <a:p>
            <a:pPr lvl="2"/>
            <a:r>
              <a:rPr lang="pt-BR" sz="3200" dirty="0"/>
              <a:t>Pesca daqui 10, 20, 30 anos...</a:t>
            </a:r>
          </a:p>
          <a:p>
            <a:pPr marL="914400" lvl="2" indent="0">
              <a:buNone/>
            </a:pP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20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148</Words>
  <Application>Microsoft Office PowerPoint</Application>
  <PresentationFormat>Apresentação na tela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Tema do Office</vt:lpstr>
      <vt:lpstr>Desafio da Pesca Artesanal </vt:lpstr>
      <vt:lpstr>PET ENGENHENARIA ELÉTRICA</vt:lpstr>
      <vt:lpstr>PROPOSTA</vt:lpstr>
      <vt:lpstr>BUSCA TRATAR OS DADOS RECEBIDOS</vt:lpstr>
      <vt:lpstr>Apresentação do PowerPoint</vt:lpstr>
      <vt:lpstr>PROPOSTA</vt:lpstr>
      <vt:lpstr>PROPOSTA</vt:lpstr>
      <vt:lpstr>VANTAGENS</vt:lpstr>
      <vt:lpstr>MELHORIA CONTÍNUA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pesca artesanal no rio Araguaia-TO. Lições aprendidas pela pesquisa</dc:title>
  <dc:creator>A1</dc:creator>
  <cp:lastModifiedBy>Alex Dias</cp:lastModifiedBy>
  <cp:revision>202</cp:revision>
  <dcterms:created xsi:type="dcterms:W3CDTF">2017-05-09T14:00:19Z</dcterms:created>
  <dcterms:modified xsi:type="dcterms:W3CDTF">2018-10-20T21:33:07Z</dcterms:modified>
</cp:coreProperties>
</file>