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22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7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264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69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609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42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93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5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6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3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9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8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3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55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A61B-DF7F-462D-82DA-86A218C459BE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E38E71-F9DD-494B-B7AB-E5A648A25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1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00EBD54-EAE7-4744-BA10-F2EB61AAD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200" b="1" u="sng" dirty="0"/>
              <a:t>Sistema Operacional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93D2B7-BC18-432C-B1F0-359BE6A3CA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 de Sistemas Operacionais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 dos Sistemas Operacionais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Funções Básicas dos Sistemas Operacionais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de Arquivos e Configuração dos Sistemas Operacionais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056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DFB06-D4D8-42F3-A761-8F72DD6B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64" y="0"/>
            <a:ext cx="8596668" cy="571500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Fundamentos de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020F6-94E1-49CD-B401-7B10C491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4370"/>
            <a:ext cx="8596668" cy="536699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Tipos de Sistemas Operacionais</a:t>
            </a:r>
          </a:p>
          <a:p>
            <a:r>
              <a:rPr lang="pt-BR" dirty="0"/>
              <a:t>Os sistemas operacionais podem ser classificados de diversas formas, dependendo do contexto e das características específicas. Vamos explorar alguns dos principais tipos: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Sistemas Operacionais de Tempo Compartilhado</a:t>
            </a:r>
            <a:r>
              <a:rPr lang="pt-BR" dirty="0"/>
              <a:t>: Estes sistemas permitem que vários usuários acessem o sistema simultaneamente, compartilhando o tempo do processador. Exemplo: Unix,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Sistemas Operacionais de Tempo Real</a:t>
            </a:r>
            <a:r>
              <a:rPr lang="pt-BR" dirty="0"/>
              <a:t>: Projetados para responder a eventos ou condições dentro de um intervalo de tempo específico, esses sistemas são usados em aplicações críticas como sistemas de controle industrial e equipamentos médicos. Exemplo: RTOS (Real-Time </a:t>
            </a:r>
            <a:r>
              <a:rPr lang="pt-BR" dirty="0" err="1"/>
              <a:t>Operating</a:t>
            </a:r>
            <a:r>
              <a:rPr lang="pt-BR" dirty="0"/>
              <a:t> Systems).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Sistemas Operacionais de Rede</a:t>
            </a:r>
            <a:r>
              <a:rPr lang="pt-BR" dirty="0"/>
              <a:t>: Estes sistemas gerenciam e coordenam as operações de uma rede de computadores. Eles permitem o compartilhamento de recursos e a comunicação entre máquinas. Exemplo: Windows Server,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Sistemas Operacionais Móveis</a:t>
            </a:r>
            <a:r>
              <a:rPr lang="pt-BR" dirty="0"/>
              <a:t>: Desenvolvidos para dispositivos móveis como smartphones e tablets. Exemplo: Android, 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Sistemas Operacionais de Computador Pessoal</a:t>
            </a:r>
            <a:r>
              <a:rPr lang="pt-BR" dirty="0"/>
              <a:t>: Projetados para uso em desktops e laptops, proporcionando uma interface amigável ao usuário e suporte para uma ampla gama de aplicativos. Exemplo: Windows, </a:t>
            </a:r>
            <a:r>
              <a:rPr lang="pt-BR" dirty="0" err="1"/>
              <a:t>macOS</a:t>
            </a:r>
            <a:r>
              <a:rPr lang="pt-BR" dirty="0"/>
              <a:t>, Linux.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65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3754F-B322-409B-BC76-35925B1E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55626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Características dos Sistemas Operacionais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A587C-03B2-4A01-942D-C5236057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8661"/>
            <a:ext cx="8596668" cy="533270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Os sistemas operacionais possuem várias características essenciais para seu funcionamento e gerenciamento eficiente do hardware e software. Algumas das principais características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Gerenciamento de Processos</a:t>
            </a:r>
            <a:r>
              <a:rPr lang="pt-BR" dirty="0"/>
              <a:t>: O sistema operacional gerencia a execução de processos, assegurando que cada processo receba uma parte justa do tempo do processador e que os processos não interfiram uns nos outros.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Gerenciamento de Memória</a:t>
            </a:r>
            <a:r>
              <a:rPr lang="pt-BR" dirty="0"/>
              <a:t>: Responsável por alocar e liberar espaço na memória RAM para processos e aplicativos em execução, garantindo a eficiência e a proteção de memória.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Gerenciamento de Arquivos</a:t>
            </a:r>
            <a:r>
              <a:rPr lang="pt-BR" dirty="0"/>
              <a:t>: Controla a criação, leitura, escrita e exclusão de arquivos no sistema de armazenamento. Oferece uma estrutura hierárquica para organizar os arquivos e pastas.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Gerenciamento de Entrada/Saída (I/O)</a:t>
            </a:r>
            <a:r>
              <a:rPr lang="pt-BR" dirty="0"/>
              <a:t>: Coordena as operações de entrada e saída, permitindo que dispositivos como impressoras, teclados e discos funcionem corretamente e interajam com o sistema.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Interface com o Usuário</a:t>
            </a:r>
            <a:r>
              <a:rPr lang="pt-BR" dirty="0"/>
              <a:t>: Fornece uma interface gráfica (GUI) ou uma interface de linha de comando (CLI) que permite aos usuários interagir com o sistema e executar comandos.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39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652AF-59CD-4D5E-B5DA-12C9B610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4" y="283237"/>
            <a:ext cx="8596668" cy="533400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Básicas dos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5B4EA-7223-4BB0-AE3C-90624B514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1"/>
            <a:ext cx="8596668" cy="48983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As funções básicas de um sistema operacional são essenciais para o seu funcionamento e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Gerenciamento de Processos</a:t>
            </a:r>
            <a:r>
              <a:rPr lang="pt-BR" dirty="0"/>
              <a:t>: Criação, execução e término de processos. O sistema operacional utiliza técnicas de escalonamento para otimizar o uso do processador e garantir que todos os processos sejam executados de maneira eficiente.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Gerenciamento de Memória</a:t>
            </a:r>
            <a:r>
              <a:rPr lang="pt-BR" dirty="0"/>
              <a:t>: Controle da memória RAM e espaço de memória virtual. O sistema operacional aloca espaço na memória para processos e aplica técnicas como paginação e segmentação para gerenciar a memória de maneira eficiente.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Gerenciamento de Arquivos</a:t>
            </a:r>
            <a:r>
              <a:rPr lang="pt-BR" dirty="0"/>
              <a:t>: Controle das operações de leitura e escrita de arquivos e a estrutura de diretórios. O sistema operacional fornece um sistema de arquivos que organiza os dados e facilita o acesso e a manipulação de arquivos.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Gerenciamento de Dispositivos</a:t>
            </a:r>
            <a:r>
              <a:rPr lang="pt-BR" dirty="0"/>
              <a:t>: Coordenação e controle de dispositivos de hardware por meio de drivers e controladores. O sistema operacional facilita a comunicação entre o hardware e o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Segurança e Proteção</a:t>
            </a:r>
            <a:r>
              <a:rPr lang="pt-BR" dirty="0"/>
              <a:t>: Implementação de mecanismos de segurança para proteger o sistema e os dados contra acesso não autorizado e ameaças. Isso inclui autenticação de usuários, permissões de arquivos e criptografia.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03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20ED4-E5A6-49B3-BB8A-F1A2E110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03876" cy="1013460"/>
          </a:xfrm>
        </p:spPr>
        <p:txBody>
          <a:bodyPr>
            <a:normAutofit fontScale="90000"/>
          </a:bodyPr>
          <a:lstStyle/>
          <a:p>
            <a:r>
              <a:rPr lang="pt-BR" dirty="0"/>
              <a:t>Gerenciamento de Arquivos e Configuração dos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E5AD1-1D6E-47ED-9F5A-98C00F58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7361"/>
            <a:ext cx="8596668" cy="430400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gerenciamento de arquivos e a configuração do sistema operacional são cruciais para garantir que o sistema funcione corretamente e de forma eficiente: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Gerenciamento de Arquivos</a:t>
            </a:r>
            <a:r>
              <a:rPr lang="pt-BR" dirty="0"/>
              <a:t>: O sistema operacional utiliza um sistema de arquivos para organizar dados no disco rígido. Tipos comuns de sistemas de arquivos incluem NTFS (Windows), ext4 (Linux) e APFS (</a:t>
            </a:r>
            <a:r>
              <a:rPr lang="pt-BR" dirty="0" err="1"/>
              <a:t>macOS</a:t>
            </a:r>
            <a:r>
              <a:rPr lang="pt-BR" dirty="0"/>
              <a:t>). O sistema de arquivos define como os dados são armazenados, nomeados e acessados.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 do Sistema Operacional</a:t>
            </a:r>
            <a:r>
              <a:rPr lang="pt-BR" dirty="0"/>
              <a:t>: Refere-se à personalização e ajuste das configurações do sistema para atender às necessidades do usuário e otimizar o desempenho. Isso pode incluir a configuração de rede, ajustes de segurança, instalação de software e configuração de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Ferramentas e Utilitários</a:t>
            </a:r>
            <a:r>
              <a:rPr lang="pt-BR" dirty="0"/>
              <a:t>: Sistemas operacionais oferecem uma variedade de ferramentas para ajudar na configuração e manutenção. Exemplos incluem painéis de controle, utilitários de configuração de rede, e ferramentas de gerenciamento de discos.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273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787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Tipos de Sistemas Operacionais Características dos Sistemas Operacionais Funções Básicas dos Sistemas Operacionais Gerenciamento de Arquivos e Configuração dos Sistemas Operacionais </vt:lpstr>
      <vt:lpstr>Fundamentos de Sistemas Operacionais</vt:lpstr>
      <vt:lpstr>Características dos Sistemas Operacionais </vt:lpstr>
      <vt:lpstr>Funções Básicas dos Sistemas Operacionais</vt:lpstr>
      <vt:lpstr>Gerenciamento de Arquivos e Configuração dos Sistemas Operacionais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Sistemas Operacionais Características dos Sistemas Operacionais Funções Básicas dos Sistemas Operacionais Gerenciamento de Arquivos e Configuração dos Sistemas Operacionais </dc:title>
  <dc:creator>lenovo</dc:creator>
  <cp:lastModifiedBy>lenovo</cp:lastModifiedBy>
  <cp:revision>4</cp:revision>
  <dcterms:created xsi:type="dcterms:W3CDTF">2024-09-09T20:48:28Z</dcterms:created>
  <dcterms:modified xsi:type="dcterms:W3CDTF">2024-09-09T20:55:27Z</dcterms:modified>
</cp:coreProperties>
</file>