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2CC64-A06D-4B55-8CEF-666E4C75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D1FBC-15FF-40C6-AD5B-D95AE8F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7C5E4B-2CA1-4E7F-B965-63956A09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EE017-85B6-433F-9C2A-B1FE6589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373C7-14D8-4300-98B3-2644702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51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AEC2D-19AE-415A-AA5D-75BB7870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9B393-FE6C-4CB7-8686-E90769CC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657FF-CEE9-4A90-BA2C-B6D34618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182B0-37E2-4059-9D1A-8EA5442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FF75-4C04-4534-87F4-3E54983D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5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F14F3-2380-4C24-84EC-85D4BED5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C92EB3-36E8-42F6-9128-D713DA4D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9CFB4-8178-4CAF-87E3-77C3C68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3BD79-849F-4511-8BA8-69C66DF2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D2E6D-B232-4038-8D64-0EAA006A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9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6488-FD41-4E56-AD4E-A99CAA9A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442D4-FBD8-4747-9E99-A2AA644E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6BDAE-A2FF-4706-86CA-97FAEDCC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BC9440-2C44-43C9-A9EB-31AA28A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20FBA-5EFA-4F1F-8333-5E924346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6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C8ADF-FC0B-4868-A50B-AEAD1206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7B512-1829-4D7C-99B9-854238B8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6CFA2-8C4B-4205-8ACB-1EC4EF9A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52A8E-FDEB-48FA-8450-4FE41063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88726-8F7A-49F3-8733-0BE24B7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2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3CD9-4A37-4D8C-A73D-AEB6DA94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4F633-9352-4A7C-BC16-BEC781F6F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7BCE4A-188B-4297-84F8-A98B1262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02709-562C-4ED6-8A8A-D9BBBAEE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8FD08-8775-4D16-8B64-0D128956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D84A6-35FF-4EC3-B97E-0B5DDBE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8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B0383-5505-4D87-ACDE-9113E2D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75D332-0161-4D07-B768-76797AB2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72F119-E7DB-4E51-842D-A06BF8F3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AB666F-0799-4FD5-8CBF-9E561E13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E36B40-48F6-4E8D-89C3-A2AC1A0C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B7C41-6AF9-463B-BF2F-C326CF91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1D9607-B731-4AC7-A481-86602A72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59AA57-51E7-42A6-B2FB-593D5B7A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5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24472-3275-4EC1-B8AE-147CB4A4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7F9FA5-B50B-4BA7-9D80-958805B4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4408D3-159D-46CC-850F-D6B76AB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F2430C-E67B-48F7-97CE-2E7B349A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03F58-F11C-4478-8D4A-AD356EA4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A629F6-DA6F-481E-92E1-B703F6E6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677BDA-689C-4BB9-8D16-663A6F2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EC51-1D4A-48B7-9C38-D6104B68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57BE0-03FE-47DC-A90B-9B1EE691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3F0055-EC3D-41AF-912E-0285A1507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8AB935-ADBE-4773-B954-48B9B95D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1F41C-3A5A-4F18-B928-A686CA16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0F1478-2392-4A30-8388-7295DFAC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0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12F0-56AB-4EE5-B0FC-81B1B4DF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FA37EB-BA48-4AF2-A350-F15A8405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83B09-CCEA-4E74-A25C-672C7C15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8A773-A84D-4BA0-9C26-172B1611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5F1804-8AA6-4708-B1A5-44C553B5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97A7E-4F1C-4C13-A4DD-1479F48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4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3D2420-2D4C-41D3-B640-E68251F8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DE73-F376-4E50-9559-37E5BD1B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82524-B5BF-4FAE-ADA4-BD55DD154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C662-1EA0-4CC5-B65F-1DD7FFC25B49}" type="datetimeFigureOut">
              <a:rPr lang="es-CO" smtClean="0"/>
              <a:t>8/12/2022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43620-3587-4C79-80E9-8EC04BCF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C2F25-621A-4479-A188-F6161FE02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989C-7A00-474F-B515-680D2D5237D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3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0E9BD6B-7C10-45BC-B8AB-192C82119E3A}"/>
              </a:ext>
            </a:extLst>
          </p:cNvPr>
          <p:cNvSpPr/>
          <p:nvPr/>
        </p:nvSpPr>
        <p:spPr>
          <a:xfrm>
            <a:off x="-3647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04DC7A-884B-4A70-AF00-33308F39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39630" r="5852" b="46445"/>
          <a:stretch/>
        </p:blipFill>
        <p:spPr>
          <a:xfrm>
            <a:off x="6099648" y="590551"/>
            <a:ext cx="5757424" cy="908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B1417B-63B5-41DE-8926-6E41BBCE64C2}"/>
              </a:ext>
            </a:extLst>
          </p:cNvPr>
          <p:cNvSpPr/>
          <p:nvPr/>
        </p:nvSpPr>
        <p:spPr>
          <a:xfrm>
            <a:off x="0" y="-1"/>
            <a:ext cx="12192000" cy="2963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3842AC-0FFB-4123-B3B6-ED76DB496920}"/>
              </a:ext>
            </a:extLst>
          </p:cNvPr>
          <p:cNvSpPr txBox="1"/>
          <p:nvPr/>
        </p:nvSpPr>
        <p:spPr>
          <a:xfrm>
            <a:off x="0" y="-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OPCIONES EXTRA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00F3EC-22C8-470D-951B-526ED7F8BCC7}"/>
              </a:ext>
            </a:extLst>
          </p:cNvPr>
          <p:cNvSpPr txBox="1"/>
          <p:nvPr/>
        </p:nvSpPr>
        <p:spPr>
          <a:xfrm>
            <a:off x="194732" y="636601"/>
            <a:ext cx="57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Cooper Black" panose="0208090404030B020404" pitchFamily="18" charset="0"/>
              </a:rPr>
              <a:t>Bienvenido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969B35-C31A-4D20-82A5-E14FDD434676}"/>
              </a:ext>
            </a:extLst>
          </p:cNvPr>
          <p:cNvSpPr txBox="1"/>
          <p:nvPr/>
        </p:nvSpPr>
        <p:spPr>
          <a:xfrm>
            <a:off x="171113" y="1119314"/>
            <a:ext cx="59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Cooper Black" panose="0208090404030B020404" pitchFamily="18" charset="0"/>
              </a:rPr>
              <a:t>(Nombre del trabajador)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E262D4-F933-4AB5-985C-FBDFCA9ED31A}"/>
              </a:ext>
            </a:extLst>
          </p:cNvPr>
          <p:cNvSpPr txBox="1"/>
          <p:nvPr/>
        </p:nvSpPr>
        <p:spPr>
          <a:xfrm>
            <a:off x="0" y="209765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bg1"/>
                </a:solidFill>
                <a:latin typeface="Cooper Black" panose="0208090404030B020404" pitchFamily="18" charset="0"/>
              </a:rPr>
              <a:t>Sistema para trabajadores 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A035C82D-93DF-499C-A12E-E638ED7AFD77}"/>
              </a:ext>
            </a:extLst>
          </p:cNvPr>
          <p:cNvGrpSpPr/>
          <p:nvPr/>
        </p:nvGrpSpPr>
        <p:grpSpPr>
          <a:xfrm>
            <a:off x="938405" y="3465879"/>
            <a:ext cx="2743200" cy="2441276"/>
            <a:chOff x="465826" y="3019245"/>
            <a:chExt cx="2743200" cy="2441276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C37C7A0-E5F4-4429-89AE-4F0F56809B20}"/>
                </a:ext>
              </a:extLst>
            </p:cNvPr>
            <p:cNvSpPr/>
            <p:nvPr/>
          </p:nvSpPr>
          <p:spPr>
            <a:xfrm>
              <a:off x="901460" y="4524811"/>
              <a:ext cx="1871932" cy="5847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CONSULTAS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68357AA-03DE-4F1B-9656-534C649934AF}"/>
                </a:ext>
              </a:extLst>
            </p:cNvPr>
            <p:cNvSpPr txBox="1"/>
            <p:nvPr/>
          </p:nvSpPr>
          <p:spPr>
            <a:xfrm>
              <a:off x="526211" y="3124493"/>
              <a:ext cx="2547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</a:rPr>
                <a:t>Para consultar la información sobre clientes, facturas trabajadores o productos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33C62C20-8EBE-4C69-B0C1-0CF1C02DB161}"/>
                </a:ext>
              </a:extLst>
            </p:cNvPr>
            <p:cNvSpPr/>
            <p:nvPr/>
          </p:nvSpPr>
          <p:spPr>
            <a:xfrm>
              <a:off x="465826" y="3019245"/>
              <a:ext cx="2743200" cy="24412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23CC50BD-7EF8-4547-801D-A26D19917DD4}"/>
              </a:ext>
            </a:extLst>
          </p:cNvPr>
          <p:cNvGrpSpPr/>
          <p:nvPr/>
        </p:nvGrpSpPr>
        <p:grpSpPr>
          <a:xfrm>
            <a:off x="4720753" y="3468324"/>
            <a:ext cx="2743200" cy="2441276"/>
            <a:chOff x="465826" y="3019245"/>
            <a:chExt cx="2743200" cy="2441276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28887997-7EB8-454A-B0E6-56CD794AAC4A}"/>
                </a:ext>
              </a:extLst>
            </p:cNvPr>
            <p:cNvSpPr/>
            <p:nvPr/>
          </p:nvSpPr>
          <p:spPr>
            <a:xfrm>
              <a:off x="901460" y="4524811"/>
              <a:ext cx="1871932" cy="5847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NUEVA FACTURA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4E8BD09F-519E-4433-A4DE-0BE57AA89AB1}"/>
                </a:ext>
              </a:extLst>
            </p:cNvPr>
            <p:cNvSpPr txBox="1"/>
            <p:nvPr/>
          </p:nvSpPr>
          <p:spPr>
            <a:xfrm>
              <a:off x="526211" y="3124493"/>
              <a:ext cx="2547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</a:rPr>
                <a:t>Para realizar la factura de una nueva compra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17C248F1-2B8A-447F-A4F7-0F1F77E8BCFE}"/>
                </a:ext>
              </a:extLst>
            </p:cNvPr>
            <p:cNvSpPr/>
            <p:nvPr/>
          </p:nvSpPr>
          <p:spPr>
            <a:xfrm>
              <a:off x="465826" y="3019245"/>
              <a:ext cx="2743200" cy="24412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02104BCC-E6DF-43D4-ADC4-56BF8CA23A00}"/>
              </a:ext>
            </a:extLst>
          </p:cNvPr>
          <p:cNvGrpSpPr/>
          <p:nvPr/>
        </p:nvGrpSpPr>
        <p:grpSpPr>
          <a:xfrm>
            <a:off x="8503101" y="3468324"/>
            <a:ext cx="2743200" cy="2441276"/>
            <a:chOff x="8622602" y="3572481"/>
            <a:chExt cx="2743200" cy="2441276"/>
          </a:xfrm>
        </p:grpSpPr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A8A6A9D5-93BA-4938-B451-CA0DAF8A32C0}"/>
                </a:ext>
              </a:extLst>
            </p:cNvPr>
            <p:cNvGrpSpPr/>
            <p:nvPr/>
          </p:nvGrpSpPr>
          <p:grpSpPr>
            <a:xfrm>
              <a:off x="8622602" y="3572481"/>
              <a:ext cx="2743200" cy="2441276"/>
              <a:chOff x="465826" y="3019245"/>
              <a:chExt cx="2743200" cy="2441276"/>
            </a:xfrm>
          </p:grpSpPr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1444F5FD-C485-4DA5-99AD-203DEE661E20}"/>
                  </a:ext>
                </a:extLst>
              </p:cNvPr>
              <p:cNvSpPr/>
              <p:nvPr/>
            </p:nvSpPr>
            <p:spPr>
              <a:xfrm>
                <a:off x="901460" y="4937870"/>
                <a:ext cx="1871932" cy="41829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REGISTRO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891B1468-1556-4A33-A3FB-4A0D5889E230}"/>
                  </a:ext>
                </a:extLst>
              </p:cNvPr>
              <p:cNvSpPr txBox="1"/>
              <p:nvPr/>
            </p:nvSpPr>
            <p:spPr>
              <a:xfrm>
                <a:off x="526211" y="3124493"/>
                <a:ext cx="2547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>
                    <a:solidFill>
                      <a:schemeClr val="bg1"/>
                    </a:solidFill>
                  </a:rPr>
                  <a:t>Para registrar nuevos clientes, trabajadores o productos.</a:t>
                </a:r>
              </a:p>
            </p:txBody>
          </p:sp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BD68751C-6A66-40A9-841E-AB6F6F12E779}"/>
                  </a:ext>
                </a:extLst>
              </p:cNvPr>
              <p:cNvSpPr/>
              <p:nvPr/>
            </p:nvSpPr>
            <p:spPr>
              <a:xfrm>
                <a:off x="465826" y="3019245"/>
                <a:ext cx="2743200" cy="244127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9138BA52-0163-4985-9E38-91C7B2390379}"/>
                </a:ext>
              </a:extLst>
            </p:cNvPr>
            <p:cNvSpPr/>
            <p:nvPr/>
          </p:nvSpPr>
          <p:spPr>
            <a:xfrm>
              <a:off x="9058236" y="4922057"/>
              <a:ext cx="1871932" cy="4182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Tipo de registro</a:t>
              </a:r>
            </a:p>
          </p:txBody>
        </p:sp>
      </p:grpSp>
      <p:sp>
        <p:nvSpPr>
          <p:cNvPr id="77" name="Rectángulo 76">
            <a:extLst>
              <a:ext uri="{FF2B5EF4-FFF2-40B4-BE49-F238E27FC236}">
                <a16:creationId xmlns:a16="http://schemas.microsoft.com/office/drawing/2014/main" id="{7EAA6E57-A4FB-4258-B445-AE02E0CB651C}"/>
              </a:ext>
            </a:extLst>
          </p:cNvPr>
          <p:cNvSpPr/>
          <p:nvPr/>
        </p:nvSpPr>
        <p:spPr>
          <a:xfrm>
            <a:off x="4735339" y="6371004"/>
            <a:ext cx="2728614" cy="350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254340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0E9BD6B-7C10-45BC-B8AB-192C82119E3A}"/>
              </a:ext>
            </a:extLst>
          </p:cNvPr>
          <p:cNvSpPr/>
          <p:nvPr/>
        </p:nvSpPr>
        <p:spPr>
          <a:xfrm>
            <a:off x="-3647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04DC7A-884B-4A70-AF00-33308F39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39630" r="5852" b="46445"/>
          <a:stretch/>
        </p:blipFill>
        <p:spPr>
          <a:xfrm>
            <a:off x="6099648" y="590551"/>
            <a:ext cx="5757424" cy="908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B1417B-63B5-41DE-8926-6E41BBCE64C2}"/>
              </a:ext>
            </a:extLst>
          </p:cNvPr>
          <p:cNvSpPr/>
          <p:nvPr/>
        </p:nvSpPr>
        <p:spPr>
          <a:xfrm>
            <a:off x="0" y="-1"/>
            <a:ext cx="12192000" cy="2963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3842AC-0FFB-4123-B3B6-ED76DB496920}"/>
              </a:ext>
            </a:extLst>
          </p:cNvPr>
          <p:cNvSpPr txBox="1"/>
          <p:nvPr/>
        </p:nvSpPr>
        <p:spPr>
          <a:xfrm>
            <a:off x="0" y="-86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OPCIONES EXTRA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00F3EC-22C8-470D-951B-526ED7F8BCC7}"/>
              </a:ext>
            </a:extLst>
          </p:cNvPr>
          <p:cNvSpPr txBox="1"/>
          <p:nvPr/>
        </p:nvSpPr>
        <p:spPr>
          <a:xfrm>
            <a:off x="194732" y="636601"/>
            <a:ext cx="575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Cooper Black" panose="0208090404030B020404" pitchFamily="18" charset="0"/>
              </a:rPr>
              <a:t>Bienvenido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969B35-C31A-4D20-82A5-E14FDD434676}"/>
              </a:ext>
            </a:extLst>
          </p:cNvPr>
          <p:cNvSpPr txBox="1"/>
          <p:nvPr/>
        </p:nvSpPr>
        <p:spPr>
          <a:xfrm>
            <a:off x="171113" y="1119314"/>
            <a:ext cx="592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Cooper Black" panose="0208090404030B020404" pitchFamily="18" charset="0"/>
              </a:rPr>
              <a:t>(Nombre del trabajador)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E262D4-F933-4AB5-985C-FBDFCA9ED31A}"/>
              </a:ext>
            </a:extLst>
          </p:cNvPr>
          <p:cNvSpPr txBox="1"/>
          <p:nvPr/>
        </p:nvSpPr>
        <p:spPr>
          <a:xfrm>
            <a:off x="0" y="209765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bg1"/>
                </a:solidFill>
                <a:latin typeface="Cooper Black" panose="0208090404030B020404" pitchFamily="18" charset="0"/>
              </a:rPr>
              <a:t>Sistema para trabajadores 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4F89207-68A1-48F2-9583-36D6DEC6020D}"/>
              </a:ext>
            </a:extLst>
          </p:cNvPr>
          <p:cNvGrpSpPr/>
          <p:nvPr/>
        </p:nvGrpSpPr>
        <p:grpSpPr>
          <a:xfrm>
            <a:off x="938405" y="3465879"/>
            <a:ext cx="2743200" cy="2441276"/>
            <a:chOff x="465826" y="3019245"/>
            <a:chExt cx="2743200" cy="244127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64341-D112-4E8B-9AE0-0720CE43FC41}"/>
                </a:ext>
              </a:extLst>
            </p:cNvPr>
            <p:cNvSpPr/>
            <p:nvPr/>
          </p:nvSpPr>
          <p:spPr>
            <a:xfrm>
              <a:off x="901460" y="4524811"/>
              <a:ext cx="1871932" cy="5847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CONSULTAS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C1C8AF4-3711-498C-8CE8-9C3E8E16E11E}"/>
                </a:ext>
              </a:extLst>
            </p:cNvPr>
            <p:cNvSpPr txBox="1"/>
            <p:nvPr/>
          </p:nvSpPr>
          <p:spPr>
            <a:xfrm>
              <a:off x="526211" y="3124493"/>
              <a:ext cx="2547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</a:rPr>
                <a:t>Para consultar la información sobre clientes, facturas trabajadores o productos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9B35BCF-BC24-4667-943E-57F22FBCC75F}"/>
                </a:ext>
              </a:extLst>
            </p:cNvPr>
            <p:cNvSpPr/>
            <p:nvPr/>
          </p:nvSpPr>
          <p:spPr>
            <a:xfrm>
              <a:off x="465826" y="3019245"/>
              <a:ext cx="2743200" cy="24412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32F0A0-9C3B-4276-8A54-83EDF62D51F3}"/>
              </a:ext>
            </a:extLst>
          </p:cNvPr>
          <p:cNvGrpSpPr/>
          <p:nvPr/>
        </p:nvGrpSpPr>
        <p:grpSpPr>
          <a:xfrm>
            <a:off x="4720753" y="3465879"/>
            <a:ext cx="2743200" cy="2441276"/>
            <a:chOff x="465826" y="3019245"/>
            <a:chExt cx="2743200" cy="2441276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CE11428D-4974-4161-A600-3646A5B037AE}"/>
                </a:ext>
              </a:extLst>
            </p:cNvPr>
            <p:cNvSpPr/>
            <p:nvPr/>
          </p:nvSpPr>
          <p:spPr>
            <a:xfrm>
              <a:off x="901460" y="4524811"/>
              <a:ext cx="1871932" cy="5847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NUEVA FACTURA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EB23ABF-3A1B-4F5C-875F-475D3C406771}"/>
                </a:ext>
              </a:extLst>
            </p:cNvPr>
            <p:cNvSpPr txBox="1"/>
            <p:nvPr/>
          </p:nvSpPr>
          <p:spPr>
            <a:xfrm>
              <a:off x="526211" y="3124493"/>
              <a:ext cx="2547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</a:rPr>
                <a:t>Para realizar la factura de una nueva compra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2ECDBF6-0BF7-4224-AFA4-1D85C47C997D}"/>
                </a:ext>
              </a:extLst>
            </p:cNvPr>
            <p:cNvSpPr/>
            <p:nvPr/>
          </p:nvSpPr>
          <p:spPr>
            <a:xfrm>
              <a:off x="465826" y="3019245"/>
              <a:ext cx="2743200" cy="24412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7983A9E8-08F8-4202-BA01-9DF69E2ABCC4}"/>
              </a:ext>
            </a:extLst>
          </p:cNvPr>
          <p:cNvSpPr/>
          <p:nvPr/>
        </p:nvSpPr>
        <p:spPr>
          <a:xfrm>
            <a:off x="0" y="296331"/>
            <a:ext cx="2527540" cy="837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4AA2E71-4A1C-473D-A650-04CB0AA0700A}"/>
              </a:ext>
            </a:extLst>
          </p:cNvPr>
          <p:cNvSpPr txBox="1"/>
          <p:nvPr/>
        </p:nvSpPr>
        <p:spPr>
          <a:xfrm>
            <a:off x="-10941" y="244776"/>
            <a:ext cx="244359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solidFill>
                  <a:schemeClr val="bg1"/>
                </a:solidFill>
              </a:rPr>
              <a:t>Color de fondo</a:t>
            </a:r>
          </a:p>
          <a:p>
            <a:pPr>
              <a:lnSpc>
                <a:spcPct val="150000"/>
              </a:lnSpc>
            </a:pPr>
            <a:r>
              <a:rPr lang="es-CO" dirty="0">
                <a:solidFill>
                  <a:schemeClr val="bg1"/>
                </a:solidFill>
              </a:rPr>
              <a:t>Formato de fuente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DE43D14-8C48-40CA-BC73-61C053FAC9C9}"/>
              </a:ext>
            </a:extLst>
          </p:cNvPr>
          <p:cNvGrpSpPr/>
          <p:nvPr/>
        </p:nvGrpSpPr>
        <p:grpSpPr>
          <a:xfrm>
            <a:off x="8503101" y="3468324"/>
            <a:ext cx="2743200" cy="2441276"/>
            <a:chOff x="8622602" y="3572481"/>
            <a:chExt cx="2743200" cy="2441276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41D66AC4-4B49-4EC6-A2EE-878899EB51C3}"/>
                </a:ext>
              </a:extLst>
            </p:cNvPr>
            <p:cNvGrpSpPr/>
            <p:nvPr/>
          </p:nvGrpSpPr>
          <p:grpSpPr>
            <a:xfrm>
              <a:off x="8622602" y="3572481"/>
              <a:ext cx="2743200" cy="2441276"/>
              <a:chOff x="465826" y="3019245"/>
              <a:chExt cx="2743200" cy="2441276"/>
            </a:xfrm>
          </p:grpSpPr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002DEA62-9545-497C-B8C9-0824E30DDC49}"/>
                  </a:ext>
                </a:extLst>
              </p:cNvPr>
              <p:cNvSpPr/>
              <p:nvPr/>
            </p:nvSpPr>
            <p:spPr>
              <a:xfrm>
                <a:off x="901460" y="4937870"/>
                <a:ext cx="1871932" cy="41829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REGISTRO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711C51A-4697-4355-9845-B6AFEAC67D6B}"/>
                  </a:ext>
                </a:extLst>
              </p:cNvPr>
              <p:cNvSpPr txBox="1"/>
              <p:nvPr/>
            </p:nvSpPr>
            <p:spPr>
              <a:xfrm>
                <a:off x="526211" y="3124493"/>
                <a:ext cx="25472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>
                    <a:solidFill>
                      <a:schemeClr val="bg1"/>
                    </a:solidFill>
                  </a:rPr>
                  <a:t>Para registrar nuevos clientes, trabajadores o productos.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09F5A14-4489-4278-8A12-5FBB2F0239B4}"/>
                  </a:ext>
                </a:extLst>
              </p:cNvPr>
              <p:cNvSpPr/>
              <p:nvPr/>
            </p:nvSpPr>
            <p:spPr>
              <a:xfrm>
                <a:off x="465826" y="3019245"/>
                <a:ext cx="2743200" cy="244127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D2B9C6F4-73B4-4C39-8976-435A48A0959F}"/>
                </a:ext>
              </a:extLst>
            </p:cNvPr>
            <p:cNvSpPr/>
            <p:nvPr/>
          </p:nvSpPr>
          <p:spPr>
            <a:xfrm>
              <a:off x="9058236" y="4922057"/>
              <a:ext cx="1871932" cy="4182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Tipo de registro</a:t>
              </a:r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8598E11-46EF-4332-BF32-112301C489EB}"/>
              </a:ext>
            </a:extLst>
          </p:cNvPr>
          <p:cNvSpPr/>
          <p:nvPr/>
        </p:nvSpPr>
        <p:spPr>
          <a:xfrm>
            <a:off x="4720753" y="6371004"/>
            <a:ext cx="2757788" cy="350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78840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102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2022-12-08T21:58:25Z</dcterms:created>
  <dcterms:modified xsi:type="dcterms:W3CDTF">2022-12-08T22:50:03Z</dcterms:modified>
</cp:coreProperties>
</file>