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PÓKEMON 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jogo Pókemon Go faz parte da lista de ameaças elaborada pelo exército francês. Os militares querem assegurar que ninguém entra em áreas restritas, à procura de criaturas virtuais.</a:t>
            </a:r>
          </a:p>
          <a:p>
            <a:r>
              <a:rPr lang="pt-BR" dirty="0"/>
              <a:t>Numa nota oficial, o Ministério da Defesa francês chama a atenção para os problemas que podem existir relacionados com a caça às criaturas virtuais do jogo Pokémon Go, que mistura o mundo real e a realidade virtual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1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nota dá conta da presença das criaturas virtuais, os pokémons, em áreas altamente sensíveis em termos de segurança e da possibilidade de estas virem a ser invadidas pelos jogadores que fiquem absorvidos e viciados no jogo e que tentem entrar em zonas proibidas.</a:t>
            </a:r>
          </a:p>
          <a:p>
            <a:r>
              <a:rPr lang="pt-BR" dirty="0"/>
              <a:t>"A defesa da nossa nação não é um jogo. Não há qualquer hipótese de permitirmos qualquer forma de acesso inapropriado a pontos de importância vital ou instalações prioritárias na defesa de França", declarou a porta-voz do Ministério da Defesa francês, Valerie Lebascle, à "Bloomberg".</a:t>
            </a:r>
          </a:p>
          <a:p>
            <a:r>
              <a:rPr lang="pt-BR" dirty="0"/>
              <a:t>O exército proibiu a reprodução do jogo dentro de instalações de segurança, por considerar o jogo uma potencial ameaça que pode possibilitar o acesso e a partilha de dados geográficos e de fotografias.</a:t>
            </a:r>
          </a:p>
          <a:p>
            <a:r>
              <a:rPr lang="pt-BR" dirty="0"/>
              <a:t>Desde que o jogo foi lançado têm sido relatados vários casos de jogadores que entram em propriedade privada e mesmo em bases militares à procura das criaturas fantásticas.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exército proibiu a reprodução do jogo dentro de instalações de segurança, por considerar o jogo uma potencial ameaça que pode possibilitar o acesso e a partilha de dados geográficos e de fotografias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que o jogo foi lançado têm sido relatados vários casos de jogadores que entram em propriedade privada e mesmo em bases militares à procura das criaturas fantásticas.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03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300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PÓKEMON GO</vt:lpstr>
      <vt:lpstr>PowerPoint Presentation</vt:lpstr>
      <vt:lpstr>PowerPoint Presentation</vt:lpstr>
      <vt:lpstr>PowerPoint Presentation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PÓKEMON GO</dc:title>
  <dc:creator>FIAP</dc:creator>
  <cp:lastModifiedBy>FIAP</cp:lastModifiedBy>
  <cp:revision>1</cp:revision>
  <dcterms:created xsi:type="dcterms:W3CDTF">2016-09-08T14:11:18Z</dcterms:created>
  <dcterms:modified xsi:type="dcterms:W3CDTF">2016-09-08T14:13:23Z</dcterms:modified>
</cp:coreProperties>
</file>