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B74F"/>
    <a:srgbClr val="F0985B"/>
    <a:srgbClr val="B2B200"/>
    <a:srgbClr val="FFFF65"/>
    <a:srgbClr val="FFFF0B"/>
    <a:srgbClr val="536D41"/>
    <a:srgbClr val="5B8E3B"/>
    <a:srgbClr val="79FFB6"/>
    <a:srgbClr val="4CF5F9"/>
    <a:srgbClr val="C5C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51625-6EBB-4A7E-8DE9-BA377392033E}" v="355" dt="2022-06-18T09:38:0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47" autoAdjust="0"/>
  </p:normalViewPr>
  <p:slideViewPr>
    <p:cSldViewPr snapToGrid="0">
      <p:cViewPr>
        <p:scale>
          <a:sx n="246" d="100"/>
          <a:sy n="246" d="100"/>
        </p:scale>
        <p:origin x="-5635" y="-3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oldawski" userId="b18ade50-948d-4ccd-a0a9-87a934807f57" providerId="ADAL" clId="{74D51625-6EBB-4A7E-8DE9-BA377392033E}"/>
    <pc:docChg chg="undo redo custSel addSld delSld modSld sldOrd">
      <pc:chgData name="Daniel Moldawski" userId="b18ade50-948d-4ccd-a0a9-87a934807f57" providerId="ADAL" clId="{74D51625-6EBB-4A7E-8DE9-BA377392033E}" dt="2022-06-18T20:21:48.535" v="3103" actId="22"/>
      <pc:docMkLst>
        <pc:docMk/>
      </pc:docMkLst>
      <pc:sldChg chg="addSp delSp modSp mod">
        <pc:chgData name="Daniel Moldawski" userId="b18ade50-948d-4ccd-a0a9-87a934807f57" providerId="ADAL" clId="{74D51625-6EBB-4A7E-8DE9-BA377392033E}" dt="2022-01-09T11:59:42.412" v="892" actId="11529"/>
        <pc:sldMkLst>
          <pc:docMk/>
          <pc:sldMk cId="2919559086" sldId="256"/>
        </pc:sldMkLst>
        <pc:spChg chg="mod">
          <ac:chgData name="Daniel Moldawski" userId="b18ade50-948d-4ccd-a0a9-87a934807f57" providerId="ADAL" clId="{74D51625-6EBB-4A7E-8DE9-BA377392033E}" dt="2022-01-09T11:58:14.315" v="873" actId="164"/>
          <ac:spMkLst>
            <pc:docMk/>
            <pc:sldMk cId="2919559086" sldId="256"/>
            <ac:spMk id="4" creationId="{11179F8E-B89A-E542-98F3-DD143BB4E7D6}"/>
          </ac:spMkLst>
        </pc:spChg>
        <pc:spChg chg="mod">
          <ac:chgData name="Daniel Moldawski" userId="b18ade50-948d-4ccd-a0a9-87a934807f57" providerId="ADAL" clId="{74D51625-6EBB-4A7E-8DE9-BA377392033E}" dt="2022-01-09T11:58:14.315" v="873" actId="164"/>
          <ac:spMkLst>
            <pc:docMk/>
            <pc:sldMk cId="2919559086" sldId="256"/>
            <ac:spMk id="44" creationId="{93855FCD-8BA9-9F4A-85F8-838D6699C6B8}"/>
          </ac:spMkLst>
        </pc:spChg>
        <pc:grpChg chg="add mod">
          <ac:chgData name="Daniel Moldawski" userId="b18ade50-948d-4ccd-a0a9-87a934807f57" providerId="ADAL" clId="{74D51625-6EBB-4A7E-8DE9-BA377392033E}" dt="2022-01-09T11:58:14.315" v="873" actId="164"/>
          <ac:grpSpMkLst>
            <pc:docMk/>
            <pc:sldMk cId="2919559086" sldId="256"/>
            <ac:grpSpMk id="2" creationId="{1AF74E8D-2C41-4E73-B385-32B0FA9DB779}"/>
          </ac:grpSpMkLst>
        </pc:grpChg>
        <pc:inkChg chg="del">
          <ac:chgData name="Daniel Moldawski" userId="b18ade50-948d-4ccd-a0a9-87a934807f57" providerId="ADAL" clId="{74D51625-6EBB-4A7E-8DE9-BA377392033E}" dt="2021-11-10T19:04:51.947" v="7" actId="478"/>
          <ac:inkMkLst>
            <pc:docMk/>
            <pc:sldMk cId="2919559086" sldId="256"/>
            <ac:inkMk id="28" creationId="{7074270B-B7B1-5C4E-BE59-1B5507F2B432}"/>
          </ac:inkMkLst>
        </pc:inkChg>
        <pc:inkChg chg="del">
          <ac:chgData name="Daniel Moldawski" userId="b18ade50-948d-4ccd-a0a9-87a934807f57" providerId="ADAL" clId="{74D51625-6EBB-4A7E-8DE9-BA377392033E}" dt="2021-11-10T19:04:41.683" v="2" actId="478"/>
          <ac:inkMkLst>
            <pc:docMk/>
            <pc:sldMk cId="2919559086" sldId="256"/>
            <ac:inkMk id="33" creationId="{7861301E-1248-F14A-A892-D2CA954EA5E7}"/>
          </ac:inkMkLst>
        </pc:inkChg>
        <pc:inkChg chg="del">
          <ac:chgData name="Daniel Moldawski" userId="b18ade50-948d-4ccd-a0a9-87a934807f57" providerId="ADAL" clId="{74D51625-6EBB-4A7E-8DE9-BA377392033E}" dt="2021-11-10T19:05:05.010" v="12" actId="478"/>
          <ac:inkMkLst>
            <pc:docMk/>
            <pc:sldMk cId="2919559086" sldId="256"/>
            <ac:inkMk id="36" creationId="{9E8A98D3-59C5-4546-8BBD-48DCEAFFC36D}"/>
          </ac:inkMkLst>
        </pc:inkChg>
        <pc:inkChg chg="del">
          <ac:chgData name="Daniel Moldawski" userId="b18ade50-948d-4ccd-a0a9-87a934807f57" providerId="ADAL" clId="{74D51625-6EBB-4A7E-8DE9-BA377392033E}" dt="2021-11-10T19:05:09.993" v="14" actId="478"/>
          <ac:inkMkLst>
            <pc:docMk/>
            <pc:sldMk cId="2919559086" sldId="256"/>
            <ac:inkMk id="40" creationId="{F4262BB0-7255-7A40-A397-82D01D324923}"/>
          </ac:inkMkLst>
        </pc:inkChg>
        <pc:inkChg chg="del">
          <ac:chgData name="Daniel Moldawski" userId="b18ade50-948d-4ccd-a0a9-87a934807f57" providerId="ADAL" clId="{74D51625-6EBB-4A7E-8DE9-BA377392033E}" dt="2021-11-10T19:05:12.268" v="15" actId="478"/>
          <ac:inkMkLst>
            <pc:docMk/>
            <pc:sldMk cId="2919559086" sldId="256"/>
            <ac:inkMk id="41" creationId="{D5982F78-62D0-424D-95D6-02AC2A91079D}"/>
          </ac:inkMkLst>
        </pc:inkChg>
        <pc:inkChg chg="del">
          <ac:chgData name="Daniel Moldawski" userId="b18ade50-948d-4ccd-a0a9-87a934807f57" providerId="ADAL" clId="{74D51625-6EBB-4A7E-8DE9-BA377392033E}" dt="2021-11-10T19:04:50.015" v="6" actId="478"/>
          <ac:inkMkLst>
            <pc:docMk/>
            <pc:sldMk cId="2919559086" sldId="256"/>
            <ac:inkMk id="43" creationId="{A224F982-A354-C64E-A487-B3AB1E735C88}"/>
          </ac:inkMkLst>
        </pc:inkChg>
        <pc:inkChg chg="del">
          <ac:chgData name="Daniel Moldawski" userId="b18ade50-948d-4ccd-a0a9-87a934807f57" providerId="ADAL" clId="{74D51625-6EBB-4A7E-8DE9-BA377392033E}" dt="2021-11-10T19:05:01.148" v="11" actId="478"/>
          <ac:inkMkLst>
            <pc:docMk/>
            <pc:sldMk cId="2919559086" sldId="256"/>
            <ac:inkMk id="48" creationId="{409FDA8F-32A9-DC42-9288-6084183BFB96}"/>
          </ac:inkMkLst>
        </pc:inkChg>
        <pc:inkChg chg="del">
          <ac:chgData name="Daniel Moldawski" userId="b18ade50-948d-4ccd-a0a9-87a934807f57" providerId="ADAL" clId="{74D51625-6EBB-4A7E-8DE9-BA377392033E}" dt="2021-11-10T19:04:59.586" v="10" actId="478"/>
          <ac:inkMkLst>
            <pc:docMk/>
            <pc:sldMk cId="2919559086" sldId="256"/>
            <ac:inkMk id="49" creationId="{810B97AA-C3BA-BF40-B9E9-78F347124174}"/>
          </ac:inkMkLst>
        </pc:inkChg>
        <pc:inkChg chg="del">
          <ac:chgData name="Daniel Moldawski" userId="b18ade50-948d-4ccd-a0a9-87a934807f57" providerId="ADAL" clId="{74D51625-6EBB-4A7E-8DE9-BA377392033E}" dt="2021-11-10T19:04:57.780" v="9" actId="478"/>
          <ac:inkMkLst>
            <pc:docMk/>
            <pc:sldMk cId="2919559086" sldId="256"/>
            <ac:inkMk id="54" creationId="{A53B7C9F-1EDC-9643-9832-96FE706025B9}"/>
          </ac:inkMkLst>
        </pc:inkChg>
        <pc:inkChg chg="del">
          <ac:chgData name="Daniel Moldawski" userId="b18ade50-948d-4ccd-a0a9-87a934807f57" providerId="ADAL" clId="{74D51625-6EBB-4A7E-8DE9-BA377392033E}" dt="2021-11-10T19:05:13.752" v="16" actId="478"/>
          <ac:inkMkLst>
            <pc:docMk/>
            <pc:sldMk cId="2919559086" sldId="256"/>
            <ac:inkMk id="63" creationId="{8FF9ADAE-BD5B-4C49-8BB1-03BD254EB06A}"/>
          </ac:inkMkLst>
        </pc:inkChg>
        <pc:inkChg chg="del">
          <ac:chgData name="Daniel Moldawski" userId="b18ade50-948d-4ccd-a0a9-87a934807f57" providerId="ADAL" clId="{74D51625-6EBB-4A7E-8DE9-BA377392033E}" dt="2021-11-10T19:05:16.685" v="18" actId="478"/>
          <ac:inkMkLst>
            <pc:docMk/>
            <pc:sldMk cId="2919559086" sldId="256"/>
            <ac:inkMk id="77" creationId="{31137BBC-5500-D841-8E6E-A2964D570865}"/>
          </ac:inkMkLst>
        </pc:inkChg>
        <pc:inkChg chg="del">
          <ac:chgData name="Daniel Moldawski" userId="b18ade50-948d-4ccd-a0a9-87a934807f57" providerId="ADAL" clId="{74D51625-6EBB-4A7E-8DE9-BA377392033E}" dt="2021-11-10T19:04:54.977" v="8" actId="478"/>
          <ac:inkMkLst>
            <pc:docMk/>
            <pc:sldMk cId="2919559086" sldId="256"/>
            <ac:inkMk id="78" creationId="{8F82C6CE-455C-EA4D-A64B-EA49BB57E4CE}"/>
          </ac:inkMkLst>
        </pc:inkChg>
        <pc:inkChg chg="del">
          <ac:chgData name="Daniel Moldawski" userId="b18ade50-948d-4ccd-a0a9-87a934807f57" providerId="ADAL" clId="{74D51625-6EBB-4A7E-8DE9-BA377392033E}" dt="2021-11-10T19:04:38.851" v="1" actId="478"/>
          <ac:inkMkLst>
            <pc:docMk/>
            <pc:sldMk cId="2919559086" sldId="256"/>
            <ac:inkMk id="81" creationId="{01121613-E82A-6043-BF32-E4E2CD450657}"/>
          </ac:inkMkLst>
        </pc:inkChg>
        <pc:inkChg chg="del">
          <ac:chgData name="Daniel Moldawski" userId="b18ade50-948d-4ccd-a0a9-87a934807f57" providerId="ADAL" clId="{74D51625-6EBB-4A7E-8DE9-BA377392033E}" dt="2021-11-10T19:04:45.430" v="4" actId="478"/>
          <ac:inkMkLst>
            <pc:docMk/>
            <pc:sldMk cId="2919559086" sldId="256"/>
            <ac:inkMk id="82" creationId="{87446F5D-09B0-3B43-82DB-1E44C9A07017}"/>
          </ac:inkMkLst>
        </pc:inkChg>
        <pc:inkChg chg="del">
          <ac:chgData name="Daniel Moldawski" userId="b18ade50-948d-4ccd-a0a9-87a934807f57" providerId="ADAL" clId="{74D51625-6EBB-4A7E-8DE9-BA377392033E}" dt="2021-11-10T19:04:43.846" v="3" actId="478"/>
          <ac:inkMkLst>
            <pc:docMk/>
            <pc:sldMk cId="2919559086" sldId="256"/>
            <ac:inkMk id="83" creationId="{4CD376D2-C8BC-374D-9DD2-80ED161544AD}"/>
          </ac:inkMkLst>
        </pc:inkChg>
        <pc:inkChg chg="del">
          <ac:chgData name="Daniel Moldawski" userId="b18ade50-948d-4ccd-a0a9-87a934807f57" providerId="ADAL" clId="{74D51625-6EBB-4A7E-8DE9-BA377392033E}" dt="2021-11-10T19:05:08.242" v="13" actId="478"/>
          <ac:inkMkLst>
            <pc:docMk/>
            <pc:sldMk cId="2919559086" sldId="256"/>
            <ac:inkMk id="85" creationId="{E3DD5C91-38FC-1342-AF05-44C60A6F021D}"/>
          </ac:inkMkLst>
        </pc:inkChg>
        <pc:inkChg chg="del">
          <ac:chgData name="Daniel Moldawski" userId="b18ade50-948d-4ccd-a0a9-87a934807f57" providerId="ADAL" clId="{74D51625-6EBB-4A7E-8DE9-BA377392033E}" dt="2021-11-10T19:05:15.292" v="17" actId="478"/>
          <ac:inkMkLst>
            <pc:docMk/>
            <pc:sldMk cId="2919559086" sldId="256"/>
            <ac:inkMk id="88" creationId="{5D44743C-BA44-D64C-B176-83FA2DD8B324}"/>
          </ac:inkMkLst>
        </pc:inkChg>
        <pc:inkChg chg="del">
          <ac:chgData name="Daniel Moldawski" userId="b18ade50-948d-4ccd-a0a9-87a934807f57" providerId="ADAL" clId="{74D51625-6EBB-4A7E-8DE9-BA377392033E}" dt="2021-11-10T19:04:48.250" v="5" actId="478"/>
          <ac:inkMkLst>
            <pc:docMk/>
            <pc:sldMk cId="2919559086" sldId="256"/>
            <ac:inkMk id="89" creationId="{C475649D-07C4-7C49-8730-5A48DFFF1F00}"/>
          </ac:inkMkLst>
        </pc:inkChg>
        <pc:inkChg chg="del">
          <ac:chgData name="Daniel Moldawski" userId="b18ade50-948d-4ccd-a0a9-87a934807f57" providerId="ADAL" clId="{74D51625-6EBB-4A7E-8DE9-BA377392033E}" dt="2021-11-10T19:04:36.750" v="0" actId="478"/>
          <ac:inkMkLst>
            <pc:docMk/>
            <pc:sldMk cId="2919559086" sldId="256"/>
            <ac:inkMk id="94" creationId="{1358B1F2-9511-4F4A-804E-F2397B602F1B}"/>
          </ac:inkMkLst>
        </pc:inkChg>
        <pc:cxnChg chg="add del mod">
          <ac:chgData name="Daniel Moldawski" userId="b18ade50-948d-4ccd-a0a9-87a934807f57" providerId="ADAL" clId="{74D51625-6EBB-4A7E-8DE9-BA377392033E}" dt="2022-01-09T11:59:42.412" v="892" actId="11529"/>
          <ac:cxnSpMkLst>
            <pc:docMk/>
            <pc:sldMk cId="2919559086" sldId="256"/>
            <ac:cxnSpMk id="5" creationId="{D36BEB27-97D5-497C-8795-B41A577C8F78}"/>
          </ac:cxnSpMkLst>
        </pc:cxnChg>
      </pc:sldChg>
      <pc:sldChg chg="addSp delSp mod">
        <pc:chgData name="Daniel Moldawski" userId="b18ade50-948d-4ccd-a0a9-87a934807f57" providerId="ADAL" clId="{74D51625-6EBB-4A7E-8DE9-BA377392033E}" dt="2022-01-09T11:50:47.072" v="796" actId="21"/>
        <pc:sldMkLst>
          <pc:docMk/>
          <pc:sldMk cId="463975439" sldId="263"/>
        </pc:sldMkLst>
        <pc:cxnChg chg="add del">
          <ac:chgData name="Daniel Moldawski" userId="b18ade50-948d-4ccd-a0a9-87a934807f57" providerId="ADAL" clId="{74D51625-6EBB-4A7E-8DE9-BA377392033E}" dt="2022-01-09T11:50:47.072" v="796" actId="21"/>
          <ac:cxnSpMkLst>
            <pc:docMk/>
            <pc:sldMk cId="463975439" sldId="263"/>
            <ac:cxnSpMk id="4" creationId="{0B73312D-FF7B-8241-BD93-73C2FA99AC06}"/>
          </ac:cxnSpMkLst>
        </pc:cxnChg>
        <pc:cxnChg chg="add del">
          <ac:chgData name="Daniel Moldawski" userId="b18ade50-948d-4ccd-a0a9-87a934807f57" providerId="ADAL" clId="{74D51625-6EBB-4A7E-8DE9-BA377392033E}" dt="2022-01-09T11:50:47.072" v="796" actId="21"/>
          <ac:cxnSpMkLst>
            <pc:docMk/>
            <pc:sldMk cId="463975439" sldId="263"/>
            <ac:cxnSpMk id="11" creationId="{DE1490AF-8890-764C-B16F-C878867D30D1}"/>
          </ac:cxnSpMkLst>
        </pc:cxnChg>
        <pc:cxnChg chg="add del">
          <ac:chgData name="Daniel Moldawski" userId="b18ade50-948d-4ccd-a0a9-87a934807f57" providerId="ADAL" clId="{74D51625-6EBB-4A7E-8DE9-BA377392033E}" dt="2022-01-09T11:50:47.072" v="796" actId="21"/>
          <ac:cxnSpMkLst>
            <pc:docMk/>
            <pc:sldMk cId="463975439" sldId="263"/>
            <ac:cxnSpMk id="13" creationId="{68D41A0B-688E-3847-96CD-F89DC05EF767}"/>
          </ac:cxnSpMkLst>
        </pc:cxnChg>
        <pc:cxnChg chg="add del">
          <ac:chgData name="Daniel Moldawski" userId="b18ade50-948d-4ccd-a0a9-87a934807f57" providerId="ADAL" clId="{74D51625-6EBB-4A7E-8DE9-BA377392033E}" dt="2022-01-09T11:50:47.072" v="796" actId="21"/>
          <ac:cxnSpMkLst>
            <pc:docMk/>
            <pc:sldMk cId="463975439" sldId="263"/>
            <ac:cxnSpMk id="20" creationId="{D13DBFDF-1535-3345-B865-1F02A292516F}"/>
          </ac:cxnSpMkLst>
        </pc:cxnChg>
        <pc:cxnChg chg="add del">
          <ac:chgData name="Daniel Moldawski" userId="b18ade50-948d-4ccd-a0a9-87a934807f57" providerId="ADAL" clId="{74D51625-6EBB-4A7E-8DE9-BA377392033E}" dt="2022-01-09T11:50:47.072" v="796" actId="21"/>
          <ac:cxnSpMkLst>
            <pc:docMk/>
            <pc:sldMk cId="463975439" sldId="263"/>
            <ac:cxnSpMk id="23" creationId="{F4CD59DF-B415-E14D-9138-D94353844585}"/>
          </ac:cxnSpMkLst>
        </pc:cxnChg>
      </pc:sldChg>
      <pc:sldChg chg="new del">
        <pc:chgData name="Daniel Moldawski" userId="b18ade50-948d-4ccd-a0a9-87a934807f57" providerId="ADAL" clId="{74D51625-6EBB-4A7E-8DE9-BA377392033E}" dt="2022-01-30T11:11:47.374" v="1271" actId="680"/>
        <pc:sldMkLst>
          <pc:docMk/>
          <pc:sldMk cId="1393723482" sldId="266"/>
        </pc:sldMkLst>
      </pc:sldChg>
      <pc:sldChg chg="add del">
        <pc:chgData name="Daniel Moldawski" userId="b18ade50-948d-4ccd-a0a9-87a934807f57" providerId="ADAL" clId="{74D51625-6EBB-4A7E-8DE9-BA377392033E}" dt="2022-01-30T11:11:51.117" v="1272" actId="47"/>
        <pc:sldMkLst>
          <pc:docMk/>
          <pc:sldMk cId="3575792895" sldId="266"/>
        </pc:sldMkLst>
      </pc:sldChg>
      <pc:sldChg chg="add del">
        <pc:chgData name="Daniel Moldawski" userId="b18ade50-948d-4ccd-a0a9-87a934807f57" providerId="ADAL" clId="{74D51625-6EBB-4A7E-8DE9-BA377392033E}" dt="2022-01-30T11:11:55.144" v="1273" actId="47"/>
        <pc:sldMkLst>
          <pc:docMk/>
          <pc:sldMk cId="4193705188" sldId="267"/>
        </pc:sldMkLst>
      </pc:sldChg>
      <pc:sldChg chg="add del">
        <pc:chgData name="Daniel Moldawski" userId="b18ade50-948d-4ccd-a0a9-87a934807f57" providerId="ADAL" clId="{74D51625-6EBB-4A7E-8DE9-BA377392033E}" dt="2022-01-09T11:47:47.747" v="781" actId="2890"/>
        <pc:sldMkLst>
          <pc:docMk/>
          <pc:sldMk cId="1305950588" sldId="268"/>
        </pc:sldMkLst>
      </pc:sldChg>
      <pc:sldChg chg="addSp delSp modSp new add del mod">
        <pc:chgData name="Daniel Moldawski" userId="b18ade50-948d-4ccd-a0a9-87a934807f57" providerId="ADAL" clId="{74D51625-6EBB-4A7E-8DE9-BA377392033E}" dt="2022-06-17T20:13:12.050" v="2962" actId="165"/>
        <pc:sldMkLst>
          <pc:docMk/>
          <pc:sldMk cId="1996945676" sldId="268"/>
        </pc:sldMkLst>
        <pc:spChg chg="del">
          <ac:chgData name="Daniel Moldawski" userId="b18ade50-948d-4ccd-a0a9-87a934807f57" providerId="ADAL" clId="{74D51625-6EBB-4A7E-8DE9-BA377392033E}" dt="2022-01-09T11:48:03.227" v="785" actId="478"/>
          <ac:spMkLst>
            <pc:docMk/>
            <pc:sldMk cId="1996945676" sldId="268"/>
            <ac:spMk id="2" creationId="{2A69A710-8B12-4374-BFE1-CD818D0ABB5D}"/>
          </ac:spMkLst>
        </pc:spChg>
        <pc:spChg chg="del mod">
          <ac:chgData name="Daniel Moldawski" userId="b18ade50-948d-4ccd-a0a9-87a934807f57" providerId="ADAL" clId="{74D51625-6EBB-4A7E-8DE9-BA377392033E}" dt="2022-01-09T11:48:01.440" v="784" actId="478"/>
          <ac:spMkLst>
            <pc:docMk/>
            <pc:sldMk cId="1996945676" sldId="268"/>
            <ac:spMk id="3" creationId="{AF51ED24-69F4-4E6D-90C2-B22BEBEF244A}"/>
          </ac:spMkLst>
        </pc:spChg>
        <pc:spChg chg="add mod topLvl">
          <ac:chgData name="Daniel Moldawski" userId="b18ade50-948d-4ccd-a0a9-87a934807f57" providerId="ADAL" clId="{74D51625-6EBB-4A7E-8DE9-BA377392033E}" dt="2022-06-17T20:13:12.050" v="2962" actId="165"/>
          <ac:spMkLst>
            <pc:docMk/>
            <pc:sldMk cId="1996945676" sldId="268"/>
            <ac:spMk id="4" creationId="{A62BB6E1-4951-483C-A922-338A461DC984}"/>
          </ac:spMkLst>
        </pc:spChg>
        <pc:spChg chg="add mod topLvl">
          <ac:chgData name="Daniel Moldawski" userId="b18ade50-948d-4ccd-a0a9-87a934807f57" providerId="ADAL" clId="{74D51625-6EBB-4A7E-8DE9-BA377392033E}" dt="2022-01-30T11:20:15.195" v="1875" actId="164"/>
          <ac:spMkLst>
            <pc:docMk/>
            <pc:sldMk cId="1996945676" sldId="268"/>
            <ac:spMk id="9" creationId="{B800678C-5168-45CB-A0D0-D3C101644F3E}"/>
          </ac:spMkLst>
        </pc:spChg>
        <pc:spChg chg="add del mod">
          <ac:chgData name="Daniel Moldawski" userId="b18ade50-948d-4ccd-a0a9-87a934807f57" providerId="ADAL" clId="{74D51625-6EBB-4A7E-8DE9-BA377392033E}" dt="2022-01-30T11:31:00.878" v="1940" actId="11529"/>
          <ac:spMkLst>
            <pc:docMk/>
            <pc:sldMk cId="1996945676" sldId="268"/>
            <ac:spMk id="26" creationId="{B867877F-9C72-46A2-AB93-689F64A9D103}"/>
          </ac:spMkLst>
        </pc:spChg>
        <pc:spChg chg="add del">
          <ac:chgData name="Daniel Moldawski" userId="b18ade50-948d-4ccd-a0a9-87a934807f57" providerId="ADAL" clId="{74D51625-6EBB-4A7E-8DE9-BA377392033E}" dt="2022-01-30T11:30:37.769" v="1926" actId="11529"/>
          <ac:spMkLst>
            <pc:docMk/>
            <pc:sldMk cId="1996945676" sldId="268"/>
            <ac:spMk id="27" creationId="{AF2D6875-3C9D-49CA-BBE5-562F44E3D182}"/>
          </ac:spMkLst>
        </pc:spChg>
        <pc:spChg chg="mod">
          <ac:chgData name="Daniel Moldawski" userId="b18ade50-948d-4ccd-a0a9-87a934807f57" providerId="ADAL" clId="{74D51625-6EBB-4A7E-8DE9-BA377392033E}" dt="2022-01-09T11:54:41.634" v="827"/>
          <ac:spMkLst>
            <pc:docMk/>
            <pc:sldMk cId="1996945676" sldId="268"/>
            <ac:spMk id="28" creationId="{20E3744B-FBE3-4B72-A281-E08EDD15F156}"/>
          </ac:spMkLst>
        </pc:spChg>
        <pc:spChg chg="add del mod">
          <ac:chgData name="Daniel Moldawski" userId="b18ade50-948d-4ccd-a0a9-87a934807f57" providerId="ADAL" clId="{74D51625-6EBB-4A7E-8DE9-BA377392033E}" dt="2022-01-30T11:30:57.706" v="1932" actId="11529"/>
          <ac:spMkLst>
            <pc:docMk/>
            <pc:sldMk cId="1996945676" sldId="268"/>
            <ac:spMk id="28" creationId="{FE4500A4-CC99-4699-AC8B-9A16EFA7EC28}"/>
          </ac:spMkLst>
        </pc:spChg>
        <pc:spChg chg="add mod">
          <ac:chgData name="Daniel Moldawski" userId="b18ade50-948d-4ccd-a0a9-87a934807f57" providerId="ADAL" clId="{74D51625-6EBB-4A7E-8DE9-BA377392033E}" dt="2022-01-30T11:32:55.438" v="1948" actId="164"/>
          <ac:spMkLst>
            <pc:docMk/>
            <pc:sldMk cId="1996945676" sldId="268"/>
            <ac:spMk id="29" creationId="{4A17DEAB-E0AC-457B-84BE-EC6D7A6AE08D}"/>
          </ac:spMkLst>
        </pc:spChg>
        <pc:spChg chg="mod">
          <ac:chgData name="Daniel Moldawski" userId="b18ade50-948d-4ccd-a0a9-87a934807f57" providerId="ADAL" clId="{74D51625-6EBB-4A7E-8DE9-BA377392033E}" dt="2022-01-09T11:54:42.081" v="828"/>
          <ac:spMkLst>
            <pc:docMk/>
            <pc:sldMk cId="1996945676" sldId="268"/>
            <ac:spMk id="36" creationId="{A6C8BC37-05BE-47F1-AB26-F597598CAA42}"/>
          </ac:spMkLst>
        </pc:spChg>
        <pc:spChg chg="mod">
          <ac:chgData name="Daniel Moldawski" userId="b18ade50-948d-4ccd-a0a9-87a934807f57" providerId="ADAL" clId="{74D51625-6EBB-4A7E-8DE9-BA377392033E}" dt="2022-01-09T11:54:42.543" v="829"/>
          <ac:spMkLst>
            <pc:docMk/>
            <pc:sldMk cId="1996945676" sldId="268"/>
            <ac:spMk id="44" creationId="{5174DB68-C920-43F9-AE13-0BA03B22B44D}"/>
          </ac:spMkLst>
        </pc:spChg>
        <pc:spChg chg="mod">
          <ac:chgData name="Daniel Moldawski" userId="b18ade50-948d-4ccd-a0a9-87a934807f57" providerId="ADAL" clId="{74D51625-6EBB-4A7E-8DE9-BA377392033E}" dt="2022-01-09T11:54:42.960" v="830"/>
          <ac:spMkLst>
            <pc:docMk/>
            <pc:sldMk cId="1996945676" sldId="268"/>
            <ac:spMk id="52" creationId="{B1BD6AE7-4068-4F2F-98B3-4D0813A1BA9B}"/>
          </ac:spMkLst>
        </pc:spChg>
        <pc:spChg chg="mod ord">
          <ac:chgData name="Daniel Moldawski" userId="b18ade50-948d-4ccd-a0a9-87a934807f57" providerId="ADAL" clId="{74D51625-6EBB-4A7E-8DE9-BA377392033E}" dt="2022-06-17T20:13:12.050" v="2962" actId="165"/>
          <ac:spMkLst>
            <pc:docMk/>
            <pc:sldMk cId="1996945676" sldId="268"/>
            <ac:spMk id="60" creationId="{EBFD3B95-5421-4904-A1D9-D85FD044499B}"/>
          </ac:spMkLst>
        </pc:spChg>
        <pc:spChg chg="mod">
          <ac:chgData name="Daniel Moldawski" userId="b18ade50-948d-4ccd-a0a9-87a934807f57" providerId="ADAL" clId="{74D51625-6EBB-4A7E-8DE9-BA377392033E}" dt="2022-06-17T20:13:12.050" v="2962" actId="165"/>
          <ac:spMkLst>
            <pc:docMk/>
            <pc:sldMk cId="1996945676" sldId="268"/>
            <ac:spMk id="61" creationId="{34D992A1-A782-442F-BEAD-EAD21F3AC6F9}"/>
          </ac:spMkLst>
        </pc:spChg>
        <pc:spChg chg="add del mod">
          <ac:chgData name="Daniel Moldawski" userId="b18ade50-948d-4ccd-a0a9-87a934807f57" providerId="ADAL" clId="{74D51625-6EBB-4A7E-8DE9-BA377392033E}" dt="2022-01-09T12:00:25.342" v="896" actId="11529"/>
          <ac:spMkLst>
            <pc:docMk/>
            <pc:sldMk cId="1996945676" sldId="268"/>
            <ac:spMk id="62" creationId="{65041CB3-2135-4CD1-ACED-F7435EECC60A}"/>
          </ac:spMkLst>
        </pc:spChg>
        <pc:spChg chg="add del">
          <ac:chgData name="Daniel Moldawski" userId="b18ade50-948d-4ccd-a0a9-87a934807f57" providerId="ADAL" clId="{74D51625-6EBB-4A7E-8DE9-BA377392033E}" dt="2022-01-09T12:09:30.764" v="956" actId="478"/>
          <ac:spMkLst>
            <pc:docMk/>
            <pc:sldMk cId="1996945676" sldId="268"/>
            <ac:spMk id="68" creationId="{4EDA3D80-915D-4563-9F20-C7D144A63787}"/>
          </ac:spMkLst>
        </pc:spChg>
        <pc:spChg chg="add del ord">
          <ac:chgData name="Daniel Moldawski" userId="b18ade50-948d-4ccd-a0a9-87a934807f57" providerId="ADAL" clId="{74D51625-6EBB-4A7E-8DE9-BA377392033E}" dt="2022-01-09T12:09:30.764" v="956" actId="478"/>
          <ac:spMkLst>
            <pc:docMk/>
            <pc:sldMk cId="1996945676" sldId="268"/>
            <ac:spMk id="69" creationId="{4FF77038-0A55-4817-8210-852D9350F4D3}"/>
          </ac:spMkLst>
        </pc:spChg>
        <pc:spChg chg="add del mod">
          <ac:chgData name="Daniel Moldawski" userId="b18ade50-948d-4ccd-a0a9-87a934807f57" providerId="ADAL" clId="{74D51625-6EBB-4A7E-8DE9-BA377392033E}" dt="2022-01-09T12:10:02.080" v="959"/>
          <ac:spMkLst>
            <pc:docMk/>
            <pc:sldMk cId="1996945676" sldId="268"/>
            <ac:spMk id="70" creationId="{D46536E8-1062-4E9E-97B6-A5F56CF7B63C}"/>
          </ac:spMkLst>
        </pc:spChg>
        <pc:spChg chg="mod">
          <ac:chgData name="Daniel Moldawski" userId="b18ade50-948d-4ccd-a0a9-87a934807f57" providerId="ADAL" clId="{74D51625-6EBB-4A7E-8DE9-BA377392033E}" dt="2022-01-09T12:10:01.036" v="958"/>
          <ac:spMkLst>
            <pc:docMk/>
            <pc:sldMk cId="1996945676" sldId="268"/>
            <ac:spMk id="77" creationId="{620AD4E0-8914-40E1-B114-8C550D9F1E19}"/>
          </ac:spMkLst>
        </pc:spChg>
        <pc:spChg chg="mod">
          <ac:chgData name="Daniel Moldawski" userId="b18ade50-948d-4ccd-a0a9-87a934807f57" providerId="ADAL" clId="{74D51625-6EBB-4A7E-8DE9-BA377392033E}" dt="2022-01-09T12:10:01.036" v="958"/>
          <ac:spMkLst>
            <pc:docMk/>
            <pc:sldMk cId="1996945676" sldId="268"/>
            <ac:spMk id="78" creationId="{E611A600-4BAE-43C8-808F-77BB742758DE}"/>
          </ac:spMkLst>
        </pc:spChg>
        <pc:spChg chg="add mod">
          <ac:chgData name="Daniel Moldawski" userId="b18ade50-948d-4ccd-a0a9-87a934807f57" providerId="ADAL" clId="{74D51625-6EBB-4A7E-8DE9-BA377392033E}" dt="2022-01-09T12:17:32.792" v="977" actId="164"/>
          <ac:spMkLst>
            <pc:docMk/>
            <pc:sldMk cId="1996945676" sldId="268"/>
            <ac:spMk id="81" creationId="{DC1E7647-F8F5-4845-8CA8-25AB539AAE70}"/>
          </ac:spMkLst>
        </pc:spChg>
        <pc:spChg chg="mod">
          <ac:chgData name="Daniel Moldawski" userId="b18ade50-948d-4ccd-a0a9-87a934807f57" providerId="ADAL" clId="{74D51625-6EBB-4A7E-8DE9-BA377392033E}" dt="2022-01-09T12:16:22.611" v="962"/>
          <ac:spMkLst>
            <pc:docMk/>
            <pc:sldMk cId="1996945676" sldId="268"/>
            <ac:spMk id="88" creationId="{DA22FCAF-D1FD-469C-B7A5-85DE0553D583}"/>
          </ac:spMkLst>
        </pc:spChg>
        <pc:spChg chg="mod">
          <ac:chgData name="Daniel Moldawski" userId="b18ade50-948d-4ccd-a0a9-87a934807f57" providerId="ADAL" clId="{74D51625-6EBB-4A7E-8DE9-BA377392033E}" dt="2022-06-17T20:09:16.005" v="2908" actId="1076"/>
          <ac:spMkLst>
            <pc:docMk/>
            <pc:sldMk cId="1996945676" sldId="268"/>
            <ac:spMk id="89" creationId="{230293E7-0EFE-4781-AF61-0D0652C485B7}"/>
          </ac:spMkLst>
        </pc:spChg>
        <pc:spChg chg="mod">
          <ac:chgData name="Daniel Moldawski" userId="b18ade50-948d-4ccd-a0a9-87a934807f57" providerId="ADAL" clId="{74D51625-6EBB-4A7E-8DE9-BA377392033E}" dt="2022-01-30T11:12:16.047" v="1275"/>
          <ac:spMkLst>
            <pc:docMk/>
            <pc:sldMk cId="1996945676" sldId="268"/>
            <ac:spMk id="93" creationId="{500EA7EE-D763-4EAB-889D-C97E4A4E1019}"/>
          </ac:spMkLst>
        </pc:spChg>
        <pc:spChg chg="mod topLvl">
          <ac:chgData name="Daniel Moldawski" userId="b18ade50-948d-4ccd-a0a9-87a934807f57" providerId="ADAL" clId="{74D51625-6EBB-4A7E-8DE9-BA377392033E}" dt="2022-01-09T12:21:30.172" v="1070" actId="338"/>
          <ac:spMkLst>
            <pc:docMk/>
            <pc:sldMk cId="1996945676" sldId="268"/>
            <ac:spMk id="94" creationId="{1DD04B01-0B70-41B1-B863-0E5C5D9A53F9}"/>
          </ac:spMkLst>
        </pc:spChg>
        <pc:spChg chg="mod">
          <ac:chgData name="Daniel Moldawski" userId="b18ade50-948d-4ccd-a0a9-87a934807f57" providerId="ADAL" clId="{74D51625-6EBB-4A7E-8DE9-BA377392033E}" dt="2022-01-09T12:21:02.929" v="1049" actId="165"/>
          <ac:spMkLst>
            <pc:docMk/>
            <pc:sldMk cId="1996945676" sldId="268"/>
            <ac:spMk id="101" creationId="{CFC223C1-D864-40DE-8816-B89C5824F1C7}"/>
          </ac:spMkLst>
        </pc:spChg>
        <pc:spChg chg="mod">
          <ac:chgData name="Daniel Moldawski" userId="b18ade50-948d-4ccd-a0a9-87a934807f57" providerId="ADAL" clId="{74D51625-6EBB-4A7E-8DE9-BA377392033E}" dt="2022-01-09T12:21:02.929" v="1049" actId="165"/>
          <ac:spMkLst>
            <pc:docMk/>
            <pc:sldMk cId="1996945676" sldId="268"/>
            <ac:spMk id="102" creationId="{C645F14C-01EC-4A05-B8A5-A1D26893A796}"/>
          </ac:spMkLst>
        </pc:spChg>
        <pc:spChg chg="mod topLvl">
          <ac:chgData name="Daniel Moldawski" userId="b18ade50-948d-4ccd-a0a9-87a934807f57" providerId="ADAL" clId="{74D51625-6EBB-4A7E-8DE9-BA377392033E}" dt="2022-01-09T12:20:36.197" v="1046" actId="338"/>
          <ac:spMkLst>
            <pc:docMk/>
            <pc:sldMk cId="1996945676" sldId="268"/>
            <ac:spMk id="105" creationId="{57BE69F7-D2E3-4E2E-902F-9F7B767A364F}"/>
          </ac:spMkLst>
        </pc:spChg>
        <pc:spChg chg="mod">
          <ac:chgData name="Daniel Moldawski" userId="b18ade50-948d-4ccd-a0a9-87a934807f57" providerId="ADAL" clId="{74D51625-6EBB-4A7E-8DE9-BA377392033E}" dt="2022-01-09T12:20:09.765" v="1022" actId="165"/>
          <ac:spMkLst>
            <pc:docMk/>
            <pc:sldMk cId="1996945676" sldId="268"/>
            <ac:spMk id="112" creationId="{9761AA54-9A07-4112-8690-FC8967214297}"/>
          </ac:spMkLst>
        </pc:spChg>
        <pc:spChg chg="mod">
          <ac:chgData name="Daniel Moldawski" userId="b18ade50-948d-4ccd-a0a9-87a934807f57" providerId="ADAL" clId="{74D51625-6EBB-4A7E-8DE9-BA377392033E}" dt="2022-01-09T12:20:09.765" v="1022" actId="165"/>
          <ac:spMkLst>
            <pc:docMk/>
            <pc:sldMk cId="1996945676" sldId="268"/>
            <ac:spMk id="113" creationId="{1D8057F4-4D71-4ECA-A89B-7B0BFDEB16EC}"/>
          </ac:spMkLst>
        </pc:spChg>
        <pc:spChg chg="mod">
          <ac:chgData name="Daniel Moldawski" userId="b18ade50-948d-4ccd-a0a9-87a934807f57" providerId="ADAL" clId="{74D51625-6EBB-4A7E-8DE9-BA377392033E}" dt="2022-01-09T12:19:38.659" v="1018"/>
          <ac:spMkLst>
            <pc:docMk/>
            <pc:sldMk cId="1996945676" sldId="268"/>
            <ac:spMk id="115" creationId="{58167D20-05BC-4FB7-8D14-A78C9E6891F6}"/>
          </ac:spMkLst>
        </pc:spChg>
        <pc:spChg chg="mod">
          <ac:chgData name="Daniel Moldawski" userId="b18ade50-948d-4ccd-a0a9-87a934807f57" providerId="ADAL" clId="{74D51625-6EBB-4A7E-8DE9-BA377392033E}" dt="2022-01-30T11:12:16.047" v="1275"/>
          <ac:spMkLst>
            <pc:docMk/>
            <pc:sldMk cId="1996945676" sldId="268"/>
            <ac:spMk id="119" creationId="{F9354E9E-A923-444D-8F1C-9A4DA5A72A1D}"/>
          </ac:spMkLst>
        </pc:spChg>
        <pc:spChg chg="mod">
          <ac:chgData name="Daniel Moldawski" userId="b18ade50-948d-4ccd-a0a9-87a934807f57" providerId="ADAL" clId="{74D51625-6EBB-4A7E-8DE9-BA377392033E}" dt="2022-01-30T11:12:16.047" v="1275"/>
          <ac:spMkLst>
            <pc:docMk/>
            <pc:sldMk cId="1996945676" sldId="268"/>
            <ac:spMk id="120" creationId="{71ACB9FE-DA5A-4DEF-A166-2866CA123AA7}"/>
          </ac:spMkLst>
        </pc:spChg>
        <pc:spChg chg="mod">
          <ac:chgData name="Daniel Moldawski" userId="b18ade50-948d-4ccd-a0a9-87a934807f57" providerId="ADAL" clId="{74D51625-6EBB-4A7E-8DE9-BA377392033E}" dt="2022-01-09T12:19:38.659" v="1018"/>
          <ac:spMkLst>
            <pc:docMk/>
            <pc:sldMk cId="1996945676" sldId="268"/>
            <ac:spMk id="122" creationId="{C97FAD9A-CBE6-42ED-A559-FAF798DC6D9B}"/>
          </ac:spMkLst>
        </pc:spChg>
        <pc:spChg chg="mod">
          <ac:chgData name="Daniel Moldawski" userId="b18ade50-948d-4ccd-a0a9-87a934807f57" providerId="ADAL" clId="{74D51625-6EBB-4A7E-8DE9-BA377392033E}" dt="2022-01-09T12:19:38.659" v="1018"/>
          <ac:spMkLst>
            <pc:docMk/>
            <pc:sldMk cId="1996945676" sldId="268"/>
            <ac:spMk id="123" creationId="{FA56F257-16D2-4D04-9576-2A9C2DAF3F5F}"/>
          </ac:spMkLst>
        </pc:spChg>
        <pc:spChg chg="add mod topLvl">
          <ac:chgData name="Daniel Moldawski" userId="b18ade50-948d-4ccd-a0a9-87a934807f57" providerId="ADAL" clId="{74D51625-6EBB-4A7E-8DE9-BA377392033E}" dt="2022-01-30T11:20:15.195" v="1875" actId="164"/>
          <ac:spMkLst>
            <pc:docMk/>
            <pc:sldMk cId="1996945676" sldId="268"/>
            <ac:spMk id="125" creationId="{2000FF06-3BA6-47F9-A9B2-F2D89E1B1401}"/>
          </ac:spMkLst>
        </pc:spChg>
        <pc:spChg chg="add del mod">
          <ac:chgData name="Daniel Moldawski" userId="b18ade50-948d-4ccd-a0a9-87a934807f57" providerId="ADAL" clId="{74D51625-6EBB-4A7E-8DE9-BA377392033E}" dt="2022-01-09T12:21:25.477" v="1069"/>
          <ac:spMkLst>
            <pc:docMk/>
            <pc:sldMk cId="1996945676" sldId="268"/>
            <ac:spMk id="125" creationId="{407921CC-27AF-42F8-BC64-1F092FABFED0}"/>
          </ac:spMkLst>
        </pc:spChg>
        <pc:spChg chg="mod topLvl">
          <ac:chgData name="Daniel Moldawski" userId="b18ade50-948d-4ccd-a0a9-87a934807f57" providerId="ADAL" clId="{74D51625-6EBB-4A7E-8DE9-BA377392033E}" dt="2022-01-09T12:22:53.997" v="1143" actId="338"/>
          <ac:spMkLst>
            <pc:docMk/>
            <pc:sldMk cId="1996945676" sldId="268"/>
            <ac:spMk id="128" creationId="{E2F1B094-6F3F-4F98-A4C2-5794576ECA3E}"/>
          </ac:spMkLst>
        </pc:spChg>
        <pc:spChg chg="mod">
          <ac:chgData name="Daniel Moldawski" userId="b18ade50-948d-4ccd-a0a9-87a934807f57" providerId="ADAL" clId="{74D51625-6EBB-4A7E-8DE9-BA377392033E}" dt="2022-01-09T12:22:20.671" v="1128" actId="165"/>
          <ac:spMkLst>
            <pc:docMk/>
            <pc:sldMk cId="1996945676" sldId="268"/>
            <ac:spMk id="135" creationId="{F03558B9-9704-41CC-8F22-FAB36EAD6F9E}"/>
          </ac:spMkLst>
        </pc:spChg>
        <pc:spChg chg="mod">
          <ac:chgData name="Daniel Moldawski" userId="b18ade50-948d-4ccd-a0a9-87a934807f57" providerId="ADAL" clId="{74D51625-6EBB-4A7E-8DE9-BA377392033E}" dt="2022-01-09T12:22:20.671" v="1128" actId="165"/>
          <ac:spMkLst>
            <pc:docMk/>
            <pc:sldMk cId="1996945676" sldId="268"/>
            <ac:spMk id="136" creationId="{F0C20E7C-2887-4673-ADFA-B06AC59FFFF1}"/>
          </ac:spMkLst>
        </pc:spChg>
        <pc:spChg chg="mod">
          <ac:chgData name="Daniel Moldawski" userId="b18ade50-948d-4ccd-a0a9-87a934807f57" providerId="ADAL" clId="{74D51625-6EBB-4A7E-8DE9-BA377392033E}" dt="2022-01-30T11:21:09.147" v="1881"/>
          <ac:spMkLst>
            <pc:docMk/>
            <pc:sldMk cId="1996945676" sldId="268"/>
            <ac:spMk id="138" creationId="{508F55FE-E1CA-45F3-8FAF-8E84026BFCD9}"/>
          </ac:spMkLst>
        </pc:spChg>
        <pc:spChg chg="mod topLvl">
          <ac:chgData name="Daniel Moldawski" userId="b18ade50-948d-4ccd-a0a9-87a934807f57" providerId="ADAL" clId="{74D51625-6EBB-4A7E-8DE9-BA377392033E}" dt="2022-01-09T12:23:39.877" v="1196" actId="338"/>
          <ac:spMkLst>
            <pc:docMk/>
            <pc:sldMk cId="1996945676" sldId="268"/>
            <ac:spMk id="139" creationId="{5D4ABABF-79A9-417D-9C7C-17D5C865F8AF}"/>
          </ac:spMkLst>
        </pc:spChg>
        <pc:spChg chg="mod">
          <ac:chgData name="Daniel Moldawski" userId="b18ade50-948d-4ccd-a0a9-87a934807f57" providerId="ADAL" clId="{74D51625-6EBB-4A7E-8DE9-BA377392033E}" dt="2022-01-09T12:23:19.660" v="1151" actId="165"/>
          <ac:spMkLst>
            <pc:docMk/>
            <pc:sldMk cId="1996945676" sldId="268"/>
            <ac:spMk id="146" creationId="{420853CE-3ACD-4482-90A8-7734D80DAFDE}"/>
          </ac:spMkLst>
        </pc:spChg>
        <pc:spChg chg="mod">
          <ac:chgData name="Daniel Moldawski" userId="b18ade50-948d-4ccd-a0a9-87a934807f57" providerId="ADAL" clId="{74D51625-6EBB-4A7E-8DE9-BA377392033E}" dt="2022-01-09T12:23:19.660" v="1151" actId="165"/>
          <ac:spMkLst>
            <pc:docMk/>
            <pc:sldMk cId="1996945676" sldId="268"/>
            <ac:spMk id="147" creationId="{32299E9A-DCBC-4CCD-92F3-496848B7667E}"/>
          </ac:spMkLst>
        </pc:spChg>
        <pc:spChg chg="mod topLvl">
          <ac:chgData name="Daniel Moldawski" userId="b18ade50-948d-4ccd-a0a9-87a934807f57" providerId="ADAL" clId="{74D51625-6EBB-4A7E-8DE9-BA377392033E}" dt="2022-06-14T20:28:43.595" v="2821" actId="1076"/>
          <ac:spMkLst>
            <pc:docMk/>
            <pc:sldMk cId="1996945676" sldId="268"/>
            <ac:spMk id="150" creationId="{96926439-4B60-4929-9B0A-D0DA8493BB5A}"/>
          </ac:spMkLst>
        </pc:spChg>
        <pc:spChg chg="mod">
          <ac:chgData name="Daniel Moldawski" userId="b18ade50-948d-4ccd-a0a9-87a934807f57" providerId="ADAL" clId="{74D51625-6EBB-4A7E-8DE9-BA377392033E}" dt="2022-01-09T12:24:38.851" v="1213" actId="165"/>
          <ac:spMkLst>
            <pc:docMk/>
            <pc:sldMk cId="1996945676" sldId="268"/>
            <ac:spMk id="157" creationId="{890F9772-F447-47A3-B40E-861DFAD65E0B}"/>
          </ac:spMkLst>
        </pc:spChg>
        <pc:spChg chg="mod">
          <ac:chgData name="Daniel Moldawski" userId="b18ade50-948d-4ccd-a0a9-87a934807f57" providerId="ADAL" clId="{74D51625-6EBB-4A7E-8DE9-BA377392033E}" dt="2022-06-14T20:29:40.357" v="2826" actId="14100"/>
          <ac:spMkLst>
            <pc:docMk/>
            <pc:sldMk cId="1996945676" sldId="268"/>
            <ac:spMk id="158" creationId="{468395EE-C62B-4BE0-8088-A6923E5743C3}"/>
          </ac:spMkLst>
        </pc:spChg>
        <pc:spChg chg="mod topLvl">
          <ac:chgData name="Daniel Moldawski" userId="b18ade50-948d-4ccd-a0a9-87a934807f57" providerId="ADAL" clId="{74D51625-6EBB-4A7E-8DE9-BA377392033E}" dt="2022-01-09T12:26:09.441" v="1263" actId="338"/>
          <ac:spMkLst>
            <pc:docMk/>
            <pc:sldMk cId="1996945676" sldId="268"/>
            <ac:spMk id="161" creationId="{AD6C12D5-1DB6-4F2E-BB18-84C71A211859}"/>
          </ac:spMkLst>
        </pc:spChg>
        <pc:spChg chg="mod">
          <ac:chgData name="Daniel Moldawski" userId="b18ade50-948d-4ccd-a0a9-87a934807f57" providerId="ADAL" clId="{74D51625-6EBB-4A7E-8DE9-BA377392033E}" dt="2022-01-09T12:25:26.136" v="1244" actId="165"/>
          <ac:spMkLst>
            <pc:docMk/>
            <pc:sldMk cId="1996945676" sldId="268"/>
            <ac:spMk id="168" creationId="{5C0E1756-AC83-4FFF-B1B2-82B36A0F6093}"/>
          </ac:spMkLst>
        </pc:spChg>
        <pc:spChg chg="del mod">
          <ac:chgData name="Daniel Moldawski" userId="b18ade50-948d-4ccd-a0a9-87a934807f57" providerId="ADAL" clId="{74D51625-6EBB-4A7E-8DE9-BA377392033E}" dt="2022-06-14T20:30:27.738" v="2837" actId="478"/>
          <ac:spMkLst>
            <pc:docMk/>
            <pc:sldMk cId="1996945676" sldId="268"/>
            <ac:spMk id="169" creationId="{F3DD709D-E747-4EE3-9226-888BEEC09992}"/>
          </ac:spMkLst>
        </pc:spChg>
        <pc:spChg chg="mod">
          <ac:chgData name="Daniel Moldawski" userId="b18ade50-948d-4ccd-a0a9-87a934807f57" providerId="ADAL" clId="{74D51625-6EBB-4A7E-8DE9-BA377392033E}" dt="2022-01-30T11:21:09.147" v="1881"/>
          <ac:spMkLst>
            <pc:docMk/>
            <pc:sldMk cId="1996945676" sldId="268"/>
            <ac:spMk id="175" creationId="{EA2D06BD-22F5-4F4F-8AD2-E1BAB207B172}"/>
          </ac:spMkLst>
        </pc:spChg>
        <pc:spChg chg="mod">
          <ac:chgData name="Daniel Moldawski" userId="b18ade50-948d-4ccd-a0a9-87a934807f57" providerId="ADAL" clId="{74D51625-6EBB-4A7E-8DE9-BA377392033E}" dt="2022-01-30T11:21:09.147" v="1881"/>
          <ac:spMkLst>
            <pc:docMk/>
            <pc:sldMk cId="1996945676" sldId="268"/>
            <ac:spMk id="176" creationId="{E147BDF8-C071-4C0B-86C5-DB6A6F8F7E76}"/>
          </ac:spMkLst>
        </pc:spChg>
        <pc:spChg chg="mod">
          <ac:chgData name="Daniel Moldawski" userId="b18ade50-948d-4ccd-a0a9-87a934807f57" providerId="ADAL" clId="{74D51625-6EBB-4A7E-8DE9-BA377392033E}" dt="2022-01-30T11:21:20.233" v="1883"/>
          <ac:spMkLst>
            <pc:docMk/>
            <pc:sldMk cId="1996945676" sldId="268"/>
            <ac:spMk id="178" creationId="{3BC50FEC-E282-4AB0-94B5-5102FB4FE32B}"/>
          </ac:spMkLst>
        </pc:spChg>
        <pc:spChg chg="add mod">
          <ac:chgData name="Daniel Moldawski" userId="b18ade50-948d-4ccd-a0a9-87a934807f57" providerId="ADAL" clId="{74D51625-6EBB-4A7E-8DE9-BA377392033E}" dt="2022-06-14T20:30:35.963" v="2839" actId="1076"/>
          <ac:spMkLst>
            <pc:docMk/>
            <pc:sldMk cId="1996945676" sldId="268"/>
            <ac:spMk id="178" creationId="{7C4ED9B0-831C-C6EA-62F8-0D086BE834E1}"/>
          </ac:spMkLst>
        </pc:spChg>
        <pc:spChg chg="mod">
          <ac:chgData name="Daniel Moldawski" userId="b18ade50-948d-4ccd-a0a9-87a934807f57" providerId="ADAL" clId="{74D51625-6EBB-4A7E-8DE9-BA377392033E}" dt="2022-01-30T11:21:20.233" v="1883"/>
          <ac:spMkLst>
            <pc:docMk/>
            <pc:sldMk cId="1996945676" sldId="268"/>
            <ac:spMk id="185" creationId="{A14BC2DC-C668-485A-8A0F-101C55BC3C5E}"/>
          </ac:spMkLst>
        </pc:spChg>
        <pc:spChg chg="mod">
          <ac:chgData name="Daniel Moldawski" userId="b18ade50-948d-4ccd-a0a9-87a934807f57" providerId="ADAL" clId="{74D51625-6EBB-4A7E-8DE9-BA377392033E}" dt="2022-01-30T11:21:20.233" v="1883"/>
          <ac:spMkLst>
            <pc:docMk/>
            <pc:sldMk cId="1996945676" sldId="268"/>
            <ac:spMk id="186" creationId="{B43E3267-4B76-470D-B5EC-27B2EB4B4AFD}"/>
          </ac:spMkLst>
        </pc:spChg>
        <pc:spChg chg="mod">
          <ac:chgData name="Daniel Moldawski" userId="b18ade50-948d-4ccd-a0a9-87a934807f57" providerId="ADAL" clId="{74D51625-6EBB-4A7E-8DE9-BA377392033E}" dt="2022-01-30T11:21:25.144" v="1885"/>
          <ac:spMkLst>
            <pc:docMk/>
            <pc:sldMk cId="1996945676" sldId="268"/>
            <ac:spMk id="190" creationId="{02D92A59-69C4-460D-8776-CBFE0B8AD323}"/>
          </ac:spMkLst>
        </pc:spChg>
        <pc:spChg chg="mod">
          <ac:chgData name="Daniel Moldawski" userId="b18ade50-948d-4ccd-a0a9-87a934807f57" providerId="ADAL" clId="{74D51625-6EBB-4A7E-8DE9-BA377392033E}" dt="2022-01-30T11:21:25.144" v="1885"/>
          <ac:spMkLst>
            <pc:docMk/>
            <pc:sldMk cId="1996945676" sldId="268"/>
            <ac:spMk id="191" creationId="{6E8180EF-0DC4-425D-A892-9926C50C6ABD}"/>
          </ac:spMkLst>
        </pc:spChg>
        <pc:spChg chg="mod">
          <ac:chgData name="Daniel Moldawski" userId="b18ade50-948d-4ccd-a0a9-87a934807f57" providerId="ADAL" clId="{74D51625-6EBB-4A7E-8DE9-BA377392033E}" dt="2022-01-30T11:22:09.023" v="1887"/>
          <ac:spMkLst>
            <pc:docMk/>
            <pc:sldMk cId="1996945676" sldId="268"/>
            <ac:spMk id="193" creationId="{2B3103B4-FF53-424A-B67A-29184F6F3043}"/>
          </ac:spMkLst>
        </pc:spChg>
        <pc:spChg chg="mod">
          <ac:chgData name="Daniel Moldawski" userId="b18ade50-948d-4ccd-a0a9-87a934807f57" providerId="ADAL" clId="{74D51625-6EBB-4A7E-8DE9-BA377392033E}" dt="2022-01-30T11:22:09.023" v="1887"/>
          <ac:spMkLst>
            <pc:docMk/>
            <pc:sldMk cId="1996945676" sldId="268"/>
            <ac:spMk id="200" creationId="{4D8F7FA4-3AA7-4C8E-999B-AC7EDE0FF78A}"/>
          </ac:spMkLst>
        </pc:spChg>
        <pc:spChg chg="mod">
          <ac:chgData name="Daniel Moldawski" userId="b18ade50-948d-4ccd-a0a9-87a934807f57" providerId="ADAL" clId="{74D51625-6EBB-4A7E-8DE9-BA377392033E}" dt="2022-01-30T11:22:09.023" v="1887"/>
          <ac:spMkLst>
            <pc:docMk/>
            <pc:sldMk cId="1996945676" sldId="268"/>
            <ac:spMk id="201" creationId="{557BAE20-917F-4F62-BBA6-67D228075074}"/>
          </ac:spMkLst>
        </pc:spChg>
        <pc:spChg chg="mod">
          <ac:chgData name="Daniel Moldawski" userId="b18ade50-948d-4ccd-a0a9-87a934807f57" providerId="ADAL" clId="{74D51625-6EBB-4A7E-8DE9-BA377392033E}" dt="2022-01-30T11:22:37.059" v="1891"/>
          <ac:spMkLst>
            <pc:docMk/>
            <pc:sldMk cId="1996945676" sldId="268"/>
            <ac:spMk id="203" creationId="{CF4C4254-CAA9-495E-A816-D15F774C7925}"/>
          </ac:spMkLst>
        </pc:spChg>
        <pc:spChg chg="mod">
          <ac:chgData name="Daniel Moldawski" userId="b18ade50-948d-4ccd-a0a9-87a934807f57" providerId="ADAL" clId="{74D51625-6EBB-4A7E-8DE9-BA377392033E}" dt="2022-01-30T11:22:37.059" v="1891"/>
          <ac:spMkLst>
            <pc:docMk/>
            <pc:sldMk cId="1996945676" sldId="268"/>
            <ac:spMk id="210" creationId="{67E3C57D-6044-40B9-B88D-815E74B2B7FB}"/>
          </ac:spMkLst>
        </pc:spChg>
        <pc:spChg chg="mod">
          <ac:chgData name="Daniel Moldawski" userId="b18ade50-948d-4ccd-a0a9-87a934807f57" providerId="ADAL" clId="{74D51625-6EBB-4A7E-8DE9-BA377392033E}" dt="2022-01-30T11:22:37.059" v="1891"/>
          <ac:spMkLst>
            <pc:docMk/>
            <pc:sldMk cId="1996945676" sldId="268"/>
            <ac:spMk id="211" creationId="{02E14BDE-2B13-4454-82AE-6BBD7985F7C2}"/>
          </ac:spMkLst>
        </pc:spChg>
        <pc:spChg chg="mod">
          <ac:chgData name="Daniel Moldawski" userId="b18ade50-948d-4ccd-a0a9-87a934807f57" providerId="ADAL" clId="{74D51625-6EBB-4A7E-8DE9-BA377392033E}" dt="2022-01-30T11:23:05.037" v="1894"/>
          <ac:spMkLst>
            <pc:docMk/>
            <pc:sldMk cId="1996945676" sldId="268"/>
            <ac:spMk id="215" creationId="{7EDAB2FE-EE87-4B2C-85BC-94925C65AEC3}"/>
          </ac:spMkLst>
        </pc:spChg>
        <pc:spChg chg="mod">
          <ac:chgData name="Daniel Moldawski" userId="b18ade50-948d-4ccd-a0a9-87a934807f57" providerId="ADAL" clId="{74D51625-6EBB-4A7E-8DE9-BA377392033E}" dt="2022-01-30T11:23:05.037" v="1894"/>
          <ac:spMkLst>
            <pc:docMk/>
            <pc:sldMk cId="1996945676" sldId="268"/>
            <ac:spMk id="216" creationId="{863DF6AC-3165-4977-A369-0AAAD3A6E109}"/>
          </ac:spMkLst>
        </pc:spChg>
        <pc:spChg chg="mod">
          <ac:chgData name="Daniel Moldawski" userId="b18ade50-948d-4ccd-a0a9-87a934807f57" providerId="ADAL" clId="{74D51625-6EBB-4A7E-8DE9-BA377392033E}" dt="2022-01-30T11:23:25.389" v="1897"/>
          <ac:spMkLst>
            <pc:docMk/>
            <pc:sldMk cId="1996945676" sldId="268"/>
            <ac:spMk id="218" creationId="{FB23F0DA-FA60-4E97-B9BB-A66395E033E3}"/>
          </ac:spMkLst>
        </pc:spChg>
        <pc:spChg chg="mod">
          <ac:chgData name="Daniel Moldawski" userId="b18ade50-948d-4ccd-a0a9-87a934807f57" providerId="ADAL" clId="{74D51625-6EBB-4A7E-8DE9-BA377392033E}" dt="2022-01-30T11:23:25.389" v="1897"/>
          <ac:spMkLst>
            <pc:docMk/>
            <pc:sldMk cId="1996945676" sldId="268"/>
            <ac:spMk id="225" creationId="{7776F77F-E0DC-4B7E-B20D-0EF716FEE830}"/>
          </ac:spMkLst>
        </pc:spChg>
        <pc:spChg chg="mod">
          <ac:chgData name="Daniel Moldawski" userId="b18ade50-948d-4ccd-a0a9-87a934807f57" providerId="ADAL" clId="{74D51625-6EBB-4A7E-8DE9-BA377392033E}" dt="2022-01-30T11:23:25.389" v="1897"/>
          <ac:spMkLst>
            <pc:docMk/>
            <pc:sldMk cId="1996945676" sldId="268"/>
            <ac:spMk id="226" creationId="{496083C4-7225-4EE0-BCBB-1646592490A8}"/>
          </ac:spMkLst>
        </pc:spChg>
        <pc:spChg chg="mod">
          <ac:chgData name="Daniel Moldawski" userId="b18ade50-948d-4ccd-a0a9-87a934807f57" providerId="ADAL" clId="{74D51625-6EBB-4A7E-8DE9-BA377392033E}" dt="2022-01-30T11:23:33.732" v="1901"/>
          <ac:spMkLst>
            <pc:docMk/>
            <pc:sldMk cId="1996945676" sldId="268"/>
            <ac:spMk id="230" creationId="{B6602CA4-851D-4CE9-A9C8-D73954C080D0}"/>
          </ac:spMkLst>
        </pc:spChg>
        <pc:spChg chg="mod">
          <ac:chgData name="Daniel Moldawski" userId="b18ade50-948d-4ccd-a0a9-87a934807f57" providerId="ADAL" clId="{74D51625-6EBB-4A7E-8DE9-BA377392033E}" dt="2022-01-30T11:23:33.732" v="1901"/>
          <ac:spMkLst>
            <pc:docMk/>
            <pc:sldMk cId="1996945676" sldId="268"/>
            <ac:spMk id="231" creationId="{E54A4E84-6193-4ADA-8AF5-3B3AD8747EBE}"/>
          </ac:spMkLst>
        </pc:spChg>
        <pc:spChg chg="mod">
          <ac:chgData name="Daniel Moldawski" userId="b18ade50-948d-4ccd-a0a9-87a934807f57" providerId="ADAL" clId="{74D51625-6EBB-4A7E-8DE9-BA377392033E}" dt="2022-03-09T09:05:42.050" v="2812" actId="165"/>
          <ac:spMkLst>
            <pc:docMk/>
            <pc:sldMk cId="1996945676" sldId="268"/>
            <ac:spMk id="233" creationId="{D0378D19-057F-45FF-ABDC-12A6A01CCEF1}"/>
          </ac:spMkLst>
        </pc:spChg>
        <pc:spChg chg="mod">
          <ac:chgData name="Daniel Moldawski" userId="b18ade50-948d-4ccd-a0a9-87a934807f57" providerId="ADAL" clId="{74D51625-6EBB-4A7E-8DE9-BA377392033E}" dt="2022-03-09T09:05:42.050" v="2812" actId="165"/>
          <ac:spMkLst>
            <pc:docMk/>
            <pc:sldMk cId="1996945676" sldId="268"/>
            <ac:spMk id="240" creationId="{60FC7F15-794F-418B-8381-B556E8D16DC3}"/>
          </ac:spMkLst>
        </pc:spChg>
        <pc:spChg chg="mod">
          <ac:chgData name="Daniel Moldawski" userId="b18ade50-948d-4ccd-a0a9-87a934807f57" providerId="ADAL" clId="{74D51625-6EBB-4A7E-8DE9-BA377392033E}" dt="2022-03-09T09:05:42.050" v="2812" actId="165"/>
          <ac:spMkLst>
            <pc:docMk/>
            <pc:sldMk cId="1996945676" sldId="268"/>
            <ac:spMk id="241" creationId="{FED83DB9-4493-4B95-BAFD-F9EE2CF655A3}"/>
          </ac:spMkLst>
        </pc:spChg>
        <pc:spChg chg="mod">
          <ac:chgData name="Daniel Moldawski" userId="b18ade50-948d-4ccd-a0a9-87a934807f57" providerId="ADAL" clId="{74D51625-6EBB-4A7E-8DE9-BA377392033E}" dt="2022-03-09T09:05:42.050" v="2812" actId="165"/>
          <ac:spMkLst>
            <pc:docMk/>
            <pc:sldMk cId="1996945676" sldId="268"/>
            <ac:spMk id="245" creationId="{D4564A5B-A7CA-4582-B8E5-2FC3315866E7}"/>
          </ac:spMkLst>
        </pc:spChg>
        <pc:spChg chg="mod">
          <ac:chgData name="Daniel Moldawski" userId="b18ade50-948d-4ccd-a0a9-87a934807f57" providerId="ADAL" clId="{74D51625-6EBB-4A7E-8DE9-BA377392033E}" dt="2022-03-09T09:05:42.050" v="2812" actId="165"/>
          <ac:spMkLst>
            <pc:docMk/>
            <pc:sldMk cId="1996945676" sldId="268"/>
            <ac:spMk id="246" creationId="{C2A8454D-2BF4-4CA0-ACF6-A0D17B3F81CF}"/>
          </ac:spMkLst>
        </pc:spChg>
        <pc:spChg chg="mod">
          <ac:chgData name="Daniel Moldawski" userId="b18ade50-948d-4ccd-a0a9-87a934807f57" providerId="ADAL" clId="{74D51625-6EBB-4A7E-8DE9-BA377392033E}" dt="2022-01-30T11:33:07.115" v="1949"/>
          <ac:spMkLst>
            <pc:docMk/>
            <pc:sldMk cId="1996945676" sldId="268"/>
            <ac:spMk id="252" creationId="{AE7B4BAE-D998-4481-959D-A6F7870B721B}"/>
          </ac:spMkLst>
        </pc:spChg>
        <pc:spChg chg="mod">
          <ac:chgData name="Daniel Moldawski" userId="b18ade50-948d-4ccd-a0a9-87a934807f57" providerId="ADAL" clId="{74D51625-6EBB-4A7E-8DE9-BA377392033E}" dt="2022-01-30T11:33:07.115" v="1949"/>
          <ac:spMkLst>
            <pc:docMk/>
            <pc:sldMk cId="1996945676" sldId="268"/>
            <ac:spMk id="253" creationId="{14D401A1-5CAD-4482-86C5-C380A96CBC71}"/>
          </ac:spMkLst>
        </pc:spChg>
        <pc:spChg chg="mod">
          <ac:chgData name="Daniel Moldawski" userId="b18ade50-948d-4ccd-a0a9-87a934807f57" providerId="ADAL" clId="{74D51625-6EBB-4A7E-8DE9-BA377392033E}" dt="2022-01-30T11:33:07.115" v="1949"/>
          <ac:spMkLst>
            <pc:docMk/>
            <pc:sldMk cId="1996945676" sldId="268"/>
            <ac:spMk id="254" creationId="{0A80C2CD-614D-46C2-BCB1-CF6EFD25B641}"/>
          </ac:spMkLst>
        </pc:spChg>
        <pc:spChg chg="mod">
          <ac:chgData name="Daniel Moldawski" userId="b18ade50-948d-4ccd-a0a9-87a934807f57" providerId="ADAL" clId="{74D51625-6EBB-4A7E-8DE9-BA377392033E}" dt="2022-01-30T11:33:07.115" v="1949"/>
          <ac:spMkLst>
            <pc:docMk/>
            <pc:sldMk cId="1996945676" sldId="268"/>
            <ac:spMk id="262" creationId="{EA65DF4B-729A-4882-81D3-38BED52DA0ED}"/>
          </ac:spMkLst>
        </pc:spChg>
        <pc:spChg chg="mod">
          <ac:chgData name="Daniel Moldawski" userId="b18ade50-948d-4ccd-a0a9-87a934807f57" providerId="ADAL" clId="{74D51625-6EBB-4A7E-8DE9-BA377392033E}" dt="2022-01-30T11:33:07.115" v="1949"/>
          <ac:spMkLst>
            <pc:docMk/>
            <pc:sldMk cId="1996945676" sldId="268"/>
            <ac:spMk id="263" creationId="{6250D6EB-A7D8-4F02-8E43-036E2AED5397}"/>
          </ac:spMkLst>
        </pc:spChg>
        <pc:grpChg chg="add del mod">
          <ac:chgData name="Daniel Moldawski" userId="b18ade50-948d-4ccd-a0a9-87a934807f57" providerId="ADAL" clId="{74D51625-6EBB-4A7E-8DE9-BA377392033E}" dt="2022-01-30T11:16:12.629" v="1310" actId="165"/>
          <ac:grpSpMkLst>
            <pc:docMk/>
            <pc:sldMk cId="1996945676" sldId="268"/>
            <ac:grpSpMk id="10" creationId="{33645372-2CDC-48C6-BA99-2909C9BC46E9}"/>
          </ac:grpSpMkLst>
        </pc:grpChg>
        <pc:grpChg chg="add del mod">
          <ac:chgData name="Daniel Moldawski" userId="b18ade50-948d-4ccd-a0a9-87a934807f57" providerId="ADAL" clId="{74D51625-6EBB-4A7E-8DE9-BA377392033E}" dt="2022-01-30T11:19:55.540" v="1872" actId="165"/>
          <ac:grpSpMkLst>
            <pc:docMk/>
            <pc:sldMk cId="1996945676" sldId="268"/>
            <ac:grpSpMk id="11" creationId="{867ED39F-6DA6-4525-9E6A-38ECD8E139A2}"/>
          </ac:grpSpMkLst>
        </pc:grpChg>
        <pc:grpChg chg="add mod">
          <ac:chgData name="Daniel Moldawski" userId="b18ade50-948d-4ccd-a0a9-87a934807f57" providerId="ADAL" clId="{74D51625-6EBB-4A7E-8DE9-BA377392033E}" dt="2022-01-30T11:28:49.115" v="1913" actId="164"/>
          <ac:grpSpMkLst>
            <pc:docMk/>
            <pc:sldMk cId="1996945676" sldId="268"/>
            <ac:grpSpMk id="12" creationId="{CA7A1CBC-5EAD-42CD-A7C7-2C34640F115E}"/>
          </ac:grpSpMkLst>
        </pc:grpChg>
        <pc:grpChg chg="add del mod">
          <ac:chgData name="Daniel Moldawski" userId="b18ade50-948d-4ccd-a0a9-87a934807f57" providerId="ADAL" clId="{74D51625-6EBB-4A7E-8DE9-BA377392033E}" dt="2022-03-09T09:05:42.050" v="2812" actId="165"/>
          <ac:grpSpMkLst>
            <pc:docMk/>
            <pc:sldMk cId="1996945676" sldId="268"/>
            <ac:grpSpMk id="13" creationId="{561BA0C4-3AC7-4078-874A-9F4984C639DF}"/>
          </ac:grpSpMkLst>
        </pc:grpChg>
        <pc:grpChg chg="add mod">
          <ac:chgData name="Daniel Moldawski" userId="b18ade50-948d-4ccd-a0a9-87a934807f57" providerId="ADAL" clId="{74D51625-6EBB-4A7E-8DE9-BA377392033E}" dt="2022-02-02T07:59:26.773" v="2019" actId="1076"/>
          <ac:grpSpMkLst>
            <pc:docMk/>
            <pc:sldMk cId="1996945676" sldId="268"/>
            <ac:grpSpMk id="14" creationId="{C92B421E-F47D-47A9-A3B3-E59CD4BEB961}"/>
          </ac:grpSpMkLst>
        </pc:grpChg>
        <pc:grpChg chg="add mod">
          <ac:chgData name="Daniel Moldawski" userId="b18ade50-948d-4ccd-a0a9-87a934807f57" providerId="ADAL" clId="{74D51625-6EBB-4A7E-8DE9-BA377392033E}" dt="2022-02-02T07:59:35.658" v="2021" actId="1076"/>
          <ac:grpSpMkLst>
            <pc:docMk/>
            <pc:sldMk cId="1996945676" sldId="268"/>
            <ac:grpSpMk id="15" creationId="{597372B4-C0A1-4371-8DEF-1442E2AAC063}"/>
          </ac:grpSpMkLst>
        </pc:grpChg>
        <pc:grpChg chg="add mod">
          <ac:chgData name="Daniel Moldawski" userId="b18ade50-948d-4ccd-a0a9-87a934807f57" providerId="ADAL" clId="{74D51625-6EBB-4A7E-8DE9-BA377392033E}" dt="2022-01-30T11:28:41.145" v="1912" actId="164"/>
          <ac:grpSpMkLst>
            <pc:docMk/>
            <pc:sldMk cId="1996945676" sldId="268"/>
            <ac:grpSpMk id="16" creationId="{F36FB162-2822-40DB-85C0-46938E4DE755}"/>
          </ac:grpSpMkLst>
        </pc:grpChg>
        <pc:grpChg chg="add mod">
          <ac:chgData name="Daniel Moldawski" userId="b18ade50-948d-4ccd-a0a9-87a934807f57" providerId="ADAL" clId="{74D51625-6EBB-4A7E-8DE9-BA377392033E}" dt="2022-01-30T11:28:49.115" v="1913" actId="164"/>
          <ac:grpSpMkLst>
            <pc:docMk/>
            <pc:sldMk cId="1996945676" sldId="268"/>
            <ac:grpSpMk id="17" creationId="{547BAFC3-00C1-4726-A44B-66A8ED558010}"/>
          </ac:grpSpMkLst>
        </pc:grpChg>
        <pc:grpChg chg="add del mod topLvl">
          <ac:chgData name="Daniel Moldawski" userId="b18ade50-948d-4ccd-a0a9-87a934807f57" providerId="ADAL" clId="{74D51625-6EBB-4A7E-8DE9-BA377392033E}" dt="2022-01-09T12:06:10.221" v="928" actId="165"/>
          <ac:grpSpMkLst>
            <pc:docMk/>
            <pc:sldMk cId="1996945676" sldId="268"/>
            <ac:grpSpMk id="25" creationId="{6A2A02DA-2E8C-4CA4-915E-0A92C13D6205}"/>
          </ac:grpSpMkLst>
        </pc:grpChg>
        <pc:grpChg chg="add del mod">
          <ac:chgData name="Daniel Moldawski" userId="b18ade50-948d-4ccd-a0a9-87a934807f57" providerId="ADAL" clId="{74D51625-6EBB-4A7E-8DE9-BA377392033E}" dt="2022-01-09T12:04:48.693" v="925" actId="165"/>
          <ac:grpSpMkLst>
            <pc:docMk/>
            <pc:sldMk cId="1996945676" sldId="268"/>
            <ac:grpSpMk id="26" creationId="{00F989A6-39A5-4F4D-B7FF-FB68A0FDBBC5}"/>
          </ac:grpSpMkLst>
        </pc:grpChg>
        <pc:grpChg chg="add del mod">
          <ac:chgData name="Daniel Moldawski" userId="b18ade50-948d-4ccd-a0a9-87a934807f57" providerId="ADAL" clId="{74D51625-6EBB-4A7E-8DE9-BA377392033E}" dt="2022-01-09T12:06:40.496" v="930" actId="478"/>
          <ac:grpSpMkLst>
            <pc:docMk/>
            <pc:sldMk cId="1996945676" sldId="268"/>
            <ac:grpSpMk id="27" creationId="{D523AFD6-10FF-4356-8EC9-0500E7FBD796}"/>
          </ac:grpSpMkLst>
        </pc:grpChg>
        <pc:grpChg chg="mod">
          <ac:chgData name="Daniel Moldawski" userId="b18ade50-948d-4ccd-a0a9-87a934807f57" providerId="ADAL" clId="{74D51625-6EBB-4A7E-8DE9-BA377392033E}" dt="2022-01-09T11:54:41.634" v="827"/>
          <ac:grpSpMkLst>
            <pc:docMk/>
            <pc:sldMk cId="1996945676" sldId="268"/>
            <ac:grpSpMk id="29" creationId="{52239E9E-A991-47F7-A564-5C2EEC61E315}"/>
          </ac:grpSpMkLst>
        </pc:grpChg>
        <pc:grpChg chg="add mod">
          <ac:chgData name="Daniel Moldawski" userId="b18ade50-948d-4ccd-a0a9-87a934807f57" providerId="ADAL" clId="{74D51625-6EBB-4A7E-8DE9-BA377392033E}" dt="2022-01-30T11:32:55.438" v="1948" actId="164"/>
          <ac:grpSpMkLst>
            <pc:docMk/>
            <pc:sldMk cId="1996945676" sldId="268"/>
            <ac:grpSpMk id="30" creationId="{8C3B4759-4FD5-4892-BD9E-8D2EF5E09BDA}"/>
          </ac:grpSpMkLst>
        </pc:grpChg>
        <pc:grpChg chg="add del mod">
          <ac:chgData name="Daniel Moldawski" userId="b18ade50-948d-4ccd-a0a9-87a934807f57" providerId="ADAL" clId="{74D51625-6EBB-4A7E-8DE9-BA377392033E}" dt="2022-01-09T11:54:45.862" v="833"/>
          <ac:grpSpMkLst>
            <pc:docMk/>
            <pc:sldMk cId="1996945676" sldId="268"/>
            <ac:grpSpMk id="35" creationId="{BE3EA25D-7504-4E66-AB9F-5B2A218727C6}"/>
          </ac:grpSpMkLst>
        </pc:grpChg>
        <pc:grpChg chg="mod">
          <ac:chgData name="Daniel Moldawski" userId="b18ade50-948d-4ccd-a0a9-87a934807f57" providerId="ADAL" clId="{74D51625-6EBB-4A7E-8DE9-BA377392033E}" dt="2022-01-09T11:54:42.081" v="828"/>
          <ac:grpSpMkLst>
            <pc:docMk/>
            <pc:sldMk cId="1996945676" sldId="268"/>
            <ac:grpSpMk id="37" creationId="{148A6A85-9324-46A5-8D24-96C5DECF2A79}"/>
          </ac:grpSpMkLst>
        </pc:grpChg>
        <pc:grpChg chg="add del mod">
          <ac:chgData name="Daniel Moldawski" userId="b18ade50-948d-4ccd-a0a9-87a934807f57" providerId="ADAL" clId="{74D51625-6EBB-4A7E-8DE9-BA377392033E}" dt="2022-01-09T11:54:45.672" v="832"/>
          <ac:grpSpMkLst>
            <pc:docMk/>
            <pc:sldMk cId="1996945676" sldId="268"/>
            <ac:grpSpMk id="43" creationId="{AF107FEE-BE05-4F5A-8837-2C9DA9C986AB}"/>
          </ac:grpSpMkLst>
        </pc:grpChg>
        <pc:grpChg chg="mod">
          <ac:chgData name="Daniel Moldawski" userId="b18ade50-948d-4ccd-a0a9-87a934807f57" providerId="ADAL" clId="{74D51625-6EBB-4A7E-8DE9-BA377392033E}" dt="2022-01-09T11:54:42.543" v="829"/>
          <ac:grpSpMkLst>
            <pc:docMk/>
            <pc:sldMk cId="1996945676" sldId="268"/>
            <ac:grpSpMk id="45" creationId="{D15E9640-1ECD-407E-9F83-286A1F64AD42}"/>
          </ac:grpSpMkLst>
        </pc:grpChg>
        <pc:grpChg chg="add del mod">
          <ac:chgData name="Daniel Moldawski" userId="b18ade50-948d-4ccd-a0a9-87a934807f57" providerId="ADAL" clId="{74D51625-6EBB-4A7E-8DE9-BA377392033E}" dt="2022-01-09T11:54:45.539" v="831"/>
          <ac:grpSpMkLst>
            <pc:docMk/>
            <pc:sldMk cId="1996945676" sldId="268"/>
            <ac:grpSpMk id="51" creationId="{84FD2997-E893-42DC-8878-E6D147807800}"/>
          </ac:grpSpMkLst>
        </pc:grpChg>
        <pc:grpChg chg="mod">
          <ac:chgData name="Daniel Moldawski" userId="b18ade50-948d-4ccd-a0a9-87a934807f57" providerId="ADAL" clId="{74D51625-6EBB-4A7E-8DE9-BA377392033E}" dt="2022-01-09T11:54:42.960" v="830"/>
          <ac:grpSpMkLst>
            <pc:docMk/>
            <pc:sldMk cId="1996945676" sldId="268"/>
            <ac:grpSpMk id="53" creationId="{5DBBF630-D69D-4E58-91EE-FC41D2FA3157}"/>
          </ac:grpSpMkLst>
        </pc:grpChg>
        <pc:grpChg chg="add mod topLvl">
          <ac:chgData name="Daniel Moldawski" userId="b18ade50-948d-4ccd-a0a9-87a934807f57" providerId="ADAL" clId="{74D51625-6EBB-4A7E-8DE9-BA377392033E}" dt="2022-06-17T20:13:12.050" v="2962" actId="165"/>
          <ac:grpSpMkLst>
            <pc:docMk/>
            <pc:sldMk cId="1996945676" sldId="268"/>
            <ac:grpSpMk id="59" creationId="{B6A3AF46-1EB2-4AC4-8425-36001006610D}"/>
          </ac:grpSpMkLst>
        </pc:grpChg>
        <pc:grpChg chg="add del mod">
          <ac:chgData name="Daniel Moldawski" userId="b18ade50-948d-4ccd-a0a9-87a934807f57" providerId="ADAL" clId="{74D51625-6EBB-4A7E-8DE9-BA377392033E}" dt="2022-01-09T12:10:02.080" v="959"/>
          <ac:grpSpMkLst>
            <pc:docMk/>
            <pc:sldMk cId="1996945676" sldId="268"/>
            <ac:grpSpMk id="76" creationId="{DEA795C5-1FA4-4C86-BC8F-A8E25835CBBD}"/>
          </ac:grpSpMkLst>
        </pc:grpChg>
        <pc:grpChg chg="add del mod">
          <ac:chgData name="Daniel Moldawski" userId="b18ade50-948d-4ccd-a0a9-87a934807f57" providerId="ADAL" clId="{74D51625-6EBB-4A7E-8DE9-BA377392033E}" dt="2022-01-09T12:16:17.431" v="961" actId="165"/>
          <ac:grpSpMkLst>
            <pc:docMk/>
            <pc:sldMk cId="1996945676" sldId="268"/>
            <ac:grpSpMk id="80" creationId="{6AAF7CA4-73AE-420F-BFCC-30688931F8E1}"/>
          </ac:grpSpMkLst>
        </pc:grpChg>
        <pc:grpChg chg="add mod">
          <ac:chgData name="Daniel Moldawski" userId="b18ade50-948d-4ccd-a0a9-87a934807f57" providerId="ADAL" clId="{74D51625-6EBB-4A7E-8DE9-BA377392033E}" dt="2022-01-09T12:17:32.792" v="977" actId="164"/>
          <ac:grpSpMkLst>
            <pc:docMk/>
            <pc:sldMk cId="1996945676" sldId="268"/>
            <ac:grpSpMk id="87" creationId="{C1FE341A-1133-4329-9201-7B5B6B341EDA}"/>
          </ac:grpSpMkLst>
        </pc:grpChg>
        <pc:grpChg chg="add mod">
          <ac:chgData name="Daniel Moldawski" userId="b18ade50-948d-4ccd-a0a9-87a934807f57" providerId="ADAL" clId="{74D51625-6EBB-4A7E-8DE9-BA377392033E}" dt="2022-01-30T11:28:49.115" v="1913" actId="164"/>
          <ac:grpSpMkLst>
            <pc:docMk/>
            <pc:sldMk cId="1996945676" sldId="268"/>
            <ac:grpSpMk id="90" creationId="{626C0F2F-F0C6-4538-99D9-41E2F825702C}"/>
          </ac:grpSpMkLst>
        </pc:grpChg>
        <pc:grpChg chg="add del mod">
          <ac:chgData name="Daniel Moldawski" userId="b18ade50-948d-4ccd-a0a9-87a934807f57" providerId="ADAL" clId="{74D51625-6EBB-4A7E-8DE9-BA377392033E}" dt="2022-06-17T20:13:12.050" v="2962" actId="165"/>
          <ac:grpSpMkLst>
            <pc:docMk/>
            <pc:sldMk cId="1996945676" sldId="268"/>
            <ac:grpSpMk id="91" creationId="{D163B4CB-F66E-4D35-B30C-0FD49EADFE30}"/>
          </ac:grpSpMkLst>
        </pc:grpChg>
        <pc:grpChg chg="add mod">
          <ac:chgData name="Daniel Moldawski" userId="b18ade50-948d-4ccd-a0a9-87a934807f57" providerId="ADAL" clId="{74D51625-6EBB-4A7E-8DE9-BA377392033E}" dt="2022-02-01T15:34:56.977" v="2015" actId="1076"/>
          <ac:grpSpMkLst>
            <pc:docMk/>
            <pc:sldMk cId="1996945676" sldId="268"/>
            <ac:grpSpMk id="92" creationId="{EA036DE8-DA7E-4F12-9B4D-AF218F9536A3}"/>
          </ac:grpSpMkLst>
        </pc:grpChg>
        <pc:grpChg chg="add del mod">
          <ac:chgData name="Daniel Moldawski" userId="b18ade50-948d-4ccd-a0a9-87a934807f57" providerId="ADAL" clId="{74D51625-6EBB-4A7E-8DE9-BA377392033E}" dt="2022-01-09T12:19:03.494" v="987" actId="165"/>
          <ac:grpSpMkLst>
            <pc:docMk/>
            <pc:sldMk cId="1996945676" sldId="268"/>
            <ac:grpSpMk id="93" creationId="{B3A2F50E-7AEC-4885-BFDF-C4F532FD8E53}"/>
          </ac:grpSpMkLst>
        </pc:grpChg>
        <pc:grpChg chg="mod topLvl">
          <ac:chgData name="Daniel Moldawski" userId="b18ade50-948d-4ccd-a0a9-87a934807f57" providerId="ADAL" clId="{74D51625-6EBB-4A7E-8DE9-BA377392033E}" dt="2022-01-09T12:21:30.172" v="1070" actId="338"/>
          <ac:grpSpMkLst>
            <pc:docMk/>
            <pc:sldMk cId="1996945676" sldId="268"/>
            <ac:grpSpMk id="100" creationId="{5E18BF92-3846-4863-8626-155DFEB0D055}"/>
          </ac:grpSpMkLst>
        </pc:grpChg>
        <pc:grpChg chg="add del mod">
          <ac:chgData name="Daniel Moldawski" userId="b18ade50-948d-4ccd-a0a9-87a934807f57" providerId="ADAL" clId="{74D51625-6EBB-4A7E-8DE9-BA377392033E}" dt="2022-01-09T12:21:02.929" v="1049" actId="165"/>
          <ac:grpSpMkLst>
            <pc:docMk/>
            <pc:sldMk cId="1996945676" sldId="268"/>
            <ac:grpSpMk id="103" creationId="{DA5E8877-883C-485B-A9F8-44CC122C6B38}"/>
          </ac:grpSpMkLst>
        </pc:grpChg>
        <pc:grpChg chg="add del mod">
          <ac:chgData name="Daniel Moldawski" userId="b18ade50-948d-4ccd-a0a9-87a934807f57" providerId="ADAL" clId="{74D51625-6EBB-4A7E-8DE9-BA377392033E}" dt="2022-01-09T12:20:09.765" v="1022" actId="165"/>
          <ac:grpSpMkLst>
            <pc:docMk/>
            <pc:sldMk cId="1996945676" sldId="268"/>
            <ac:grpSpMk id="104" creationId="{0249C066-4104-4A69-9883-19920DA9D5D2}"/>
          </ac:grpSpMkLst>
        </pc:grpChg>
        <pc:grpChg chg="mod topLvl">
          <ac:chgData name="Daniel Moldawski" userId="b18ade50-948d-4ccd-a0a9-87a934807f57" providerId="ADAL" clId="{74D51625-6EBB-4A7E-8DE9-BA377392033E}" dt="2022-01-09T12:20:36.197" v="1046" actId="338"/>
          <ac:grpSpMkLst>
            <pc:docMk/>
            <pc:sldMk cId="1996945676" sldId="268"/>
            <ac:grpSpMk id="111" creationId="{EC9F86D4-AEE3-4B33-8D39-CF6A14267F79}"/>
          </ac:grpSpMkLst>
        </pc:grpChg>
        <pc:grpChg chg="add del mod">
          <ac:chgData name="Daniel Moldawski" userId="b18ade50-948d-4ccd-a0a9-87a934807f57" providerId="ADAL" clId="{74D51625-6EBB-4A7E-8DE9-BA377392033E}" dt="2022-01-09T12:19:40.443" v="1019"/>
          <ac:grpSpMkLst>
            <pc:docMk/>
            <pc:sldMk cId="1996945676" sldId="268"/>
            <ac:grpSpMk id="114" creationId="{39733603-B346-431E-B26F-95A690F9AD42}"/>
          </ac:grpSpMkLst>
        </pc:grpChg>
        <pc:grpChg chg="mod">
          <ac:chgData name="Daniel Moldawski" userId="b18ade50-948d-4ccd-a0a9-87a934807f57" providerId="ADAL" clId="{74D51625-6EBB-4A7E-8DE9-BA377392033E}" dt="2022-01-30T11:12:16.047" v="1275"/>
          <ac:grpSpMkLst>
            <pc:docMk/>
            <pc:sldMk cId="1996945676" sldId="268"/>
            <ac:grpSpMk id="117" creationId="{25F519E6-FC1A-46AC-9B12-E7698F73FAA4}"/>
          </ac:grpSpMkLst>
        </pc:grpChg>
        <pc:grpChg chg="mod">
          <ac:chgData name="Daniel Moldawski" userId="b18ade50-948d-4ccd-a0a9-87a934807f57" providerId="ADAL" clId="{74D51625-6EBB-4A7E-8DE9-BA377392033E}" dt="2022-01-09T12:19:38.659" v="1018"/>
          <ac:grpSpMkLst>
            <pc:docMk/>
            <pc:sldMk cId="1996945676" sldId="268"/>
            <ac:grpSpMk id="121" creationId="{1DD79D1E-E2F9-453E-9579-303AFB1051FA}"/>
          </ac:grpSpMkLst>
        </pc:grpChg>
        <pc:grpChg chg="add mod">
          <ac:chgData name="Daniel Moldawski" userId="b18ade50-948d-4ccd-a0a9-87a934807f57" providerId="ADAL" clId="{74D51625-6EBB-4A7E-8DE9-BA377392033E}" dt="2022-01-09T12:22:08.488" v="1127" actId="1036"/>
          <ac:grpSpMkLst>
            <pc:docMk/>
            <pc:sldMk cId="1996945676" sldId="268"/>
            <ac:grpSpMk id="124" creationId="{A88FAAF1-8332-47BE-BC23-19AAB5568980}"/>
          </ac:grpSpMkLst>
        </pc:grpChg>
        <pc:grpChg chg="add mod">
          <ac:chgData name="Daniel Moldawski" userId="b18ade50-948d-4ccd-a0a9-87a934807f57" providerId="ADAL" clId="{74D51625-6EBB-4A7E-8DE9-BA377392033E}" dt="2022-01-09T12:21:30.172" v="1070" actId="338"/>
          <ac:grpSpMkLst>
            <pc:docMk/>
            <pc:sldMk cId="1996945676" sldId="268"/>
            <ac:grpSpMk id="126" creationId="{7FADB1E7-443D-4A33-A618-D041A195D321}"/>
          </ac:grpSpMkLst>
        </pc:grpChg>
        <pc:grpChg chg="add mod">
          <ac:chgData name="Daniel Moldawski" userId="b18ade50-948d-4ccd-a0a9-87a934807f57" providerId="ADAL" clId="{74D51625-6EBB-4A7E-8DE9-BA377392033E}" dt="2022-01-30T11:28:41.145" v="1912" actId="164"/>
          <ac:grpSpMkLst>
            <pc:docMk/>
            <pc:sldMk cId="1996945676" sldId="268"/>
            <ac:grpSpMk id="127" creationId="{D7E4E7CC-87D3-48EA-914A-942D52DFB77E}"/>
          </ac:grpSpMkLst>
        </pc:grpChg>
        <pc:grpChg chg="add del mod">
          <ac:chgData name="Daniel Moldawski" userId="b18ade50-948d-4ccd-a0a9-87a934807f57" providerId="ADAL" clId="{74D51625-6EBB-4A7E-8DE9-BA377392033E}" dt="2022-01-09T12:22:20.671" v="1128" actId="165"/>
          <ac:grpSpMkLst>
            <pc:docMk/>
            <pc:sldMk cId="1996945676" sldId="268"/>
            <ac:grpSpMk id="127" creationId="{F7711AF9-7D01-48B0-AD30-F8337098B67D}"/>
          </ac:grpSpMkLst>
        </pc:grpChg>
        <pc:grpChg chg="mod topLvl">
          <ac:chgData name="Daniel Moldawski" userId="b18ade50-948d-4ccd-a0a9-87a934807f57" providerId="ADAL" clId="{74D51625-6EBB-4A7E-8DE9-BA377392033E}" dt="2022-01-09T12:22:53.997" v="1143" actId="338"/>
          <ac:grpSpMkLst>
            <pc:docMk/>
            <pc:sldMk cId="1996945676" sldId="268"/>
            <ac:grpSpMk id="134" creationId="{CDE8AC94-7A3B-4818-84F9-DB7FF299405A}"/>
          </ac:grpSpMkLst>
        </pc:grpChg>
        <pc:grpChg chg="add mod">
          <ac:chgData name="Daniel Moldawski" userId="b18ade50-948d-4ccd-a0a9-87a934807f57" providerId="ADAL" clId="{74D51625-6EBB-4A7E-8DE9-BA377392033E}" dt="2022-01-09T12:22:53.997" v="1143" actId="338"/>
          <ac:grpSpMkLst>
            <pc:docMk/>
            <pc:sldMk cId="1996945676" sldId="268"/>
            <ac:grpSpMk id="137" creationId="{34095BCB-CA96-4F1A-B8AA-F543478D0A22}"/>
          </ac:grpSpMkLst>
        </pc:grpChg>
        <pc:grpChg chg="add del mod">
          <ac:chgData name="Daniel Moldawski" userId="b18ade50-948d-4ccd-a0a9-87a934807f57" providerId="ADAL" clId="{74D51625-6EBB-4A7E-8DE9-BA377392033E}" dt="2022-01-09T12:23:19.660" v="1151" actId="165"/>
          <ac:grpSpMkLst>
            <pc:docMk/>
            <pc:sldMk cId="1996945676" sldId="268"/>
            <ac:grpSpMk id="138" creationId="{4ED11067-3FAD-493A-99F3-A59F2EA4D96B}"/>
          </ac:grpSpMkLst>
        </pc:grpChg>
        <pc:grpChg chg="mod topLvl">
          <ac:chgData name="Daniel Moldawski" userId="b18ade50-948d-4ccd-a0a9-87a934807f57" providerId="ADAL" clId="{74D51625-6EBB-4A7E-8DE9-BA377392033E}" dt="2022-01-09T12:23:39.877" v="1196" actId="338"/>
          <ac:grpSpMkLst>
            <pc:docMk/>
            <pc:sldMk cId="1996945676" sldId="268"/>
            <ac:grpSpMk id="145" creationId="{2562AD98-00D2-444B-95B8-81051215A4FE}"/>
          </ac:grpSpMkLst>
        </pc:grpChg>
        <pc:grpChg chg="add mod">
          <ac:chgData name="Daniel Moldawski" userId="b18ade50-948d-4ccd-a0a9-87a934807f57" providerId="ADAL" clId="{74D51625-6EBB-4A7E-8DE9-BA377392033E}" dt="2022-01-09T12:23:39.877" v="1196" actId="338"/>
          <ac:grpSpMkLst>
            <pc:docMk/>
            <pc:sldMk cId="1996945676" sldId="268"/>
            <ac:grpSpMk id="148" creationId="{3F56F781-95F4-4538-A4E5-3AA94C2D5AC9}"/>
          </ac:grpSpMkLst>
        </pc:grpChg>
        <pc:grpChg chg="add del mod">
          <ac:chgData name="Daniel Moldawski" userId="b18ade50-948d-4ccd-a0a9-87a934807f57" providerId="ADAL" clId="{74D51625-6EBB-4A7E-8DE9-BA377392033E}" dt="2022-01-09T12:24:38.851" v="1213" actId="165"/>
          <ac:grpSpMkLst>
            <pc:docMk/>
            <pc:sldMk cId="1996945676" sldId="268"/>
            <ac:grpSpMk id="149" creationId="{9A00A91F-3074-4F89-B7FC-5BD3A636EBCB}"/>
          </ac:grpSpMkLst>
        </pc:grpChg>
        <pc:grpChg chg="mod topLvl">
          <ac:chgData name="Daniel Moldawski" userId="b18ade50-948d-4ccd-a0a9-87a934807f57" providerId="ADAL" clId="{74D51625-6EBB-4A7E-8DE9-BA377392033E}" dt="2022-01-09T12:24:54.413" v="1240" actId="338"/>
          <ac:grpSpMkLst>
            <pc:docMk/>
            <pc:sldMk cId="1996945676" sldId="268"/>
            <ac:grpSpMk id="156" creationId="{8751BA57-2C9D-4B1C-B8B3-4381C042DDFC}"/>
          </ac:grpSpMkLst>
        </pc:grpChg>
        <pc:grpChg chg="add mod">
          <ac:chgData name="Daniel Moldawski" userId="b18ade50-948d-4ccd-a0a9-87a934807f57" providerId="ADAL" clId="{74D51625-6EBB-4A7E-8DE9-BA377392033E}" dt="2022-01-09T12:24:54.413" v="1240" actId="338"/>
          <ac:grpSpMkLst>
            <pc:docMk/>
            <pc:sldMk cId="1996945676" sldId="268"/>
            <ac:grpSpMk id="159" creationId="{A55A29A8-1FB0-47D0-B235-E80D7C870C6D}"/>
          </ac:grpSpMkLst>
        </pc:grpChg>
        <pc:grpChg chg="add del mod">
          <ac:chgData name="Daniel Moldawski" userId="b18ade50-948d-4ccd-a0a9-87a934807f57" providerId="ADAL" clId="{74D51625-6EBB-4A7E-8DE9-BA377392033E}" dt="2022-01-09T12:25:26.136" v="1244" actId="165"/>
          <ac:grpSpMkLst>
            <pc:docMk/>
            <pc:sldMk cId="1996945676" sldId="268"/>
            <ac:grpSpMk id="160" creationId="{73B8DD84-5B4B-44D6-8A70-6F8A6E2677BF}"/>
          </ac:grpSpMkLst>
        </pc:grpChg>
        <pc:grpChg chg="del mod topLvl">
          <ac:chgData name="Daniel Moldawski" userId="b18ade50-948d-4ccd-a0a9-87a934807f57" providerId="ADAL" clId="{74D51625-6EBB-4A7E-8DE9-BA377392033E}" dt="2022-06-14T20:30:27.738" v="2837" actId="478"/>
          <ac:grpSpMkLst>
            <pc:docMk/>
            <pc:sldMk cId="1996945676" sldId="268"/>
            <ac:grpSpMk id="167" creationId="{1FDFA6AE-AF11-4BB6-BA69-4F68FC1D4964}"/>
          </ac:grpSpMkLst>
        </pc:grpChg>
        <pc:grpChg chg="add mod">
          <ac:chgData name="Daniel Moldawski" userId="b18ade50-948d-4ccd-a0a9-87a934807f57" providerId="ADAL" clId="{74D51625-6EBB-4A7E-8DE9-BA377392033E}" dt="2022-01-09T12:26:09.441" v="1263" actId="338"/>
          <ac:grpSpMkLst>
            <pc:docMk/>
            <pc:sldMk cId="1996945676" sldId="268"/>
            <ac:grpSpMk id="170" creationId="{627020E0-3092-4D32-B507-67D6C8E1704E}"/>
          </ac:grpSpMkLst>
        </pc:grpChg>
        <pc:grpChg chg="mod">
          <ac:chgData name="Daniel Moldawski" userId="b18ade50-948d-4ccd-a0a9-87a934807f57" providerId="ADAL" clId="{74D51625-6EBB-4A7E-8DE9-BA377392033E}" dt="2022-01-30T11:21:09.147" v="1881"/>
          <ac:grpSpMkLst>
            <pc:docMk/>
            <pc:sldMk cId="1996945676" sldId="268"/>
            <ac:grpSpMk id="174" creationId="{290B3393-0471-47FF-8D57-5CF476A4F497}"/>
          </ac:grpSpMkLst>
        </pc:grpChg>
        <pc:grpChg chg="add del mod">
          <ac:chgData name="Daniel Moldawski" userId="b18ade50-948d-4ccd-a0a9-87a934807f57" providerId="ADAL" clId="{74D51625-6EBB-4A7E-8DE9-BA377392033E}" dt="2022-01-30T11:21:23.301" v="1884"/>
          <ac:grpSpMkLst>
            <pc:docMk/>
            <pc:sldMk cId="1996945676" sldId="268"/>
            <ac:grpSpMk id="177" creationId="{A5C899F4-43E1-4893-AF4C-0941304C1032}"/>
          </ac:grpSpMkLst>
        </pc:grpChg>
        <pc:grpChg chg="mod">
          <ac:chgData name="Daniel Moldawski" userId="b18ade50-948d-4ccd-a0a9-87a934807f57" providerId="ADAL" clId="{74D51625-6EBB-4A7E-8DE9-BA377392033E}" dt="2022-01-30T11:21:20.233" v="1883"/>
          <ac:grpSpMkLst>
            <pc:docMk/>
            <pc:sldMk cId="1996945676" sldId="268"/>
            <ac:grpSpMk id="184" creationId="{D1489035-2BEC-405C-B14C-9BDDA4880E3B}"/>
          </ac:grpSpMkLst>
        </pc:grpChg>
        <pc:grpChg chg="add mod">
          <ac:chgData name="Daniel Moldawski" userId="b18ade50-948d-4ccd-a0a9-87a934807f57" providerId="ADAL" clId="{74D51625-6EBB-4A7E-8DE9-BA377392033E}" dt="2022-01-30T11:28:41.145" v="1912" actId="164"/>
          <ac:grpSpMkLst>
            <pc:docMk/>
            <pc:sldMk cId="1996945676" sldId="268"/>
            <ac:grpSpMk id="187" creationId="{1147BDCD-0187-42AD-B008-A78D83B85599}"/>
          </ac:grpSpMkLst>
        </pc:grpChg>
        <pc:grpChg chg="add mod">
          <ac:chgData name="Daniel Moldawski" userId="b18ade50-948d-4ccd-a0a9-87a934807f57" providerId="ADAL" clId="{74D51625-6EBB-4A7E-8DE9-BA377392033E}" dt="2022-01-30T11:22:17.070" v="1890" actId="1037"/>
          <ac:grpSpMkLst>
            <pc:docMk/>
            <pc:sldMk cId="1996945676" sldId="268"/>
            <ac:grpSpMk id="192" creationId="{4EFC0431-BC15-40BD-AC85-65B02FD9BD21}"/>
          </ac:grpSpMkLst>
        </pc:grpChg>
        <pc:grpChg chg="mod">
          <ac:chgData name="Daniel Moldawski" userId="b18ade50-948d-4ccd-a0a9-87a934807f57" providerId="ADAL" clId="{74D51625-6EBB-4A7E-8DE9-BA377392033E}" dt="2022-01-30T11:22:09.023" v="1887"/>
          <ac:grpSpMkLst>
            <pc:docMk/>
            <pc:sldMk cId="1996945676" sldId="268"/>
            <ac:grpSpMk id="199" creationId="{774F7907-7AD4-484A-A946-307E61C882FC}"/>
          </ac:grpSpMkLst>
        </pc:grpChg>
        <pc:grpChg chg="add mod">
          <ac:chgData name="Daniel Moldawski" userId="b18ade50-948d-4ccd-a0a9-87a934807f57" providerId="ADAL" clId="{74D51625-6EBB-4A7E-8DE9-BA377392033E}" dt="2022-01-30T11:28:28.692" v="1911" actId="164"/>
          <ac:grpSpMkLst>
            <pc:docMk/>
            <pc:sldMk cId="1996945676" sldId="268"/>
            <ac:grpSpMk id="202" creationId="{91C18E43-1AC3-499A-A71A-C34AFAFE0DBD}"/>
          </ac:grpSpMkLst>
        </pc:grpChg>
        <pc:grpChg chg="mod">
          <ac:chgData name="Daniel Moldawski" userId="b18ade50-948d-4ccd-a0a9-87a934807f57" providerId="ADAL" clId="{74D51625-6EBB-4A7E-8DE9-BA377392033E}" dt="2022-01-30T11:22:37.059" v="1891"/>
          <ac:grpSpMkLst>
            <pc:docMk/>
            <pc:sldMk cId="1996945676" sldId="268"/>
            <ac:grpSpMk id="209" creationId="{9883A2B3-B06B-465C-809F-7A3B69FD8147}"/>
          </ac:grpSpMkLst>
        </pc:grpChg>
        <pc:grpChg chg="add mod">
          <ac:chgData name="Daniel Moldawski" userId="b18ade50-948d-4ccd-a0a9-87a934807f57" providerId="ADAL" clId="{74D51625-6EBB-4A7E-8DE9-BA377392033E}" dt="2022-01-30T11:28:28.692" v="1911" actId="164"/>
          <ac:grpSpMkLst>
            <pc:docMk/>
            <pc:sldMk cId="1996945676" sldId="268"/>
            <ac:grpSpMk id="212" creationId="{A3DCE5C4-5DAD-4028-978A-EDB7CEE5D48B}"/>
          </ac:grpSpMkLst>
        </pc:grpChg>
        <pc:grpChg chg="add mod">
          <ac:chgData name="Daniel Moldawski" userId="b18ade50-948d-4ccd-a0a9-87a934807f57" providerId="ADAL" clId="{74D51625-6EBB-4A7E-8DE9-BA377392033E}" dt="2022-01-30T11:28:17.040" v="1910" actId="164"/>
          <ac:grpSpMkLst>
            <pc:docMk/>
            <pc:sldMk cId="1996945676" sldId="268"/>
            <ac:grpSpMk id="217" creationId="{7372C489-FCD6-4652-B7E2-FA5F29E2B5EE}"/>
          </ac:grpSpMkLst>
        </pc:grpChg>
        <pc:grpChg chg="mod">
          <ac:chgData name="Daniel Moldawski" userId="b18ade50-948d-4ccd-a0a9-87a934807f57" providerId="ADAL" clId="{74D51625-6EBB-4A7E-8DE9-BA377392033E}" dt="2022-01-30T11:23:25.389" v="1897"/>
          <ac:grpSpMkLst>
            <pc:docMk/>
            <pc:sldMk cId="1996945676" sldId="268"/>
            <ac:grpSpMk id="224" creationId="{B5BA6C26-EAC7-46A4-AD00-755897BFC567}"/>
          </ac:grpSpMkLst>
        </pc:grpChg>
        <pc:grpChg chg="add mod">
          <ac:chgData name="Daniel Moldawski" userId="b18ade50-948d-4ccd-a0a9-87a934807f57" providerId="ADAL" clId="{74D51625-6EBB-4A7E-8DE9-BA377392033E}" dt="2022-01-30T11:28:17.040" v="1910" actId="164"/>
          <ac:grpSpMkLst>
            <pc:docMk/>
            <pc:sldMk cId="1996945676" sldId="268"/>
            <ac:grpSpMk id="227" creationId="{D04B1387-609E-476D-BBB1-BFF3F54DC0B3}"/>
          </ac:grpSpMkLst>
        </pc:grpChg>
        <pc:grpChg chg="add mod topLvl">
          <ac:chgData name="Daniel Moldawski" userId="b18ade50-948d-4ccd-a0a9-87a934807f57" providerId="ADAL" clId="{74D51625-6EBB-4A7E-8DE9-BA377392033E}" dt="2022-03-09T09:05:47.843" v="2813" actId="1076"/>
          <ac:grpSpMkLst>
            <pc:docMk/>
            <pc:sldMk cId="1996945676" sldId="268"/>
            <ac:grpSpMk id="232" creationId="{6B249124-E396-43E6-9F74-2AE9A4EF9246}"/>
          </ac:grpSpMkLst>
        </pc:grpChg>
        <pc:grpChg chg="mod">
          <ac:chgData name="Daniel Moldawski" userId="b18ade50-948d-4ccd-a0a9-87a934807f57" providerId="ADAL" clId="{74D51625-6EBB-4A7E-8DE9-BA377392033E}" dt="2022-03-09T09:05:42.050" v="2812" actId="165"/>
          <ac:grpSpMkLst>
            <pc:docMk/>
            <pc:sldMk cId="1996945676" sldId="268"/>
            <ac:grpSpMk id="239" creationId="{A210B8B9-7F53-404F-982F-E59BA4518E32}"/>
          </ac:grpSpMkLst>
        </pc:grpChg>
        <pc:grpChg chg="add mod topLvl">
          <ac:chgData name="Daniel Moldawski" userId="b18ade50-948d-4ccd-a0a9-87a934807f57" providerId="ADAL" clId="{74D51625-6EBB-4A7E-8DE9-BA377392033E}" dt="2022-03-09T09:05:47.843" v="2813" actId="1076"/>
          <ac:grpSpMkLst>
            <pc:docMk/>
            <pc:sldMk cId="1996945676" sldId="268"/>
            <ac:grpSpMk id="242" creationId="{C99F9663-CD9A-4FE7-9F04-F93690EBC1C8}"/>
          </ac:grpSpMkLst>
        </pc:grpChg>
        <pc:grpChg chg="add del mod">
          <ac:chgData name="Daniel Moldawski" userId="b18ade50-948d-4ccd-a0a9-87a934807f57" providerId="ADAL" clId="{74D51625-6EBB-4A7E-8DE9-BA377392033E}" dt="2022-01-30T11:33:23.261" v="1954" actId="478"/>
          <ac:grpSpMkLst>
            <pc:docMk/>
            <pc:sldMk cId="1996945676" sldId="268"/>
            <ac:grpSpMk id="247" creationId="{461350B9-E1D2-428B-B664-CB4385998EA7}"/>
          </ac:grpSpMkLst>
        </pc:grpChg>
        <pc:grpChg chg="mod">
          <ac:chgData name="Daniel Moldawski" userId="b18ade50-948d-4ccd-a0a9-87a934807f57" providerId="ADAL" clId="{74D51625-6EBB-4A7E-8DE9-BA377392033E}" dt="2022-01-30T11:33:07.115" v="1949"/>
          <ac:grpSpMkLst>
            <pc:docMk/>
            <pc:sldMk cId="1996945676" sldId="268"/>
            <ac:grpSpMk id="248" creationId="{1B8D36DB-CDB5-46B3-BF77-D60F72D01D32}"/>
          </ac:grpSpMkLst>
        </pc:grpChg>
        <pc:grpChg chg="mod">
          <ac:chgData name="Daniel Moldawski" userId="b18ade50-948d-4ccd-a0a9-87a934807f57" providerId="ADAL" clId="{74D51625-6EBB-4A7E-8DE9-BA377392033E}" dt="2022-01-30T11:33:07.115" v="1949"/>
          <ac:grpSpMkLst>
            <pc:docMk/>
            <pc:sldMk cId="1996945676" sldId="268"/>
            <ac:grpSpMk id="249" creationId="{1774F3B5-5EB4-4D42-AF98-E4B1D3D83A5D}"/>
          </ac:grpSpMkLst>
        </pc:grpChg>
        <pc:grpChg chg="mod">
          <ac:chgData name="Daniel Moldawski" userId="b18ade50-948d-4ccd-a0a9-87a934807f57" providerId="ADAL" clId="{74D51625-6EBB-4A7E-8DE9-BA377392033E}" dt="2022-01-30T11:33:07.115" v="1949"/>
          <ac:grpSpMkLst>
            <pc:docMk/>
            <pc:sldMk cId="1996945676" sldId="268"/>
            <ac:grpSpMk id="260" creationId="{B9043728-553C-47FE-9C85-AA962B76B79A}"/>
          </ac:grpSpMkLst>
        </pc:grpChg>
        <pc:picChg chg="add del mod">
          <ac:chgData name="Daniel Moldawski" userId="b18ade50-948d-4ccd-a0a9-87a934807f57" providerId="ADAL" clId="{74D51625-6EBB-4A7E-8DE9-BA377392033E}" dt="2022-06-14T20:30:17.382" v="2836"/>
          <ac:picMkLst>
            <pc:docMk/>
            <pc:sldMk cId="1996945676" sldId="268"/>
            <ac:picMk id="5" creationId="{CF2EFD7E-A319-8D6B-83B3-9F5F8AA9A109}"/>
          </ac:picMkLst>
        </pc:picChg>
        <pc:cxnChg chg="add mod topLvl">
          <ac:chgData name="Daniel Moldawski" userId="b18ade50-948d-4ccd-a0a9-87a934807f57" providerId="ADAL" clId="{74D51625-6EBB-4A7E-8DE9-BA377392033E}" dt="2022-01-30T11:20:15.195" v="1875" actId="164"/>
          <ac:cxnSpMkLst>
            <pc:docMk/>
            <pc:sldMk cId="1996945676" sldId="268"/>
            <ac:cxnSpMk id="3" creationId="{2A237C10-C246-43DE-97BE-829F87BC6DDA}"/>
          </ac:cxnSpMkLst>
        </pc:cxnChg>
        <pc:cxnChg chg="add del mod">
          <ac:chgData name="Daniel Moldawski" userId="b18ade50-948d-4ccd-a0a9-87a934807f57" providerId="ADAL" clId="{74D51625-6EBB-4A7E-8DE9-BA377392033E}" dt="2022-01-09T11:51:18.808" v="804"/>
          <ac:cxnSpMkLst>
            <pc:docMk/>
            <pc:sldMk cId="1996945676" sldId="268"/>
            <ac:cxnSpMk id="5" creationId="{1A09EB48-9A26-4171-AACE-A94E18167B48}"/>
          </ac:cxnSpMkLst>
        </pc:cxnChg>
        <pc:cxnChg chg="add del mod">
          <ac:chgData name="Daniel Moldawski" userId="b18ade50-948d-4ccd-a0a9-87a934807f57" providerId="ADAL" clId="{74D51625-6EBB-4A7E-8DE9-BA377392033E}" dt="2022-01-09T11:51:18.808" v="804"/>
          <ac:cxnSpMkLst>
            <pc:docMk/>
            <pc:sldMk cId="1996945676" sldId="268"/>
            <ac:cxnSpMk id="6" creationId="{CFC42A81-0A74-4173-9880-A0DC81CB9FB8}"/>
          </ac:cxnSpMkLst>
        </pc:cxnChg>
        <pc:cxnChg chg="add del mod">
          <ac:chgData name="Daniel Moldawski" userId="b18ade50-948d-4ccd-a0a9-87a934807f57" providerId="ADAL" clId="{74D51625-6EBB-4A7E-8DE9-BA377392033E}" dt="2022-01-09T11:51:18.808" v="804"/>
          <ac:cxnSpMkLst>
            <pc:docMk/>
            <pc:sldMk cId="1996945676" sldId="268"/>
            <ac:cxnSpMk id="7" creationId="{C1A7C9EC-0C51-4D92-9D8F-10B15B921C03}"/>
          </ac:cxnSpMkLst>
        </pc:cxnChg>
        <pc:cxnChg chg="add del mod">
          <ac:chgData name="Daniel Moldawski" userId="b18ade50-948d-4ccd-a0a9-87a934807f57" providerId="ADAL" clId="{74D51625-6EBB-4A7E-8DE9-BA377392033E}" dt="2022-01-09T11:51:18.808" v="804"/>
          <ac:cxnSpMkLst>
            <pc:docMk/>
            <pc:sldMk cId="1996945676" sldId="268"/>
            <ac:cxnSpMk id="8" creationId="{7D553B2A-72C5-419A-846C-4B3724A796EF}"/>
          </ac:cxnSpMkLst>
        </pc:cxnChg>
        <pc:cxnChg chg="add del mod">
          <ac:chgData name="Daniel Moldawski" userId="b18ade50-948d-4ccd-a0a9-87a934807f57" providerId="ADAL" clId="{74D51625-6EBB-4A7E-8DE9-BA377392033E}" dt="2022-01-09T11:51:18.808" v="804"/>
          <ac:cxnSpMkLst>
            <pc:docMk/>
            <pc:sldMk cId="1996945676" sldId="268"/>
            <ac:cxnSpMk id="9" creationId="{232FE1D0-3179-4452-8ACC-2FDA40D2B25D}"/>
          </ac:cxnSpMkLst>
        </pc:cxnChg>
        <pc:cxnChg chg="add mod">
          <ac:chgData name="Daniel Moldawski" userId="b18ade50-948d-4ccd-a0a9-87a934807f57" providerId="ADAL" clId="{74D51625-6EBB-4A7E-8DE9-BA377392033E}" dt="2022-01-30T11:32:55.438" v="1948" actId="164"/>
          <ac:cxnSpMkLst>
            <pc:docMk/>
            <pc:sldMk cId="1996945676" sldId="268"/>
            <ac:cxnSpMk id="19" creationId="{87C9C934-67B3-46D2-B5D5-46DDBA244A3E}"/>
          </ac:cxnSpMkLst>
        </pc:cxnChg>
        <pc:cxnChg chg="add mod topLvl">
          <ac:chgData name="Daniel Moldawski" userId="b18ade50-948d-4ccd-a0a9-87a934807f57" providerId="ADAL" clId="{74D51625-6EBB-4A7E-8DE9-BA377392033E}" dt="2022-06-17T20:13:12.050" v="2962" actId="165"/>
          <ac:cxnSpMkLst>
            <pc:docMk/>
            <pc:sldMk cId="1996945676" sldId="268"/>
            <ac:cxnSpMk id="20" creationId="{650744D9-4642-4AA6-A354-BCFF85AAB568}"/>
          </ac:cxnSpMkLst>
        </pc:cxnChg>
        <pc:cxnChg chg="add mod topLvl">
          <ac:chgData name="Daniel Moldawski" userId="b18ade50-948d-4ccd-a0a9-87a934807f57" providerId="ADAL" clId="{74D51625-6EBB-4A7E-8DE9-BA377392033E}" dt="2022-06-17T20:13:12.050" v="2962" actId="165"/>
          <ac:cxnSpMkLst>
            <pc:docMk/>
            <pc:sldMk cId="1996945676" sldId="268"/>
            <ac:cxnSpMk id="21" creationId="{E804D460-D803-4F31-A53B-52F42516F8EB}"/>
          </ac:cxnSpMkLst>
        </pc:cxnChg>
        <pc:cxnChg chg="add mod topLvl">
          <ac:chgData name="Daniel Moldawski" userId="b18ade50-948d-4ccd-a0a9-87a934807f57" providerId="ADAL" clId="{74D51625-6EBB-4A7E-8DE9-BA377392033E}" dt="2022-06-17T20:13:12.050" v="2962" actId="165"/>
          <ac:cxnSpMkLst>
            <pc:docMk/>
            <pc:sldMk cId="1996945676" sldId="268"/>
            <ac:cxnSpMk id="22" creationId="{0C16834E-2197-4CDA-BABA-CFCA6327BCB4}"/>
          </ac:cxnSpMkLst>
        </pc:cxnChg>
        <pc:cxnChg chg="add mod topLvl">
          <ac:chgData name="Daniel Moldawski" userId="b18ade50-948d-4ccd-a0a9-87a934807f57" providerId="ADAL" clId="{74D51625-6EBB-4A7E-8DE9-BA377392033E}" dt="2022-06-17T20:13:12.050" v="2962" actId="165"/>
          <ac:cxnSpMkLst>
            <pc:docMk/>
            <pc:sldMk cId="1996945676" sldId="268"/>
            <ac:cxnSpMk id="23" creationId="{E40CAE20-C1E8-4778-8B7A-7AAC12C54CEC}"/>
          </ac:cxnSpMkLst>
        </pc:cxnChg>
        <pc:cxnChg chg="add mod topLvl">
          <ac:chgData name="Daniel Moldawski" userId="b18ade50-948d-4ccd-a0a9-87a934807f57" providerId="ADAL" clId="{74D51625-6EBB-4A7E-8DE9-BA377392033E}" dt="2022-06-17T20:13:12.050" v="2962" actId="165"/>
          <ac:cxnSpMkLst>
            <pc:docMk/>
            <pc:sldMk cId="1996945676" sldId="268"/>
            <ac:cxnSpMk id="24" creationId="{FA66B9F7-ECFA-4CA4-9D04-494CE1B74B8D}"/>
          </ac:cxnSpMkLst>
        </pc:cxnChg>
        <pc:cxnChg chg="mod">
          <ac:chgData name="Daniel Moldawski" userId="b18ade50-948d-4ccd-a0a9-87a934807f57" providerId="ADAL" clId="{74D51625-6EBB-4A7E-8DE9-BA377392033E}" dt="2022-01-09T11:54:41.634" v="827"/>
          <ac:cxnSpMkLst>
            <pc:docMk/>
            <pc:sldMk cId="1996945676" sldId="268"/>
            <ac:cxnSpMk id="30" creationId="{2D7020AF-B395-44E4-88C7-F25D2E7DD9E7}"/>
          </ac:cxnSpMkLst>
        </pc:cxnChg>
        <pc:cxnChg chg="mod">
          <ac:chgData name="Daniel Moldawski" userId="b18ade50-948d-4ccd-a0a9-87a934807f57" providerId="ADAL" clId="{74D51625-6EBB-4A7E-8DE9-BA377392033E}" dt="2022-01-09T11:54:41.634" v="827"/>
          <ac:cxnSpMkLst>
            <pc:docMk/>
            <pc:sldMk cId="1996945676" sldId="268"/>
            <ac:cxnSpMk id="31" creationId="{5154B8A1-0876-429E-9A27-19E0FFCBA2C5}"/>
          </ac:cxnSpMkLst>
        </pc:cxnChg>
        <pc:cxnChg chg="mod">
          <ac:chgData name="Daniel Moldawski" userId="b18ade50-948d-4ccd-a0a9-87a934807f57" providerId="ADAL" clId="{74D51625-6EBB-4A7E-8DE9-BA377392033E}" dt="2022-01-09T11:54:41.634" v="827"/>
          <ac:cxnSpMkLst>
            <pc:docMk/>
            <pc:sldMk cId="1996945676" sldId="268"/>
            <ac:cxnSpMk id="32" creationId="{3F5C24BA-5DDC-4899-BE6A-055DB9C8823D}"/>
          </ac:cxnSpMkLst>
        </pc:cxnChg>
        <pc:cxnChg chg="mod">
          <ac:chgData name="Daniel Moldawski" userId="b18ade50-948d-4ccd-a0a9-87a934807f57" providerId="ADAL" clId="{74D51625-6EBB-4A7E-8DE9-BA377392033E}" dt="2022-01-09T11:54:41.634" v="827"/>
          <ac:cxnSpMkLst>
            <pc:docMk/>
            <pc:sldMk cId="1996945676" sldId="268"/>
            <ac:cxnSpMk id="33" creationId="{BAE06E36-E9DB-4E42-AD6A-46BF9F2A910C}"/>
          </ac:cxnSpMkLst>
        </pc:cxnChg>
        <pc:cxnChg chg="mod">
          <ac:chgData name="Daniel Moldawski" userId="b18ade50-948d-4ccd-a0a9-87a934807f57" providerId="ADAL" clId="{74D51625-6EBB-4A7E-8DE9-BA377392033E}" dt="2022-01-09T11:54:41.634" v="827"/>
          <ac:cxnSpMkLst>
            <pc:docMk/>
            <pc:sldMk cId="1996945676" sldId="268"/>
            <ac:cxnSpMk id="34" creationId="{820C63FE-EC68-4194-9A53-87676585BBE7}"/>
          </ac:cxnSpMkLst>
        </pc:cxnChg>
        <pc:cxnChg chg="mod">
          <ac:chgData name="Daniel Moldawski" userId="b18ade50-948d-4ccd-a0a9-87a934807f57" providerId="ADAL" clId="{74D51625-6EBB-4A7E-8DE9-BA377392033E}" dt="2022-01-09T11:54:42.081" v="828"/>
          <ac:cxnSpMkLst>
            <pc:docMk/>
            <pc:sldMk cId="1996945676" sldId="268"/>
            <ac:cxnSpMk id="38" creationId="{777626CC-4E17-41DC-AF3D-1DDB54BEB0D4}"/>
          </ac:cxnSpMkLst>
        </pc:cxnChg>
        <pc:cxnChg chg="mod">
          <ac:chgData name="Daniel Moldawski" userId="b18ade50-948d-4ccd-a0a9-87a934807f57" providerId="ADAL" clId="{74D51625-6EBB-4A7E-8DE9-BA377392033E}" dt="2022-01-09T11:54:42.081" v="828"/>
          <ac:cxnSpMkLst>
            <pc:docMk/>
            <pc:sldMk cId="1996945676" sldId="268"/>
            <ac:cxnSpMk id="39" creationId="{7BAAEB9B-A07E-4370-B437-1A40406781A1}"/>
          </ac:cxnSpMkLst>
        </pc:cxnChg>
        <pc:cxnChg chg="mod">
          <ac:chgData name="Daniel Moldawski" userId="b18ade50-948d-4ccd-a0a9-87a934807f57" providerId="ADAL" clId="{74D51625-6EBB-4A7E-8DE9-BA377392033E}" dt="2022-01-09T11:54:42.081" v="828"/>
          <ac:cxnSpMkLst>
            <pc:docMk/>
            <pc:sldMk cId="1996945676" sldId="268"/>
            <ac:cxnSpMk id="40" creationId="{8EB534EA-FE01-44BD-A3B7-0B6E867A9246}"/>
          </ac:cxnSpMkLst>
        </pc:cxnChg>
        <pc:cxnChg chg="mod">
          <ac:chgData name="Daniel Moldawski" userId="b18ade50-948d-4ccd-a0a9-87a934807f57" providerId="ADAL" clId="{74D51625-6EBB-4A7E-8DE9-BA377392033E}" dt="2022-01-09T11:54:42.081" v="828"/>
          <ac:cxnSpMkLst>
            <pc:docMk/>
            <pc:sldMk cId="1996945676" sldId="268"/>
            <ac:cxnSpMk id="41" creationId="{8C32033D-DF6E-448B-828B-B0433A0300B8}"/>
          </ac:cxnSpMkLst>
        </pc:cxnChg>
        <pc:cxnChg chg="mod">
          <ac:chgData name="Daniel Moldawski" userId="b18ade50-948d-4ccd-a0a9-87a934807f57" providerId="ADAL" clId="{74D51625-6EBB-4A7E-8DE9-BA377392033E}" dt="2022-01-09T11:54:42.081" v="828"/>
          <ac:cxnSpMkLst>
            <pc:docMk/>
            <pc:sldMk cId="1996945676" sldId="268"/>
            <ac:cxnSpMk id="42" creationId="{918E8512-7E87-4B54-BDF0-A2D00C9D1AC0}"/>
          </ac:cxnSpMkLst>
        </pc:cxnChg>
        <pc:cxnChg chg="mod">
          <ac:chgData name="Daniel Moldawski" userId="b18ade50-948d-4ccd-a0a9-87a934807f57" providerId="ADAL" clId="{74D51625-6EBB-4A7E-8DE9-BA377392033E}" dt="2022-01-09T11:54:42.543" v="829"/>
          <ac:cxnSpMkLst>
            <pc:docMk/>
            <pc:sldMk cId="1996945676" sldId="268"/>
            <ac:cxnSpMk id="46" creationId="{F7E71720-E4DA-4B24-A59D-FC2DBA08E73B}"/>
          </ac:cxnSpMkLst>
        </pc:cxnChg>
        <pc:cxnChg chg="mod">
          <ac:chgData name="Daniel Moldawski" userId="b18ade50-948d-4ccd-a0a9-87a934807f57" providerId="ADAL" clId="{74D51625-6EBB-4A7E-8DE9-BA377392033E}" dt="2022-01-09T11:54:42.543" v="829"/>
          <ac:cxnSpMkLst>
            <pc:docMk/>
            <pc:sldMk cId="1996945676" sldId="268"/>
            <ac:cxnSpMk id="47" creationId="{0A8362BB-DC9B-4AB0-8ED4-E7BD1B4762ED}"/>
          </ac:cxnSpMkLst>
        </pc:cxnChg>
        <pc:cxnChg chg="mod">
          <ac:chgData name="Daniel Moldawski" userId="b18ade50-948d-4ccd-a0a9-87a934807f57" providerId="ADAL" clId="{74D51625-6EBB-4A7E-8DE9-BA377392033E}" dt="2022-01-09T11:54:42.543" v="829"/>
          <ac:cxnSpMkLst>
            <pc:docMk/>
            <pc:sldMk cId="1996945676" sldId="268"/>
            <ac:cxnSpMk id="48" creationId="{512E21FE-FD02-42B1-8A6E-BB6B34BE3CA0}"/>
          </ac:cxnSpMkLst>
        </pc:cxnChg>
        <pc:cxnChg chg="mod">
          <ac:chgData name="Daniel Moldawski" userId="b18ade50-948d-4ccd-a0a9-87a934807f57" providerId="ADAL" clId="{74D51625-6EBB-4A7E-8DE9-BA377392033E}" dt="2022-01-09T11:54:42.543" v="829"/>
          <ac:cxnSpMkLst>
            <pc:docMk/>
            <pc:sldMk cId="1996945676" sldId="268"/>
            <ac:cxnSpMk id="49" creationId="{4AA9DFF9-A10A-4D8B-AB49-AA3858039A20}"/>
          </ac:cxnSpMkLst>
        </pc:cxnChg>
        <pc:cxnChg chg="mod">
          <ac:chgData name="Daniel Moldawski" userId="b18ade50-948d-4ccd-a0a9-87a934807f57" providerId="ADAL" clId="{74D51625-6EBB-4A7E-8DE9-BA377392033E}" dt="2022-01-09T11:54:42.543" v="829"/>
          <ac:cxnSpMkLst>
            <pc:docMk/>
            <pc:sldMk cId="1996945676" sldId="268"/>
            <ac:cxnSpMk id="50" creationId="{4C0F4432-3967-4088-952E-C1C55E23D5A4}"/>
          </ac:cxnSpMkLst>
        </pc:cxnChg>
        <pc:cxnChg chg="mod">
          <ac:chgData name="Daniel Moldawski" userId="b18ade50-948d-4ccd-a0a9-87a934807f57" providerId="ADAL" clId="{74D51625-6EBB-4A7E-8DE9-BA377392033E}" dt="2022-01-09T11:54:42.960" v="830"/>
          <ac:cxnSpMkLst>
            <pc:docMk/>
            <pc:sldMk cId="1996945676" sldId="268"/>
            <ac:cxnSpMk id="54" creationId="{0EC47C99-CA2E-490E-9869-7FCF35C414FC}"/>
          </ac:cxnSpMkLst>
        </pc:cxnChg>
        <pc:cxnChg chg="mod">
          <ac:chgData name="Daniel Moldawski" userId="b18ade50-948d-4ccd-a0a9-87a934807f57" providerId="ADAL" clId="{74D51625-6EBB-4A7E-8DE9-BA377392033E}" dt="2022-01-09T11:54:42.960" v="830"/>
          <ac:cxnSpMkLst>
            <pc:docMk/>
            <pc:sldMk cId="1996945676" sldId="268"/>
            <ac:cxnSpMk id="55" creationId="{63DF0FC7-AC3A-4911-BC43-D071C29050BF}"/>
          </ac:cxnSpMkLst>
        </pc:cxnChg>
        <pc:cxnChg chg="mod">
          <ac:chgData name="Daniel Moldawski" userId="b18ade50-948d-4ccd-a0a9-87a934807f57" providerId="ADAL" clId="{74D51625-6EBB-4A7E-8DE9-BA377392033E}" dt="2022-01-09T11:54:42.960" v="830"/>
          <ac:cxnSpMkLst>
            <pc:docMk/>
            <pc:sldMk cId="1996945676" sldId="268"/>
            <ac:cxnSpMk id="56" creationId="{9E1BB3AF-6E0B-45AA-9150-00E7AB6C4B02}"/>
          </ac:cxnSpMkLst>
        </pc:cxnChg>
        <pc:cxnChg chg="mod">
          <ac:chgData name="Daniel Moldawski" userId="b18ade50-948d-4ccd-a0a9-87a934807f57" providerId="ADAL" clId="{74D51625-6EBB-4A7E-8DE9-BA377392033E}" dt="2022-01-09T11:54:42.960" v="830"/>
          <ac:cxnSpMkLst>
            <pc:docMk/>
            <pc:sldMk cId="1996945676" sldId="268"/>
            <ac:cxnSpMk id="57" creationId="{27AB7224-E355-4064-B1A0-CDDE32C185AB}"/>
          </ac:cxnSpMkLst>
        </pc:cxnChg>
        <pc:cxnChg chg="mod">
          <ac:chgData name="Daniel Moldawski" userId="b18ade50-948d-4ccd-a0a9-87a934807f57" providerId="ADAL" clId="{74D51625-6EBB-4A7E-8DE9-BA377392033E}" dt="2022-01-09T11:54:42.960" v="830"/>
          <ac:cxnSpMkLst>
            <pc:docMk/>
            <pc:sldMk cId="1996945676" sldId="268"/>
            <ac:cxnSpMk id="58" creationId="{6A3DD88D-0F6E-4B4E-9C4B-5BD4AFD1C6E0}"/>
          </ac:cxnSpMkLst>
        </pc:cxnChg>
        <pc:cxnChg chg="add mod ord topLvl">
          <ac:chgData name="Daniel Moldawski" userId="b18ade50-948d-4ccd-a0a9-87a934807f57" providerId="ADAL" clId="{74D51625-6EBB-4A7E-8DE9-BA377392033E}" dt="2022-06-17T20:13:12.050" v="2962" actId="165"/>
          <ac:cxnSpMkLst>
            <pc:docMk/>
            <pc:sldMk cId="1996945676" sldId="268"/>
            <ac:cxnSpMk id="63" creationId="{5B44C6B3-F3F4-4D58-910C-C0BE56C00CBF}"/>
          </ac:cxnSpMkLst>
        </pc:cxnChg>
        <pc:cxnChg chg="add del mod">
          <ac:chgData name="Daniel Moldawski" userId="b18ade50-948d-4ccd-a0a9-87a934807f57" providerId="ADAL" clId="{74D51625-6EBB-4A7E-8DE9-BA377392033E}" dt="2022-01-09T12:10:02.080" v="959"/>
          <ac:cxnSpMkLst>
            <pc:docMk/>
            <pc:sldMk cId="1996945676" sldId="268"/>
            <ac:cxnSpMk id="71" creationId="{FC5B4F3C-7DA7-409B-B949-83E5DD298046}"/>
          </ac:cxnSpMkLst>
        </pc:cxnChg>
        <pc:cxnChg chg="add del mod">
          <ac:chgData name="Daniel Moldawski" userId="b18ade50-948d-4ccd-a0a9-87a934807f57" providerId="ADAL" clId="{74D51625-6EBB-4A7E-8DE9-BA377392033E}" dt="2022-01-09T12:10:02.080" v="959"/>
          <ac:cxnSpMkLst>
            <pc:docMk/>
            <pc:sldMk cId="1996945676" sldId="268"/>
            <ac:cxnSpMk id="72" creationId="{58657ACD-0CD2-4D96-BDA8-CC4E8071A4DE}"/>
          </ac:cxnSpMkLst>
        </pc:cxnChg>
        <pc:cxnChg chg="add del mod">
          <ac:chgData name="Daniel Moldawski" userId="b18ade50-948d-4ccd-a0a9-87a934807f57" providerId="ADAL" clId="{74D51625-6EBB-4A7E-8DE9-BA377392033E}" dt="2022-01-09T12:10:02.080" v="959"/>
          <ac:cxnSpMkLst>
            <pc:docMk/>
            <pc:sldMk cId="1996945676" sldId="268"/>
            <ac:cxnSpMk id="73" creationId="{AE129A0B-E4E2-4CF0-AC10-1C0372819B48}"/>
          </ac:cxnSpMkLst>
        </pc:cxnChg>
        <pc:cxnChg chg="add del mod">
          <ac:chgData name="Daniel Moldawski" userId="b18ade50-948d-4ccd-a0a9-87a934807f57" providerId="ADAL" clId="{74D51625-6EBB-4A7E-8DE9-BA377392033E}" dt="2022-01-09T12:10:02.080" v="959"/>
          <ac:cxnSpMkLst>
            <pc:docMk/>
            <pc:sldMk cId="1996945676" sldId="268"/>
            <ac:cxnSpMk id="74" creationId="{BAAE3836-1DC5-4AED-8E9E-5F5A81A9F1B4}"/>
          </ac:cxnSpMkLst>
        </pc:cxnChg>
        <pc:cxnChg chg="add del mod">
          <ac:chgData name="Daniel Moldawski" userId="b18ade50-948d-4ccd-a0a9-87a934807f57" providerId="ADAL" clId="{74D51625-6EBB-4A7E-8DE9-BA377392033E}" dt="2022-01-09T12:10:02.080" v="959"/>
          <ac:cxnSpMkLst>
            <pc:docMk/>
            <pc:sldMk cId="1996945676" sldId="268"/>
            <ac:cxnSpMk id="75" creationId="{1E012EAA-6E7F-489B-AD59-84901145A490}"/>
          </ac:cxnSpMkLst>
        </pc:cxnChg>
        <pc:cxnChg chg="add del mod">
          <ac:chgData name="Daniel Moldawski" userId="b18ade50-948d-4ccd-a0a9-87a934807f57" providerId="ADAL" clId="{74D51625-6EBB-4A7E-8DE9-BA377392033E}" dt="2022-01-09T12:10:02.080" v="959"/>
          <ac:cxnSpMkLst>
            <pc:docMk/>
            <pc:sldMk cId="1996945676" sldId="268"/>
            <ac:cxnSpMk id="79" creationId="{743446B3-3152-4436-BC80-4266773F52F9}"/>
          </ac:cxnSpMkLst>
        </pc:cxnChg>
        <pc:cxnChg chg="add mod">
          <ac:chgData name="Daniel Moldawski" userId="b18ade50-948d-4ccd-a0a9-87a934807f57" providerId="ADAL" clId="{74D51625-6EBB-4A7E-8DE9-BA377392033E}" dt="2022-01-09T12:17:32.792" v="977" actId="164"/>
          <ac:cxnSpMkLst>
            <pc:docMk/>
            <pc:sldMk cId="1996945676" sldId="268"/>
            <ac:cxnSpMk id="82" creationId="{FFE46C10-E90A-477D-B2FD-4358ED179A32}"/>
          </ac:cxnSpMkLst>
        </pc:cxnChg>
        <pc:cxnChg chg="add mod">
          <ac:chgData name="Daniel Moldawski" userId="b18ade50-948d-4ccd-a0a9-87a934807f57" providerId="ADAL" clId="{74D51625-6EBB-4A7E-8DE9-BA377392033E}" dt="2022-01-09T12:17:32.792" v="977" actId="164"/>
          <ac:cxnSpMkLst>
            <pc:docMk/>
            <pc:sldMk cId="1996945676" sldId="268"/>
            <ac:cxnSpMk id="83" creationId="{1E1BBDE4-29C5-46C4-8B3D-A97C3E6FB3E2}"/>
          </ac:cxnSpMkLst>
        </pc:cxnChg>
        <pc:cxnChg chg="add mod">
          <ac:chgData name="Daniel Moldawski" userId="b18ade50-948d-4ccd-a0a9-87a934807f57" providerId="ADAL" clId="{74D51625-6EBB-4A7E-8DE9-BA377392033E}" dt="2022-01-09T12:17:32.792" v="977" actId="164"/>
          <ac:cxnSpMkLst>
            <pc:docMk/>
            <pc:sldMk cId="1996945676" sldId="268"/>
            <ac:cxnSpMk id="84" creationId="{285F92DA-9B7A-40F6-B7FD-7467F13310E5}"/>
          </ac:cxnSpMkLst>
        </pc:cxnChg>
        <pc:cxnChg chg="add mod">
          <ac:chgData name="Daniel Moldawski" userId="b18ade50-948d-4ccd-a0a9-87a934807f57" providerId="ADAL" clId="{74D51625-6EBB-4A7E-8DE9-BA377392033E}" dt="2022-01-09T12:17:32.792" v="977" actId="164"/>
          <ac:cxnSpMkLst>
            <pc:docMk/>
            <pc:sldMk cId="1996945676" sldId="268"/>
            <ac:cxnSpMk id="85" creationId="{425DA156-3D14-405F-B25C-B32960A08182}"/>
          </ac:cxnSpMkLst>
        </pc:cxnChg>
        <pc:cxnChg chg="add mod">
          <ac:chgData name="Daniel Moldawski" userId="b18ade50-948d-4ccd-a0a9-87a934807f57" providerId="ADAL" clId="{74D51625-6EBB-4A7E-8DE9-BA377392033E}" dt="2022-01-09T12:17:32.792" v="977" actId="164"/>
          <ac:cxnSpMkLst>
            <pc:docMk/>
            <pc:sldMk cId="1996945676" sldId="268"/>
            <ac:cxnSpMk id="86" creationId="{FF22B110-AE1B-48E0-B37A-A52433C63083}"/>
          </ac:cxnSpMkLst>
        </pc:cxnChg>
        <pc:cxnChg chg="add del mod">
          <ac:chgData name="Daniel Moldawski" userId="b18ade50-948d-4ccd-a0a9-87a934807f57" providerId="ADAL" clId="{74D51625-6EBB-4A7E-8DE9-BA377392033E}" dt="2022-01-09T12:16:48.826" v="970" actId="478"/>
          <ac:cxnSpMkLst>
            <pc:docMk/>
            <pc:sldMk cId="1996945676" sldId="268"/>
            <ac:cxnSpMk id="90" creationId="{A32C118F-D434-45F0-B559-EA8AAB33E26C}"/>
          </ac:cxnSpMkLst>
        </pc:cxnChg>
        <pc:cxnChg chg="mod topLvl">
          <ac:chgData name="Daniel Moldawski" userId="b18ade50-948d-4ccd-a0a9-87a934807f57" providerId="ADAL" clId="{74D51625-6EBB-4A7E-8DE9-BA377392033E}" dt="2022-01-09T12:21:30.172" v="1070" actId="338"/>
          <ac:cxnSpMkLst>
            <pc:docMk/>
            <pc:sldMk cId="1996945676" sldId="268"/>
            <ac:cxnSpMk id="95" creationId="{CE95E9B6-D051-48B9-9DB4-7CBA52055583}"/>
          </ac:cxnSpMkLst>
        </pc:cxnChg>
        <pc:cxnChg chg="mod topLvl">
          <ac:chgData name="Daniel Moldawski" userId="b18ade50-948d-4ccd-a0a9-87a934807f57" providerId="ADAL" clId="{74D51625-6EBB-4A7E-8DE9-BA377392033E}" dt="2022-01-09T12:21:30.172" v="1070" actId="338"/>
          <ac:cxnSpMkLst>
            <pc:docMk/>
            <pc:sldMk cId="1996945676" sldId="268"/>
            <ac:cxnSpMk id="96" creationId="{44E5CF5E-166D-40C6-81B9-11220321D559}"/>
          </ac:cxnSpMkLst>
        </pc:cxnChg>
        <pc:cxnChg chg="mod topLvl">
          <ac:chgData name="Daniel Moldawski" userId="b18ade50-948d-4ccd-a0a9-87a934807f57" providerId="ADAL" clId="{74D51625-6EBB-4A7E-8DE9-BA377392033E}" dt="2022-01-09T12:21:30.172" v="1070" actId="338"/>
          <ac:cxnSpMkLst>
            <pc:docMk/>
            <pc:sldMk cId="1996945676" sldId="268"/>
            <ac:cxnSpMk id="97" creationId="{AD6972CC-5562-4FE2-B933-50733162D6E7}"/>
          </ac:cxnSpMkLst>
        </pc:cxnChg>
        <pc:cxnChg chg="mod topLvl">
          <ac:chgData name="Daniel Moldawski" userId="b18ade50-948d-4ccd-a0a9-87a934807f57" providerId="ADAL" clId="{74D51625-6EBB-4A7E-8DE9-BA377392033E}" dt="2022-01-09T12:21:30.172" v="1070" actId="338"/>
          <ac:cxnSpMkLst>
            <pc:docMk/>
            <pc:sldMk cId="1996945676" sldId="268"/>
            <ac:cxnSpMk id="98" creationId="{4856BBFE-C39B-4577-84E4-C307A2CB75F2}"/>
          </ac:cxnSpMkLst>
        </pc:cxnChg>
        <pc:cxnChg chg="mod topLvl">
          <ac:chgData name="Daniel Moldawski" userId="b18ade50-948d-4ccd-a0a9-87a934807f57" providerId="ADAL" clId="{74D51625-6EBB-4A7E-8DE9-BA377392033E}" dt="2022-01-09T12:21:30.172" v="1070" actId="338"/>
          <ac:cxnSpMkLst>
            <pc:docMk/>
            <pc:sldMk cId="1996945676" sldId="268"/>
            <ac:cxnSpMk id="99" creationId="{D5A282AA-B3ED-440B-BF90-80831B06FA96}"/>
          </ac:cxnSpMkLst>
        </pc:cxnChg>
        <pc:cxnChg chg="mod">
          <ac:chgData name="Daniel Moldawski" userId="b18ade50-948d-4ccd-a0a9-87a934807f57" providerId="ADAL" clId="{74D51625-6EBB-4A7E-8DE9-BA377392033E}" dt="2022-01-30T11:12:16.047" v="1275"/>
          <ac:cxnSpMkLst>
            <pc:docMk/>
            <pc:sldMk cId="1996945676" sldId="268"/>
            <ac:cxnSpMk id="103" creationId="{545E7032-FDD6-427D-A97A-B5AF7AD0B52F}"/>
          </ac:cxnSpMkLst>
        </pc:cxnChg>
        <pc:cxnChg chg="mod">
          <ac:chgData name="Daniel Moldawski" userId="b18ade50-948d-4ccd-a0a9-87a934807f57" providerId="ADAL" clId="{74D51625-6EBB-4A7E-8DE9-BA377392033E}" dt="2022-01-30T11:12:16.047" v="1275"/>
          <ac:cxnSpMkLst>
            <pc:docMk/>
            <pc:sldMk cId="1996945676" sldId="268"/>
            <ac:cxnSpMk id="104" creationId="{8569DD01-9017-4E11-8740-BF9E0F6F0C36}"/>
          </ac:cxnSpMkLst>
        </pc:cxnChg>
        <pc:cxnChg chg="mod topLvl">
          <ac:chgData name="Daniel Moldawski" userId="b18ade50-948d-4ccd-a0a9-87a934807f57" providerId="ADAL" clId="{74D51625-6EBB-4A7E-8DE9-BA377392033E}" dt="2022-01-09T12:20:36.197" v="1046" actId="338"/>
          <ac:cxnSpMkLst>
            <pc:docMk/>
            <pc:sldMk cId="1996945676" sldId="268"/>
            <ac:cxnSpMk id="106" creationId="{1EAAA17A-4911-4BBA-8B16-A8BAC51B8092}"/>
          </ac:cxnSpMkLst>
        </pc:cxnChg>
        <pc:cxnChg chg="mod topLvl">
          <ac:chgData name="Daniel Moldawski" userId="b18ade50-948d-4ccd-a0a9-87a934807f57" providerId="ADAL" clId="{74D51625-6EBB-4A7E-8DE9-BA377392033E}" dt="2022-01-09T12:20:36.197" v="1046" actId="338"/>
          <ac:cxnSpMkLst>
            <pc:docMk/>
            <pc:sldMk cId="1996945676" sldId="268"/>
            <ac:cxnSpMk id="107" creationId="{5406C152-7D5D-4CD3-AFAD-6446793EE121}"/>
          </ac:cxnSpMkLst>
        </pc:cxnChg>
        <pc:cxnChg chg="mod topLvl">
          <ac:chgData name="Daniel Moldawski" userId="b18ade50-948d-4ccd-a0a9-87a934807f57" providerId="ADAL" clId="{74D51625-6EBB-4A7E-8DE9-BA377392033E}" dt="2022-01-09T12:20:36.197" v="1046" actId="338"/>
          <ac:cxnSpMkLst>
            <pc:docMk/>
            <pc:sldMk cId="1996945676" sldId="268"/>
            <ac:cxnSpMk id="108" creationId="{B1C42427-BC3C-4B5A-A870-8B76B5845B7E}"/>
          </ac:cxnSpMkLst>
        </pc:cxnChg>
        <pc:cxnChg chg="mod topLvl">
          <ac:chgData name="Daniel Moldawski" userId="b18ade50-948d-4ccd-a0a9-87a934807f57" providerId="ADAL" clId="{74D51625-6EBB-4A7E-8DE9-BA377392033E}" dt="2022-01-09T12:20:36.197" v="1046" actId="338"/>
          <ac:cxnSpMkLst>
            <pc:docMk/>
            <pc:sldMk cId="1996945676" sldId="268"/>
            <ac:cxnSpMk id="109" creationId="{7B15D020-4E3E-48D1-A048-E2FE3E73BDB2}"/>
          </ac:cxnSpMkLst>
        </pc:cxnChg>
        <pc:cxnChg chg="mod topLvl">
          <ac:chgData name="Daniel Moldawski" userId="b18ade50-948d-4ccd-a0a9-87a934807f57" providerId="ADAL" clId="{74D51625-6EBB-4A7E-8DE9-BA377392033E}" dt="2022-01-09T12:20:36.197" v="1046" actId="338"/>
          <ac:cxnSpMkLst>
            <pc:docMk/>
            <pc:sldMk cId="1996945676" sldId="268"/>
            <ac:cxnSpMk id="110" creationId="{594E9C52-4F1D-4D7B-BF94-8C9389E9D980}"/>
          </ac:cxnSpMkLst>
        </pc:cxnChg>
        <pc:cxnChg chg="mod">
          <ac:chgData name="Daniel Moldawski" userId="b18ade50-948d-4ccd-a0a9-87a934807f57" providerId="ADAL" clId="{74D51625-6EBB-4A7E-8DE9-BA377392033E}" dt="2022-01-30T11:12:16.047" v="1275"/>
          <ac:cxnSpMkLst>
            <pc:docMk/>
            <pc:sldMk cId="1996945676" sldId="268"/>
            <ac:cxnSpMk id="114" creationId="{B78B7ECD-910A-4140-A656-E50BA03D4501}"/>
          </ac:cxnSpMkLst>
        </pc:cxnChg>
        <pc:cxnChg chg="mod">
          <ac:chgData name="Daniel Moldawski" userId="b18ade50-948d-4ccd-a0a9-87a934807f57" providerId="ADAL" clId="{74D51625-6EBB-4A7E-8DE9-BA377392033E}" dt="2022-01-30T11:12:16.047" v="1275"/>
          <ac:cxnSpMkLst>
            <pc:docMk/>
            <pc:sldMk cId="1996945676" sldId="268"/>
            <ac:cxnSpMk id="115" creationId="{5110AB0E-9584-4B84-8882-71CB8664D374}"/>
          </ac:cxnSpMkLst>
        </pc:cxnChg>
        <pc:cxnChg chg="mod">
          <ac:chgData name="Daniel Moldawski" userId="b18ade50-948d-4ccd-a0a9-87a934807f57" providerId="ADAL" clId="{74D51625-6EBB-4A7E-8DE9-BA377392033E}" dt="2022-01-09T12:19:38.659" v="1018"/>
          <ac:cxnSpMkLst>
            <pc:docMk/>
            <pc:sldMk cId="1996945676" sldId="268"/>
            <ac:cxnSpMk id="116" creationId="{54ED75E0-E294-4B2B-8A6A-DFBE5F5F08DE}"/>
          </ac:cxnSpMkLst>
        </pc:cxnChg>
        <pc:cxnChg chg="mod">
          <ac:chgData name="Daniel Moldawski" userId="b18ade50-948d-4ccd-a0a9-87a934807f57" providerId="ADAL" clId="{74D51625-6EBB-4A7E-8DE9-BA377392033E}" dt="2022-01-30T11:12:16.047" v="1275"/>
          <ac:cxnSpMkLst>
            <pc:docMk/>
            <pc:sldMk cId="1996945676" sldId="268"/>
            <ac:cxnSpMk id="116" creationId="{EC602637-5B95-450B-BB52-3A1F322369D9}"/>
          </ac:cxnSpMkLst>
        </pc:cxnChg>
        <pc:cxnChg chg="mod">
          <ac:chgData name="Daniel Moldawski" userId="b18ade50-948d-4ccd-a0a9-87a934807f57" providerId="ADAL" clId="{74D51625-6EBB-4A7E-8DE9-BA377392033E}" dt="2022-01-09T12:19:38.659" v="1018"/>
          <ac:cxnSpMkLst>
            <pc:docMk/>
            <pc:sldMk cId="1996945676" sldId="268"/>
            <ac:cxnSpMk id="117" creationId="{32CB0D52-D308-4FB5-9A91-19205F3E1C6D}"/>
          </ac:cxnSpMkLst>
        </pc:cxnChg>
        <pc:cxnChg chg="mod">
          <ac:chgData name="Daniel Moldawski" userId="b18ade50-948d-4ccd-a0a9-87a934807f57" providerId="ADAL" clId="{74D51625-6EBB-4A7E-8DE9-BA377392033E}" dt="2022-01-30T11:12:16.047" v="1275"/>
          <ac:cxnSpMkLst>
            <pc:docMk/>
            <pc:sldMk cId="1996945676" sldId="268"/>
            <ac:cxnSpMk id="118" creationId="{9573F6AF-7DB7-4037-B1CF-F86B11E5A17D}"/>
          </ac:cxnSpMkLst>
        </pc:cxnChg>
        <pc:cxnChg chg="mod">
          <ac:chgData name="Daniel Moldawski" userId="b18ade50-948d-4ccd-a0a9-87a934807f57" providerId="ADAL" clId="{74D51625-6EBB-4A7E-8DE9-BA377392033E}" dt="2022-01-09T12:19:38.659" v="1018"/>
          <ac:cxnSpMkLst>
            <pc:docMk/>
            <pc:sldMk cId="1996945676" sldId="268"/>
            <ac:cxnSpMk id="118" creationId="{A07B9650-A41D-41F3-B141-9E91CECE4E7B}"/>
          </ac:cxnSpMkLst>
        </pc:cxnChg>
        <pc:cxnChg chg="mod">
          <ac:chgData name="Daniel Moldawski" userId="b18ade50-948d-4ccd-a0a9-87a934807f57" providerId="ADAL" clId="{74D51625-6EBB-4A7E-8DE9-BA377392033E}" dt="2022-01-09T12:19:38.659" v="1018"/>
          <ac:cxnSpMkLst>
            <pc:docMk/>
            <pc:sldMk cId="1996945676" sldId="268"/>
            <ac:cxnSpMk id="119" creationId="{963A7BCE-800C-4F26-B76E-4B61DF72C855}"/>
          </ac:cxnSpMkLst>
        </pc:cxnChg>
        <pc:cxnChg chg="mod">
          <ac:chgData name="Daniel Moldawski" userId="b18ade50-948d-4ccd-a0a9-87a934807f57" providerId="ADAL" clId="{74D51625-6EBB-4A7E-8DE9-BA377392033E}" dt="2022-01-09T12:19:38.659" v="1018"/>
          <ac:cxnSpMkLst>
            <pc:docMk/>
            <pc:sldMk cId="1996945676" sldId="268"/>
            <ac:cxnSpMk id="120" creationId="{09E2A65B-6EAA-449D-8D79-11006F0CA6B1}"/>
          </ac:cxnSpMkLst>
        </pc:cxnChg>
        <pc:cxnChg chg="add del mod">
          <ac:chgData name="Daniel Moldawski" userId="b18ade50-948d-4ccd-a0a9-87a934807f57" providerId="ADAL" clId="{74D51625-6EBB-4A7E-8DE9-BA377392033E}" dt="2022-01-30T11:13:36.661" v="1286" actId="478"/>
          <ac:cxnSpMkLst>
            <pc:docMk/>
            <pc:sldMk cId="1996945676" sldId="268"/>
            <ac:cxnSpMk id="121" creationId="{707053D8-D978-43A3-A9F5-32EEEEADCD6A}"/>
          </ac:cxnSpMkLst>
        </pc:cxnChg>
        <pc:cxnChg chg="add del mod">
          <ac:chgData name="Daniel Moldawski" userId="b18ade50-948d-4ccd-a0a9-87a934807f57" providerId="ADAL" clId="{74D51625-6EBB-4A7E-8DE9-BA377392033E}" dt="2022-01-30T11:13:38.502" v="1287" actId="478"/>
          <ac:cxnSpMkLst>
            <pc:docMk/>
            <pc:sldMk cId="1996945676" sldId="268"/>
            <ac:cxnSpMk id="122" creationId="{4C401CD8-4F24-4DC4-92BC-B862BC5AB892}"/>
          </ac:cxnSpMkLst>
        </pc:cxnChg>
        <pc:cxnChg chg="add mod topLvl">
          <ac:chgData name="Daniel Moldawski" userId="b18ade50-948d-4ccd-a0a9-87a934807f57" providerId="ADAL" clId="{74D51625-6EBB-4A7E-8DE9-BA377392033E}" dt="2022-01-30T11:20:15.195" v="1875" actId="164"/>
          <ac:cxnSpMkLst>
            <pc:docMk/>
            <pc:sldMk cId="1996945676" sldId="268"/>
            <ac:cxnSpMk id="123" creationId="{D5DF3CA6-5F63-4EF8-8DD0-DECDC57A6F5F}"/>
          </ac:cxnSpMkLst>
        </pc:cxnChg>
        <pc:cxnChg chg="mod topLvl">
          <ac:chgData name="Daniel Moldawski" userId="b18ade50-948d-4ccd-a0a9-87a934807f57" providerId="ADAL" clId="{74D51625-6EBB-4A7E-8DE9-BA377392033E}" dt="2022-01-09T12:22:53.997" v="1143" actId="338"/>
          <ac:cxnSpMkLst>
            <pc:docMk/>
            <pc:sldMk cId="1996945676" sldId="268"/>
            <ac:cxnSpMk id="129" creationId="{60591075-66E2-4409-BED7-AA9DB07FF749}"/>
          </ac:cxnSpMkLst>
        </pc:cxnChg>
        <pc:cxnChg chg="mod topLvl">
          <ac:chgData name="Daniel Moldawski" userId="b18ade50-948d-4ccd-a0a9-87a934807f57" providerId="ADAL" clId="{74D51625-6EBB-4A7E-8DE9-BA377392033E}" dt="2022-01-09T12:22:53.997" v="1143" actId="338"/>
          <ac:cxnSpMkLst>
            <pc:docMk/>
            <pc:sldMk cId="1996945676" sldId="268"/>
            <ac:cxnSpMk id="130" creationId="{922AA3DA-4DEB-47C4-98A7-B8757FC1171C}"/>
          </ac:cxnSpMkLst>
        </pc:cxnChg>
        <pc:cxnChg chg="mod topLvl">
          <ac:chgData name="Daniel Moldawski" userId="b18ade50-948d-4ccd-a0a9-87a934807f57" providerId="ADAL" clId="{74D51625-6EBB-4A7E-8DE9-BA377392033E}" dt="2022-01-09T12:22:53.997" v="1143" actId="338"/>
          <ac:cxnSpMkLst>
            <pc:docMk/>
            <pc:sldMk cId="1996945676" sldId="268"/>
            <ac:cxnSpMk id="131" creationId="{24B84FB5-152C-42AA-B998-559BE3CACD80}"/>
          </ac:cxnSpMkLst>
        </pc:cxnChg>
        <pc:cxnChg chg="mod topLvl">
          <ac:chgData name="Daniel Moldawski" userId="b18ade50-948d-4ccd-a0a9-87a934807f57" providerId="ADAL" clId="{74D51625-6EBB-4A7E-8DE9-BA377392033E}" dt="2022-01-09T12:22:53.997" v="1143" actId="338"/>
          <ac:cxnSpMkLst>
            <pc:docMk/>
            <pc:sldMk cId="1996945676" sldId="268"/>
            <ac:cxnSpMk id="132" creationId="{3030BAAA-4CA2-4109-9F30-11C3BF40FA05}"/>
          </ac:cxnSpMkLst>
        </pc:cxnChg>
        <pc:cxnChg chg="mod topLvl">
          <ac:chgData name="Daniel Moldawski" userId="b18ade50-948d-4ccd-a0a9-87a934807f57" providerId="ADAL" clId="{74D51625-6EBB-4A7E-8DE9-BA377392033E}" dt="2022-01-09T12:22:53.997" v="1143" actId="338"/>
          <ac:cxnSpMkLst>
            <pc:docMk/>
            <pc:sldMk cId="1996945676" sldId="268"/>
            <ac:cxnSpMk id="133" creationId="{72F101CB-6715-4CFB-B8DD-30BBDCDD19E6}"/>
          </ac:cxnSpMkLst>
        </pc:cxnChg>
        <pc:cxnChg chg="mod topLvl">
          <ac:chgData name="Daniel Moldawski" userId="b18ade50-948d-4ccd-a0a9-87a934807f57" providerId="ADAL" clId="{74D51625-6EBB-4A7E-8DE9-BA377392033E}" dt="2022-01-09T12:23:39.877" v="1196" actId="338"/>
          <ac:cxnSpMkLst>
            <pc:docMk/>
            <pc:sldMk cId="1996945676" sldId="268"/>
            <ac:cxnSpMk id="140" creationId="{4C3DF554-0AA9-4BCE-B4D8-19B0B4843524}"/>
          </ac:cxnSpMkLst>
        </pc:cxnChg>
        <pc:cxnChg chg="mod topLvl">
          <ac:chgData name="Daniel Moldawski" userId="b18ade50-948d-4ccd-a0a9-87a934807f57" providerId="ADAL" clId="{74D51625-6EBB-4A7E-8DE9-BA377392033E}" dt="2022-01-09T12:23:39.877" v="1196" actId="338"/>
          <ac:cxnSpMkLst>
            <pc:docMk/>
            <pc:sldMk cId="1996945676" sldId="268"/>
            <ac:cxnSpMk id="141" creationId="{3111B33C-87BD-4D5D-BF01-9946447AB0C3}"/>
          </ac:cxnSpMkLst>
        </pc:cxnChg>
        <pc:cxnChg chg="mod topLvl">
          <ac:chgData name="Daniel Moldawski" userId="b18ade50-948d-4ccd-a0a9-87a934807f57" providerId="ADAL" clId="{74D51625-6EBB-4A7E-8DE9-BA377392033E}" dt="2022-01-09T12:23:39.877" v="1196" actId="338"/>
          <ac:cxnSpMkLst>
            <pc:docMk/>
            <pc:sldMk cId="1996945676" sldId="268"/>
            <ac:cxnSpMk id="142" creationId="{DC642086-BD0A-4FD3-9338-A7446FE56430}"/>
          </ac:cxnSpMkLst>
        </pc:cxnChg>
        <pc:cxnChg chg="mod topLvl">
          <ac:chgData name="Daniel Moldawski" userId="b18ade50-948d-4ccd-a0a9-87a934807f57" providerId="ADAL" clId="{74D51625-6EBB-4A7E-8DE9-BA377392033E}" dt="2022-01-09T12:23:39.877" v="1196" actId="338"/>
          <ac:cxnSpMkLst>
            <pc:docMk/>
            <pc:sldMk cId="1996945676" sldId="268"/>
            <ac:cxnSpMk id="143" creationId="{1B84BEB2-3FA4-4E09-8725-4D5F23419FA9}"/>
          </ac:cxnSpMkLst>
        </pc:cxnChg>
        <pc:cxnChg chg="mod topLvl">
          <ac:chgData name="Daniel Moldawski" userId="b18ade50-948d-4ccd-a0a9-87a934807f57" providerId="ADAL" clId="{74D51625-6EBB-4A7E-8DE9-BA377392033E}" dt="2022-01-09T12:23:39.877" v="1196" actId="338"/>
          <ac:cxnSpMkLst>
            <pc:docMk/>
            <pc:sldMk cId="1996945676" sldId="268"/>
            <ac:cxnSpMk id="144" creationId="{A53FBC0D-5CBF-4944-83CD-3BB6B7235C0A}"/>
          </ac:cxnSpMkLst>
        </pc:cxnChg>
        <pc:cxnChg chg="mod">
          <ac:chgData name="Daniel Moldawski" userId="b18ade50-948d-4ccd-a0a9-87a934807f57" providerId="ADAL" clId="{74D51625-6EBB-4A7E-8DE9-BA377392033E}" dt="2022-01-30T11:21:09.147" v="1881"/>
          <ac:cxnSpMkLst>
            <pc:docMk/>
            <pc:sldMk cId="1996945676" sldId="268"/>
            <ac:cxnSpMk id="149" creationId="{73C37D77-35D8-4CB8-BD88-EBACF6F0ACFD}"/>
          </ac:cxnSpMkLst>
        </pc:cxnChg>
        <pc:cxnChg chg="mod topLvl">
          <ac:chgData name="Daniel Moldawski" userId="b18ade50-948d-4ccd-a0a9-87a934807f57" providerId="ADAL" clId="{74D51625-6EBB-4A7E-8DE9-BA377392033E}" dt="2022-01-09T12:24:54.413" v="1240" actId="338"/>
          <ac:cxnSpMkLst>
            <pc:docMk/>
            <pc:sldMk cId="1996945676" sldId="268"/>
            <ac:cxnSpMk id="151" creationId="{8C892053-0BDB-4B5A-AA9E-A674F7554B47}"/>
          </ac:cxnSpMkLst>
        </pc:cxnChg>
        <pc:cxnChg chg="mod topLvl">
          <ac:chgData name="Daniel Moldawski" userId="b18ade50-948d-4ccd-a0a9-87a934807f57" providerId="ADAL" clId="{74D51625-6EBB-4A7E-8DE9-BA377392033E}" dt="2022-01-09T12:24:54.413" v="1240" actId="338"/>
          <ac:cxnSpMkLst>
            <pc:docMk/>
            <pc:sldMk cId="1996945676" sldId="268"/>
            <ac:cxnSpMk id="152" creationId="{951BF1C5-061A-44E4-8B09-493BA05EC6FB}"/>
          </ac:cxnSpMkLst>
        </pc:cxnChg>
        <pc:cxnChg chg="mod topLvl">
          <ac:chgData name="Daniel Moldawski" userId="b18ade50-948d-4ccd-a0a9-87a934807f57" providerId="ADAL" clId="{74D51625-6EBB-4A7E-8DE9-BA377392033E}" dt="2022-01-09T12:24:54.413" v="1240" actId="338"/>
          <ac:cxnSpMkLst>
            <pc:docMk/>
            <pc:sldMk cId="1996945676" sldId="268"/>
            <ac:cxnSpMk id="153" creationId="{CE71E4BE-0132-4A13-BFC5-B571FC902035}"/>
          </ac:cxnSpMkLst>
        </pc:cxnChg>
        <pc:cxnChg chg="mod topLvl">
          <ac:chgData name="Daniel Moldawski" userId="b18ade50-948d-4ccd-a0a9-87a934807f57" providerId="ADAL" clId="{74D51625-6EBB-4A7E-8DE9-BA377392033E}" dt="2022-01-09T12:24:54.413" v="1240" actId="338"/>
          <ac:cxnSpMkLst>
            <pc:docMk/>
            <pc:sldMk cId="1996945676" sldId="268"/>
            <ac:cxnSpMk id="154" creationId="{25B5032C-6DD3-4773-8A91-2FE0204DECB2}"/>
          </ac:cxnSpMkLst>
        </pc:cxnChg>
        <pc:cxnChg chg="mod topLvl">
          <ac:chgData name="Daniel Moldawski" userId="b18ade50-948d-4ccd-a0a9-87a934807f57" providerId="ADAL" clId="{74D51625-6EBB-4A7E-8DE9-BA377392033E}" dt="2022-01-09T12:24:54.413" v="1240" actId="338"/>
          <ac:cxnSpMkLst>
            <pc:docMk/>
            <pc:sldMk cId="1996945676" sldId="268"/>
            <ac:cxnSpMk id="155" creationId="{5B3F1AE1-0B02-4F21-9FAF-A72EB892A2B7}"/>
          </ac:cxnSpMkLst>
        </pc:cxnChg>
        <pc:cxnChg chg="mod">
          <ac:chgData name="Daniel Moldawski" userId="b18ade50-948d-4ccd-a0a9-87a934807f57" providerId="ADAL" clId="{74D51625-6EBB-4A7E-8DE9-BA377392033E}" dt="2022-01-30T11:21:09.147" v="1881"/>
          <ac:cxnSpMkLst>
            <pc:docMk/>
            <pc:sldMk cId="1996945676" sldId="268"/>
            <ac:cxnSpMk id="160" creationId="{86EE80D9-3CC5-4C3B-94CE-F944F2E64D50}"/>
          </ac:cxnSpMkLst>
        </pc:cxnChg>
        <pc:cxnChg chg="mod topLvl">
          <ac:chgData name="Daniel Moldawski" userId="b18ade50-948d-4ccd-a0a9-87a934807f57" providerId="ADAL" clId="{74D51625-6EBB-4A7E-8DE9-BA377392033E}" dt="2022-01-09T12:26:09.441" v="1263" actId="338"/>
          <ac:cxnSpMkLst>
            <pc:docMk/>
            <pc:sldMk cId="1996945676" sldId="268"/>
            <ac:cxnSpMk id="162" creationId="{6F1769A8-4226-460A-A227-91874EDB2A1D}"/>
          </ac:cxnSpMkLst>
        </pc:cxnChg>
        <pc:cxnChg chg="mod topLvl">
          <ac:chgData name="Daniel Moldawski" userId="b18ade50-948d-4ccd-a0a9-87a934807f57" providerId="ADAL" clId="{74D51625-6EBB-4A7E-8DE9-BA377392033E}" dt="2022-01-09T12:26:09.441" v="1263" actId="338"/>
          <ac:cxnSpMkLst>
            <pc:docMk/>
            <pc:sldMk cId="1996945676" sldId="268"/>
            <ac:cxnSpMk id="163" creationId="{66F27785-08E2-4399-8240-AABDCAD712E1}"/>
          </ac:cxnSpMkLst>
        </pc:cxnChg>
        <pc:cxnChg chg="mod topLvl">
          <ac:chgData name="Daniel Moldawski" userId="b18ade50-948d-4ccd-a0a9-87a934807f57" providerId="ADAL" clId="{74D51625-6EBB-4A7E-8DE9-BA377392033E}" dt="2022-01-09T12:26:09.441" v="1263" actId="338"/>
          <ac:cxnSpMkLst>
            <pc:docMk/>
            <pc:sldMk cId="1996945676" sldId="268"/>
            <ac:cxnSpMk id="164" creationId="{054142EA-52F6-420A-BC19-B1499D65F2B6}"/>
          </ac:cxnSpMkLst>
        </pc:cxnChg>
        <pc:cxnChg chg="mod topLvl">
          <ac:chgData name="Daniel Moldawski" userId="b18ade50-948d-4ccd-a0a9-87a934807f57" providerId="ADAL" clId="{74D51625-6EBB-4A7E-8DE9-BA377392033E}" dt="2022-01-09T12:26:09.441" v="1263" actId="338"/>
          <ac:cxnSpMkLst>
            <pc:docMk/>
            <pc:sldMk cId="1996945676" sldId="268"/>
            <ac:cxnSpMk id="165" creationId="{C0C7F0FB-8FA0-4C37-BEAC-8ACD1F0C36DE}"/>
          </ac:cxnSpMkLst>
        </pc:cxnChg>
        <pc:cxnChg chg="add del mod topLvl">
          <ac:chgData name="Daniel Moldawski" userId="b18ade50-948d-4ccd-a0a9-87a934807f57" providerId="ADAL" clId="{74D51625-6EBB-4A7E-8DE9-BA377392033E}" dt="2022-02-01T15:35:40.870" v="2017" actId="478"/>
          <ac:cxnSpMkLst>
            <pc:docMk/>
            <pc:sldMk cId="1996945676" sldId="268"/>
            <ac:cxnSpMk id="166" creationId="{4252F2DD-D064-4C2D-8168-E2AA119D2305}"/>
          </ac:cxnSpMkLst>
        </pc:cxnChg>
        <pc:cxnChg chg="mod">
          <ac:chgData name="Daniel Moldawski" userId="b18ade50-948d-4ccd-a0a9-87a934807f57" providerId="ADAL" clId="{74D51625-6EBB-4A7E-8DE9-BA377392033E}" dt="2022-01-30T11:21:09.147" v="1881"/>
          <ac:cxnSpMkLst>
            <pc:docMk/>
            <pc:sldMk cId="1996945676" sldId="268"/>
            <ac:cxnSpMk id="171" creationId="{7659C529-6BF3-4F2C-81D6-BBB727121F6D}"/>
          </ac:cxnSpMkLst>
        </pc:cxnChg>
        <pc:cxnChg chg="mod">
          <ac:chgData name="Daniel Moldawski" userId="b18ade50-948d-4ccd-a0a9-87a934807f57" providerId="ADAL" clId="{74D51625-6EBB-4A7E-8DE9-BA377392033E}" dt="2022-01-30T11:21:09.147" v="1881"/>
          <ac:cxnSpMkLst>
            <pc:docMk/>
            <pc:sldMk cId="1996945676" sldId="268"/>
            <ac:cxnSpMk id="172" creationId="{F83926D6-B20E-4B80-B9C1-8C1328680F7B}"/>
          </ac:cxnSpMkLst>
        </pc:cxnChg>
        <pc:cxnChg chg="mod">
          <ac:chgData name="Daniel Moldawski" userId="b18ade50-948d-4ccd-a0a9-87a934807f57" providerId="ADAL" clId="{74D51625-6EBB-4A7E-8DE9-BA377392033E}" dt="2022-01-30T11:21:09.147" v="1881"/>
          <ac:cxnSpMkLst>
            <pc:docMk/>
            <pc:sldMk cId="1996945676" sldId="268"/>
            <ac:cxnSpMk id="173" creationId="{565C1B46-BD14-4207-B8D2-F9A3ADCE010B}"/>
          </ac:cxnSpMkLst>
        </pc:cxnChg>
        <pc:cxnChg chg="mod">
          <ac:chgData name="Daniel Moldawski" userId="b18ade50-948d-4ccd-a0a9-87a934807f57" providerId="ADAL" clId="{74D51625-6EBB-4A7E-8DE9-BA377392033E}" dt="2022-01-30T11:21:20.233" v="1883"/>
          <ac:cxnSpMkLst>
            <pc:docMk/>
            <pc:sldMk cId="1996945676" sldId="268"/>
            <ac:cxnSpMk id="179" creationId="{CC9CEEB9-B561-4483-A389-A015AA7B307C}"/>
          </ac:cxnSpMkLst>
        </pc:cxnChg>
        <pc:cxnChg chg="mod">
          <ac:chgData name="Daniel Moldawski" userId="b18ade50-948d-4ccd-a0a9-87a934807f57" providerId="ADAL" clId="{74D51625-6EBB-4A7E-8DE9-BA377392033E}" dt="2022-01-30T11:21:20.233" v="1883"/>
          <ac:cxnSpMkLst>
            <pc:docMk/>
            <pc:sldMk cId="1996945676" sldId="268"/>
            <ac:cxnSpMk id="180" creationId="{5A8A22BA-2157-416A-BA9D-FAB06C0A5F20}"/>
          </ac:cxnSpMkLst>
        </pc:cxnChg>
        <pc:cxnChg chg="mod">
          <ac:chgData name="Daniel Moldawski" userId="b18ade50-948d-4ccd-a0a9-87a934807f57" providerId="ADAL" clId="{74D51625-6EBB-4A7E-8DE9-BA377392033E}" dt="2022-01-30T11:21:20.233" v="1883"/>
          <ac:cxnSpMkLst>
            <pc:docMk/>
            <pc:sldMk cId="1996945676" sldId="268"/>
            <ac:cxnSpMk id="181" creationId="{0FA54D74-8737-4B1E-8561-AC77D800C2B6}"/>
          </ac:cxnSpMkLst>
        </pc:cxnChg>
        <pc:cxnChg chg="mod">
          <ac:chgData name="Daniel Moldawski" userId="b18ade50-948d-4ccd-a0a9-87a934807f57" providerId="ADAL" clId="{74D51625-6EBB-4A7E-8DE9-BA377392033E}" dt="2022-01-30T11:21:20.233" v="1883"/>
          <ac:cxnSpMkLst>
            <pc:docMk/>
            <pc:sldMk cId="1996945676" sldId="268"/>
            <ac:cxnSpMk id="182" creationId="{ABBAB5C7-BB64-4F6A-96EA-C129ED7ACD17}"/>
          </ac:cxnSpMkLst>
        </pc:cxnChg>
        <pc:cxnChg chg="mod">
          <ac:chgData name="Daniel Moldawski" userId="b18ade50-948d-4ccd-a0a9-87a934807f57" providerId="ADAL" clId="{74D51625-6EBB-4A7E-8DE9-BA377392033E}" dt="2022-01-30T11:21:20.233" v="1883"/>
          <ac:cxnSpMkLst>
            <pc:docMk/>
            <pc:sldMk cId="1996945676" sldId="268"/>
            <ac:cxnSpMk id="183" creationId="{68406FE6-B85F-483B-A10D-B5D04CD8B7B7}"/>
          </ac:cxnSpMkLst>
        </pc:cxnChg>
        <pc:cxnChg chg="mod">
          <ac:chgData name="Daniel Moldawski" userId="b18ade50-948d-4ccd-a0a9-87a934807f57" providerId="ADAL" clId="{74D51625-6EBB-4A7E-8DE9-BA377392033E}" dt="2022-01-30T11:21:25.144" v="1885"/>
          <ac:cxnSpMkLst>
            <pc:docMk/>
            <pc:sldMk cId="1996945676" sldId="268"/>
            <ac:cxnSpMk id="188" creationId="{93651491-06D1-4F7B-A110-6EA5807A5C15}"/>
          </ac:cxnSpMkLst>
        </pc:cxnChg>
        <pc:cxnChg chg="mod">
          <ac:chgData name="Daniel Moldawski" userId="b18ade50-948d-4ccd-a0a9-87a934807f57" providerId="ADAL" clId="{74D51625-6EBB-4A7E-8DE9-BA377392033E}" dt="2022-01-30T11:21:25.144" v="1885"/>
          <ac:cxnSpMkLst>
            <pc:docMk/>
            <pc:sldMk cId="1996945676" sldId="268"/>
            <ac:cxnSpMk id="189" creationId="{879890D2-EA62-4B97-8DA5-F7595DF11C9E}"/>
          </ac:cxnSpMkLst>
        </pc:cxnChg>
        <pc:cxnChg chg="mod">
          <ac:chgData name="Daniel Moldawski" userId="b18ade50-948d-4ccd-a0a9-87a934807f57" providerId="ADAL" clId="{74D51625-6EBB-4A7E-8DE9-BA377392033E}" dt="2022-01-30T11:22:09.023" v="1887"/>
          <ac:cxnSpMkLst>
            <pc:docMk/>
            <pc:sldMk cId="1996945676" sldId="268"/>
            <ac:cxnSpMk id="194" creationId="{72463346-29F7-401D-BEC6-A90A44869D83}"/>
          </ac:cxnSpMkLst>
        </pc:cxnChg>
        <pc:cxnChg chg="mod">
          <ac:chgData name="Daniel Moldawski" userId="b18ade50-948d-4ccd-a0a9-87a934807f57" providerId="ADAL" clId="{74D51625-6EBB-4A7E-8DE9-BA377392033E}" dt="2022-01-30T11:22:09.023" v="1887"/>
          <ac:cxnSpMkLst>
            <pc:docMk/>
            <pc:sldMk cId="1996945676" sldId="268"/>
            <ac:cxnSpMk id="195" creationId="{DEAE782C-A0B8-47C0-9832-8C630CED2367}"/>
          </ac:cxnSpMkLst>
        </pc:cxnChg>
        <pc:cxnChg chg="mod">
          <ac:chgData name="Daniel Moldawski" userId="b18ade50-948d-4ccd-a0a9-87a934807f57" providerId="ADAL" clId="{74D51625-6EBB-4A7E-8DE9-BA377392033E}" dt="2022-01-30T11:22:09.023" v="1887"/>
          <ac:cxnSpMkLst>
            <pc:docMk/>
            <pc:sldMk cId="1996945676" sldId="268"/>
            <ac:cxnSpMk id="196" creationId="{F0A341C8-6CC7-4AA8-B23D-8C7CDEA82784}"/>
          </ac:cxnSpMkLst>
        </pc:cxnChg>
        <pc:cxnChg chg="mod">
          <ac:chgData name="Daniel Moldawski" userId="b18ade50-948d-4ccd-a0a9-87a934807f57" providerId="ADAL" clId="{74D51625-6EBB-4A7E-8DE9-BA377392033E}" dt="2022-01-30T11:22:09.023" v="1887"/>
          <ac:cxnSpMkLst>
            <pc:docMk/>
            <pc:sldMk cId="1996945676" sldId="268"/>
            <ac:cxnSpMk id="197" creationId="{95AFB407-EF9D-4A47-AEB3-B724782AAA40}"/>
          </ac:cxnSpMkLst>
        </pc:cxnChg>
        <pc:cxnChg chg="mod">
          <ac:chgData name="Daniel Moldawski" userId="b18ade50-948d-4ccd-a0a9-87a934807f57" providerId="ADAL" clId="{74D51625-6EBB-4A7E-8DE9-BA377392033E}" dt="2022-01-30T11:22:09.023" v="1887"/>
          <ac:cxnSpMkLst>
            <pc:docMk/>
            <pc:sldMk cId="1996945676" sldId="268"/>
            <ac:cxnSpMk id="198" creationId="{8F11D120-3862-4ADC-9A8B-31B22B01BF8C}"/>
          </ac:cxnSpMkLst>
        </pc:cxnChg>
        <pc:cxnChg chg="mod">
          <ac:chgData name="Daniel Moldawski" userId="b18ade50-948d-4ccd-a0a9-87a934807f57" providerId="ADAL" clId="{74D51625-6EBB-4A7E-8DE9-BA377392033E}" dt="2022-01-30T11:22:37.059" v="1891"/>
          <ac:cxnSpMkLst>
            <pc:docMk/>
            <pc:sldMk cId="1996945676" sldId="268"/>
            <ac:cxnSpMk id="204" creationId="{119B4ED7-95EA-4FE9-A36D-657974E391DB}"/>
          </ac:cxnSpMkLst>
        </pc:cxnChg>
        <pc:cxnChg chg="mod">
          <ac:chgData name="Daniel Moldawski" userId="b18ade50-948d-4ccd-a0a9-87a934807f57" providerId="ADAL" clId="{74D51625-6EBB-4A7E-8DE9-BA377392033E}" dt="2022-01-30T11:22:37.059" v="1891"/>
          <ac:cxnSpMkLst>
            <pc:docMk/>
            <pc:sldMk cId="1996945676" sldId="268"/>
            <ac:cxnSpMk id="205" creationId="{767E7304-0C6E-41BF-8C89-F5C092015900}"/>
          </ac:cxnSpMkLst>
        </pc:cxnChg>
        <pc:cxnChg chg="mod">
          <ac:chgData name="Daniel Moldawski" userId="b18ade50-948d-4ccd-a0a9-87a934807f57" providerId="ADAL" clId="{74D51625-6EBB-4A7E-8DE9-BA377392033E}" dt="2022-01-30T11:22:37.059" v="1891"/>
          <ac:cxnSpMkLst>
            <pc:docMk/>
            <pc:sldMk cId="1996945676" sldId="268"/>
            <ac:cxnSpMk id="206" creationId="{FD135E43-365D-4848-A119-F80A269DB77C}"/>
          </ac:cxnSpMkLst>
        </pc:cxnChg>
        <pc:cxnChg chg="mod">
          <ac:chgData name="Daniel Moldawski" userId="b18ade50-948d-4ccd-a0a9-87a934807f57" providerId="ADAL" clId="{74D51625-6EBB-4A7E-8DE9-BA377392033E}" dt="2022-01-30T11:22:37.059" v="1891"/>
          <ac:cxnSpMkLst>
            <pc:docMk/>
            <pc:sldMk cId="1996945676" sldId="268"/>
            <ac:cxnSpMk id="207" creationId="{C3DA3200-F164-470E-BBB4-6818A4C2D123}"/>
          </ac:cxnSpMkLst>
        </pc:cxnChg>
        <pc:cxnChg chg="mod">
          <ac:chgData name="Daniel Moldawski" userId="b18ade50-948d-4ccd-a0a9-87a934807f57" providerId="ADAL" clId="{74D51625-6EBB-4A7E-8DE9-BA377392033E}" dt="2022-01-30T11:22:37.059" v="1891"/>
          <ac:cxnSpMkLst>
            <pc:docMk/>
            <pc:sldMk cId="1996945676" sldId="268"/>
            <ac:cxnSpMk id="208" creationId="{6508F5B3-C2A4-44E5-A13E-B06D4DC6D443}"/>
          </ac:cxnSpMkLst>
        </pc:cxnChg>
        <pc:cxnChg chg="mod">
          <ac:chgData name="Daniel Moldawski" userId="b18ade50-948d-4ccd-a0a9-87a934807f57" providerId="ADAL" clId="{74D51625-6EBB-4A7E-8DE9-BA377392033E}" dt="2022-01-30T11:23:05.037" v="1894"/>
          <ac:cxnSpMkLst>
            <pc:docMk/>
            <pc:sldMk cId="1996945676" sldId="268"/>
            <ac:cxnSpMk id="213" creationId="{0104B238-E06F-4360-9249-EA57304751B7}"/>
          </ac:cxnSpMkLst>
        </pc:cxnChg>
        <pc:cxnChg chg="mod">
          <ac:chgData name="Daniel Moldawski" userId="b18ade50-948d-4ccd-a0a9-87a934807f57" providerId="ADAL" clId="{74D51625-6EBB-4A7E-8DE9-BA377392033E}" dt="2022-01-30T11:23:05.037" v="1894"/>
          <ac:cxnSpMkLst>
            <pc:docMk/>
            <pc:sldMk cId="1996945676" sldId="268"/>
            <ac:cxnSpMk id="214" creationId="{8BEA55DB-D184-40AB-8246-9B9BC1135846}"/>
          </ac:cxnSpMkLst>
        </pc:cxnChg>
        <pc:cxnChg chg="mod">
          <ac:chgData name="Daniel Moldawski" userId="b18ade50-948d-4ccd-a0a9-87a934807f57" providerId="ADAL" clId="{74D51625-6EBB-4A7E-8DE9-BA377392033E}" dt="2022-01-30T11:23:25.389" v="1897"/>
          <ac:cxnSpMkLst>
            <pc:docMk/>
            <pc:sldMk cId="1996945676" sldId="268"/>
            <ac:cxnSpMk id="219" creationId="{68D78869-6750-46DD-B32F-321E3DDF16DE}"/>
          </ac:cxnSpMkLst>
        </pc:cxnChg>
        <pc:cxnChg chg="mod">
          <ac:chgData name="Daniel Moldawski" userId="b18ade50-948d-4ccd-a0a9-87a934807f57" providerId="ADAL" clId="{74D51625-6EBB-4A7E-8DE9-BA377392033E}" dt="2022-01-30T11:23:25.389" v="1897"/>
          <ac:cxnSpMkLst>
            <pc:docMk/>
            <pc:sldMk cId="1996945676" sldId="268"/>
            <ac:cxnSpMk id="220" creationId="{124EC94C-4EF2-47C0-BD11-4DDCA265A677}"/>
          </ac:cxnSpMkLst>
        </pc:cxnChg>
        <pc:cxnChg chg="mod">
          <ac:chgData name="Daniel Moldawski" userId="b18ade50-948d-4ccd-a0a9-87a934807f57" providerId="ADAL" clId="{74D51625-6EBB-4A7E-8DE9-BA377392033E}" dt="2022-01-30T11:23:25.389" v="1897"/>
          <ac:cxnSpMkLst>
            <pc:docMk/>
            <pc:sldMk cId="1996945676" sldId="268"/>
            <ac:cxnSpMk id="221" creationId="{CD18B6C8-18D6-4C33-9B0D-11187C76CE36}"/>
          </ac:cxnSpMkLst>
        </pc:cxnChg>
        <pc:cxnChg chg="mod">
          <ac:chgData name="Daniel Moldawski" userId="b18ade50-948d-4ccd-a0a9-87a934807f57" providerId="ADAL" clId="{74D51625-6EBB-4A7E-8DE9-BA377392033E}" dt="2022-01-30T11:23:25.389" v="1897"/>
          <ac:cxnSpMkLst>
            <pc:docMk/>
            <pc:sldMk cId="1996945676" sldId="268"/>
            <ac:cxnSpMk id="222" creationId="{6E61D5F5-248C-427D-B85F-212B7DF6F629}"/>
          </ac:cxnSpMkLst>
        </pc:cxnChg>
        <pc:cxnChg chg="mod">
          <ac:chgData name="Daniel Moldawski" userId="b18ade50-948d-4ccd-a0a9-87a934807f57" providerId="ADAL" clId="{74D51625-6EBB-4A7E-8DE9-BA377392033E}" dt="2022-01-30T11:23:25.389" v="1897"/>
          <ac:cxnSpMkLst>
            <pc:docMk/>
            <pc:sldMk cId="1996945676" sldId="268"/>
            <ac:cxnSpMk id="223" creationId="{6959DE06-EC72-4405-84B6-513AD05970D6}"/>
          </ac:cxnSpMkLst>
        </pc:cxnChg>
        <pc:cxnChg chg="mod">
          <ac:chgData name="Daniel Moldawski" userId="b18ade50-948d-4ccd-a0a9-87a934807f57" providerId="ADAL" clId="{74D51625-6EBB-4A7E-8DE9-BA377392033E}" dt="2022-01-30T11:23:33.732" v="1901"/>
          <ac:cxnSpMkLst>
            <pc:docMk/>
            <pc:sldMk cId="1996945676" sldId="268"/>
            <ac:cxnSpMk id="228" creationId="{8EC552E3-38A0-4FE2-9A6A-A7EC1A68FF2F}"/>
          </ac:cxnSpMkLst>
        </pc:cxnChg>
        <pc:cxnChg chg="mod">
          <ac:chgData name="Daniel Moldawski" userId="b18ade50-948d-4ccd-a0a9-87a934807f57" providerId="ADAL" clId="{74D51625-6EBB-4A7E-8DE9-BA377392033E}" dt="2022-01-30T11:23:33.732" v="1901"/>
          <ac:cxnSpMkLst>
            <pc:docMk/>
            <pc:sldMk cId="1996945676" sldId="268"/>
            <ac:cxnSpMk id="229" creationId="{ABD78371-7EDB-4331-ACE1-20FC6C70F7DC}"/>
          </ac:cxnSpMkLst>
        </pc:cxnChg>
        <pc:cxnChg chg="mod">
          <ac:chgData name="Daniel Moldawski" userId="b18ade50-948d-4ccd-a0a9-87a934807f57" providerId="ADAL" clId="{74D51625-6EBB-4A7E-8DE9-BA377392033E}" dt="2022-03-09T09:05:42.050" v="2812" actId="165"/>
          <ac:cxnSpMkLst>
            <pc:docMk/>
            <pc:sldMk cId="1996945676" sldId="268"/>
            <ac:cxnSpMk id="234" creationId="{72E9C62A-EDD8-4552-9CD5-C2316998704D}"/>
          </ac:cxnSpMkLst>
        </pc:cxnChg>
        <pc:cxnChg chg="mod">
          <ac:chgData name="Daniel Moldawski" userId="b18ade50-948d-4ccd-a0a9-87a934807f57" providerId="ADAL" clId="{74D51625-6EBB-4A7E-8DE9-BA377392033E}" dt="2022-03-09T09:05:42.050" v="2812" actId="165"/>
          <ac:cxnSpMkLst>
            <pc:docMk/>
            <pc:sldMk cId="1996945676" sldId="268"/>
            <ac:cxnSpMk id="235" creationId="{8A31368D-615E-4D3F-94C0-51CCD2F75462}"/>
          </ac:cxnSpMkLst>
        </pc:cxnChg>
        <pc:cxnChg chg="mod">
          <ac:chgData name="Daniel Moldawski" userId="b18ade50-948d-4ccd-a0a9-87a934807f57" providerId="ADAL" clId="{74D51625-6EBB-4A7E-8DE9-BA377392033E}" dt="2022-03-09T09:05:42.050" v="2812" actId="165"/>
          <ac:cxnSpMkLst>
            <pc:docMk/>
            <pc:sldMk cId="1996945676" sldId="268"/>
            <ac:cxnSpMk id="236" creationId="{4ADA543C-3653-4966-B7EF-4BBC560AF273}"/>
          </ac:cxnSpMkLst>
        </pc:cxnChg>
        <pc:cxnChg chg="mod">
          <ac:chgData name="Daniel Moldawski" userId="b18ade50-948d-4ccd-a0a9-87a934807f57" providerId="ADAL" clId="{74D51625-6EBB-4A7E-8DE9-BA377392033E}" dt="2022-03-09T09:05:42.050" v="2812" actId="165"/>
          <ac:cxnSpMkLst>
            <pc:docMk/>
            <pc:sldMk cId="1996945676" sldId="268"/>
            <ac:cxnSpMk id="237" creationId="{464C6A48-5EB5-4277-B29D-8A61B5EB2018}"/>
          </ac:cxnSpMkLst>
        </pc:cxnChg>
        <pc:cxnChg chg="mod">
          <ac:chgData name="Daniel Moldawski" userId="b18ade50-948d-4ccd-a0a9-87a934807f57" providerId="ADAL" clId="{74D51625-6EBB-4A7E-8DE9-BA377392033E}" dt="2022-03-09T09:05:42.050" v="2812" actId="165"/>
          <ac:cxnSpMkLst>
            <pc:docMk/>
            <pc:sldMk cId="1996945676" sldId="268"/>
            <ac:cxnSpMk id="238" creationId="{EA2FBA77-4407-4216-86C4-291D85107B81}"/>
          </ac:cxnSpMkLst>
        </pc:cxnChg>
        <pc:cxnChg chg="mod">
          <ac:chgData name="Daniel Moldawski" userId="b18ade50-948d-4ccd-a0a9-87a934807f57" providerId="ADAL" clId="{74D51625-6EBB-4A7E-8DE9-BA377392033E}" dt="2022-03-09T09:05:42.050" v="2812" actId="165"/>
          <ac:cxnSpMkLst>
            <pc:docMk/>
            <pc:sldMk cId="1996945676" sldId="268"/>
            <ac:cxnSpMk id="243" creationId="{38246858-3A05-4317-9621-41D2A154CF19}"/>
          </ac:cxnSpMkLst>
        </pc:cxnChg>
        <pc:cxnChg chg="mod">
          <ac:chgData name="Daniel Moldawski" userId="b18ade50-948d-4ccd-a0a9-87a934807f57" providerId="ADAL" clId="{74D51625-6EBB-4A7E-8DE9-BA377392033E}" dt="2022-03-09T09:05:42.050" v="2812" actId="165"/>
          <ac:cxnSpMkLst>
            <pc:docMk/>
            <pc:sldMk cId="1996945676" sldId="268"/>
            <ac:cxnSpMk id="244" creationId="{7DDE24F8-CAAF-450C-B9FE-6CCE2E7F47F4}"/>
          </ac:cxnSpMkLst>
        </pc:cxnChg>
        <pc:cxnChg chg="mod">
          <ac:chgData name="Daniel Moldawski" userId="b18ade50-948d-4ccd-a0a9-87a934807f57" providerId="ADAL" clId="{74D51625-6EBB-4A7E-8DE9-BA377392033E}" dt="2022-01-30T11:33:07.115" v="1949"/>
          <ac:cxnSpMkLst>
            <pc:docMk/>
            <pc:sldMk cId="1996945676" sldId="268"/>
            <ac:cxnSpMk id="250" creationId="{6CEDB2D2-F622-4387-888E-E0CB109B8D58}"/>
          </ac:cxnSpMkLst>
        </pc:cxnChg>
        <pc:cxnChg chg="mod">
          <ac:chgData name="Daniel Moldawski" userId="b18ade50-948d-4ccd-a0a9-87a934807f57" providerId="ADAL" clId="{74D51625-6EBB-4A7E-8DE9-BA377392033E}" dt="2022-01-30T11:33:07.115" v="1949"/>
          <ac:cxnSpMkLst>
            <pc:docMk/>
            <pc:sldMk cId="1996945676" sldId="268"/>
            <ac:cxnSpMk id="251" creationId="{D25461A6-5BF7-443C-9386-396A6173DE80}"/>
          </ac:cxnSpMkLst>
        </pc:cxnChg>
        <pc:cxnChg chg="mod">
          <ac:chgData name="Daniel Moldawski" userId="b18ade50-948d-4ccd-a0a9-87a934807f57" providerId="ADAL" clId="{74D51625-6EBB-4A7E-8DE9-BA377392033E}" dt="2022-01-30T11:33:07.115" v="1949"/>
          <ac:cxnSpMkLst>
            <pc:docMk/>
            <pc:sldMk cId="1996945676" sldId="268"/>
            <ac:cxnSpMk id="255" creationId="{6B0FE33F-BF55-401A-91EF-272DA983552C}"/>
          </ac:cxnSpMkLst>
        </pc:cxnChg>
        <pc:cxnChg chg="mod">
          <ac:chgData name="Daniel Moldawski" userId="b18ade50-948d-4ccd-a0a9-87a934807f57" providerId="ADAL" clId="{74D51625-6EBB-4A7E-8DE9-BA377392033E}" dt="2022-01-30T11:33:07.115" v="1949"/>
          <ac:cxnSpMkLst>
            <pc:docMk/>
            <pc:sldMk cId="1996945676" sldId="268"/>
            <ac:cxnSpMk id="256" creationId="{5B546FA9-FC88-494E-8E5E-1B5D8057CF85}"/>
          </ac:cxnSpMkLst>
        </pc:cxnChg>
        <pc:cxnChg chg="mod">
          <ac:chgData name="Daniel Moldawski" userId="b18ade50-948d-4ccd-a0a9-87a934807f57" providerId="ADAL" clId="{74D51625-6EBB-4A7E-8DE9-BA377392033E}" dt="2022-01-30T11:33:07.115" v="1949"/>
          <ac:cxnSpMkLst>
            <pc:docMk/>
            <pc:sldMk cId="1996945676" sldId="268"/>
            <ac:cxnSpMk id="257" creationId="{2D162BF9-FC77-44AE-BC1F-1252CE9B37DF}"/>
          </ac:cxnSpMkLst>
        </pc:cxnChg>
        <pc:cxnChg chg="mod">
          <ac:chgData name="Daniel Moldawski" userId="b18ade50-948d-4ccd-a0a9-87a934807f57" providerId="ADAL" clId="{74D51625-6EBB-4A7E-8DE9-BA377392033E}" dt="2022-01-30T11:33:07.115" v="1949"/>
          <ac:cxnSpMkLst>
            <pc:docMk/>
            <pc:sldMk cId="1996945676" sldId="268"/>
            <ac:cxnSpMk id="258" creationId="{8441737C-F436-4B1F-B047-C17818F33691}"/>
          </ac:cxnSpMkLst>
        </pc:cxnChg>
        <pc:cxnChg chg="mod">
          <ac:chgData name="Daniel Moldawski" userId="b18ade50-948d-4ccd-a0a9-87a934807f57" providerId="ADAL" clId="{74D51625-6EBB-4A7E-8DE9-BA377392033E}" dt="2022-01-30T11:33:07.115" v="1949"/>
          <ac:cxnSpMkLst>
            <pc:docMk/>
            <pc:sldMk cId="1996945676" sldId="268"/>
            <ac:cxnSpMk id="259" creationId="{CDADFC95-8E27-4EF7-ADCB-6F9E58A07E06}"/>
          </ac:cxnSpMkLst>
        </pc:cxnChg>
        <pc:cxnChg chg="mod">
          <ac:chgData name="Daniel Moldawski" userId="b18ade50-948d-4ccd-a0a9-87a934807f57" providerId="ADAL" clId="{74D51625-6EBB-4A7E-8DE9-BA377392033E}" dt="2022-01-30T11:33:07.115" v="1949"/>
          <ac:cxnSpMkLst>
            <pc:docMk/>
            <pc:sldMk cId="1996945676" sldId="268"/>
            <ac:cxnSpMk id="261" creationId="{D2D91C48-8BD6-49CE-985F-7BE9004FECCB}"/>
          </ac:cxnSpMkLst>
        </pc:cxnChg>
      </pc:sldChg>
      <pc:sldChg chg="new del">
        <pc:chgData name="Daniel Moldawski" userId="b18ade50-948d-4ccd-a0a9-87a934807f57" providerId="ADAL" clId="{74D51625-6EBB-4A7E-8DE9-BA377392033E}" dt="2022-01-30T11:11:44.008" v="1266" actId="47"/>
        <pc:sldMkLst>
          <pc:docMk/>
          <pc:sldMk cId="1922035041" sldId="269"/>
        </pc:sldMkLst>
      </pc:sldChg>
      <pc:sldChg chg="addSp delSp modSp new mod ord">
        <pc:chgData name="Daniel Moldawski" userId="b18ade50-948d-4ccd-a0a9-87a934807f57" providerId="ADAL" clId="{74D51625-6EBB-4A7E-8DE9-BA377392033E}" dt="2022-06-17T20:08:18.242" v="2898" actId="164"/>
        <pc:sldMkLst>
          <pc:docMk/>
          <pc:sldMk cId="3583888820" sldId="269"/>
        </pc:sldMkLst>
        <pc:spChg chg="del">
          <ac:chgData name="Daniel Moldawski" userId="b18ade50-948d-4ccd-a0a9-87a934807f57" providerId="ADAL" clId="{74D51625-6EBB-4A7E-8DE9-BA377392033E}" dt="2022-01-30T11:33:32.648" v="1957" actId="478"/>
          <ac:spMkLst>
            <pc:docMk/>
            <pc:sldMk cId="3583888820" sldId="269"/>
            <ac:spMk id="2" creationId="{09025A14-0606-43B0-B762-0EB57C86C697}"/>
          </ac:spMkLst>
        </pc:spChg>
        <pc:spChg chg="del mod">
          <ac:chgData name="Daniel Moldawski" userId="b18ade50-948d-4ccd-a0a9-87a934807f57" providerId="ADAL" clId="{74D51625-6EBB-4A7E-8DE9-BA377392033E}" dt="2022-01-30T11:33:30.579" v="1956" actId="478"/>
          <ac:spMkLst>
            <pc:docMk/>
            <pc:sldMk cId="3583888820" sldId="269"/>
            <ac:spMk id="3" creationId="{762D29D5-2E68-474E-82F5-07BBD5E6C240}"/>
          </ac:spMkLst>
        </pc:spChg>
        <pc:spChg chg="mod">
          <ac:chgData name="Daniel Moldawski" userId="b18ade50-948d-4ccd-a0a9-87a934807f57" providerId="ADAL" clId="{74D51625-6EBB-4A7E-8DE9-BA377392033E}" dt="2022-01-30T11:33:34.196" v="1958"/>
          <ac:spMkLst>
            <pc:docMk/>
            <pc:sldMk cId="3583888820" sldId="269"/>
            <ac:spMk id="9" creationId="{2DADD664-FCC0-45C9-840F-DBB0B9C20921}"/>
          </ac:spMkLst>
        </pc:spChg>
        <pc:spChg chg="mod">
          <ac:chgData name="Daniel Moldawski" userId="b18ade50-948d-4ccd-a0a9-87a934807f57" providerId="ADAL" clId="{74D51625-6EBB-4A7E-8DE9-BA377392033E}" dt="2022-01-30T11:33:34.196" v="1958"/>
          <ac:spMkLst>
            <pc:docMk/>
            <pc:sldMk cId="3583888820" sldId="269"/>
            <ac:spMk id="10" creationId="{57F11226-D0BC-4129-AF1C-9B529C747677}"/>
          </ac:spMkLst>
        </pc:spChg>
        <pc:spChg chg="mod">
          <ac:chgData name="Daniel Moldawski" userId="b18ade50-948d-4ccd-a0a9-87a934807f57" providerId="ADAL" clId="{74D51625-6EBB-4A7E-8DE9-BA377392033E}" dt="2022-01-30T11:33:34.196" v="1958"/>
          <ac:spMkLst>
            <pc:docMk/>
            <pc:sldMk cId="3583888820" sldId="269"/>
            <ac:spMk id="11" creationId="{47255F8A-FC4D-4CC9-9C5B-17BE95797544}"/>
          </ac:spMkLst>
        </pc:spChg>
        <pc:spChg chg="mod">
          <ac:chgData name="Daniel Moldawski" userId="b18ade50-948d-4ccd-a0a9-87a934807f57" providerId="ADAL" clId="{74D51625-6EBB-4A7E-8DE9-BA377392033E}" dt="2022-01-30T11:33:34.196" v="1958"/>
          <ac:spMkLst>
            <pc:docMk/>
            <pc:sldMk cId="3583888820" sldId="269"/>
            <ac:spMk id="19" creationId="{E522F40A-B83B-48D9-A289-77F9C6A80C1F}"/>
          </ac:spMkLst>
        </pc:spChg>
        <pc:spChg chg="mod">
          <ac:chgData name="Daniel Moldawski" userId="b18ade50-948d-4ccd-a0a9-87a934807f57" providerId="ADAL" clId="{74D51625-6EBB-4A7E-8DE9-BA377392033E}" dt="2022-01-30T11:33:34.196" v="1958"/>
          <ac:spMkLst>
            <pc:docMk/>
            <pc:sldMk cId="3583888820" sldId="269"/>
            <ac:spMk id="20" creationId="{37A75704-A5EC-4FB8-808F-71672DC1E56A}"/>
          </ac:spMkLst>
        </pc:spChg>
        <pc:spChg chg="mod">
          <ac:chgData name="Daniel Moldawski" userId="b18ade50-948d-4ccd-a0a9-87a934807f57" providerId="ADAL" clId="{74D51625-6EBB-4A7E-8DE9-BA377392033E}" dt="2022-01-30T11:33:49.927" v="1962"/>
          <ac:spMkLst>
            <pc:docMk/>
            <pc:sldMk cId="3583888820" sldId="269"/>
            <ac:spMk id="22" creationId="{7B610AE2-4948-4847-A328-2B2B1079714C}"/>
          </ac:spMkLst>
        </pc:spChg>
        <pc:spChg chg="mod">
          <ac:chgData name="Daniel Moldawski" userId="b18ade50-948d-4ccd-a0a9-87a934807f57" providerId="ADAL" clId="{74D51625-6EBB-4A7E-8DE9-BA377392033E}" dt="2022-01-30T11:33:49.927" v="1962"/>
          <ac:spMkLst>
            <pc:docMk/>
            <pc:sldMk cId="3583888820" sldId="269"/>
            <ac:spMk id="30" creationId="{18ACCAF2-F11E-4F22-98DC-D47F2431B053}"/>
          </ac:spMkLst>
        </pc:spChg>
        <pc:spChg chg="mod">
          <ac:chgData name="Daniel Moldawski" userId="b18ade50-948d-4ccd-a0a9-87a934807f57" providerId="ADAL" clId="{74D51625-6EBB-4A7E-8DE9-BA377392033E}" dt="2022-01-30T11:33:49.927" v="1962"/>
          <ac:spMkLst>
            <pc:docMk/>
            <pc:sldMk cId="3583888820" sldId="269"/>
            <ac:spMk id="31" creationId="{DBF3B30E-4EDB-431F-8075-5C56D454E8A0}"/>
          </ac:spMkLst>
        </pc:spChg>
        <pc:spChg chg="mod">
          <ac:chgData name="Daniel Moldawski" userId="b18ade50-948d-4ccd-a0a9-87a934807f57" providerId="ADAL" clId="{74D51625-6EBB-4A7E-8DE9-BA377392033E}" dt="2022-01-30T11:33:56.686" v="1963"/>
          <ac:spMkLst>
            <pc:docMk/>
            <pc:sldMk cId="3583888820" sldId="269"/>
            <ac:spMk id="34" creationId="{5567ACCB-5A01-4FF1-81B0-869C09AC25EE}"/>
          </ac:spMkLst>
        </pc:spChg>
        <pc:spChg chg="add del mod topLvl">
          <ac:chgData name="Daniel Moldawski" userId="b18ade50-948d-4ccd-a0a9-87a934807f57" providerId="ADAL" clId="{74D51625-6EBB-4A7E-8DE9-BA377392033E}" dt="2022-06-17T20:08:18.242" v="2898" actId="164"/>
          <ac:spMkLst>
            <pc:docMk/>
            <pc:sldMk cId="3583888820" sldId="269"/>
            <ac:spMk id="36" creationId="{E27F5C7F-04E1-428A-9E3C-37996944F0D3}"/>
          </ac:spMkLst>
        </pc:spChg>
        <pc:spChg chg="mod">
          <ac:chgData name="Daniel Moldawski" userId="b18ade50-948d-4ccd-a0a9-87a934807f57" providerId="ADAL" clId="{74D51625-6EBB-4A7E-8DE9-BA377392033E}" dt="2022-06-17T20:08:01.338" v="2893" actId="165"/>
          <ac:spMkLst>
            <pc:docMk/>
            <pc:sldMk cId="3583888820" sldId="269"/>
            <ac:spMk id="43" creationId="{D5D5B83D-5DD3-495D-B44E-F887EA88698A}"/>
          </ac:spMkLst>
        </pc:spChg>
        <pc:spChg chg="mod">
          <ac:chgData name="Daniel Moldawski" userId="b18ade50-948d-4ccd-a0a9-87a934807f57" providerId="ADAL" clId="{74D51625-6EBB-4A7E-8DE9-BA377392033E}" dt="2022-06-17T20:08:01.338" v="2893" actId="165"/>
          <ac:spMkLst>
            <pc:docMk/>
            <pc:sldMk cId="3583888820" sldId="269"/>
            <ac:spMk id="44" creationId="{6517BDDC-251F-48ED-A796-DE56741977E7}"/>
          </ac:spMkLst>
        </pc:spChg>
        <pc:spChg chg="mod">
          <ac:chgData name="Daniel Moldawski" userId="b18ade50-948d-4ccd-a0a9-87a934807f57" providerId="ADAL" clId="{74D51625-6EBB-4A7E-8DE9-BA377392033E}" dt="2022-06-17T20:07:51.428" v="2892" actId="165"/>
          <ac:spMkLst>
            <pc:docMk/>
            <pc:sldMk cId="3583888820" sldId="269"/>
            <ac:spMk id="47" creationId="{82690D0D-5CE3-4C7B-921F-B7038DA0DFE7}"/>
          </ac:spMkLst>
        </pc:spChg>
        <pc:spChg chg="mod">
          <ac:chgData name="Daniel Moldawski" userId="b18ade50-948d-4ccd-a0a9-87a934807f57" providerId="ADAL" clId="{74D51625-6EBB-4A7E-8DE9-BA377392033E}" dt="2022-01-30T11:35:05.698" v="1984"/>
          <ac:spMkLst>
            <pc:docMk/>
            <pc:sldMk cId="3583888820" sldId="269"/>
            <ac:spMk id="49" creationId="{1499AB73-DFFA-4152-A14C-88D3623880C8}"/>
          </ac:spMkLst>
        </pc:spChg>
        <pc:spChg chg="mod">
          <ac:chgData name="Daniel Moldawski" userId="b18ade50-948d-4ccd-a0a9-87a934807f57" providerId="ADAL" clId="{74D51625-6EBB-4A7E-8DE9-BA377392033E}" dt="2022-01-30T11:35:05.698" v="1984"/>
          <ac:spMkLst>
            <pc:docMk/>
            <pc:sldMk cId="3583888820" sldId="269"/>
            <ac:spMk id="56" creationId="{E3B97D13-6C07-4104-B809-F397382F53E3}"/>
          </ac:spMkLst>
        </pc:spChg>
        <pc:spChg chg="mod">
          <ac:chgData name="Daniel Moldawski" userId="b18ade50-948d-4ccd-a0a9-87a934807f57" providerId="ADAL" clId="{74D51625-6EBB-4A7E-8DE9-BA377392033E}" dt="2022-01-30T11:35:05.698" v="1984"/>
          <ac:spMkLst>
            <pc:docMk/>
            <pc:sldMk cId="3583888820" sldId="269"/>
            <ac:spMk id="57" creationId="{C7EE4809-0EB8-41AE-A5E0-DD7DF246F70A}"/>
          </ac:spMkLst>
        </pc:spChg>
        <pc:spChg chg="mod">
          <ac:chgData name="Daniel Moldawski" userId="b18ade50-948d-4ccd-a0a9-87a934807f57" providerId="ADAL" clId="{74D51625-6EBB-4A7E-8DE9-BA377392033E}" dt="2022-01-30T11:35:14.028" v="1985"/>
          <ac:spMkLst>
            <pc:docMk/>
            <pc:sldMk cId="3583888820" sldId="269"/>
            <ac:spMk id="60" creationId="{681E384F-AA58-4A68-A726-21DD92ED9E07}"/>
          </ac:spMkLst>
        </pc:spChg>
        <pc:spChg chg="mod">
          <ac:chgData name="Daniel Moldawski" userId="b18ade50-948d-4ccd-a0a9-87a934807f57" providerId="ADAL" clId="{74D51625-6EBB-4A7E-8DE9-BA377392033E}" dt="2022-01-30T11:36:24.305" v="1990"/>
          <ac:spMkLst>
            <pc:docMk/>
            <pc:sldMk cId="3583888820" sldId="269"/>
            <ac:spMk id="62" creationId="{3701DE49-FB76-4EDD-8A8B-B1FD432229F8}"/>
          </ac:spMkLst>
        </pc:spChg>
        <pc:spChg chg="mod">
          <ac:chgData name="Daniel Moldawski" userId="b18ade50-948d-4ccd-a0a9-87a934807f57" providerId="ADAL" clId="{74D51625-6EBB-4A7E-8DE9-BA377392033E}" dt="2022-01-30T11:36:24.305" v="1990"/>
          <ac:spMkLst>
            <pc:docMk/>
            <pc:sldMk cId="3583888820" sldId="269"/>
            <ac:spMk id="69" creationId="{871F41E9-5841-41B1-9511-D5207E86A8AF}"/>
          </ac:spMkLst>
        </pc:spChg>
        <pc:spChg chg="mod">
          <ac:chgData name="Daniel Moldawski" userId="b18ade50-948d-4ccd-a0a9-87a934807f57" providerId="ADAL" clId="{74D51625-6EBB-4A7E-8DE9-BA377392033E}" dt="2022-01-30T11:36:24.305" v="1990"/>
          <ac:spMkLst>
            <pc:docMk/>
            <pc:sldMk cId="3583888820" sldId="269"/>
            <ac:spMk id="70" creationId="{C05A0AE7-4B4E-4A79-8050-C60925096D23}"/>
          </ac:spMkLst>
        </pc:spChg>
        <pc:spChg chg="mod">
          <ac:chgData name="Daniel Moldawski" userId="b18ade50-948d-4ccd-a0a9-87a934807f57" providerId="ADAL" clId="{74D51625-6EBB-4A7E-8DE9-BA377392033E}" dt="2022-01-30T11:36:31.637" v="1992"/>
          <ac:spMkLst>
            <pc:docMk/>
            <pc:sldMk cId="3583888820" sldId="269"/>
            <ac:spMk id="73" creationId="{E2A3D42B-A16E-406C-9083-99EDD911C97E}"/>
          </ac:spMkLst>
        </pc:spChg>
        <pc:spChg chg="mod">
          <ac:chgData name="Daniel Moldawski" userId="b18ade50-948d-4ccd-a0a9-87a934807f57" providerId="ADAL" clId="{74D51625-6EBB-4A7E-8DE9-BA377392033E}" dt="2022-01-30T11:36:51.675" v="1995"/>
          <ac:spMkLst>
            <pc:docMk/>
            <pc:sldMk cId="3583888820" sldId="269"/>
            <ac:spMk id="75" creationId="{5801F276-16D7-44BD-B106-E07BC02DD183}"/>
          </ac:spMkLst>
        </pc:spChg>
        <pc:spChg chg="mod">
          <ac:chgData name="Daniel Moldawski" userId="b18ade50-948d-4ccd-a0a9-87a934807f57" providerId="ADAL" clId="{74D51625-6EBB-4A7E-8DE9-BA377392033E}" dt="2022-01-30T11:36:51.675" v="1995"/>
          <ac:spMkLst>
            <pc:docMk/>
            <pc:sldMk cId="3583888820" sldId="269"/>
            <ac:spMk id="82" creationId="{5EDE098B-8992-434C-A7DD-82852683373E}"/>
          </ac:spMkLst>
        </pc:spChg>
        <pc:spChg chg="mod">
          <ac:chgData name="Daniel Moldawski" userId="b18ade50-948d-4ccd-a0a9-87a934807f57" providerId="ADAL" clId="{74D51625-6EBB-4A7E-8DE9-BA377392033E}" dt="2022-01-30T11:36:51.675" v="1995"/>
          <ac:spMkLst>
            <pc:docMk/>
            <pc:sldMk cId="3583888820" sldId="269"/>
            <ac:spMk id="83" creationId="{E44DFD25-87B7-4681-83DD-7179A9A6A87F}"/>
          </ac:spMkLst>
        </pc:spChg>
        <pc:spChg chg="mod">
          <ac:chgData name="Daniel Moldawski" userId="b18ade50-948d-4ccd-a0a9-87a934807f57" providerId="ADAL" clId="{74D51625-6EBB-4A7E-8DE9-BA377392033E}" dt="2022-01-30T11:36:57.097" v="1997"/>
          <ac:spMkLst>
            <pc:docMk/>
            <pc:sldMk cId="3583888820" sldId="269"/>
            <ac:spMk id="86" creationId="{F058F7BE-83E0-47DF-AC72-CD9A1B72C371}"/>
          </ac:spMkLst>
        </pc:spChg>
        <pc:spChg chg="mod topLvl">
          <ac:chgData name="Daniel Moldawski" userId="b18ade50-948d-4ccd-a0a9-87a934807f57" providerId="ADAL" clId="{74D51625-6EBB-4A7E-8DE9-BA377392033E}" dt="2022-06-14T20:46:09.058" v="2890" actId="164"/>
          <ac:spMkLst>
            <pc:docMk/>
            <pc:sldMk cId="3583888820" sldId="269"/>
            <ac:spMk id="88" creationId="{BD403987-EC2F-4256-B1A8-30D0FFC4136A}"/>
          </ac:spMkLst>
        </pc:spChg>
        <pc:spChg chg="mod topLvl">
          <ac:chgData name="Daniel Moldawski" userId="b18ade50-948d-4ccd-a0a9-87a934807f57" providerId="ADAL" clId="{74D51625-6EBB-4A7E-8DE9-BA377392033E}" dt="2022-06-14T20:46:09.058" v="2890" actId="164"/>
          <ac:spMkLst>
            <pc:docMk/>
            <pc:sldMk cId="3583888820" sldId="269"/>
            <ac:spMk id="95" creationId="{FD647670-D094-412F-A057-1C4698CCAD28}"/>
          </ac:spMkLst>
        </pc:spChg>
        <pc:spChg chg="del mod">
          <ac:chgData name="Daniel Moldawski" userId="b18ade50-948d-4ccd-a0a9-87a934807f57" providerId="ADAL" clId="{74D51625-6EBB-4A7E-8DE9-BA377392033E}" dt="2022-06-14T20:33:39.135" v="2840" actId="478"/>
          <ac:spMkLst>
            <pc:docMk/>
            <pc:sldMk cId="3583888820" sldId="269"/>
            <ac:spMk id="96" creationId="{FEBC6C4F-1C7D-453E-AD46-FA358FA8F006}"/>
          </ac:spMkLst>
        </pc:spChg>
        <pc:spChg chg="mod topLvl">
          <ac:chgData name="Daniel Moldawski" userId="b18ade50-948d-4ccd-a0a9-87a934807f57" providerId="ADAL" clId="{74D51625-6EBB-4A7E-8DE9-BA377392033E}" dt="2022-06-14T20:46:09.058" v="2890" actId="164"/>
          <ac:spMkLst>
            <pc:docMk/>
            <pc:sldMk cId="3583888820" sldId="269"/>
            <ac:spMk id="99" creationId="{9F7CACD9-3D78-458F-BD09-1A51B407999E}"/>
          </ac:spMkLst>
        </pc:spChg>
        <pc:spChg chg="del mod topLvl">
          <ac:chgData name="Daniel Moldawski" userId="b18ade50-948d-4ccd-a0a9-87a934807f57" providerId="ADAL" clId="{74D51625-6EBB-4A7E-8DE9-BA377392033E}" dt="2022-06-14T20:45:56.485" v="2888" actId="478"/>
          <ac:spMkLst>
            <pc:docMk/>
            <pc:sldMk cId="3583888820" sldId="269"/>
            <ac:spMk id="102" creationId="{654F0E0F-0A45-27D4-2BAE-9DAA7EF3B280}"/>
          </ac:spMkLst>
        </pc:spChg>
        <pc:spChg chg="del mod topLvl">
          <ac:chgData name="Daniel Moldawski" userId="b18ade50-948d-4ccd-a0a9-87a934807f57" providerId="ADAL" clId="{74D51625-6EBB-4A7E-8DE9-BA377392033E}" dt="2022-06-14T20:45:53.967" v="2887" actId="478"/>
          <ac:spMkLst>
            <pc:docMk/>
            <pc:sldMk cId="3583888820" sldId="269"/>
            <ac:spMk id="109" creationId="{486F930C-5A44-CC25-2CFB-8AA8AD61CC78}"/>
          </ac:spMkLst>
        </pc:spChg>
        <pc:spChg chg="mod topLvl">
          <ac:chgData name="Daniel Moldawski" userId="b18ade50-948d-4ccd-a0a9-87a934807f57" providerId="ADAL" clId="{74D51625-6EBB-4A7E-8DE9-BA377392033E}" dt="2022-06-14T20:46:09.058" v="2890" actId="164"/>
          <ac:spMkLst>
            <pc:docMk/>
            <pc:sldMk cId="3583888820" sldId="269"/>
            <ac:spMk id="110" creationId="{E78E42AE-B3EC-5AC4-AB64-67D654E89109}"/>
          </ac:spMkLst>
        </pc:spChg>
        <pc:spChg chg="mod">
          <ac:chgData name="Daniel Moldawski" userId="b18ade50-948d-4ccd-a0a9-87a934807f57" providerId="ADAL" clId="{74D51625-6EBB-4A7E-8DE9-BA377392033E}" dt="2022-06-14T20:33:46.531" v="2842"/>
          <ac:spMkLst>
            <pc:docMk/>
            <pc:sldMk cId="3583888820" sldId="269"/>
            <ac:spMk id="112" creationId="{3ED08322-82DD-4CD9-E339-FA6FFCEAAB5C}"/>
          </ac:spMkLst>
        </pc:spChg>
        <pc:spChg chg="mod">
          <ac:chgData name="Daniel Moldawski" userId="b18ade50-948d-4ccd-a0a9-87a934807f57" providerId="ADAL" clId="{74D51625-6EBB-4A7E-8DE9-BA377392033E}" dt="2022-06-14T20:33:46.531" v="2842"/>
          <ac:spMkLst>
            <pc:docMk/>
            <pc:sldMk cId="3583888820" sldId="269"/>
            <ac:spMk id="119" creationId="{42CF3F24-D9CA-950E-B7A1-D4CE9E58256B}"/>
          </ac:spMkLst>
        </pc:spChg>
        <pc:spChg chg="mod">
          <ac:chgData name="Daniel Moldawski" userId="b18ade50-948d-4ccd-a0a9-87a934807f57" providerId="ADAL" clId="{74D51625-6EBB-4A7E-8DE9-BA377392033E}" dt="2022-06-14T20:33:46.531" v="2842"/>
          <ac:spMkLst>
            <pc:docMk/>
            <pc:sldMk cId="3583888820" sldId="269"/>
            <ac:spMk id="120" creationId="{3DE47E85-F5A8-3A29-0C6F-653448A84984}"/>
          </ac:spMkLst>
        </pc:spChg>
        <pc:spChg chg="mod">
          <ac:chgData name="Daniel Moldawski" userId="b18ade50-948d-4ccd-a0a9-87a934807f57" providerId="ADAL" clId="{74D51625-6EBB-4A7E-8DE9-BA377392033E}" dt="2022-06-14T20:37:15.132" v="2860"/>
          <ac:spMkLst>
            <pc:docMk/>
            <pc:sldMk cId="3583888820" sldId="269"/>
            <ac:spMk id="125" creationId="{C6F6F9B4-25E4-689D-4E13-186BA6F79166}"/>
          </ac:spMkLst>
        </pc:spChg>
        <pc:spChg chg="mod">
          <ac:chgData name="Daniel Moldawski" userId="b18ade50-948d-4ccd-a0a9-87a934807f57" providerId="ADAL" clId="{74D51625-6EBB-4A7E-8DE9-BA377392033E}" dt="2022-06-14T20:37:15.132" v="2860"/>
          <ac:spMkLst>
            <pc:docMk/>
            <pc:sldMk cId="3583888820" sldId="269"/>
            <ac:spMk id="126" creationId="{B88ABDBB-17D7-C1DA-4EF7-286BF3EB4530}"/>
          </ac:spMkLst>
        </pc:spChg>
        <pc:spChg chg="mod">
          <ac:chgData name="Daniel Moldawski" userId="b18ade50-948d-4ccd-a0a9-87a934807f57" providerId="ADAL" clId="{74D51625-6EBB-4A7E-8DE9-BA377392033E}" dt="2022-06-14T20:37:15.132" v="2860"/>
          <ac:spMkLst>
            <pc:docMk/>
            <pc:sldMk cId="3583888820" sldId="269"/>
            <ac:spMk id="132" creationId="{E9CA7ACC-9A0F-8265-167C-B6AD5A74623C}"/>
          </ac:spMkLst>
        </pc:spChg>
        <pc:grpChg chg="add mod">
          <ac:chgData name="Daniel Moldawski" userId="b18ade50-948d-4ccd-a0a9-87a934807f57" providerId="ADAL" clId="{74D51625-6EBB-4A7E-8DE9-BA377392033E}" dt="2022-02-02T08:08:43.989" v="2023" actId="164"/>
          <ac:grpSpMkLst>
            <pc:docMk/>
            <pc:sldMk cId="3583888820" sldId="269"/>
            <ac:grpSpMk id="2" creationId="{21C71AAD-6385-46B8-A486-0EC6A7FF1FEB}"/>
          </ac:grpSpMkLst>
        </pc:grpChg>
        <pc:grpChg chg="add mod">
          <ac:chgData name="Daniel Moldawski" userId="b18ade50-948d-4ccd-a0a9-87a934807f57" providerId="ADAL" clId="{74D51625-6EBB-4A7E-8DE9-BA377392033E}" dt="2022-02-02T08:10:17.609" v="2024" actId="164"/>
          <ac:grpSpMkLst>
            <pc:docMk/>
            <pc:sldMk cId="3583888820" sldId="269"/>
            <ac:grpSpMk id="3" creationId="{2AD714B0-38B1-4A10-9754-7DBC8D875C1C}"/>
          </ac:grpSpMkLst>
        </pc:grpChg>
        <pc:grpChg chg="add mod">
          <ac:chgData name="Daniel Moldawski" userId="b18ade50-948d-4ccd-a0a9-87a934807f57" providerId="ADAL" clId="{74D51625-6EBB-4A7E-8DE9-BA377392033E}" dt="2022-02-02T08:12:32.691" v="2025" actId="164"/>
          <ac:grpSpMkLst>
            <pc:docMk/>
            <pc:sldMk cId="3583888820" sldId="269"/>
            <ac:grpSpMk id="4" creationId="{7E1E68EF-FF4C-4DBB-9A43-5EDAD0AD35EE}"/>
          </ac:grpSpMkLst>
        </pc:grpChg>
        <pc:grpChg chg="add del mod">
          <ac:chgData name="Daniel Moldawski" userId="b18ade50-948d-4ccd-a0a9-87a934807f57" providerId="ADAL" clId="{74D51625-6EBB-4A7E-8DE9-BA377392033E}" dt="2022-01-30T11:33:42.731" v="1961" actId="478"/>
          <ac:grpSpMkLst>
            <pc:docMk/>
            <pc:sldMk cId="3583888820" sldId="269"/>
            <ac:grpSpMk id="4" creationId="{A33853CC-46CE-4707-9415-FC1B3F28B274}"/>
          </ac:grpSpMkLst>
        </pc:grpChg>
        <pc:grpChg chg="mod">
          <ac:chgData name="Daniel Moldawski" userId="b18ade50-948d-4ccd-a0a9-87a934807f57" providerId="ADAL" clId="{74D51625-6EBB-4A7E-8DE9-BA377392033E}" dt="2022-01-30T11:33:34.196" v="1958"/>
          <ac:grpSpMkLst>
            <pc:docMk/>
            <pc:sldMk cId="3583888820" sldId="269"/>
            <ac:grpSpMk id="5" creationId="{01B0EF75-FB66-4BB1-AB4C-4F5018B23BD2}"/>
          </ac:grpSpMkLst>
        </pc:grpChg>
        <pc:grpChg chg="add del mod">
          <ac:chgData name="Daniel Moldawski" userId="b18ade50-948d-4ccd-a0a9-87a934807f57" providerId="ADAL" clId="{74D51625-6EBB-4A7E-8DE9-BA377392033E}" dt="2022-06-14T20:35:51.751" v="2850" actId="165"/>
          <ac:grpSpMkLst>
            <pc:docMk/>
            <pc:sldMk cId="3583888820" sldId="269"/>
            <ac:grpSpMk id="5" creationId="{7F08AC22-E6CB-47FF-A6F9-C6A4B089314B}"/>
          </ac:grpSpMkLst>
        </pc:grpChg>
        <pc:grpChg chg="add mod">
          <ac:chgData name="Daniel Moldawski" userId="b18ade50-948d-4ccd-a0a9-87a934807f57" providerId="ADAL" clId="{74D51625-6EBB-4A7E-8DE9-BA377392033E}" dt="2022-06-17T20:08:18.242" v="2898" actId="164"/>
          <ac:grpSpMkLst>
            <pc:docMk/>
            <pc:sldMk cId="3583888820" sldId="269"/>
            <ac:grpSpMk id="5" creationId="{EF3E6DB5-A1DB-6501-1BB9-FD0DDCAF2154}"/>
          </ac:grpSpMkLst>
        </pc:grpChg>
        <pc:grpChg chg="add del mod">
          <ac:chgData name="Daniel Moldawski" userId="b18ade50-948d-4ccd-a0a9-87a934807f57" providerId="ADAL" clId="{74D51625-6EBB-4A7E-8DE9-BA377392033E}" dt="2022-06-14T20:36:32.148" v="2854" actId="165"/>
          <ac:grpSpMkLst>
            <pc:docMk/>
            <pc:sldMk cId="3583888820" sldId="269"/>
            <ac:grpSpMk id="6" creationId="{4071D249-0F7F-1F5B-C94E-59DC68E8F496}"/>
          </ac:grpSpMkLst>
        </pc:grpChg>
        <pc:grpChg chg="mod">
          <ac:chgData name="Daniel Moldawski" userId="b18ade50-948d-4ccd-a0a9-87a934807f57" providerId="ADAL" clId="{74D51625-6EBB-4A7E-8DE9-BA377392033E}" dt="2022-01-30T11:33:34.196" v="1958"/>
          <ac:grpSpMkLst>
            <pc:docMk/>
            <pc:sldMk cId="3583888820" sldId="269"/>
            <ac:grpSpMk id="6" creationId="{77D75D02-1EFA-4022-99DF-DFA3D69CAC2D}"/>
          </ac:grpSpMkLst>
        </pc:grpChg>
        <pc:grpChg chg="add del mod">
          <ac:chgData name="Daniel Moldawski" userId="b18ade50-948d-4ccd-a0a9-87a934807f57" providerId="ADAL" clId="{74D51625-6EBB-4A7E-8DE9-BA377392033E}" dt="2022-06-14T20:43:57.054" v="2865" actId="165"/>
          <ac:grpSpMkLst>
            <pc:docMk/>
            <pc:sldMk cId="3583888820" sldId="269"/>
            <ac:grpSpMk id="7" creationId="{B7AA0D8B-63EA-AA53-F2F5-EB82770B0213}"/>
          </ac:grpSpMkLst>
        </pc:grpChg>
        <pc:grpChg chg="add del mod">
          <ac:chgData name="Daniel Moldawski" userId="b18ade50-948d-4ccd-a0a9-87a934807f57" providerId="ADAL" clId="{74D51625-6EBB-4A7E-8DE9-BA377392033E}" dt="2022-06-14T20:44:34.790" v="2873" actId="165"/>
          <ac:grpSpMkLst>
            <pc:docMk/>
            <pc:sldMk cId="3583888820" sldId="269"/>
            <ac:grpSpMk id="8" creationId="{EC8CE896-A8B1-9A3A-71CB-79E44260CC51}"/>
          </ac:grpSpMkLst>
        </pc:grpChg>
        <pc:grpChg chg="add del mod topLvl">
          <ac:chgData name="Daniel Moldawski" userId="b18ade50-948d-4ccd-a0a9-87a934807f57" providerId="ADAL" clId="{74D51625-6EBB-4A7E-8DE9-BA377392033E}" dt="2022-06-14T20:45:50.785" v="2886" actId="165"/>
          <ac:grpSpMkLst>
            <pc:docMk/>
            <pc:sldMk cId="3583888820" sldId="269"/>
            <ac:grpSpMk id="9" creationId="{5978EEBA-FCC7-7CE7-D2B9-389C2234EA89}"/>
          </ac:grpSpMkLst>
        </pc:grpChg>
        <pc:grpChg chg="add del mod">
          <ac:chgData name="Daniel Moldawski" userId="b18ade50-948d-4ccd-a0a9-87a934807f57" providerId="ADAL" clId="{74D51625-6EBB-4A7E-8DE9-BA377392033E}" dt="2022-06-14T20:45:48.478" v="2885" actId="165"/>
          <ac:grpSpMkLst>
            <pc:docMk/>
            <pc:sldMk cId="3583888820" sldId="269"/>
            <ac:grpSpMk id="10" creationId="{7C3D328B-5B9A-1D92-3B30-51B459B18D21}"/>
          </ac:grpSpMkLst>
        </pc:grpChg>
        <pc:grpChg chg="add mod">
          <ac:chgData name="Daniel Moldawski" userId="b18ade50-948d-4ccd-a0a9-87a934807f57" providerId="ADAL" clId="{74D51625-6EBB-4A7E-8DE9-BA377392033E}" dt="2022-06-14T20:46:11.518" v="2891" actId="1076"/>
          <ac:grpSpMkLst>
            <pc:docMk/>
            <pc:sldMk cId="3583888820" sldId="269"/>
            <ac:grpSpMk id="11" creationId="{4BEFAF43-8369-1110-204E-87113EF605A1}"/>
          </ac:grpSpMkLst>
        </pc:grpChg>
        <pc:grpChg chg="mod">
          <ac:chgData name="Daniel Moldawski" userId="b18ade50-948d-4ccd-a0a9-87a934807f57" providerId="ADAL" clId="{74D51625-6EBB-4A7E-8DE9-BA377392033E}" dt="2022-01-30T11:33:34.196" v="1958"/>
          <ac:grpSpMkLst>
            <pc:docMk/>
            <pc:sldMk cId="3583888820" sldId="269"/>
            <ac:grpSpMk id="17" creationId="{F7C6A1A4-5180-4539-A354-586A4F9BD2CD}"/>
          </ac:grpSpMkLst>
        </pc:grpChg>
        <pc:grpChg chg="add del mod">
          <ac:chgData name="Daniel Moldawski" userId="b18ade50-948d-4ccd-a0a9-87a934807f57" providerId="ADAL" clId="{74D51625-6EBB-4A7E-8DE9-BA377392033E}" dt="2022-01-30T11:35:04.215" v="1983" actId="478"/>
          <ac:grpSpMkLst>
            <pc:docMk/>
            <pc:sldMk cId="3583888820" sldId="269"/>
            <ac:grpSpMk id="21" creationId="{EB009129-E517-4C06-A686-3F9CFF3B6E68}"/>
          </ac:grpSpMkLst>
        </pc:grpChg>
        <pc:grpChg chg="mod">
          <ac:chgData name="Daniel Moldawski" userId="b18ade50-948d-4ccd-a0a9-87a934807f57" providerId="ADAL" clId="{74D51625-6EBB-4A7E-8DE9-BA377392033E}" dt="2022-01-30T11:33:49.927" v="1962"/>
          <ac:grpSpMkLst>
            <pc:docMk/>
            <pc:sldMk cId="3583888820" sldId="269"/>
            <ac:grpSpMk id="28" creationId="{31B064A8-17B8-492A-AD78-F51693B48257}"/>
          </ac:grpSpMkLst>
        </pc:grpChg>
        <pc:grpChg chg="add mod">
          <ac:chgData name="Daniel Moldawski" userId="b18ade50-948d-4ccd-a0a9-87a934807f57" providerId="ADAL" clId="{74D51625-6EBB-4A7E-8DE9-BA377392033E}" dt="2022-01-30T11:34:13.744" v="1966" actId="1076"/>
          <ac:grpSpMkLst>
            <pc:docMk/>
            <pc:sldMk cId="3583888820" sldId="269"/>
            <ac:grpSpMk id="32" creationId="{BB8B6D48-18C9-4987-8E86-A90B0A68FDD5}"/>
          </ac:grpSpMkLst>
        </pc:grpChg>
        <pc:grpChg chg="add del mod topLvl">
          <ac:chgData name="Daniel Moldawski" userId="b18ade50-948d-4ccd-a0a9-87a934807f57" providerId="ADAL" clId="{74D51625-6EBB-4A7E-8DE9-BA377392033E}" dt="2022-06-17T20:08:01.338" v="2893" actId="165"/>
          <ac:grpSpMkLst>
            <pc:docMk/>
            <pc:sldMk cId="3583888820" sldId="269"/>
            <ac:grpSpMk id="35" creationId="{049EF3E3-B1A7-4C99-886B-BEAF7BE4B562}"/>
          </ac:grpSpMkLst>
        </pc:grpChg>
        <pc:grpChg chg="add del mod topLvl">
          <ac:chgData name="Daniel Moldawski" userId="b18ade50-948d-4ccd-a0a9-87a934807f57" providerId="ADAL" clId="{74D51625-6EBB-4A7E-8DE9-BA377392033E}" dt="2022-06-17T20:08:07.876" v="2896" actId="478"/>
          <ac:grpSpMkLst>
            <pc:docMk/>
            <pc:sldMk cId="3583888820" sldId="269"/>
            <ac:grpSpMk id="42" creationId="{720E3755-FD86-4E8E-863C-26269BFAF05C}"/>
          </ac:grpSpMkLst>
        </pc:grpChg>
        <pc:grpChg chg="add del mod topLvl">
          <ac:chgData name="Daniel Moldawski" userId="b18ade50-948d-4ccd-a0a9-87a934807f57" providerId="ADAL" clId="{74D51625-6EBB-4A7E-8DE9-BA377392033E}" dt="2022-06-17T20:08:09.532" v="2897" actId="478"/>
          <ac:grpSpMkLst>
            <pc:docMk/>
            <pc:sldMk cId="3583888820" sldId="269"/>
            <ac:grpSpMk id="45" creationId="{AD1558BB-512E-48F3-AF32-D5B875B3CB7B}"/>
          </ac:grpSpMkLst>
        </pc:grpChg>
        <pc:grpChg chg="add mod">
          <ac:chgData name="Daniel Moldawski" userId="b18ade50-948d-4ccd-a0a9-87a934807f57" providerId="ADAL" clId="{74D51625-6EBB-4A7E-8DE9-BA377392033E}" dt="2022-02-02T08:08:43.989" v="2023" actId="164"/>
          <ac:grpSpMkLst>
            <pc:docMk/>
            <pc:sldMk cId="3583888820" sldId="269"/>
            <ac:grpSpMk id="48" creationId="{4BDF3A21-85F7-4966-A2F3-AFD6E5404B69}"/>
          </ac:grpSpMkLst>
        </pc:grpChg>
        <pc:grpChg chg="mod">
          <ac:chgData name="Daniel Moldawski" userId="b18ade50-948d-4ccd-a0a9-87a934807f57" providerId="ADAL" clId="{74D51625-6EBB-4A7E-8DE9-BA377392033E}" dt="2022-01-30T11:35:05.698" v="1984"/>
          <ac:grpSpMkLst>
            <pc:docMk/>
            <pc:sldMk cId="3583888820" sldId="269"/>
            <ac:grpSpMk id="55" creationId="{6D3EE713-B2F8-45F2-97A8-479F3E9F0EA6}"/>
          </ac:grpSpMkLst>
        </pc:grpChg>
        <pc:grpChg chg="add mod">
          <ac:chgData name="Daniel Moldawski" userId="b18ade50-948d-4ccd-a0a9-87a934807f57" providerId="ADAL" clId="{74D51625-6EBB-4A7E-8DE9-BA377392033E}" dt="2022-02-02T08:08:43.989" v="2023" actId="164"/>
          <ac:grpSpMkLst>
            <pc:docMk/>
            <pc:sldMk cId="3583888820" sldId="269"/>
            <ac:grpSpMk id="58" creationId="{2A24C6D3-AD37-43A2-BD46-3CF23C6068C6}"/>
          </ac:grpSpMkLst>
        </pc:grpChg>
        <pc:grpChg chg="add mod">
          <ac:chgData name="Daniel Moldawski" userId="b18ade50-948d-4ccd-a0a9-87a934807f57" providerId="ADAL" clId="{74D51625-6EBB-4A7E-8DE9-BA377392033E}" dt="2022-02-02T08:10:17.609" v="2024" actId="164"/>
          <ac:grpSpMkLst>
            <pc:docMk/>
            <pc:sldMk cId="3583888820" sldId="269"/>
            <ac:grpSpMk id="61" creationId="{A75AB149-A00C-4B37-8302-95B53658387E}"/>
          </ac:grpSpMkLst>
        </pc:grpChg>
        <pc:grpChg chg="mod">
          <ac:chgData name="Daniel Moldawski" userId="b18ade50-948d-4ccd-a0a9-87a934807f57" providerId="ADAL" clId="{74D51625-6EBB-4A7E-8DE9-BA377392033E}" dt="2022-01-30T11:36:24.305" v="1990"/>
          <ac:grpSpMkLst>
            <pc:docMk/>
            <pc:sldMk cId="3583888820" sldId="269"/>
            <ac:grpSpMk id="68" creationId="{F33ED83F-D859-4547-B24F-7F89B5BF61EE}"/>
          </ac:grpSpMkLst>
        </pc:grpChg>
        <pc:grpChg chg="add mod">
          <ac:chgData name="Daniel Moldawski" userId="b18ade50-948d-4ccd-a0a9-87a934807f57" providerId="ADAL" clId="{74D51625-6EBB-4A7E-8DE9-BA377392033E}" dt="2022-02-02T08:10:17.609" v="2024" actId="164"/>
          <ac:grpSpMkLst>
            <pc:docMk/>
            <pc:sldMk cId="3583888820" sldId="269"/>
            <ac:grpSpMk id="71" creationId="{35733A0E-D68B-4E4E-9EAE-879259BE1B8A}"/>
          </ac:grpSpMkLst>
        </pc:grpChg>
        <pc:grpChg chg="add mod">
          <ac:chgData name="Daniel Moldawski" userId="b18ade50-948d-4ccd-a0a9-87a934807f57" providerId="ADAL" clId="{74D51625-6EBB-4A7E-8DE9-BA377392033E}" dt="2022-02-02T08:12:32.691" v="2025" actId="164"/>
          <ac:grpSpMkLst>
            <pc:docMk/>
            <pc:sldMk cId="3583888820" sldId="269"/>
            <ac:grpSpMk id="74" creationId="{6729253C-2886-4FFF-AFCD-2EEFEC217869}"/>
          </ac:grpSpMkLst>
        </pc:grpChg>
        <pc:grpChg chg="mod">
          <ac:chgData name="Daniel Moldawski" userId="b18ade50-948d-4ccd-a0a9-87a934807f57" providerId="ADAL" clId="{74D51625-6EBB-4A7E-8DE9-BA377392033E}" dt="2022-01-30T11:36:51.675" v="1995"/>
          <ac:grpSpMkLst>
            <pc:docMk/>
            <pc:sldMk cId="3583888820" sldId="269"/>
            <ac:grpSpMk id="81" creationId="{41A16D93-5A35-4336-918E-C400202716C2}"/>
          </ac:grpSpMkLst>
        </pc:grpChg>
        <pc:grpChg chg="add mod">
          <ac:chgData name="Daniel Moldawski" userId="b18ade50-948d-4ccd-a0a9-87a934807f57" providerId="ADAL" clId="{74D51625-6EBB-4A7E-8DE9-BA377392033E}" dt="2022-02-02T08:12:32.691" v="2025" actId="164"/>
          <ac:grpSpMkLst>
            <pc:docMk/>
            <pc:sldMk cId="3583888820" sldId="269"/>
            <ac:grpSpMk id="84" creationId="{22A4C22A-0A53-4F13-89E2-6610A94B71A8}"/>
          </ac:grpSpMkLst>
        </pc:grpChg>
        <pc:grpChg chg="add del mod topLvl">
          <ac:chgData name="Daniel Moldawski" userId="b18ade50-948d-4ccd-a0a9-87a934807f57" providerId="ADAL" clId="{74D51625-6EBB-4A7E-8DE9-BA377392033E}" dt="2022-06-14T20:44:38.741" v="2874" actId="165"/>
          <ac:grpSpMkLst>
            <pc:docMk/>
            <pc:sldMk cId="3583888820" sldId="269"/>
            <ac:grpSpMk id="87" creationId="{767BAEFC-DAF5-4D60-B471-AC8D804D28BF}"/>
          </ac:grpSpMkLst>
        </pc:grpChg>
        <pc:grpChg chg="del mod">
          <ac:chgData name="Daniel Moldawski" userId="b18ade50-948d-4ccd-a0a9-87a934807f57" providerId="ADAL" clId="{74D51625-6EBB-4A7E-8DE9-BA377392033E}" dt="2022-06-14T20:33:39.135" v="2840" actId="478"/>
          <ac:grpSpMkLst>
            <pc:docMk/>
            <pc:sldMk cId="3583888820" sldId="269"/>
            <ac:grpSpMk id="94" creationId="{FA7E0FBA-07D8-4EB8-B210-C20A459B375F}"/>
          </ac:grpSpMkLst>
        </pc:grpChg>
        <pc:grpChg chg="add del mod topLvl">
          <ac:chgData name="Daniel Moldawski" userId="b18ade50-948d-4ccd-a0a9-87a934807f57" providerId="ADAL" clId="{74D51625-6EBB-4A7E-8DE9-BA377392033E}" dt="2022-06-14T20:44:38.741" v="2874" actId="165"/>
          <ac:grpSpMkLst>
            <pc:docMk/>
            <pc:sldMk cId="3583888820" sldId="269"/>
            <ac:grpSpMk id="97" creationId="{61B1C552-97C8-4BF5-A9EB-6A81F77A40F9}"/>
          </ac:grpSpMkLst>
        </pc:grpChg>
        <pc:grpChg chg="add del mod">
          <ac:chgData name="Daniel Moldawski" userId="b18ade50-948d-4ccd-a0a9-87a934807f57" providerId="ADAL" clId="{74D51625-6EBB-4A7E-8DE9-BA377392033E}" dt="2022-06-17T20:07:51.428" v="2892" actId="165"/>
          <ac:grpSpMkLst>
            <pc:docMk/>
            <pc:sldMk cId="3583888820" sldId="269"/>
            <ac:grpSpMk id="100" creationId="{B3DC459C-393E-45EC-9F08-0ADC21BEAD53}"/>
          </ac:grpSpMkLst>
        </pc:grpChg>
        <pc:grpChg chg="add del mod">
          <ac:chgData name="Daniel Moldawski" userId="b18ade50-948d-4ccd-a0a9-87a934807f57" providerId="ADAL" clId="{74D51625-6EBB-4A7E-8DE9-BA377392033E}" dt="2022-06-14T20:43:44.818" v="2864" actId="165"/>
          <ac:grpSpMkLst>
            <pc:docMk/>
            <pc:sldMk cId="3583888820" sldId="269"/>
            <ac:grpSpMk id="101" creationId="{AF5DA3EC-32BE-A218-2F5E-A5926F32F985}"/>
          </ac:grpSpMkLst>
        </pc:grpChg>
        <pc:grpChg chg="del mod topLvl">
          <ac:chgData name="Daniel Moldawski" userId="b18ade50-948d-4ccd-a0a9-87a934807f57" providerId="ADAL" clId="{74D51625-6EBB-4A7E-8DE9-BA377392033E}" dt="2022-06-14T20:45:26.686" v="2879" actId="165"/>
          <ac:grpSpMkLst>
            <pc:docMk/>
            <pc:sldMk cId="3583888820" sldId="269"/>
            <ac:grpSpMk id="108" creationId="{3F4F339F-6035-FA63-3EF2-D0AE19D11459}"/>
          </ac:grpSpMkLst>
        </pc:grpChg>
        <pc:grpChg chg="add del mod">
          <ac:chgData name="Daniel Moldawski" userId="b18ade50-948d-4ccd-a0a9-87a934807f57" providerId="ADAL" clId="{74D51625-6EBB-4A7E-8DE9-BA377392033E}" dt="2022-06-14T20:33:47.739" v="2843"/>
          <ac:grpSpMkLst>
            <pc:docMk/>
            <pc:sldMk cId="3583888820" sldId="269"/>
            <ac:grpSpMk id="111" creationId="{524A7B94-B708-03C6-893A-79EB79C6326B}"/>
          </ac:grpSpMkLst>
        </pc:grpChg>
        <pc:grpChg chg="mod">
          <ac:chgData name="Daniel Moldawski" userId="b18ade50-948d-4ccd-a0a9-87a934807f57" providerId="ADAL" clId="{74D51625-6EBB-4A7E-8DE9-BA377392033E}" dt="2022-06-14T20:33:46.531" v="2842"/>
          <ac:grpSpMkLst>
            <pc:docMk/>
            <pc:sldMk cId="3583888820" sldId="269"/>
            <ac:grpSpMk id="118" creationId="{80E70CB0-54D0-BCD0-3BBC-542DBC695FCA}"/>
          </ac:grpSpMkLst>
        </pc:grpChg>
        <pc:grpChg chg="add del mod">
          <ac:chgData name="Daniel Moldawski" userId="b18ade50-948d-4ccd-a0a9-87a934807f57" providerId="ADAL" clId="{74D51625-6EBB-4A7E-8DE9-BA377392033E}" dt="2022-06-14T20:37:16.778" v="2861"/>
          <ac:grpSpMkLst>
            <pc:docMk/>
            <pc:sldMk cId="3583888820" sldId="269"/>
            <ac:grpSpMk id="121" creationId="{9ED00CD1-B4EA-EF3C-F19F-3EEB1BCF688A}"/>
          </ac:grpSpMkLst>
        </pc:grpChg>
        <pc:grpChg chg="mod">
          <ac:chgData name="Daniel Moldawski" userId="b18ade50-948d-4ccd-a0a9-87a934807f57" providerId="ADAL" clId="{74D51625-6EBB-4A7E-8DE9-BA377392033E}" dt="2022-06-14T20:37:15.132" v="2860"/>
          <ac:grpSpMkLst>
            <pc:docMk/>
            <pc:sldMk cId="3583888820" sldId="269"/>
            <ac:grpSpMk id="122" creationId="{2EDAE054-25A8-7043-B372-56971BF1E09F}"/>
          </ac:grpSpMkLst>
        </pc:grpChg>
        <pc:grpChg chg="mod">
          <ac:chgData name="Daniel Moldawski" userId="b18ade50-948d-4ccd-a0a9-87a934807f57" providerId="ADAL" clId="{74D51625-6EBB-4A7E-8DE9-BA377392033E}" dt="2022-06-14T20:37:15.132" v="2860"/>
          <ac:grpSpMkLst>
            <pc:docMk/>
            <pc:sldMk cId="3583888820" sldId="269"/>
            <ac:grpSpMk id="123" creationId="{CD006744-D3D2-31B9-B2C3-B39CA77CD0E1}"/>
          </ac:grpSpMkLst>
        </pc:grpChg>
        <pc:cxnChg chg="mod">
          <ac:chgData name="Daniel Moldawski" userId="b18ade50-948d-4ccd-a0a9-87a934807f57" providerId="ADAL" clId="{74D51625-6EBB-4A7E-8DE9-BA377392033E}" dt="2022-01-30T11:33:34.196" v="1958"/>
          <ac:cxnSpMkLst>
            <pc:docMk/>
            <pc:sldMk cId="3583888820" sldId="269"/>
            <ac:cxnSpMk id="7" creationId="{D5A7C536-B2A6-438C-A17D-0F5C2DFB1680}"/>
          </ac:cxnSpMkLst>
        </pc:cxnChg>
        <pc:cxnChg chg="mod">
          <ac:chgData name="Daniel Moldawski" userId="b18ade50-948d-4ccd-a0a9-87a934807f57" providerId="ADAL" clId="{74D51625-6EBB-4A7E-8DE9-BA377392033E}" dt="2022-01-30T11:33:34.196" v="1958"/>
          <ac:cxnSpMkLst>
            <pc:docMk/>
            <pc:sldMk cId="3583888820" sldId="269"/>
            <ac:cxnSpMk id="8" creationId="{4CA6EE60-70F4-4E97-8F4C-CF0E9FACE406}"/>
          </ac:cxnSpMkLst>
        </pc:cxnChg>
        <pc:cxnChg chg="mod">
          <ac:chgData name="Daniel Moldawski" userId="b18ade50-948d-4ccd-a0a9-87a934807f57" providerId="ADAL" clId="{74D51625-6EBB-4A7E-8DE9-BA377392033E}" dt="2022-01-30T11:33:34.196" v="1958"/>
          <ac:cxnSpMkLst>
            <pc:docMk/>
            <pc:sldMk cId="3583888820" sldId="269"/>
            <ac:cxnSpMk id="12" creationId="{AA3735AC-EA07-4494-BAA5-6C6C1BD52A8A}"/>
          </ac:cxnSpMkLst>
        </pc:cxnChg>
        <pc:cxnChg chg="mod">
          <ac:chgData name="Daniel Moldawski" userId="b18ade50-948d-4ccd-a0a9-87a934807f57" providerId="ADAL" clId="{74D51625-6EBB-4A7E-8DE9-BA377392033E}" dt="2022-01-30T11:33:34.196" v="1958"/>
          <ac:cxnSpMkLst>
            <pc:docMk/>
            <pc:sldMk cId="3583888820" sldId="269"/>
            <ac:cxnSpMk id="13" creationId="{22934D73-2F22-4393-A575-3CA72154D01C}"/>
          </ac:cxnSpMkLst>
        </pc:cxnChg>
        <pc:cxnChg chg="mod">
          <ac:chgData name="Daniel Moldawski" userId="b18ade50-948d-4ccd-a0a9-87a934807f57" providerId="ADAL" clId="{74D51625-6EBB-4A7E-8DE9-BA377392033E}" dt="2022-01-30T11:33:34.196" v="1958"/>
          <ac:cxnSpMkLst>
            <pc:docMk/>
            <pc:sldMk cId="3583888820" sldId="269"/>
            <ac:cxnSpMk id="14" creationId="{8FFE9304-367F-43CE-8697-C8E3760405E1}"/>
          </ac:cxnSpMkLst>
        </pc:cxnChg>
        <pc:cxnChg chg="mod">
          <ac:chgData name="Daniel Moldawski" userId="b18ade50-948d-4ccd-a0a9-87a934807f57" providerId="ADAL" clId="{74D51625-6EBB-4A7E-8DE9-BA377392033E}" dt="2022-01-30T11:33:34.196" v="1958"/>
          <ac:cxnSpMkLst>
            <pc:docMk/>
            <pc:sldMk cId="3583888820" sldId="269"/>
            <ac:cxnSpMk id="15" creationId="{8397C6C9-C3A2-4CA0-835C-229232C609E4}"/>
          </ac:cxnSpMkLst>
        </pc:cxnChg>
        <pc:cxnChg chg="mod">
          <ac:chgData name="Daniel Moldawski" userId="b18ade50-948d-4ccd-a0a9-87a934807f57" providerId="ADAL" clId="{74D51625-6EBB-4A7E-8DE9-BA377392033E}" dt="2022-01-30T11:33:34.196" v="1958"/>
          <ac:cxnSpMkLst>
            <pc:docMk/>
            <pc:sldMk cId="3583888820" sldId="269"/>
            <ac:cxnSpMk id="16" creationId="{92095ECD-410E-4031-9E4D-351ED9913315}"/>
          </ac:cxnSpMkLst>
        </pc:cxnChg>
        <pc:cxnChg chg="mod">
          <ac:chgData name="Daniel Moldawski" userId="b18ade50-948d-4ccd-a0a9-87a934807f57" providerId="ADAL" clId="{74D51625-6EBB-4A7E-8DE9-BA377392033E}" dt="2022-01-30T11:33:34.196" v="1958"/>
          <ac:cxnSpMkLst>
            <pc:docMk/>
            <pc:sldMk cId="3583888820" sldId="269"/>
            <ac:cxnSpMk id="18" creationId="{5EF20BA2-972A-417C-A8AF-3930ED265E94}"/>
          </ac:cxnSpMkLst>
        </pc:cxnChg>
        <pc:cxnChg chg="mod">
          <ac:chgData name="Daniel Moldawski" userId="b18ade50-948d-4ccd-a0a9-87a934807f57" providerId="ADAL" clId="{74D51625-6EBB-4A7E-8DE9-BA377392033E}" dt="2022-01-30T11:33:49.927" v="1962"/>
          <ac:cxnSpMkLst>
            <pc:docMk/>
            <pc:sldMk cId="3583888820" sldId="269"/>
            <ac:cxnSpMk id="23" creationId="{EAD0B29B-0EC0-4B0A-A306-0EE223A2F193}"/>
          </ac:cxnSpMkLst>
        </pc:cxnChg>
        <pc:cxnChg chg="mod">
          <ac:chgData name="Daniel Moldawski" userId="b18ade50-948d-4ccd-a0a9-87a934807f57" providerId="ADAL" clId="{74D51625-6EBB-4A7E-8DE9-BA377392033E}" dt="2022-01-30T11:33:49.927" v="1962"/>
          <ac:cxnSpMkLst>
            <pc:docMk/>
            <pc:sldMk cId="3583888820" sldId="269"/>
            <ac:cxnSpMk id="24" creationId="{2A92AB53-CA9F-4232-9B9F-705543A22400}"/>
          </ac:cxnSpMkLst>
        </pc:cxnChg>
        <pc:cxnChg chg="mod">
          <ac:chgData name="Daniel Moldawski" userId="b18ade50-948d-4ccd-a0a9-87a934807f57" providerId="ADAL" clId="{74D51625-6EBB-4A7E-8DE9-BA377392033E}" dt="2022-01-30T11:33:49.927" v="1962"/>
          <ac:cxnSpMkLst>
            <pc:docMk/>
            <pc:sldMk cId="3583888820" sldId="269"/>
            <ac:cxnSpMk id="25" creationId="{882794A7-41A5-4347-B984-812D5A4D1AB5}"/>
          </ac:cxnSpMkLst>
        </pc:cxnChg>
        <pc:cxnChg chg="mod">
          <ac:chgData name="Daniel Moldawski" userId="b18ade50-948d-4ccd-a0a9-87a934807f57" providerId="ADAL" clId="{74D51625-6EBB-4A7E-8DE9-BA377392033E}" dt="2022-01-30T11:33:49.927" v="1962"/>
          <ac:cxnSpMkLst>
            <pc:docMk/>
            <pc:sldMk cId="3583888820" sldId="269"/>
            <ac:cxnSpMk id="26" creationId="{EB9DF909-2C1F-4FE5-AFA9-442FCD260002}"/>
          </ac:cxnSpMkLst>
        </pc:cxnChg>
        <pc:cxnChg chg="mod">
          <ac:chgData name="Daniel Moldawski" userId="b18ade50-948d-4ccd-a0a9-87a934807f57" providerId="ADAL" clId="{74D51625-6EBB-4A7E-8DE9-BA377392033E}" dt="2022-01-30T11:33:49.927" v="1962"/>
          <ac:cxnSpMkLst>
            <pc:docMk/>
            <pc:sldMk cId="3583888820" sldId="269"/>
            <ac:cxnSpMk id="27" creationId="{CDC96809-4934-4921-9568-BEA2336F5D7D}"/>
          </ac:cxnSpMkLst>
        </pc:cxnChg>
        <pc:cxnChg chg="mod">
          <ac:chgData name="Daniel Moldawski" userId="b18ade50-948d-4ccd-a0a9-87a934807f57" providerId="ADAL" clId="{74D51625-6EBB-4A7E-8DE9-BA377392033E}" dt="2022-01-30T11:33:49.927" v="1962"/>
          <ac:cxnSpMkLst>
            <pc:docMk/>
            <pc:sldMk cId="3583888820" sldId="269"/>
            <ac:cxnSpMk id="29" creationId="{36F7A799-0932-4C70-ACCA-1F37D8D1EB36}"/>
          </ac:cxnSpMkLst>
        </pc:cxnChg>
        <pc:cxnChg chg="mod">
          <ac:chgData name="Daniel Moldawski" userId="b18ade50-948d-4ccd-a0a9-87a934807f57" providerId="ADAL" clId="{74D51625-6EBB-4A7E-8DE9-BA377392033E}" dt="2022-01-30T11:33:56.686" v="1963"/>
          <ac:cxnSpMkLst>
            <pc:docMk/>
            <pc:sldMk cId="3583888820" sldId="269"/>
            <ac:cxnSpMk id="33" creationId="{10811F18-004C-4C87-BCF6-506A49F921FC}"/>
          </ac:cxnSpMkLst>
        </pc:cxnChg>
        <pc:cxnChg chg="add del mod topLvl">
          <ac:chgData name="Daniel Moldawski" userId="b18ade50-948d-4ccd-a0a9-87a934807f57" providerId="ADAL" clId="{74D51625-6EBB-4A7E-8DE9-BA377392033E}" dt="2022-06-17T20:08:18.242" v="2898" actId="164"/>
          <ac:cxnSpMkLst>
            <pc:docMk/>
            <pc:sldMk cId="3583888820" sldId="269"/>
            <ac:cxnSpMk id="37" creationId="{EAEA60FE-9354-4CFF-AC61-7BE5725597F9}"/>
          </ac:cxnSpMkLst>
        </pc:cxnChg>
        <pc:cxnChg chg="add del mod topLvl">
          <ac:chgData name="Daniel Moldawski" userId="b18ade50-948d-4ccd-a0a9-87a934807f57" providerId="ADAL" clId="{74D51625-6EBB-4A7E-8DE9-BA377392033E}" dt="2022-06-17T20:08:18.242" v="2898" actId="164"/>
          <ac:cxnSpMkLst>
            <pc:docMk/>
            <pc:sldMk cId="3583888820" sldId="269"/>
            <ac:cxnSpMk id="38" creationId="{7AFDBF49-8E98-4958-BE60-93534D3D9DFA}"/>
          </ac:cxnSpMkLst>
        </pc:cxnChg>
        <pc:cxnChg chg="add del mod topLvl">
          <ac:chgData name="Daniel Moldawski" userId="b18ade50-948d-4ccd-a0a9-87a934807f57" providerId="ADAL" clId="{74D51625-6EBB-4A7E-8DE9-BA377392033E}" dt="2022-06-17T20:08:18.242" v="2898" actId="164"/>
          <ac:cxnSpMkLst>
            <pc:docMk/>
            <pc:sldMk cId="3583888820" sldId="269"/>
            <ac:cxnSpMk id="39" creationId="{604FE126-C72F-4945-8EDE-F903D6EFA3DA}"/>
          </ac:cxnSpMkLst>
        </pc:cxnChg>
        <pc:cxnChg chg="add del mod topLvl">
          <ac:chgData name="Daniel Moldawski" userId="b18ade50-948d-4ccd-a0a9-87a934807f57" providerId="ADAL" clId="{74D51625-6EBB-4A7E-8DE9-BA377392033E}" dt="2022-06-17T20:08:18.242" v="2898" actId="164"/>
          <ac:cxnSpMkLst>
            <pc:docMk/>
            <pc:sldMk cId="3583888820" sldId="269"/>
            <ac:cxnSpMk id="40" creationId="{ECB3B9DF-086C-4F6D-92D5-775EFB76CCF7}"/>
          </ac:cxnSpMkLst>
        </pc:cxnChg>
        <pc:cxnChg chg="add del mod topLvl">
          <ac:chgData name="Daniel Moldawski" userId="b18ade50-948d-4ccd-a0a9-87a934807f57" providerId="ADAL" clId="{74D51625-6EBB-4A7E-8DE9-BA377392033E}" dt="2022-06-17T20:08:18.242" v="2898" actId="164"/>
          <ac:cxnSpMkLst>
            <pc:docMk/>
            <pc:sldMk cId="3583888820" sldId="269"/>
            <ac:cxnSpMk id="41" creationId="{33E504DF-10E2-44E3-9A33-33972FD9C6EB}"/>
          </ac:cxnSpMkLst>
        </pc:cxnChg>
        <pc:cxnChg chg="mod">
          <ac:chgData name="Daniel Moldawski" userId="b18ade50-948d-4ccd-a0a9-87a934807f57" providerId="ADAL" clId="{74D51625-6EBB-4A7E-8DE9-BA377392033E}" dt="2022-06-17T20:07:51.428" v="2892" actId="165"/>
          <ac:cxnSpMkLst>
            <pc:docMk/>
            <pc:sldMk cId="3583888820" sldId="269"/>
            <ac:cxnSpMk id="46" creationId="{9CB635CD-E9ED-4E49-B6FD-4B6A7131AC72}"/>
          </ac:cxnSpMkLst>
        </pc:cxnChg>
        <pc:cxnChg chg="mod">
          <ac:chgData name="Daniel Moldawski" userId="b18ade50-948d-4ccd-a0a9-87a934807f57" providerId="ADAL" clId="{74D51625-6EBB-4A7E-8DE9-BA377392033E}" dt="2022-01-30T11:35:05.698" v="1984"/>
          <ac:cxnSpMkLst>
            <pc:docMk/>
            <pc:sldMk cId="3583888820" sldId="269"/>
            <ac:cxnSpMk id="50" creationId="{BD810E96-9B0E-4366-8970-BA596B7C521B}"/>
          </ac:cxnSpMkLst>
        </pc:cxnChg>
        <pc:cxnChg chg="mod">
          <ac:chgData name="Daniel Moldawski" userId="b18ade50-948d-4ccd-a0a9-87a934807f57" providerId="ADAL" clId="{74D51625-6EBB-4A7E-8DE9-BA377392033E}" dt="2022-01-30T11:35:05.698" v="1984"/>
          <ac:cxnSpMkLst>
            <pc:docMk/>
            <pc:sldMk cId="3583888820" sldId="269"/>
            <ac:cxnSpMk id="51" creationId="{105E773C-DEF6-46DF-A83C-F86BEF26223C}"/>
          </ac:cxnSpMkLst>
        </pc:cxnChg>
        <pc:cxnChg chg="mod">
          <ac:chgData name="Daniel Moldawski" userId="b18ade50-948d-4ccd-a0a9-87a934807f57" providerId="ADAL" clId="{74D51625-6EBB-4A7E-8DE9-BA377392033E}" dt="2022-01-30T11:35:05.698" v="1984"/>
          <ac:cxnSpMkLst>
            <pc:docMk/>
            <pc:sldMk cId="3583888820" sldId="269"/>
            <ac:cxnSpMk id="52" creationId="{098D338C-2F2C-4671-9B7F-FA0AB0DA68F9}"/>
          </ac:cxnSpMkLst>
        </pc:cxnChg>
        <pc:cxnChg chg="mod">
          <ac:chgData name="Daniel Moldawski" userId="b18ade50-948d-4ccd-a0a9-87a934807f57" providerId="ADAL" clId="{74D51625-6EBB-4A7E-8DE9-BA377392033E}" dt="2022-01-30T11:35:05.698" v="1984"/>
          <ac:cxnSpMkLst>
            <pc:docMk/>
            <pc:sldMk cId="3583888820" sldId="269"/>
            <ac:cxnSpMk id="53" creationId="{3C543499-8FF6-431A-85DE-26EB4A2C4632}"/>
          </ac:cxnSpMkLst>
        </pc:cxnChg>
        <pc:cxnChg chg="mod">
          <ac:chgData name="Daniel Moldawski" userId="b18ade50-948d-4ccd-a0a9-87a934807f57" providerId="ADAL" clId="{74D51625-6EBB-4A7E-8DE9-BA377392033E}" dt="2022-01-30T11:35:05.698" v="1984"/>
          <ac:cxnSpMkLst>
            <pc:docMk/>
            <pc:sldMk cId="3583888820" sldId="269"/>
            <ac:cxnSpMk id="54" creationId="{B60197A2-58CE-4053-9C90-481C17EAB5C5}"/>
          </ac:cxnSpMkLst>
        </pc:cxnChg>
        <pc:cxnChg chg="mod">
          <ac:chgData name="Daniel Moldawski" userId="b18ade50-948d-4ccd-a0a9-87a934807f57" providerId="ADAL" clId="{74D51625-6EBB-4A7E-8DE9-BA377392033E}" dt="2022-01-30T11:35:21.771" v="1987" actId="1076"/>
          <ac:cxnSpMkLst>
            <pc:docMk/>
            <pc:sldMk cId="3583888820" sldId="269"/>
            <ac:cxnSpMk id="59" creationId="{3FAD2CC3-20E5-42D9-B7B8-FFD7455BF801}"/>
          </ac:cxnSpMkLst>
        </pc:cxnChg>
        <pc:cxnChg chg="mod">
          <ac:chgData name="Daniel Moldawski" userId="b18ade50-948d-4ccd-a0a9-87a934807f57" providerId="ADAL" clId="{74D51625-6EBB-4A7E-8DE9-BA377392033E}" dt="2022-01-30T11:36:24.305" v="1990"/>
          <ac:cxnSpMkLst>
            <pc:docMk/>
            <pc:sldMk cId="3583888820" sldId="269"/>
            <ac:cxnSpMk id="63" creationId="{3DE931E5-F926-40E3-831E-2A0EDA1ABFC3}"/>
          </ac:cxnSpMkLst>
        </pc:cxnChg>
        <pc:cxnChg chg="mod">
          <ac:chgData name="Daniel Moldawski" userId="b18ade50-948d-4ccd-a0a9-87a934807f57" providerId="ADAL" clId="{74D51625-6EBB-4A7E-8DE9-BA377392033E}" dt="2022-01-30T11:36:24.305" v="1990"/>
          <ac:cxnSpMkLst>
            <pc:docMk/>
            <pc:sldMk cId="3583888820" sldId="269"/>
            <ac:cxnSpMk id="64" creationId="{9C373076-6ED1-4F92-87FB-E9CCB748C0CA}"/>
          </ac:cxnSpMkLst>
        </pc:cxnChg>
        <pc:cxnChg chg="mod">
          <ac:chgData name="Daniel Moldawski" userId="b18ade50-948d-4ccd-a0a9-87a934807f57" providerId="ADAL" clId="{74D51625-6EBB-4A7E-8DE9-BA377392033E}" dt="2022-01-30T11:36:24.305" v="1990"/>
          <ac:cxnSpMkLst>
            <pc:docMk/>
            <pc:sldMk cId="3583888820" sldId="269"/>
            <ac:cxnSpMk id="65" creationId="{1AC67F51-861A-421B-82D2-7D478B27E9FF}"/>
          </ac:cxnSpMkLst>
        </pc:cxnChg>
        <pc:cxnChg chg="mod">
          <ac:chgData name="Daniel Moldawski" userId="b18ade50-948d-4ccd-a0a9-87a934807f57" providerId="ADAL" clId="{74D51625-6EBB-4A7E-8DE9-BA377392033E}" dt="2022-01-30T11:36:24.305" v="1990"/>
          <ac:cxnSpMkLst>
            <pc:docMk/>
            <pc:sldMk cId="3583888820" sldId="269"/>
            <ac:cxnSpMk id="66" creationId="{37B01B67-B0CD-4075-9909-13C6106D652B}"/>
          </ac:cxnSpMkLst>
        </pc:cxnChg>
        <pc:cxnChg chg="mod">
          <ac:chgData name="Daniel Moldawski" userId="b18ade50-948d-4ccd-a0a9-87a934807f57" providerId="ADAL" clId="{74D51625-6EBB-4A7E-8DE9-BA377392033E}" dt="2022-01-30T11:36:24.305" v="1990"/>
          <ac:cxnSpMkLst>
            <pc:docMk/>
            <pc:sldMk cId="3583888820" sldId="269"/>
            <ac:cxnSpMk id="67" creationId="{836602D5-8856-48CB-AC47-99BAD921EF5F}"/>
          </ac:cxnSpMkLst>
        </pc:cxnChg>
        <pc:cxnChg chg="mod">
          <ac:chgData name="Daniel Moldawski" userId="b18ade50-948d-4ccd-a0a9-87a934807f57" providerId="ADAL" clId="{74D51625-6EBB-4A7E-8DE9-BA377392033E}" dt="2022-01-30T11:36:31.637" v="1992"/>
          <ac:cxnSpMkLst>
            <pc:docMk/>
            <pc:sldMk cId="3583888820" sldId="269"/>
            <ac:cxnSpMk id="72" creationId="{020DCAEC-0646-4D58-9843-1FEE4734FE9A}"/>
          </ac:cxnSpMkLst>
        </pc:cxnChg>
        <pc:cxnChg chg="mod">
          <ac:chgData name="Daniel Moldawski" userId="b18ade50-948d-4ccd-a0a9-87a934807f57" providerId="ADAL" clId="{74D51625-6EBB-4A7E-8DE9-BA377392033E}" dt="2022-01-30T11:36:51.675" v="1995"/>
          <ac:cxnSpMkLst>
            <pc:docMk/>
            <pc:sldMk cId="3583888820" sldId="269"/>
            <ac:cxnSpMk id="76" creationId="{8076AF48-6E49-4670-A015-A1D5BA1CA504}"/>
          </ac:cxnSpMkLst>
        </pc:cxnChg>
        <pc:cxnChg chg="mod">
          <ac:chgData name="Daniel Moldawski" userId="b18ade50-948d-4ccd-a0a9-87a934807f57" providerId="ADAL" clId="{74D51625-6EBB-4A7E-8DE9-BA377392033E}" dt="2022-01-30T11:36:51.675" v="1995"/>
          <ac:cxnSpMkLst>
            <pc:docMk/>
            <pc:sldMk cId="3583888820" sldId="269"/>
            <ac:cxnSpMk id="77" creationId="{12A2FDDB-B639-4C13-A3BF-A88B7C5A3C3E}"/>
          </ac:cxnSpMkLst>
        </pc:cxnChg>
        <pc:cxnChg chg="mod">
          <ac:chgData name="Daniel Moldawski" userId="b18ade50-948d-4ccd-a0a9-87a934807f57" providerId="ADAL" clId="{74D51625-6EBB-4A7E-8DE9-BA377392033E}" dt="2022-01-30T11:36:51.675" v="1995"/>
          <ac:cxnSpMkLst>
            <pc:docMk/>
            <pc:sldMk cId="3583888820" sldId="269"/>
            <ac:cxnSpMk id="78" creationId="{BBAF66D1-614D-479D-94BE-F5211D09EC99}"/>
          </ac:cxnSpMkLst>
        </pc:cxnChg>
        <pc:cxnChg chg="mod">
          <ac:chgData name="Daniel Moldawski" userId="b18ade50-948d-4ccd-a0a9-87a934807f57" providerId="ADAL" clId="{74D51625-6EBB-4A7E-8DE9-BA377392033E}" dt="2022-01-30T11:36:51.675" v="1995"/>
          <ac:cxnSpMkLst>
            <pc:docMk/>
            <pc:sldMk cId="3583888820" sldId="269"/>
            <ac:cxnSpMk id="79" creationId="{42AD099F-EDB6-40D6-87ED-F90C090330D3}"/>
          </ac:cxnSpMkLst>
        </pc:cxnChg>
        <pc:cxnChg chg="mod">
          <ac:chgData name="Daniel Moldawski" userId="b18ade50-948d-4ccd-a0a9-87a934807f57" providerId="ADAL" clId="{74D51625-6EBB-4A7E-8DE9-BA377392033E}" dt="2022-01-30T11:36:51.675" v="1995"/>
          <ac:cxnSpMkLst>
            <pc:docMk/>
            <pc:sldMk cId="3583888820" sldId="269"/>
            <ac:cxnSpMk id="80" creationId="{634B4BEC-11B0-4BCA-A846-A82AC8B4B7C3}"/>
          </ac:cxnSpMkLst>
        </pc:cxnChg>
        <pc:cxnChg chg="mod">
          <ac:chgData name="Daniel Moldawski" userId="b18ade50-948d-4ccd-a0a9-87a934807f57" providerId="ADAL" clId="{74D51625-6EBB-4A7E-8DE9-BA377392033E}" dt="2022-01-30T11:36:57.097" v="1997"/>
          <ac:cxnSpMkLst>
            <pc:docMk/>
            <pc:sldMk cId="3583888820" sldId="269"/>
            <ac:cxnSpMk id="85" creationId="{7C0F13B0-B498-4782-AF03-7B05A85792C9}"/>
          </ac:cxnSpMkLst>
        </pc:cxnChg>
        <pc:cxnChg chg="mod topLvl">
          <ac:chgData name="Daniel Moldawski" userId="b18ade50-948d-4ccd-a0a9-87a934807f57" providerId="ADAL" clId="{74D51625-6EBB-4A7E-8DE9-BA377392033E}" dt="2022-06-14T20:46:09.058" v="2890" actId="164"/>
          <ac:cxnSpMkLst>
            <pc:docMk/>
            <pc:sldMk cId="3583888820" sldId="269"/>
            <ac:cxnSpMk id="89" creationId="{CB0FFE30-A1D2-480B-9FE3-090D0E71F46C}"/>
          </ac:cxnSpMkLst>
        </pc:cxnChg>
        <pc:cxnChg chg="mod topLvl">
          <ac:chgData name="Daniel Moldawski" userId="b18ade50-948d-4ccd-a0a9-87a934807f57" providerId="ADAL" clId="{74D51625-6EBB-4A7E-8DE9-BA377392033E}" dt="2022-06-14T20:46:09.058" v="2890" actId="164"/>
          <ac:cxnSpMkLst>
            <pc:docMk/>
            <pc:sldMk cId="3583888820" sldId="269"/>
            <ac:cxnSpMk id="90" creationId="{37C6CA28-6818-4292-BF18-E95635C1B4FA}"/>
          </ac:cxnSpMkLst>
        </pc:cxnChg>
        <pc:cxnChg chg="mod topLvl">
          <ac:chgData name="Daniel Moldawski" userId="b18ade50-948d-4ccd-a0a9-87a934807f57" providerId="ADAL" clId="{74D51625-6EBB-4A7E-8DE9-BA377392033E}" dt="2022-06-14T20:46:09.058" v="2890" actId="164"/>
          <ac:cxnSpMkLst>
            <pc:docMk/>
            <pc:sldMk cId="3583888820" sldId="269"/>
            <ac:cxnSpMk id="91" creationId="{58698897-312F-40FA-B417-51FA6D8ACBC7}"/>
          </ac:cxnSpMkLst>
        </pc:cxnChg>
        <pc:cxnChg chg="mod topLvl">
          <ac:chgData name="Daniel Moldawski" userId="b18ade50-948d-4ccd-a0a9-87a934807f57" providerId="ADAL" clId="{74D51625-6EBB-4A7E-8DE9-BA377392033E}" dt="2022-06-14T20:46:09.058" v="2890" actId="164"/>
          <ac:cxnSpMkLst>
            <pc:docMk/>
            <pc:sldMk cId="3583888820" sldId="269"/>
            <ac:cxnSpMk id="92" creationId="{1A1735CB-537D-41F6-BD8C-68EBD84D027A}"/>
          </ac:cxnSpMkLst>
        </pc:cxnChg>
        <pc:cxnChg chg="mod topLvl">
          <ac:chgData name="Daniel Moldawski" userId="b18ade50-948d-4ccd-a0a9-87a934807f57" providerId="ADAL" clId="{74D51625-6EBB-4A7E-8DE9-BA377392033E}" dt="2022-06-14T20:46:09.058" v="2890" actId="164"/>
          <ac:cxnSpMkLst>
            <pc:docMk/>
            <pc:sldMk cId="3583888820" sldId="269"/>
            <ac:cxnSpMk id="93" creationId="{4C27B401-C082-4130-BD71-E0B8E13A3FCF}"/>
          </ac:cxnSpMkLst>
        </pc:cxnChg>
        <pc:cxnChg chg="mod topLvl">
          <ac:chgData name="Daniel Moldawski" userId="b18ade50-948d-4ccd-a0a9-87a934807f57" providerId="ADAL" clId="{74D51625-6EBB-4A7E-8DE9-BA377392033E}" dt="2022-06-14T20:46:09.058" v="2890" actId="164"/>
          <ac:cxnSpMkLst>
            <pc:docMk/>
            <pc:sldMk cId="3583888820" sldId="269"/>
            <ac:cxnSpMk id="98" creationId="{815596FA-FB59-453D-B83E-2A9663227A27}"/>
          </ac:cxnSpMkLst>
        </pc:cxnChg>
        <pc:cxnChg chg="del mod topLvl">
          <ac:chgData name="Daniel Moldawski" userId="b18ade50-948d-4ccd-a0a9-87a934807f57" providerId="ADAL" clId="{74D51625-6EBB-4A7E-8DE9-BA377392033E}" dt="2022-06-14T20:46:00.263" v="2889" actId="478"/>
          <ac:cxnSpMkLst>
            <pc:docMk/>
            <pc:sldMk cId="3583888820" sldId="269"/>
            <ac:cxnSpMk id="103" creationId="{979FF867-28B9-57EE-85CE-BECCC6D0666A}"/>
          </ac:cxnSpMkLst>
        </pc:cxnChg>
        <pc:cxnChg chg="del mod topLvl">
          <ac:chgData name="Daniel Moldawski" userId="b18ade50-948d-4ccd-a0a9-87a934807f57" providerId="ADAL" clId="{74D51625-6EBB-4A7E-8DE9-BA377392033E}" dt="2022-06-14T20:46:00.263" v="2889" actId="478"/>
          <ac:cxnSpMkLst>
            <pc:docMk/>
            <pc:sldMk cId="3583888820" sldId="269"/>
            <ac:cxnSpMk id="104" creationId="{1BC986C9-5669-8F17-40C6-817FCAA97C54}"/>
          </ac:cxnSpMkLst>
        </pc:cxnChg>
        <pc:cxnChg chg="del mod topLvl">
          <ac:chgData name="Daniel Moldawski" userId="b18ade50-948d-4ccd-a0a9-87a934807f57" providerId="ADAL" clId="{74D51625-6EBB-4A7E-8DE9-BA377392033E}" dt="2022-06-14T20:46:00.263" v="2889" actId="478"/>
          <ac:cxnSpMkLst>
            <pc:docMk/>
            <pc:sldMk cId="3583888820" sldId="269"/>
            <ac:cxnSpMk id="105" creationId="{22748FC5-02F2-4D91-99E5-0F71501E1E50}"/>
          </ac:cxnSpMkLst>
        </pc:cxnChg>
        <pc:cxnChg chg="del mod topLvl">
          <ac:chgData name="Daniel Moldawski" userId="b18ade50-948d-4ccd-a0a9-87a934807f57" providerId="ADAL" clId="{74D51625-6EBB-4A7E-8DE9-BA377392033E}" dt="2022-06-14T20:46:00.263" v="2889" actId="478"/>
          <ac:cxnSpMkLst>
            <pc:docMk/>
            <pc:sldMk cId="3583888820" sldId="269"/>
            <ac:cxnSpMk id="106" creationId="{12819EB1-4B85-D834-7203-5197F33CDB57}"/>
          </ac:cxnSpMkLst>
        </pc:cxnChg>
        <pc:cxnChg chg="del mod topLvl">
          <ac:chgData name="Daniel Moldawski" userId="b18ade50-948d-4ccd-a0a9-87a934807f57" providerId="ADAL" clId="{74D51625-6EBB-4A7E-8DE9-BA377392033E}" dt="2022-06-14T20:46:00.263" v="2889" actId="478"/>
          <ac:cxnSpMkLst>
            <pc:docMk/>
            <pc:sldMk cId="3583888820" sldId="269"/>
            <ac:cxnSpMk id="107" creationId="{D1FAED33-C1A1-2629-666A-6342C4B85EC6}"/>
          </ac:cxnSpMkLst>
        </pc:cxnChg>
        <pc:cxnChg chg="mod">
          <ac:chgData name="Daniel Moldawski" userId="b18ade50-948d-4ccd-a0a9-87a934807f57" providerId="ADAL" clId="{74D51625-6EBB-4A7E-8DE9-BA377392033E}" dt="2022-06-14T20:33:46.531" v="2842"/>
          <ac:cxnSpMkLst>
            <pc:docMk/>
            <pc:sldMk cId="3583888820" sldId="269"/>
            <ac:cxnSpMk id="113" creationId="{A1F9B928-D66D-9C0B-D280-DB5CA81FFE4B}"/>
          </ac:cxnSpMkLst>
        </pc:cxnChg>
        <pc:cxnChg chg="mod">
          <ac:chgData name="Daniel Moldawski" userId="b18ade50-948d-4ccd-a0a9-87a934807f57" providerId="ADAL" clId="{74D51625-6EBB-4A7E-8DE9-BA377392033E}" dt="2022-06-14T20:33:46.531" v="2842"/>
          <ac:cxnSpMkLst>
            <pc:docMk/>
            <pc:sldMk cId="3583888820" sldId="269"/>
            <ac:cxnSpMk id="114" creationId="{3911BEF4-5B27-9CC4-A29B-2A9BE0E5CB2C}"/>
          </ac:cxnSpMkLst>
        </pc:cxnChg>
        <pc:cxnChg chg="mod">
          <ac:chgData name="Daniel Moldawski" userId="b18ade50-948d-4ccd-a0a9-87a934807f57" providerId="ADAL" clId="{74D51625-6EBB-4A7E-8DE9-BA377392033E}" dt="2022-06-14T20:33:46.531" v="2842"/>
          <ac:cxnSpMkLst>
            <pc:docMk/>
            <pc:sldMk cId="3583888820" sldId="269"/>
            <ac:cxnSpMk id="115" creationId="{F6726376-C1ED-E3D2-0F94-1C0193F07D33}"/>
          </ac:cxnSpMkLst>
        </pc:cxnChg>
        <pc:cxnChg chg="mod">
          <ac:chgData name="Daniel Moldawski" userId="b18ade50-948d-4ccd-a0a9-87a934807f57" providerId="ADAL" clId="{74D51625-6EBB-4A7E-8DE9-BA377392033E}" dt="2022-06-14T20:33:46.531" v="2842"/>
          <ac:cxnSpMkLst>
            <pc:docMk/>
            <pc:sldMk cId="3583888820" sldId="269"/>
            <ac:cxnSpMk id="116" creationId="{7950276D-F303-81BB-E011-13F43CCDAB23}"/>
          </ac:cxnSpMkLst>
        </pc:cxnChg>
        <pc:cxnChg chg="mod">
          <ac:chgData name="Daniel Moldawski" userId="b18ade50-948d-4ccd-a0a9-87a934807f57" providerId="ADAL" clId="{74D51625-6EBB-4A7E-8DE9-BA377392033E}" dt="2022-06-14T20:33:46.531" v="2842"/>
          <ac:cxnSpMkLst>
            <pc:docMk/>
            <pc:sldMk cId="3583888820" sldId="269"/>
            <ac:cxnSpMk id="117" creationId="{A0F123B4-AAEF-05E7-49EF-FCF68DF64150}"/>
          </ac:cxnSpMkLst>
        </pc:cxnChg>
        <pc:cxnChg chg="mod">
          <ac:chgData name="Daniel Moldawski" userId="b18ade50-948d-4ccd-a0a9-87a934807f57" providerId="ADAL" clId="{74D51625-6EBB-4A7E-8DE9-BA377392033E}" dt="2022-06-14T20:37:15.132" v="2860"/>
          <ac:cxnSpMkLst>
            <pc:docMk/>
            <pc:sldMk cId="3583888820" sldId="269"/>
            <ac:cxnSpMk id="124" creationId="{FD88C57D-B190-EDDF-486B-22B0D1ED28BA}"/>
          </ac:cxnSpMkLst>
        </pc:cxnChg>
        <pc:cxnChg chg="mod">
          <ac:chgData name="Daniel Moldawski" userId="b18ade50-948d-4ccd-a0a9-87a934807f57" providerId="ADAL" clId="{74D51625-6EBB-4A7E-8DE9-BA377392033E}" dt="2022-06-14T20:37:15.132" v="2860"/>
          <ac:cxnSpMkLst>
            <pc:docMk/>
            <pc:sldMk cId="3583888820" sldId="269"/>
            <ac:cxnSpMk id="127" creationId="{055D5BF6-3B00-0C81-DEE2-2289EB93674A}"/>
          </ac:cxnSpMkLst>
        </pc:cxnChg>
        <pc:cxnChg chg="mod">
          <ac:chgData name="Daniel Moldawski" userId="b18ade50-948d-4ccd-a0a9-87a934807f57" providerId="ADAL" clId="{74D51625-6EBB-4A7E-8DE9-BA377392033E}" dt="2022-06-14T20:37:15.132" v="2860"/>
          <ac:cxnSpMkLst>
            <pc:docMk/>
            <pc:sldMk cId="3583888820" sldId="269"/>
            <ac:cxnSpMk id="128" creationId="{A8C2CF40-025C-4FA6-89B3-18A979783DA7}"/>
          </ac:cxnSpMkLst>
        </pc:cxnChg>
        <pc:cxnChg chg="mod">
          <ac:chgData name="Daniel Moldawski" userId="b18ade50-948d-4ccd-a0a9-87a934807f57" providerId="ADAL" clId="{74D51625-6EBB-4A7E-8DE9-BA377392033E}" dt="2022-06-14T20:37:15.132" v="2860"/>
          <ac:cxnSpMkLst>
            <pc:docMk/>
            <pc:sldMk cId="3583888820" sldId="269"/>
            <ac:cxnSpMk id="129" creationId="{3EB56DB7-A412-9BF6-6C57-04CF13104BBA}"/>
          </ac:cxnSpMkLst>
        </pc:cxnChg>
        <pc:cxnChg chg="mod">
          <ac:chgData name="Daniel Moldawski" userId="b18ade50-948d-4ccd-a0a9-87a934807f57" providerId="ADAL" clId="{74D51625-6EBB-4A7E-8DE9-BA377392033E}" dt="2022-06-14T20:37:15.132" v="2860"/>
          <ac:cxnSpMkLst>
            <pc:docMk/>
            <pc:sldMk cId="3583888820" sldId="269"/>
            <ac:cxnSpMk id="130" creationId="{323A596D-F604-0F2F-C8EE-C9A5C05A010F}"/>
          </ac:cxnSpMkLst>
        </pc:cxnChg>
        <pc:cxnChg chg="mod">
          <ac:chgData name="Daniel Moldawski" userId="b18ade50-948d-4ccd-a0a9-87a934807f57" providerId="ADAL" clId="{74D51625-6EBB-4A7E-8DE9-BA377392033E}" dt="2022-06-14T20:37:15.132" v="2860"/>
          <ac:cxnSpMkLst>
            <pc:docMk/>
            <pc:sldMk cId="3583888820" sldId="269"/>
            <ac:cxnSpMk id="131" creationId="{8D77B121-BC5B-55ED-F1BB-7E11E1080DFA}"/>
          </ac:cxnSpMkLst>
        </pc:cxnChg>
      </pc:sldChg>
      <pc:sldChg chg="addSp delSp modSp new mod setBg">
        <pc:chgData name="Daniel Moldawski" userId="b18ade50-948d-4ccd-a0a9-87a934807f57" providerId="ADAL" clId="{74D51625-6EBB-4A7E-8DE9-BA377392033E}" dt="2022-02-09T09:01:00.600" v="2238" actId="164"/>
        <pc:sldMkLst>
          <pc:docMk/>
          <pc:sldMk cId="3707384839" sldId="270"/>
        </pc:sldMkLst>
        <pc:spChg chg="del">
          <ac:chgData name="Daniel Moldawski" userId="b18ade50-948d-4ccd-a0a9-87a934807f57" providerId="ADAL" clId="{74D51625-6EBB-4A7E-8DE9-BA377392033E}" dt="2022-02-09T08:34:34.017" v="2030" actId="478"/>
          <ac:spMkLst>
            <pc:docMk/>
            <pc:sldMk cId="3707384839" sldId="270"/>
            <ac:spMk id="2" creationId="{4915A9E1-BF40-4AD8-AEF1-6553E93C8B61}"/>
          </ac:spMkLst>
        </pc:spChg>
        <pc:spChg chg="del mod">
          <ac:chgData name="Daniel Moldawski" userId="b18ade50-948d-4ccd-a0a9-87a934807f57" providerId="ADAL" clId="{74D51625-6EBB-4A7E-8DE9-BA377392033E}" dt="2022-02-09T08:34:32.842" v="2029" actId="478"/>
          <ac:spMkLst>
            <pc:docMk/>
            <pc:sldMk cId="3707384839" sldId="270"/>
            <ac:spMk id="3" creationId="{787DEAAF-C16B-42C0-BFC3-B54BDA2408A4}"/>
          </ac:spMkLst>
        </pc:spChg>
        <pc:spChg chg="add mod topLvl">
          <ac:chgData name="Daniel Moldawski" userId="b18ade50-948d-4ccd-a0a9-87a934807f57" providerId="ADAL" clId="{74D51625-6EBB-4A7E-8DE9-BA377392033E}" dt="2022-02-09T09:01:00.600" v="2238" actId="164"/>
          <ac:spMkLst>
            <pc:docMk/>
            <pc:sldMk cId="3707384839" sldId="270"/>
            <ac:spMk id="4" creationId="{628580D0-4565-4CCD-8ADF-C27E28FD2C99}"/>
          </ac:spMkLst>
        </pc:spChg>
        <pc:spChg chg="add del">
          <ac:chgData name="Daniel Moldawski" userId="b18ade50-948d-4ccd-a0a9-87a934807f57" providerId="ADAL" clId="{74D51625-6EBB-4A7E-8DE9-BA377392033E}" dt="2022-02-09T08:38:19.094" v="2061" actId="11529"/>
          <ac:spMkLst>
            <pc:docMk/>
            <pc:sldMk cId="3707384839" sldId="270"/>
            <ac:spMk id="17" creationId="{90ABEE79-A60F-4045-9485-649651A33807}"/>
          </ac:spMkLst>
        </pc:spChg>
        <pc:spChg chg="add mod topLvl">
          <ac:chgData name="Daniel Moldawski" userId="b18ade50-948d-4ccd-a0a9-87a934807f57" providerId="ADAL" clId="{74D51625-6EBB-4A7E-8DE9-BA377392033E}" dt="2022-02-09T09:01:00.600" v="2238" actId="164"/>
          <ac:spMkLst>
            <pc:docMk/>
            <pc:sldMk cId="3707384839" sldId="270"/>
            <ac:spMk id="18" creationId="{569EA3E3-57D8-4BCA-A18D-0C519C5C8AD8}"/>
          </ac:spMkLst>
        </pc:spChg>
        <pc:spChg chg="add mod topLvl">
          <ac:chgData name="Daniel Moldawski" userId="b18ade50-948d-4ccd-a0a9-87a934807f57" providerId="ADAL" clId="{74D51625-6EBB-4A7E-8DE9-BA377392033E}" dt="2022-02-09T09:01:00.600" v="2238" actId="164"/>
          <ac:spMkLst>
            <pc:docMk/>
            <pc:sldMk cId="3707384839" sldId="270"/>
            <ac:spMk id="20" creationId="{D182B8C5-F574-4089-B7A1-C671E991C4B3}"/>
          </ac:spMkLst>
        </pc:spChg>
        <pc:spChg chg="add mod topLvl">
          <ac:chgData name="Daniel Moldawski" userId="b18ade50-948d-4ccd-a0a9-87a934807f57" providerId="ADAL" clId="{74D51625-6EBB-4A7E-8DE9-BA377392033E}" dt="2022-02-09T09:01:00.600" v="2238" actId="164"/>
          <ac:spMkLst>
            <pc:docMk/>
            <pc:sldMk cId="3707384839" sldId="270"/>
            <ac:spMk id="21" creationId="{EE884D7A-40BD-4A31-9E2F-4D635FA1FE65}"/>
          </ac:spMkLst>
        </pc:spChg>
        <pc:spChg chg="add mod topLvl">
          <ac:chgData name="Daniel Moldawski" userId="b18ade50-948d-4ccd-a0a9-87a934807f57" providerId="ADAL" clId="{74D51625-6EBB-4A7E-8DE9-BA377392033E}" dt="2022-02-09T09:01:00.600" v="2238" actId="164"/>
          <ac:spMkLst>
            <pc:docMk/>
            <pc:sldMk cId="3707384839" sldId="270"/>
            <ac:spMk id="22" creationId="{B29DCCAE-9087-4643-BEDA-B897BE60AE7E}"/>
          </ac:spMkLst>
        </pc:spChg>
        <pc:spChg chg="add mod topLvl">
          <ac:chgData name="Daniel Moldawski" userId="b18ade50-948d-4ccd-a0a9-87a934807f57" providerId="ADAL" clId="{74D51625-6EBB-4A7E-8DE9-BA377392033E}" dt="2022-02-09T09:01:00.600" v="2238" actId="164"/>
          <ac:spMkLst>
            <pc:docMk/>
            <pc:sldMk cId="3707384839" sldId="270"/>
            <ac:spMk id="23" creationId="{93F5539B-029B-43DE-895D-588740D65EE4}"/>
          </ac:spMkLst>
        </pc:spChg>
        <pc:spChg chg="add del">
          <ac:chgData name="Daniel Moldawski" userId="b18ade50-948d-4ccd-a0a9-87a934807f57" providerId="ADAL" clId="{74D51625-6EBB-4A7E-8DE9-BA377392033E}" dt="2022-02-09T08:41:55.111" v="2084" actId="478"/>
          <ac:spMkLst>
            <pc:docMk/>
            <pc:sldMk cId="3707384839" sldId="270"/>
            <ac:spMk id="24" creationId="{4351F955-6A87-417F-892B-E0CD3024AF0F}"/>
          </ac:spMkLst>
        </pc:spChg>
        <pc:spChg chg="add mod topLvl">
          <ac:chgData name="Daniel Moldawski" userId="b18ade50-948d-4ccd-a0a9-87a934807f57" providerId="ADAL" clId="{74D51625-6EBB-4A7E-8DE9-BA377392033E}" dt="2022-02-09T09:01:00.600" v="2238" actId="164"/>
          <ac:spMkLst>
            <pc:docMk/>
            <pc:sldMk cId="3707384839" sldId="270"/>
            <ac:spMk id="25" creationId="{59280D4B-B3E2-46CD-90CE-9624DA0665AA}"/>
          </ac:spMkLst>
        </pc:spChg>
        <pc:spChg chg="add del">
          <ac:chgData name="Daniel Moldawski" userId="b18ade50-948d-4ccd-a0a9-87a934807f57" providerId="ADAL" clId="{74D51625-6EBB-4A7E-8DE9-BA377392033E}" dt="2022-02-09T08:42:39.235" v="2089" actId="11529"/>
          <ac:spMkLst>
            <pc:docMk/>
            <pc:sldMk cId="3707384839" sldId="270"/>
            <ac:spMk id="26" creationId="{78C8E464-D92D-42EB-8741-B1CF3DFD7654}"/>
          </ac:spMkLst>
        </pc:spChg>
        <pc:spChg chg="add mod topLvl">
          <ac:chgData name="Daniel Moldawski" userId="b18ade50-948d-4ccd-a0a9-87a934807f57" providerId="ADAL" clId="{74D51625-6EBB-4A7E-8DE9-BA377392033E}" dt="2022-02-09T09:01:00.600" v="2238" actId="164"/>
          <ac:spMkLst>
            <pc:docMk/>
            <pc:sldMk cId="3707384839" sldId="270"/>
            <ac:spMk id="27" creationId="{AF4A63A3-40DF-4099-99FA-AA5F4842FA08}"/>
          </ac:spMkLst>
        </pc:spChg>
        <pc:grpChg chg="add mod topLvl">
          <ac:chgData name="Daniel Moldawski" userId="b18ade50-948d-4ccd-a0a9-87a934807f57" providerId="ADAL" clId="{74D51625-6EBB-4A7E-8DE9-BA377392033E}" dt="2022-02-09T09:01:00.600" v="2238" actId="164"/>
          <ac:grpSpMkLst>
            <pc:docMk/>
            <pc:sldMk cId="3707384839" sldId="270"/>
            <ac:grpSpMk id="16" creationId="{C836FB1C-C124-464B-ADE1-1DF1CE7BEE9C}"/>
          </ac:grpSpMkLst>
        </pc:grpChg>
        <pc:grpChg chg="add del mod">
          <ac:chgData name="Daniel Moldawski" userId="b18ade50-948d-4ccd-a0a9-87a934807f57" providerId="ADAL" clId="{74D51625-6EBB-4A7E-8DE9-BA377392033E}" dt="2022-02-09T08:46:59.051" v="2126" actId="165"/>
          <ac:grpSpMkLst>
            <pc:docMk/>
            <pc:sldMk cId="3707384839" sldId="270"/>
            <ac:grpSpMk id="28" creationId="{C3CBD05E-40AE-4E79-8D91-F22CE8C54AFC}"/>
          </ac:grpSpMkLst>
        </pc:grpChg>
        <pc:grpChg chg="add del mod">
          <ac:chgData name="Daniel Moldawski" userId="b18ade50-948d-4ccd-a0a9-87a934807f57" providerId="ADAL" clId="{74D51625-6EBB-4A7E-8DE9-BA377392033E}" dt="2022-02-09T08:57:09.874" v="2206" actId="165"/>
          <ac:grpSpMkLst>
            <pc:docMk/>
            <pc:sldMk cId="3707384839" sldId="270"/>
            <ac:grpSpMk id="29" creationId="{EAFF7E8E-2D17-4033-930E-A5EA8AE10698}"/>
          </ac:grpSpMkLst>
        </pc:grpChg>
        <pc:grpChg chg="add mod">
          <ac:chgData name="Daniel Moldawski" userId="b18ade50-948d-4ccd-a0a9-87a934807f57" providerId="ADAL" clId="{74D51625-6EBB-4A7E-8DE9-BA377392033E}" dt="2022-02-09T09:01:00.600" v="2238" actId="164"/>
          <ac:grpSpMkLst>
            <pc:docMk/>
            <pc:sldMk cId="3707384839" sldId="270"/>
            <ac:grpSpMk id="30" creationId="{039FB259-8D99-49D4-A533-D1F2AD9AEC8D}"/>
          </ac:grpSpMkLst>
        </pc:grpChg>
        <pc:cxnChg chg="add mod">
          <ac:chgData name="Daniel Moldawski" userId="b18ade50-948d-4ccd-a0a9-87a934807f57" providerId="ADAL" clId="{74D51625-6EBB-4A7E-8DE9-BA377392033E}" dt="2022-02-09T08:57:09.874" v="2206" actId="165"/>
          <ac:cxnSpMkLst>
            <pc:docMk/>
            <pc:sldMk cId="3707384839" sldId="270"/>
            <ac:cxnSpMk id="6" creationId="{F92140C3-F21A-450D-BD4F-25D20FB41602}"/>
          </ac:cxnSpMkLst>
        </pc:cxnChg>
        <pc:cxnChg chg="add mod">
          <ac:chgData name="Daniel Moldawski" userId="b18ade50-948d-4ccd-a0a9-87a934807f57" providerId="ADAL" clId="{74D51625-6EBB-4A7E-8DE9-BA377392033E}" dt="2022-02-09T08:57:09.874" v="2206" actId="165"/>
          <ac:cxnSpMkLst>
            <pc:docMk/>
            <pc:sldMk cId="3707384839" sldId="270"/>
            <ac:cxnSpMk id="10" creationId="{195EEC0D-787A-43BE-8CAC-CA82ADF0E71D}"/>
          </ac:cxnSpMkLst>
        </pc:cxnChg>
        <pc:cxnChg chg="add mod">
          <ac:chgData name="Daniel Moldawski" userId="b18ade50-948d-4ccd-a0a9-87a934807f57" providerId="ADAL" clId="{74D51625-6EBB-4A7E-8DE9-BA377392033E}" dt="2022-02-09T08:57:09.874" v="2206" actId="165"/>
          <ac:cxnSpMkLst>
            <pc:docMk/>
            <pc:sldMk cId="3707384839" sldId="270"/>
            <ac:cxnSpMk id="11" creationId="{954C3824-1097-494F-BE20-7B91AF60858E}"/>
          </ac:cxnSpMkLst>
        </pc:cxnChg>
        <pc:cxnChg chg="add mod">
          <ac:chgData name="Daniel Moldawski" userId="b18ade50-948d-4ccd-a0a9-87a934807f57" providerId="ADAL" clId="{74D51625-6EBB-4A7E-8DE9-BA377392033E}" dt="2022-02-09T08:57:09.874" v="2206" actId="165"/>
          <ac:cxnSpMkLst>
            <pc:docMk/>
            <pc:sldMk cId="3707384839" sldId="270"/>
            <ac:cxnSpMk id="12" creationId="{1C08B303-E186-4E76-9939-49F1C659C82C}"/>
          </ac:cxnSpMkLst>
        </pc:cxnChg>
        <pc:cxnChg chg="add mod">
          <ac:chgData name="Daniel Moldawski" userId="b18ade50-948d-4ccd-a0a9-87a934807f57" providerId="ADAL" clId="{74D51625-6EBB-4A7E-8DE9-BA377392033E}" dt="2022-02-09T08:57:09.874" v="2206" actId="165"/>
          <ac:cxnSpMkLst>
            <pc:docMk/>
            <pc:sldMk cId="3707384839" sldId="270"/>
            <ac:cxnSpMk id="13" creationId="{ADA04C36-6F63-4D32-9129-B9D82360EA3D}"/>
          </ac:cxnSpMkLst>
        </pc:cxnChg>
        <pc:cxnChg chg="add mod">
          <ac:chgData name="Daniel Moldawski" userId="b18ade50-948d-4ccd-a0a9-87a934807f57" providerId="ADAL" clId="{74D51625-6EBB-4A7E-8DE9-BA377392033E}" dt="2022-02-09T08:57:09.874" v="2206" actId="165"/>
          <ac:cxnSpMkLst>
            <pc:docMk/>
            <pc:sldMk cId="3707384839" sldId="270"/>
            <ac:cxnSpMk id="14" creationId="{3306088F-1381-4D45-ABCE-C252F7E8957C}"/>
          </ac:cxnSpMkLst>
        </pc:cxnChg>
        <pc:cxnChg chg="add mod">
          <ac:chgData name="Daniel Moldawski" userId="b18ade50-948d-4ccd-a0a9-87a934807f57" providerId="ADAL" clId="{74D51625-6EBB-4A7E-8DE9-BA377392033E}" dt="2022-02-09T08:57:09.874" v="2206" actId="165"/>
          <ac:cxnSpMkLst>
            <pc:docMk/>
            <pc:sldMk cId="3707384839" sldId="270"/>
            <ac:cxnSpMk id="15" creationId="{DD9493CE-7F85-400C-9DE9-4C6FC26ADC6F}"/>
          </ac:cxnSpMkLst>
        </pc:cxnChg>
        <pc:cxnChg chg="add mod topLvl">
          <ac:chgData name="Daniel Moldawski" userId="b18ade50-948d-4ccd-a0a9-87a934807f57" providerId="ADAL" clId="{74D51625-6EBB-4A7E-8DE9-BA377392033E}" dt="2022-02-09T09:01:00.600" v="2238" actId="164"/>
          <ac:cxnSpMkLst>
            <pc:docMk/>
            <pc:sldMk cId="3707384839" sldId="270"/>
            <ac:cxnSpMk id="19" creationId="{7EBED755-FC16-43F3-B04E-4184A4AF77D7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2-09T08:55:49.643" v="2194" actId="164"/>
        <pc:sldMkLst>
          <pc:docMk/>
          <pc:sldMk cId="2127115823" sldId="271"/>
        </pc:sldMkLst>
        <pc:spChg chg="del">
          <ac:chgData name="Daniel Moldawski" userId="b18ade50-948d-4ccd-a0a9-87a934807f57" providerId="ADAL" clId="{74D51625-6EBB-4A7E-8DE9-BA377392033E}" dt="2022-02-09T08:44:15.016" v="2102" actId="478"/>
          <ac:spMkLst>
            <pc:docMk/>
            <pc:sldMk cId="2127115823" sldId="271"/>
            <ac:spMk id="2" creationId="{02D6D828-BC56-4675-9AD3-BC92B6F58679}"/>
          </ac:spMkLst>
        </pc:spChg>
        <pc:spChg chg="del">
          <ac:chgData name="Daniel Moldawski" userId="b18ade50-948d-4ccd-a0a9-87a934807f57" providerId="ADAL" clId="{74D51625-6EBB-4A7E-8DE9-BA377392033E}" dt="2022-02-09T08:44:13.813" v="2101" actId="478"/>
          <ac:spMkLst>
            <pc:docMk/>
            <pc:sldMk cId="2127115823" sldId="271"/>
            <ac:spMk id="3" creationId="{08433E60-13E3-4ACB-9688-F1C7E3EFFDB7}"/>
          </ac:spMkLst>
        </pc:spChg>
        <pc:spChg chg="add mod topLvl">
          <ac:chgData name="Daniel Moldawski" userId="b18ade50-948d-4ccd-a0a9-87a934807f57" providerId="ADAL" clId="{74D51625-6EBB-4A7E-8DE9-BA377392033E}" dt="2022-02-09T08:55:49.643" v="2194" actId="164"/>
          <ac:spMkLst>
            <pc:docMk/>
            <pc:sldMk cId="2127115823" sldId="271"/>
            <ac:spMk id="4" creationId="{435A11D7-A41E-45F6-B478-16E51BE2FD37}"/>
          </ac:spMkLst>
        </pc:spChg>
        <pc:spChg chg="add mod topLvl">
          <ac:chgData name="Daniel Moldawski" userId="b18ade50-948d-4ccd-a0a9-87a934807f57" providerId="ADAL" clId="{74D51625-6EBB-4A7E-8DE9-BA377392033E}" dt="2022-02-09T08:55:49.643" v="2194" actId="164"/>
          <ac:spMkLst>
            <pc:docMk/>
            <pc:sldMk cId="2127115823" sldId="271"/>
            <ac:spMk id="13" creationId="{D3E57FB6-3FC5-444A-8CB0-34B63E1FC512}"/>
          </ac:spMkLst>
        </pc:spChg>
        <pc:spChg chg="add mod topLvl">
          <ac:chgData name="Daniel Moldawski" userId="b18ade50-948d-4ccd-a0a9-87a934807f57" providerId="ADAL" clId="{74D51625-6EBB-4A7E-8DE9-BA377392033E}" dt="2022-02-09T08:55:49.643" v="2194" actId="164"/>
          <ac:spMkLst>
            <pc:docMk/>
            <pc:sldMk cId="2127115823" sldId="271"/>
            <ac:spMk id="15" creationId="{FB373B21-0C21-4E8D-A88F-9EF79DBF8CD2}"/>
          </ac:spMkLst>
        </pc:spChg>
        <pc:spChg chg="add mod topLvl">
          <ac:chgData name="Daniel Moldawski" userId="b18ade50-948d-4ccd-a0a9-87a934807f57" providerId="ADAL" clId="{74D51625-6EBB-4A7E-8DE9-BA377392033E}" dt="2022-02-09T08:55:49.643" v="2194" actId="164"/>
          <ac:spMkLst>
            <pc:docMk/>
            <pc:sldMk cId="2127115823" sldId="271"/>
            <ac:spMk id="16" creationId="{76FC3ADD-EF08-4F35-86EF-64A4B151DF7A}"/>
          </ac:spMkLst>
        </pc:spChg>
        <pc:spChg chg="add mod topLvl">
          <ac:chgData name="Daniel Moldawski" userId="b18ade50-948d-4ccd-a0a9-87a934807f57" providerId="ADAL" clId="{74D51625-6EBB-4A7E-8DE9-BA377392033E}" dt="2022-02-09T08:55:49.643" v="2194" actId="164"/>
          <ac:spMkLst>
            <pc:docMk/>
            <pc:sldMk cId="2127115823" sldId="271"/>
            <ac:spMk id="17" creationId="{00297E31-1EC5-4104-95C6-77AF219D47EB}"/>
          </ac:spMkLst>
        </pc:spChg>
        <pc:spChg chg="add mod topLvl">
          <ac:chgData name="Daniel Moldawski" userId="b18ade50-948d-4ccd-a0a9-87a934807f57" providerId="ADAL" clId="{74D51625-6EBB-4A7E-8DE9-BA377392033E}" dt="2022-02-09T08:55:49.643" v="2194" actId="164"/>
          <ac:spMkLst>
            <pc:docMk/>
            <pc:sldMk cId="2127115823" sldId="271"/>
            <ac:spMk id="18" creationId="{8057CC86-49DC-40DB-AE95-980011A5278A}"/>
          </ac:spMkLst>
        </pc:spChg>
        <pc:spChg chg="add del mod">
          <ac:chgData name="Daniel Moldawski" userId="b18ade50-948d-4ccd-a0a9-87a934807f57" providerId="ADAL" clId="{74D51625-6EBB-4A7E-8DE9-BA377392033E}" dt="2022-02-09T08:44:17.605" v="2103" actId="478"/>
          <ac:spMkLst>
            <pc:docMk/>
            <pc:sldMk cId="2127115823" sldId="271"/>
            <ac:spMk id="19" creationId="{FA41CB33-3A64-4D23-AC01-6C7FD41FD97C}"/>
          </ac:spMkLst>
        </pc:spChg>
        <pc:spChg chg="add del mod">
          <ac:chgData name="Daniel Moldawski" userId="b18ade50-948d-4ccd-a0a9-87a934807f57" providerId="ADAL" clId="{74D51625-6EBB-4A7E-8DE9-BA377392033E}" dt="2022-02-09T08:44:18.675" v="2104" actId="478"/>
          <ac:spMkLst>
            <pc:docMk/>
            <pc:sldMk cId="2127115823" sldId="271"/>
            <ac:spMk id="20" creationId="{B12229EE-C4FB-42AF-9461-F50C016774C3}"/>
          </ac:spMkLst>
        </pc:spChg>
        <pc:spChg chg="add mod topLvl">
          <ac:chgData name="Daniel Moldawski" userId="b18ade50-948d-4ccd-a0a9-87a934807f57" providerId="ADAL" clId="{74D51625-6EBB-4A7E-8DE9-BA377392033E}" dt="2022-02-09T08:55:49.643" v="2194" actId="164"/>
          <ac:spMkLst>
            <pc:docMk/>
            <pc:sldMk cId="2127115823" sldId="271"/>
            <ac:spMk id="21" creationId="{A5E2808A-3AC9-4A49-AA5C-B5B4731F3D2A}"/>
          </ac:spMkLst>
        </pc:spChg>
        <pc:spChg chg="add mod topLvl">
          <ac:chgData name="Daniel Moldawski" userId="b18ade50-948d-4ccd-a0a9-87a934807f57" providerId="ADAL" clId="{74D51625-6EBB-4A7E-8DE9-BA377392033E}" dt="2022-02-09T08:55:49.643" v="2194" actId="164"/>
          <ac:spMkLst>
            <pc:docMk/>
            <pc:sldMk cId="2127115823" sldId="271"/>
            <ac:spMk id="22" creationId="{4F677E80-218D-4015-8285-9F45D46A2A2E}"/>
          </ac:spMkLst>
        </pc:spChg>
        <pc:spChg chg="add mod topLvl">
          <ac:chgData name="Daniel Moldawski" userId="b18ade50-948d-4ccd-a0a9-87a934807f57" providerId="ADAL" clId="{74D51625-6EBB-4A7E-8DE9-BA377392033E}" dt="2022-02-09T08:55:49.643" v="2194" actId="164"/>
          <ac:spMkLst>
            <pc:docMk/>
            <pc:sldMk cId="2127115823" sldId="271"/>
            <ac:spMk id="23" creationId="{A68EE9AB-026E-42A1-AFB1-B2C293F7EF1F}"/>
          </ac:spMkLst>
        </pc:spChg>
        <pc:grpChg chg="add mod topLvl">
          <ac:chgData name="Daniel Moldawski" userId="b18ade50-948d-4ccd-a0a9-87a934807f57" providerId="ADAL" clId="{74D51625-6EBB-4A7E-8DE9-BA377392033E}" dt="2022-02-09T08:55:49.643" v="2194" actId="164"/>
          <ac:grpSpMkLst>
            <pc:docMk/>
            <pc:sldMk cId="2127115823" sldId="271"/>
            <ac:grpSpMk id="5" creationId="{3168BC5A-179D-4FEC-BA39-095DF2FFA2C7}"/>
          </ac:grpSpMkLst>
        </pc:grpChg>
        <pc:grpChg chg="add del mod">
          <ac:chgData name="Daniel Moldawski" userId="b18ade50-948d-4ccd-a0a9-87a934807f57" providerId="ADAL" clId="{74D51625-6EBB-4A7E-8DE9-BA377392033E}" dt="2022-02-09T08:55:40.106" v="2192" actId="165"/>
          <ac:grpSpMkLst>
            <pc:docMk/>
            <pc:sldMk cId="2127115823" sldId="271"/>
            <ac:grpSpMk id="24" creationId="{D946E04B-30E8-48F0-B804-9851FE79AD91}"/>
          </ac:grpSpMkLst>
        </pc:grpChg>
        <pc:grpChg chg="add mod">
          <ac:chgData name="Daniel Moldawski" userId="b18ade50-948d-4ccd-a0a9-87a934807f57" providerId="ADAL" clId="{74D51625-6EBB-4A7E-8DE9-BA377392033E}" dt="2022-02-09T08:55:49.643" v="2194" actId="164"/>
          <ac:grpSpMkLst>
            <pc:docMk/>
            <pc:sldMk cId="2127115823" sldId="271"/>
            <ac:grpSpMk id="25" creationId="{A1F75B94-8421-4E27-95C6-93A922AB7773}"/>
          </ac:grpSpMkLst>
        </pc:grpChg>
        <pc:cxnChg chg="mod">
          <ac:chgData name="Daniel Moldawski" userId="b18ade50-948d-4ccd-a0a9-87a934807f57" providerId="ADAL" clId="{74D51625-6EBB-4A7E-8DE9-BA377392033E}" dt="2022-02-09T08:55:40.106" v="2192" actId="165"/>
          <ac:cxnSpMkLst>
            <pc:docMk/>
            <pc:sldMk cId="2127115823" sldId="271"/>
            <ac:cxnSpMk id="6" creationId="{273C0260-A475-41DC-8572-B6269D2445C9}"/>
          </ac:cxnSpMkLst>
        </pc:cxnChg>
        <pc:cxnChg chg="mod">
          <ac:chgData name="Daniel Moldawski" userId="b18ade50-948d-4ccd-a0a9-87a934807f57" providerId="ADAL" clId="{74D51625-6EBB-4A7E-8DE9-BA377392033E}" dt="2022-02-09T08:55:40.106" v="2192" actId="165"/>
          <ac:cxnSpMkLst>
            <pc:docMk/>
            <pc:sldMk cId="2127115823" sldId="271"/>
            <ac:cxnSpMk id="7" creationId="{F17E160B-315A-4D69-966C-18993C963B28}"/>
          </ac:cxnSpMkLst>
        </pc:cxnChg>
        <pc:cxnChg chg="mod">
          <ac:chgData name="Daniel Moldawski" userId="b18ade50-948d-4ccd-a0a9-87a934807f57" providerId="ADAL" clId="{74D51625-6EBB-4A7E-8DE9-BA377392033E}" dt="2022-02-09T08:55:40.106" v="2192" actId="165"/>
          <ac:cxnSpMkLst>
            <pc:docMk/>
            <pc:sldMk cId="2127115823" sldId="271"/>
            <ac:cxnSpMk id="8" creationId="{4E2D2EF1-02B7-4351-B428-08C0EC1D2CC1}"/>
          </ac:cxnSpMkLst>
        </pc:cxnChg>
        <pc:cxnChg chg="mod">
          <ac:chgData name="Daniel Moldawski" userId="b18ade50-948d-4ccd-a0a9-87a934807f57" providerId="ADAL" clId="{74D51625-6EBB-4A7E-8DE9-BA377392033E}" dt="2022-02-09T08:55:40.106" v="2192" actId="165"/>
          <ac:cxnSpMkLst>
            <pc:docMk/>
            <pc:sldMk cId="2127115823" sldId="271"/>
            <ac:cxnSpMk id="9" creationId="{3783E33E-F1E7-4931-BC96-BFC2C254C4E8}"/>
          </ac:cxnSpMkLst>
        </pc:cxnChg>
        <pc:cxnChg chg="mod">
          <ac:chgData name="Daniel Moldawski" userId="b18ade50-948d-4ccd-a0a9-87a934807f57" providerId="ADAL" clId="{74D51625-6EBB-4A7E-8DE9-BA377392033E}" dt="2022-02-09T08:55:40.106" v="2192" actId="165"/>
          <ac:cxnSpMkLst>
            <pc:docMk/>
            <pc:sldMk cId="2127115823" sldId="271"/>
            <ac:cxnSpMk id="10" creationId="{0F3BA89C-32D1-4542-B118-06D97F24B5B7}"/>
          </ac:cxnSpMkLst>
        </pc:cxnChg>
        <pc:cxnChg chg="mod">
          <ac:chgData name="Daniel Moldawski" userId="b18ade50-948d-4ccd-a0a9-87a934807f57" providerId="ADAL" clId="{74D51625-6EBB-4A7E-8DE9-BA377392033E}" dt="2022-02-09T08:55:40.106" v="2192" actId="165"/>
          <ac:cxnSpMkLst>
            <pc:docMk/>
            <pc:sldMk cId="2127115823" sldId="271"/>
            <ac:cxnSpMk id="11" creationId="{BB00D54C-7318-406A-BC06-3EC3A1C3C5B2}"/>
          </ac:cxnSpMkLst>
        </pc:cxnChg>
        <pc:cxnChg chg="mod">
          <ac:chgData name="Daniel Moldawski" userId="b18ade50-948d-4ccd-a0a9-87a934807f57" providerId="ADAL" clId="{74D51625-6EBB-4A7E-8DE9-BA377392033E}" dt="2022-02-09T08:55:40.106" v="2192" actId="165"/>
          <ac:cxnSpMkLst>
            <pc:docMk/>
            <pc:sldMk cId="2127115823" sldId="271"/>
            <ac:cxnSpMk id="12" creationId="{FA69C168-442A-45E5-BFE5-9CEB26D19106}"/>
          </ac:cxnSpMkLst>
        </pc:cxnChg>
        <pc:cxnChg chg="add mod topLvl">
          <ac:chgData name="Daniel Moldawski" userId="b18ade50-948d-4ccd-a0a9-87a934807f57" providerId="ADAL" clId="{74D51625-6EBB-4A7E-8DE9-BA377392033E}" dt="2022-02-09T08:55:49.643" v="2194" actId="164"/>
          <ac:cxnSpMkLst>
            <pc:docMk/>
            <pc:sldMk cId="2127115823" sldId="271"/>
            <ac:cxnSpMk id="14" creationId="{F2DC41D6-4BA6-4480-9A06-094C9F81F2C0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2-09T08:55:56.219" v="2195" actId="164"/>
        <pc:sldMkLst>
          <pc:docMk/>
          <pc:sldMk cId="2241394296" sldId="272"/>
        </pc:sldMkLst>
        <pc:spChg chg="del">
          <ac:chgData name="Daniel Moldawski" userId="b18ade50-948d-4ccd-a0a9-87a934807f57" providerId="ADAL" clId="{74D51625-6EBB-4A7E-8DE9-BA377392033E}" dt="2022-02-09T08:46:47.622" v="2123" actId="478"/>
          <ac:spMkLst>
            <pc:docMk/>
            <pc:sldMk cId="2241394296" sldId="272"/>
            <ac:spMk id="2" creationId="{C4442DE5-D61D-4468-9CE1-4AA367C2852F}"/>
          </ac:spMkLst>
        </pc:spChg>
        <pc:spChg chg="del">
          <ac:chgData name="Daniel Moldawski" userId="b18ade50-948d-4ccd-a0a9-87a934807f57" providerId="ADAL" clId="{74D51625-6EBB-4A7E-8DE9-BA377392033E}" dt="2022-02-09T08:46:46.373" v="2122" actId="478"/>
          <ac:spMkLst>
            <pc:docMk/>
            <pc:sldMk cId="2241394296" sldId="272"/>
            <ac:spMk id="3" creationId="{787EF049-FECA-4FE3-B117-1655FA7CB524}"/>
          </ac:spMkLst>
        </pc:spChg>
        <pc:spChg chg="add del mod">
          <ac:chgData name="Daniel Moldawski" userId="b18ade50-948d-4ccd-a0a9-87a934807f57" providerId="ADAL" clId="{74D51625-6EBB-4A7E-8DE9-BA377392033E}" dt="2022-02-09T08:46:54.560" v="2125" actId="478"/>
          <ac:spMkLst>
            <pc:docMk/>
            <pc:sldMk cId="2241394296" sldId="272"/>
            <ac:spMk id="4" creationId="{89FD23B9-860F-4E89-9F9D-BC028799595A}"/>
          </ac:spMkLst>
        </pc:spChg>
        <pc:spChg chg="add mod topLvl">
          <ac:chgData name="Daniel Moldawski" userId="b18ade50-948d-4ccd-a0a9-87a934807f57" providerId="ADAL" clId="{74D51625-6EBB-4A7E-8DE9-BA377392033E}" dt="2022-02-09T08:55:56.219" v="2195" actId="164"/>
          <ac:spMkLst>
            <pc:docMk/>
            <pc:sldMk cId="2241394296" sldId="272"/>
            <ac:spMk id="5" creationId="{285F0F28-C859-429C-B7BE-18D70DE82F9B}"/>
          </ac:spMkLst>
        </pc:spChg>
        <pc:spChg chg="add mod topLvl">
          <ac:chgData name="Daniel Moldawski" userId="b18ade50-948d-4ccd-a0a9-87a934807f57" providerId="ADAL" clId="{74D51625-6EBB-4A7E-8DE9-BA377392033E}" dt="2022-02-09T08:55:56.219" v="2195" actId="164"/>
          <ac:spMkLst>
            <pc:docMk/>
            <pc:sldMk cId="2241394296" sldId="272"/>
            <ac:spMk id="14" creationId="{6E74F30A-A8E3-4EE8-9337-D05CDEBF4651}"/>
          </ac:spMkLst>
        </pc:spChg>
        <pc:spChg chg="add mod topLvl">
          <ac:chgData name="Daniel Moldawski" userId="b18ade50-948d-4ccd-a0a9-87a934807f57" providerId="ADAL" clId="{74D51625-6EBB-4A7E-8DE9-BA377392033E}" dt="2022-02-09T08:55:56.219" v="2195" actId="164"/>
          <ac:spMkLst>
            <pc:docMk/>
            <pc:sldMk cId="2241394296" sldId="272"/>
            <ac:spMk id="16" creationId="{411E8854-0C99-413A-87F4-1543871B747A}"/>
          </ac:spMkLst>
        </pc:spChg>
        <pc:spChg chg="add mod topLvl">
          <ac:chgData name="Daniel Moldawski" userId="b18ade50-948d-4ccd-a0a9-87a934807f57" providerId="ADAL" clId="{74D51625-6EBB-4A7E-8DE9-BA377392033E}" dt="2022-02-09T08:55:56.219" v="2195" actId="164"/>
          <ac:spMkLst>
            <pc:docMk/>
            <pc:sldMk cId="2241394296" sldId="272"/>
            <ac:spMk id="17" creationId="{D4C34FE4-C17A-47DD-8B3A-A4998A459645}"/>
          </ac:spMkLst>
        </pc:spChg>
        <pc:spChg chg="add mod topLvl">
          <ac:chgData name="Daniel Moldawski" userId="b18ade50-948d-4ccd-a0a9-87a934807f57" providerId="ADAL" clId="{74D51625-6EBB-4A7E-8DE9-BA377392033E}" dt="2022-02-09T08:55:56.219" v="2195" actId="164"/>
          <ac:spMkLst>
            <pc:docMk/>
            <pc:sldMk cId="2241394296" sldId="272"/>
            <ac:spMk id="18" creationId="{00834C8D-649F-46E9-8388-AB703817C52E}"/>
          </ac:spMkLst>
        </pc:spChg>
        <pc:spChg chg="add mod topLvl">
          <ac:chgData name="Daniel Moldawski" userId="b18ade50-948d-4ccd-a0a9-87a934807f57" providerId="ADAL" clId="{74D51625-6EBB-4A7E-8DE9-BA377392033E}" dt="2022-02-09T08:55:56.219" v="2195" actId="164"/>
          <ac:spMkLst>
            <pc:docMk/>
            <pc:sldMk cId="2241394296" sldId="272"/>
            <ac:spMk id="19" creationId="{D056916B-7B15-4F67-9FEE-AD85136308D7}"/>
          </ac:spMkLst>
        </pc:spChg>
        <pc:spChg chg="add del mod">
          <ac:chgData name="Daniel Moldawski" userId="b18ade50-948d-4ccd-a0a9-87a934807f57" providerId="ADAL" clId="{74D51625-6EBB-4A7E-8DE9-BA377392033E}" dt="2022-02-09T08:47:05.107" v="2128" actId="478"/>
          <ac:spMkLst>
            <pc:docMk/>
            <pc:sldMk cId="2241394296" sldId="272"/>
            <ac:spMk id="20" creationId="{BF3E8C40-7645-4021-A31D-0FC4AF296119}"/>
          </ac:spMkLst>
        </pc:spChg>
        <pc:spChg chg="add del mod">
          <ac:chgData name="Daniel Moldawski" userId="b18ade50-948d-4ccd-a0a9-87a934807f57" providerId="ADAL" clId="{74D51625-6EBB-4A7E-8DE9-BA377392033E}" dt="2022-02-09T08:47:05.703" v="2129" actId="478"/>
          <ac:spMkLst>
            <pc:docMk/>
            <pc:sldMk cId="2241394296" sldId="272"/>
            <ac:spMk id="21" creationId="{F021CCB8-8EA3-4720-83A6-E9D2260ABBE9}"/>
          </ac:spMkLst>
        </pc:spChg>
        <pc:spChg chg="add mod topLvl">
          <ac:chgData name="Daniel Moldawski" userId="b18ade50-948d-4ccd-a0a9-87a934807f57" providerId="ADAL" clId="{74D51625-6EBB-4A7E-8DE9-BA377392033E}" dt="2022-02-09T08:55:56.219" v="2195" actId="164"/>
          <ac:spMkLst>
            <pc:docMk/>
            <pc:sldMk cId="2241394296" sldId="272"/>
            <ac:spMk id="22" creationId="{215AE61B-DA42-4BBA-BC92-9620BE051220}"/>
          </ac:spMkLst>
        </pc:spChg>
        <pc:spChg chg="add mod topLvl">
          <ac:chgData name="Daniel Moldawski" userId="b18ade50-948d-4ccd-a0a9-87a934807f57" providerId="ADAL" clId="{74D51625-6EBB-4A7E-8DE9-BA377392033E}" dt="2022-02-09T08:55:56.219" v="2195" actId="164"/>
          <ac:spMkLst>
            <pc:docMk/>
            <pc:sldMk cId="2241394296" sldId="272"/>
            <ac:spMk id="23" creationId="{2CCB6E3E-E3EE-4C9C-9B08-33BCC504494A}"/>
          </ac:spMkLst>
        </pc:spChg>
        <pc:grpChg chg="add mod topLvl">
          <ac:chgData name="Daniel Moldawski" userId="b18ade50-948d-4ccd-a0a9-87a934807f57" providerId="ADAL" clId="{74D51625-6EBB-4A7E-8DE9-BA377392033E}" dt="2022-02-09T08:55:56.219" v="2195" actId="164"/>
          <ac:grpSpMkLst>
            <pc:docMk/>
            <pc:sldMk cId="2241394296" sldId="272"/>
            <ac:grpSpMk id="6" creationId="{725D4168-11CB-4D91-A14C-F872156F2257}"/>
          </ac:grpSpMkLst>
        </pc:grpChg>
        <pc:grpChg chg="add del mod">
          <ac:chgData name="Daniel Moldawski" userId="b18ade50-948d-4ccd-a0a9-87a934807f57" providerId="ADAL" clId="{74D51625-6EBB-4A7E-8DE9-BA377392033E}" dt="2022-02-09T08:50:47.753" v="2156" actId="165"/>
          <ac:grpSpMkLst>
            <pc:docMk/>
            <pc:sldMk cId="2241394296" sldId="272"/>
            <ac:grpSpMk id="24" creationId="{ADBE477C-6018-420C-A9D0-B4B40F39165D}"/>
          </ac:grpSpMkLst>
        </pc:grpChg>
        <pc:grpChg chg="add del mod">
          <ac:chgData name="Daniel Moldawski" userId="b18ade50-948d-4ccd-a0a9-87a934807f57" providerId="ADAL" clId="{74D51625-6EBB-4A7E-8DE9-BA377392033E}" dt="2022-02-09T08:55:01.116" v="2189" actId="165"/>
          <ac:grpSpMkLst>
            <pc:docMk/>
            <pc:sldMk cId="2241394296" sldId="272"/>
            <ac:grpSpMk id="25" creationId="{01A3E618-105A-48EE-A70D-8E351495F309}"/>
          </ac:grpSpMkLst>
        </pc:grpChg>
        <pc:grpChg chg="add mod">
          <ac:chgData name="Daniel Moldawski" userId="b18ade50-948d-4ccd-a0a9-87a934807f57" providerId="ADAL" clId="{74D51625-6EBB-4A7E-8DE9-BA377392033E}" dt="2022-02-09T08:55:56.219" v="2195" actId="164"/>
          <ac:grpSpMkLst>
            <pc:docMk/>
            <pc:sldMk cId="2241394296" sldId="272"/>
            <ac:grpSpMk id="26" creationId="{077CD7A8-8174-4E38-A566-E7E1B482CC4E}"/>
          </ac:grpSpMkLst>
        </pc:grpChg>
        <pc:cxnChg chg="mod">
          <ac:chgData name="Daniel Moldawski" userId="b18ade50-948d-4ccd-a0a9-87a934807f57" providerId="ADAL" clId="{74D51625-6EBB-4A7E-8DE9-BA377392033E}" dt="2022-02-09T08:55:01.116" v="2189" actId="165"/>
          <ac:cxnSpMkLst>
            <pc:docMk/>
            <pc:sldMk cId="2241394296" sldId="272"/>
            <ac:cxnSpMk id="7" creationId="{29ED7457-10C7-4BB9-B498-919C3A0E188A}"/>
          </ac:cxnSpMkLst>
        </pc:cxnChg>
        <pc:cxnChg chg="mod">
          <ac:chgData name="Daniel Moldawski" userId="b18ade50-948d-4ccd-a0a9-87a934807f57" providerId="ADAL" clId="{74D51625-6EBB-4A7E-8DE9-BA377392033E}" dt="2022-02-09T08:55:01.116" v="2189" actId="165"/>
          <ac:cxnSpMkLst>
            <pc:docMk/>
            <pc:sldMk cId="2241394296" sldId="272"/>
            <ac:cxnSpMk id="8" creationId="{8618ECC2-BD36-46CB-89EE-BCC6B66FDC83}"/>
          </ac:cxnSpMkLst>
        </pc:cxnChg>
        <pc:cxnChg chg="mod">
          <ac:chgData name="Daniel Moldawski" userId="b18ade50-948d-4ccd-a0a9-87a934807f57" providerId="ADAL" clId="{74D51625-6EBB-4A7E-8DE9-BA377392033E}" dt="2022-02-09T08:55:01.116" v="2189" actId="165"/>
          <ac:cxnSpMkLst>
            <pc:docMk/>
            <pc:sldMk cId="2241394296" sldId="272"/>
            <ac:cxnSpMk id="9" creationId="{5FA1D17C-E558-48B7-9121-13047B6395C7}"/>
          </ac:cxnSpMkLst>
        </pc:cxnChg>
        <pc:cxnChg chg="mod">
          <ac:chgData name="Daniel Moldawski" userId="b18ade50-948d-4ccd-a0a9-87a934807f57" providerId="ADAL" clId="{74D51625-6EBB-4A7E-8DE9-BA377392033E}" dt="2022-02-09T08:55:01.116" v="2189" actId="165"/>
          <ac:cxnSpMkLst>
            <pc:docMk/>
            <pc:sldMk cId="2241394296" sldId="272"/>
            <ac:cxnSpMk id="10" creationId="{FA91A1ED-EADB-4BFD-B334-636419B2AFFD}"/>
          </ac:cxnSpMkLst>
        </pc:cxnChg>
        <pc:cxnChg chg="mod">
          <ac:chgData name="Daniel Moldawski" userId="b18ade50-948d-4ccd-a0a9-87a934807f57" providerId="ADAL" clId="{74D51625-6EBB-4A7E-8DE9-BA377392033E}" dt="2022-02-09T08:55:01.116" v="2189" actId="165"/>
          <ac:cxnSpMkLst>
            <pc:docMk/>
            <pc:sldMk cId="2241394296" sldId="272"/>
            <ac:cxnSpMk id="11" creationId="{41FB3AD5-B36B-4B4F-A18E-F258A31060FA}"/>
          </ac:cxnSpMkLst>
        </pc:cxnChg>
        <pc:cxnChg chg="mod">
          <ac:chgData name="Daniel Moldawski" userId="b18ade50-948d-4ccd-a0a9-87a934807f57" providerId="ADAL" clId="{74D51625-6EBB-4A7E-8DE9-BA377392033E}" dt="2022-02-09T08:55:01.116" v="2189" actId="165"/>
          <ac:cxnSpMkLst>
            <pc:docMk/>
            <pc:sldMk cId="2241394296" sldId="272"/>
            <ac:cxnSpMk id="12" creationId="{592124D5-3A3D-417E-A8D6-5FE8B09CE94B}"/>
          </ac:cxnSpMkLst>
        </pc:cxnChg>
        <pc:cxnChg chg="mod">
          <ac:chgData name="Daniel Moldawski" userId="b18ade50-948d-4ccd-a0a9-87a934807f57" providerId="ADAL" clId="{74D51625-6EBB-4A7E-8DE9-BA377392033E}" dt="2022-02-09T08:55:01.116" v="2189" actId="165"/>
          <ac:cxnSpMkLst>
            <pc:docMk/>
            <pc:sldMk cId="2241394296" sldId="272"/>
            <ac:cxnSpMk id="13" creationId="{54816D66-3397-4956-8F9B-4F36DF48BBA6}"/>
          </ac:cxnSpMkLst>
        </pc:cxnChg>
        <pc:cxnChg chg="add mod topLvl">
          <ac:chgData name="Daniel Moldawski" userId="b18ade50-948d-4ccd-a0a9-87a934807f57" providerId="ADAL" clId="{74D51625-6EBB-4A7E-8DE9-BA377392033E}" dt="2022-02-09T08:55:56.219" v="2195" actId="164"/>
          <ac:cxnSpMkLst>
            <pc:docMk/>
            <pc:sldMk cId="2241394296" sldId="272"/>
            <ac:cxnSpMk id="15" creationId="{6F75D12D-4773-4DD9-BAC8-93E0F017A0A0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2-09T08:56:33.867" v="2200" actId="164"/>
        <pc:sldMkLst>
          <pc:docMk/>
          <pc:sldMk cId="1054022779" sldId="273"/>
        </pc:sldMkLst>
        <pc:spChg chg="del">
          <ac:chgData name="Daniel Moldawski" userId="b18ade50-948d-4ccd-a0a9-87a934807f57" providerId="ADAL" clId="{74D51625-6EBB-4A7E-8DE9-BA377392033E}" dt="2022-02-09T08:48:37.056" v="2142" actId="478"/>
          <ac:spMkLst>
            <pc:docMk/>
            <pc:sldMk cId="1054022779" sldId="273"/>
            <ac:spMk id="2" creationId="{E7B34325-CA0C-4080-BBCC-38AACCBAEEE2}"/>
          </ac:spMkLst>
        </pc:spChg>
        <pc:spChg chg="del">
          <ac:chgData name="Daniel Moldawski" userId="b18ade50-948d-4ccd-a0a9-87a934807f57" providerId="ADAL" clId="{74D51625-6EBB-4A7E-8DE9-BA377392033E}" dt="2022-02-09T08:48:35.379" v="2141" actId="478"/>
          <ac:spMkLst>
            <pc:docMk/>
            <pc:sldMk cId="1054022779" sldId="273"/>
            <ac:spMk id="3" creationId="{BE03DBD9-C547-45B6-BB98-F21A140548FA}"/>
          </ac:spMkLst>
        </pc:spChg>
        <pc:spChg chg="add mod topLvl">
          <ac:chgData name="Daniel Moldawski" userId="b18ade50-948d-4ccd-a0a9-87a934807f57" providerId="ADAL" clId="{74D51625-6EBB-4A7E-8DE9-BA377392033E}" dt="2022-02-09T08:56:33.867" v="2200" actId="164"/>
          <ac:spMkLst>
            <pc:docMk/>
            <pc:sldMk cId="1054022779" sldId="273"/>
            <ac:spMk id="4" creationId="{724030B0-EFFA-4399-9207-3CC95625A376}"/>
          </ac:spMkLst>
        </pc:spChg>
        <pc:spChg chg="add mod topLvl">
          <ac:chgData name="Daniel Moldawski" userId="b18ade50-948d-4ccd-a0a9-87a934807f57" providerId="ADAL" clId="{74D51625-6EBB-4A7E-8DE9-BA377392033E}" dt="2022-02-09T08:56:33.867" v="2200" actId="164"/>
          <ac:spMkLst>
            <pc:docMk/>
            <pc:sldMk cId="1054022779" sldId="273"/>
            <ac:spMk id="13" creationId="{D2DEBB65-3F77-43DA-BF37-516B2055B8E3}"/>
          </ac:spMkLst>
        </pc:spChg>
        <pc:spChg chg="add mod topLvl">
          <ac:chgData name="Daniel Moldawski" userId="b18ade50-948d-4ccd-a0a9-87a934807f57" providerId="ADAL" clId="{74D51625-6EBB-4A7E-8DE9-BA377392033E}" dt="2022-02-09T08:56:33.867" v="2200" actId="164"/>
          <ac:spMkLst>
            <pc:docMk/>
            <pc:sldMk cId="1054022779" sldId="273"/>
            <ac:spMk id="15" creationId="{6DD9A99C-6607-49C2-B513-9DF35A26A7E6}"/>
          </ac:spMkLst>
        </pc:spChg>
        <pc:spChg chg="add mod topLvl">
          <ac:chgData name="Daniel Moldawski" userId="b18ade50-948d-4ccd-a0a9-87a934807f57" providerId="ADAL" clId="{74D51625-6EBB-4A7E-8DE9-BA377392033E}" dt="2022-02-09T08:56:33.867" v="2200" actId="164"/>
          <ac:spMkLst>
            <pc:docMk/>
            <pc:sldMk cId="1054022779" sldId="273"/>
            <ac:spMk id="16" creationId="{5F374BEF-9E4C-48BA-8DB6-42AB739F22B6}"/>
          </ac:spMkLst>
        </pc:spChg>
        <pc:spChg chg="add mod topLvl">
          <ac:chgData name="Daniel Moldawski" userId="b18ade50-948d-4ccd-a0a9-87a934807f57" providerId="ADAL" clId="{74D51625-6EBB-4A7E-8DE9-BA377392033E}" dt="2022-02-09T08:56:33.867" v="2200" actId="164"/>
          <ac:spMkLst>
            <pc:docMk/>
            <pc:sldMk cId="1054022779" sldId="273"/>
            <ac:spMk id="17" creationId="{37631DFB-3B39-4E8C-B965-4B82E40CDD16}"/>
          </ac:spMkLst>
        </pc:spChg>
        <pc:spChg chg="add mod topLvl">
          <ac:chgData name="Daniel Moldawski" userId="b18ade50-948d-4ccd-a0a9-87a934807f57" providerId="ADAL" clId="{74D51625-6EBB-4A7E-8DE9-BA377392033E}" dt="2022-02-09T08:56:33.867" v="2200" actId="164"/>
          <ac:spMkLst>
            <pc:docMk/>
            <pc:sldMk cId="1054022779" sldId="273"/>
            <ac:spMk id="18" creationId="{912DEA25-BDA9-4161-8E24-D5DE64E062FA}"/>
          </ac:spMkLst>
        </pc:spChg>
        <pc:spChg chg="add del mod">
          <ac:chgData name="Daniel Moldawski" userId="b18ade50-948d-4ccd-a0a9-87a934807f57" providerId="ADAL" clId="{74D51625-6EBB-4A7E-8DE9-BA377392033E}" dt="2022-02-09T08:48:41.301" v="2144" actId="478"/>
          <ac:spMkLst>
            <pc:docMk/>
            <pc:sldMk cId="1054022779" sldId="273"/>
            <ac:spMk id="19" creationId="{62927950-1290-4E39-B5C8-B8ED942C4F59}"/>
          </ac:spMkLst>
        </pc:spChg>
        <pc:spChg chg="add del mod">
          <ac:chgData name="Daniel Moldawski" userId="b18ade50-948d-4ccd-a0a9-87a934807f57" providerId="ADAL" clId="{74D51625-6EBB-4A7E-8DE9-BA377392033E}" dt="2022-02-09T08:48:41.986" v="2146" actId="478"/>
          <ac:spMkLst>
            <pc:docMk/>
            <pc:sldMk cId="1054022779" sldId="273"/>
            <ac:spMk id="20" creationId="{5D7E233B-4D1A-4B53-9F35-06184927B854}"/>
          </ac:spMkLst>
        </pc:spChg>
        <pc:spChg chg="add mod topLvl">
          <ac:chgData name="Daniel Moldawski" userId="b18ade50-948d-4ccd-a0a9-87a934807f57" providerId="ADAL" clId="{74D51625-6EBB-4A7E-8DE9-BA377392033E}" dt="2022-02-09T08:56:33.867" v="2200" actId="164"/>
          <ac:spMkLst>
            <pc:docMk/>
            <pc:sldMk cId="1054022779" sldId="273"/>
            <ac:spMk id="21" creationId="{C3E7BBDE-6CDF-45F3-BBEB-FBDED237591D}"/>
          </ac:spMkLst>
        </pc:spChg>
        <pc:spChg chg="add mod topLvl">
          <ac:chgData name="Daniel Moldawski" userId="b18ade50-948d-4ccd-a0a9-87a934807f57" providerId="ADAL" clId="{74D51625-6EBB-4A7E-8DE9-BA377392033E}" dt="2022-02-09T08:56:33.867" v="2200" actId="164"/>
          <ac:spMkLst>
            <pc:docMk/>
            <pc:sldMk cId="1054022779" sldId="273"/>
            <ac:spMk id="22" creationId="{28207145-FC8C-4C98-8D38-2CB07169BD83}"/>
          </ac:spMkLst>
        </pc:spChg>
        <pc:grpChg chg="add mod topLvl">
          <ac:chgData name="Daniel Moldawski" userId="b18ade50-948d-4ccd-a0a9-87a934807f57" providerId="ADAL" clId="{74D51625-6EBB-4A7E-8DE9-BA377392033E}" dt="2022-02-09T08:56:33.867" v="2200" actId="164"/>
          <ac:grpSpMkLst>
            <pc:docMk/>
            <pc:sldMk cId="1054022779" sldId="273"/>
            <ac:grpSpMk id="5" creationId="{31BBD542-44D5-42FA-8BF9-8D16DA472497}"/>
          </ac:grpSpMkLst>
        </pc:grpChg>
        <pc:grpChg chg="add del mod">
          <ac:chgData name="Daniel Moldawski" userId="b18ade50-948d-4ccd-a0a9-87a934807f57" providerId="ADAL" clId="{74D51625-6EBB-4A7E-8DE9-BA377392033E}" dt="2022-02-09T08:56:23.388" v="2198" actId="165"/>
          <ac:grpSpMkLst>
            <pc:docMk/>
            <pc:sldMk cId="1054022779" sldId="273"/>
            <ac:grpSpMk id="23" creationId="{A1AF9D21-19E0-475D-8211-6CDBBC86D1EC}"/>
          </ac:grpSpMkLst>
        </pc:grpChg>
        <pc:grpChg chg="add mod">
          <ac:chgData name="Daniel Moldawski" userId="b18ade50-948d-4ccd-a0a9-87a934807f57" providerId="ADAL" clId="{74D51625-6EBB-4A7E-8DE9-BA377392033E}" dt="2022-02-09T08:56:33.867" v="2200" actId="164"/>
          <ac:grpSpMkLst>
            <pc:docMk/>
            <pc:sldMk cId="1054022779" sldId="273"/>
            <ac:grpSpMk id="24" creationId="{D8239F44-21B5-4D0B-B0EB-12388C0626C3}"/>
          </ac:grpSpMkLst>
        </pc:grpChg>
        <pc:cxnChg chg="mod">
          <ac:chgData name="Daniel Moldawski" userId="b18ade50-948d-4ccd-a0a9-87a934807f57" providerId="ADAL" clId="{74D51625-6EBB-4A7E-8DE9-BA377392033E}" dt="2022-02-09T08:56:23.388" v="2198" actId="165"/>
          <ac:cxnSpMkLst>
            <pc:docMk/>
            <pc:sldMk cId="1054022779" sldId="273"/>
            <ac:cxnSpMk id="6" creationId="{C4FC04C4-1449-4400-BB2E-2B02E0F7A7B0}"/>
          </ac:cxnSpMkLst>
        </pc:cxnChg>
        <pc:cxnChg chg="mod">
          <ac:chgData name="Daniel Moldawski" userId="b18ade50-948d-4ccd-a0a9-87a934807f57" providerId="ADAL" clId="{74D51625-6EBB-4A7E-8DE9-BA377392033E}" dt="2022-02-09T08:56:23.388" v="2198" actId="165"/>
          <ac:cxnSpMkLst>
            <pc:docMk/>
            <pc:sldMk cId="1054022779" sldId="273"/>
            <ac:cxnSpMk id="7" creationId="{B2F4BE49-D8FF-4E54-A983-14F16704CA2E}"/>
          </ac:cxnSpMkLst>
        </pc:cxnChg>
        <pc:cxnChg chg="mod">
          <ac:chgData name="Daniel Moldawski" userId="b18ade50-948d-4ccd-a0a9-87a934807f57" providerId="ADAL" clId="{74D51625-6EBB-4A7E-8DE9-BA377392033E}" dt="2022-02-09T08:56:23.388" v="2198" actId="165"/>
          <ac:cxnSpMkLst>
            <pc:docMk/>
            <pc:sldMk cId="1054022779" sldId="273"/>
            <ac:cxnSpMk id="8" creationId="{E382FFE8-FC96-43A6-9485-7A14D87DC5E9}"/>
          </ac:cxnSpMkLst>
        </pc:cxnChg>
        <pc:cxnChg chg="mod">
          <ac:chgData name="Daniel Moldawski" userId="b18ade50-948d-4ccd-a0a9-87a934807f57" providerId="ADAL" clId="{74D51625-6EBB-4A7E-8DE9-BA377392033E}" dt="2022-02-09T08:56:23.388" v="2198" actId="165"/>
          <ac:cxnSpMkLst>
            <pc:docMk/>
            <pc:sldMk cId="1054022779" sldId="273"/>
            <ac:cxnSpMk id="9" creationId="{5ACEBF3C-02EC-4E04-9FB7-834E62A598E8}"/>
          </ac:cxnSpMkLst>
        </pc:cxnChg>
        <pc:cxnChg chg="mod">
          <ac:chgData name="Daniel Moldawski" userId="b18ade50-948d-4ccd-a0a9-87a934807f57" providerId="ADAL" clId="{74D51625-6EBB-4A7E-8DE9-BA377392033E}" dt="2022-02-09T08:56:23.388" v="2198" actId="165"/>
          <ac:cxnSpMkLst>
            <pc:docMk/>
            <pc:sldMk cId="1054022779" sldId="273"/>
            <ac:cxnSpMk id="10" creationId="{3E14A6F1-7653-4347-A8DC-32839660AB5B}"/>
          </ac:cxnSpMkLst>
        </pc:cxnChg>
        <pc:cxnChg chg="mod">
          <ac:chgData name="Daniel Moldawski" userId="b18ade50-948d-4ccd-a0a9-87a934807f57" providerId="ADAL" clId="{74D51625-6EBB-4A7E-8DE9-BA377392033E}" dt="2022-02-09T08:56:23.388" v="2198" actId="165"/>
          <ac:cxnSpMkLst>
            <pc:docMk/>
            <pc:sldMk cId="1054022779" sldId="273"/>
            <ac:cxnSpMk id="11" creationId="{D40BA56F-4B5D-4FEB-9962-EA667AB681C7}"/>
          </ac:cxnSpMkLst>
        </pc:cxnChg>
        <pc:cxnChg chg="mod">
          <ac:chgData name="Daniel Moldawski" userId="b18ade50-948d-4ccd-a0a9-87a934807f57" providerId="ADAL" clId="{74D51625-6EBB-4A7E-8DE9-BA377392033E}" dt="2022-02-09T08:56:23.388" v="2198" actId="165"/>
          <ac:cxnSpMkLst>
            <pc:docMk/>
            <pc:sldMk cId="1054022779" sldId="273"/>
            <ac:cxnSpMk id="12" creationId="{A4F920BE-257A-43E4-842D-CD6BDB346A8D}"/>
          </ac:cxnSpMkLst>
        </pc:cxnChg>
        <pc:cxnChg chg="add mod topLvl">
          <ac:chgData name="Daniel Moldawski" userId="b18ade50-948d-4ccd-a0a9-87a934807f57" providerId="ADAL" clId="{74D51625-6EBB-4A7E-8DE9-BA377392033E}" dt="2022-02-09T08:56:33.867" v="2200" actId="164"/>
          <ac:cxnSpMkLst>
            <pc:docMk/>
            <pc:sldMk cId="1054022779" sldId="273"/>
            <ac:cxnSpMk id="14" creationId="{9ED5BDE8-E5D5-4948-BBFC-94C8144FC12C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2-09T09:05:25.432" v="2245" actId="164"/>
        <pc:sldMkLst>
          <pc:docMk/>
          <pc:sldMk cId="255905890" sldId="274"/>
        </pc:sldMkLst>
        <pc:spChg chg="del">
          <ac:chgData name="Daniel Moldawski" userId="b18ade50-948d-4ccd-a0a9-87a934807f57" providerId="ADAL" clId="{74D51625-6EBB-4A7E-8DE9-BA377392033E}" dt="2022-02-09T08:51:09.560" v="2160" actId="478"/>
          <ac:spMkLst>
            <pc:docMk/>
            <pc:sldMk cId="255905890" sldId="274"/>
            <ac:spMk id="2" creationId="{C61360BD-B44E-4E80-ADC4-6DDB87A3C83F}"/>
          </ac:spMkLst>
        </pc:spChg>
        <pc:spChg chg="del">
          <ac:chgData name="Daniel Moldawski" userId="b18ade50-948d-4ccd-a0a9-87a934807f57" providerId="ADAL" clId="{74D51625-6EBB-4A7E-8DE9-BA377392033E}" dt="2022-02-09T08:51:10.598" v="2161" actId="478"/>
          <ac:spMkLst>
            <pc:docMk/>
            <pc:sldMk cId="255905890" sldId="274"/>
            <ac:spMk id="3" creationId="{E608F3EA-A7AD-4184-89D4-D6AE72CF675D}"/>
          </ac:spMkLst>
        </pc:spChg>
        <pc:spChg chg="add mod topLvl">
          <ac:chgData name="Daniel Moldawski" userId="b18ade50-948d-4ccd-a0a9-87a934807f57" providerId="ADAL" clId="{74D51625-6EBB-4A7E-8DE9-BA377392033E}" dt="2022-02-09T09:05:25.432" v="2245" actId="164"/>
          <ac:spMkLst>
            <pc:docMk/>
            <pc:sldMk cId="255905890" sldId="274"/>
            <ac:spMk id="4" creationId="{4A1C983F-3B66-4E05-B0B0-DEEE8D6E830D}"/>
          </ac:spMkLst>
        </pc:spChg>
        <pc:spChg chg="add mod topLvl">
          <ac:chgData name="Daniel Moldawski" userId="b18ade50-948d-4ccd-a0a9-87a934807f57" providerId="ADAL" clId="{74D51625-6EBB-4A7E-8DE9-BA377392033E}" dt="2022-02-09T09:05:25.432" v="2245" actId="164"/>
          <ac:spMkLst>
            <pc:docMk/>
            <pc:sldMk cId="255905890" sldId="274"/>
            <ac:spMk id="13" creationId="{EF4193A6-B97B-41DE-8C1D-9108CC299DF9}"/>
          </ac:spMkLst>
        </pc:spChg>
        <pc:spChg chg="add mod topLvl">
          <ac:chgData name="Daniel Moldawski" userId="b18ade50-948d-4ccd-a0a9-87a934807f57" providerId="ADAL" clId="{74D51625-6EBB-4A7E-8DE9-BA377392033E}" dt="2022-02-09T09:05:25.432" v="2245" actId="164"/>
          <ac:spMkLst>
            <pc:docMk/>
            <pc:sldMk cId="255905890" sldId="274"/>
            <ac:spMk id="15" creationId="{696E7AE0-1951-4547-AF62-2B34E1CD79B4}"/>
          </ac:spMkLst>
        </pc:spChg>
        <pc:spChg chg="add mod topLvl">
          <ac:chgData name="Daniel Moldawski" userId="b18ade50-948d-4ccd-a0a9-87a934807f57" providerId="ADAL" clId="{74D51625-6EBB-4A7E-8DE9-BA377392033E}" dt="2022-02-09T09:05:25.432" v="2245" actId="164"/>
          <ac:spMkLst>
            <pc:docMk/>
            <pc:sldMk cId="255905890" sldId="274"/>
            <ac:spMk id="16" creationId="{BC51A112-3611-4C91-BE7C-16A4A10F5B08}"/>
          </ac:spMkLst>
        </pc:spChg>
        <pc:spChg chg="add mod topLvl">
          <ac:chgData name="Daniel Moldawski" userId="b18ade50-948d-4ccd-a0a9-87a934807f57" providerId="ADAL" clId="{74D51625-6EBB-4A7E-8DE9-BA377392033E}" dt="2022-02-09T09:05:25.432" v="2245" actId="164"/>
          <ac:spMkLst>
            <pc:docMk/>
            <pc:sldMk cId="255905890" sldId="274"/>
            <ac:spMk id="17" creationId="{2C711743-DCD7-4443-BBC0-9A67D6AE7FDD}"/>
          </ac:spMkLst>
        </pc:spChg>
        <pc:spChg chg="add mod topLvl">
          <ac:chgData name="Daniel Moldawski" userId="b18ade50-948d-4ccd-a0a9-87a934807f57" providerId="ADAL" clId="{74D51625-6EBB-4A7E-8DE9-BA377392033E}" dt="2022-02-09T09:05:25.432" v="2245" actId="164"/>
          <ac:spMkLst>
            <pc:docMk/>
            <pc:sldMk cId="255905890" sldId="274"/>
            <ac:spMk id="18" creationId="{00D1F30D-978E-4593-BB4F-B7F8EF1D2513}"/>
          </ac:spMkLst>
        </pc:spChg>
        <pc:spChg chg="add del mod">
          <ac:chgData name="Daniel Moldawski" userId="b18ade50-948d-4ccd-a0a9-87a934807f57" providerId="ADAL" clId="{74D51625-6EBB-4A7E-8DE9-BA377392033E}" dt="2022-02-09T08:51:19.070" v="2163" actId="478"/>
          <ac:spMkLst>
            <pc:docMk/>
            <pc:sldMk cId="255905890" sldId="274"/>
            <ac:spMk id="19" creationId="{7A212F24-6167-48FF-B863-77C8984B4033}"/>
          </ac:spMkLst>
        </pc:spChg>
        <pc:spChg chg="add del mod">
          <ac:chgData name="Daniel Moldawski" userId="b18ade50-948d-4ccd-a0a9-87a934807f57" providerId="ADAL" clId="{74D51625-6EBB-4A7E-8DE9-BA377392033E}" dt="2022-02-09T08:51:19.940" v="2164" actId="478"/>
          <ac:spMkLst>
            <pc:docMk/>
            <pc:sldMk cId="255905890" sldId="274"/>
            <ac:spMk id="20" creationId="{015F4759-3574-4B4D-8427-AE47C9323411}"/>
          </ac:spMkLst>
        </pc:spChg>
        <pc:spChg chg="add mod topLvl">
          <ac:chgData name="Daniel Moldawski" userId="b18ade50-948d-4ccd-a0a9-87a934807f57" providerId="ADAL" clId="{74D51625-6EBB-4A7E-8DE9-BA377392033E}" dt="2022-02-09T09:05:25.432" v="2245" actId="164"/>
          <ac:spMkLst>
            <pc:docMk/>
            <pc:sldMk cId="255905890" sldId="274"/>
            <ac:spMk id="21" creationId="{C94E21E5-25D0-4774-8AE5-8C9E7131773A}"/>
          </ac:spMkLst>
        </pc:spChg>
        <pc:spChg chg="add del">
          <ac:chgData name="Daniel Moldawski" userId="b18ade50-948d-4ccd-a0a9-87a934807f57" providerId="ADAL" clId="{74D51625-6EBB-4A7E-8DE9-BA377392033E}" dt="2022-02-09T08:52:20.439" v="2170" actId="11529"/>
          <ac:spMkLst>
            <pc:docMk/>
            <pc:sldMk cId="255905890" sldId="274"/>
            <ac:spMk id="22" creationId="{415161F1-C5D6-421B-9949-A7757012336D}"/>
          </ac:spMkLst>
        </pc:spChg>
        <pc:spChg chg="add mod topLvl">
          <ac:chgData name="Daniel Moldawski" userId="b18ade50-948d-4ccd-a0a9-87a934807f57" providerId="ADAL" clId="{74D51625-6EBB-4A7E-8DE9-BA377392033E}" dt="2022-02-09T09:05:25.432" v="2245" actId="164"/>
          <ac:spMkLst>
            <pc:docMk/>
            <pc:sldMk cId="255905890" sldId="274"/>
            <ac:spMk id="23" creationId="{813E8426-7587-4767-8916-D7FBD73A8667}"/>
          </ac:spMkLst>
        </pc:spChg>
        <pc:spChg chg="add mod topLvl">
          <ac:chgData name="Daniel Moldawski" userId="b18ade50-948d-4ccd-a0a9-87a934807f57" providerId="ADAL" clId="{74D51625-6EBB-4A7E-8DE9-BA377392033E}" dt="2022-02-09T09:05:25.432" v="2245" actId="164"/>
          <ac:spMkLst>
            <pc:docMk/>
            <pc:sldMk cId="255905890" sldId="274"/>
            <ac:spMk id="24" creationId="{989728C9-BB42-45BB-A4CC-6F91B022AA69}"/>
          </ac:spMkLst>
        </pc:spChg>
        <pc:grpChg chg="add mod topLvl">
          <ac:chgData name="Daniel Moldawski" userId="b18ade50-948d-4ccd-a0a9-87a934807f57" providerId="ADAL" clId="{74D51625-6EBB-4A7E-8DE9-BA377392033E}" dt="2022-02-09T09:05:25.432" v="2245" actId="164"/>
          <ac:grpSpMkLst>
            <pc:docMk/>
            <pc:sldMk cId="255905890" sldId="274"/>
            <ac:grpSpMk id="5" creationId="{33E59F3B-79D4-41CB-9B5A-C63FE1ED1D49}"/>
          </ac:grpSpMkLst>
        </pc:grpChg>
        <pc:grpChg chg="add del mod">
          <ac:chgData name="Daniel Moldawski" userId="b18ade50-948d-4ccd-a0a9-87a934807f57" providerId="ADAL" clId="{74D51625-6EBB-4A7E-8DE9-BA377392033E}" dt="2022-02-09T08:56:44.841" v="2201" actId="165"/>
          <ac:grpSpMkLst>
            <pc:docMk/>
            <pc:sldMk cId="255905890" sldId="274"/>
            <ac:grpSpMk id="25" creationId="{58E23CF4-6327-4DA6-A0F1-9AA6A42617B7}"/>
          </ac:grpSpMkLst>
        </pc:grpChg>
        <pc:grpChg chg="add del mod">
          <ac:chgData name="Daniel Moldawski" userId="b18ade50-948d-4ccd-a0a9-87a934807f57" providerId="ADAL" clId="{74D51625-6EBB-4A7E-8DE9-BA377392033E}" dt="2022-02-09T09:04:35.547" v="2239" actId="165"/>
          <ac:grpSpMkLst>
            <pc:docMk/>
            <pc:sldMk cId="255905890" sldId="274"/>
            <ac:grpSpMk id="26" creationId="{86F8C3F3-F3FD-4850-91FA-E11DB3C1DAF2}"/>
          </ac:grpSpMkLst>
        </pc:grpChg>
        <pc:grpChg chg="add mod">
          <ac:chgData name="Daniel Moldawski" userId="b18ade50-948d-4ccd-a0a9-87a934807f57" providerId="ADAL" clId="{74D51625-6EBB-4A7E-8DE9-BA377392033E}" dt="2022-02-09T09:05:25.432" v="2245" actId="164"/>
          <ac:grpSpMkLst>
            <pc:docMk/>
            <pc:sldMk cId="255905890" sldId="274"/>
            <ac:grpSpMk id="27" creationId="{F19C273A-36BB-4B48-B4D2-A4E43219EA56}"/>
          </ac:grpSpMkLst>
        </pc:grpChg>
        <pc:cxnChg chg="mod">
          <ac:chgData name="Daniel Moldawski" userId="b18ade50-948d-4ccd-a0a9-87a934807f57" providerId="ADAL" clId="{74D51625-6EBB-4A7E-8DE9-BA377392033E}" dt="2022-02-09T09:04:35.547" v="2239" actId="165"/>
          <ac:cxnSpMkLst>
            <pc:docMk/>
            <pc:sldMk cId="255905890" sldId="274"/>
            <ac:cxnSpMk id="6" creationId="{35E19D25-E505-4B0C-A115-F1AD6352F5E0}"/>
          </ac:cxnSpMkLst>
        </pc:cxnChg>
        <pc:cxnChg chg="mod">
          <ac:chgData name="Daniel Moldawski" userId="b18ade50-948d-4ccd-a0a9-87a934807f57" providerId="ADAL" clId="{74D51625-6EBB-4A7E-8DE9-BA377392033E}" dt="2022-02-09T09:04:35.547" v="2239" actId="165"/>
          <ac:cxnSpMkLst>
            <pc:docMk/>
            <pc:sldMk cId="255905890" sldId="274"/>
            <ac:cxnSpMk id="7" creationId="{2149B94D-D738-4225-9623-0592389BD30E}"/>
          </ac:cxnSpMkLst>
        </pc:cxnChg>
        <pc:cxnChg chg="mod">
          <ac:chgData name="Daniel Moldawski" userId="b18ade50-948d-4ccd-a0a9-87a934807f57" providerId="ADAL" clId="{74D51625-6EBB-4A7E-8DE9-BA377392033E}" dt="2022-02-09T09:04:35.547" v="2239" actId="165"/>
          <ac:cxnSpMkLst>
            <pc:docMk/>
            <pc:sldMk cId="255905890" sldId="274"/>
            <ac:cxnSpMk id="8" creationId="{B6C29C65-ED74-4F53-B9D4-6D4B65909273}"/>
          </ac:cxnSpMkLst>
        </pc:cxnChg>
        <pc:cxnChg chg="mod">
          <ac:chgData name="Daniel Moldawski" userId="b18ade50-948d-4ccd-a0a9-87a934807f57" providerId="ADAL" clId="{74D51625-6EBB-4A7E-8DE9-BA377392033E}" dt="2022-02-09T09:04:35.547" v="2239" actId="165"/>
          <ac:cxnSpMkLst>
            <pc:docMk/>
            <pc:sldMk cId="255905890" sldId="274"/>
            <ac:cxnSpMk id="9" creationId="{6CD383A2-47A8-471F-85E4-34C2C3BE5D02}"/>
          </ac:cxnSpMkLst>
        </pc:cxnChg>
        <pc:cxnChg chg="mod">
          <ac:chgData name="Daniel Moldawski" userId="b18ade50-948d-4ccd-a0a9-87a934807f57" providerId="ADAL" clId="{74D51625-6EBB-4A7E-8DE9-BA377392033E}" dt="2022-02-09T09:04:35.547" v="2239" actId="165"/>
          <ac:cxnSpMkLst>
            <pc:docMk/>
            <pc:sldMk cId="255905890" sldId="274"/>
            <ac:cxnSpMk id="10" creationId="{ADF67F25-327C-4A0C-B5B7-A857D731DE46}"/>
          </ac:cxnSpMkLst>
        </pc:cxnChg>
        <pc:cxnChg chg="mod">
          <ac:chgData name="Daniel Moldawski" userId="b18ade50-948d-4ccd-a0a9-87a934807f57" providerId="ADAL" clId="{74D51625-6EBB-4A7E-8DE9-BA377392033E}" dt="2022-02-09T09:04:35.547" v="2239" actId="165"/>
          <ac:cxnSpMkLst>
            <pc:docMk/>
            <pc:sldMk cId="255905890" sldId="274"/>
            <ac:cxnSpMk id="11" creationId="{B7A5ACFB-8FD9-4E98-BB22-33892479E684}"/>
          </ac:cxnSpMkLst>
        </pc:cxnChg>
        <pc:cxnChg chg="mod">
          <ac:chgData name="Daniel Moldawski" userId="b18ade50-948d-4ccd-a0a9-87a934807f57" providerId="ADAL" clId="{74D51625-6EBB-4A7E-8DE9-BA377392033E}" dt="2022-02-09T09:04:35.547" v="2239" actId="165"/>
          <ac:cxnSpMkLst>
            <pc:docMk/>
            <pc:sldMk cId="255905890" sldId="274"/>
            <ac:cxnSpMk id="12" creationId="{BAC3114F-4258-41A9-96EB-5210766BE558}"/>
          </ac:cxnSpMkLst>
        </pc:cxnChg>
        <pc:cxnChg chg="add mod topLvl">
          <ac:chgData name="Daniel Moldawski" userId="b18ade50-948d-4ccd-a0a9-87a934807f57" providerId="ADAL" clId="{74D51625-6EBB-4A7E-8DE9-BA377392033E}" dt="2022-02-09T09:05:25.432" v="2245" actId="164"/>
          <ac:cxnSpMkLst>
            <pc:docMk/>
            <pc:sldMk cId="255905890" sldId="274"/>
            <ac:cxnSpMk id="14" creationId="{4A9C1803-D477-4888-B5B3-17F0B6737EB0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2-09T08:59:14.767" v="2221" actId="164"/>
        <pc:sldMkLst>
          <pc:docMk/>
          <pc:sldMk cId="91302376" sldId="275"/>
        </pc:sldMkLst>
        <pc:spChg chg="del">
          <ac:chgData name="Daniel Moldawski" userId="b18ade50-948d-4ccd-a0a9-87a934807f57" providerId="ADAL" clId="{74D51625-6EBB-4A7E-8DE9-BA377392033E}" dt="2022-02-09T08:53:45.052" v="2181" actId="478"/>
          <ac:spMkLst>
            <pc:docMk/>
            <pc:sldMk cId="91302376" sldId="275"/>
            <ac:spMk id="2" creationId="{F97B5789-4F6A-40F9-839D-539784E4359A}"/>
          </ac:spMkLst>
        </pc:spChg>
        <pc:spChg chg="del">
          <ac:chgData name="Daniel Moldawski" userId="b18ade50-948d-4ccd-a0a9-87a934807f57" providerId="ADAL" clId="{74D51625-6EBB-4A7E-8DE9-BA377392033E}" dt="2022-02-09T08:53:44.042" v="2180" actId="478"/>
          <ac:spMkLst>
            <pc:docMk/>
            <pc:sldMk cId="91302376" sldId="275"/>
            <ac:spMk id="3" creationId="{E04EEC05-5E80-4F2C-BDC5-00E35C9F85B6}"/>
          </ac:spMkLst>
        </pc:spChg>
        <pc:spChg chg="add del mod">
          <ac:chgData name="Daniel Moldawski" userId="b18ade50-948d-4ccd-a0a9-87a934807f57" providerId="ADAL" clId="{74D51625-6EBB-4A7E-8DE9-BA377392033E}" dt="2022-02-09T08:53:54.227" v="2183"/>
          <ac:spMkLst>
            <pc:docMk/>
            <pc:sldMk cId="91302376" sldId="275"/>
            <ac:spMk id="4" creationId="{6EC4ABF3-33F8-44DA-B568-9E813F6640C5}"/>
          </ac:spMkLst>
        </pc:spChg>
        <pc:spChg chg="add mod">
          <ac:chgData name="Daniel Moldawski" userId="b18ade50-948d-4ccd-a0a9-87a934807f57" providerId="ADAL" clId="{74D51625-6EBB-4A7E-8DE9-BA377392033E}" dt="2022-02-09T08:59:14.767" v="2221" actId="164"/>
          <ac:spMkLst>
            <pc:docMk/>
            <pc:sldMk cId="91302376" sldId="275"/>
            <ac:spMk id="5" creationId="{0699B2C3-61C2-460A-B473-FD77964B2D5C}"/>
          </ac:spMkLst>
        </pc:spChg>
        <pc:spChg chg="add mod">
          <ac:chgData name="Daniel Moldawski" userId="b18ade50-948d-4ccd-a0a9-87a934807f57" providerId="ADAL" clId="{74D51625-6EBB-4A7E-8DE9-BA377392033E}" dt="2022-02-09T08:59:14.767" v="2221" actId="164"/>
          <ac:spMkLst>
            <pc:docMk/>
            <pc:sldMk cId="91302376" sldId="275"/>
            <ac:spMk id="14" creationId="{216784CF-234D-466A-A85A-1F04A9BF4D8F}"/>
          </ac:spMkLst>
        </pc:spChg>
        <pc:spChg chg="add mod">
          <ac:chgData name="Daniel Moldawski" userId="b18ade50-948d-4ccd-a0a9-87a934807f57" providerId="ADAL" clId="{74D51625-6EBB-4A7E-8DE9-BA377392033E}" dt="2022-02-09T08:59:14.767" v="2221" actId="164"/>
          <ac:spMkLst>
            <pc:docMk/>
            <pc:sldMk cId="91302376" sldId="275"/>
            <ac:spMk id="16" creationId="{1B7631BD-346E-4233-ABBC-658C9E5A1FA5}"/>
          </ac:spMkLst>
        </pc:spChg>
        <pc:spChg chg="add mod">
          <ac:chgData name="Daniel Moldawski" userId="b18ade50-948d-4ccd-a0a9-87a934807f57" providerId="ADAL" clId="{74D51625-6EBB-4A7E-8DE9-BA377392033E}" dt="2022-02-09T08:59:14.767" v="2221" actId="164"/>
          <ac:spMkLst>
            <pc:docMk/>
            <pc:sldMk cId="91302376" sldId="275"/>
            <ac:spMk id="17" creationId="{3CD812EF-5267-456F-A281-E64CCBCF3CE8}"/>
          </ac:spMkLst>
        </pc:spChg>
        <pc:spChg chg="add mod">
          <ac:chgData name="Daniel Moldawski" userId="b18ade50-948d-4ccd-a0a9-87a934807f57" providerId="ADAL" clId="{74D51625-6EBB-4A7E-8DE9-BA377392033E}" dt="2022-02-09T08:59:14.767" v="2221" actId="164"/>
          <ac:spMkLst>
            <pc:docMk/>
            <pc:sldMk cId="91302376" sldId="275"/>
            <ac:spMk id="18" creationId="{2E6107CE-9A91-4282-BBB6-7730ACE503B4}"/>
          </ac:spMkLst>
        </pc:spChg>
        <pc:spChg chg="add mod">
          <ac:chgData name="Daniel Moldawski" userId="b18ade50-948d-4ccd-a0a9-87a934807f57" providerId="ADAL" clId="{74D51625-6EBB-4A7E-8DE9-BA377392033E}" dt="2022-02-09T08:59:14.767" v="2221" actId="164"/>
          <ac:spMkLst>
            <pc:docMk/>
            <pc:sldMk cId="91302376" sldId="275"/>
            <ac:spMk id="19" creationId="{DE566C9B-C81E-43DC-B6B1-DD697EB1E28F}"/>
          </ac:spMkLst>
        </pc:spChg>
        <pc:spChg chg="add del mod">
          <ac:chgData name="Daniel Moldawski" userId="b18ade50-948d-4ccd-a0a9-87a934807f57" providerId="ADAL" clId="{74D51625-6EBB-4A7E-8DE9-BA377392033E}" dt="2022-02-09T08:54:03.386" v="2185" actId="478"/>
          <ac:spMkLst>
            <pc:docMk/>
            <pc:sldMk cId="91302376" sldId="275"/>
            <ac:spMk id="20" creationId="{838F5747-37F6-400C-A03E-F0D2E16542CE}"/>
          </ac:spMkLst>
        </pc:spChg>
        <pc:spChg chg="add del mod">
          <ac:chgData name="Daniel Moldawski" userId="b18ade50-948d-4ccd-a0a9-87a934807f57" providerId="ADAL" clId="{74D51625-6EBB-4A7E-8DE9-BA377392033E}" dt="2022-02-09T08:54:04.334" v="2186" actId="478"/>
          <ac:spMkLst>
            <pc:docMk/>
            <pc:sldMk cId="91302376" sldId="275"/>
            <ac:spMk id="21" creationId="{4CEA877F-39C5-471C-9F29-53D1CC30F293}"/>
          </ac:spMkLst>
        </pc:spChg>
        <pc:spChg chg="add del">
          <ac:chgData name="Daniel Moldawski" userId="b18ade50-948d-4ccd-a0a9-87a934807f57" providerId="ADAL" clId="{74D51625-6EBB-4A7E-8DE9-BA377392033E}" dt="2022-02-09T08:54:49.810" v="2188" actId="11529"/>
          <ac:spMkLst>
            <pc:docMk/>
            <pc:sldMk cId="91302376" sldId="275"/>
            <ac:spMk id="22" creationId="{D64C9386-7DF0-417F-8205-2BAAB12BE7BE}"/>
          </ac:spMkLst>
        </pc:spChg>
        <pc:spChg chg="add mod">
          <ac:chgData name="Daniel Moldawski" userId="b18ade50-948d-4ccd-a0a9-87a934807f57" providerId="ADAL" clId="{74D51625-6EBB-4A7E-8DE9-BA377392033E}" dt="2022-02-09T08:59:14.767" v="2221" actId="164"/>
          <ac:spMkLst>
            <pc:docMk/>
            <pc:sldMk cId="91302376" sldId="275"/>
            <ac:spMk id="23" creationId="{3A18E0F1-BA09-426D-A186-6B128480B267}"/>
          </ac:spMkLst>
        </pc:spChg>
        <pc:spChg chg="add mod">
          <ac:chgData name="Daniel Moldawski" userId="b18ade50-948d-4ccd-a0a9-87a934807f57" providerId="ADAL" clId="{74D51625-6EBB-4A7E-8DE9-BA377392033E}" dt="2022-02-09T08:59:14.767" v="2221" actId="164"/>
          <ac:spMkLst>
            <pc:docMk/>
            <pc:sldMk cId="91302376" sldId="275"/>
            <ac:spMk id="24" creationId="{BC3CD2C6-CA67-41D0-8A81-CC7368746AFD}"/>
          </ac:spMkLst>
        </pc:spChg>
        <pc:spChg chg="add mod">
          <ac:chgData name="Daniel Moldawski" userId="b18ade50-948d-4ccd-a0a9-87a934807f57" providerId="ADAL" clId="{74D51625-6EBB-4A7E-8DE9-BA377392033E}" dt="2022-02-09T08:59:14.767" v="2221" actId="164"/>
          <ac:spMkLst>
            <pc:docMk/>
            <pc:sldMk cId="91302376" sldId="275"/>
            <ac:spMk id="25" creationId="{A1ABAA2C-34A5-444B-9F4F-1573110C304E}"/>
          </ac:spMkLst>
        </pc:spChg>
        <pc:grpChg chg="add mod">
          <ac:chgData name="Daniel Moldawski" userId="b18ade50-948d-4ccd-a0a9-87a934807f57" providerId="ADAL" clId="{74D51625-6EBB-4A7E-8DE9-BA377392033E}" dt="2022-02-09T08:59:14.767" v="2221" actId="164"/>
          <ac:grpSpMkLst>
            <pc:docMk/>
            <pc:sldMk cId="91302376" sldId="275"/>
            <ac:grpSpMk id="6" creationId="{F44E3D77-7145-4F5D-94E0-2391CFBD210B}"/>
          </ac:grpSpMkLst>
        </pc:grpChg>
        <pc:grpChg chg="add mod">
          <ac:chgData name="Daniel Moldawski" userId="b18ade50-948d-4ccd-a0a9-87a934807f57" providerId="ADAL" clId="{74D51625-6EBB-4A7E-8DE9-BA377392033E}" dt="2022-02-09T08:59:14.767" v="2221" actId="164"/>
          <ac:grpSpMkLst>
            <pc:docMk/>
            <pc:sldMk cId="91302376" sldId="275"/>
            <ac:grpSpMk id="26" creationId="{CCA226D0-4FE3-4858-B18E-4F2E2E3D2E67}"/>
          </ac:grpSpMkLst>
        </pc:grpChg>
        <pc:cxnChg chg="mod">
          <ac:chgData name="Daniel Moldawski" userId="b18ade50-948d-4ccd-a0a9-87a934807f57" providerId="ADAL" clId="{74D51625-6EBB-4A7E-8DE9-BA377392033E}" dt="2022-02-09T08:54:00.446" v="2184"/>
          <ac:cxnSpMkLst>
            <pc:docMk/>
            <pc:sldMk cId="91302376" sldId="275"/>
            <ac:cxnSpMk id="7" creationId="{087E2C1E-7AF8-4897-8D56-16CCBE2F1A9A}"/>
          </ac:cxnSpMkLst>
        </pc:cxnChg>
        <pc:cxnChg chg="mod">
          <ac:chgData name="Daniel Moldawski" userId="b18ade50-948d-4ccd-a0a9-87a934807f57" providerId="ADAL" clId="{74D51625-6EBB-4A7E-8DE9-BA377392033E}" dt="2022-02-09T08:54:00.446" v="2184"/>
          <ac:cxnSpMkLst>
            <pc:docMk/>
            <pc:sldMk cId="91302376" sldId="275"/>
            <ac:cxnSpMk id="8" creationId="{5269573B-6F9E-4783-B857-987D4CBF70B6}"/>
          </ac:cxnSpMkLst>
        </pc:cxnChg>
        <pc:cxnChg chg="mod">
          <ac:chgData name="Daniel Moldawski" userId="b18ade50-948d-4ccd-a0a9-87a934807f57" providerId="ADAL" clId="{74D51625-6EBB-4A7E-8DE9-BA377392033E}" dt="2022-02-09T08:54:00.446" v="2184"/>
          <ac:cxnSpMkLst>
            <pc:docMk/>
            <pc:sldMk cId="91302376" sldId="275"/>
            <ac:cxnSpMk id="9" creationId="{69AAF89A-1337-4F11-895E-A28499FDB65C}"/>
          </ac:cxnSpMkLst>
        </pc:cxnChg>
        <pc:cxnChg chg="mod">
          <ac:chgData name="Daniel Moldawski" userId="b18ade50-948d-4ccd-a0a9-87a934807f57" providerId="ADAL" clId="{74D51625-6EBB-4A7E-8DE9-BA377392033E}" dt="2022-02-09T08:54:00.446" v="2184"/>
          <ac:cxnSpMkLst>
            <pc:docMk/>
            <pc:sldMk cId="91302376" sldId="275"/>
            <ac:cxnSpMk id="10" creationId="{E49EA590-B669-40B3-A5EE-9C2ACF48B627}"/>
          </ac:cxnSpMkLst>
        </pc:cxnChg>
        <pc:cxnChg chg="mod">
          <ac:chgData name="Daniel Moldawski" userId="b18ade50-948d-4ccd-a0a9-87a934807f57" providerId="ADAL" clId="{74D51625-6EBB-4A7E-8DE9-BA377392033E}" dt="2022-02-09T08:54:00.446" v="2184"/>
          <ac:cxnSpMkLst>
            <pc:docMk/>
            <pc:sldMk cId="91302376" sldId="275"/>
            <ac:cxnSpMk id="11" creationId="{43FF9EBA-98B8-4D7A-AE08-4DAC93970368}"/>
          </ac:cxnSpMkLst>
        </pc:cxnChg>
        <pc:cxnChg chg="mod">
          <ac:chgData name="Daniel Moldawski" userId="b18ade50-948d-4ccd-a0a9-87a934807f57" providerId="ADAL" clId="{74D51625-6EBB-4A7E-8DE9-BA377392033E}" dt="2022-02-09T08:54:00.446" v="2184"/>
          <ac:cxnSpMkLst>
            <pc:docMk/>
            <pc:sldMk cId="91302376" sldId="275"/>
            <ac:cxnSpMk id="12" creationId="{EE184DD7-E611-42B0-8FCD-C7EA4EF3EB94}"/>
          </ac:cxnSpMkLst>
        </pc:cxnChg>
        <pc:cxnChg chg="mod">
          <ac:chgData name="Daniel Moldawski" userId="b18ade50-948d-4ccd-a0a9-87a934807f57" providerId="ADAL" clId="{74D51625-6EBB-4A7E-8DE9-BA377392033E}" dt="2022-02-09T08:54:00.446" v="2184"/>
          <ac:cxnSpMkLst>
            <pc:docMk/>
            <pc:sldMk cId="91302376" sldId="275"/>
            <ac:cxnSpMk id="13" creationId="{9F1E2121-7673-4472-8360-BC8CE8EF1762}"/>
          </ac:cxnSpMkLst>
        </pc:cxnChg>
        <pc:cxnChg chg="add mod">
          <ac:chgData name="Daniel Moldawski" userId="b18ade50-948d-4ccd-a0a9-87a934807f57" providerId="ADAL" clId="{74D51625-6EBB-4A7E-8DE9-BA377392033E}" dt="2022-02-09T08:59:14.767" v="2221" actId="164"/>
          <ac:cxnSpMkLst>
            <pc:docMk/>
            <pc:sldMk cId="91302376" sldId="275"/>
            <ac:cxnSpMk id="15" creationId="{7AFA4CC8-AE3D-4B2D-B9AE-02AD659BB400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2-09T09:07:50.826" v="2251" actId="338"/>
        <pc:sldMkLst>
          <pc:docMk/>
          <pc:sldMk cId="2036923892" sldId="276"/>
        </pc:sldMkLst>
        <pc:spChg chg="del">
          <ac:chgData name="Daniel Moldawski" userId="b18ade50-948d-4ccd-a0a9-87a934807f57" providerId="ADAL" clId="{74D51625-6EBB-4A7E-8DE9-BA377392033E}" dt="2022-02-09T08:59:24.309" v="2224" actId="478"/>
          <ac:spMkLst>
            <pc:docMk/>
            <pc:sldMk cId="2036923892" sldId="276"/>
            <ac:spMk id="2" creationId="{A6176EDE-124E-4FEA-A8AB-F86B91AAA6CE}"/>
          </ac:spMkLst>
        </pc:spChg>
        <pc:spChg chg="del">
          <ac:chgData name="Daniel Moldawski" userId="b18ade50-948d-4ccd-a0a9-87a934807f57" providerId="ADAL" clId="{74D51625-6EBB-4A7E-8DE9-BA377392033E}" dt="2022-02-09T08:59:23.486" v="2223" actId="478"/>
          <ac:spMkLst>
            <pc:docMk/>
            <pc:sldMk cId="2036923892" sldId="276"/>
            <ac:spMk id="3" creationId="{7300E40A-CCB4-427A-82EF-7A5668E5CEB1}"/>
          </ac:spMkLst>
        </pc:spChg>
        <pc:spChg chg="add mod topLvl">
          <ac:chgData name="Daniel Moldawski" userId="b18ade50-948d-4ccd-a0a9-87a934807f57" providerId="ADAL" clId="{74D51625-6EBB-4A7E-8DE9-BA377392033E}" dt="2022-02-09T09:07:50.826" v="2251" actId="338"/>
          <ac:spMkLst>
            <pc:docMk/>
            <pc:sldMk cId="2036923892" sldId="276"/>
            <ac:spMk id="4" creationId="{73BE659B-7772-4C5A-9A30-200EBCBD6BEF}"/>
          </ac:spMkLst>
        </pc:spChg>
        <pc:spChg chg="add mod topLvl">
          <ac:chgData name="Daniel Moldawski" userId="b18ade50-948d-4ccd-a0a9-87a934807f57" providerId="ADAL" clId="{74D51625-6EBB-4A7E-8DE9-BA377392033E}" dt="2022-02-09T09:07:50.826" v="2251" actId="338"/>
          <ac:spMkLst>
            <pc:docMk/>
            <pc:sldMk cId="2036923892" sldId="276"/>
            <ac:spMk id="13" creationId="{2C4DCFF8-117B-48BC-87D6-2E9231A48561}"/>
          </ac:spMkLst>
        </pc:spChg>
        <pc:spChg chg="add mod topLvl">
          <ac:chgData name="Daniel Moldawski" userId="b18ade50-948d-4ccd-a0a9-87a934807f57" providerId="ADAL" clId="{74D51625-6EBB-4A7E-8DE9-BA377392033E}" dt="2022-02-09T09:07:50.826" v="2251" actId="338"/>
          <ac:spMkLst>
            <pc:docMk/>
            <pc:sldMk cId="2036923892" sldId="276"/>
            <ac:spMk id="15" creationId="{93598694-5B62-43D0-A1D2-38CD732F8229}"/>
          </ac:spMkLst>
        </pc:spChg>
        <pc:spChg chg="add mod topLvl">
          <ac:chgData name="Daniel Moldawski" userId="b18ade50-948d-4ccd-a0a9-87a934807f57" providerId="ADAL" clId="{74D51625-6EBB-4A7E-8DE9-BA377392033E}" dt="2022-02-09T09:07:50.826" v="2251" actId="338"/>
          <ac:spMkLst>
            <pc:docMk/>
            <pc:sldMk cId="2036923892" sldId="276"/>
            <ac:spMk id="16" creationId="{BF7C1831-5326-4351-B698-7DA538797820}"/>
          </ac:spMkLst>
        </pc:spChg>
        <pc:spChg chg="add mod topLvl">
          <ac:chgData name="Daniel Moldawski" userId="b18ade50-948d-4ccd-a0a9-87a934807f57" providerId="ADAL" clId="{74D51625-6EBB-4A7E-8DE9-BA377392033E}" dt="2022-02-09T09:07:50.826" v="2251" actId="338"/>
          <ac:spMkLst>
            <pc:docMk/>
            <pc:sldMk cId="2036923892" sldId="276"/>
            <ac:spMk id="17" creationId="{F566D580-5FF8-43FA-AF59-C3C10A85CEF5}"/>
          </ac:spMkLst>
        </pc:spChg>
        <pc:spChg chg="add mod topLvl">
          <ac:chgData name="Daniel Moldawski" userId="b18ade50-948d-4ccd-a0a9-87a934807f57" providerId="ADAL" clId="{74D51625-6EBB-4A7E-8DE9-BA377392033E}" dt="2022-02-09T09:07:50.826" v="2251" actId="338"/>
          <ac:spMkLst>
            <pc:docMk/>
            <pc:sldMk cId="2036923892" sldId="276"/>
            <ac:spMk id="18" creationId="{2BD40A3F-060A-46B0-BD41-A8BFC21BE1E0}"/>
          </ac:spMkLst>
        </pc:spChg>
        <pc:spChg chg="add del mod">
          <ac:chgData name="Daniel Moldawski" userId="b18ade50-948d-4ccd-a0a9-87a934807f57" providerId="ADAL" clId="{74D51625-6EBB-4A7E-8DE9-BA377392033E}" dt="2022-02-09T08:59:37.301" v="2226" actId="478"/>
          <ac:spMkLst>
            <pc:docMk/>
            <pc:sldMk cId="2036923892" sldId="276"/>
            <ac:spMk id="19" creationId="{F3924181-08B2-44C6-827A-C20EBBD5A126}"/>
          </ac:spMkLst>
        </pc:spChg>
        <pc:spChg chg="add del mod">
          <ac:chgData name="Daniel Moldawski" userId="b18ade50-948d-4ccd-a0a9-87a934807f57" providerId="ADAL" clId="{74D51625-6EBB-4A7E-8DE9-BA377392033E}" dt="2022-02-09T08:59:38.474" v="2227" actId="478"/>
          <ac:spMkLst>
            <pc:docMk/>
            <pc:sldMk cId="2036923892" sldId="276"/>
            <ac:spMk id="20" creationId="{5C7101D3-D293-4549-A467-C6DFB424D854}"/>
          </ac:spMkLst>
        </pc:spChg>
        <pc:spChg chg="add del">
          <ac:chgData name="Daniel Moldawski" userId="b18ade50-948d-4ccd-a0a9-87a934807f57" providerId="ADAL" clId="{74D51625-6EBB-4A7E-8DE9-BA377392033E}" dt="2022-02-09T08:59:56.487" v="2229" actId="11529"/>
          <ac:spMkLst>
            <pc:docMk/>
            <pc:sldMk cId="2036923892" sldId="276"/>
            <ac:spMk id="21" creationId="{8B4F554E-F9BE-46F4-BEB9-EF071959FDDC}"/>
          </ac:spMkLst>
        </pc:spChg>
        <pc:spChg chg="add del mod topLvl">
          <ac:chgData name="Daniel Moldawski" userId="b18ade50-948d-4ccd-a0a9-87a934807f57" providerId="ADAL" clId="{74D51625-6EBB-4A7E-8DE9-BA377392033E}" dt="2022-02-09T09:07:50.826" v="2251" actId="338"/>
          <ac:spMkLst>
            <pc:docMk/>
            <pc:sldMk cId="2036923892" sldId="276"/>
            <ac:spMk id="22" creationId="{034AD275-1101-4EFF-94C6-0268E7EB62D2}"/>
          </ac:spMkLst>
        </pc:spChg>
        <pc:spChg chg="add del mod topLvl">
          <ac:chgData name="Daniel Moldawski" userId="b18ade50-948d-4ccd-a0a9-87a934807f57" providerId="ADAL" clId="{74D51625-6EBB-4A7E-8DE9-BA377392033E}" dt="2022-02-09T09:07:50.826" v="2251" actId="338"/>
          <ac:spMkLst>
            <pc:docMk/>
            <pc:sldMk cId="2036923892" sldId="276"/>
            <ac:spMk id="23" creationId="{5678DA3F-7B35-4EE3-88B3-BE4F90998204}"/>
          </ac:spMkLst>
        </pc:spChg>
        <pc:grpChg chg="add mod topLvl">
          <ac:chgData name="Daniel Moldawski" userId="b18ade50-948d-4ccd-a0a9-87a934807f57" providerId="ADAL" clId="{74D51625-6EBB-4A7E-8DE9-BA377392033E}" dt="2022-02-09T09:07:50.826" v="2251" actId="338"/>
          <ac:grpSpMkLst>
            <pc:docMk/>
            <pc:sldMk cId="2036923892" sldId="276"/>
            <ac:grpSpMk id="5" creationId="{8C3A890C-5276-49C7-8B4B-B235F59E5ED0}"/>
          </ac:grpSpMkLst>
        </pc:grpChg>
        <pc:grpChg chg="add del mod">
          <ac:chgData name="Daniel Moldawski" userId="b18ade50-948d-4ccd-a0a9-87a934807f57" providerId="ADAL" clId="{74D51625-6EBB-4A7E-8DE9-BA377392033E}" dt="2022-02-09T09:07:33.112" v="2246" actId="165"/>
          <ac:grpSpMkLst>
            <pc:docMk/>
            <pc:sldMk cId="2036923892" sldId="276"/>
            <ac:grpSpMk id="24" creationId="{89D34545-96E2-4606-B6AC-3BC166AAE7E5}"/>
          </ac:grpSpMkLst>
        </pc:grpChg>
        <pc:grpChg chg="add mod">
          <ac:chgData name="Daniel Moldawski" userId="b18ade50-948d-4ccd-a0a9-87a934807f57" providerId="ADAL" clId="{74D51625-6EBB-4A7E-8DE9-BA377392033E}" dt="2022-02-09T09:07:50.826" v="2251" actId="338"/>
          <ac:grpSpMkLst>
            <pc:docMk/>
            <pc:sldMk cId="2036923892" sldId="276"/>
            <ac:grpSpMk id="25" creationId="{131CC966-EE0E-4391-9292-5EA4292326DB}"/>
          </ac:grpSpMkLst>
        </pc:grpChg>
        <pc:cxnChg chg="mod">
          <ac:chgData name="Daniel Moldawski" userId="b18ade50-948d-4ccd-a0a9-87a934807f57" providerId="ADAL" clId="{74D51625-6EBB-4A7E-8DE9-BA377392033E}" dt="2022-02-09T09:07:33.112" v="2246" actId="165"/>
          <ac:cxnSpMkLst>
            <pc:docMk/>
            <pc:sldMk cId="2036923892" sldId="276"/>
            <ac:cxnSpMk id="6" creationId="{6AD91DF0-7345-4935-B5D6-617AC7BD0563}"/>
          </ac:cxnSpMkLst>
        </pc:cxnChg>
        <pc:cxnChg chg="mod">
          <ac:chgData name="Daniel Moldawski" userId="b18ade50-948d-4ccd-a0a9-87a934807f57" providerId="ADAL" clId="{74D51625-6EBB-4A7E-8DE9-BA377392033E}" dt="2022-02-09T09:07:33.112" v="2246" actId="165"/>
          <ac:cxnSpMkLst>
            <pc:docMk/>
            <pc:sldMk cId="2036923892" sldId="276"/>
            <ac:cxnSpMk id="7" creationId="{05B17894-375B-43D1-9324-5D71B9303379}"/>
          </ac:cxnSpMkLst>
        </pc:cxnChg>
        <pc:cxnChg chg="mod">
          <ac:chgData name="Daniel Moldawski" userId="b18ade50-948d-4ccd-a0a9-87a934807f57" providerId="ADAL" clId="{74D51625-6EBB-4A7E-8DE9-BA377392033E}" dt="2022-02-09T09:07:33.112" v="2246" actId="165"/>
          <ac:cxnSpMkLst>
            <pc:docMk/>
            <pc:sldMk cId="2036923892" sldId="276"/>
            <ac:cxnSpMk id="8" creationId="{182578C0-0CC5-4ADD-B1AF-AC8491440941}"/>
          </ac:cxnSpMkLst>
        </pc:cxnChg>
        <pc:cxnChg chg="mod">
          <ac:chgData name="Daniel Moldawski" userId="b18ade50-948d-4ccd-a0a9-87a934807f57" providerId="ADAL" clId="{74D51625-6EBB-4A7E-8DE9-BA377392033E}" dt="2022-02-09T09:07:33.112" v="2246" actId="165"/>
          <ac:cxnSpMkLst>
            <pc:docMk/>
            <pc:sldMk cId="2036923892" sldId="276"/>
            <ac:cxnSpMk id="9" creationId="{65E593E8-1627-469D-A65A-9D1BA3EA00C7}"/>
          </ac:cxnSpMkLst>
        </pc:cxnChg>
        <pc:cxnChg chg="mod">
          <ac:chgData name="Daniel Moldawski" userId="b18ade50-948d-4ccd-a0a9-87a934807f57" providerId="ADAL" clId="{74D51625-6EBB-4A7E-8DE9-BA377392033E}" dt="2022-02-09T09:07:33.112" v="2246" actId="165"/>
          <ac:cxnSpMkLst>
            <pc:docMk/>
            <pc:sldMk cId="2036923892" sldId="276"/>
            <ac:cxnSpMk id="10" creationId="{4A0EA17C-AE96-4B24-A348-C302426912A3}"/>
          </ac:cxnSpMkLst>
        </pc:cxnChg>
        <pc:cxnChg chg="mod">
          <ac:chgData name="Daniel Moldawski" userId="b18ade50-948d-4ccd-a0a9-87a934807f57" providerId="ADAL" clId="{74D51625-6EBB-4A7E-8DE9-BA377392033E}" dt="2022-02-09T09:07:33.112" v="2246" actId="165"/>
          <ac:cxnSpMkLst>
            <pc:docMk/>
            <pc:sldMk cId="2036923892" sldId="276"/>
            <ac:cxnSpMk id="11" creationId="{2950AE2A-33A1-4CE6-9487-7D4503CD2B49}"/>
          </ac:cxnSpMkLst>
        </pc:cxnChg>
        <pc:cxnChg chg="mod">
          <ac:chgData name="Daniel Moldawski" userId="b18ade50-948d-4ccd-a0a9-87a934807f57" providerId="ADAL" clId="{74D51625-6EBB-4A7E-8DE9-BA377392033E}" dt="2022-02-09T09:07:33.112" v="2246" actId="165"/>
          <ac:cxnSpMkLst>
            <pc:docMk/>
            <pc:sldMk cId="2036923892" sldId="276"/>
            <ac:cxnSpMk id="12" creationId="{72793254-F6A0-4012-BCF8-D634587E6C22}"/>
          </ac:cxnSpMkLst>
        </pc:cxnChg>
        <pc:cxnChg chg="add mod topLvl">
          <ac:chgData name="Daniel Moldawski" userId="b18ade50-948d-4ccd-a0a9-87a934807f57" providerId="ADAL" clId="{74D51625-6EBB-4A7E-8DE9-BA377392033E}" dt="2022-02-09T09:07:50.826" v="2251" actId="338"/>
          <ac:cxnSpMkLst>
            <pc:docMk/>
            <pc:sldMk cId="2036923892" sldId="276"/>
            <ac:cxnSpMk id="14" creationId="{B14D57C0-54C7-4EE2-BEE7-B615580AAA2F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2-09T09:09:23.494" v="2261" actId="164"/>
        <pc:sldMkLst>
          <pc:docMk/>
          <pc:sldMk cId="3245798982" sldId="277"/>
        </pc:sldMkLst>
        <pc:spChg chg="del">
          <ac:chgData name="Daniel Moldawski" userId="b18ade50-948d-4ccd-a0a9-87a934807f57" providerId="ADAL" clId="{74D51625-6EBB-4A7E-8DE9-BA377392033E}" dt="2022-02-09T09:07:59.171" v="2254" actId="478"/>
          <ac:spMkLst>
            <pc:docMk/>
            <pc:sldMk cId="3245798982" sldId="277"/>
            <ac:spMk id="2" creationId="{617E2FBF-0B58-4A7F-8D6D-1CB6FAF4BB91}"/>
          </ac:spMkLst>
        </pc:spChg>
        <pc:spChg chg="del">
          <ac:chgData name="Daniel Moldawski" userId="b18ade50-948d-4ccd-a0a9-87a934807f57" providerId="ADAL" clId="{74D51625-6EBB-4A7E-8DE9-BA377392033E}" dt="2022-02-09T09:07:58.023" v="2253" actId="478"/>
          <ac:spMkLst>
            <pc:docMk/>
            <pc:sldMk cId="3245798982" sldId="277"/>
            <ac:spMk id="3" creationId="{55EAD764-B4A3-44CF-AEAB-AC2068D2519F}"/>
          </ac:spMkLst>
        </pc:spChg>
        <pc:spChg chg="add mod">
          <ac:chgData name="Daniel Moldawski" userId="b18ade50-948d-4ccd-a0a9-87a934807f57" providerId="ADAL" clId="{74D51625-6EBB-4A7E-8DE9-BA377392033E}" dt="2022-02-09T09:09:23.494" v="2261" actId="164"/>
          <ac:spMkLst>
            <pc:docMk/>
            <pc:sldMk cId="3245798982" sldId="277"/>
            <ac:spMk id="4" creationId="{92F67C2E-1BB9-43E2-A842-EBF60F900F1A}"/>
          </ac:spMkLst>
        </pc:spChg>
        <pc:spChg chg="add mod">
          <ac:chgData name="Daniel Moldawski" userId="b18ade50-948d-4ccd-a0a9-87a934807f57" providerId="ADAL" clId="{74D51625-6EBB-4A7E-8DE9-BA377392033E}" dt="2022-02-09T09:09:23.494" v="2261" actId="164"/>
          <ac:spMkLst>
            <pc:docMk/>
            <pc:sldMk cId="3245798982" sldId="277"/>
            <ac:spMk id="13" creationId="{6C7E7513-2ED5-48B0-AE8D-7B08656F2FA5}"/>
          </ac:spMkLst>
        </pc:spChg>
        <pc:spChg chg="add mod">
          <ac:chgData name="Daniel Moldawski" userId="b18ade50-948d-4ccd-a0a9-87a934807f57" providerId="ADAL" clId="{74D51625-6EBB-4A7E-8DE9-BA377392033E}" dt="2022-02-09T09:09:23.494" v="2261" actId="164"/>
          <ac:spMkLst>
            <pc:docMk/>
            <pc:sldMk cId="3245798982" sldId="277"/>
            <ac:spMk id="15" creationId="{2FDBEDAD-2279-423A-8D26-8DF9C566CF49}"/>
          </ac:spMkLst>
        </pc:spChg>
        <pc:spChg chg="add mod">
          <ac:chgData name="Daniel Moldawski" userId="b18ade50-948d-4ccd-a0a9-87a934807f57" providerId="ADAL" clId="{74D51625-6EBB-4A7E-8DE9-BA377392033E}" dt="2022-02-09T09:09:23.494" v="2261" actId="164"/>
          <ac:spMkLst>
            <pc:docMk/>
            <pc:sldMk cId="3245798982" sldId="277"/>
            <ac:spMk id="16" creationId="{7951C1E5-B4B3-4038-B047-4633E41AD1D6}"/>
          </ac:spMkLst>
        </pc:spChg>
        <pc:spChg chg="add mod">
          <ac:chgData name="Daniel Moldawski" userId="b18ade50-948d-4ccd-a0a9-87a934807f57" providerId="ADAL" clId="{74D51625-6EBB-4A7E-8DE9-BA377392033E}" dt="2022-02-09T09:09:23.494" v="2261" actId="164"/>
          <ac:spMkLst>
            <pc:docMk/>
            <pc:sldMk cId="3245798982" sldId="277"/>
            <ac:spMk id="17" creationId="{4957955D-7D33-46EA-8999-B3DE4C53B4D1}"/>
          </ac:spMkLst>
        </pc:spChg>
        <pc:spChg chg="add mod">
          <ac:chgData name="Daniel Moldawski" userId="b18ade50-948d-4ccd-a0a9-87a934807f57" providerId="ADAL" clId="{74D51625-6EBB-4A7E-8DE9-BA377392033E}" dt="2022-02-09T09:09:23.494" v="2261" actId="164"/>
          <ac:spMkLst>
            <pc:docMk/>
            <pc:sldMk cId="3245798982" sldId="277"/>
            <ac:spMk id="18" creationId="{6BF5EBC0-8ADE-4111-918C-E6D7B10465EE}"/>
          </ac:spMkLst>
        </pc:spChg>
        <pc:grpChg chg="add del mod">
          <ac:chgData name="Daniel Moldawski" userId="b18ade50-948d-4ccd-a0a9-87a934807f57" providerId="ADAL" clId="{74D51625-6EBB-4A7E-8DE9-BA377392033E}" dt="2022-02-09T09:08:21.510" v="2256" actId="165"/>
          <ac:grpSpMkLst>
            <pc:docMk/>
            <pc:sldMk cId="3245798982" sldId="277"/>
            <ac:grpSpMk id="5" creationId="{5AA6678C-9240-4C5B-92AB-E211BEA706A4}"/>
          </ac:grpSpMkLst>
        </pc:grpChg>
        <pc:grpChg chg="add mod">
          <ac:chgData name="Daniel Moldawski" userId="b18ade50-948d-4ccd-a0a9-87a934807f57" providerId="ADAL" clId="{74D51625-6EBB-4A7E-8DE9-BA377392033E}" dt="2022-02-09T09:09:23.494" v="2261" actId="164"/>
          <ac:grpSpMkLst>
            <pc:docMk/>
            <pc:sldMk cId="3245798982" sldId="277"/>
            <ac:grpSpMk id="19" creationId="{E3A84CF2-52EC-44A7-BDD9-4A7E519C59E5}"/>
          </ac:grpSpMkLst>
        </pc:grpChg>
        <pc:cxnChg chg="mod topLvl">
          <ac:chgData name="Daniel Moldawski" userId="b18ade50-948d-4ccd-a0a9-87a934807f57" providerId="ADAL" clId="{74D51625-6EBB-4A7E-8DE9-BA377392033E}" dt="2022-02-09T09:09:23.494" v="2261" actId="164"/>
          <ac:cxnSpMkLst>
            <pc:docMk/>
            <pc:sldMk cId="3245798982" sldId="277"/>
            <ac:cxnSpMk id="6" creationId="{32CA40A9-5768-47A7-9B1F-78E202B638A5}"/>
          </ac:cxnSpMkLst>
        </pc:cxnChg>
        <pc:cxnChg chg="mod topLvl">
          <ac:chgData name="Daniel Moldawski" userId="b18ade50-948d-4ccd-a0a9-87a934807f57" providerId="ADAL" clId="{74D51625-6EBB-4A7E-8DE9-BA377392033E}" dt="2022-02-09T09:09:23.494" v="2261" actId="164"/>
          <ac:cxnSpMkLst>
            <pc:docMk/>
            <pc:sldMk cId="3245798982" sldId="277"/>
            <ac:cxnSpMk id="7" creationId="{FE2F032A-ACE8-4549-8B90-E41B1994FB1F}"/>
          </ac:cxnSpMkLst>
        </pc:cxnChg>
        <pc:cxnChg chg="mod topLvl">
          <ac:chgData name="Daniel Moldawski" userId="b18ade50-948d-4ccd-a0a9-87a934807f57" providerId="ADAL" clId="{74D51625-6EBB-4A7E-8DE9-BA377392033E}" dt="2022-02-09T09:09:23.494" v="2261" actId="164"/>
          <ac:cxnSpMkLst>
            <pc:docMk/>
            <pc:sldMk cId="3245798982" sldId="277"/>
            <ac:cxnSpMk id="8" creationId="{954654B6-6D66-48E0-9754-4CEFA5AA1849}"/>
          </ac:cxnSpMkLst>
        </pc:cxnChg>
        <pc:cxnChg chg="mod topLvl">
          <ac:chgData name="Daniel Moldawski" userId="b18ade50-948d-4ccd-a0a9-87a934807f57" providerId="ADAL" clId="{74D51625-6EBB-4A7E-8DE9-BA377392033E}" dt="2022-02-09T09:09:23.494" v="2261" actId="164"/>
          <ac:cxnSpMkLst>
            <pc:docMk/>
            <pc:sldMk cId="3245798982" sldId="277"/>
            <ac:cxnSpMk id="9" creationId="{84B9B4B4-4566-4A8D-9CE4-2B887041314C}"/>
          </ac:cxnSpMkLst>
        </pc:cxnChg>
        <pc:cxnChg chg="mod topLvl">
          <ac:chgData name="Daniel Moldawski" userId="b18ade50-948d-4ccd-a0a9-87a934807f57" providerId="ADAL" clId="{74D51625-6EBB-4A7E-8DE9-BA377392033E}" dt="2022-02-09T09:09:23.494" v="2261" actId="164"/>
          <ac:cxnSpMkLst>
            <pc:docMk/>
            <pc:sldMk cId="3245798982" sldId="277"/>
            <ac:cxnSpMk id="10" creationId="{B37BDF6D-BA26-4441-90B8-97B1B6E63E67}"/>
          </ac:cxnSpMkLst>
        </pc:cxnChg>
        <pc:cxnChg chg="mod topLvl">
          <ac:chgData name="Daniel Moldawski" userId="b18ade50-948d-4ccd-a0a9-87a934807f57" providerId="ADAL" clId="{74D51625-6EBB-4A7E-8DE9-BA377392033E}" dt="2022-02-09T09:09:23.494" v="2261" actId="164"/>
          <ac:cxnSpMkLst>
            <pc:docMk/>
            <pc:sldMk cId="3245798982" sldId="277"/>
            <ac:cxnSpMk id="11" creationId="{AEAE40DC-07A1-4421-A6FF-587A0ABED516}"/>
          </ac:cxnSpMkLst>
        </pc:cxnChg>
        <pc:cxnChg chg="mod topLvl">
          <ac:chgData name="Daniel Moldawski" userId="b18ade50-948d-4ccd-a0a9-87a934807f57" providerId="ADAL" clId="{74D51625-6EBB-4A7E-8DE9-BA377392033E}" dt="2022-02-09T09:09:23.494" v="2261" actId="164"/>
          <ac:cxnSpMkLst>
            <pc:docMk/>
            <pc:sldMk cId="3245798982" sldId="277"/>
            <ac:cxnSpMk id="12" creationId="{8B6F2092-86C0-410A-92DE-652F2B3B64D3}"/>
          </ac:cxnSpMkLst>
        </pc:cxnChg>
        <pc:cxnChg chg="add mod">
          <ac:chgData name="Daniel Moldawski" userId="b18ade50-948d-4ccd-a0a9-87a934807f57" providerId="ADAL" clId="{74D51625-6EBB-4A7E-8DE9-BA377392033E}" dt="2022-02-09T09:09:23.494" v="2261" actId="164"/>
          <ac:cxnSpMkLst>
            <pc:docMk/>
            <pc:sldMk cId="3245798982" sldId="277"/>
            <ac:cxnSpMk id="14" creationId="{4752585F-9E7F-4998-896F-179E6394A2CB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2-09T09:09:56.800" v="2268" actId="164"/>
        <pc:sldMkLst>
          <pc:docMk/>
          <pc:sldMk cId="2022630450" sldId="278"/>
        </pc:sldMkLst>
        <pc:spChg chg="del">
          <ac:chgData name="Daniel Moldawski" userId="b18ade50-948d-4ccd-a0a9-87a934807f57" providerId="ADAL" clId="{74D51625-6EBB-4A7E-8DE9-BA377392033E}" dt="2022-02-09T09:09:31.742" v="2264" actId="478"/>
          <ac:spMkLst>
            <pc:docMk/>
            <pc:sldMk cId="2022630450" sldId="278"/>
            <ac:spMk id="2" creationId="{B597BEC5-9511-4D68-9B29-37F3A246A45B}"/>
          </ac:spMkLst>
        </pc:spChg>
        <pc:spChg chg="del">
          <ac:chgData name="Daniel Moldawski" userId="b18ade50-948d-4ccd-a0a9-87a934807f57" providerId="ADAL" clId="{74D51625-6EBB-4A7E-8DE9-BA377392033E}" dt="2022-02-09T09:09:29.865" v="2263" actId="478"/>
          <ac:spMkLst>
            <pc:docMk/>
            <pc:sldMk cId="2022630450" sldId="278"/>
            <ac:spMk id="3" creationId="{132645C7-39ED-4A46-A26B-7C867188E59C}"/>
          </ac:spMkLst>
        </pc:spChg>
        <pc:spChg chg="add mod">
          <ac:chgData name="Daniel Moldawski" userId="b18ade50-948d-4ccd-a0a9-87a934807f57" providerId="ADAL" clId="{74D51625-6EBB-4A7E-8DE9-BA377392033E}" dt="2022-02-09T09:09:56.800" v="2268" actId="164"/>
          <ac:spMkLst>
            <pc:docMk/>
            <pc:sldMk cId="2022630450" sldId="278"/>
            <ac:spMk id="4" creationId="{157C30FA-557A-4279-A405-296B0C783D34}"/>
          </ac:spMkLst>
        </pc:spChg>
        <pc:spChg chg="add mod">
          <ac:chgData name="Daniel Moldawski" userId="b18ade50-948d-4ccd-a0a9-87a934807f57" providerId="ADAL" clId="{74D51625-6EBB-4A7E-8DE9-BA377392033E}" dt="2022-02-09T09:09:56.800" v="2268" actId="164"/>
          <ac:spMkLst>
            <pc:docMk/>
            <pc:sldMk cId="2022630450" sldId="278"/>
            <ac:spMk id="13" creationId="{289CCE3A-12B2-4F2F-85B5-216D41B7CFAA}"/>
          </ac:spMkLst>
        </pc:spChg>
        <pc:spChg chg="add mod">
          <ac:chgData name="Daniel Moldawski" userId="b18ade50-948d-4ccd-a0a9-87a934807f57" providerId="ADAL" clId="{74D51625-6EBB-4A7E-8DE9-BA377392033E}" dt="2022-02-09T09:09:56.800" v="2268" actId="164"/>
          <ac:spMkLst>
            <pc:docMk/>
            <pc:sldMk cId="2022630450" sldId="278"/>
            <ac:spMk id="15" creationId="{C54CAC8F-E8E7-4E54-8A1A-C0ACF32FE1E4}"/>
          </ac:spMkLst>
        </pc:spChg>
        <pc:spChg chg="add mod">
          <ac:chgData name="Daniel Moldawski" userId="b18ade50-948d-4ccd-a0a9-87a934807f57" providerId="ADAL" clId="{74D51625-6EBB-4A7E-8DE9-BA377392033E}" dt="2022-02-09T09:09:56.800" v="2268" actId="164"/>
          <ac:spMkLst>
            <pc:docMk/>
            <pc:sldMk cId="2022630450" sldId="278"/>
            <ac:spMk id="16" creationId="{C004FBD3-996F-4403-AB91-135B620484B8}"/>
          </ac:spMkLst>
        </pc:spChg>
        <pc:spChg chg="add mod">
          <ac:chgData name="Daniel Moldawski" userId="b18ade50-948d-4ccd-a0a9-87a934807f57" providerId="ADAL" clId="{74D51625-6EBB-4A7E-8DE9-BA377392033E}" dt="2022-02-09T09:09:56.800" v="2268" actId="164"/>
          <ac:spMkLst>
            <pc:docMk/>
            <pc:sldMk cId="2022630450" sldId="278"/>
            <ac:spMk id="17" creationId="{BF95C381-F90A-42F6-A4E9-B9871BB609D8}"/>
          </ac:spMkLst>
        </pc:spChg>
        <pc:spChg chg="add mod">
          <ac:chgData name="Daniel Moldawski" userId="b18ade50-948d-4ccd-a0a9-87a934807f57" providerId="ADAL" clId="{74D51625-6EBB-4A7E-8DE9-BA377392033E}" dt="2022-02-09T09:09:56.800" v="2268" actId="164"/>
          <ac:spMkLst>
            <pc:docMk/>
            <pc:sldMk cId="2022630450" sldId="278"/>
            <ac:spMk id="18" creationId="{DCD21F65-DD92-4D15-B0ED-51634CFB33DB}"/>
          </ac:spMkLst>
        </pc:spChg>
        <pc:grpChg chg="add mod">
          <ac:chgData name="Daniel Moldawski" userId="b18ade50-948d-4ccd-a0a9-87a934807f57" providerId="ADAL" clId="{74D51625-6EBB-4A7E-8DE9-BA377392033E}" dt="2022-02-09T09:09:56.800" v="2268" actId="164"/>
          <ac:grpSpMkLst>
            <pc:docMk/>
            <pc:sldMk cId="2022630450" sldId="278"/>
            <ac:grpSpMk id="5" creationId="{7DF5E062-58DF-4AC9-88E6-D1478D11D63C}"/>
          </ac:grpSpMkLst>
        </pc:grpChg>
        <pc:grpChg chg="add mod">
          <ac:chgData name="Daniel Moldawski" userId="b18ade50-948d-4ccd-a0a9-87a934807f57" providerId="ADAL" clId="{74D51625-6EBB-4A7E-8DE9-BA377392033E}" dt="2022-02-09T09:09:56.800" v="2268" actId="164"/>
          <ac:grpSpMkLst>
            <pc:docMk/>
            <pc:sldMk cId="2022630450" sldId="278"/>
            <ac:grpSpMk id="19" creationId="{F73EBC36-391F-4488-A63A-3A7B9AFE6D43}"/>
          </ac:grpSpMkLst>
        </pc:grpChg>
        <pc:cxnChg chg="mod">
          <ac:chgData name="Daniel Moldawski" userId="b18ade50-948d-4ccd-a0a9-87a934807f57" providerId="ADAL" clId="{74D51625-6EBB-4A7E-8DE9-BA377392033E}" dt="2022-02-09T09:09:34.239" v="2265"/>
          <ac:cxnSpMkLst>
            <pc:docMk/>
            <pc:sldMk cId="2022630450" sldId="278"/>
            <ac:cxnSpMk id="6" creationId="{575B3790-EECD-46FD-AF4C-C9BC4E4DAE8C}"/>
          </ac:cxnSpMkLst>
        </pc:cxnChg>
        <pc:cxnChg chg="mod">
          <ac:chgData name="Daniel Moldawski" userId="b18ade50-948d-4ccd-a0a9-87a934807f57" providerId="ADAL" clId="{74D51625-6EBB-4A7E-8DE9-BA377392033E}" dt="2022-02-09T09:09:34.239" v="2265"/>
          <ac:cxnSpMkLst>
            <pc:docMk/>
            <pc:sldMk cId="2022630450" sldId="278"/>
            <ac:cxnSpMk id="7" creationId="{86DB7F9E-0276-48A7-956B-ECEBE467D99F}"/>
          </ac:cxnSpMkLst>
        </pc:cxnChg>
        <pc:cxnChg chg="mod">
          <ac:chgData name="Daniel Moldawski" userId="b18ade50-948d-4ccd-a0a9-87a934807f57" providerId="ADAL" clId="{74D51625-6EBB-4A7E-8DE9-BA377392033E}" dt="2022-02-09T09:09:34.239" v="2265"/>
          <ac:cxnSpMkLst>
            <pc:docMk/>
            <pc:sldMk cId="2022630450" sldId="278"/>
            <ac:cxnSpMk id="8" creationId="{A33B7513-3BC6-4702-B030-EDB9D1A13BC5}"/>
          </ac:cxnSpMkLst>
        </pc:cxnChg>
        <pc:cxnChg chg="mod">
          <ac:chgData name="Daniel Moldawski" userId="b18ade50-948d-4ccd-a0a9-87a934807f57" providerId="ADAL" clId="{74D51625-6EBB-4A7E-8DE9-BA377392033E}" dt="2022-02-09T09:09:34.239" v="2265"/>
          <ac:cxnSpMkLst>
            <pc:docMk/>
            <pc:sldMk cId="2022630450" sldId="278"/>
            <ac:cxnSpMk id="9" creationId="{D6CBF8C5-EA05-4568-A447-EE7F25E8D568}"/>
          </ac:cxnSpMkLst>
        </pc:cxnChg>
        <pc:cxnChg chg="mod">
          <ac:chgData name="Daniel Moldawski" userId="b18ade50-948d-4ccd-a0a9-87a934807f57" providerId="ADAL" clId="{74D51625-6EBB-4A7E-8DE9-BA377392033E}" dt="2022-02-09T09:09:34.239" v="2265"/>
          <ac:cxnSpMkLst>
            <pc:docMk/>
            <pc:sldMk cId="2022630450" sldId="278"/>
            <ac:cxnSpMk id="10" creationId="{AEAB4F17-40F0-4996-A226-93E8877C127E}"/>
          </ac:cxnSpMkLst>
        </pc:cxnChg>
        <pc:cxnChg chg="mod">
          <ac:chgData name="Daniel Moldawski" userId="b18ade50-948d-4ccd-a0a9-87a934807f57" providerId="ADAL" clId="{74D51625-6EBB-4A7E-8DE9-BA377392033E}" dt="2022-02-09T09:09:34.239" v="2265"/>
          <ac:cxnSpMkLst>
            <pc:docMk/>
            <pc:sldMk cId="2022630450" sldId="278"/>
            <ac:cxnSpMk id="11" creationId="{E8BE06D2-1018-4AEB-BADE-802517C918BC}"/>
          </ac:cxnSpMkLst>
        </pc:cxnChg>
        <pc:cxnChg chg="mod">
          <ac:chgData name="Daniel Moldawski" userId="b18ade50-948d-4ccd-a0a9-87a934807f57" providerId="ADAL" clId="{74D51625-6EBB-4A7E-8DE9-BA377392033E}" dt="2022-02-09T09:09:34.239" v="2265"/>
          <ac:cxnSpMkLst>
            <pc:docMk/>
            <pc:sldMk cId="2022630450" sldId="278"/>
            <ac:cxnSpMk id="12" creationId="{6A47372D-7F37-453F-9297-DD4C28D20251}"/>
          </ac:cxnSpMkLst>
        </pc:cxnChg>
        <pc:cxnChg chg="add mod">
          <ac:chgData name="Daniel Moldawski" userId="b18ade50-948d-4ccd-a0a9-87a934807f57" providerId="ADAL" clId="{74D51625-6EBB-4A7E-8DE9-BA377392033E}" dt="2022-02-09T09:09:56.800" v="2268" actId="164"/>
          <ac:cxnSpMkLst>
            <pc:docMk/>
            <pc:sldMk cId="2022630450" sldId="278"/>
            <ac:cxnSpMk id="14" creationId="{20967183-3D89-4A85-A721-AF2A08C7C8AD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2-09T09:10:36.112" v="2279" actId="164"/>
        <pc:sldMkLst>
          <pc:docMk/>
          <pc:sldMk cId="2732789956" sldId="279"/>
        </pc:sldMkLst>
        <pc:spChg chg="del">
          <ac:chgData name="Daniel Moldawski" userId="b18ade50-948d-4ccd-a0a9-87a934807f57" providerId="ADAL" clId="{74D51625-6EBB-4A7E-8DE9-BA377392033E}" dt="2022-02-09T09:10:07.018" v="2271" actId="478"/>
          <ac:spMkLst>
            <pc:docMk/>
            <pc:sldMk cId="2732789956" sldId="279"/>
            <ac:spMk id="2" creationId="{DBCEC706-2B56-4590-A6A7-ADD799A72756}"/>
          </ac:spMkLst>
        </pc:spChg>
        <pc:spChg chg="del">
          <ac:chgData name="Daniel Moldawski" userId="b18ade50-948d-4ccd-a0a9-87a934807f57" providerId="ADAL" clId="{74D51625-6EBB-4A7E-8DE9-BA377392033E}" dt="2022-02-09T09:10:03.775" v="2270" actId="478"/>
          <ac:spMkLst>
            <pc:docMk/>
            <pc:sldMk cId="2732789956" sldId="279"/>
            <ac:spMk id="3" creationId="{9DB6DBB0-CB50-498F-A854-1E0729362D75}"/>
          </ac:spMkLst>
        </pc:spChg>
        <pc:spChg chg="add mod">
          <ac:chgData name="Daniel Moldawski" userId="b18ade50-948d-4ccd-a0a9-87a934807f57" providerId="ADAL" clId="{74D51625-6EBB-4A7E-8DE9-BA377392033E}" dt="2022-02-09T09:10:36.112" v="2279" actId="164"/>
          <ac:spMkLst>
            <pc:docMk/>
            <pc:sldMk cId="2732789956" sldId="279"/>
            <ac:spMk id="4" creationId="{7117AF06-3722-4EED-A28F-1E88D45C56D7}"/>
          </ac:spMkLst>
        </pc:spChg>
        <pc:spChg chg="add mod">
          <ac:chgData name="Daniel Moldawski" userId="b18ade50-948d-4ccd-a0a9-87a934807f57" providerId="ADAL" clId="{74D51625-6EBB-4A7E-8DE9-BA377392033E}" dt="2022-02-09T09:10:36.112" v="2279" actId="164"/>
          <ac:spMkLst>
            <pc:docMk/>
            <pc:sldMk cId="2732789956" sldId="279"/>
            <ac:spMk id="13" creationId="{6EF0F768-919D-4DA4-9B92-99283F934B57}"/>
          </ac:spMkLst>
        </pc:spChg>
        <pc:spChg chg="add mod">
          <ac:chgData name="Daniel Moldawski" userId="b18ade50-948d-4ccd-a0a9-87a934807f57" providerId="ADAL" clId="{74D51625-6EBB-4A7E-8DE9-BA377392033E}" dt="2022-02-09T09:10:36.112" v="2279" actId="164"/>
          <ac:spMkLst>
            <pc:docMk/>
            <pc:sldMk cId="2732789956" sldId="279"/>
            <ac:spMk id="15" creationId="{62DE3D75-CB2A-44BB-818F-FA1DC434683C}"/>
          </ac:spMkLst>
        </pc:spChg>
        <pc:spChg chg="add mod">
          <ac:chgData name="Daniel Moldawski" userId="b18ade50-948d-4ccd-a0a9-87a934807f57" providerId="ADAL" clId="{74D51625-6EBB-4A7E-8DE9-BA377392033E}" dt="2022-02-09T09:10:36.112" v="2279" actId="164"/>
          <ac:spMkLst>
            <pc:docMk/>
            <pc:sldMk cId="2732789956" sldId="279"/>
            <ac:spMk id="16" creationId="{4EE2F7A0-102F-4938-97D6-47CA786D4B9C}"/>
          </ac:spMkLst>
        </pc:spChg>
        <pc:spChg chg="add mod">
          <ac:chgData name="Daniel Moldawski" userId="b18ade50-948d-4ccd-a0a9-87a934807f57" providerId="ADAL" clId="{74D51625-6EBB-4A7E-8DE9-BA377392033E}" dt="2022-02-09T09:10:36.112" v="2279" actId="164"/>
          <ac:spMkLst>
            <pc:docMk/>
            <pc:sldMk cId="2732789956" sldId="279"/>
            <ac:spMk id="17" creationId="{9772C5AF-81A8-462F-B56A-589121705F0E}"/>
          </ac:spMkLst>
        </pc:spChg>
        <pc:spChg chg="add mod">
          <ac:chgData name="Daniel Moldawski" userId="b18ade50-948d-4ccd-a0a9-87a934807f57" providerId="ADAL" clId="{74D51625-6EBB-4A7E-8DE9-BA377392033E}" dt="2022-02-09T09:10:36.112" v="2279" actId="164"/>
          <ac:spMkLst>
            <pc:docMk/>
            <pc:sldMk cId="2732789956" sldId="279"/>
            <ac:spMk id="18" creationId="{C158BBD0-2F98-4A78-8A63-FBD0AACAAAF3}"/>
          </ac:spMkLst>
        </pc:spChg>
        <pc:grpChg chg="add mod">
          <ac:chgData name="Daniel Moldawski" userId="b18ade50-948d-4ccd-a0a9-87a934807f57" providerId="ADAL" clId="{74D51625-6EBB-4A7E-8DE9-BA377392033E}" dt="2022-02-09T09:10:36.112" v="2279" actId="164"/>
          <ac:grpSpMkLst>
            <pc:docMk/>
            <pc:sldMk cId="2732789956" sldId="279"/>
            <ac:grpSpMk id="5" creationId="{BD07FB85-29D1-4F65-BCD6-E9782523CBE8}"/>
          </ac:grpSpMkLst>
        </pc:grpChg>
        <pc:grpChg chg="add mod">
          <ac:chgData name="Daniel Moldawski" userId="b18ade50-948d-4ccd-a0a9-87a934807f57" providerId="ADAL" clId="{74D51625-6EBB-4A7E-8DE9-BA377392033E}" dt="2022-02-09T09:10:36.112" v="2279" actId="164"/>
          <ac:grpSpMkLst>
            <pc:docMk/>
            <pc:sldMk cId="2732789956" sldId="279"/>
            <ac:grpSpMk id="19" creationId="{0B8CD973-0834-4213-8D61-E4F643AAA2B8}"/>
          </ac:grpSpMkLst>
        </pc:grpChg>
        <pc:cxnChg chg="mod">
          <ac:chgData name="Daniel Moldawski" userId="b18ade50-948d-4ccd-a0a9-87a934807f57" providerId="ADAL" clId="{74D51625-6EBB-4A7E-8DE9-BA377392033E}" dt="2022-02-09T09:10:08.515" v="2272"/>
          <ac:cxnSpMkLst>
            <pc:docMk/>
            <pc:sldMk cId="2732789956" sldId="279"/>
            <ac:cxnSpMk id="6" creationId="{6B9FC724-B452-46E1-A1B1-D648A5AD4521}"/>
          </ac:cxnSpMkLst>
        </pc:cxnChg>
        <pc:cxnChg chg="mod">
          <ac:chgData name="Daniel Moldawski" userId="b18ade50-948d-4ccd-a0a9-87a934807f57" providerId="ADAL" clId="{74D51625-6EBB-4A7E-8DE9-BA377392033E}" dt="2022-02-09T09:10:08.515" v="2272"/>
          <ac:cxnSpMkLst>
            <pc:docMk/>
            <pc:sldMk cId="2732789956" sldId="279"/>
            <ac:cxnSpMk id="7" creationId="{91DB52D6-3637-436F-A273-4DE7FA5E91ED}"/>
          </ac:cxnSpMkLst>
        </pc:cxnChg>
        <pc:cxnChg chg="mod">
          <ac:chgData name="Daniel Moldawski" userId="b18ade50-948d-4ccd-a0a9-87a934807f57" providerId="ADAL" clId="{74D51625-6EBB-4A7E-8DE9-BA377392033E}" dt="2022-02-09T09:10:08.515" v="2272"/>
          <ac:cxnSpMkLst>
            <pc:docMk/>
            <pc:sldMk cId="2732789956" sldId="279"/>
            <ac:cxnSpMk id="8" creationId="{1261DB1D-72DE-4F81-8A49-4F5DE512A669}"/>
          </ac:cxnSpMkLst>
        </pc:cxnChg>
        <pc:cxnChg chg="mod">
          <ac:chgData name="Daniel Moldawski" userId="b18ade50-948d-4ccd-a0a9-87a934807f57" providerId="ADAL" clId="{74D51625-6EBB-4A7E-8DE9-BA377392033E}" dt="2022-02-09T09:10:08.515" v="2272"/>
          <ac:cxnSpMkLst>
            <pc:docMk/>
            <pc:sldMk cId="2732789956" sldId="279"/>
            <ac:cxnSpMk id="9" creationId="{C69DC706-5798-42FB-825A-474898D8A998}"/>
          </ac:cxnSpMkLst>
        </pc:cxnChg>
        <pc:cxnChg chg="mod">
          <ac:chgData name="Daniel Moldawski" userId="b18ade50-948d-4ccd-a0a9-87a934807f57" providerId="ADAL" clId="{74D51625-6EBB-4A7E-8DE9-BA377392033E}" dt="2022-02-09T09:10:08.515" v="2272"/>
          <ac:cxnSpMkLst>
            <pc:docMk/>
            <pc:sldMk cId="2732789956" sldId="279"/>
            <ac:cxnSpMk id="10" creationId="{09E5526B-68FF-44F6-B540-01586D5D7B9B}"/>
          </ac:cxnSpMkLst>
        </pc:cxnChg>
        <pc:cxnChg chg="mod">
          <ac:chgData name="Daniel Moldawski" userId="b18ade50-948d-4ccd-a0a9-87a934807f57" providerId="ADAL" clId="{74D51625-6EBB-4A7E-8DE9-BA377392033E}" dt="2022-02-09T09:10:08.515" v="2272"/>
          <ac:cxnSpMkLst>
            <pc:docMk/>
            <pc:sldMk cId="2732789956" sldId="279"/>
            <ac:cxnSpMk id="11" creationId="{168A98BD-2EDA-4545-A7A6-6FBB54E59EF8}"/>
          </ac:cxnSpMkLst>
        </pc:cxnChg>
        <pc:cxnChg chg="mod">
          <ac:chgData name="Daniel Moldawski" userId="b18ade50-948d-4ccd-a0a9-87a934807f57" providerId="ADAL" clId="{74D51625-6EBB-4A7E-8DE9-BA377392033E}" dt="2022-02-09T09:10:08.515" v="2272"/>
          <ac:cxnSpMkLst>
            <pc:docMk/>
            <pc:sldMk cId="2732789956" sldId="279"/>
            <ac:cxnSpMk id="12" creationId="{911AAB57-1C8E-466F-B5DE-655812D7C42B}"/>
          </ac:cxnSpMkLst>
        </pc:cxnChg>
        <pc:cxnChg chg="add mod">
          <ac:chgData name="Daniel Moldawski" userId="b18ade50-948d-4ccd-a0a9-87a934807f57" providerId="ADAL" clId="{74D51625-6EBB-4A7E-8DE9-BA377392033E}" dt="2022-02-09T09:10:36.112" v="2279" actId="164"/>
          <ac:cxnSpMkLst>
            <pc:docMk/>
            <pc:sldMk cId="2732789956" sldId="279"/>
            <ac:cxnSpMk id="14" creationId="{B017CC57-4440-4ABB-89C7-0DB68E10F35F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2-09T09:11:05.997" v="2282" actId="164"/>
        <pc:sldMkLst>
          <pc:docMk/>
          <pc:sldMk cId="3213347972" sldId="280"/>
        </pc:sldMkLst>
        <pc:spChg chg="del">
          <ac:chgData name="Daniel Moldawski" userId="b18ade50-948d-4ccd-a0a9-87a934807f57" providerId="ADAL" clId="{74D51625-6EBB-4A7E-8DE9-BA377392033E}" dt="2022-02-09T09:10:29.347" v="2277" actId="478"/>
          <ac:spMkLst>
            <pc:docMk/>
            <pc:sldMk cId="3213347972" sldId="280"/>
            <ac:spMk id="2" creationId="{ED582FAB-697A-4B5F-B147-A56E19FDE811}"/>
          </ac:spMkLst>
        </pc:spChg>
        <pc:spChg chg="del">
          <ac:chgData name="Daniel Moldawski" userId="b18ade50-948d-4ccd-a0a9-87a934807f57" providerId="ADAL" clId="{74D51625-6EBB-4A7E-8DE9-BA377392033E}" dt="2022-02-09T09:10:26.603" v="2276" actId="478"/>
          <ac:spMkLst>
            <pc:docMk/>
            <pc:sldMk cId="3213347972" sldId="280"/>
            <ac:spMk id="3" creationId="{951EDD96-B1C8-416B-88EA-9FD365DEE7AE}"/>
          </ac:spMkLst>
        </pc:spChg>
        <pc:spChg chg="add mod">
          <ac:chgData name="Daniel Moldawski" userId="b18ade50-948d-4ccd-a0a9-87a934807f57" providerId="ADAL" clId="{74D51625-6EBB-4A7E-8DE9-BA377392033E}" dt="2022-02-09T09:11:05.997" v="2282" actId="164"/>
          <ac:spMkLst>
            <pc:docMk/>
            <pc:sldMk cId="3213347972" sldId="280"/>
            <ac:spMk id="4" creationId="{61A80321-5ADC-47E5-B9B1-4EBF2BFD0975}"/>
          </ac:spMkLst>
        </pc:spChg>
        <pc:spChg chg="add mod">
          <ac:chgData name="Daniel Moldawski" userId="b18ade50-948d-4ccd-a0a9-87a934807f57" providerId="ADAL" clId="{74D51625-6EBB-4A7E-8DE9-BA377392033E}" dt="2022-02-09T09:11:05.997" v="2282" actId="164"/>
          <ac:spMkLst>
            <pc:docMk/>
            <pc:sldMk cId="3213347972" sldId="280"/>
            <ac:spMk id="13" creationId="{3EFABEB5-E3CC-4141-941A-A8BC5F13319E}"/>
          </ac:spMkLst>
        </pc:spChg>
        <pc:spChg chg="add mod">
          <ac:chgData name="Daniel Moldawski" userId="b18ade50-948d-4ccd-a0a9-87a934807f57" providerId="ADAL" clId="{74D51625-6EBB-4A7E-8DE9-BA377392033E}" dt="2022-02-09T09:11:05.997" v="2282" actId="164"/>
          <ac:spMkLst>
            <pc:docMk/>
            <pc:sldMk cId="3213347972" sldId="280"/>
            <ac:spMk id="15" creationId="{F7BF23E6-BB27-4CEB-833D-20E96139C70C}"/>
          </ac:spMkLst>
        </pc:spChg>
        <pc:spChg chg="add mod">
          <ac:chgData name="Daniel Moldawski" userId="b18ade50-948d-4ccd-a0a9-87a934807f57" providerId="ADAL" clId="{74D51625-6EBB-4A7E-8DE9-BA377392033E}" dt="2022-02-09T09:11:05.997" v="2282" actId="164"/>
          <ac:spMkLst>
            <pc:docMk/>
            <pc:sldMk cId="3213347972" sldId="280"/>
            <ac:spMk id="16" creationId="{38367F41-0053-447B-B8C0-77DD9CF95DAA}"/>
          </ac:spMkLst>
        </pc:spChg>
        <pc:spChg chg="add mod">
          <ac:chgData name="Daniel Moldawski" userId="b18ade50-948d-4ccd-a0a9-87a934807f57" providerId="ADAL" clId="{74D51625-6EBB-4A7E-8DE9-BA377392033E}" dt="2022-02-09T09:11:05.997" v="2282" actId="164"/>
          <ac:spMkLst>
            <pc:docMk/>
            <pc:sldMk cId="3213347972" sldId="280"/>
            <ac:spMk id="17" creationId="{36035DE9-8465-4275-B155-F74D02B476E3}"/>
          </ac:spMkLst>
        </pc:spChg>
        <pc:spChg chg="add mod">
          <ac:chgData name="Daniel Moldawski" userId="b18ade50-948d-4ccd-a0a9-87a934807f57" providerId="ADAL" clId="{74D51625-6EBB-4A7E-8DE9-BA377392033E}" dt="2022-02-09T09:11:05.997" v="2282" actId="164"/>
          <ac:spMkLst>
            <pc:docMk/>
            <pc:sldMk cId="3213347972" sldId="280"/>
            <ac:spMk id="18" creationId="{E69C18B3-9BB1-41F4-9321-677F9661447B}"/>
          </ac:spMkLst>
        </pc:spChg>
        <pc:grpChg chg="add mod">
          <ac:chgData name="Daniel Moldawski" userId="b18ade50-948d-4ccd-a0a9-87a934807f57" providerId="ADAL" clId="{74D51625-6EBB-4A7E-8DE9-BA377392033E}" dt="2022-02-09T09:11:05.997" v="2282" actId="164"/>
          <ac:grpSpMkLst>
            <pc:docMk/>
            <pc:sldMk cId="3213347972" sldId="280"/>
            <ac:grpSpMk id="5" creationId="{DC715983-2385-4A4D-84D5-462C711FA994}"/>
          </ac:grpSpMkLst>
        </pc:grpChg>
        <pc:grpChg chg="add mod">
          <ac:chgData name="Daniel Moldawski" userId="b18ade50-948d-4ccd-a0a9-87a934807f57" providerId="ADAL" clId="{74D51625-6EBB-4A7E-8DE9-BA377392033E}" dt="2022-02-09T09:11:05.997" v="2282" actId="164"/>
          <ac:grpSpMkLst>
            <pc:docMk/>
            <pc:sldMk cId="3213347972" sldId="280"/>
            <ac:grpSpMk id="19" creationId="{63B36641-F169-48B3-9772-E671621B78C7}"/>
          </ac:grpSpMkLst>
        </pc:grpChg>
        <pc:cxnChg chg="mod">
          <ac:chgData name="Daniel Moldawski" userId="b18ade50-948d-4ccd-a0a9-87a934807f57" providerId="ADAL" clId="{74D51625-6EBB-4A7E-8DE9-BA377392033E}" dt="2022-02-09T09:10:30.513" v="2278"/>
          <ac:cxnSpMkLst>
            <pc:docMk/>
            <pc:sldMk cId="3213347972" sldId="280"/>
            <ac:cxnSpMk id="6" creationId="{72CC1972-B616-4AEB-8B74-6F314EDF176B}"/>
          </ac:cxnSpMkLst>
        </pc:cxnChg>
        <pc:cxnChg chg="mod">
          <ac:chgData name="Daniel Moldawski" userId="b18ade50-948d-4ccd-a0a9-87a934807f57" providerId="ADAL" clId="{74D51625-6EBB-4A7E-8DE9-BA377392033E}" dt="2022-02-09T09:10:30.513" v="2278"/>
          <ac:cxnSpMkLst>
            <pc:docMk/>
            <pc:sldMk cId="3213347972" sldId="280"/>
            <ac:cxnSpMk id="7" creationId="{914F013F-9F3E-414F-94E5-84DBBE40EA7C}"/>
          </ac:cxnSpMkLst>
        </pc:cxnChg>
        <pc:cxnChg chg="mod">
          <ac:chgData name="Daniel Moldawski" userId="b18ade50-948d-4ccd-a0a9-87a934807f57" providerId="ADAL" clId="{74D51625-6EBB-4A7E-8DE9-BA377392033E}" dt="2022-02-09T09:10:30.513" v="2278"/>
          <ac:cxnSpMkLst>
            <pc:docMk/>
            <pc:sldMk cId="3213347972" sldId="280"/>
            <ac:cxnSpMk id="8" creationId="{F67A951B-FC91-45C9-BA6F-A4E0F8223630}"/>
          </ac:cxnSpMkLst>
        </pc:cxnChg>
        <pc:cxnChg chg="mod">
          <ac:chgData name="Daniel Moldawski" userId="b18ade50-948d-4ccd-a0a9-87a934807f57" providerId="ADAL" clId="{74D51625-6EBB-4A7E-8DE9-BA377392033E}" dt="2022-02-09T09:10:30.513" v="2278"/>
          <ac:cxnSpMkLst>
            <pc:docMk/>
            <pc:sldMk cId="3213347972" sldId="280"/>
            <ac:cxnSpMk id="9" creationId="{6B30B67F-8CC5-462C-8294-B2BD30E6808F}"/>
          </ac:cxnSpMkLst>
        </pc:cxnChg>
        <pc:cxnChg chg="mod">
          <ac:chgData name="Daniel Moldawski" userId="b18ade50-948d-4ccd-a0a9-87a934807f57" providerId="ADAL" clId="{74D51625-6EBB-4A7E-8DE9-BA377392033E}" dt="2022-02-09T09:10:30.513" v="2278"/>
          <ac:cxnSpMkLst>
            <pc:docMk/>
            <pc:sldMk cId="3213347972" sldId="280"/>
            <ac:cxnSpMk id="10" creationId="{31B7BB14-B230-49C8-931D-0171AB2C748F}"/>
          </ac:cxnSpMkLst>
        </pc:cxnChg>
        <pc:cxnChg chg="mod">
          <ac:chgData name="Daniel Moldawski" userId="b18ade50-948d-4ccd-a0a9-87a934807f57" providerId="ADAL" clId="{74D51625-6EBB-4A7E-8DE9-BA377392033E}" dt="2022-02-09T09:10:30.513" v="2278"/>
          <ac:cxnSpMkLst>
            <pc:docMk/>
            <pc:sldMk cId="3213347972" sldId="280"/>
            <ac:cxnSpMk id="11" creationId="{CB0680CE-9D4F-44F7-A6B5-5080E8A3A150}"/>
          </ac:cxnSpMkLst>
        </pc:cxnChg>
        <pc:cxnChg chg="mod">
          <ac:chgData name="Daniel Moldawski" userId="b18ade50-948d-4ccd-a0a9-87a934807f57" providerId="ADAL" clId="{74D51625-6EBB-4A7E-8DE9-BA377392033E}" dt="2022-02-09T09:10:30.513" v="2278"/>
          <ac:cxnSpMkLst>
            <pc:docMk/>
            <pc:sldMk cId="3213347972" sldId="280"/>
            <ac:cxnSpMk id="12" creationId="{97C62D46-1AC0-4BF1-8D3E-38A6E1E2C152}"/>
          </ac:cxnSpMkLst>
        </pc:cxnChg>
        <pc:cxnChg chg="add mod">
          <ac:chgData name="Daniel Moldawski" userId="b18ade50-948d-4ccd-a0a9-87a934807f57" providerId="ADAL" clId="{74D51625-6EBB-4A7E-8DE9-BA377392033E}" dt="2022-02-09T09:11:05.997" v="2282" actId="164"/>
          <ac:cxnSpMkLst>
            <pc:docMk/>
            <pc:sldMk cId="3213347972" sldId="280"/>
            <ac:cxnSpMk id="14" creationId="{7354DDD7-3893-4D48-B152-EE34A39FD7E6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2-09T09:11:36.963" v="2289" actId="164"/>
        <pc:sldMkLst>
          <pc:docMk/>
          <pc:sldMk cId="3361979351" sldId="281"/>
        </pc:sldMkLst>
        <pc:spChg chg="del">
          <ac:chgData name="Daniel Moldawski" userId="b18ade50-948d-4ccd-a0a9-87a934807f57" providerId="ADAL" clId="{74D51625-6EBB-4A7E-8DE9-BA377392033E}" dt="2022-02-09T09:11:14.551" v="2285" actId="478"/>
          <ac:spMkLst>
            <pc:docMk/>
            <pc:sldMk cId="3361979351" sldId="281"/>
            <ac:spMk id="2" creationId="{FD1C48DA-11BB-4A04-A32B-B31AF1BE30B1}"/>
          </ac:spMkLst>
        </pc:spChg>
        <pc:spChg chg="del">
          <ac:chgData name="Daniel Moldawski" userId="b18ade50-948d-4ccd-a0a9-87a934807f57" providerId="ADAL" clId="{74D51625-6EBB-4A7E-8DE9-BA377392033E}" dt="2022-02-09T09:11:13.837" v="2284" actId="478"/>
          <ac:spMkLst>
            <pc:docMk/>
            <pc:sldMk cId="3361979351" sldId="281"/>
            <ac:spMk id="3" creationId="{9D567566-DBDC-47A4-9027-3447B5470C0C}"/>
          </ac:spMkLst>
        </pc:spChg>
        <pc:spChg chg="add mod">
          <ac:chgData name="Daniel Moldawski" userId="b18ade50-948d-4ccd-a0a9-87a934807f57" providerId="ADAL" clId="{74D51625-6EBB-4A7E-8DE9-BA377392033E}" dt="2022-02-09T09:11:36.963" v="2289" actId="164"/>
          <ac:spMkLst>
            <pc:docMk/>
            <pc:sldMk cId="3361979351" sldId="281"/>
            <ac:spMk id="4" creationId="{C2C1628E-6E4A-4A2A-A2AF-7C900951A618}"/>
          </ac:spMkLst>
        </pc:spChg>
        <pc:spChg chg="add mod">
          <ac:chgData name="Daniel Moldawski" userId="b18ade50-948d-4ccd-a0a9-87a934807f57" providerId="ADAL" clId="{74D51625-6EBB-4A7E-8DE9-BA377392033E}" dt="2022-02-09T09:11:36.963" v="2289" actId="164"/>
          <ac:spMkLst>
            <pc:docMk/>
            <pc:sldMk cId="3361979351" sldId="281"/>
            <ac:spMk id="13" creationId="{E224BC5A-BBB0-49A9-8273-9495E0A2E388}"/>
          </ac:spMkLst>
        </pc:spChg>
        <pc:spChg chg="add mod">
          <ac:chgData name="Daniel Moldawski" userId="b18ade50-948d-4ccd-a0a9-87a934807f57" providerId="ADAL" clId="{74D51625-6EBB-4A7E-8DE9-BA377392033E}" dt="2022-02-09T09:11:36.963" v="2289" actId="164"/>
          <ac:spMkLst>
            <pc:docMk/>
            <pc:sldMk cId="3361979351" sldId="281"/>
            <ac:spMk id="15" creationId="{9D9F62AC-0354-4646-909D-B32CEB07881E}"/>
          </ac:spMkLst>
        </pc:spChg>
        <pc:spChg chg="add mod">
          <ac:chgData name="Daniel Moldawski" userId="b18ade50-948d-4ccd-a0a9-87a934807f57" providerId="ADAL" clId="{74D51625-6EBB-4A7E-8DE9-BA377392033E}" dt="2022-02-09T09:11:36.963" v="2289" actId="164"/>
          <ac:spMkLst>
            <pc:docMk/>
            <pc:sldMk cId="3361979351" sldId="281"/>
            <ac:spMk id="16" creationId="{F0649B72-02C8-49DB-B3B4-B061ABF28BF6}"/>
          </ac:spMkLst>
        </pc:spChg>
        <pc:spChg chg="add mod">
          <ac:chgData name="Daniel Moldawski" userId="b18ade50-948d-4ccd-a0a9-87a934807f57" providerId="ADAL" clId="{74D51625-6EBB-4A7E-8DE9-BA377392033E}" dt="2022-02-09T09:11:36.963" v="2289" actId="164"/>
          <ac:spMkLst>
            <pc:docMk/>
            <pc:sldMk cId="3361979351" sldId="281"/>
            <ac:spMk id="17" creationId="{10C317C4-656D-4A8E-8F9E-18B7B51F3948}"/>
          </ac:spMkLst>
        </pc:spChg>
        <pc:spChg chg="add mod">
          <ac:chgData name="Daniel Moldawski" userId="b18ade50-948d-4ccd-a0a9-87a934807f57" providerId="ADAL" clId="{74D51625-6EBB-4A7E-8DE9-BA377392033E}" dt="2022-02-09T09:11:36.963" v="2289" actId="164"/>
          <ac:spMkLst>
            <pc:docMk/>
            <pc:sldMk cId="3361979351" sldId="281"/>
            <ac:spMk id="18" creationId="{440E18E5-78A5-48BA-94E2-9EF6AAC98501}"/>
          </ac:spMkLst>
        </pc:spChg>
        <pc:grpChg chg="add mod">
          <ac:chgData name="Daniel Moldawski" userId="b18ade50-948d-4ccd-a0a9-87a934807f57" providerId="ADAL" clId="{74D51625-6EBB-4A7E-8DE9-BA377392033E}" dt="2022-02-09T09:11:36.963" v="2289" actId="164"/>
          <ac:grpSpMkLst>
            <pc:docMk/>
            <pc:sldMk cId="3361979351" sldId="281"/>
            <ac:grpSpMk id="5" creationId="{1F7D4FDC-0A76-47FB-9769-EB52D06B0498}"/>
          </ac:grpSpMkLst>
        </pc:grpChg>
        <pc:grpChg chg="add mod">
          <ac:chgData name="Daniel Moldawski" userId="b18ade50-948d-4ccd-a0a9-87a934807f57" providerId="ADAL" clId="{74D51625-6EBB-4A7E-8DE9-BA377392033E}" dt="2022-02-09T09:11:36.963" v="2289" actId="164"/>
          <ac:grpSpMkLst>
            <pc:docMk/>
            <pc:sldMk cId="3361979351" sldId="281"/>
            <ac:grpSpMk id="19" creationId="{1DBF1771-97A4-462B-A3C0-EF5CD1C70F2A}"/>
          </ac:grpSpMkLst>
        </pc:grpChg>
        <pc:cxnChg chg="mod">
          <ac:chgData name="Daniel Moldawski" userId="b18ade50-948d-4ccd-a0a9-87a934807f57" providerId="ADAL" clId="{74D51625-6EBB-4A7E-8DE9-BA377392033E}" dt="2022-02-09T09:11:15.913" v="2286"/>
          <ac:cxnSpMkLst>
            <pc:docMk/>
            <pc:sldMk cId="3361979351" sldId="281"/>
            <ac:cxnSpMk id="6" creationId="{CDE2D7EE-C58B-4D93-8916-D297E440B4E0}"/>
          </ac:cxnSpMkLst>
        </pc:cxnChg>
        <pc:cxnChg chg="mod">
          <ac:chgData name="Daniel Moldawski" userId="b18ade50-948d-4ccd-a0a9-87a934807f57" providerId="ADAL" clId="{74D51625-6EBB-4A7E-8DE9-BA377392033E}" dt="2022-02-09T09:11:15.913" v="2286"/>
          <ac:cxnSpMkLst>
            <pc:docMk/>
            <pc:sldMk cId="3361979351" sldId="281"/>
            <ac:cxnSpMk id="7" creationId="{F94B2BF3-5553-4416-BEFF-5D9377C94E85}"/>
          </ac:cxnSpMkLst>
        </pc:cxnChg>
        <pc:cxnChg chg="mod">
          <ac:chgData name="Daniel Moldawski" userId="b18ade50-948d-4ccd-a0a9-87a934807f57" providerId="ADAL" clId="{74D51625-6EBB-4A7E-8DE9-BA377392033E}" dt="2022-02-09T09:11:15.913" v="2286"/>
          <ac:cxnSpMkLst>
            <pc:docMk/>
            <pc:sldMk cId="3361979351" sldId="281"/>
            <ac:cxnSpMk id="8" creationId="{5F74674B-C0A8-4D60-B0C8-2C710A05120C}"/>
          </ac:cxnSpMkLst>
        </pc:cxnChg>
        <pc:cxnChg chg="mod">
          <ac:chgData name="Daniel Moldawski" userId="b18ade50-948d-4ccd-a0a9-87a934807f57" providerId="ADAL" clId="{74D51625-6EBB-4A7E-8DE9-BA377392033E}" dt="2022-02-09T09:11:15.913" v="2286"/>
          <ac:cxnSpMkLst>
            <pc:docMk/>
            <pc:sldMk cId="3361979351" sldId="281"/>
            <ac:cxnSpMk id="9" creationId="{9AB762E9-739D-4AED-A264-C8AD19D26533}"/>
          </ac:cxnSpMkLst>
        </pc:cxnChg>
        <pc:cxnChg chg="mod">
          <ac:chgData name="Daniel Moldawski" userId="b18ade50-948d-4ccd-a0a9-87a934807f57" providerId="ADAL" clId="{74D51625-6EBB-4A7E-8DE9-BA377392033E}" dt="2022-02-09T09:11:15.913" v="2286"/>
          <ac:cxnSpMkLst>
            <pc:docMk/>
            <pc:sldMk cId="3361979351" sldId="281"/>
            <ac:cxnSpMk id="10" creationId="{40912B1C-FFB6-430F-A5CD-6686C3B913EB}"/>
          </ac:cxnSpMkLst>
        </pc:cxnChg>
        <pc:cxnChg chg="mod">
          <ac:chgData name="Daniel Moldawski" userId="b18ade50-948d-4ccd-a0a9-87a934807f57" providerId="ADAL" clId="{74D51625-6EBB-4A7E-8DE9-BA377392033E}" dt="2022-02-09T09:11:15.913" v="2286"/>
          <ac:cxnSpMkLst>
            <pc:docMk/>
            <pc:sldMk cId="3361979351" sldId="281"/>
            <ac:cxnSpMk id="11" creationId="{351F2AA5-5234-4B4A-8536-6A6F5D27B555}"/>
          </ac:cxnSpMkLst>
        </pc:cxnChg>
        <pc:cxnChg chg="mod">
          <ac:chgData name="Daniel Moldawski" userId="b18ade50-948d-4ccd-a0a9-87a934807f57" providerId="ADAL" clId="{74D51625-6EBB-4A7E-8DE9-BA377392033E}" dt="2022-02-09T09:11:15.913" v="2286"/>
          <ac:cxnSpMkLst>
            <pc:docMk/>
            <pc:sldMk cId="3361979351" sldId="281"/>
            <ac:cxnSpMk id="12" creationId="{719BEC90-9C71-4A4E-AEC4-540F32FE88C9}"/>
          </ac:cxnSpMkLst>
        </pc:cxnChg>
        <pc:cxnChg chg="add mod">
          <ac:chgData name="Daniel Moldawski" userId="b18ade50-948d-4ccd-a0a9-87a934807f57" providerId="ADAL" clId="{74D51625-6EBB-4A7E-8DE9-BA377392033E}" dt="2022-02-09T09:11:36.963" v="2289" actId="164"/>
          <ac:cxnSpMkLst>
            <pc:docMk/>
            <pc:sldMk cId="3361979351" sldId="281"/>
            <ac:cxnSpMk id="14" creationId="{1898A460-418B-4C56-A397-D0F8824DC60C}"/>
          </ac:cxnSpMkLst>
        </pc:cxnChg>
      </pc:sldChg>
      <pc:sldChg chg="addSp delSp modSp new mod">
        <pc:chgData name="Daniel Moldawski" userId="b18ade50-948d-4ccd-a0a9-87a934807f57" providerId="ADAL" clId="{74D51625-6EBB-4A7E-8DE9-BA377392033E}" dt="2022-03-09T09:06:25.518" v="2819" actId="688"/>
        <pc:sldMkLst>
          <pc:docMk/>
          <pc:sldMk cId="827038342" sldId="282"/>
        </pc:sldMkLst>
        <pc:spChg chg="del">
          <ac:chgData name="Daniel Moldawski" userId="b18ade50-948d-4ccd-a0a9-87a934807f57" providerId="ADAL" clId="{74D51625-6EBB-4A7E-8DE9-BA377392033E}" dt="2022-03-09T08:59:43.711" v="2794" actId="478"/>
          <ac:spMkLst>
            <pc:docMk/>
            <pc:sldMk cId="827038342" sldId="282"/>
            <ac:spMk id="2" creationId="{3E97402B-8496-482E-A699-22E9093C2DAC}"/>
          </ac:spMkLst>
        </pc:spChg>
        <pc:spChg chg="del">
          <ac:chgData name="Daniel Moldawski" userId="b18ade50-948d-4ccd-a0a9-87a934807f57" providerId="ADAL" clId="{74D51625-6EBB-4A7E-8DE9-BA377392033E}" dt="2022-03-09T08:59:43.120" v="2793" actId="478"/>
          <ac:spMkLst>
            <pc:docMk/>
            <pc:sldMk cId="827038342" sldId="282"/>
            <ac:spMk id="3" creationId="{8D131847-E0B9-462C-9BD9-1359BE8544B8}"/>
          </ac:spMkLst>
        </pc:spChg>
        <pc:spChg chg="mod">
          <ac:chgData name="Daniel Moldawski" userId="b18ade50-948d-4ccd-a0a9-87a934807f57" providerId="ADAL" clId="{74D51625-6EBB-4A7E-8DE9-BA377392033E}" dt="2022-03-09T09:06:25.518" v="2819" actId="688"/>
          <ac:spMkLst>
            <pc:docMk/>
            <pc:sldMk cId="827038342" sldId="282"/>
            <ac:spMk id="18" creationId="{4EE226AC-72E7-44E1-8EE0-C0CB73EAB704}"/>
          </ac:spMkLst>
        </pc:spChg>
        <pc:spChg chg="mod">
          <ac:chgData name="Daniel Moldawski" userId="b18ade50-948d-4ccd-a0a9-87a934807f57" providerId="ADAL" clId="{74D51625-6EBB-4A7E-8DE9-BA377392033E}" dt="2022-03-09T09:05:58.763" v="2814"/>
          <ac:spMkLst>
            <pc:docMk/>
            <pc:sldMk cId="827038342" sldId="282"/>
            <ac:spMk id="19" creationId="{1A33839E-87E0-4C66-880E-B436230FB733}"/>
          </ac:spMkLst>
        </pc:spChg>
        <pc:grpChg chg="add mod">
          <ac:chgData name="Daniel Moldawski" userId="b18ade50-948d-4ccd-a0a9-87a934807f57" providerId="ADAL" clId="{74D51625-6EBB-4A7E-8DE9-BA377392033E}" dt="2022-03-09T09:05:06.793" v="2809" actId="14100"/>
          <ac:grpSpMkLst>
            <pc:docMk/>
            <pc:sldMk cId="827038342" sldId="282"/>
            <ac:grpSpMk id="14" creationId="{7EA43143-1091-445A-AAF9-94146F805197}"/>
          </ac:grpSpMkLst>
        </pc:grpChg>
        <pc:grpChg chg="add mod">
          <ac:chgData name="Daniel Moldawski" userId="b18ade50-948d-4ccd-a0a9-87a934807f57" providerId="ADAL" clId="{74D51625-6EBB-4A7E-8DE9-BA377392033E}" dt="2022-03-09T09:06:19.593" v="2817" actId="1076"/>
          <ac:grpSpMkLst>
            <pc:docMk/>
            <pc:sldMk cId="827038342" sldId="282"/>
            <ac:grpSpMk id="15" creationId="{1F84C9A9-F4DB-4D66-BA89-ADB7097AC8A2}"/>
          </ac:grpSpMkLst>
        </pc:grpChg>
        <pc:picChg chg="add mod">
          <ac:chgData name="Daniel Moldawski" userId="b18ade50-948d-4ccd-a0a9-87a934807f57" providerId="ADAL" clId="{74D51625-6EBB-4A7E-8DE9-BA377392033E}" dt="2022-03-09T09:05:10.879" v="2811" actId="1076"/>
          <ac:picMkLst>
            <pc:docMk/>
            <pc:sldMk cId="827038342" sldId="282"/>
            <ac:picMk id="8" creationId="{5A3F07C4-75F5-4D25-AA15-A3E46194FEB2}"/>
          </ac:picMkLst>
        </pc:picChg>
        <pc:inkChg chg="add del">
          <ac:chgData name="Daniel Moldawski" userId="b18ade50-948d-4ccd-a0a9-87a934807f57" providerId="ADAL" clId="{74D51625-6EBB-4A7E-8DE9-BA377392033E}" dt="2022-03-09T08:59:32.144" v="2792" actId="9405"/>
          <ac:inkMkLst>
            <pc:docMk/>
            <pc:sldMk cId="827038342" sldId="282"/>
            <ac:inkMk id="4" creationId="{18997445-7C1A-4FFB-B788-384656453C51}"/>
          </ac:inkMkLst>
        </pc:inkChg>
        <pc:inkChg chg="add del">
          <ac:chgData name="Daniel Moldawski" userId="b18ade50-948d-4ccd-a0a9-87a934807f57" providerId="ADAL" clId="{74D51625-6EBB-4A7E-8DE9-BA377392033E}" dt="2022-03-09T08:59:31.693" v="2791" actId="9405"/>
          <ac:inkMkLst>
            <pc:docMk/>
            <pc:sldMk cId="827038342" sldId="282"/>
            <ac:inkMk id="5" creationId="{B743FAF7-565C-4D11-B8B8-1DFCDAC0FE3E}"/>
          </ac:inkMkLst>
        </pc:inkChg>
        <pc:inkChg chg="add del">
          <ac:chgData name="Daniel Moldawski" userId="b18ade50-948d-4ccd-a0a9-87a934807f57" providerId="ADAL" clId="{74D51625-6EBB-4A7E-8DE9-BA377392033E}" dt="2022-03-09T08:59:31.573" v="2790" actId="9405"/>
          <ac:inkMkLst>
            <pc:docMk/>
            <pc:sldMk cId="827038342" sldId="282"/>
            <ac:inkMk id="6" creationId="{DF4F4800-A476-485B-8E87-BB8D92457FEB}"/>
          </ac:inkMkLst>
        </pc:inkChg>
        <pc:cxnChg chg="add mod">
          <ac:chgData name="Daniel Moldawski" userId="b18ade50-948d-4ccd-a0a9-87a934807f57" providerId="ADAL" clId="{74D51625-6EBB-4A7E-8DE9-BA377392033E}" dt="2022-03-09T09:02:28.002" v="2802" actId="164"/>
          <ac:cxnSpMkLst>
            <pc:docMk/>
            <pc:sldMk cId="827038342" sldId="282"/>
            <ac:cxnSpMk id="9" creationId="{B5CBFC3E-2059-4F71-9A00-A9844D202510}"/>
          </ac:cxnSpMkLst>
        </pc:cxnChg>
        <pc:cxnChg chg="add mod">
          <ac:chgData name="Daniel Moldawski" userId="b18ade50-948d-4ccd-a0a9-87a934807f57" providerId="ADAL" clId="{74D51625-6EBB-4A7E-8DE9-BA377392033E}" dt="2022-03-09T09:02:28.002" v="2802" actId="164"/>
          <ac:cxnSpMkLst>
            <pc:docMk/>
            <pc:sldMk cId="827038342" sldId="282"/>
            <ac:cxnSpMk id="10" creationId="{DD03E17E-FE69-4CD8-BD5C-9E8A1910F0E5}"/>
          </ac:cxnSpMkLst>
        </pc:cxnChg>
        <pc:cxnChg chg="add mod">
          <ac:chgData name="Daniel Moldawski" userId="b18ade50-948d-4ccd-a0a9-87a934807f57" providerId="ADAL" clId="{74D51625-6EBB-4A7E-8DE9-BA377392033E}" dt="2022-03-09T09:02:28.002" v="2802" actId="164"/>
          <ac:cxnSpMkLst>
            <pc:docMk/>
            <pc:sldMk cId="827038342" sldId="282"/>
            <ac:cxnSpMk id="11" creationId="{44786629-208F-4BA6-B334-B73DDCFC6710}"/>
          </ac:cxnSpMkLst>
        </pc:cxnChg>
        <pc:cxnChg chg="add mod">
          <ac:chgData name="Daniel Moldawski" userId="b18ade50-948d-4ccd-a0a9-87a934807f57" providerId="ADAL" clId="{74D51625-6EBB-4A7E-8DE9-BA377392033E}" dt="2022-03-09T09:02:28.002" v="2802" actId="164"/>
          <ac:cxnSpMkLst>
            <pc:docMk/>
            <pc:sldMk cId="827038342" sldId="282"/>
            <ac:cxnSpMk id="12" creationId="{C30D6F20-737D-4A47-A99F-3E2DC46CD7A3}"/>
          </ac:cxnSpMkLst>
        </pc:cxnChg>
        <pc:cxnChg chg="add mod">
          <ac:chgData name="Daniel Moldawski" userId="b18ade50-948d-4ccd-a0a9-87a934807f57" providerId="ADAL" clId="{74D51625-6EBB-4A7E-8DE9-BA377392033E}" dt="2022-03-09T09:02:28.002" v="2802" actId="164"/>
          <ac:cxnSpMkLst>
            <pc:docMk/>
            <pc:sldMk cId="827038342" sldId="282"/>
            <ac:cxnSpMk id="13" creationId="{F3E43AA3-C882-4C1C-97C8-74F6924A3A25}"/>
          </ac:cxnSpMkLst>
        </pc:cxnChg>
        <pc:cxnChg chg="mod">
          <ac:chgData name="Daniel Moldawski" userId="b18ade50-948d-4ccd-a0a9-87a934807f57" providerId="ADAL" clId="{74D51625-6EBB-4A7E-8DE9-BA377392033E}" dt="2022-03-09T09:05:58.763" v="2814"/>
          <ac:cxnSpMkLst>
            <pc:docMk/>
            <pc:sldMk cId="827038342" sldId="282"/>
            <ac:cxnSpMk id="16" creationId="{CD1F3E83-58CE-4A85-A474-90B660D19D0A}"/>
          </ac:cxnSpMkLst>
        </pc:cxnChg>
        <pc:cxnChg chg="mod">
          <ac:chgData name="Daniel Moldawski" userId="b18ade50-948d-4ccd-a0a9-87a934807f57" providerId="ADAL" clId="{74D51625-6EBB-4A7E-8DE9-BA377392033E}" dt="2022-03-09T09:05:58.763" v="2814"/>
          <ac:cxnSpMkLst>
            <pc:docMk/>
            <pc:sldMk cId="827038342" sldId="282"/>
            <ac:cxnSpMk id="17" creationId="{0E83C5CA-174B-4D63-83FD-C4F5D498730A}"/>
          </ac:cxnSpMkLst>
        </pc:cxnChg>
      </pc:sldChg>
      <pc:sldChg chg="addSp delSp modSp new del mod modShow">
        <pc:chgData name="Daniel Moldawski" userId="b18ade50-948d-4ccd-a0a9-87a934807f57" providerId="ADAL" clId="{74D51625-6EBB-4A7E-8DE9-BA377392033E}" dt="2022-03-09T08:59:26.883" v="2785" actId="2696"/>
        <pc:sldMkLst>
          <pc:docMk/>
          <pc:sldMk cId="1454536884" sldId="282"/>
        </pc:sldMkLst>
        <pc:spChg chg="del">
          <ac:chgData name="Daniel Moldawski" userId="b18ade50-948d-4ccd-a0a9-87a934807f57" providerId="ADAL" clId="{74D51625-6EBB-4A7E-8DE9-BA377392033E}" dt="2022-03-09T08:22:12.972" v="2292" actId="478"/>
          <ac:spMkLst>
            <pc:docMk/>
            <pc:sldMk cId="1454536884" sldId="282"/>
            <ac:spMk id="2" creationId="{615053D5-511B-4F18-9781-FE23D83CDB43}"/>
          </ac:spMkLst>
        </pc:spChg>
        <pc:spChg chg="del">
          <ac:chgData name="Daniel Moldawski" userId="b18ade50-948d-4ccd-a0a9-87a934807f57" providerId="ADAL" clId="{74D51625-6EBB-4A7E-8DE9-BA377392033E}" dt="2022-03-09T08:22:12.343" v="2291" actId="478"/>
          <ac:spMkLst>
            <pc:docMk/>
            <pc:sldMk cId="1454536884" sldId="282"/>
            <ac:spMk id="3" creationId="{8E5C2CEE-F9D5-473C-BBB0-D8C94ACF5F5D}"/>
          </ac:spMkLst>
        </pc:spChg>
        <pc:spChg chg="add del mod">
          <ac:chgData name="Daniel Moldawski" userId="b18ade50-948d-4ccd-a0a9-87a934807f57" providerId="ADAL" clId="{74D51625-6EBB-4A7E-8DE9-BA377392033E}" dt="2022-03-09T08:25:25.498" v="2298" actId="11529"/>
          <ac:spMkLst>
            <pc:docMk/>
            <pc:sldMk cId="1454536884" sldId="282"/>
            <ac:spMk id="4" creationId="{82DB09BA-C31E-408B-881F-FDBCFF193912}"/>
          </ac:spMkLst>
        </pc:spChg>
        <pc:spChg chg="add mod">
          <ac:chgData name="Daniel Moldawski" userId="b18ade50-948d-4ccd-a0a9-87a934807f57" providerId="ADAL" clId="{74D51625-6EBB-4A7E-8DE9-BA377392033E}" dt="2022-03-09T08:25:57.064" v="2301" actId="208"/>
          <ac:spMkLst>
            <pc:docMk/>
            <pc:sldMk cId="1454536884" sldId="282"/>
            <ac:spMk id="5" creationId="{CC889995-BDAB-49B6-9512-B84C810E3DA4}"/>
          </ac:spMkLst>
        </pc:spChg>
        <pc:spChg chg="add del">
          <ac:chgData name="Daniel Moldawski" userId="b18ade50-948d-4ccd-a0a9-87a934807f57" providerId="ADAL" clId="{74D51625-6EBB-4A7E-8DE9-BA377392033E}" dt="2022-03-09T08:27:36.792" v="2322" actId="11529"/>
          <ac:spMkLst>
            <pc:docMk/>
            <pc:sldMk cId="1454536884" sldId="282"/>
            <ac:spMk id="6" creationId="{61FED77E-2C77-4EF3-ABA7-CDF76EC7D2EA}"/>
          </ac:spMkLst>
        </pc:spChg>
        <pc:spChg chg="add mod">
          <ac:chgData name="Daniel Moldawski" userId="b18ade50-948d-4ccd-a0a9-87a934807f57" providerId="ADAL" clId="{74D51625-6EBB-4A7E-8DE9-BA377392033E}" dt="2022-03-09T08:26:25.860" v="2308" actId="14100"/>
          <ac:spMkLst>
            <pc:docMk/>
            <pc:sldMk cId="1454536884" sldId="282"/>
            <ac:spMk id="7" creationId="{B73E2F16-4900-40CB-9EC4-CEC042663555}"/>
          </ac:spMkLst>
        </pc:spChg>
        <pc:spChg chg="add mod">
          <ac:chgData name="Daniel Moldawski" userId="b18ade50-948d-4ccd-a0a9-87a934807f57" providerId="ADAL" clId="{74D51625-6EBB-4A7E-8DE9-BA377392033E}" dt="2022-03-09T08:26:44.209" v="2311" actId="1076"/>
          <ac:spMkLst>
            <pc:docMk/>
            <pc:sldMk cId="1454536884" sldId="282"/>
            <ac:spMk id="8" creationId="{A48E170E-C788-4FCC-BA22-323FFCAE39B0}"/>
          </ac:spMkLst>
        </pc:spChg>
        <pc:spChg chg="add mod">
          <ac:chgData name="Daniel Moldawski" userId="b18ade50-948d-4ccd-a0a9-87a934807f57" providerId="ADAL" clId="{74D51625-6EBB-4A7E-8DE9-BA377392033E}" dt="2022-03-09T08:27:21.189" v="2320" actId="1076"/>
          <ac:spMkLst>
            <pc:docMk/>
            <pc:sldMk cId="1454536884" sldId="282"/>
            <ac:spMk id="9" creationId="{0BA56C29-B1A1-4F9E-A962-97B72D57F2A2}"/>
          </ac:spMkLst>
        </pc:spChg>
        <pc:spChg chg="add mod">
          <ac:chgData name="Daniel Moldawski" userId="b18ade50-948d-4ccd-a0a9-87a934807f57" providerId="ADAL" clId="{74D51625-6EBB-4A7E-8DE9-BA377392033E}" dt="2022-03-09T08:27:09.068" v="2317" actId="14100"/>
          <ac:spMkLst>
            <pc:docMk/>
            <pc:sldMk cId="1454536884" sldId="282"/>
            <ac:spMk id="10" creationId="{FADE6616-BD12-4931-947A-410EE4CC7E47}"/>
          </ac:spMkLst>
        </pc:spChg>
        <pc:spChg chg="add mod">
          <ac:chgData name="Daniel Moldawski" userId="b18ade50-948d-4ccd-a0a9-87a934807f57" providerId="ADAL" clId="{74D51625-6EBB-4A7E-8DE9-BA377392033E}" dt="2022-03-09T08:27:20.387" v="2319" actId="1076"/>
          <ac:spMkLst>
            <pc:docMk/>
            <pc:sldMk cId="1454536884" sldId="282"/>
            <ac:spMk id="11" creationId="{93B9C7A4-FC8F-4A53-9646-7717A7C7A355}"/>
          </ac:spMkLst>
        </pc:spChg>
        <pc:spChg chg="add mod">
          <ac:chgData name="Daniel Moldawski" userId="b18ade50-948d-4ccd-a0a9-87a934807f57" providerId="ADAL" clId="{74D51625-6EBB-4A7E-8DE9-BA377392033E}" dt="2022-03-09T08:28:30.007" v="2333" actId="14100"/>
          <ac:spMkLst>
            <pc:docMk/>
            <pc:sldMk cId="1454536884" sldId="282"/>
            <ac:spMk id="12" creationId="{9846BBE0-AFE9-4660-B131-79F315CCD1B8}"/>
          </ac:spMkLst>
        </pc:spChg>
        <pc:spChg chg="add del">
          <ac:chgData name="Daniel Moldawski" userId="b18ade50-948d-4ccd-a0a9-87a934807f57" providerId="ADAL" clId="{74D51625-6EBB-4A7E-8DE9-BA377392033E}" dt="2022-03-09T08:28:55.833" v="2336" actId="11529"/>
          <ac:spMkLst>
            <pc:docMk/>
            <pc:sldMk cId="1454536884" sldId="282"/>
            <ac:spMk id="13" creationId="{15616462-72B2-4426-AA06-3F6FF817B799}"/>
          </ac:spMkLst>
        </pc:spChg>
        <pc:spChg chg="add mod">
          <ac:chgData name="Daniel Moldawski" userId="b18ade50-948d-4ccd-a0a9-87a934807f57" providerId="ADAL" clId="{74D51625-6EBB-4A7E-8DE9-BA377392033E}" dt="2022-03-09T08:29:16.015" v="2339" actId="1076"/>
          <ac:spMkLst>
            <pc:docMk/>
            <pc:sldMk cId="1454536884" sldId="282"/>
            <ac:spMk id="14" creationId="{555B4ADA-5872-41CA-84EE-06F625706140}"/>
          </ac:spMkLst>
        </pc:spChg>
        <pc:spChg chg="add mod">
          <ac:chgData name="Daniel Moldawski" userId="b18ade50-948d-4ccd-a0a9-87a934807f57" providerId="ADAL" clId="{74D51625-6EBB-4A7E-8DE9-BA377392033E}" dt="2022-03-09T08:29:38.003" v="2345" actId="208"/>
          <ac:spMkLst>
            <pc:docMk/>
            <pc:sldMk cId="1454536884" sldId="282"/>
            <ac:spMk id="15" creationId="{DFCBB666-92D6-4B39-9A54-28CA34BE4BA1}"/>
          </ac:spMkLst>
        </pc:spChg>
        <pc:spChg chg="add mod">
          <ac:chgData name="Daniel Moldawski" userId="b18ade50-948d-4ccd-a0a9-87a934807f57" providerId="ADAL" clId="{74D51625-6EBB-4A7E-8DE9-BA377392033E}" dt="2022-03-09T08:42:51.036" v="2577" actId="571"/>
          <ac:spMkLst>
            <pc:docMk/>
            <pc:sldMk cId="1454536884" sldId="282"/>
            <ac:spMk id="183" creationId="{EF33C897-AF8E-4AF0-B993-07D5A078F3A0}"/>
          </ac:spMkLst>
        </pc:spChg>
        <pc:grpChg chg="del mod">
          <ac:chgData name="Daniel Moldawski" userId="b18ade50-948d-4ccd-a0a9-87a934807f57" providerId="ADAL" clId="{74D51625-6EBB-4A7E-8DE9-BA377392033E}" dt="2022-03-09T08:48:08.649" v="2673"/>
          <ac:grpSpMkLst>
            <pc:docMk/>
            <pc:sldMk cId="1454536884" sldId="282"/>
            <ac:grpSpMk id="55" creationId="{921A1913-B58C-4B26-94E0-DBFD8048C0A3}"/>
          </ac:grpSpMkLst>
        </pc:grpChg>
        <pc:grpChg chg="del mod">
          <ac:chgData name="Daniel Moldawski" userId="b18ade50-948d-4ccd-a0a9-87a934807f57" providerId="ADAL" clId="{74D51625-6EBB-4A7E-8DE9-BA377392033E}" dt="2022-03-09T08:50:07.312" v="2692"/>
          <ac:grpSpMkLst>
            <pc:docMk/>
            <pc:sldMk cId="1454536884" sldId="282"/>
            <ac:grpSpMk id="130" creationId="{EECBD555-2C97-4FE2-A7A0-627D97C1E730}"/>
          </ac:grpSpMkLst>
        </pc:grpChg>
        <pc:grpChg chg="del mod">
          <ac:chgData name="Daniel Moldawski" userId="b18ade50-948d-4ccd-a0a9-87a934807f57" providerId="ADAL" clId="{74D51625-6EBB-4A7E-8DE9-BA377392033E}" dt="2022-03-09T08:48:47.922" v="2679"/>
          <ac:grpSpMkLst>
            <pc:docMk/>
            <pc:sldMk cId="1454536884" sldId="282"/>
            <ac:grpSpMk id="133" creationId="{B1B9A3E1-598D-4E1B-BB1C-248ECFFF0173}"/>
          </ac:grpSpMkLst>
        </pc:grpChg>
        <pc:grpChg chg="mod">
          <ac:chgData name="Daniel Moldawski" userId="b18ade50-948d-4ccd-a0a9-87a934807f57" providerId="ADAL" clId="{74D51625-6EBB-4A7E-8DE9-BA377392033E}" dt="2022-03-09T08:45:37.302" v="2630"/>
          <ac:grpSpMkLst>
            <pc:docMk/>
            <pc:sldMk cId="1454536884" sldId="282"/>
            <ac:grpSpMk id="151" creationId="{66D4C9A6-0022-4F2D-B5A2-A051B57C3C07}"/>
          </ac:grpSpMkLst>
        </pc:grpChg>
        <pc:grpChg chg="del mod">
          <ac:chgData name="Daniel Moldawski" userId="b18ade50-948d-4ccd-a0a9-87a934807f57" providerId="ADAL" clId="{74D51625-6EBB-4A7E-8DE9-BA377392033E}" dt="2022-03-09T08:45:51.872" v="2642"/>
          <ac:grpSpMkLst>
            <pc:docMk/>
            <pc:sldMk cId="1454536884" sldId="282"/>
            <ac:grpSpMk id="154" creationId="{8A52B6D6-B4BF-40A7-AB0E-14B5A285CBAE}"/>
          </ac:grpSpMkLst>
        </pc:grpChg>
        <pc:grpChg chg="del mod">
          <ac:chgData name="Daniel Moldawski" userId="b18ade50-948d-4ccd-a0a9-87a934807f57" providerId="ADAL" clId="{74D51625-6EBB-4A7E-8DE9-BA377392033E}" dt="2022-03-09T08:46:20.480" v="2647"/>
          <ac:grpSpMkLst>
            <pc:docMk/>
            <pc:sldMk cId="1454536884" sldId="282"/>
            <ac:grpSpMk id="155" creationId="{53BCD7E3-E130-4307-BA02-4AA21BA25F77}"/>
          </ac:grpSpMkLst>
        </pc:grpChg>
        <pc:grpChg chg="add del mod">
          <ac:chgData name="Daniel Moldawski" userId="b18ade50-948d-4ccd-a0a9-87a934807f57" providerId="ADAL" clId="{74D51625-6EBB-4A7E-8DE9-BA377392033E}" dt="2022-03-09T08:52:36.938" v="2727"/>
          <ac:grpSpMkLst>
            <pc:docMk/>
            <pc:sldMk cId="1454536884" sldId="282"/>
            <ac:grpSpMk id="159" creationId="{1604405D-5DAB-4038-9C48-300BD9131E71}"/>
          </ac:grpSpMkLst>
        </pc:grpChg>
        <pc:grpChg chg="add del mod">
          <ac:chgData name="Daniel Moldawski" userId="b18ade50-948d-4ccd-a0a9-87a934807f57" providerId="ADAL" clId="{74D51625-6EBB-4A7E-8DE9-BA377392033E}" dt="2022-03-09T08:59:20.777" v="2783"/>
          <ac:grpSpMkLst>
            <pc:docMk/>
            <pc:sldMk cId="1454536884" sldId="282"/>
            <ac:grpSpMk id="167" creationId="{DBD0BB0E-F2F1-455F-93A0-1C9AD8E9D369}"/>
          </ac:grpSpMkLst>
        </pc:grpChg>
        <pc:grpChg chg="del mod">
          <ac:chgData name="Daniel Moldawski" userId="b18ade50-948d-4ccd-a0a9-87a934807f57" providerId="ADAL" clId="{74D51625-6EBB-4A7E-8DE9-BA377392033E}" dt="2022-03-09T08:47:49.962" v="2668"/>
          <ac:grpSpMkLst>
            <pc:docMk/>
            <pc:sldMk cId="1454536884" sldId="282"/>
            <ac:grpSpMk id="170" creationId="{35B2D9EB-52F5-41EB-BF3C-5BFD8372F222}"/>
          </ac:grpSpMkLst>
        </pc:grpChg>
        <pc:grpChg chg="del mod">
          <ac:chgData name="Daniel Moldawski" userId="b18ade50-948d-4ccd-a0a9-87a934807f57" providerId="ADAL" clId="{74D51625-6EBB-4A7E-8DE9-BA377392033E}" dt="2022-03-09T08:47:49.962" v="2668"/>
          <ac:grpSpMkLst>
            <pc:docMk/>
            <pc:sldMk cId="1454536884" sldId="282"/>
            <ac:grpSpMk id="175" creationId="{0CFDA85A-CE84-4ADA-973F-FF8F6707BF53}"/>
          </ac:grpSpMkLst>
        </pc:grpChg>
        <pc:grpChg chg="mod">
          <ac:chgData name="Daniel Moldawski" userId="b18ade50-948d-4ccd-a0a9-87a934807f57" providerId="ADAL" clId="{74D51625-6EBB-4A7E-8DE9-BA377392033E}" dt="2022-03-09T08:47:49.962" v="2668"/>
          <ac:grpSpMkLst>
            <pc:docMk/>
            <pc:sldMk cId="1454536884" sldId="282"/>
            <ac:grpSpMk id="176" creationId="{30AFA5F0-5207-4918-A538-5A406A5C62A5}"/>
          </ac:grpSpMkLst>
        </pc:grpChg>
        <pc:grpChg chg="del mod">
          <ac:chgData name="Daniel Moldawski" userId="b18ade50-948d-4ccd-a0a9-87a934807f57" providerId="ADAL" clId="{74D51625-6EBB-4A7E-8DE9-BA377392033E}" dt="2022-03-09T08:48:47.922" v="2679"/>
          <ac:grpSpMkLst>
            <pc:docMk/>
            <pc:sldMk cId="1454536884" sldId="282"/>
            <ac:grpSpMk id="184" creationId="{C18A5C17-6F3C-450B-84BE-B292893E17F8}"/>
          </ac:grpSpMkLst>
        </pc:grpChg>
        <pc:grpChg chg="del mod">
          <ac:chgData name="Daniel Moldawski" userId="b18ade50-948d-4ccd-a0a9-87a934807f57" providerId="ADAL" clId="{74D51625-6EBB-4A7E-8DE9-BA377392033E}" dt="2022-03-09T08:49:30.345" v="2686"/>
          <ac:grpSpMkLst>
            <pc:docMk/>
            <pc:sldMk cId="1454536884" sldId="282"/>
            <ac:grpSpMk id="189" creationId="{41252237-3E53-4755-A828-AC04075FEC11}"/>
          </ac:grpSpMkLst>
        </pc:grpChg>
        <pc:grpChg chg="mod">
          <ac:chgData name="Daniel Moldawski" userId="b18ade50-948d-4ccd-a0a9-87a934807f57" providerId="ADAL" clId="{74D51625-6EBB-4A7E-8DE9-BA377392033E}" dt="2022-03-09T08:35:02.890" v="2414"/>
          <ac:grpSpMkLst>
            <pc:docMk/>
            <pc:sldMk cId="1454536884" sldId="282"/>
            <ac:grpSpMk id="1024" creationId="{6E9559E2-FED6-4E6D-9FFE-C0082DF119F6}"/>
          </ac:grpSpMkLst>
        </pc:grpChg>
        <pc:grpChg chg="mod">
          <ac:chgData name="Daniel Moldawski" userId="b18ade50-948d-4ccd-a0a9-87a934807f57" providerId="ADAL" clId="{74D51625-6EBB-4A7E-8DE9-BA377392033E}" dt="2022-03-09T08:35:36.162" v="2422"/>
          <ac:grpSpMkLst>
            <pc:docMk/>
            <pc:sldMk cId="1454536884" sldId="282"/>
            <ac:grpSpMk id="1030" creationId="{7ABEC823-D052-4D87-B1D0-9B82CFFF4EEF}"/>
          </ac:grpSpMkLst>
        </pc:grpChg>
        <pc:grpChg chg="mod">
          <ac:chgData name="Daniel Moldawski" userId="b18ade50-948d-4ccd-a0a9-87a934807f57" providerId="ADAL" clId="{74D51625-6EBB-4A7E-8DE9-BA377392033E}" dt="2022-03-09T08:35:54.071" v="2429"/>
          <ac:grpSpMkLst>
            <pc:docMk/>
            <pc:sldMk cId="1454536884" sldId="282"/>
            <ac:grpSpMk id="1034" creationId="{CD94F876-F7E1-4D85-AB74-6A0493960FE2}"/>
          </ac:grpSpMkLst>
        </pc:grpChg>
        <pc:grpChg chg="del mod">
          <ac:chgData name="Daniel Moldawski" userId="b18ade50-948d-4ccd-a0a9-87a934807f57" providerId="ADAL" clId="{74D51625-6EBB-4A7E-8DE9-BA377392033E}" dt="2022-03-09T08:36:17.341" v="2441"/>
          <ac:grpSpMkLst>
            <pc:docMk/>
            <pc:sldMk cId="1454536884" sldId="282"/>
            <ac:grpSpMk id="1038" creationId="{DBEB594E-9C5A-4A58-A78C-50CFFB94B1CD}"/>
          </ac:grpSpMkLst>
        </pc:grpChg>
        <pc:grpChg chg="add del mod">
          <ac:chgData name="Daniel Moldawski" userId="b18ade50-948d-4ccd-a0a9-87a934807f57" providerId="ADAL" clId="{74D51625-6EBB-4A7E-8DE9-BA377392033E}" dt="2022-03-09T08:36:19.576" v="2445"/>
          <ac:grpSpMkLst>
            <pc:docMk/>
            <pc:sldMk cId="1454536884" sldId="282"/>
            <ac:grpSpMk id="1043" creationId="{BA6F43FD-D079-47D1-875B-6CBBAF832BDF}"/>
          </ac:grpSpMkLst>
        </pc:grpChg>
        <pc:grpChg chg="mod">
          <ac:chgData name="Daniel Moldawski" userId="b18ade50-948d-4ccd-a0a9-87a934807f57" providerId="ADAL" clId="{74D51625-6EBB-4A7E-8DE9-BA377392033E}" dt="2022-03-09T08:36:19.576" v="2445"/>
          <ac:grpSpMkLst>
            <pc:docMk/>
            <pc:sldMk cId="1454536884" sldId="282"/>
            <ac:grpSpMk id="1045" creationId="{DBFA11FE-FBDF-4F4F-8DA0-3F845FC1A6CC}"/>
          </ac:grpSpMkLst>
        </pc:grpChg>
        <pc:grpChg chg="del mod">
          <ac:chgData name="Daniel Moldawski" userId="b18ade50-948d-4ccd-a0a9-87a934807f57" providerId="ADAL" clId="{74D51625-6EBB-4A7E-8DE9-BA377392033E}" dt="2022-03-09T08:40:44.917" v="2528"/>
          <ac:grpSpMkLst>
            <pc:docMk/>
            <pc:sldMk cId="1454536884" sldId="282"/>
            <ac:grpSpMk id="1056" creationId="{37DFE085-924E-4AB4-96C3-A7D47771CA6E}"/>
          </ac:grpSpMkLst>
        </pc:grpChg>
        <pc:grpChg chg="add del mod">
          <ac:chgData name="Daniel Moldawski" userId="b18ade50-948d-4ccd-a0a9-87a934807f57" providerId="ADAL" clId="{74D51625-6EBB-4A7E-8DE9-BA377392033E}" dt="2022-03-09T08:39:41.870" v="2504"/>
          <ac:grpSpMkLst>
            <pc:docMk/>
            <pc:sldMk cId="1454536884" sldId="282"/>
            <ac:grpSpMk id="1076" creationId="{1F709F27-DAF8-47D6-B5E1-DC687AD58140}"/>
          </ac:grpSpMkLst>
        </pc:grpChg>
        <pc:grpChg chg="mod">
          <ac:chgData name="Daniel Moldawski" userId="b18ade50-948d-4ccd-a0a9-87a934807f57" providerId="ADAL" clId="{74D51625-6EBB-4A7E-8DE9-BA377392033E}" dt="2022-03-09T08:39:13.783" v="2492"/>
          <ac:grpSpMkLst>
            <pc:docMk/>
            <pc:sldMk cId="1454536884" sldId="282"/>
            <ac:grpSpMk id="1082" creationId="{2E6D6E07-6A12-406D-8D78-6F67A8001092}"/>
          </ac:grpSpMkLst>
        </pc:grpChg>
        <pc:grpChg chg="add del mod">
          <ac:chgData name="Daniel Moldawski" userId="b18ade50-948d-4ccd-a0a9-87a934807f57" providerId="ADAL" clId="{74D51625-6EBB-4A7E-8DE9-BA377392033E}" dt="2022-03-09T08:39:25.222" v="2497"/>
          <ac:grpSpMkLst>
            <pc:docMk/>
            <pc:sldMk cId="1454536884" sldId="282"/>
            <ac:grpSpMk id="1085" creationId="{6F6947D6-8B7E-43EE-BBED-947408973512}"/>
          </ac:grpSpMkLst>
        </pc:grpChg>
        <pc:grpChg chg="mod">
          <ac:chgData name="Daniel Moldawski" userId="b18ade50-948d-4ccd-a0a9-87a934807f57" providerId="ADAL" clId="{74D51625-6EBB-4A7E-8DE9-BA377392033E}" dt="2022-03-09T08:39:25.222" v="2497"/>
          <ac:grpSpMkLst>
            <pc:docMk/>
            <pc:sldMk cId="1454536884" sldId="282"/>
            <ac:grpSpMk id="1086" creationId="{1CA0C566-D63F-4692-9005-8F59B6187A5E}"/>
          </ac:grpSpMkLst>
        </pc:grpChg>
        <pc:grpChg chg="add del mod">
          <ac:chgData name="Daniel Moldawski" userId="b18ade50-948d-4ccd-a0a9-87a934807f57" providerId="ADAL" clId="{74D51625-6EBB-4A7E-8DE9-BA377392033E}" dt="2022-03-09T08:39:53.721" v="2518"/>
          <ac:grpSpMkLst>
            <pc:docMk/>
            <pc:sldMk cId="1454536884" sldId="282"/>
            <ac:grpSpMk id="1091" creationId="{4EBF0FCB-BD66-4DFE-BD62-F54B4658232B}"/>
          </ac:grpSpMkLst>
        </pc:grpChg>
        <pc:grpChg chg="add del mod">
          <ac:chgData name="Daniel Moldawski" userId="b18ade50-948d-4ccd-a0a9-87a934807f57" providerId="ADAL" clId="{74D51625-6EBB-4A7E-8DE9-BA377392033E}" dt="2022-03-09T08:39:46.933" v="2516"/>
          <ac:grpSpMkLst>
            <pc:docMk/>
            <pc:sldMk cId="1454536884" sldId="282"/>
            <ac:grpSpMk id="1093" creationId="{FA2F10A4-2743-438C-B0DA-02AE8ED32E87}"/>
          </ac:grpSpMkLst>
        </pc:grpChg>
        <pc:grpChg chg="mod">
          <ac:chgData name="Daniel Moldawski" userId="b18ade50-948d-4ccd-a0a9-87a934807f57" providerId="ADAL" clId="{74D51625-6EBB-4A7E-8DE9-BA377392033E}" dt="2022-03-09T08:39:46.086" v="2512"/>
          <ac:grpSpMkLst>
            <pc:docMk/>
            <pc:sldMk cId="1454536884" sldId="282"/>
            <ac:grpSpMk id="1097" creationId="{031AEDD6-1818-4CF5-88D0-6AA90CFFEF1B}"/>
          </ac:grpSpMkLst>
        </pc:grpChg>
        <pc:grpChg chg="del mod">
          <ac:chgData name="Daniel Moldawski" userId="b18ade50-948d-4ccd-a0a9-87a934807f57" providerId="ADAL" clId="{74D51625-6EBB-4A7E-8DE9-BA377392033E}" dt="2022-03-09T08:39:56.498" v="2520"/>
          <ac:grpSpMkLst>
            <pc:docMk/>
            <pc:sldMk cId="1454536884" sldId="282"/>
            <ac:grpSpMk id="1099" creationId="{9098BB5D-29FD-4CCB-8D97-8B9DD993D668}"/>
          </ac:grpSpMkLst>
        </pc:grpChg>
        <pc:grpChg chg="del mod">
          <ac:chgData name="Daniel Moldawski" userId="b18ade50-948d-4ccd-a0a9-87a934807f57" providerId="ADAL" clId="{74D51625-6EBB-4A7E-8DE9-BA377392033E}" dt="2022-03-09T08:40:16.319" v="2522"/>
          <ac:grpSpMkLst>
            <pc:docMk/>
            <pc:sldMk cId="1454536884" sldId="282"/>
            <ac:grpSpMk id="1101" creationId="{BA809B02-0EA8-4C18-B1F2-3C1901E304A5}"/>
          </ac:grpSpMkLst>
        </pc:grpChg>
        <pc:grpChg chg="del mod">
          <ac:chgData name="Daniel Moldawski" userId="b18ade50-948d-4ccd-a0a9-87a934807f57" providerId="ADAL" clId="{74D51625-6EBB-4A7E-8DE9-BA377392033E}" dt="2022-03-09T08:40:20.231" v="2524"/>
          <ac:grpSpMkLst>
            <pc:docMk/>
            <pc:sldMk cId="1454536884" sldId="282"/>
            <ac:grpSpMk id="1103" creationId="{402E0B81-F55B-499F-9F43-86B52F469BC7}"/>
          </ac:grpSpMkLst>
        </pc:grpChg>
        <pc:grpChg chg="del mod">
          <ac:chgData name="Daniel Moldawski" userId="b18ade50-948d-4ccd-a0a9-87a934807f57" providerId="ADAL" clId="{74D51625-6EBB-4A7E-8DE9-BA377392033E}" dt="2022-03-09T08:40:35.184" v="2526"/>
          <ac:grpSpMkLst>
            <pc:docMk/>
            <pc:sldMk cId="1454536884" sldId="282"/>
            <ac:grpSpMk id="1105" creationId="{52266EF3-4440-4954-8261-DD2E044254EB}"/>
          </ac:grpSpMkLst>
        </pc:grpChg>
        <pc:grpChg chg="del mod">
          <ac:chgData name="Daniel Moldawski" userId="b18ade50-948d-4ccd-a0a9-87a934807f57" providerId="ADAL" clId="{74D51625-6EBB-4A7E-8DE9-BA377392033E}" dt="2022-03-09T08:40:44.917" v="2528"/>
          <ac:grpSpMkLst>
            <pc:docMk/>
            <pc:sldMk cId="1454536884" sldId="282"/>
            <ac:grpSpMk id="1107" creationId="{D367E472-741B-42EB-96A4-0977E24819FB}"/>
          </ac:grpSpMkLst>
        </pc:grpChg>
        <pc:grpChg chg="add del mod">
          <ac:chgData name="Daniel Moldawski" userId="b18ade50-948d-4ccd-a0a9-87a934807f57" providerId="ADAL" clId="{74D51625-6EBB-4A7E-8DE9-BA377392033E}" dt="2022-03-09T08:52:36.938" v="2727"/>
          <ac:grpSpMkLst>
            <pc:docMk/>
            <pc:sldMk cId="1454536884" sldId="282"/>
            <ac:grpSpMk id="1109" creationId="{2B9E5328-B2A2-473E-80D0-37A673880C87}"/>
          </ac:grpSpMkLst>
        </pc:grpChg>
        <pc:grpChg chg="mod">
          <ac:chgData name="Daniel Moldawski" userId="b18ade50-948d-4ccd-a0a9-87a934807f57" providerId="ADAL" clId="{74D51625-6EBB-4A7E-8DE9-BA377392033E}" dt="2022-03-09T08:41:41.312" v="2541"/>
          <ac:grpSpMkLst>
            <pc:docMk/>
            <pc:sldMk cId="1454536884" sldId="282"/>
            <ac:grpSpMk id="1118" creationId="{A1D360C6-9D98-444F-9AE6-609FAEE07717}"/>
          </ac:grpSpMkLst>
        </pc:grpChg>
        <pc:grpChg chg="add del mod">
          <ac:chgData name="Daniel Moldawski" userId="b18ade50-948d-4ccd-a0a9-87a934807f57" providerId="ADAL" clId="{74D51625-6EBB-4A7E-8DE9-BA377392033E}" dt="2022-03-09T08:44:04.522" v="2595"/>
          <ac:grpSpMkLst>
            <pc:docMk/>
            <pc:sldMk cId="1454536884" sldId="282"/>
            <ac:grpSpMk id="1121" creationId="{221A2292-8E24-4DBC-BE2F-7F04648C53C5}"/>
          </ac:grpSpMkLst>
        </pc:grpChg>
        <pc:grpChg chg="mod">
          <ac:chgData name="Daniel Moldawski" userId="b18ade50-948d-4ccd-a0a9-87a934807f57" providerId="ADAL" clId="{74D51625-6EBB-4A7E-8DE9-BA377392033E}" dt="2022-03-09T08:41:57.499" v="2548"/>
          <ac:grpSpMkLst>
            <pc:docMk/>
            <pc:sldMk cId="1454536884" sldId="282"/>
            <ac:grpSpMk id="1123" creationId="{83BBB850-5BCE-424D-8CFD-5EFB49492699}"/>
          </ac:grpSpMkLst>
        </pc:grpChg>
        <pc:grpChg chg="mod">
          <ac:chgData name="Daniel Moldawski" userId="b18ade50-948d-4ccd-a0a9-87a934807f57" providerId="ADAL" clId="{74D51625-6EBB-4A7E-8DE9-BA377392033E}" dt="2022-03-09T08:43:47.184" v="2592"/>
          <ac:grpSpMkLst>
            <pc:docMk/>
            <pc:sldMk cId="1454536884" sldId="282"/>
            <ac:grpSpMk id="1126" creationId="{C09BBC75-44F3-4C0F-A31F-A6954156E331}"/>
          </ac:grpSpMkLst>
        </pc:grpChg>
        <pc:grpChg chg="add del mod">
          <ac:chgData name="Daniel Moldawski" userId="b18ade50-948d-4ccd-a0a9-87a934807f57" providerId="ADAL" clId="{74D51625-6EBB-4A7E-8DE9-BA377392033E}" dt="2022-03-09T08:42:56.579" v="2583"/>
          <ac:grpSpMkLst>
            <pc:docMk/>
            <pc:sldMk cId="1454536884" sldId="282"/>
            <ac:grpSpMk id="1132" creationId="{D171CD74-411F-4DDB-95D4-3DE4EEA7F247}"/>
          </ac:grpSpMkLst>
        </pc:grpChg>
        <pc:grpChg chg="mod">
          <ac:chgData name="Daniel Moldawski" userId="b18ade50-948d-4ccd-a0a9-87a934807f57" providerId="ADAL" clId="{74D51625-6EBB-4A7E-8DE9-BA377392033E}" dt="2022-03-09T08:42:47.080" v="2563"/>
          <ac:grpSpMkLst>
            <pc:docMk/>
            <pc:sldMk cId="1454536884" sldId="282"/>
            <ac:grpSpMk id="1135" creationId="{F2BDAC22-F47E-48F7-AEA6-B1B4D04CE676}"/>
          </ac:grpSpMkLst>
        </pc:grpChg>
        <pc:grpChg chg="mod">
          <ac:chgData name="Daniel Moldawski" userId="b18ade50-948d-4ccd-a0a9-87a934807f57" providerId="ADAL" clId="{74D51625-6EBB-4A7E-8DE9-BA377392033E}" dt="2022-03-09T08:42:51.117" v="2578" actId="571"/>
          <ac:grpSpMkLst>
            <pc:docMk/>
            <pc:sldMk cId="1454536884" sldId="282"/>
            <ac:grpSpMk id="1140" creationId="{FDF15EA3-6CF3-4AB7-9DF3-BDB198842401}"/>
          </ac:grpSpMkLst>
        </pc:grpChg>
        <pc:grpChg chg="del mod">
          <ac:chgData name="Daniel Moldawski" userId="b18ade50-948d-4ccd-a0a9-87a934807f57" providerId="ADAL" clId="{74D51625-6EBB-4A7E-8DE9-BA377392033E}" dt="2022-03-09T08:47:30.001" v="2661"/>
          <ac:grpSpMkLst>
            <pc:docMk/>
            <pc:sldMk cId="1454536884" sldId="282"/>
            <ac:grpSpMk id="1145" creationId="{E7633BA5-5A09-4FAB-BA37-B802D4A0C2BF}"/>
          </ac:grpSpMkLst>
        </pc:grpChg>
        <pc:grpChg chg="del mod">
          <ac:chgData name="Daniel Moldawski" userId="b18ade50-948d-4ccd-a0a9-87a934807f57" providerId="ADAL" clId="{74D51625-6EBB-4A7E-8DE9-BA377392033E}" dt="2022-03-09T08:44:52.352" v="2605"/>
          <ac:grpSpMkLst>
            <pc:docMk/>
            <pc:sldMk cId="1454536884" sldId="282"/>
            <ac:grpSpMk id="1148" creationId="{9E932A6C-C83C-4BCA-ABF7-CAE1CC05A906}"/>
          </ac:grpSpMkLst>
        </pc:grpChg>
        <pc:grpChg chg="del mod">
          <ac:chgData name="Daniel Moldawski" userId="b18ade50-948d-4ccd-a0a9-87a934807f57" providerId="ADAL" clId="{74D51625-6EBB-4A7E-8DE9-BA377392033E}" dt="2022-03-09T08:49:41.142" v="2688"/>
          <ac:grpSpMkLst>
            <pc:docMk/>
            <pc:sldMk cId="1454536884" sldId="282"/>
            <ac:grpSpMk id="1153" creationId="{DAB99C68-8C01-4333-92D8-9B34D8BC31CE}"/>
          </ac:grpSpMkLst>
        </pc:grpChg>
        <pc:grpChg chg="del mod">
          <ac:chgData name="Daniel Moldawski" userId="b18ade50-948d-4ccd-a0a9-87a934807f57" providerId="ADAL" clId="{74D51625-6EBB-4A7E-8DE9-BA377392033E}" dt="2022-03-09T08:50:07.312" v="2692"/>
          <ac:grpSpMkLst>
            <pc:docMk/>
            <pc:sldMk cId="1454536884" sldId="282"/>
            <ac:grpSpMk id="1156" creationId="{D59E88F5-5E08-4148-AC90-2E621161844C}"/>
          </ac:grpSpMkLst>
        </pc:grpChg>
        <pc:grpChg chg="del mod">
          <ac:chgData name="Daniel Moldawski" userId="b18ade50-948d-4ccd-a0a9-87a934807f57" providerId="ADAL" clId="{74D51625-6EBB-4A7E-8DE9-BA377392033E}" dt="2022-03-09T08:49:52.938" v="2690"/>
          <ac:grpSpMkLst>
            <pc:docMk/>
            <pc:sldMk cId="1454536884" sldId="282"/>
            <ac:grpSpMk id="1158" creationId="{487F68D2-A30A-4524-96BC-719CF5649959}"/>
          </ac:grpSpMkLst>
        </pc:grpChg>
        <pc:grpChg chg="mod">
          <ac:chgData name="Daniel Moldawski" userId="b18ade50-948d-4ccd-a0a9-87a934807f57" providerId="ADAL" clId="{74D51625-6EBB-4A7E-8DE9-BA377392033E}" dt="2022-03-09T08:49:52.938" v="2690"/>
          <ac:grpSpMkLst>
            <pc:docMk/>
            <pc:sldMk cId="1454536884" sldId="282"/>
            <ac:grpSpMk id="1160" creationId="{DF6E1031-08E4-46CB-9837-3BFEB67A42DF}"/>
          </ac:grpSpMkLst>
        </pc:grpChg>
        <pc:grpChg chg="mod">
          <ac:chgData name="Daniel Moldawski" userId="b18ade50-948d-4ccd-a0a9-87a934807f57" providerId="ADAL" clId="{74D51625-6EBB-4A7E-8DE9-BA377392033E}" dt="2022-03-09T08:50:07.312" v="2692"/>
          <ac:grpSpMkLst>
            <pc:docMk/>
            <pc:sldMk cId="1454536884" sldId="282"/>
            <ac:grpSpMk id="1162" creationId="{F9FA5DBA-FEF6-4CE3-ACAE-C52D4C872078}"/>
          </ac:grpSpMkLst>
        </pc:grpChg>
        <pc:grpChg chg="mod">
          <ac:chgData name="Daniel Moldawski" userId="b18ade50-948d-4ccd-a0a9-87a934807f57" providerId="ADAL" clId="{74D51625-6EBB-4A7E-8DE9-BA377392033E}" dt="2022-03-09T08:52:04.937" v="2708"/>
          <ac:grpSpMkLst>
            <pc:docMk/>
            <pc:sldMk cId="1454536884" sldId="282"/>
            <ac:grpSpMk id="1172" creationId="{A9BB1C9C-D523-4098-80CC-B1E4FD923347}"/>
          </ac:grpSpMkLst>
        </pc:grpChg>
        <pc:grpChg chg="mod">
          <ac:chgData name="Daniel Moldawski" userId="b18ade50-948d-4ccd-a0a9-87a934807f57" providerId="ADAL" clId="{74D51625-6EBB-4A7E-8DE9-BA377392033E}" dt="2022-03-09T08:52:10.037" v="2716"/>
          <ac:grpSpMkLst>
            <pc:docMk/>
            <pc:sldMk cId="1454536884" sldId="282"/>
            <ac:grpSpMk id="1178" creationId="{6A7A4000-47DB-4021-8D92-77735ECD1BDE}"/>
          </ac:grpSpMkLst>
        </pc:grpChg>
        <pc:grpChg chg="del mod">
          <ac:chgData name="Daniel Moldawski" userId="b18ade50-948d-4ccd-a0a9-87a934807f57" providerId="ADAL" clId="{74D51625-6EBB-4A7E-8DE9-BA377392033E}" dt="2022-03-09T08:52:36.938" v="2727"/>
          <ac:grpSpMkLst>
            <pc:docMk/>
            <pc:sldMk cId="1454536884" sldId="282"/>
            <ac:grpSpMk id="1181" creationId="{D54CF3D7-D81B-4290-B531-DF7F403C1EFB}"/>
          </ac:grpSpMkLst>
        </pc:grpChg>
        <pc:grpChg chg="del mod">
          <ac:chgData name="Daniel Moldawski" userId="b18ade50-948d-4ccd-a0a9-87a934807f57" providerId="ADAL" clId="{74D51625-6EBB-4A7E-8DE9-BA377392033E}" dt="2022-03-09T08:52:36.938" v="2727"/>
          <ac:grpSpMkLst>
            <pc:docMk/>
            <pc:sldMk cId="1454536884" sldId="282"/>
            <ac:grpSpMk id="1185" creationId="{A30CF247-E081-4C31-B60C-BAFED760ECE8}"/>
          </ac:grpSpMkLst>
        </pc:grpChg>
        <pc:grpChg chg="del mod">
          <ac:chgData name="Daniel Moldawski" userId="b18ade50-948d-4ccd-a0a9-87a934807f57" providerId="ADAL" clId="{74D51625-6EBB-4A7E-8DE9-BA377392033E}" dt="2022-03-09T08:52:55.281" v="2730"/>
          <ac:grpSpMkLst>
            <pc:docMk/>
            <pc:sldMk cId="1454536884" sldId="282"/>
            <ac:grpSpMk id="1186" creationId="{219AE657-9102-456C-8949-DB5D38FC3D33}"/>
          </ac:grpSpMkLst>
        </pc:grpChg>
        <pc:grpChg chg="add del mod">
          <ac:chgData name="Daniel Moldawski" userId="b18ade50-948d-4ccd-a0a9-87a934807f57" providerId="ADAL" clId="{74D51625-6EBB-4A7E-8DE9-BA377392033E}" dt="2022-03-09T08:53:10.825" v="2736"/>
          <ac:grpSpMkLst>
            <pc:docMk/>
            <pc:sldMk cId="1454536884" sldId="282"/>
            <ac:grpSpMk id="1189" creationId="{71CDCC62-5EB4-4B80-B15E-7603D033A742}"/>
          </ac:grpSpMkLst>
        </pc:grpChg>
        <pc:grpChg chg="mod">
          <ac:chgData name="Daniel Moldawski" userId="b18ade50-948d-4ccd-a0a9-87a934807f57" providerId="ADAL" clId="{74D51625-6EBB-4A7E-8DE9-BA377392033E}" dt="2022-03-09T08:53:03.703" v="2734"/>
          <ac:grpSpMkLst>
            <pc:docMk/>
            <pc:sldMk cId="1454536884" sldId="282"/>
            <ac:grpSpMk id="1191" creationId="{D0D58B5F-3012-4154-99A9-63FB5160EDDE}"/>
          </ac:grpSpMkLst>
        </pc:grpChg>
        <pc:grpChg chg="add del mod">
          <ac:chgData name="Daniel Moldawski" userId="b18ade50-948d-4ccd-a0a9-87a934807f57" providerId="ADAL" clId="{74D51625-6EBB-4A7E-8DE9-BA377392033E}" dt="2022-03-09T08:54:32.852" v="2748"/>
          <ac:grpSpMkLst>
            <pc:docMk/>
            <pc:sldMk cId="1454536884" sldId="282"/>
            <ac:grpSpMk id="1193" creationId="{A016F2B5-9E88-467C-A123-575DB1182895}"/>
          </ac:grpSpMkLst>
        </pc:grpChg>
        <pc:grpChg chg="mod">
          <ac:chgData name="Daniel Moldawski" userId="b18ade50-948d-4ccd-a0a9-87a934807f57" providerId="ADAL" clId="{74D51625-6EBB-4A7E-8DE9-BA377392033E}" dt="2022-03-09T08:54:25.107" v="2746"/>
          <ac:grpSpMkLst>
            <pc:docMk/>
            <pc:sldMk cId="1454536884" sldId="282"/>
            <ac:grpSpMk id="1200" creationId="{823EF1CA-A17E-4E64-98C2-3A7A4843AFFC}"/>
          </ac:grpSpMkLst>
        </pc:grpChg>
        <pc:grpChg chg="del mod">
          <ac:chgData name="Daniel Moldawski" userId="b18ade50-948d-4ccd-a0a9-87a934807f57" providerId="ADAL" clId="{74D51625-6EBB-4A7E-8DE9-BA377392033E}" dt="2022-03-09T08:54:46.446" v="2750"/>
          <ac:grpSpMkLst>
            <pc:docMk/>
            <pc:sldMk cId="1454536884" sldId="282"/>
            <ac:grpSpMk id="1202" creationId="{217B093A-E46B-4AB2-97A5-D79CD69DBB9A}"/>
          </ac:grpSpMkLst>
        </pc:grpChg>
        <pc:grpChg chg="mod">
          <ac:chgData name="Daniel Moldawski" userId="b18ade50-948d-4ccd-a0a9-87a934807f57" providerId="ADAL" clId="{74D51625-6EBB-4A7E-8DE9-BA377392033E}" dt="2022-03-09T08:54:46.446" v="2750"/>
          <ac:grpSpMkLst>
            <pc:docMk/>
            <pc:sldMk cId="1454536884" sldId="282"/>
            <ac:grpSpMk id="1204" creationId="{8E4429FF-8314-462E-9611-8AB6C85C14BC}"/>
          </ac:grpSpMkLst>
        </pc:grpChg>
        <pc:grpChg chg="mod">
          <ac:chgData name="Daniel Moldawski" userId="b18ade50-948d-4ccd-a0a9-87a934807f57" providerId="ADAL" clId="{74D51625-6EBB-4A7E-8DE9-BA377392033E}" dt="2022-03-09T08:59:20.777" v="2783"/>
          <ac:grpSpMkLst>
            <pc:docMk/>
            <pc:sldMk cId="1454536884" sldId="282"/>
            <ac:grpSpMk id="1218" creationId="{1A2643F3-C2FB-4558-BC93-028D0F023367}"/>
          </ac:grpSpMkLst>
        </pc:grpChg>
        <pc:picChg chg="add mod">
          <ac:chgData name="Daniel Moldawski" userId="b18ade50-948d-4ccd-a0a9-87a934807f57" providerId="ADAL" clId="{74D51625-6EBB-4A7E-8DE9-BA377392033E}" dt="2022-03-09T08:45:20.484" v="2611" actId="1076"/>
          <ac:picMkLst>
            <pc:docMk/>
            <pc:sldMk cId="1454536884" sldId="282"/>
            <ac:picMk id="1026" creationId="{6C58DDB0-EED2-44A9-9C99-EDD4878AB15F}"/>
          </ac:picMkLst>
        </pc:picChg>
        <pc:inkChg chg="add">
          <ac:chgData name="Daniel Moldawski" userId="b18ade50-948d-4ccd-a0a9-87a934807f57" providerId="ADAL" clId="{74D51625-6EBB-4A7E-8DE9-BA377392033E}" dt="2022-03-09T08:30:04.825" v="2346" actId="9405"/>
          <ac:inkMkLst>
            <pc:docMk/>
            <pc:sldMk cId="1454536884" sldId="282"/>
            <ac:inkMk id="16" creationId="{75FEC37A-2586-42CE-A932-B42DD3FB6652}"/>
          </ac:inkMkLst>
        </pc:inkChg>
        <pc:inkChg chg="add">
          <ac:chgData name="Daniel Moldawski" userId="b18ade50-948d-4ccd-a0a9-87a934807f57" providerId="ADAL" clId="{74D51625-6EBB-4A7E-8DE9-BA377392033E}" dt="2022-03-09T08:30:20.468" v="2347" actId="9405"/>
          <ac:inkMkLst>
            <pc:docMk/>
            <pc:sldMk cId="1454536884" sldId="282"/>
            <ac:inkMk id="17" creationId="{81B3406A-DE3E-4C0C-A99E-4F64E9026203}"/>
          </ac:inkMkLst>
        </pc:inkChg>
        <pc:inkChg chg="add del">
          <ac:chgData name="Daniel Moldawski" userId="b18ade50-948d-4ccd-a0a9-87a934807f57" providerId="ADAL" clId="{74D51625-6EBB-4A7E-8DE9-BA377392033E}" dt="2022-03-09T08:30:22.750" v="2349" actId="9405"/>
          <ac:inkMkLst>
            <pc:docMk/>
            <pc:sldMk cId="1454536884" sldId="282"/>
            <ac:inkMk id="18" creationId="{AEB511C2-642F-4442-86C1-36884777478E}"/>
          </ac:inkMkLst>
        </pc:inkChg>
        <pc:inkChg chg="add del">
          <ac:chgData name="Daniel Moldawski" userId="b18ade50-948d-4ccd-a0a9-87a934807f57" providerId="ADAL" clId="{74D51625-6EBB-4A7E-8DE9-BA377392033E}" dt="2022-03-09T08:31:22.279" v="2354" actId="9405"/>
          <ac:inkMkLst>
            <pc:docMk/>
            <pc:sldMk cId="1454536884" sldId="282"/>
            <ac:inkMk id="19" creationId="{730723B0-EBFB-4ABB-9D43-CC87E6FAAEA6}"/>
          </ac:inkMkLst>
        </pc:inkChg>
        <pc:inkChg chg="add del">
          <ac:chgData name="Daniel Moldawski" userId="b18ade50-948d-4ccd-a0a9-87a934807f57" providerId="ADAL" clId="{74D51625-6EBB-4A7E-8DE9-BA377392033E}" dt="2022-03-09T08:31:26.713" v="2356" actId="9405"/>
          <ac:inkMkLst>
            <pc:docMk/>
            <pc:sldMk cId="1454536884" sldId="282"/>
            <ac:inkMk id="20" creationId="{D5F7CDF1-B7D9-444C-8639-CF0E24D7DCDD}"/>
          </ac:inkMkLst>
        </pc:inkChg>
        <pc:inkChg chg="add del">
          <ac:chgData name="Daniel Moldawski" userId="b18ade50-948d-4ccd-a0a9-87a934807f57" providerId="ADAL" clId="{74D51625-6EBB-4A7E-8DE9-BA377392033E}" dt="2022-03-09T08:31:32.819" v="2358" actId="9405"/>
          <ac:inkMkLst>
            <pc:docMk/>
            <pc:sldMk cId="1454536884" sldId="282"/>
            <ac:inkMk id="21" creationId="{44F45EFB-7EAF-4DF9-A805-062F9925C354}"/>
          </ac:inkMkLst>
        </pc:inkChg>
        <pc:inkChg chg="add del">
          <ac:chgData name="Daniel Moldawski" userId="b18ade50-948d-4ccd-a0a9-87a934807f57" providerId="ADAL" clId="{74D51625-6EBB-4A7E-8DE9-BA377392033E}" dt="2022-03-09T08:32:26.531" v="2365" actId="9405"/>
          <ac:inkMkLst>
            <pc:docMk/>
            <pc:sldMk cId="1454536884" sldId="282"/>
            <ac:inkMk id="22" creationId="{B2F59367-655C-49FA-8FA4-70FAA5F4EF99}"/>
          </ac:inkMkLst>
        </pc:inkChg>
        <pc:inkChg chg="add del">
          <ac:chgData name="Daniel Moldawski" userId="b18ade50-948d-4ccd-a0a9-87a934807f57" providerId="ADAL" clId="{74D51625-6EBB-4A7E-8DE9-BA377392033E}" dt="2022-03-09T08:32:11.299" v="2361" actId="9405"/>
          <ac:inkMkLst>
            <pc:docMk/>
            <pc:sldMk cId="1454536884" sldId="282"/>
            <ac:inkMk id="23" creationId="{2D89A407-7412-495C-AE5E-BE27FE13514F}"/>
          </ac:inkMkLst>
        </pc:inkChg>
        <pc:inkChg chg="add del">
          <ac:chgData name="Daniel Moldawski" userId="b18ade50-948d-4ccd-a0a9-87a934807f57" providerId="ADAL" clId="{74D51625-6EBB-4A7E-8DE9-BA377392033E}" dt="2022-03-09T08:32:28.525" v="2367" actId="9405"/>
          <ac:inkMkLst>
            <pc:docMk/>
            <pc:sldMk cId="1454536884" sldId="282"/>
            <ac:inkMk id="24" creationId="{7A7206AC-FE38-4D11-8A9F-1536881D15CA}"/>
          </ac:inkMkLst>
        </pc:inkChg>
        <pc:inkChg chg="add">
          <ac:chgData name="Daniel Moldawski" userId="b18ade50-948d-4ccd-a0a9-87a934807f57" providerId="ADAL" clId="{74D51625-6EBB-4A7E-8DE9-BA377392033E}" dt="2022-03-09T08:32:37.006" v="2368" actId="9405"/>
          <ac:inkMkLst>
            <pc:docMk/>
            <pc:sldMk cId="1454536884" sldId="282"/>
            <ac:inkMk id="25" creationId="{D0AF5B62-E553-4F8E-B7C2-A5301398298B}"/>
          </ac:inkMkLst>
        </pc:inkChg>
        <pc:inkChg chg="add del">
          <ac:chgData name="Daniel Moldawski" userId="b18ade50-948d-4ccd-a0a9-87a934807f57" providerId="ADAL" clId="{74D51625-6EBB-4A7E-8DE9-BA377392033E}" dt="2022-03-09T08:32:46.441" v="2370" actId="9405"/>
          <ac:inkMkLst>
            <pc:docMk/>
            <pc:sldMk cId="1454536884" sldId="282"/>
            <ac:inkMk id="26" creationId="{6EEB15CB-BEAB-4A71-9CB8-05483C20EA7B}"/>
          </ac:inkMkLst>
        </pc:inkChg>
        <pc:inkChg chg="add del">
          <ac:chgData name="Daniel Moldawski" userId="b18ade50-948d-4ccd-a0a9-87a934807f57" providerId="ADAL" clId="{74D51625-6EBB-4A7E-8DE9-BA377392033E}" dt="2022-03-09T08:33:03.658" v="2372" actId="9405"/>
          <ac:inkMkLst>
            <pc:docMk/>
            <pc:sldMk cId="1454536884" sldId="282"/>
            <ac:inkMk id="27" creationId="{6B49AE57-F0F1-4C5B-BAB9-6A40533E7084}"/>
          </ac:inkMkLst>
        </pc:inkChg>
        <pc:inkChg chg="add del">
          <ac:chgData name="Daniel Moldawski" userId="b18ade50-948d-4ccd-a0a9-87a934807f57" providerId="ADAL" clId="{74D51625-6EBB-4A7E-8DE9-BA377392033E}" dt="2022-03-09T08:33:06.386" v="2374" actId="9405"/>
          <ac:inkMkLst>
            <pc:docMk/>
            <pc:sldMk cId="1454536884" sldId="282"/>
            <ac:inkMk id="28" creationId="{3E2AD9CD-C10F-4C77-A56B-9AC1AC3F5566}"/>
          </ac:inkMkLst>
        </pc:inkChg>
        <pc:inkChg chg="add">
          <ac:chgData name="Daniel Moldawski" userId="b18ade50-948d-4ccd-a0a9-87a934807f57" providerId="ADAL" clId="{74D51625-6EBB-4A7E-8DE9-BA377392033E}" dt="2022-03-09T08:33:09.286" v="2375" actId="9405"/>
          <ac:inkMkLst>
            <pc:docMk/>
            <pc:sldMk cId="1454536884" sldId="282"/>
            <ac:inkMk id="29" creationId="{B05B0272-3A1B-43AB-B6E4-178BA5673AEE}"/>
          </ac:inkMkLst>
        </pc:inkChg>
        <pc:inkChg chg="add">
          <ac:chgData name="Daniel Moldawski" userId="b18ade50-948d-4ccd-a0a9-87a934807f57" providerId="ADAL" clId="{74D51625-6EBB-4A7E-8DE9-BA377392033E}" dt="2022-03-09T08:33:13.930" v="2376" actId="9405"/>
          <ac:inkMkLst>
            <pc:docMk/>
            <pc:sldMk cId="1454536884" sldId="282"/>
            <ac:inkMk id="30" creationId="{C32B66DE-21BD-4667-B68F-E1DE698CF239}"/>
          </ac:inkMkLst>
        </pc:inkChg>
        <pc:inkChg chg="add">
          <ac:chgData name="Daniel Moldawski" userId="b18ade50-948d-4ccd-a0a9-87a934807f57" providerId="ADAL" clId="{74D51625-6EBB-4A7E-8DE9-BA377392033E}" dt="2022-03-09T08:33:36.904" v="2377" actId="9405"/>
          <ac:inkMkLst>
            <pc:docMk/>
            <pc:sldMk cId="1454536884" sldId="282"/>
            <ac:inkMk id="31" creationId="{59283F6F-2EF3-43AD-9809-649FA7BAD1AB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32" creationId="{93BC6B28-BA73-4777-AABB-D2E357F1B470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33" creationId="{147987B1-48E7-423B-A2B8-2159F0D90A6B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34" creationId="{9F4F656A-3D20-4FD5-83FE-8F58FFEADC35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35" creationId="{E8DC4C3E-F0C4-48A2-BE78-BDE3C1756228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36" creationId="{BD854A9D-F9CC-4B67-BE9C-E6D77581553A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37" creationId="{A57D1363-1449-40E4-8DA4-5A57CCFEF1E6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38" creationId="{1FDA9926-5687-4111-B89B-D26FC285D228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39" creationId="{13606A33-7DE3-45B4-8B4F-283DA6B3D528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40" creationId="{509412FE-88FC-4764-BB3C-E3833CCC5865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41" creationId="{C745B0A2-7D60-48F7-9EB2-168018510968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42" creationId="{22CA43E0-26B7-47D3-87C2-D74EC64E15CA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43" creationId="{0B7FFDC8-8306-45EB-BCA3-BFA5FF19ECC7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44" creationId="{BFF25C8B-675D-40D6-B779-CB676E0B3F7F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45" creationId="{E663B5D1-9D18-4721-8023-A803E0645F3A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46" creationId="{B0B7AFE7-7585-4855-896B-165825DB879D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47" creationId="{22F77F3B-CB88-42B6-BA12-EBAEBD3B96C7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48" creationId="{458EFEE8-AADF-4FDB-A756-67A91304C79B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49" creationId="{BBE6F775-DB7E-4982-87FB-C351C4634375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50" creationId="{D0553670-0EDD-41C6-9ED8-DD0A63594345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51" creationId="{273878F9-B5F0-4B04-9A39-7AB387ED4D82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52" creationId="{1E170A04-B88C-406B-9254-DDA1EAE0050C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53" creationId="{344D05EB-4D74-4FDC-9163-37E8574B4E7D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54" creationId="{43D708D1-87F4-4672-955B-CBF1B1A12689}"/>
          </ac:inkMkLst>
        </pc:inkChg>
        <pc:inkChg chg="add">
          <ac:chgData name="Daniel Moldawski" userId="b18ade50-948d-4ccd-a0a9-87a934807f57" providerId="ADAL" clId="{74D51625-6EBB-4A7E-8DE9-BA377392033E}" dt="2022-03-09T08:34:05.915" v="2402" actId="9405"/>
          <ac:inkMkLst>
            <pc:docMk/>
            <pc:sldMk cId="1454536884" sldId="282"/>
            <ac:inkMk id="56" creationId="{C6ADE5B8-F850-41F5-B499-E29D568C590A}"/>
          </ac:inkMkLst>
        </pc:inkChg>
        <pc:inkChg chg="add del">
          <ac:chgData name="Daniel Moldawski" userId="b18ade50-948d-4ccd-a0a9-87a934807f57" providerId="ADAL" clId="{74D51625-6EBB-4A7E-8DE9-BA377392033E}" dt="2022-03-09T08:34:13.030" v="2404" actId="9405"/>
          <ac:inkMkLst>
            <pc:docMk/>
            <pc:sldMk cId="1454536884" sldId="282"/>
            <ac:inkMk id="57" creationId="{79095663-71CC-404A-9192-69D6CE9FA387}"/>
          </ac:inkMkLst>
        </pc:inkChg>
        <pc:inkChg chg="add">
          <ac:chgData name="Daniel Moldawski" userId="b18ade50-948d-4ccd-a0a9-87a934807f57" providerId="ADAL" clId="{74D51625-6EBB-4A7E-8DE9-BA377392033E}" dt="2022-03-09T08:34:24.230" v="2405" actId="9405"/>
          <ac:inkMkLst>
            <pc:docMk/>
            <pc:sldMk cId="1454536884" sldId="282"/>
            <ac:inkMk id="58" creationId="{98205388-61D3-4E09-8AD2-7FC9254C46FF}"/>
          </ac:inkMkLst>
        </pc:inkChg>
        <pc:inkChg chg="add">
          <ac:chgData name="Daniel Moldawski" userId="b18ade50-948d-4ccd-a0a9-87a934807f57" providerId="ADAL" clId="{74D51625-6EBB-4A7E-8DE9-BA377392033E}" dt="2022-03-09T08:34:32.234" v="2406" actId="9405"/>
          <ac:inkMkLst>
            <pc:docMk/>
            <pc:sldMk cId="1454536884" sldId="282"/>
            <ac:inkMk id="59" creationId="{6A45C8B4-9F8C-4908-99F6-05A223ED9670}"/>
          </ac:inkMkLst>
        </pc:inkChg>
        <pc:inkChg chg="add">
          <ac:chgData name="Daniel Moldawski" userId="b18ade50-948d-4ccd-a0a9-87a934807f57" providerId="ADAL" clId="{74D51625-6EBB-4A7E-8DE9-BA377392033E}" dt="2022-03-09T08:34:36.166" v="2407" actId="9405"/>
          <ac:inkMkLst>
            <pc:docMk/>
            <pc:sldMk cId="1454536884" sldId="282"/>
            <ac:inkMk id="60" creationId="{F8993282-B491-4AA1-BBF1-558C39749C56}"/>
          </ac:inkMkLst>
        </pc:inkChg>
        <pc:inkChg chg="add del">
          <ac:chgData name="Daniel Moldawski" userId="b18ade50-948d-4ccd-a0a9-87a934807f57" providerId="ADAL" clId="{74D51625-6EBB-4A7E-8DE9-BA377392033E}" dt="2022-03-09T08:34:54.073" v="2409" actId="9405"/>
          <ac:inkMkLst>
            <pc:docMk/>
            <pc:sldMk cId="1454536884" sldId="282"/>
            <ac:inkMk id="61" creationId="{8BA97EFA-9761-4407-91D9-45306D291C84}"/>
          </ac:inkMkLst>
        </pc:inkChg>
        <pc:inkChg chg="add mod">
          <ac:chgData name="Daniel Moldawski" userId="b18ade50-948d-4ccd-a0a9-87a934807f57" providerId="ADAL" clId="{74D51625-6EBB-4A7E-8DE9-BA377392033E}" dt="2022-03-09T08:35:02.890" v="2414"/>
          <ac:inkMkLst>
            <pc:docMk/>
            <pc:sldMk cId="1454536884" sldId="282"/>
            <ac:inkMk id="62" creationId="{50E5465F-A6F3-4E13-9D1A-4A6D5F61CB91}"/>
          </ac:inkMkLst>
        </pc:inkChg>
        <pc:inkChg chg="add del mod">
          <ac:chgData name="Daniel Moldawski" userId="b18ade50-948d-4ccd-a0a9-87a934807f57" providerId="ADAL" clId="{74D51625-6EBB-4A7E-8DE9-BA377392033E}" dt="2022-03-09T08:35:02.890" v="2414"/>
          <ac:inkMkLst>
            <pc:docMk/>
            <pc:sldMk cId="1454536884" sldId="282"/>
            <ac:inkMk id="63" creationId="{26F329AA-18E1-4D33-A971-A20F42FCEB77}"/>
          </ac:inkMkLst>
        </pc:inkChg>
        <pc:inkChg chg="add">
          <ac:chgData name="Daniel Moldawski" userId="b18ade50-948d-4ccd-a0a9-87a934807f57" providerId="ADAL" clId="{74D51625-6EBB-4A7E-8DE9-BA377392033E}" dt="2022-03-09T08:44:47.170" v="2603" actId="9405"/>
          <ac:inkMkLst>
            <pc:docMk/>
            <pc:sldMk cId="1454536884" sldId="282"/>
            <ac:inkMk id="128" creationId="{D3BB5BA1-D107-4541-A446-1104DBB51066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129" creationId="{5C75DC02-9B3A-46EC-9261-43385AF9286C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131" creationId="{3F90002A-670C-4E62-94A4-FAC011F75825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132" creationId="{9FB209B4-6EDE-41D5-BCD5-D7020FFE3555}"/>
          </ac:inkMkLst>
        </pc:inkChg>
        <pc:inkChg chg="add del">
          <ac:chgData name="Daniel Moldawski" userId="b18ade50-948d-4ccd-a0a9-87a934807f57" providerId="ADAL" clId="{74D51625-6EBB-4A7E-8DE9-BA377392033E}" dt="2022-03-09T08:45:19.214" v="2610" actId="9405"/>
          <ac:inkMkLst>
            <pc:docMk/>
            <pc:sldMk cId="1454536884" sldId="282"/>
            <ac:inkMk id="134" creationId="{5A4DE82C-62A1-43B5-A975-C7A13010FAE6}"/>
          </ac:inkMkLst>
        </pc:inkChg>
        <pc:inkChg chg="add mod">
          <ac:chgData name="Daniel Moldawski" userId="b18ade50-948d-4ccd-a0a9-87a934807f57" providerId="ADAL" clId="{74D51625-6EBB-4A7E-8DE9-BA377392033E}" dt="2022-03-09T08:52:55.281" v="2730"/>
          <ac:inkMkLst>
            <pc:docMk/>
            <pc:sldMk cId="1454536884" sldId="282"/>
            <ac:inkMk id="135" creationId="{584AC2A3-F97F-4E68-801B-68E99EB8F6C1}"/>
          </ac:inkMkLst>
        </pc:inkChg>
        <pc:inkChg chg="add mod">
          <ac:chgData name="Daniel Moldawski" userId="b18ade50-948d-4ccd-a0a9-87a934807f57" providerId="ADAL" clId="{74D51625-6EBB-4A7E-8DE9-BA377392033E}" dt="2022-03-09T08:52:55.281" v="2730"/>
          <ac:inkMkLst>
            <pc:docMk/>
            <pc:sldMk cId="1454536884" sldId="282"/>
            <ac:inkMk id="136" creationId="{2B626C68-6839-44F9-B13F-015FAE843EC2}"/>
          </ac:inkMkLst>
        </pc:inkChg>
        <pc:inkChg chg="add mod">
          <ac:chgData name="Daniel Moldawski" userId="b18ade50-948d-4ccd-a0a9-87a934807f57" providerId="ADAL" clId="{74D51625-6EBB-4A7E-8DE9-BA377392033E}" dt="2022-03-09T08:52:55.281" v="2730"/>
          <ac:inkMkLst>
            <pc:docMk/>
            <pc:sldMk cId="1454536884" sldId="282"/>
            <ac:inkMk id="137" creationId="{CC14E811-4DCA-4932-9CBB-0A80D84194EC}"/>
          </ac:inkMkLst>
        </pc:inkChg>
        <pc:inkChg chg="add mod">
          <ac:chgData name="Daniel Moldawski" userId="b18ade50-948d-4ccd-a0a9-87a934807f57" providerId="ADAL" clId="{74D51625-6EBB-4A7E-8DE9-BA377392033E}" dt="2022-03-09T08:52:55.281" v="2730"/>
          <ac:inkMkLst>
            <pc:docMk/>
            <pc:sldMk cId="1454536884" sldId="282"/>
            <ac:inkMk id="138" creationId="{F9E4FC61-5E1B-4CC8-AE71-C19F050B6DDD}"/>
          </ac:inkMkLst>
        </pc:inkChg>
        <pc:inkChg chg="add mod">
          <ac:chgData name="Daniel Moldawski" userId="b18ade50-948d-4ccd-a0a9-87a934807f57" providerId="ADAL" clId="{74D51625-6EBB-4A7E-8DE9-BA377392033E}" dt="2022-03-09T08:52:55.281" v="2730"/>
          <ac:inkMkLst>
            <pc:docMk/>
            <pc:sldMk cId="1454536884" sldId="282"/>
            <ac:inkMk id="139" creationId="{CE24B349-7B77-4B65-927D-D097D7AEB5A0}"/>
          </ac:inkMkLst>
        </pc:inkChg>
        <pc:inkChg chg="add mod">
          <ac:chgData name="Daniel Moldawski" userId="b18ade50-948d-4ccd-a0a9-87a934807f57" providerId="ADAL" clId="{74D51625-6EBB-4A7E-8DE9-BA377392033E}" dt="2022-03-09T08:52:55.281" v="2730"/>
          <ac:inkMkLst>
            <pc:docMk/>
            <pc:sldMk cId="1454536884" sldId="282"/>
            <ac:inkMk id="140" creationId="{E31BD0F7-451A-4EA4-B0D2-5AEA78FFD8FA}"/>
          </ac:inkMkLst>
        </pc:inkChg>
        <pc:inkChg chg="add del mod">
          <ac:chgData name="Daniel Moldawski" userId="b18ade50-948d-4ccd-a0a9-87a934807f57" providerId="ADAL" clId="{74D51625-6EBB-4A7E-8DE9-BA377392033E}" dt="2022-03-09T08:45:39.253" v="2639" actId="9405"/>
          <ac:inkMkLst>
            <pc:docMk/>
            <pc:sldMk cId="1454536884" sldId="282"/>
            <ac:inkMk id="141" creationId="{53A0E5F0-339C-4373-BE10-2A36D6D974BE}"/>
          </ac:inkMkLst>
        </pc:inkChg>
        <pc:inkChg chg="add del mod">
          <ac:chgData name="Daniel Moldawski" userId="b18ade50-948d-4ccd-a0a9-87a934807f57" providerId="ADAL" clId="{74D51625-6EBB-4A7E-8DE9-BA377392033E}" dt="2022-03-09T08:45:39.077" v="2638" actId="9405"/>
          <ac:inkMkLst>
            <pc:docMk/>
            <pc:sldMk cId="1454536884" sldId="282"/>
            <ac:inkMk id="142" creationId="{C18241E2-90F1-4719-8712-CCDD885E1518}"/>
          </ac:inkMkLst>
        </pc:inkChg>
        <pc:inkChg chg="add del mod">
          <ac:chgData name="Daniel Moldawski" userId="b18ade50-948d-4ccd-a0a9-87a934807f57" providerId="ADAL" clId="{74D51625-6EBB-4A7E-8DE9-BA377392033E}" dt="2022-03-09T08:45:38.742" v="2637" actId="9405"/>
          <ac:inkMkLst>
            <pc:docMk/>
            <pc:sldMk cId="1454536884" sldId="282"/>
            <ac:inkMk id="143" creationId="{D7A9DC25-97EA-433A-8A56-C88D74B09D70}"/>
          </ac:inkMkLst>
        </pc:inkChg>
        <pc:inkChg chg="add del mod">
          <ac:chgData name="Daniel Moldawski" userId="b18ade50-948d-4ccd-a0a9-87a934807f57" providerId="ADAL" clId="{74D51625-6EBB-4A7E-8DE9-BA377392033E}" dt="2022-03-09T08:45:38.304" v="2636" actId="9405"/>
          <ac:inkMkLst>
            <pc:docMk/>
            <pc:sldMk cId="1454536884" sldId="282"/>
            <ac:inkMk id="144" creationId="{D2A81A1F-F3A5-4096-8E65-E8A355066A7E}"/>
          </ac:inkMkLst>
        </pc:inkChg>
        <pc:inkChg chg="add del mod">
          <ac:chgData name="Daniel Moldawski" userId="b18ade50-948d-4ccd-a0a9-87a934807f57" providerId="ADAL" clId="{74D51625-6EBB-4A7E-8DE9-BA377392033E}" dt="2022-03-09T08:45:38.149" v="2635" actId="9405"/>
          <ac:inkMkLst>
            <pc:docMk/>
            <pc:sldMk cId="1454536884" sldId="282"/>
            <ac:inkMk id="145" creationId="{3261205F-97D8-449D-9467-F80D353AF549}"/>
          </ac:inkMkLst>
        </pc:inkChg>
        <pc:inkChg chg="add del mod">
          <ac:chgData name="Daniel Moldawski" userId="b18ade50-948d-4ccd-a0a9-87a934807f57" providerId="ADAL" clId="{74D51625-6EBB-4A7E-8DE9-BA377392033E}" dt="2022-03-09T08:45:37.985" v="2634" actId="9405"/>
          <ac:inkMkLst>
            <pc:docMk/>
            <pc:sldMk cId="1454536884" sldId="282"/>
            <ac:inkMk id="146" creationId="{4EDC0282-B29A-408A-852E-96D51D3E5145}"/>
          </ac:inkMkLst>
        </pc:inkChg>
        <pc:inkChg chg="add del mod">
          <ac:chgData name="Daniel Moldawski" userId="b18ade50-948d-4ccd-a0a9-87a934807f57" providerId="ADAL" clId="{74D51625-6EBB-4A7E-8DE9-BA377392033E}" dt="2022-03-09T08:45:37.781" v="2633" actId="9405"/>
          <ac:inkMkLst>
            <pc:docMk/>
            <pc:sldMk cId="1454536884" sldId="282"/>
            <ac:inkMk id="147" creationId="{356D4D61-7544-4569-93A7-CFEE98C0D767}"/>
          </ac:inkMkLst>
        </pc:inkChg>
        <pc:inkChg chg="add del mod">
          <ac:chgData name="Daniel Moldawski" userId="b18ade50-948d-4ccd-a0a9-87a934807f57" providerId="ADAL" clId="{74D51625-6EBB-4A7E-8DE9-BA377392033E}" dt="2022-03-09T08:45:37.616" v="2632" actId="9405"/>
          <ac:inkMkLst>
            <pc:docMk/>
            <pc:sldMk cId="1454536884" sldId="282"/>
            <ac:inkMk id="148" creationId="{39E1A256-51CB-4964-9120-B6FE6A41E277}"/>
          </ac:inkMkLst>
        </pc:inkChg>
        <pc:inkChg chg="add del mod">
          <ac:chgData name="Daniel Moldawski" userId="b18ade50-948d-4ccd-a0a9-87a934807f57" providerId="ADAL" clId="{74D51625-6EBB-4A7E-8DE9-BA377392033E}" dt="2022-03-09T08:45:37.447" v="2631" actId="9405"/>
          <ac:inkMkLst>
            <pc:docMk/>
            <pc:sldMk cId="1454536884" sldId="282"/>
            <ac:inkMk id="149" creationId="{880BFC39-2408-4B30-A550-F70AA5703124}"/>
          </ac:inkMkLst>
        </pc:inkChg>
        <pc:inkChg chg="add del mod">
          <ac:chgData name="Daniel Moldawski" userId="b18ade50-948d-4ccd-a0a9-87a934807f57" providerId="ADAL" clId="{74D51625-6EBB-4A7E-8DE9-BA377392033E}" dt="2022-03-09T08:45:37.302" v="2630"/>
          <ac:inkMkLst>
            <pc:docMk/>
            <pc:sldMk cId="1454536884" sldId="282"/>
            <ac:inkMk id="150" creationId="{EBBCE157-715A-4036-B6C8-5D1110E13BB7}"/>
          </ac:inkMkLst>
        </pc:inkChg>
        <pc:inkChg chg="add mod">
          <ac:chgData name="Daniel Moldawski" userId="b18ade50-948d-4ccd-a0a9-87a934807f57" providerId="ADAL" clId="{74D51625-6EBB-4A7E-8DE9-BA377392033E}" dt="2022-03-09T08:46:20.480" v="2647"/>
          <ac:inkMkLst>
            <pc:docMk/>
            <pc:sldMk cId="1454536884" sldId="282"/>
            <ac:inkMk id="152" creationId="{DA4A8C5E-A37E-43F7-A9B3-B5AE2E5AE74E}"/>
          </ac:inkMkLst>
        </pc:inkChg>
        <pc:inkChg chg="add mod">
          <ac:chgData name="Daniel Moldawski" userId="b18ade50-948d-4ccd-a0a9-87a934807f57" providerId="ADAL" clId="{74D51625-6EBB-4A7E-8DE9-BA377392033E}" dt="2022-03-09T08:45:51.872" v="2642"/>
          <ac:inkMkLst>
            <pc:docMk/>
            <pc:sldMk cId="1454536884" sldId="282"/>
            <ac:inkMk id="153" creationId="{DAA6B26A-94FF-441D-BF24-540525BEF515}"/>
          </ac:inkMkLst>
        </pc:inkChg>
        <pc:inkChg chg="add del">
          <ac:chgData name="Daniel Moldawski" userId="b18ade50-948d-4ccd-a0a9-87a934807f57" providerId="ADAL" clId="{74D51625-6EBB-4A7E-8DE9-BA377392033E}" dt="2022-03-09T08:46:02.869" v="2644" actId="9405"/>
          <ac:inkMkLst>
            <pc:docMk/>
            <pc:sldMk cId="1454536884" sldId="282"/>
            <ac:inkMk id="156" creationId="{0D759789-AEBB-41DE-81A0-148774353EEE}"/>
          </ac:inkMkLst>
        </pc:inkChg>
        <pc:inkChg chg="add">
          <ac:chgData name="Daniel Moldawski" userId="b18ade50-948d-4ccd-a0a9-87a934807f57" providerId="ADAL" clId="{74D51625-6EBB-4A7E-8DE9-BA377392033E}" dt="2022-03-09T08:46:06.172" v="2645" actId="9405"/>
          <ac:inkMkLst>
            <pc:docMk/>
            <pc:sldMk cId="1454536884" sldId="282"/>
            <ac:inkMk id="157" creationId="{69B9EE15-E01C-46AC-A879-E8074674AF04}"/>
          </ac:inkMkLst>
        </pc:inkChg>
        <pc:inkChg chg="add mod">
          <ac:chgData name="Daniel Moldawski" userId="b18ade50-948d-4ccd-a0a9-87a934807f57" providerId="ADAL" clId="{74D51625-6EBB-4A7E-8DE9-BA377392033E}" dt="2022-03-09T08:52:36.938" v="2727"/>
          <ac:inkMkLst>
            <pc:docMk/>
            <pc:sldMk cId="1454536884" sldId="282"/>
            <ac:inkMk id="158" creationId="{5963D807-3550-4DFD-9DB1-A8F1C88FD1EB}"/>
          </ac:inkMkLst>
        </pc:inkChg>
        <pc:inkChg chg="add del">
          <ac:chgData name="Daniel Moldawski" userId="b18ade50-948d-4ccd-a0a9-87a934807f57" providerId="ADAL" clId="{74D51625-6EBB-4A7E-8DE9-BA377392033E}" dt="2022-03-09T08:46:29.434" v="2649" actId="9405"/>
          <ac:inkMkLst>
            <pc:docMk/>
            <pc:sldMk cId="1454536884" sldId="282"/>
            <ac:inkMk id="160" creationId="{84FEAB2A-EB85-4BD2-9A72-F7FDE931D99A}"/>
          </ac:inkMkLst>
        </pc:inkChg>
        <pc:inkChg chg="add">
          <ac:chgData name="Daniel Moldawski" userId="b18ade50-948d-4ccd-a0a9-87a934807f57" providerId="ADAL" clId="{74D51625-6EBB-4A7E-8DE9-BA377392033E}" dt="2022-03-09T08:46:44.314" v="2650" actId="9405"/>
          <ac:inkMkLst>
            <pc:docMk/>
            <pc:sldMk cId="1454536884" sldId="282"/>
            <ac:inkMk id="161" creationId="{046E43D8-16D9-4632-A9E4-0424DE7DF49F}"/>
          </ac:inkMkLst>
        </pc:inkChg>
        <pc:inkChg chg="add">
          <ac:chgData name="Daniel Moldawski" userId="b18ade50-948d-4ccd-a0a9-87a934807f57" providerId="ADAL" clId="{74D51625-6EBB-4A7E-8DE9-BA377392033E}" dt="2022-03-09T08:46:50.224" v="2651" actId="9405"/>
          <ac:inkMkLst>
            <pc:docMk/>
            <pc:sldMk cId="1454536884" sldId="282"/>
            <ac:inkMk id="162" creationId="{8BFE0FBB-BAF3-41E2-A48C-70BF2DA82A52}"/>
          </ac:inkMkLst>
        </pc:inkChg>
        <pc:inkChg chg="add del">
          <ac:chgData name="Daniel Moldawski" userId="b18ade50-948d-4ccd-a0a9-87a934807f57" providerId="ADAL" clId="{74D51625-6EBB-4A7E-8DE9-BA377392033E}" dt="2022-03-09T08:47:09.511" v="2655" actId="9405"/>
          <ac:inkMkLst>
            <pc:docMk/>
            <pc:sldMk cId="1454536884" sldId="282"/>
            <ac:inkMk id="163" creationId="{B2C59F13-D5DE-4AD5-9BFB-034EC1AC608D}"/>
          </ac:inkMkLst>
        </pc:inkChg>
        <pc:inkChg chg="add del">
          <ac:chgData name="Daniel Moldawski" userId="b18ade50-948d-4ccd-a0a9-87a934807f57" providerId="ADAL" clId="{74D51625-6EBB-4A7E-8DE9-BA377392033E}" dt="2022-03-09T08:47:08.104" v="2654" actId="9405"/>
          <ac:inkMkLst>
            <pc:docMk/>
            <pc:sldMk cId="1454536884" sldId="282"/>
            <ac:inkMk id="164" creationId="{5004FE14-4220-42F9-B4A8-3B3DA673E83B}"/>
          </ac:inkMkLst>
        </pc:inkChg>
        <pc:inkChg chg="add mod">
          <ac:chgData name="Daniel Moldawski" userId="b18ade50-948d-4ccd-a0a9-87a934807f57" providerId="ADAL" clId="{74D51625-6EBB-4A7E-8DE9-BA377392033E}" dt="2022-03-09T08:59:20.777" v="2783"/>
          <ac:inkMkLst>
            <pc:docMk/>
            <pc:sldMk cId="1454536884" sldId="282"/>
            <ac:inkMk id="165" creationId="{9258985D-0869-4B5D-BE10-E9DAAED966CB}"/>
          </ac:inkMkLst>
        </pc:inkChg>
        <pc:inkChg chg="add mod">
          <ac:chgData name="Daniel Moldawski" userId="b18ade50-948d-4ccd-a0a9-87a934807f57" providerId="ADAL" clId="{74D51625-6EBB-4A7E-8DE9-BA377392033E}" dt="2022-03-09T08:59:20.777" v="2783"/>
          <ac:inkMkLst>
            <pc:docMk/>
            <pc:sldMk cId="1454536884" sldId="282"/>
            <ac:inkMk id="166" creationId="{475AFF4A-70AE-44C1-8A7F-60AF0605AEDA}"/>
          </ac:inkMkLst>
        </pc:inkChg>
        <pc:inkChg chg="add">
          <ac:chgData name="Daniel Moldawski" userId="b18ade50-948d-4ccd-a0a9-87a934807f57" providerId="ADAL" clId="{74D51625-6EBB-4A7E-8DE9-BA377392033E}" dt="2022-03-09T08:47:23.137" v="2659" actId="9405"/>
          <ac:inkMkLst>
            <pc:docMk/>
            <pc:sldMk cId="1454536884" sldId="282"/>
            <ac:inkMk id="168" creationId="{4AA66CF9-1056-457C-AE99-C8A76F9F2BF7}"/>
          </ac:inkMkLst>
        </pc:inkChg>
        <pc:inkChg chg="add mod">
          <ac:chgData name="Daniel Moldawski" userId="b18ade50-948d-4ccd-a0a9-87a934807f57" providerId="ADAL" clId="{74D51625-6EBB-4A7E-8DE9-BA377392033E}" dt="2022-03-09T08:47:49.962" v="2668"/>
          <ac:inkMkLst>
            <pc:docMk/>
            <pc:sldMk cId="1454536884" sldId="282"/>
            <ac:inkMk id="169" creationId="{DC519AFD-D0B3-4C70-86F5-2E853509BD66}"/>
          </ac:inkMkLst>
        </pc:inkChg>
        <pc:inkChg chg="add del">
          <ac:chgData name="Daniel Moldawski" userId="b18ade50-948d-4ccd-a0a9-87a934807f57" providerId="ADAL" clId="{74D51625-6EBB-4A7E-8DE9-BA377392033E}" dt="2022-03-09T08:47:33.942" v="2663" actId="9405"/>
          <ac:inkMkLst>
            <pc:docMk/>
            <pc:sldMk cId="1454536884" sldId="282"/>
            <ac:inkMk id="171" creationId="{231C1626-A8F3-4281-A5EC-DB2E444625D7}"/>
          </ac:inkMkLst>
        </pc:inkChg>
        <pc:inkChg chg="add del">
          <ac:chgData name="Daniel Moldawski" userId="b18ade50-948d-4ccd-a0a9-87a934807f57" providerId="ADAL" clId="{74D51625-6EBB-4A7E-8DE9-BA377392033E}" dt="2022-03-09T08:47:40.220" v="2665" actId="9405"/>
          <ac:inkMkLst>
            <pc:docMk/>
            <pc:sldMk cId="1454536884" sldId="282"/>
            <ac:inkMk id="172" creationId="{F336967A-77A6-411C-B652-F96FD8B2045C}"/>
          </ac:inkMkLst>
        </pc:inkChg>
        <pc:inkChg chg="add mod">
          <ac:chgData name="Daniel Moldawski" userId="b18ade50-948d-4ccd-a0a9-87a934807f57" providerId="ADAL" clId="{74D51625-6EBB-4A7E-8DE9-BA377392033E}" dt="2022-03-09T08:47:49.962" v="2668"/>
          <ac:inkMkLst>
            <pc:docMk/>
            <pc:sldMk cId="1454536884" sldId="282"/>
            <ac:inkMk id="173" creationId="{ADBCE036-9EFC-44E7-9BA3-64CABAE7512D}"/>
          </ac:inkMkLst>
        </pc:inkChg>
        <pc:inkChg chg="add mod">
          <ac:chgData name="Daniel Moldawski" userId="b18ade50-948d-4ccd-a0a9-87a934807f57" providerId="ADAL" clId="{74D51625-6EBB-4A7E-8DE9-BA377392033E}" dt="2022-03-09T08:47:49.962" v="2668"/>
          <ac:inkMkLst>
            <pc:docMk/>
            <pc:sldMk cId="1454536884" sldId="282"/>
            <ac:inkMk id="174" creationId="{F17AA3BA-EFC1-40A7-9991-3F5F35421C88}"/>
          </ac:inkMkLst>
        </pc:inkChg>
        <pc:inkChg chg="add">
          <ac:chgData name="Daniel Moldawski" userId="b18ade50-948d-4ccd-a0a9-87a934807f57" providerId="ADAL" clId="{74D51625-6EBB-4A7E-8DE9-BA377392033E}" dt="2022-03-09T08:47:54.746" v="2669" actId="9405"/>
          <ac:inkMkLst>
            <pc:docMk/>
            <pc:sldMk cId="1454536884" sldId="282"/>
            <ac:inkMk id="177" creationId="{AC407979-4C5C-459F-9156-8857136B7803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178" creationId="{7B2EF9E3-C95F-4574-92FE-00B0AEF974DA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179" creationId="{17FA1EEB-D03E-446D-9510-F91B21060586}"/>
          </ac:inkMkLst>
        </pc:inkChg>
        <pc:inkChg chg="add mod">
          <ac:chgData name="Daniel Moldawski" userId="b18ade50-948d-4ccd-a0a9-87a934807f57" providerId="ADAL" clId="{74D51625-6EBB-4A7E-8DE9-BA377392033E}" dt="2022-03-09T08:42:51.117" v="2578" actId="571"/>
          <ac:inkMkLst>
            <pc:docMk/>
            <pc:sldMk cId="1454536884" sldId="282"/>
            <ac:inkMk id="180" creationId="{F7A6D64F-1300-4ECC-93F2-8E45AFB83C59}"/>
          </ac:inkMkLst>
        </pc:inkChg>
        <pc:inkChg chg="add mod">
          <ac:chgData name="Daniel Moldawski" userId="b18ade50-948d-4ccd-a0a9-87a934807f57" providerId="ADAL" clId="{74D51625-6EBB-4A7E-8DE9-BA377392033E}" dt="2022-03-09T08:48:47.922" v="2679"/>
          <ac:inkMkLst>
            <pc:docMk/>
            <pc:sldMk cId="1454536884" sldId="282"/>
            <ac:inkMk id="181" creationId="{19550B4A-5991-432A-9B08-657A77239A06}"/>
          </ac:inkMkLst>
        </pc:inkChg>
        <pc:inkChg chg="add mod">
          <ac:chgData name="Daniel Moldawski" userId="b18ade50-948d-4ccd-a0a9-87a934807f57" providerId="ADAL" clId="{74D51625-6EBB-4A7E-8DE9-BA377392033E}" dt="2022-03-09T08:42:50.743" v="2575" actId="571"/>
          <ac:inkMkLst>
            <pc:docMk/>
            <pc:sldMk cId="1454536884" sldId="282"/>
            <ac:inkMk id="182" creationId="{CD1EBAFB-44C3-4614-962A-6BF7450800E4}"/>
          </ac:inkMkLst>
        </pc:inkChg>
        <pc:inkChg chg="add">
          <ac:chgData name="Daniel Moldawski" userId="b18ade50-948d-4ccd-a0a9-87a934807f57" providerId="ADAL" clId="{74D51625-6EBB-4A7E-8DE9-BA377392033E}" dt="2022-03-09T08:48:17.997" v="2674" actId="9405"/>
          <ac:inkMkLst>
            <pc:docMk/>
            <pc:sldMk cId="1454536884" sldId="282"/>
            <ac:inkMk id="185" creationId="{29159BEB-D9FD-4328-9016-EC7D4226BD86}"/>
          </ac:inkMkLst>
        </pc:inkChg>
        <pc:inkChg chg="add del">
          <ac:chgData name="Daniel Moldawski" userId="b18ade50-948d-4ccd-a0a9-87a934807f57" providerId="ADAL" clId="{74D51625-6EBB-4A7E-8DE9-BA377392033E}" dt="2022-03-09T08:48:34.453" v="2676" actId="9405"/>
          <ac:inkMkLst>
            <pc:docMk/>
            <pc:sldMk cId="1454536884" sldId="282"/>
            <ac:inkMk id="186" creationId="{440C15D1-F53B-4701-9F75-BC12A069CE83}"/>
          </ac:inkMkLst>
        </pc:inkChg>
        <pc:inkChg chg="add">
          <ac:chgData name="Daniel Moldawski" userId="b18ade50-948d-4ccd-a0a9-87a934807f57" providerId="ADAL" clId="{74D51625-6EBB-4A7E-8DE9-BA377392033E}" dt="2022-03-09T08:48:39.458" v="2677" actId="9405"/>
          <ac:inkMkLst>
            <pc:docMk/>
            <pc:sldMk cId="1454536884" sldId="282"/>
            <ac:inkMk id="187" creationId="{D74D4556-1001-47BB-BEEF-E5C7C104C2E0}"/>
          </ac:inkMkLst>
        </pc:inkChg>
        <pc:inkChg chg="add mod">
          <ac:chgData name="Daniel Moldawski" userId="b18ade50-948d-4ccd-a0a9-87a934807f57" providerId="ADAL" clId="{74D51625-6EBB-4A7E-8DE9-BA377392033E}" dt="2022-03-09T08:49:30.345" v="2686"/>
          <ac:inkMkLst>
            <pc:docMk/>
            <pc:sldMk cId="1454536884" sldId="282"/>
            <ac:inkMk id="188" creationId="{97C15346-F713-44CF-B54E-8C1587695CDF}"/>
          </ac:inkMkLst>
        </pc:inkChg>
        <pc:inkChg chg="add">
          <ac:chgData name="Daniel Moldawski" userId="b18ade50-948d-4ccd-a0a9-87a934807f57" providerId="ADAL" clId="{74D51625-6EBB-4A7E-8DE9-BA377392033E}" dt="2022-03-09T08:48:59.564" v="2680" actId="9405"/>
          <ac:inkMkLst>
            <pc:docMk/>
            <pc:sldMk cId="1454536884" sldId="282"/>
            <ac:inkMk id="190" creationId="{84F91ABF-196C-402A-9E32-102746267905}"/>
          </ac:inkMkLst>
        </pc:inkChg>
        <pc:inkChg chg="add mod">
          <ac:chgData name="Daniel Moldawski" userId="b18ade50-948d-4ccd-a0a9-87a934807f57" providerId="ADAL" clId="{74D51625-6EBB-4A7E-8DE9-BA377392033E}" dt="2022-03-09T08:49:52.938" v="2690"/>
          <ac:inkMkLst>
            <pc:docMk/>
            <pc:sldMk cId="1454536884" sldId="282"/>
            <ac:inkMk id="191" creationId="{EA1D3EE0-498F-438C-9DC2-1288A7AC6FFE}"/>
          </ac:inkMkLst>
        </pc:inkChg>
        <pc:inkChg chg="add">
          <ac:chgData name="Daniel Moldawski" userId="b18ade50-948d-4ccd-a0a9-87a934807f57" providerId="ADAL" clId="{74D51625-6EBB-4A7E-8DE9-BA377392033E}" dt="2022-03-09T08:35:10.586" v="2415" actId="9405"/>
          <ac:inkMkLst>
            <pc:docMk/>
            <pc:sldMk cId="1454536884" sldId="282"/>
            <ac:inkMk id="1025" creationId="{E145F675-3489-4E92-86E4-DAEFE541200E}"/>
          </ac:inkMkLst>
        </pc:inkChg>
        <pc:inkChg chg="add del">
          <ac:chgData name="Daniel Moldawski" userId="b18ade50-948d-4ccd-a0a9-87a934807f57" providerId="ADAL" clId="{74D51625-6EBB-4A7E-8DE9-BA377392033E}" dt="2022-03-09T08:35:24.102" v="2417" actId="9405"/>
          <ac:inkMkLst>
            <pc:docMk/>
            <pc:sldMk cId="1454536884" sldId="282"/>
            <ac:inkMk id="1027" creationId="{00E141BE-0E40-4B3A-AE8C-15A246446B66}"/>
          </ac:inkMkLst>
        </pc:inkChg>
        <pc:inkChg chg="add mod">
          <ac:chgData name="Daniel Moldawski" userId="b18ade50-948d-4ccd-a0a9-87a934807f57" providerId="ADAL" clId="{74D51625-6EBB-4A7E-8DE9-BA377392033E}" dt="2022-03-09T08:35:36.162" v="2422"/>
          <ac:inkMkLst>
            <pc:docMk/>
            <pc:sldMk cId="1454536884" sldId="282"/>
            <ac:inkMk id="1028" creationId="{17A09646-E036-41E7-970A-BFC8448F93E0}"/>
          </ac:inkMkLst>
        </pc:inkChg>
        <pc:inkChg chg="add del mod">
          <ac:chgData name="Daniel Moldawski" userId="b18ade50-948d-4ccd-a0a9-87a934807f57" providerId="ADAL" clId="{74D51625-6EBB-4A7E-8DE9-BA377392033E}" dt="2022-03-09T08:35:36.162" v="2422"/>
          <ac:inkMkLst>
            <pc:docMk/>
            <pc:sldMk cId="1454536884" sldId="282"/>
            <ac:inkMk id="1029" creationId="{82399D44-9251-4A61-8BC7-69689E210F20}"/>
          </ac:inkMkLst>
        </pc:inkChg>
        <pc:inkChg chg="add del">
          <ac:chgData name="Daniel Moldawski" userId="b18ade50-948d-4ccd-a0a9-87a934807f57" providerId="ADAL" clId="{74D51625-6EBB-4A7E-8DE9-BA377392033E}" dt="2022-03-09T08:35:40.129" v="2424" actId="9405"/>
          <ac:inkMkLst>
            <pc:docMk/>
            <pc:sldMk cId="1454536884" sldId="282"/>
            <ac:inkMk id="1031" creationId="{61609222-BF2A-46E0-B7F8-A4DC098AF625}"/>
          </ac:inkMkLst>
        </pc:inkChg>
        <pc:inkChg chg="add mod">
          <ac:chgData name="Daniel Moldawski" userId="b18ade50-948d-4ccd-a0a9-87a934807f57" providerId="ADAL" clId="{74D51625-6EBB-4A7E-8DE9-BA377392033E}" dt="2022-03-09T08:35:54.071" v="2429"/>
          <ac:inkMkLst>
            <pc:docMk/>
            <pc:sldMk cId="1454536884" sldId="282"/>
            <ac:inkMk id="1032" creationId="{C28DDDBA-946E-4099-8D49-27B360943ABB}"/>
          </ac:inkMkLst>
        </pc:inkChg>
        <pc:inkChg chg="add del mod">
          <ac:chgData name="Daniel Moldawski" userId="b18ade50-948d-4ccd-a0a9-87a934807f57" providerId="ADAL" clId="{74D51625-6EBB-4A7E-8DE9-BA377392033E}" dt="2022-03-09T08:35:54.071" v="2429"/>
          <ac:inkMkLst>
            <pc:docMk/>
            <pc:sldMk cId="1454536884" sldId="282"/>
            <ac:inkMk id="1033" creationId="{3E576C6C-6FC7-47A8-8943-0A59C073E503}"/>
          </ac:inkMkLst>
        </pc:inkChg>
        <pc:inkChg chg="add del">
          <ac:chgData name="Daniel Moldawski" userId="b18ade50-948d-4ccd-a0a9-87a934807f57" providerId="ADAL" clId="{74D51625-6EBB-4A7E-8DE9-BA377392033E}" dt="2022-03-09T08:35:59.578" v="2431" actId="9405"/>
          <ac:inkMkLst>
            <pc:docMk/>
            <pc:sldMk cId="1454536884" sldId="282"/>
            <ac:inkMk id="1035" creationId="{D4C3A523-72E8-4CC4-9A86-CAAD70FF2EB9}"/>
          </ac:inkMkLst>
        </pc:inkChg>
        <pc:inkChg chg="add mod">
          <ac:chgData name="Daniel Moldawski" userId="b18ade50-948d-4ccd-a0a9-87a934807f57" providerId="ADAL" clId="{74D51625-6EBB-4A7E-8DE9-BA377392033E}" dt="2022-03-09T08:36:19.576" v="2445"/>
          <ac:inkMkLst>
            <pc:docMk/>
            <pc:sldMk cId="1454536884" sldId="282"/>
            <ac:inkMk id="1036" creationId="{F0A0A73D-4272-4EB8-9CF3-02B10AB11550}"/>
          </ac:inkMkLst>
        </pc:inkChg>
        <pc:inkChg chg="add mod">
          <ac:chgData name="Daniel Moldawski" userId="b18ade50-948d-4ccd-a0a9-87a934807f57" providerId="ADAL" clId="{74D51625-6EBB-4A7E-8DE9-BA377392033E}" dt="2022-03-09T08:36:19.576" v="2445"/>
          <ac:inkMkLst>
            <pc:docMk/>
            <pc:sldMk cId="1454536884" sldId="282"/>
            <ac:inkMk id="1037" creationId="{6841283E-1698-4BF2-AA91-3ADD747A78EC}"/>
          </ac:inkMkLst>
        </pc:inkChg>
        <pc:inkChg chg="add del">
          <ac:chgData name="Daniel Moldawski" userId="b18ade50-948d-4ccd-a0a9-87a934807f57" providerId="ADAL" clId="{74D51625-6EBB-4A7E-8DE9-BA377392033E}" dt="2022-03-09T08:36:04.959" v="2436" actId="9405"/>
          <ac:inkMkLst>
            <pc:docMk/>
            <pc:sldMk cId="1454536884" sldId="282"/>
            <ac:inkMk id="1039" creationId="{FB7804AF-2FE8-4CBB-9D00-D06FE1AF2E6F}"/>
          </ac:inkMkLst>
        </pc:inkChg>
        <pc:inkChg chg="add del">
          <ac:chgData name="Daniel Moldawski" userId="b18ade50-948d-4ccd-a0a9-87a934807f57" providerId="ADAL" clId="{74D51625-6EBB-4A7E-8DE9-BA377392033E}" dt="2022-03-09T08:36:08.804" v="2438" actId="9405"/>
          <ac:inkMkLst>
            <pc:docMk/>
            <pc:sldMk cId="1454536884" sldId="282"/>
            <ac:inkMk id="1040" creationId="{FF3012C4-17D6-4567-9F5C-89B7B10BA851}"/>
          </ac:inkMkLst>
        </pc:inkChg>
        <pc:inkChg chg="add">
          <ac:chgData name="Daniel Moldawski" userId="b18ade50-948d-4ccd-a0a9-87a934807f57" providerId="ADAL" clId="{74D51625-6EBB-4A7E-8DE9-BA377392033E}" dt="2022-03-09T08:36:12.434" v="2439" actId="9405"/>
          <ac:inkMkLst>
            <pc:docMk/>
            <pc:sldMk cId="1454536884" sldId="282"/>
            <ac:inkMk id="1041" creationId="{7C06B8ED-291A-41A3-8116-A6EC3FFB2DEA}"/>
          </ac:inkMkLst>
        </pc:inkChg>
        <pc:inkChg chg="add mod">
          <ac:chgData name="Daniel Moldawski" userId="b18ade50-948d-4ccd-a0a9-87a934807f57" providerId="ADAL" clId="{74D51625-6EBB-4A7E-8DE9-BA377392033E}" dt="2022-03-09T08:36:19.576" v="2445"/>
          <ac:inkMkLst>
            <pc:docMk/>
            <pc:sldMk cId="1454536884" sldId="282"/>
            <ac:inkMk id="1042" creationId="{94C0928C-5414-4086-9FC0-F66560ECE3C2}"/>
          </ac:inkMkLst>
        </pc:inkChg>
        <pc:inkChg chg="add del mod">
          <ac:chgData name="Daniel Moldawski" userId="b18ade50-948d-4ccd-a0a9-87a934807f57" providerId="ADAL" clId="{74D51625-6EBB-4A7E-8DE9-BA377392033E}" dt="2022-03-09T08:36:19.576" v="2445"/>
          <ac:inkMkLst>
            <pc:docMk/>
            <pc:sldMk cId="1454536884" sldId="282"/>
            <ac:inkMk id="1044" creationId="{E82EB1A4-88B3-4E68-A2AA-D1EC17B6D388}"/>
          </ac:inkMkLst>
        </pc:inkChg>
        <pc:inkChg chg="add del">
          <ac:chgData name="Daniel Moldawski" userId="b18ade50-948d-4ccd-a0a9-87a934807f57" providerId="ADAL" clId="{74D51625-6EBB-4A7E-8DE9-BA377392033E}" dt="2022-03-09T08:36:24.249" v="2447" actId="9405"/>
          <ac:inkMkLst>
            <pc:docMk/>
            <pc:sldMk cId="1454536884" sldId="282"/>
            <ac:inkMk id="1046" creationId="{D90F8FB2-5868-44A1-B1A9-84CB3D5E8FFE}"/>
          </ac:inkMkLst>
        </pc:inkChg>
        <pc:inkChg chg="add del">
          <ac:chgData name="Daniel Moldawski" userId="b18ade50-948d-4ccd-a0a9-87a934807f57" providerId="ADAL" clId="{74D51625-6EBB-4A7E-8DE9-BA377392033E}" dt="2022-03-09T08:36:48.632" v="2449" actId="9405"/>
          <ac:inkMkLst>
            <pc:docMk/>
            <pc:sldMk cId="1454536884" sldId="282"/>
            <ac:inkMk id="1047" creationId="{044FEC4E-80B6-4FBB-816F-7884DAB33859}"/>
          </ac:inkMkLst>
        </pc:inkChg>
        <pc:inkChg chg="add del">
          <ac:chgData name="Daniel Moldawski" userId="b18ade50-948d-4ccd-a0a9-87a934807f57" providerId="ADAL" clId="{74D51625-6EBB-4A7E-8DE9-BA377392033E}" dt="2022-03-09T08:36:54.272" v="2451" actId="9405"/>
          <ac:inkMkLst>
            <pc:docMk/>
            <pc:sldMk cId="1454536884" sldId="282"/>
            <ac:inkMk id="1048" creationId="{9400D0C3-1FC4-49D7-AE9D-6F66654F6A34}"/>
          </ac:inkMkLst>
        </pc:inkChg>
        <pc:inkChg chg="add del">
          <ac:chgData name="Daniel Moldawski" userId="b18ade50-948d-4ccd-a0a9-87a934807f57" providerId="ADAL" clId="{74D51625-6EBB-4A7E-8DE9-BA377392033E}" dt="2022-03-09T08:37:29.007" v="2453" actId="9405"/>
          <ac:inkMkLst>
            <pc:docMk/>
            <pc:sldMk cId="1454536884" sldId="282"/>
            <ac:inkMk id="1049" creationId="{38DA7886-7810-45A3-A248-07C6AE9E55A5}"/>
          </ac:inkMkLst>
        </pc:inkChg>
        <pc:inkChg chg="add del">
          <ac:chgData name="Daniel Moldawski" userId="b18ade50-948d-4ccd-a0a9-87a934807f57" providerId="ADAL" clId="{74D51625-6EBB-4A7E-8DE9-BA377392033E}" dt="2022-03-09T08:37:40.106" v="2455" actId="9405"/>
          <ac:inkMkLst>
            <pc:docMk/>
            <pc:sldMk cId="1454536884" sldId="282"/>
            <ac:inkMk id="1050" creationId="{DFC53268-5EE8-4D91-B908-62852754F06C}"/>
          </ac:inkMkLst>
        </pc:inkChg>
        <pc:inkChg chg="add">
          <ac:chgData name="Daniel Moldawski" userId="b18ade50-948d-4ccd-a0a9-87a934807f57" providerId="ADAL" clId="{74D51625-6EBB-4A7E-8DE9-BA377392033E}" dt="2022-03-09T08:37:45.334" v="2456" actId="9405"/>
          <ac:inkMkLst>
            <pc:docMk/>
            <pc:sldMk cId="1454536884" sldId="282"/>
            <ac:inkMk id="1051" creationId="{3451EC80-5B72-452F-A435-2A058C220060}"/>
          </ac:inkMkLst>
        </pc:inkChg>
        <pc:inkChg chg="add del">
          <ac:chgData name="Daniel Moldawski" userId="b18ade50-948d-4ccd-a0a9-87a934807f57" providerId="ADAL" clId="{74D51625-6EBB-4A7E-8DE9-BA377392033E}" dt="2022-03-09T08:38:15.627" v="2458" actId="9405"/>
          <ac:inkMkLst>
            <pc:docMk/>
            <pc:sldMk cId="1454536884" sldId="282"/>
            <ac:inkMk id="1052" creationId="{A2118AAA-9475-4B2C-A896-29C6238DA05A}"/>
          </ac:inkMkLst>
        </pc:inkChg>
        <pc:inkChg chg="add del">
          <ac:chgData name="Daniel Moldawski" userId="b18ade50-948d-4ccd-a0a9-87a934807f57" providerId="ADAL" clId="{74D51625-6EBB-4A7E-8DE9-BA377392033E}" dt="2022-03-09T08:38:23.439" v="2460" actId="9405"/>
          <ac:inkMkLst>
            <pc:docMk/>
            <pc:sldMk cId="1454536884" sldId="282"/>
            <ac:inkMk id="1053" creationId="{F1BF3B5C-2647-40AD-8BD8-A7FB4953935A}"/>
          </ac:inkMkLst>
        </pc:inkChg>
        <pc:inkChg chg="add mod">
          <ac:chgData name="Daniel Moldawski" userId="b18ade50-948d-4ccd-a0a9-87a934807f57" providerId="ADAL" clId="{74D51625-6EBB-4A7E-8DE9-BA377392033E}" dt="2022-03-09T08:54:32.852" v="2748"/>
          <ac:inkMkLst>
            <pc:docMk/>
            <pc:sldMk cId="1454536884" sldId="282"/>
            <ac:inkMk id="1054" creationId="{69CA2081-BF7E-4284-BD60-868680B5AACF}"/>
          </ac:inkMkLst>
        </pc:inkChg>
        <pc:inkChg chg="add mod">
          <ac:chgData name="Daniel Moldawski" userId="b18ade50-948d-4ccd-a0a9-87a934807f57" providerId="ADAL" clId="{74D51625-6EBB-4A7E-8DE9-BA377392033E}" dt="2022-03-09T08:54:32.852" v="2748"/>
          <ac:inkMkLst>
            <pc:docMk/>
            <pc:sldMk cId="1454536884" sldId="282"/>
            <ac:inkMk id="1055" creationId="{20574D19-DD33-4E57-BD9E-1C3689496A59}"/>
          </ac:inkMkLst>
        </pc:inkChg>
        <pc:inkChg chg="add">
          <ac:chgData name="Daniel Moldawski" userId="b18ade50-948d-4ccd-a0a9-87a934807f57" providerId="ADAL" clId="{74D51625-6EBB-4A7E-8DE9-BA377392033E}" dt="2022-03-09T08:38:42.174" v="2464" actId="9405"/>
          <ac:inkMkLst>
            <pc:docMk/>
            <pc:sldMk cId="1454536884" sldId="282"/>
            <ac:inkMk id="1057" creationId="{DD3F6AFC-BEDA-4CF3-9CE9-984513A57B8A}"/>
          </ac:inkMkLst>
        </pc:inkChg>
        <pc:inkChg chg="add del">
          <ac:chgData name="Daniel Moldawski" userId="b18ade50-948d-4ccd-a0a9-87a934807f57" providerId="ADAL" clId="{74D51625-6EBB-4A7E-8DE9-BA377392033E}" dt="2022-03-09T08:38:52.123" v="2466" actId="9405"/>
          <ac:inkMkLst>
            <pc:docMk/>
            <pc:sldMk cId="1454536884" sldId="282"/>
            <ac:inkMk id="1058" creationId="{507C613A-D31A-4079-B58D-4410C0D50E98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59" creationId="{6ADF4B42-24FA-48A7-BFD1-CB1CE51EDDDC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60" creationId="{1141BDEB-C7C8-4D89-A80B-1259059718D4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61" creationId="{046E5AFA-B733-426B-9044-8922F8CC4259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62" creationId="{B2799F58-5E57-46D3-AE45-237F45167E57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63" creationId="{87CF2027-50F2-4F92-846D-638B0C7878DC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64" creationId="{88826DF6-4009-428F-BA1B-4BC0C1E3C3B0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65" creationId="{6CA99228-B568-4AD9-94A7-B267C53DCF2E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66" creationId="{434F9E6C-B690-4F42-BE8E-C738678A88DB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67" creationId="{56D903DF-69D5-45D8-9288-B9839E6AA1A0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68" creationId="{BE18F552-2FA6-4E09-A27F-AD45D77DE6E2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69" creationId="{94177FC0-6FE5-4C78-BFBF-D1D918C573FB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70" creationId="{AD3023B4-30F4-4E3B-B8EC-9876C416C65B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71" creationId="{4597DE0C-6BF1-4658-BF2A-D7D31EE4B0D2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72" creationId="{A42CCA6B-571F-48A2-8C64-3820D0350540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73" creationId="{D0F29263-091F-4377-ABA1-86391420A1B6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74" creationId="{2EF7EB2D-89DB-47B1-9270-2840549CEEAD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75" creationId="{F5412DCA-F943-452C-B967-B7D7336A6E5F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77" creationId="{A8B69EC0-32AD-4393-8056-83434B044EFC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78" creationId="{04C35262-867F-4169-8E0E-22BB15A2FF7C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79" creationId="{93309129-F2AB-4F7C-BBB2-C5E940B9E6CF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80" creationId="{1115E7EC-C8AD-447B-87ED-E36211BA8A6B}"/>
          </ac:inkMkLst>
        </pc:inkChg>
        <pc:inkChg chg="add del mod">
          <ac:chgData name="Daniel Moldawski" userId="b18ade50-948d-4ccd-a0a9-87a934807f57" providerId="ADAL" clId="{74D51625-6EBB-4A7E-8DE9-BA377392033E}" dt="2022-03-09T08:39:13.783" v="2492"/>
          <ac:inkMkLst>
            <pc:docMk/>
            <pc:sldMk cId="1454536884" sldId="282"/>
            <ac:inkMk id="1081" creationId="{3E364249-8EA3-46A2-976B-FE0936E03121}"/>
          </ac:inkMkLst>
        </pc:inkChg>
        <pc:inkChg chg="add mod">
          <ac:chgData name="Daniel Moldawski" userId="b18ade50-948d-4ccd-a0a9-87a934807f57" providerId="ADAL" clId="{74D51625-6EBB-4A7E-8DE9-BA377392033E}" dt="2022-03-09T08:39:25.222" v="2497"/>
          <ac:inkMkLst>
            <pc:docMk/>
            <pc:sldMk cId="1454536884" sldId="282"/>
            <ac:inkMk id="1083" creationId="{44947215-EC9D-4970-80E2-57518EB98273}"/>
          </ac:inkMkLst>
        </pc:inkChg>
        <pc:inkChg chg="add del mod">
          <ac:chgData name="Daniel Moldawski" userId="b18ade50-948d-4ccd-a0a9-87a934807f57" providerId="ADAL" clId="{74D51625-6EBB-4A7E-8DE9-BA377392033E}" dt="2022-03-09T08:39:25.222" v="2497"/>
          <ac:inkMkLst>
            <pc:docMk/>
            <pc:sldMk cId="1454536884" sldId="282"/>
            <ac:inkMk id="1084" creationId="{F2B8B139-F284-4A8A-9756-3CE8A3EBE77B}"/>
          </ac:inkMkLst>
        </pc:inkChg>
        <pc:inkChg chg="add del">
          <ac:chgData name="Daniel Moldawski" userId="b18ade50-948d-4ccd-a0a9-87a934807f57" providerId="ADAL" clId="{74D51625-6EBB-4A7E-8DE9-BA377392033E}" dt="2022-03-09T08:39:35.194" v="2499" actId="9405"/>
          <ac:inkMkLst>
            <pc:docMk/>
            <pc:sldMk cId="1454536884" sldId="282"/>
            <ac:inkMk id="1087" creationId="{170FD563-975E-4FA6-AAEC-4ECA67D4B714}"/>
          </ac:inkMkLst>
        </pc:inkChg>
        <pc:inkChg chg="add del">
          <ac:chgData name="Daniel Moldawski" userId="b18ade50-948d-4ccd-a0a9-87a934807f57" providerId="ADAL" clId="{74D51625-6EBB-4A7E-8DE9-BA377392033E}" dt="2022-03-09T08:39:39.377" v="2501" actId="9405"/>
          <ac:inkMkLst>
            <pc:docMk/>
            <pc:sldMk cId="1454536884" sldId="282"/>
            <ac:inkMk id="1088" creationId="{ACBFD2C6-BA41-4089-8AA6-E420763333DB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89" creationId="{33648273-29D6-4ACD-8449-0BF082C56DC9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90" creationId="{98B7BC2F-035B-47DF-9A74-778544B15C97}"/>
          </ac:inkMkLst>
        </pc:inkChg>
        <pc:inkChg chg="add del mod">
          <ac:chgData name="Daniel Moldawski" userId="b18ade50-948d-4ccd-a0a9-87a934807f57" providerId="ADAL" clId="{74D51625-6EBB-4A7E-8DE9-BA377392033E}" dt="2022-03-09T08:39:46.933" v="2516"/>
          <ac:inkMkLst>
            <pc:docMk/>
            <pc:sldMk cId="1454536884" sldId="282"/>
            <ac:inkMk id="1092" creationId="{6181560A-6445-448B-8B3D-86BAF42E337C}"/>
          </ac:inkMkLst>
        </pc:inkChg>
        <pc:inkChg chg="add del mod">
          <ac:chgData name="Daniel Moldawski" userId="b18ade50-948d-4ccd-a0a9-87a934807f57" providerId="ADAL" clId="{74D51625-6EBB-4A7E-8DE9-BA377392033E}" dt="2022-03-09T08:39:46.711" v="2514" actId="9405"/>
          <ac:inkMkLst>
            <pc:docMk/>
            <pc:sldMk cId="1454536884" sldId="282"/>
            <ac:inkMk id="1094" creationId="{34A32126-6B0C-4EE3-9EDD-E4DBFE1771B1}"/>
          </ac:inkMkLst>
        </pc:inkChg>
        <pc:inkChg chg="add del mod">
          <ac:chgData name="Daniel Moldawski" userId="b18ade50-948d-4ccd-a0a9-87a934807f57" providerId="ADAL" clId="{74D51625-6EBB-4A7E-8DE9-BA377392033E}" dt="2022-03-09T08:39:46.349" v="2513" actId="9405"/>
          <ac:inkMkLst>
            <pc:docMk/>
            <pc:sldMk cId="1454536884" sldId="282"/>
            <ac:inkMk id="1095" creationId="{920A3896-25C2-4847-BD84-69928CE22782}"/>
          </ac:inkMkLst>
        </pc:inkChg>
        <pc:inkChg chg="add del mod">
          <ac:chgData name="Daniel Moldawski" userId="b18ade50-948d-4ccd-a0a9-87a934807f57" providerId="ADAL" clId="{74D51625-6EBB-4A7E-8DE9-BA377392033E}" dt="2022-03-09T08:39:46.086" v="2512"/>
          <ac:inkMkLst>
            <pc:docMk/>
            <pc:sldMk cId="1454536884" sldId="282"/>
            <ac:inkMk id="1096" creationId="{D4C8F268-1318-4D67-85DC-4E04D9D21507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098" creationId="{66DDE42D-4594-4A04-981F-0C57BB58FE4D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100" creationId="{9EF8C735-7412-4FD5-9174-BB607439B822}"/>
          </ac:inkMkLst>
        </pc:inkChg>
        <pc:inkChg chg="add mod">
          <ac:chgData name="Daniel Moldawski" userId="b18ade50-948d-4ccd-a0a9-87a934807f57" providerId="ADAL" clId="{74D51625-6EBB-4A7E-8DE9-BA377392033E}" dt="2022-03-09T08:40:20.231" v="2524"/>
          <ac:inkMkLst>
            <pc:docMk/>
            <pc:sldMk cId="1454536884" sldId="282"/>
            <ac:inkMk id="1102" creationId="{8036BB3B-7279-49CC-8C98-9EFF93380571}"/>
          </ac:inkMkLst>
        </pc:inkChg>
        <pc:inkChg chg="add mod">
          <ac:chgData name="Daniel Moldawski" userId="b18ade50-948d-4ccd-a0a9-87a934807f57" providerId="ADAL" clId="{74D51625-6EBB-4A7E-8DE9-BA377392033E}" dt="2022-03-09T08:40:35.184" v="2526"/>
          <ac:inkMkLst>
            <pc:docMk/>
            <pc:sldMk cId="1454536884" sldId="282"/>
            <ac:inkMk id="1104" creationId="{840FBC25-E14E-4FCF-8059-1531AF6888BA}"/>
          </ac:inkMkLst>
        </pc:inkChg>
        <pc:inkChg chg="add mod">
          <ac:chgData name="Daniel Moldawski" userId="b18ade50-948d-4ccd-a0a9-87a934807f57" providerId="ADAL" clId="{74D51625-6EBB-4A7E-8DE9-BA377392033E}" dt="2022-03-09T08:40:44.917" v="2528"/>
          <ac:inkMkLst>
            <pc:docMk/>
            <pc:sldMk cId="1454536884" sldId="282"/>
            <ac:inkMk id="1106" creationId="{09CC4DFE-D333-4E85-B512-2D3B3E1AAC6C}"/>
          </ac:inkMkLst>
        </pc:inkChg>
        <pc:inkChg chg="add mod">
          <ac:chgData name="Daniel Moldawski" userId="b18ade50-948d-4ccd-a0a9-87a934807f57" providerId="ADAL" clId="{74D51625-6EBB-4A7E-8DE9-BA377392033E}" dt="2022-03-09T08:52:36.938" v="2727"/>
          <ac:inkMkLst>
            <pc:docMk/>
            <pc:sldMk cId="1454536884" sldId="282"/>
            <ac:inkMk id="1108" creationId="{885E7D0F-C18A-4F57-9D62-13B65EF11D7A}"/>
          </ac:inkMkLst>
        </pc:inkChg>
        <pc:inkChg chg="add">
          <ac:chgData name="Daniel Moldawski" userId="b18ade50-948d-4ccd-a0a9-87a934807f57" providerId="ADAL" clId="{74D51625-6EBB-4A7E-8DE9-BA377392033E}" dt="2022-03-09T08:40:56.947" v="2529" actId="9405"/>
          <ac:inkMkLst>
            <pc:docMk/>
            <pc:sldMk cId="1454536884" sldId="282"/>
            <ac:inkMk id="1110" creationId="{D1E383B7-CDE1-442E-9A92-D1E1C37B0BB4}"/>
          </ac:inkMkLst>
        </pc:inkChg>
        <pc:inkChg chg="add del">
          <ac:chgData name="Daniel Moldawski" userId="b18ade50-948d-4ccd-a0a9-87a934807f57" providerId="ADAL" clId="{74D51625-6EBB-4A7E-8DE9-BA377392033E}" dt="2022-03-09T08:41:05.803" v="2531" actId="9405"/>
          <ac:inkMkLst>
            <pc:docMk/>
            <pc:sldMk cId="1454536884" sldId="282"/>
            <ac:inkMk id="1111" creationId="{B6334681-8332-4D02-A7D0-AB6D9F7AA11C}"/>
          </ac:inkMkLst>
        </pc:inkChg>
        <pc:inkChg chg="add mod">
          <ac:chgData name="Daniel Moldawski" userId="b18ade50-948d-4ccd-a0a9-87a934807f57" providerId="ADAL" clId="{74D51625-6EBB-4A7E-8DE9-BA377392033E}" dt="2022-03-09T08:42:51.285" v="2579" actId="1076"/>
          <ac:inkMkLst>
            <pc:docMk/>
            <pc:sldMk cId="1454536884" sldId="282"/>
            <ac:inkMk id="1112" creationId="{06A6C900-B872-4FFC-B1A5-69588A1EA6B7}"/>
          </ac:inkMkLst>
        </pc:inkChg>
        <pc:inkChg chg="add">
          <ac:chgData name="Daniel Moldawski" userId="b18ade50-948d-4ccd-a0a9-87a934807f57" providerId="ADAL" clId="{74D51625-6EBB-4A7E-8DE9-BA377392033E}" dt="2022-03-09T08:41:23.983" v="2533" actId="9405"/>
          <ac:inkMkLst>
            <pc:docMk/>
            <pc:sldMk cId="1454536884" sldId="282"/>
            <ac:inkMk id="1113" creationId="{480DC079-D931-46C7-8615-140EADC516AC}"/>
          </ac:inkMkLst>
        </pc:inkChg>
        <pc:inkChg chg="add del">
          <ac:chgData name="Daniel Moldawski" userId="b18ade50-948d-4ccd-a0a9-87a934807f57" providerId="ADAL" clId="{74D51625-6EBB-4A7E-8DE9-BA377392033E}" dt="2022-03-09T08:41:33.831" v="2535" actId="9405"/>
          <ac:inkMkLst>
            <pc:docMk/>
            <pc:sldMk cId="1454536884" sldId="282"/>
            <ac:inkMk id="1114" creationId="{8AC7565F-F3AD-4BDA-924B-7E2377EF81EC}"/>
          </ac:inkMkLst>
        </pc:inkChg>
        <pc:inkChg chg="add mod">
          <ac:chgData name="Daniel Moldawski" userId="b18ade50-948d-4ccd-a0a9-87a934807f57" providerId="ADAL" clId="{74D51625-6EBB-4A7E-8DE9-BA377392033E}" dt="2022-03-09T08:47:49.962" v="2668"/>
          <ac:inkMkLst>
            <pc:docMk/>
            <pc:sldMk cId="1454536884" sldId="282"/>
            <ac:inkMk id="1115" creationId="{79CC69C5-0078-467E-9A44-17E4AC469DB9}"/>
          </ac:inkMkLst>
        </pc:inkChg>
        <pc:inkChg chg="add mod">
          <ac:chgData name="Daniel Moldawski" userId="b18ade50-948d-4ccd-a0a9-87a934807f57" providerId="ADAL" clId="{74D51625-6EBB-4A7E-8DE9-BA377392033E}" dt="2022-03-09T08:47:49.962" v="2668"/>
          <ac:inkMkLst>
            <pc:docMk/>
            <pc:sldMk cId="1454536884" sldId="282"/>
            <ac:inkMk id="1116" creationId="{F0AA2847-8C90-4046-A995-DFF4EB3358E7}"/>
          </ac:inkMkLst>
        </pc:inkChg>
        <pc:inkChg chg="add del mod">
          <ac:chgData name="Daniel Moldawski" userId="b18ade50-948d-4ccd-a0a9-87a934807f57" providerId="ADAL" clId="{74D51625-6EBB-4A7E-8DE9-BA377392033E}" dt="2022-03-09T08:41:41.312" v="2541"/>
          <ac:inkMkLst>
            <pc:docMk/>
            <pc:sldMk cId="1454536884" sldId="282"/>
            <ac:inkMk id="1117" creationId="{B5F35988-A012-4C2E-8327-8FA0D1DBF761}"/>
          </ac:inkMkLst>
        </pc:inkChg>
        <pc:inkChg chg="add mod">
          <ac:chgData name="Daniel Moldawski" userId="b18ade50-948d-4ccd-a0a9-87a934807f57" providerId="ADAL" clId="{74D51625-6EBB-4A7E-8DE9-BA377392033E}" dt="2022-03-09T08:47:49.962" v="2668"/>
          <ac:inkMkLst>
            <pc:docMk/>
            <pc:sldMk cId="1454536884" sldId="282"/>
            <ac:inkMk id="1119" creationId="{4F0AE5CD-5472-4406-B753-871977AFA83F}"/>
          </ac:inkMkLst>
        </pc:inkChg>
        <pc:inkChg chg="add mod">
          <ac:chgData name="Daniel Moldawski" userId="b18ade50-948d-4ccd-a0a9-87a934807f57" providerId="ADAL" clId="{74D51625-6EBB-4A7E-8DE9-BA377392033E}" dt="2022-03-09T08:47:49.962" v="2668"/>
          <ac:inkMkLst>
            <pc:docMk/>
            <pc:sldMk cId="1454536884" sldId="282"/>
            <ac:inkMk id="1120" creationId="{A7CC29EC-D277-4872-B392-B4C4AA5C4A38}"/>
          </ac:inkMkLst>
        </pc:inkChg>
        <pc:inkChg chg="add del mod">
          <ac:chgData name="Daniel Moldawski" userId="b18ade50-948d-4ccd-a0a9-87a934807f57" providerId="ADAL" clId="{74D51625-6EBB-4A7E-8DE9-BA377392033E}" dt="2022-03-09T08:41:57.499" v="2548"/>
          <ac:inkMkLst>
            <pc:docMk/>
            <pc:sldMk cId="1454536884" sldId="282"/>
            <ac:inkMk id="1122" creationId="{FF642E10-264E-4D6A-952F-7803A4456306}"/>
          </ac:inkMkLst>
        </pc:inkChg>
        <pc:inkChg chg="add">
          <ac:chgData name="Daniel Moldawski" userId="b18ade50-948d-4ccd-a0a9-87a934807f57" providerId="ADAL" clId="{74D51625-6EBB-4A7E-8DE9-BA377392033E}" dt="2022-03-09T08:42:00.237" v="2549" actId="9405"/>
          <ac:inkMkLst>
            <pc:docMk/>
            <pc:sldMk cId="1454536884" sldId="282"/>
            <ac:inkMk id="1124" creationId="{7C3035AD-8903-4264-AFE2-380833C98B05}"/>
          </ac:inkMkLst>
        </pc:inkChg>
        <pc:inkChg chg="add del mod">
          <ac:chgData name="Daniel Moldawski" userId="b18ade50-948d-4ccd-a0a9-87a934807f57" providerId="ADAL" clId="{74D51625-6EBB-4A7E-8DE9-BA377392033E}" dt="2022-03-09T08:43:47.184" v="2592"/>
          <ac:inkMkLst>
            <pc:docMk/>
            <pc:sldMk cId="1454536884" sldId="282"/>
            <ac:inkMk id="1125" creationId="{2A9E7A35-C877-4310-9973-A6A0B1C0F084}"/>
          </ac:inkMkLst>
        </pc:inkChg>
        <pc:inkChg chg="add del">
          <ac:chgData name="Daniel Moldawski" userId="b18ade50-948d-4ccd-a0a9-87a934807f57" providerId="ADAL" clId="{74D51625-6EBB-4A7E-8DE9-BA377392033E}" dt="2022-03-09T08:42:28.466" v="2553" actId="9405"/>
          <ac:inkMkLst>
            <pc:docMk/>
            <pc:sldMk cId="1454536884" sldId="282"/>
            <ac:inkMk id="1127" creationId="{2F38872E-7484-4E8F-9013-A7717B324830}"/>
          </ac:inkMkLst>
        </pc:inkChg>
        <pc:inkChg chg="add del mod">
          <ac:chgData name="Daniel Moldawski" userId="b18ade50-948d-4ccd-a0a9-87a934807f57" providerId="ADAL" clId="{74D51625-6EBB-4A7E-8DE9-BA377392033E}" dt="2022-03-09T08:42:57.768" v="2586" actId="9405"/>
          <ac:inkMkLst>
            <pc:docMk/>
            <pc:sldMk cId="1454536884" sldId="282"/>
            <ac:inkMk id="1128" creationId="{9EBEFEA3-D031-4DCD-83EE-5FE89959DD8B}"/>
          </ac:inkMkLst>
        </pc:inkChg>
        <pc:inkChg chg="add del mod">
          <ac:chgData name="Daniel Moldawski" userId="b18ade50-948d-4ccd-a0a9-87a934807f57" providerId="ADAL" clId="{74D51625-6EBB-4A7E-8DE9-BA377392033E}" dt="2022-03-09T08:42:57.443" v="2585" actId="9405"/>
          <ac:inkMkLst>
            <pc:docMk/>
            <pc:sldMk cId="1454536884" sldId="282"/>
            <ac:inkMk id="1129" creationId="{2479DEC7-03FF-4D1B-AE37-7C5B3576FAA5}"/>
          </ac:inkMkLst>
        </pc:inkChg>
        <pc:inkChg chg="add del mod">
          <ac:chgData name="Daniel Moldawski" userId="b18ade50-948d-4ccd-a0a9-87a934807f57" providerId="ADAL" clId="{74D51625-6EBB-4A7E-8DE9-BA377392033E}" dt="2022-03-09T08:42:57.061" v="2584" actId="9405"/>
          <ac:inkMkLst>
            <pc:docMk/>
            <pc:sldMk cId="1454536884" sldId="282"/>
            <ac:inkMk id="1130" creationId="{421A4E76-EEC3-44FE-B95E-340740B15E3E}"/>
          </ac:inkMkLst>
        </pc:inkChg>
        <pc:inkChg chg="add del mod">
          <ac:chgData name="Daniel Moldawski" userId="b18ade50-948d-4ccd-a0a9-87a934807f57" providerId="ADAL" clId="{74D51625-6EBB-4A7E-8DE9-BA377392033E}" dt="2022-03-09T08:42:56.579" v="2583"/>
          <ac:inkMkLst>
            <pc:docMk/>
            <pc:sldMk cId="1454536884" sldId="282"/>
            <ac:inkMk id="1131" creationId="{6C9AB4E4-A9A1-44EC-B521-B06B38BB96F1}"/>
          </ac:inkMkLst>
        </pc:inkChg>
        <pc:inkChg chg="add del mod">
          <ac:chgData name="Daniel Moldawski" userId="b18ade50-948d-4ccd-a0a9-87a934807f57" providerId="ADAL" clId="{74D51625-6EBB-4A7E-8DE9-BA377392033E}" dt="2022-03-09T08:42:56.123" v="2581" actId="9405"/>
          <ac:inkMkLst>
            <pc:docMk/>
            <pc:sldMk cId="1454536884" sldId="282"/>
            <ac:inkMk id="1133" creationId="{1DACCCA9-5ED8-4D20-A4B7-7AD866216D69}"/>
          </ac:inkMkLst>
        </pc:inkChg>
        <pc:inkChg chg="add del mod">
          <ac:chgData name="Daniel Moldawski" userId="b18ade50-948d-4ccd-a0a9-87a934807f57" providerId="ADAL" clId="{74D51625-6EBB-4A7E-8DE9-BA377392033E}" dt="2022-03-09T08:42:47.080" v="2563"/>
          <ac:inkMkLst>
            <pc:docMk/>
            <pc:sldMk cId="1454536884" sldId="282"/>
            <ac:inkMk id="1134" creationId="{43AACFD7-D431-4E12-A6AB-8E3B8446A4CE}"/>
          </ac:inkMkLst>
        </pc:inkChg>
        <pc:inkChg chg="add del">
          <ac:chgData name="Daniel Moldawski" userId="b18ade50-948d-4ccd-a0a9-87a934807f57" providerId="ADAL" clId="{74D51625-6EBB-4A7E-8DE9-BA377392033E}" dt="2022-03-09T08:42:48.477" v="2565" actId="9405"/>
          <ac:inkMkLst>
            <pc:docMk/>
            <pc:sldMk cId="1454536884" sldId="282"/>
            <ac:inkMk id="1136" creationId="{9EA93346-A7A0-450C-8B98-7CCA477B2DB0}"/>
          </ac:inkMkLst>
        </pc:inkChg>
        <pc:inkChg chg="add del">
          <ac:chgData name="Daniel Moldawski" userId="b18ade50-948d-4ccd-a0a9-87a934807f57" providerId="ADAL" clId="{74D51625-6EBB-4A7E-8DE9-BA377392033E}" dt="2022-03-09T08:42:49.128" v="2567" actId="9405"/>
          <ac:inkMkLst>
            <pc:docMk/>
            <pc:sldMk cId="1454536884" sldId="282"/>
            <ac:inkMk id="1137" creationId="{8A5FEFF8-F9F4-434D-91C9-5EA494262E8C}"/>
          </ac:inkMkLst>
        </pc:inkChg>
        <pc:inkChg chg="add del">
          <ac:chgData name="Daniel Moldawski" userId="b18ade50-948d-4ccd-a0a9-87a934807f57" providerId="ADAL" clId="{74D51625-6EBB-4A7E-8DE9-BA377392033E}" dt="2022-03-09T08:42:49.606" v="2569" actId="9405"/>
          <ac:inkMkLst>
            <pc:docMk/>
            <pc:sldMk cId="1454536884" sldId="282"/>
            <ac:inkMk id="1138" creationId="{D145F9C0-4D42-469B-9025-BAD14C16B689}"/>
          </ac:inkMkLst>
        </pc:inkChg>
        <pc:inkChg chg="add del mod">
          <ac:chgData name="Daniel Moldawski" userId="b18ade50-948d-4ccd-a0a9-87a934807f57" providerId="ADAL" clId="{74D51625-6EBB-4A7E-8DE9-BA377392033E}" dt="2022-03-09T08:42:55.736" v="2580" actId="9405"/>
          <ac:inkMkLst>
            <pc:docMk/>
            <pc:sldMk cId="1454536884" sldId="282"/>
            <ac:inkMk id="1139" creationId="{9C5B0262-5421-42AF-AE36-A177D853A7FD}"/>
          </ac:inkMkLst>
        </pc:inkChg>
        <pc:inkChg chg="add del">
          <ac:chgData name="Daniel Moldawski" userId="b18ade50-948d-4ccd-a0a9-87a934807f57" providerId="ADAL" clId="{74D51625-6EBB-4A7E-8DE9-BA377392033E}" dt="2022-03-09T08:43:36.971" v="2588" actId="9405"/>
          <ac:inkMkLst>
            <pc:docMk/>
            <pc:sldMk cId="1454536884" sldId="282"/>
            <ac:inkMk id="1141" creationId="{8264B793-2C8B-4B6A-8FB0-FA2F9890CE84}"/>
          </ac:inkMkLst>
        </pc:inkChg>
        <pc:inkChg chg="add del">
          <ac:chgData name="Daniel Moldawski" userId="b18ade50-948d-4ccd-a0a9-87a934807f57" providerId="ADAL" clId="{74D51625-6EBB-4A7E-8DE9-BA377392033E}" dt="2022-03-09T08:43:45.405" v="2590" actId="9405"/>
          <ac:inkMkLst>
            <pc:docMk/>
            <pc:sldMk cId="1454536884" sldId="282"/>
            <ac:inkMk id="1142" creationId="{20F1766D-1E60-4056-882A-3941859C5479}"/>
          </ac:inkMkLst>
        </pc:inkChg>
        <pc:inkChg chg="add">
          <ac:chgData name="Daniel Moldawski" userId="b18ade50-948d-4ccd-a0a9-87a934807f57" providerId="ADAL" clId="{74D51625-6EBB-4A7E-8DE9-BA377392033E}" dt="2022-03-09T08:43:54.351" v="2593" actId="9405"/>
          <ac:inkMkLst>
            <pc:docMk/>
            <pc:sldMk cId="1454536884" sldId="282"/>
            <ac:inkMk id="1143" creationId="{270922BA-8648-455B-A637-EC3F24A3A3EA}"/>
          </ac:inkMkLst>
        </pc:inkChg>
        <pc:inkChg chg="add mod">
          <ac:chgData name="Daniel Moldawski" userId="b18ade50-948d-4ccd-a0a9-87a934807f57" providerId="ADAL" clId="{74D51625-6EBB-4A7E-8DE9-BA377392033E}" dt="2022-03-09T08:47:30.001" v="2661"/>
          <ac:inkMkLst>
            <pc:docMk/>
            <pc:sldMk cId="1454536884" sldId="282"/>
            <ac:inkMk id="1144" creationId="{449B4C77-55D0-4520-B135-53C255150B81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1146" creationId="{719191A9-4ECC-451F-9997-7DF80785A638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1147" creationId="{E2B44D14-739B-4ED2-AACF-154DF667A318}"/>
          </ac:inkMkLst>
        </pc:inkChg>
        <pc:inkChg chg="add">
          <ac:chgData name="Daniel Moldawski" userId="b18ade50-948d-4ccd-a0a9-87a934807f57" providerId="ADAL" clId="{74D51625-6EBB-4A7E-8DE9-BA377392033E}" dt="2022-03-09T08:44:25.542" v="2599" actId="9405"/>
          <ac:inkMkLst>
            <pc:docMk/>
            <pc:sldMk cId="1454536884" sldId="282"/>
            <ac:inkMk id="1149" creationId="{F890CC5F-EC50-4104-B68F-741F02170034}"/>
          </ac:inkMkLst>
        </pc:inkChg>
        <pc:inkChg chg="add del">
          <ac:chgData name="Daniel Moldawski" userId="b18ade50-948d-4ccd-a0a9-87a934807f57" providerId="ADAL" clId="{74D51625-6EBB-4A7E-8DE9-BA377392033E}" dt="2022-03-09T08:44:33.544" v="2601" actId="9405"/>
          <ac:inkMkLst>
            <pc:docMk/>
            <pc:sldMk cId="1454536884" sldId="282"/>
            <ac:inkMk id="1150" creationId="{E3F70067-2DA1-43E7-9FD9-FC36A79528E4}"/>
          </ac:inkMkLst>
        </pc:inkChg>
        <pc:inkChg chg="add">
          <ac:chgData name="Daniel Moldawski" userId="b18ade50-948d-4ccd-a0a9-87a934807f57" providerId="ADAL" clId="{74D51625-6EBB-4A7E-8DE9-BA377392033E}" dt="2022-03-09T08:44:41.319" v="2602" actId="9405"/>
          <ac:inkMkLst>
            <pc:docMk/>
            <pc:sldMk cId="1454536884" sldId="282"/>
            <ac:inkMk id="1151" creationId="{EFA85C77-9B09-4395-9FF9-96137BCDD7A8}"/>
          </ac:inkMkLst>
        </pc:inkChg>
        <pc:inkChg chg="add mod">
          <ac:chgData name="Daniel Moldawski" userId="b18ade50-948d-4ccd-a0a9-87a934807f57" providerId="ADAL" clId="{74D51625-6EBB-4A7E-8DE9-BA377392033E}" dt="2022-03-09T08:49:52.938" v="2690"/>
          <ac:inkMkLst>
            <pc:docMk/>
            <pc:sldMk cId="1454536884" sldId="282"/>
            <ac:inkMk id="1152" creationId="{4B7F3201-3924-42D3-BC3B-AC8E7ED0FF38}"/>
          </ac:inkMkLst>
        </pc:inkChg>
        <pc:inkChg chg="add">
          <ac:chgData name="Daniel Moldawski" userId="b18ade50-948d-4ccd-a0a9-87a934807f57" providerId="ADAL" clId="{74D51625-6EBB-4A7E-8DE9-BA377392033E}" dt="2022-03-09T08:49:25.773" v="2684" actId="9405"/>
          <ac:inkMkLst>
            <pc:docMk/>
            <pc:sldMk cId="1454536884" sldId="282"/>
            <ac:inkMk id="1154" creationId="{C6E1BAC4-713F-4789-82F9-9B0565204C0C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1155" creationId="{3CE44BE3-27BC-4445-AD84-8DF86FC07B6F}"/>
          </ac:inkMkLst>
        </pc:inkChg>
        <pc:inkChg chg="add mod">
          <ac:chgData name="Daniel Moldawski" userId="b18ade50-948d-4ccd-a0a9-87a934807f57" providerId="ADAL" clId="{74D51625-6EBB-4A7E-8DE9-BA377392033E}" dt="2022-03-09T08:49:52.938" v="2690"/>
          <ac:inkMkLst>
            <pc:docMk/>
            <pc:sldMk cId="1454536884" sldId="282"/>
            <ac:inkMk id="1157" creationId="{2640A4A5-47BB-40BC-B52F-277E39B75C61}"/>
          </ac:inkMkLst>
        </pc:inkChg>
        <pc:inkChg chg="add mod">
          <ac:chgData name="Daniel Moldawski" userId="b18ade50-948d-4ccd-a0a9-87a934807f57" providerId="ADAL" clId="{74D51625-6EBB-4A7E-8DE9-BA377392033E}" dt="2022-03-09T08:49:52.938" v="2690"/>
          <ac:inkMkLst>
            <pc:docMk/>
            <pc:sldMk cId="1454536884" sldId="282"/>
            <ac:inkMk id="1159" creationId="{F2A8C413-6B56-43BA-8407-568734CEEC3B}"/>
          </ac:inkMkLst>
        </pc:inkChg>
        <pc:inkChg chg="add mod">
          <ac:chgData name="Daniel Moldawski" userId="b18ade50-948d-4ccd-a0a9-87a934807f57" providerId="ADAL" clId="{74D51625-6EBB-4A7E-8DE9-BA377392033E}" dt="2022-03-09T08:50:07.312" v="2692"/>
          <ac:inkMkLst>
            <pc:docMk/>
            <pc:sldMk cId="1454536884" sldId="282"/>
            <ac:inkMk id="1161" creationId="{2BAA1096-7BF9-4947-B531-7940909B7CF2}"/>
          </ac:inkMkLst>
        </pc:inkChg>
        <pc:inkChg chg="add">
          <ac:chgData name="Daniel Moldawski" userId="b18ade50-948d-4ccd-a0a9-87a934807f57" providerId="ADAL" clId="{74D51625-6EBB-4A7E-8DE9-BA377392033E}" dt="2022-03-09T08:50:10.701" v="2693" actId="9405"/>
          <ac:inkMkLst>
            <pc:docMk/>
            <pc:sldMk cId="1454536884" sldId="282"/>
            <ac:inkMk id="1163" creationId="{E7D2F92F-1D65-44CE-9F5E-55346A9E0D03}"/>
          </ac:inkMkLst>
        </pc:inkChg>
        <pc:inkChg chg="add del">
          <ac:chgData name="Daniel Moldawski" userId="b18ade50-948d-4ccd-a0a9-87a934807f57" providerId="ADAL" clId="{74D51625-6EBB-4A7E-8DE9-BA377392033E}" dt="2022-03-09T08:50:29.187" v="2695" actId="9405"/>
          <ac:inkMkLst>
            <pc:docMk/>
            <pc:sldMk cId="1454536884" sldId="282"/>
            <ac:inkMk id="1164" creationId="{F068F82B-11AE-4639-AD36-A9DD911C056C}"/>
          </ac:inkMkLst>
        </pc:inkChg>
        <pc:inkChg chg="add">
          <ac:chgData name="Daniel Moldawski" userId="b18ade50-948d-4ccd-a0a9-87a934807f57" providerId="ADAL" clId="{74D51625-6EBB-4A7E-8DE9-BA377392033E}" dt="2022-03-09T08:50:49.501" v="2696" actId="9405"/>
          <ac:inkMkLst>
            <pc:docMk/>
            <pc:sldMk cId="1454536884" sldId="282"/>
            <ac:inkMk id="1165" creationId="{7C1FA515-2F7D-4A26-878B-6EA22AD6E1B9}"/>
          </ac:inkMkLst>
        </pc:inkChg>
        <pc:inkChg chg="add del">
          <ac:chgData name="Daniel Moldawski" userId="b18ade50-948d-4ccd-a0a9-87a934807f57" providerId="ADAL" clId="{74D51625-6EBB-4A7E-8DE9-BA377392033E}" dt="2022-03-09T08:51:23.065" v="2698" actId="9405"/>
          <ac:inkMkLst>
            <pc:docMk/>
            <pc:sldMk cId="1454536884" sldId="282"/>
            <ac:inkMk id="1166" creationId="{34346988-0E45-4702-8C9F-F2ADE860285C}"/>
          </ac:inkMkLst>
        </pc:inkChg>
        <pc:inkChg chg="add del">
          <ac:chgData name="Daniel Moldawski" userId="b18ade50-948d-4ccd-a0a9-87a934807f57" providerId="ADAL" clId="{74D51625-6EBB-4A7E-8DE9-BA377392033E}" dt="2022-03-09T08:51:29.503" v="2700" actId="9405"/>
          <ac:inkMkLst>
            <pc:docMk/>
            <pc:sldMk cId="1454536884" sldId="282"/>
            <ac:inkMk id="1167" creationId="{0F00CC86-76BF-4377-A389-AAA4A360F5C3}"/>
          </ac:inkMkLst>
        </pc:inkChg>
        <pc:inkChg chg="add">
          <ac:chgData name="Daniel Moldawski" userId="b18ade50-948d-4ccd-a0a9-87a934807f57" providerId="ADAL" clId="{74D51625-6EBB-4A7E-8DE9-BA377392033E}" dt="2022-03-09T08:51:33.654" v="2701" actId="9405"/>
          <ac:inkMkLst>
            <pc:docMk/>
            <pc:sldMk cId="1454536884" sldId="282"/>
            <ac:inkMk id="1168" creationId="{BE8A0D82-EB9F-4C34-82E8-4599F8844AB1}"/>
          </ac:inkMkLst>
        </pc:inkChg>
        <pc:inkChg chg="add del">
          <ac:chgData name="Daniel Moldawski" userId="b18ade50-948d-4ccd-a0a9-87a934807f57" providerId="ADAL" clId="{74D51625-6EBB-4A7E-8DE9-BA377392033E}" dt="2022-03-09T08:51:45.358" v="2703" actId="9405"/>
          <ac:inkMkLst>
            <pc:docMk/>
            <pc:sldMk cId="1454536884" sldId="282"/>
            <ac:inkMk id="1169" creationId="{BA28BF29-9626-4C30-B642-58D780A3F643}"/>
          </ac:inkMkLst>
        </pc:inkChg>
        <pc:inkChg chg="add">
          <ac:chgData name="Daniel Moldawski" userId="b18ade50-948d-4ccd-a0a9-87a934807f57" providerId="ADAL" clId="{74D51625-6EBB-4A7E-8DE9-BA377392033E}" dt="2022-03-09T08:51:51.880" v="2704" actId="9405"/>
          <ac:inkMkLst>
            <pc:docMk/>
            <pc:sldMk cId="1454536884" sldId="282"/>
            <ac:inkMk id="1170" creationId="{2C0B6573-13B3-4D8C-BE41-62F8BCF1E29C}"/>
          </ac:inkMkLst>
        </pc:inkChg>
        <pc:inkChg chg="add del mod">
          <ac:chgData name="Daniel Moldawski" userId="b18ade50-948d-4ccd-a0a9-87a934807f57" providerId="ADAL" clId="{74D51625-6EBB-4A7E-8DE9-BA377392033E}" dt="2022-03-09T08:52:04.937" v="2708"/>
          <ac:inkMkLst>
            <pc:docMk/>
            <pc:sldMk cId="1454536884" sldId="282"/>
            <ac:inkMk id="1171" creationId="{4F8042A9-FDBD-4FC9-A966-B6E135EAD30D}"/>
          </ac:inkMkLst>
        </pc:inkChg>
        <pc:inkChg chg="add del mod">
          <ac:chgData name="Daniel Moldawski" userId="b18ade50-948d-4ccd-a0a9-87a934807f57" providerId="ADAL" clId="{74D51625-6EBB-4A7E-8DE9-BA377392033E}" dt="2022-03-09T08:52:14.733" v="2720" actId="9405"/>
          <ac:inkMkLst>
            <pc:docMk/>
            <pc:sldMk cId="1454536884" sldId="282"/>
            <ac:inkMk id="1173" creationId="{9B75F4C1-256E-418A-ADEE-C196AB481E5D}"/>
          </ac:inkMkLst>
        </pc:inkChg>
        <pc:inkChg chg="add del mod">
          <ac:chgData name="Daniel Moldawski" userId="b18ade50-948d-4ccd-a0a9-87a934807f57" providerId="ADAL" clId="{74D51625-6EBB-4A7E-8DE9-BA377392033E}" dt="2022-03-09T08:52:12.147" v="2719" actId="9405"/>
          <ac:inkMkLst>
            <pc:docMk/>
            <pc:sldMk cId="1454536884" sldId="282"/>
            <ac:inkMk id="1174" creationId="{5EF01CFA-E9F4-46C0-BEA7-ED0546DC8EE2}"/>
          </ac:inkMkLst>
        </pc:inkChg>
        <pc:inkChg chg="add del mod">
          <ac:chgData name="Daniel Moldawski" userId="b18ade50-948d-4ccd-a0a9-87a934807f57" providerId="ADAL" clId="{74D51625-6EBB-4A7E-8DE9-BA377392033E}" dt="2022-03-09T08:52:11.774" v="2718" actId="9405"/>
          <ac:inkMkLst>
            <pc:docMk/>
            <pc:sldMk cId="1454536884" sldId="282"/>
            <ac:inkMk id="1175" creationId="{51FBFA09-1A9B-46C5-B703-AA6898590F13}"/>
          </ac:inkMkLst>
        </pc:inkChg>
        <pc:inkChg chg="add del mod">
          <ac:chgData name="Daniel Moldawski" userId="b18ade50-948d-4ccd-a0a9-87a934807f57" providerId="ADAL" clId="{74D51625-6EBB-4A7E-8DE9-BA377392033E}" dt="2022-03-09T08:52:11.218" v="2717" actId="9405"/>
          <ac:inkMkLst>
            <pc:docMk/>
            <pc:sldMk cId="1454536884" sldId="282"/>
            <ac:inkMk id="1176" creationId="{6CC76EDE-A1C1-43C8-86D3-556DF866D95C}"/>
          </ac:inkMkLst>
        </pc:inkChg>
        <pc:inkChg chg="add del mod">
          <ac:chgData name="Daniel Moldawski" userId="b18ade50-948d-4ccd-a0a9-87a934807f57" providerId="ADAL" clId="{74D51625-6EBB-4A7E-8DE9-BA377392033E}" dt="2022-03-09T08:52:10.037" v="2716"/>
          <ac:inkMkLst>
            <pc:docMk/>
            <pc:sldMk cId="1454536884" sldId="282"/>
            <ac:inkMk id="1177" creationId="{2115C67F-D43E-4F99-AA6C-977B6DE95FA6}"/>
          </ac:inkMkLst>
        </pc:inkChg>
        <pc:inkChg chg="add mod">
          <ac:chgData name="Daniel Moldawski" userId="b18ade50-948d-4ccd-a0a9-87a934807f57" providerId="ADAL" clId="{74D51625-6EBB-4A7E-8DE9-BA377392033E}" dt="2022-03-09T08:53:10.825" v="2736"/>
          <ac:inkMkLst>
            <pc:docMk/>
            <pc:sldMk cId="1454536884" sldId="282"/>
            <ac:inkMk id="1179" creationId="{7152858A-3541-4B8D-BB87-62EA1230FBC4}"/>
          </ac:inkMkLst>
        </pc:inkChg>
        <pc:inkChg chg="add mod">
          <ac:chgData name="Daniel Moldawski" userId="b18ade50-948d-4ccd-a0a9-87a934807f57" providerId="ADAL" clId="{74D51625-6EBB-4A7E-8DE9-BA377392033E}" dt="2022-03-09T08:53:10.825" v="2736"/>
          <ac:inkMkLst>
            <pc:docMk/>
            <pc:sldMk cId="1454536884" sldId="282"/>
            <ac:inkMk id="1180" creationId="{9EFB1E94-CF65-4AA9-A25B-CC9A00746D80}"/>
          </ac:inkMkLst>
        </pc:inkChg>
        <pc:inkChg chg="add mod">
          <ac:chgData name="Daniel Moldawski" userId="b18ade50-948d-4ccd-a0a9-87a934807f57" providerId="ADAL" clId="{74D51625-6EBB-4A7E-8DE9-BA377392033E}" dt="2022-03-09T08:53:10.825" v="2736"/>
          <ac:inkMkLst>
            <pc:docMk/>
            <pc:sldMk cId="1454536884" sldId="282"/>
            <ac:inkMk id="1182" creationId="{FF30A27D-63E4-4CAB-952C-1F46E2B9C0D7}"/>
          </ac:inkMkLst>
        </pc:inkChg>
        <pc:inkChg chg="add mod">
          <ac:chgData name="Daniel Moldawski" userId="b18ade50-948d-4ccd-a0a9-87a934807f57" providerId="ADAL" clId="{74D51625-6EBB-4A7E-8DE9-BA377392033E}" dt="2022-03-09T08:52:55.281" v="2730"/>
          <ac:inkMkLst>
            <pc:docMk/>
            <pc:sldMk cId="1454536884" sldId="282"/>
            <ac:inkMk id="1183" creationId="{AE10FE1C-AF23-4E3C-9D55-BF387E88598E}"/>
          </ac:inkMkLst>
        </pc:inkChg>
        <pc:inkChg chg="add mod">
          <ac:chgData name="Daniel Moldawski" userId="b18ade50-948d-4ccd-a0a9-87a934807f57" providerId="ADAL" clId="{74D51625-6EBB-4A7E-8DE9-BA377392033E}" dt="2022-03-09T08:52:36.938" v="2727"/>
          <ac:inkMkLst>
            <pc:docMk/>
            <pc:sldMk cId="1454536884" sldId="282"/>
            <ac:inkMk id="1184" creationId="{DDA0EFB8-533C-4B92-A1B6-CCA3C4B3A827}"/>
          </ac:inkMkLst>
        </pc:inkChg>
        <pc:inkChg chg="add">
          <ac:chgData name="Daniel Moldawski" userId="b18ade50-948d-4ccd-a0a9-87a934807f57" providerId="ADAL" clId="{74D51625-6EBB-4A7E-8DE9-BA377392033E}" dt="2022-03-09T08:52:48.239" v="2728" actId="9405"/>
          <ac:inkMkLst>
            <pc:docMk/>
            <pc:sldMk cId="1454536884" sldId="282"/>
            <ac:inkMk id="1187" creationId="{1C70C56B-C213-4BE7-AEAC-A66D7A3227E4}"/>
          </ac:inkMkLst>
        </pc:inkChg>
        <pc:inkChg chg="add mod">
          <ac:chgData name="Daniel Moldawski" userId="b18ade50-948d-4ccd-a0a9-87a934807f57" providerId="ADAL" clId="{74D51625-6EBB-4A7E-8DE9-BA377392033E}" dt="2022-03-09T08:53:10.825" v="2736"/>
          <ac:inkMkLst>
            <pc:docMk/>
            <pc:sldMk cId="1454536884" sldId="282"/>
            <ac:inkMk id="1188" creationId="{A58E6456-184A-4DE0-8361-BC810DBCB070}"/>
          </ac:inkMkLst>
        </pc:inkChg>
        <pc:inkChg chg="add del mod">
          <ac:chgData name="Daniel Moldawski" userId="b18ade50-948d-4ccd-a0a9-87a934807f57" providerId="ADAL" clId="{74D51625-6EBB-4A7E-8DE9-BA377392033E}" dt="2022-03-09T08:53:03.703" v="2734"/>
          <ac:inkMkLst>
            <pc:docMk/>
            <pc:sldMk cId="1454536884" sldId="282"/>
            <ac:inkMk id="1190" creationId="{07B71010-7D72-46B4-968A-BF491A6481DF}"/>
          </ac:inkMkLst>
        </pc:inkChg>
        <pc:inkChg chg="add mod">
          <ac:chgData name="Daniel Moldawski" userId="b18ade50-948d-4ccd-a0a9-87a934807f57" providerId="ADAL" clId="{74D51625-6EBB-4A7E-8DE9-BA377392033E}" dt="2022-03-09T08:54:32.852" v="2748"/>
          <ac:inkMkLst>
            <pc:docMk/>
            <pc:sldMk cId="1454536884" sldId="282"/>
            <ac:inkMk id="1192" creationId="{37D80EF6-55C3-49A9-BABB-72730F5F0AA6}"/>
          </ac:inkMkLst>
        </pc:inkChg>
        <pc:inkChg chg="add del">
          <ac:chgData name="Daniel Moldawski" userId="b18ade50-948d-4ccd-a0a9-87a934807f57" providerId="ADAL" clId="{74D51625-6EBB-4A7E-8DE9-BA377392033E}" dt="2022-03-09T08:53:15.181" v="2738" actId="9405"/>
          <ac:inkMkLst>
            <pc:docMk/>
            <pc:sldMk cId="1454536884" sldId="282"/>
            <ac:inkMk id="1194" creationId="{C29194B3-9557-4C64-B622-BE8C9E38C9D3}"/>
          </ac:inkMkLst>
        </pc:inkChg>
        <pc:inkChg chg="add">
          <ac:chgData name="Daniel Moldawski" userId="b18ade50-948d-4ccd-a0a9-87a934807f57" providerId="ADAL" clId="{74D51625-6EBB-4A7E-8DE9-BA377392033E}" dt="2022-03-09T08:53:28.286" v="2739" actId="9405"/>
          <ac:inkMkLst>
            <pc:docMk/>
            <pc:sldMk cId="1454536884" sldId="282"/>
            <ac:inkMk id="1195" creationId="{B58A181D-7D9F-4A46-BCE9-A8E3B1D17FF1}"/>
          </ac:inkMkLst>
        </pc:inkChg>
        <pc:inkChg chg="add">
          <ac:chgData name="Daniel Moldawski" userId="b18ade50-948d-4ccd-a0a9-87a934807f57" providerId="ADAL" clId="{74D51625-6EBB-4A7E-8DE9-BA377392033E}" dt="2022-03-09T08:53:42.828" v="2740" actId="9405"/>
          <ac:inkMkLst>
            <pc:docMk/>
            <pc:sldMk cId="1454536884" sldId="282"/>
            <ac:inkMk id="1196" creationId="{C7803307-BE4F-4C63-A034-00422F836ABF}"/>
          </ac:inkMkLst>
        </pc:inkChg>
        <pc:inkChg chg="add">
          <ac:chgData name="Daniel Moldawski" userId="b18ade50-948d-4ccd-a0a9-87a934807f57" providerId="ADAL" clId="{74D51625-6EBB-4A7E-8DE9-BA377392033E}" dt="2022-03-09T08:53:50.090" v="2741" actId="9405"/>
          <ac:inkMkLst>
            <pc:docMk/>
            <pc:sldMk cId="1454536884" sldId="282"/>
            <ac:inkMk id="1197" creationId="{CAC881D9-5BAE-49FC-A86F-98364A876404}"/>
          </ac:inkMkLst>
        </pc:inkChg>
        <pc:inkChg chg="add">
          <ac:chgData name="Daniel Moldawski" userId="b18ade50-948d-4ccd-a0a9-87a934807f57" providerId="ADAL" clId="{74D51625-6EBB-4A7E-8DE9-BA377392033E}" dt="2022-03-09T08:54:01.354" v="2742" actId="9405"/>
          <ac:inkMkLst>
            <pc:docMk/>
            <pc:sldMk cId="1454536884" sldId="282"/>
            <ac:inkMk id="1198" creationId="{20A93862-959F-4482-AF62-05B5F1DDDF6D}"/>
          </ac:inkMkLst>
        </pc:inkChg>
        <pc:inkChg chg="add del mod">
          <ac:chgData name="Daniel Moldawski" userId="b18ade50-948d-4ccd-a0a9-87a934807f57" providerId="ADAL" clId="{74D51625-6EBB-4A7E-8DE9-BA377392033E}" dt="2022-03-09T08:54:25.107" v="2746"/>
          <ac:inkMkLst>
            <pc:docMk/>
            <pc:sldMk cId="1454536884" sldId="282"/>
            <ac:inkMk id="1199" creationId="{E712171C-5BB9-457A-AD06-FECB93E2C7CC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201" creationId="{FC24AFF8-A378-42AD-83CD-12FBFDDF0F0B}"/>
          </ac:inkMkLst>
        </pc:inkChg>
        <pc:inkChg chg="add mod">
          <ac:chgData name="Daniel Moldawski" userId="b18ade50-948d-4ccd-a0a9-87a934807f57" providerId="ADAL" clId="{74D51625-6EBB-4A7E-8DE9-BA377392033E}" dt="2022-03-09T08:54:46.446" v="2750"/>
          <ac:inkMkLst>
            <pc:docMk/>
            <pc:sldMk cId="1454536884" sldId="282"/>
            <ac:inkMk id="1203" creationId="{10E083D5-0271-4DF1-AB76-84038529BDDA}"/>
          </ac:inkMkLst>
        </pc:inkChg>
        <pc:inkChg chg="add">
          <ac:chgData name="Daniel Moldawski" userId="b18ade50-948d-4ccd-a0a9-87a934807f57" providerId="ADAL" clId="{74D51625-6EBB-4A7E-8DE9-BA377392033E}" dt="2022-03-09T08:55:20.571" v="2765" actId="9405"/>
          <ac:inkMkLst>
            <pc:docMk/>
            <pc:sldMk cId="1454536884" sldId="282"/>
            <ac:inkMk id="1205" creationId="{B7E8D645-2695-40DF-A607-C77ED62853B7}"/>
          </ac:inkMkLst>
        </pc:inkChg>
        <pc:inkChg chg="add del">
          <ac:chgData name="Daniel Moldawski" userId="b18ade50-948d-4ccd-a0a9-87a934807f57" providerId="ADAL" clId="{74D51625-6EBB-4A7E-8DE9-BA377392033E}" dt="2022-03-09T08:55:33.846" v="2769" actId="9405"/>
          <ac:inkMkLst>
            <pc:docMk/>
            <pc:sldMk cId="1454536884" sldId="282"/>
            <ac:inkMk id="1206" creationId="{A9CCD792-45DF-45D2-9F6D-92880329E718}"/>
          </ac:inkMkLst>
        </pc:inkChg>
        <pc:inkChg chg="add del">
          <ac:chgData name="Daniel Moldawski" userId="b18ade50-948d-4ccd-a0a9-87a934807f57" providerId="ADAL" clId="{74D51625-6EBB-4A7E-8DE9-BA377392033E}" dt="2022-03-09T08:55:33.720" v="2768" actId="9405"/>
          <ac:inkMkLst>
            <pc:docMk/>
            <pc:sldMk cId="1454536884" sldId="282"/>
            <ac:inkMk id="1207" creationId="{8207C0B5-CAE9-4384-BFC0-E5C23B4403CD}"/>
          </ac:inkMkLst>
        </pc:inkChg>
        <pc:inkChg chg="add">
          <ac:chgData name="Daniel Moldawski" userId="b18ade50-948d-4ccd-a0a9-87a934807f57" providerId="ADAL" clId="{74D51625-6EBB-4A7E-8DE9-BA377392033E}" dt="2022-03-09T08:55:47.740" v="2770" actId="9405"/>
          <ac:inkMkLst>
            <pc:docMk/>
            <pc:sldMk cId="1454536884" sldId="282"/>
            <ac:inkMk id="1208" creationId="{86A8BBD9-167B-404E-A975-65815917936D}"/>
          </ac:inkMkLst>
        </pc:inkChg>
        <pc:inkChg chg="add">
          <ac:chgData name="Daniel Moldawski" userId="b18ade50-948d-4ccd-a0a9-87a934807f57" providerId="ADAL" clId="{74D51625-6EBB-4A7E-8DE9-BA377392033E}" dt="2022-03-09T08:55:55.672" v="2771" actId="9405"/>
          <ac:inkMkLst>
            <pc:docMk/>
            <pc:sldMk cId="1454536884" sldId="282"/>
            <ac:inkMk id="1209" creationId="{EB129F33-1349-4920-A0C2-956757ECA06B}"/>
          </ac:inkMkLst>
        </pc:inkChg>
        <pc:inkChg chg="add">
          <ac:chgData name="Daniel Moldawski" userId="b18ade50-948d-4ccd-a0a9-87a934807f57" providerId="ADAL" clId="{74D51625-6EBB-4A7E-8DE9-BA377392033E}" dt="2022-03-09T08:56:08.758" v="2772" actId="9405"/>
          <ac:inkMkLst>
            <pc:docMk/>
            <pc:sldMk cId="1454536884" sldId="282"/>
            <ac:inkMk id="1210" creationId="{E7600F52-911F-4F95-8BC3-9EBA7925ED54}"/>
          </ac:inkMkLst>
        </pc:inkChg>
        <pc:inkChg chg="add del">
          <ac:chgData name="Daniel Moldawski" userId="b18ade50-948d-4ccd-a0a9-87a934807f57" providerId="ADAL" clId="{74D51625-6EBB-4A7E-8DE9-BA377392033E}" dt="2022-03-09T08:56:24.347" v="2774" actId="9405"/>
          <ac:inkMkLst>
            <pc:docMk/>
            <pc:sldMk cId="1454536884" sldId="282"/>
            <ac:inkMk id="1211" creationId="{F878E12F-26FB-4D01-A738-9743027AE013}"/>
          </ac:inkMkLst>
        </pc:inkChg>
        <pc:inkChg chg="add">
          <ac:chgData name="Daniel Moldawski" userId="b18ade50-948d-4ccd-a0a9-87a934807f57" providerId="ADAL" clId="{74D51625-6EBB-4A7E-8DE9-BA377392033E}" dt="2022-03-09T08:56:33.152" v="2775" actId="9405"/>
          <ac:inkMkLst>
            <pc:docMk/>
            <pc:sldMk cId="1454536884" sldId="282"/>
            <ac:inkMk id="1212" creationId="{CF6F826D-CB9C-448E-8DDC-9202E56A565F}"/>
          </ac:inkMkLst>
        </pc:inkChg>
        <pc:inkChg chg="add">
          <ac:chgData name="Daniel Moldawski" userId="b18ade50-948d-4ccd-a0a9-87a934807f57" providerId="ADAL" clId="{74D51625-6EBB-4A7E-8DE9-BA377392033E}" dt="2022-03-09T08:56:37.661" v="2776" actId="9405"/>
          <ac:inkMkLst>
            <pc:docMk/>
            <pc:sldMk cId="1454536884" sldId="282"/>
            <ac:inkMk id="1213" creationId="{51480F97-9DCA-44FC-AFCD-D71F078A5C0D}"/>
          </ac:inkMkLst>
        </pc:inkChg>
        <pc:inkChg chg="add">
          <ac:chgData name="Daniel Moldawski" userId="b18ade50-948d-4ccd-a0a9-87a934807f57" providerId="ADAL" clId="{74D51625-6EBB-4A7E-8DE9-BA377392033E}" dt="2022-03-09T08:56:42.203" v="2777" actId="9405"/>
          <ac:inkMkLst>
            <pc:docMk/>
            <pc:sldMk cId="1454536884" sldId="282"/>
            <ac:inkMk id="1214" creationId="{38977BEE-0027-4ED3-B554-EDDA89387983}"/>
          </ac:inkMkLst>
        </pc:inkChg>
        <pc:inkChg chg="add">
          <ac:chgData name="Daniel Moldawski" userId="b18ade50-948d-4ccd-a0a9-87a934807f57" providerId="ADAL" clId="{74D51625-6EBB-4A7E-8DE9-BA377392033E}" dt="2022-03-09T08:56:59.496" v="2778" actId="9405"/>
          <ac:inkMkLst>
            <pc:docMk/>
            <pc:sldMk cId="1454536884" sldId="282"/>
            <ac:inkMk id="1215" creationId="{035E6992-341A-4EE7-B2FA-323CF5A57096}"/>
          </ac:inkMkLst>
        </pc:inkChg>
        <pc:inkChg chg="add mod">
          <ac:chgData name="Daniel Moldawski" userId="b18ade50-948d-4ccd-a0a9-87a934807f57" providerId="ADAL" clId="{74D51625-6EBB-4A7E-8DE9-BA377392033E}" dt="2022-03-09T08:59:20.777" v="2783"/>
          <ac:inkMkLst>
            <pc:docMk/>
            <pc:sldMk cId="1454536884" sldId="282"/>
            <ac:inkMk id="1216" creationId="{F01CBD9B-CDA9-41C3-BE64-D89643D14F9D}"/>
          </ac:inkMkLst>
        </pc:inkChg>
        <pc:inkChg chg="add del mod">
          <ac:chgData name="Daniel Moldawski" userId="b18ade50-948d-4ccd-a0a9-87a934807f57" providerId="ADAL" clId="{74D51625-6EBB-4A7E-8DE9-BA377392033E}" dt="2022-03-09T08:59:20.777" v="2783"/>
          <ac:inkMkLst>
            <pc:docMk/>
            <pc:sldMk cId="1454536884" sldId="282"/>
            <ac:inkMk id="1217" creationId="{3C3FC3F9-E3D6-4A16-9D24-8CF421372042}"/>
          </ac:inkMkLst>
        </pc:inkChg>
      </pc:sldChg>
      <pc:sldChg chg="addSp delSp modSp new del mod">
        <pc:chgData name="Daniel Moldawski" userId="b18ade50-948d-4ccd-a0a9-87a934807f57" providerId="ADAL" clId="{74D51625-6EBB-4A7E-8DE9-BA377392033E}" dt="2022-03-09T08:55:10.033" v="2764" actId="2696"/>
        <pc:sldMkLst>
          <pc:docMk/>
          <pc:sldMk cId="332992646" sldId="283"/>
        </pc:sldMkLst>
        <pc:grpChg chg="mod">
          <ac:chgData name="Daniel Moldawski" userId="b18ade50-948d-4ccd-a0a9-87a934807f57" providerId="ADAL" clId="{74D51625-6EBB-4A7E-8DE9-BA377392033E}" dt="2022-03-09T08:55:04.015" v="2762"/>
          <ac:grpSpMkLst>
            <pc:docMk/>
            <pc:sldMk cId="332992646" sldId="283"/>
            <ac:grpSpMk id="11" creationId="{49836DDC-B53B-4677-AE50-858D7A8722CD}"/>
          </ac:grpSpMkLst>
        </pc:grpChg>
        <pc:inkChg chg="add mod">
          <ac:chgData name="Daniel Moldawski" userId="b18ade50-948d-4ccd-a0a9-87a934807f57" providerId="ADAL" clId="{74D51625-6EBB-4A7E-8DE9-BA377392033E}" dt="2022-03-09T08:55:04.015" v="2762"/>
          <ac:inkMkLst>
            <pc:docMk/>
            <pc:sldMk cId="332992646" sldId="283"/>
            <ac:inkMk id="4" creationId="{E89DBAB5-8561-47BC-9364-220D8683E9CE}"/>
          </ac:inkMkLst>
        </pc:inkChg>
        <pc:inkChg chg="add mod">
          <ac:chgData name="Daniel Moldawski" userId="b18ade50-948d-4ccd-a0a9-87a934807f57" providerId="ADAL" clId="{74D51625-6EBB-4A7E-8DE9-BA377392033E}" dt="2022-03-09T08:55:04.015" v="2762"/>
          <ac:inkMkLst>
            <pc:docMk/>
            <pc:sldMk cId="332992646" sldId="283"/>
            <ac:inkMk id="5" creationId="{C3EB8D07-8739-4243-9961-E4C475AC415D}"/>
          </ac:inkMkLst>
        </pc:inkChg>
        <pc:inkChg chg="add mod">
          <ac:chgData name="Daniel Moldawski" userId="b18ade50-948d-4ccd-a0a9-87a934807f57" providerId="ADAL" clId="{74D51625-6EBB-4A7E-8DE9-BA377392033E}" dt="2022-03-09T08:55:04.015" v="2762"/>
          <ac:inkMkLst>
            <pc:docMk/>
            <pc:sldMk cId="332992646" sldId="283"/>
            <ac:inkMk id="6" creationId="{00CFAE3E-73B2-45CE-AE01-58BF2B6FDC9A}"/>
          </ac:inkMkLst>
        </pc:inkChg>
        <pc:inkChg chg="add mod">
          <ac:chgData name="Daniel Moldawski" userId="b18ade50-948d-4ccd-a0a9-87a934807f57" providerId="ADAL" clId="{74D51625-6EBB-4A7E-8DE9-BA377392033E}" dt="2022-03-09T08:55:04.015" v="2762"/>
          <ac:inkMkLst>
            <pc:docMk/>
            <pc:sldMk cId="332992646" sldId="283"/>
            <ac:inkMk id="7" creationId="{FD395668-BC62-496B-8E5C-653A6DC24563}"/>
          </ac:inkMkLst>
        </pc:inkChg>
        <pc:inkChg chg="add del mod">
          <ac:chgData name="Daniel Moldawski" userId="b18ade50-948d-4ccd-a0a9-87a934807f57" providerId="ADAL" clId="{74D51625-6EBB-4A7E-8DE9-BA377392033E}" dt="2022-03-09T08:55:04.365" v="2763" actId="9405"/>
          <ac:inkMkLst>
            <pc:docMk/>
            <pc:sldMk cId="332992646" sldId="283"/>
            <ac:inkMk id="8" creationId="{094887DB-DF0B-4C98-BE16-76DE5E812349}"/>
          </ac:inkMkLst>
        </pc:inkChg>
        <pc:inkChg chg="add del mod">
          <ac:chgData name="Daniel Moldawski" userId="b18ade50-948d-4ccd-a0a9-87a934807f57" providerId="ADAL" clId="{74D51625-6EBB-4A7E-8DE9-BA377392033E}" dt="2022-03-09T08:55:04.015" v="2762"/>
          <ac:inkMkLst>
            <pc:docMk/>
            <pc:sldMk cId="332992646" sldId="283"/>
            <ac:inkMk id="9" creationId="{348BBC2B-5890-4A6E-97F0-C390C4B9E423}"/>
          </ac:inkMkLst>
        </pc:inkChg>
        <pc:inkChg chg="add del">
          <ac:chgData name="Daniel Moldawski" userId="b18ade50-948d-4ccd-a0a9-87a934807f57" providerId="ADAL" clId="{74D51625-6EBB-4A7E-8DE9-BA377392033E}" dt="2022-03-09T08:55:01.346" v="2759" actId="9405"/>
          <ac:inkMkLst>
            <pc:docMk/>
            <pc:sldMk cId="332992646" sldId="283"/>
            <ac:inkMk id="10" creationId="{015968C5-93FB-4C14-9535-70F177B46479}"/>
          </ac:inkMkLst>
        </pc:inkChg>
      </pc:sldChg>
      <pc:sldChg chg="addSp delSp modSp new mod">
        <pc:chgData name="Daniel Moldawski" userId="b18ade50-948d-4ccd-a0a9-87a934807f57" providerId="ADAL" clId="{74D51625-6EBB-4A7E-8DE9-BA377392033E}" dt="2022-06-18T09:27:49.122" v="3004" actId="1076"/>
        <pc:sldMkLst>
          <pc:docMk/>
          <pc:sldMk cId="2347229836" sldId="283"/>
        </pc:sldMkLst>
        <pc:spChg chg="del">
          <ac:chgData name="Daniel Moldawski" userId="b18ade50-948d-4ccd-a0a9-87a934807f57" providerId="ADAL" clId="{74D51625-6EBB-4A7E-8DE9-BA377392033E}" dt="2022-06-17T20:08:28.535" v="2901" actId="478"/>
          <ac:spMkLst>
            <pc:docMk/>
            <pc:sldMk cId="2347229836" sldId="283"/>
            <ac:spMk id="2" creationId="{D46F4AAB-13CA-B1DD-449A-4CD0A21ECFFA}"/>
          </ac:spMkLst>
        </pc:spChg>
        <pc:spChg chg="del">
          <ac:chgData name="Daniel Moldawski" userId="b18ade50-948d-4ccd-a0a9-87a934807f57" providerId="ADAL" clId="{74D51625-6EBB-4A7E-8DE9-BA377392033E}" dt="2022-06-17T20:08:27.480" v="2900" actId="478"/>
          <ac:spMkLst>
            <pc:docMk/>
            <pc:sldMk cId="2347229836" sldId="283"/>
            <ac:spMk id="3" creationId="{3EC6FC59-698C-7E37-501D-749EB46B2B34}"/>
          </ac:spMkLst>
        </pc:spChg>
        <pc:spChg chg="mod">
          <ac:chgData name="Daniel Moldawski" userId="b18ade50-948d-4ccd-a0a9-87a934807f57" providerId="ADAL" clId="{74D51625-6EBB-4A7E-8DE9-BA377392033E}" dt="2022-06-17T20:08:29.876" v="2902"/>
          <ac:spMkLst>
            <pc:docMk/>
            <pc:sldMk cId="2347229836" sldId="283"/>
            <ac:spMk id="5" creationId="{25BDA724-2999-8C0A-8FA0-DAC909BCF4A0}"/>
          </ac:spMkLst>
        </pc:spChg>
        <pc:spChg chg="add mod">
          <ac:chgData name="Daniel Moldawski" userId="b18ade50-948d-4ccd-a0a9-87a934807f57" providerId="ADAL" clId="{74D51625-6EBB-4A7E-8DE9-BA377392033E}" dt="2022-06-18T09:26:56.729" v="2993" actId="164"/>
          <ac:spMkLst>
            <pc:docMk/>
            <pc:sldMk cId="2347229836" sldId="283"/>
            <ac:spMk id="11" creationId="{3A38977A-2FD0-1CB2-72F2-0D0CA323DA18}"/>
          </ac:spMkLst>
        </pc:spChg>
        <pc:spChg chg="add mod">
          <ac:chgData name="Daniel Moldawski" userId="b18ade50-948d-4ccd-a0a9-87a934807f57" providerId="ADAL" clId="{74D51625-6EBB-4A7E-8DE9-BA377392033E}" dt="2022-06-18T09:26:56.729" v="2993" actId="164"/>
          <ac:spMkLst>
            <pc:docMk/>
            <pc:sldMk cId="2347229836" sldId="283"/>
            <ac:spMk id="12" creationId="{E3F4AAD7-9A54-9FEB-1733-894DAE878AA0}"/>
          </ac:spMkLst>
        </pc:spChg>
        <pc:spChg chg="mod">
          <ac:chgData name="Daniel Moldawski" userId="b18ade50-948d-4ccd-a0a9-87a934807f57" providerId="ADAL" clId="{74D51625-6EBB-4A7E-8DE9-BA377392033E}" dt="2022-06-17T20:10:12.757" v="2922"/>
          <ac:spMkLst>
            <pc:docMk/>
            <pc:sldMk cId="2347229836" sldId="283"/>
            <ac:spMk id="14" creationId="{BD7950E3-BB42-F993-45C3-9325A2CD8117}"/>
          </ac:spMkLst>
        </pc:spChg>
        <pc:spChg chg="add mod">
          <ac:chgData name="Daniel Moldawski" userId="b18ade50-948d-4ccd-a0a9-87a934807f57" providerId="ADAL" clId="{74D51625-6EBB-4A7E-8DE9-BA377392033E}" dt="2022-06-18T09:27:03.558" v="2994" actId="164"/>
          <ac:spMkLst>
            <pc:docMk/>
            <pc:sldMk cId="2347229836" sldId="283"/>
            <ac:spMk id="20" creationId="{0888991F-A906-67CB-407D-33776DB5EAB0}"/>
          </ac:spMkLst>
        </pc:spChg>
        <pc:spChg chg="add mod">
          <ac:chgData name="Daniel Moldawski" userId="b18ade50-948d-4ccd-a0a9-87a934807f57" providerId="ADAL" clId="{74D51625-6EBB-4A7E-8DE9-BA377392033E}" dt="2022-06-18T09:27:03.558" v="2994" actId="164"/>
          <ac:spMkLst>
            <pc:docMk/>
            <pc:sldMk cId="2347229836" sldId="283"/>
            <ac:spMk id="21" creationId="{D6BE3278-9CBC-9740-601B-3C5FE2B76067}"/>
          </ac:spMkLst>
        </pc:spChg>
        <pc:spChg chg="mod">
          <ac:chgData name="Daniel Moldawski" userId="b18ade50-948d-4ccd-a0a9-87a934807f57" providerId="ADAL" clId="{74D51625-6EBB-4A7E-8DE9-BA377392033E}" dt="2022-06-17T20:10:36.098" v="2928"/>
          <ac:spMkLst>
            <pc:docMk/>
            <pc:sldMk cId="2347229836" sldId="283"/>
            <ac:spMk id="23" creationId="{12415146-1446-4BEE-132C-C2940CDD861B}"/>
          </ac:spMkLst>
        </pc:spChg>
        <pc:spChg chg="add mod">
          <ac:chgData name="Daniel Moldawski" userId="b18ade50-948d-4ccd-a0a9-87a934807f57" providerId="ADAL" clId="{74D51625-6EBB-4A7E-8DE9-BA377392033E}" dt="2022-06-18T09:27:24.800" v="2998" actId="164"/>
          <ac:spMkLst>
            <pc:docMk/>
            <pc:sldMk cId="2347229836" sldId="283"/>
            <ac:spMk id="29" creationId="{E0DE6520-E2E3-EB98-08B0-31982AAE58B4}"/>
          </ac:spMkLst>
        </pc:spChg>
        <pc:spChg chg="add mod">
          <ac:chgData name="Daniel Moldawski" userId="b18ade50-948d-4ccd-a0a9-87a934807f57" providerId="ADAL" clId="{74D51625-6EBB-4A7E-8DE9-BA377392033E}" dt="2022-06-18T09:27:24.800" v="2998" actId="164"/>
          <ac:spMkLst>
            <pc:docMk/>
            <pc:sldMk cId="2347229836" sldId="283"/>
            <ac:spMk id="30" creationId="{A4D29E31-6533-05F3-A1B1-A38C0D4B13CE}"/>
          </ac:spMkLst>
        </pc:spChg>
        <pc:spChg chg="mod">
          <ac:chgData name="Daniel Moldawski" userId="b18ade50-948d-4ccd-a0a9-87a934807f57" providerId="ADAL" clId="{74D51625-6EBB-4A7E-8DE9-BA377392033E}" dt="2022-06-17T20:11:12.508" v="2937"/>
          <ac:spMkLst>
            <pc:docMk/>
            <pc:sldMk cId="2347229836" sldId="283"/>
            <ac:spMk id="32" creationId="{EBCACDD4-51E7-B796-D934-24299E975792}"/>
          </ac:spMkLst>
        </pc:spChg>
        <pc:spChg chg="add mod">
          <ac:chgData name="Daniel Moldawski" userId="b18ade50-948d-4ccd-a0a9-87a934807f57" providerId="ADAL" clId="{74D51625-6EBB-4A7E-8DE9-BA377392033E}" dt="2022-06-18T09:27:29.830" v="2999" actId="164"/>
          <ac:spMkLst>
            <pc:docMk/>
            <pc:sldMk cId="2347229836" sldId="283"/>
            <ac:spMk id="38" creationId="{5F420C08-F342-BF97-C7D8-65D5CE20A634}"/>
          </ac:spMkLst>
        </pc:spChg>
        <pc:spChg chg="add mod">
          <ac:chgData name="Daniel Moldawski" userId="b18ade50-948d-4ccd-a0a9-87a934807f57" providerId="ADAL" clId="{74D51625-6EBB-4A7E-8DE9-BA377392033E}" dt="2022-06-18T09:27:29.830" v="2999" actId="164"/>
          <ac:spMkLst>
            <pc:docMk/>
            <pc:sldMk cId="2347229836" sldId="283"/>
            <ac:spMk id="39" creationId="{C8B5BFBC-B0A4-F604-68BB-CA0E32A482DB}"/>
          </ac:spMkLst>
        </pc:spChg>
        <pc:spChg chg="mod">
          <ac:chgData name="Daniel Moldawski" userId="b18ade50-948d-4ccd-a0a9-87a934807f57" providerId="ADAL" clId="{74D51625-6EBB-4A7E-8DE9-BA377392033E}" dt="2022-06-17T20:11:54.304" v="2948"/>
          <ac:spMkLst>
            <pc:docMk/>
            <pc:sldMk cId="2347229836" sldId="283"/>
            <ac:spMk id="41" creationId="{59BFD508-1816-C599-D45E-974BF6E1FF3D}"/>
          </ac:spMkLst>
        </pc:spChg>
        <pc:spChg chg="add mod">
          <ac:chgData name="Daniel Moldawski" userId="b18ade50-948d-4ccd-a0a9-87a934807f57" providerId="ADAL" clId="{74D51625-6EBB-4A7E-8DE9-BA377392033E}" dt="2022-06-18T09:27:35.063" v="3000" actId="164"/>
          <ac:spMkLst>
            <pc:docMk/>
            <pc:sldMk cId="2347229836" sldId="283"/>
            <ac:spMk id="47" creationId="{2E01AF29-7E91-0495-80A2-6E4ECE8356F0}"/>
          </ac:spMkLst>
        </pc:spChg>
        <pc:spChg chg="add mod">
          <ac:chgData name="Daniel Moldawski" userId="b18ade50-948d-4ccd-a0a9-87a934807f57" providerId="ADAL" clId="{74D51625-6EBB-4A7E-8DE9-BA377392033E}" dt="2022-06-18T09:27:35.063" v="3000" actId="164"/>
          <ac:spMkLst>
            <pc:docMk/>
            <pc:sldMk cId="2347229836" sldId="283"/>
            <ac:spMk id="48" creationId="{CFC97FCF-A415-304E-533E-3D8CA74F46A1}"/>
          </ac:spMkLst>
        </pc:spChg>
        <pc:spChg chg="mod">
          <ac:chgData name="Daniel Moldawski" userId="b18ade50-948d-4ccd-a0a9-87a934807f57" providerId="ADAL" clId="{74D51625-6EBB-4A7E-8DE9-BA377392033E}" dt="2022-06-17T20:12:31.023" v="2957"/>
          <ac:spMkLst>
            <pc:docMk/>
            <pc:sldMk cId="2347229836" sldId="283"/>
            <ac:spMk id="50" creationId="{4DB9D3D5-6F12-0FAE-E12C-471B334E4A75}"/>
          </ac:spMkLst>
        </pc:spChg>
        <pc:spChg chg="add mod">
          <ac:chgData name="Daniel Moldawski" userId="b18ade50-948d-4ccd-a0a9-87a934807f57" providerId="ADAL" clId="{74D51625-6EBB-4A7E-8DE9-BA377392033E}" dt="2022-06-18T09:27:40.234" v="3001" actId="164"/>
          <ac:spMkLst>
            <pc:docMk/>
            <pc:sldMk cId="2347229836" sldId="283"/>
            <ac:spMk id="56" creationId="{8C826326-B5A2-576F-6C14-652CA1A9121B}"/>
          </ac:spMkLst>
        </pc:spChg>
        <pc:spChg chg="add mod">
          <ac:chgData name="Daniel Moldawski" userId="b18ade50-948d-4ccd-a0a9-87a934807f57" providerId="ADAL" clId="{74D51625-6EBB-4A7E-8DE9-BA377392033E}" dt="2022-06-18T09:27:40.234" v="3001" actId="164"/>
          <ac:spMkLst>
            <pc:docMk/>
            <pc:sldMk cId="2347229836" sldId="283"/>
            <ac:spMk id="58" creationId="{C8F74B1F-8D3D-AC80-8ACA-425BACAB3749}"/>
          </ac:spMkLst>
        </pc:spChg>
        <pc:spChg chg="mod topLvl">
          <ac:chgData name="Daniel Moldawski" userId="b18ade50-948d-4ccd-a0a9-87a934807f57" providerId="ADAL" clId="{74D51625-6EBB-4A7E-8DE9-BA377392033E}" dt="2022-06-18T09:27:45.028" v="3002" actId="164"/>
          <ac:spMkLst>
            <pc:docMk/>
            <pc:sldMk cId="2347229836" sldId="283"/>
            <ac:spMk id="60" creationId="{B79FCC17-64A5-66A1-D20C-2443B71A3BC4}"/>
          </ac:spMkLst>
        </pc:spChg>
        <pc:spChg chg="add mod">
          <ac:chgData name="Daniel Moldawski" userId="b18ade50-948d-4ccd-a0a9-87a934807f57" providerId="ADAL" clId="{74D51625-6EBB-4A7E-8DE9-BA377392033E}" dt="2022-06-18T09:27:45.028" v="3002" actId="164"/>
          <ac:spMkLst>
            <pc:docMk/>
            <pc:sldMk cId="2347229836" sldId="283"/>
            <ac:spMk id="67" creationId="{0D161AA3-0858-BB6A-0604-78D20FC4EE2C}"/>
          </ac:spMkLst>
        </pc:spChg>
        <pc:spChg chg="add mod">
          <ac:chgData name="Daniel Moldawski" userId="b18ade50-948d-4ccd-a0a9-87a934807f57" providerId="ADAL" clId="{74D51625-6EBB-4A7E-8DE9-BA377392033E}" dt="2022-06-18T09:27:45.028" v="3002" actId="164"/>
          <ac:spMkLst>
            <pc:docMk/>
            <pc:sldMk cId="2347229836" sldId="283"/>
            <ac:spMk id="68" creationId="{52EA15BC-3390-3A31-EB84-7EB003A1F92D}"/>
          </ac:spMkLst>
        </pc:spChg>
        <pc:grpChg chg="add mod">
          <ac:chgData name="Daniel Moldawski" userId="b18ade50-948d-4ccd-a0a9-87a934807f57" providerId="ADAL" clId="{74D51625-6EBB-4A7E-8DE9-BA377392033E}" dt="2022-06-18T09:27:15.559" v="2997" actId="1076"/>
          <ac:grpSpMkLst>
            <pc:docMk/>
            <pc:sldMk cId="2347229836" sldId="283"/>
            <ac:grpSpMk id="2" creationId="{5DB09A7E-BDDF-5798-A72F-097B82D8BA12}"/>
          </ac:grpSpMkLst>
        </pc:grpChg>
        <pc:grpChg chg="add mod">
          <ac:chgData name="Daniel Moldawski" userId="b18ade50-948d-4ccd-a0a9-87a934807f57" providerId="ADAL" clId="{74D51625-6EBB-4A7E-8DE9-BA377392033E}" dt="2022-06-18T09:27:06.917" v="2995" actId="1076"/>
          <ac:grpSpMkLst>
            <pc:docMk/>
            <pc:sldMk cId="2347229836" sldId="283"/>
            <ac:grpSpMk id="3" creationId="{DB241720-00F5-79BD-FA0D-45609386564F}"/>
          </ac:grpSpMkLst>
        </pc:grpChg>
        <pc:grpChg chg="add mod">
          <ac:chgData name="Daniel Moldawski" userId="b18ade50-948d-4ccd-a0a9-87a934807f57" providerId="ADAL" clId="{74D51625-6EBB-4A7E-8DE9-BA377392033E}" dt="2022-06-18T09:26:56.729" v="2993" actId="164"/>
          <ac:grpSpMkLst>
            <pc:docMk/>
            <pc:sldMk cId="2347229836" sldId="283"/>
            <ac:grpSpMk id="4" creationId="{1E40442F-F333-6E30-D842-86DA42F998BA}"/>
          </ac:grpSpMkLst>
        </pc:grpChg>
        <pc:grpChg chg="add mod">
          <ac:chgData name="Daniel Moldawski" userId="b18ade50-948d-4ccd-a0a9-87a934807f57" providerId="ADAL" clId="{74D51625-6EBB-4A7E-8DE9-BA377392033E}" dt="2022-06-18T09:27:03.558" v="2994" actId="164"/>
          <ac:grpSpMkLst>
            <pc:docMk/>
            <pc:sldMk cId="2347229836" sldId="283"/>
            <ac:grpSpMk id="13" creationId="{C68B2342-3B5E-0279-9107-F7DA58786C87}"/>
          </ac:grpSpMkLst>
        </pc:grpChg>
        <pc:grpChg chg="add mod">
          <ac:chgData name="Daniel Moldawski" userId="b18ade50-948d-4ccd-a0a9-87a934807f57" providerId="ADAL" clId="{74D51625-6EBB-4A7E-8DE9-BA377392033E}" dt="2022-06-18T09:27:24.800" v="2998" actId="164"/>
          <ac:grpSpMkLst>
            <pc:docMk/>
            <pc:sldMk cId="2347229836" sldId="283"/>
            <ac:grpSpMk id="22" creationId="{0097FCE8-1CAD-46D1-44F2-41D2EB869039}"/>
          </ac:grpSpMkLst>
        </pc:grpChg>
        <pc:grpChg chg="add mod">
          <ac:chgData name="Daniel Moldawski" userId="b18ade50-948d-4ccd-a0a9-87a934807f57" providerId="ADAL" clId="{74D51625-6EBB-4A7E-8DE9-BA377392033E}" dt="2022-06-18T09:27:29.830" v="2999" actId="164"/>
          <ac:grpSpMkLst>
            <pc:docMk/>
            <pc:sldMk cId="2347229836" sldId="283"/>
            <ac:grpSpMk id="31" creationId="{2981B4DC-4DD1-68BB-0922-7F732240C70F}"/>
          </ac:grpSpMkLst>
        </pc:grpChg>
        <pc:grpChg chg="add mod">
          <ac:chgData name="Daniel Moldawski" userId="b18ade50-948d-4ccd-a0a9-87a934807f57" providerId="ADAL" clId="{74D51625-6EBB-4A7E-8DE9-BA377392033E}" dt="2022-06-18T09:27:35.063" v="3000" actId="164"/>
          <ac:grpSpMkLst>
            <pc:docMk/>
            <pc:sldMk cId="2347229836" sldId="283"/>
            <ac:grpSpMk id="40" creationId="{42C139EE-8428-63F9-FDED-7AEA6D432BF1}"/>
          </ac:grpSpMkLst>
        </pc:grpChg>
        <pc:grpChg chg="add mod">
          <ac:chgData name="Daniel Moldawski" userId="b18ade50-948d-4ccd-a0a9-87a934807f57" providerId="ADAL" clId="{74D51625-6EBB-4A7E-8DE9-BA377392033E}" dt="2022-06-18T09:27:40.234" v="3001" actId="164"/>
          <ac:grpSpMkLst>
            <pc:docMk/>
            <pc:sldMk cId="2347229836" sldId="283"/>
            <ac:grpSpMk id="49" creationId="{E4B9DEE3-80CF-1D52-5ADD-0A1BEF16DB1E}"/>
          </ac:grpSpMkLst>
        </pc:grpChg>
        <pc:grpChg chg="add del mod">
          <ac:chgData name="Daniel Moldawski" userId="b18ade50-948d-4ccd-a0a9-87a934807f57" providerId="ADAL" clId="{74D51625-6EBB-4A7E-8DE9-BA377392033E}" dt="2022-06-18T09:26:40.737" v="2991" actId="165"/>
          <ac:grpSpMkLst>
            <pc:docMk/>
            <pc:sldMk cId="2347229836" sldId="283"/>
            <ac:grpSpMk id="59" creationId="{49923823-E058-C2FE-025F-70861625EB6E}"/>
          </ac:grpSpMkLst>
        </pc:grpChg>
        <pc:grpChg chg="add mod">
          <ac:chgData name="Daniel Moldawski" userId="b18ade50-948d-4ccd-a0a9-87a934807f57" providerId="ADAL" clId="{74D51625-6EBB-4A7E-8DE9-BA377392033E}" dt="2022-06-18T09:27:24.800" v="2998" actId="164"/>
          <ac:grpSpMkLst>
            <pc:docMk/>
            <pc:sldMk cId="2347229836" sldId="283"/>
            <ac:grpSpMk id="69" creationId="{249B3027-4880-CC19-B33B-957DB08B46C8}"/>
          </ac:grpSpMkLst>
        </pc:grpChg>
        <pc:grpChg chg="add mod">
          <ac:chgData name="Daniel Moldawski" userId="b18ade50-948d-4ccd-a0a9-87a934807f57" providerId="ADAL" clId="{74D51625-6EBB-4A7E-8DE9-BA377392033E}" dt="2022-06-18T09:27:29.830" v="2999" actId="164"/>
          <ac:grpSpMkLst>
            <pc:docMk/>
            <pc:sldMk cId="2347229836" sldId="283"/>
            <ac:grpSpMk id="70" creationId="{30ED8397-68BD-65CC-8F87-CE4D794F1E1A}"/>
          </ac:grpSpMkLst>
        </pc:grpChg>
        <pc:grpChg chg="add mod">
          <ac:chgData name="Daniel Moldawski" userId="b18ade50-948d-4ccd-a0a9-87a934807f57" providerId="ADAL" clId="{74D51625-6EBB-4A7E-8DE9-BA377392033E}" dt="2022-06-18T09:27:35.063" v="3000" actId="164"/>
          <ac:grpSpMkLst>
            <pc:docMk/>
            <pc:sldMk cId="2347229836" sldId="283"/>
            <ac:grpSpMk id="71" creationId="{BE0A203E-5BA6-5590-A8D5-2FA3C0E39C1C}"/>
          </ac:grpSpMkLst>
        </pc:grpChg>
        <pc:grpChg chg="add mod">
          <ac:chgData name="Daniel Moldawski" userId="b18ade50-948d-4ccd-a0a9-87a934807f57" providerId="ADAL" clId="{74D51625-6EBB-4A7E-8DE9-BA377392033E}" dt="2022-06-18T09:27:40.234" v="3001" actId="164"/>
          <ac:grpSpMkLst>
            <pc:docMk/>
            <pc:sldMk cId="2347229836" sldId="283"/>
            <ac:grpSpMk id="72" creationId="{AC573739-FB79-E96C-2CE4-4EE881FC4969}"/>
          </ac:grpSpMkLst>
        </pc:grpChg>
        <pc:grpChg chg="add mod">
          <ac:chgData name="Daniel Moldawski" userId="b18ade50-948d-4ccd-a0a9-87a934807f57" providerId="ADAL" clId="{74D51625-6EBB-4A7E-8DE9-BA377392033E}" dt="2022-06-18T09:27:49.122" v="3004" actId="1076"/>
          <ac:grpSpMkLst>
            <pc:docMk/>
            <pc:sldMk cId="2347229836" sldId="283"/>
            <ac:grpSpMk id="73" creationId="{9F3AD59B-BFDD-5429-084B-AAAD7348A41F}"/>
          </ac:grpSpMkLst>
        </pc:grpChg>
        <pc:cxnChg chg="mod">
          <ac:chgData name="Daniel Moldawski" userId="b18ade50-948d-4ccd-a0a9-87a934807f57" providerId="ADAL" clId="{74D51625-6EBB-4A7E-8DE9-BA377392033E}" dt="2022-06-17T20:08:29.876" v="2902"/>
          <ac:cxnSpMkLst>
            <pc:docMk/>
            <pc:sldMk cId="2347229836" sldId="283"/>
            <ac:cxnSpMk id="6" creationId="{FAEB361F-1F86-535D-39BE-29EA6EB09E2D}"/>
          </ac:cxnSpMkLst>
        </pc:cxnChg>
        <pc:cxnChg chg="mod">
          <ac:chgData name="Daniel Moldawski" userId="b18ade50-948d-4ccd-a0a9-87a934807f57" providerId="ADAL" clId="{74D51625-6EBB-4A7E-8DE9-BA377392033E}" dt="2022-06-17T20:08:29.876" v="2902"/>
          <ac:cxnSpMkLst>
            <pc:docMk/>
            <pc:sldMk cId="2347229836" sldId="283"/>
            <ac:cxnSpMk id="7" creationId="{7FBF3A2F-2665-6F29-0A20-BA530100A274}"/>
          </ac:cxnSpMkLst>
        </pc:cxnChg>
        <pc:cxnChg chg="mod">
          <ac:chgData name="Daniel Moldawski" userId="b18ade50-948d-4ccd-a0a9-87a934807f57" providerId="ADAL" clId="{74D51625-6EBB-4A7E-8DE9-BA377392033E}" dt="2022-06-17T20:08:29.876" v="2902"/>
          <ac:cxnSpMkLst>
            <pc:docMk/>
            <pc:sldMk cId="2347229836" sldId="283"/>
            <ac:cxnSpMk id="8" creationId="{5902FCEC-8788-E195-1C88-FBBFFDB3B342}"/>
          </ac:cxnSpMkLst>
        </pc:cxnChg>
        <pc:cxnChg chg="mod">
          <ac:chgData name="Daniel Moldawski" userId="b18ade50-948d-4ccd-a0a9-87a934807f57" providerId="ADAL" clId="{74D51625-6EBB-4A7E-8DE9-BA377392033E}" dt="2022-06-17T20:08:29.876" v="2902"/>
          <ac:cxnSpMkLst>
            <pc:docMk/>
            <pc:sldMk cId="2347229836" sldId="283"/>
            <ac:cxnSpMk id="9" creationId="{C945A5F9-A2F4-F605-B4D7-BD7D1089A099}"/>
          </ac:cxnSpMkLst>
        </pc:cxnChg>
        <pc:cxnChg chg="mod">
          <ac:chgData name="Daniel Moldawski" userId="b18ade50-948d-4ccd-a0a9-87a934807f57" providerId="ADAL" clId="{74D51625-6EBB-4A7E-8DE9-BA377392033E}" dt="2022-06-17T20:08:29.876" v="2902"/>
          <ac:cxnSpMkLst>
            <pc:docMk/>
            <pc:sldMk cId="2347229836" sldId="283"/>
            <ac:cxnSpMk id="10" creationId="{956B4D9C-0931-272E-CF12-29C7FA75BFD0}"/>
          </ac:cxnSpMkLst>
        </pc:cxnChg>
        <pc:cxnChg chg="mod">
          <ac:chgData name="Daniel Moldawski" userId="b18ade50-948d-4ccd-a0a9-87a934807f57" providerId="ADAL" clId="{74D51625-6EBB-4A7E-8DE9-BA377392033E}" dt="2022-06-17T20:10:12.757" v="2922"/>
          <ac:cxnSpMkLst>
            <pc:docMk/>
            <pc:sldMk cId="2347229836" sldId="283"/>
            <ac:cxnSpMk id="15" creationId="{7282DC87-A407-D411-A22D-6D1481BDDB92}"/>
          </ac:cxnSpMkLst>
        </pc:cxnChg>
        <pc:cxnChg chg="mod">
          <ac:chgData name="Daniel Moldawski" userId="b18ade50-948d-4ccd-a0a9-87a934807f57" providerId="ADAL" clId="{74D51625-6EBB-4A7E-8DE9-BA377392033E}" dt="2022-06-17T20:10:12.757" v="2922"/>
          <ac:cxnSpMkLst>
            <pc:docMk/>
            <pc:sldMk cId="2347229836" sldId="283"/>
            <ac:cxnSpMk id="16" creationId="{E306ECC0-B0B9-E273-5B4A-74BB39B0AD49}"/>
          </ac:cxnSpMkLst>
        </pc:cxnChg>
        <pc:cxnChg chg="mod">
          <ac:chgData name="Daniel Moldawski" userId="b18ade50-948d-4ccd-a0a9-87a934807f57" providerId="ADAL" clId="{74D51625-6EBB-4A7E-8DE9-BA377392033E}" dt="2022-06-17T20:10:12.757" v="2922"/>
          <ac:cxnSpMkLst>
            <pc:docMk/>
            <pc:sldMk cId="2347229836" sldId="283"/>
            <ac:cxnSpMk id="17" creationId="{C609CCD2-7277-0170-E6F1-DA9FA8A68D21}"/>
          </ac:cxnSpMkLst>
        </pc:cxnChg>
        <pc:cxnChg chg="mod">
          <ac:chgData name="Daniel Moldawski" userId="b18ade50-948d-4ccd-a0a9-87a934807f57" providerId="ADAL" clId="{74D51625-6EBB-4A7E-8DE9-BA377392033E}" dt="2022-06-17T20:10:12.757" v="2922"/>
          <ac:cxnSpMkLst>
            <pc:docMk/>
            <pc:sldMk cId="2347229836" sldId="283"/>
            <ac:cxnSpMk id="18" creationId="{DC34E738-DAEC-F956-3EC7-C6B1B5633083}"/>
          </ac:cxnSpMkLst>
        </pc:cxnChg>
        <pc:cxnChg chg="mod">
          <ac:chgData name="Daniel Moldawski" userId="b18ade50-948d-4ccd-a0a9-87a934807f57" providerId="ADAL" clId="{74D51625-6EBB-4A7E-8DE9-BA377392033E}" dt="2022-06-17T20:10:12.757" v="2922"/>
          <ac:cxnSpMkLst>
            <pc:docMk/>
            <pc:sldMk cId="2347229836" sldId="283"/>
            <ac:cxnSpMk id="19" creationId="{659DB757-B1C7-923F-20C5-D81820CC838B}"/>
          </ac:cxnSpMkLst>
        </pc:cxnChg>
        <pc:cxnChg chg="mod">
          <ac:chgData name="Daniel Moldawski" userId="b18ade50-948d-4ccd-a0a9-87a934807f57" providerId="ADAL" clId="{74D51625-6EBB-4A7E-8DE9-BA377392033E}" dt="2022-06-17T20:10:36.098" v="2928"/>
          <ac:cxnSpMkLst>
            <pc:docMk/>
            <pc:sldMk cId="2347229836" sldId="283"/>
            <ac:cxnSpMk id="24" creationId="{7E3377F3-B3F5-2245-7702-E74BD4EA6DB4}"/>
          </ac:cxnSpMkLst>
        </pc:cxnChg>
        <pc:cxnChg chg="mod">
          <ac:chgData name="Daniel Moldawski" userId="b18ade50-948d-4ccd-a0a9-87a934807f57" providerId="ADAL" clId="{74D51625-6EBB-4A7E-8DE9-BA377392033E}" dt="2022-06-17T20:10:36.098" v="2928"/>
          <ac:cxnSpMkLst>
            <pc:docMk/>
            <pc:sldMk cId="2347229836" sldId="283"/>
            <ac:cxnSpMk id="25" creationId="{C015D902-16CC-F592-1DA3-72D15960744F}"/>
          </ac:cxnSpMkLst>
        </pc:cxnChg>
        <pc:cxnChg chg="mod">
          <ac:chgData name="Daniel Moldawski" userId="b18ade50-948d-4ccd-a0a9-87a934807f57" providerId="ADAL" clId="{74D51625-6EBB-4A7E-8DE9-BA377392033E}" dt="2022-06-17T20:10:36.098" v="2928"/>
          <ac:cxnSpMkLst>
            <pc:docMk/>
            <pc:sldMk cId="2347229836" sldId="283"/>
            <ac:cxnSpMk id="26" creationId="{82ED1CFB-B4AD-AD1B-878E-B563EE1F2044}"/>
          </ac:cxnSpMkLst>
        </pc:cxnChg>
        <pc:cxnChg chg="mod">
          <ac:chgData name="Daniel Moldawski" userId="b18ade50-948d-4ccd-a0a9-87a934807f57" providerId="ADAL" clId="{74D51625-6EBB-4A7E-8DE9-BA377392033E}" dt="2022-06-17T20:10:36.098" v="2928"/>
          <ac:cxnSpMkLst>
            <pc:docMk/>
            <pc:sldMk cId="2347229836" sldId="283"/>
            <ac:cxnSpMk id="27" creationId="{B76588C3-0517-B7C5-A39F-8995269E6843}"/>
          </ac:cxnSpMkLst>
        </pc:cxnChg>
        <pc:cxnChg chg="mod">
          <ac:chgData name="Daniel Moldawski" userId="b18ade50-948d-4ccd-a0a9-87a934807f57" providerId="ADAL" clId="{74D51625-6EBB-4A7E-8DE9-BA377392033E}" dt="2022-06-17T20:10:36.098" v="2928"/>
          <ac:cxnSpMkLst>
            <pc:docMk/>
            <pc:sldMk cId="2347229836" sldId="283"/>
            <ac:cxnSpMk id="28" creationId="{3D758F4D-40A8-1533-F014-C0A5CFCBA530}"/>
          </ac:cxnSpMkLst>
        </pc:cxnChg>
        <pc:cxnChg chg="mod">
          <ac:chgData name="Daniel Moldawski" userId="b18ade50-948d-4ccd-a0a9-87a934807f57" providerId="ADAL" clId="{74D51625-6EBB-4A7E-8DE9-BA377392033E}" dt="2022-06-17T20:11:12.508" v="2937"/>
          <ac:cxnSpMkLst>
            <pc:docMk/>
            <pc:sldMk cId="2347229836" sldId="283"/>
            <ac:cxnSpMk id="33" creationId="{61137920-68F9-A71B-E4F7-50437C38B0F6}"/>
          </ac:cxnSpMkLst>
        </pc:cxnChg>
        <pc:cxnChg chg="mod">
          <ac:chgData name="Daniel Moldawski" userId="b18ade50-948d-4ccd-a0a9-87a934807f57" providerId="ADAL" clId="{74D51625-6EBB-4A7E-8DE9-BA377392033E}" dt="2022-06-17T20:11:12.508" v="2937"/>
          <ac:cxnSpMkLst>
            <pc:docMk/>
            <pc:sldMk cId="2347229836" sldId="283"/>
            <ac:cxnSpMk id="34" creationId="{2E7725CB-7CE2-C6EF-066D-F65DBD9C92B8}"/>
          </ac:cxnSpMkLst>
        </pc:cxnChg>
        <pc:cxnChg chg="mod">
          <ac:chgData name="Daniel Moldawski" userId="b18ade50-948d-4ccd-a0a9-87a934807f57" providerId="ADAL" clId="{74D51625-6EBB-4A7E-8DE9-BA377392033E}" dt="2022-06-17T20:11:12.508" v="2937"/>
          <ac:cxnSpMkLst>
            <pc:docMk/>
            <pc:sldMk cId="2347229836" sldId="283"/>
            <ac:cxnSpMk id="35" creationId="{DEA72F7F-A26F-D5C1-BED3-7ECF7FD2617A}"/>
          </ac:cxnSpMkLst>
        </pc:cxnChg>
        <pc:cxnChg chg="mod">
          <ac:chgData name="Daniel Moldawski" userId="b18ade50-948d-4ccd-a0a9-87a934807f57" providerId="ADAL" clId="{74D51625-6EBB-4A7E-8DE9-BA377392033E}" dt="2022-06-17T20:11:12.508" v="2937"/>
          <ac:cxnSpMkLst>
            <pc:docMk/>
            <pc:sldMk cId="2347229836" sldId="283"/>
            <ac:cxnSpMk id="36" creationId="{4FAF6774-CE6B-D64B-B5C5-23DA0055A2B1}"/>
          </ac:cxnSpMkLst>
        </pc:cxnChg>
        <pc:cxnChg chg="mod">
          <ac:chgData name="Daniel Moldawski" userId="b18ade50-948d-4ccd-a0a9-87a934807f57" providerId="ADAL" clId="{74D51625-6EBB-4A7E-8DE9-BA377392033E}" dt="2022-06-17T20:11:12.508" v="2937"/>
          <ac:cxnSpMkLst>
            <pc:docMk/>
            <pc:sldMk cId="2347229836" sldId="283"/>
            <ac:cxnSpMk id="37" creationId="{EA4A5DF3-8CC8-769A-552D-F91EC435D6AE}"/>
          </ac:cxnSpMkLst>
        </pc:cxnChg>
        <pc:cxnChg chg="mod">
          <ac:chgData name="Daniel Moldawski" userId="b18ade50-948d-4ccd-a0a9-87a934807f57" providerId="ADAL" clId="{74D51625-6EBB-4A7E-8DE9-BA377392033E}" dt="2022-06-17T20:11:54.304" v="2948"/>
          <ac:cxnSpMkLst>
            <pc:docMk/>
            <pc:sldMk cId="2347229836" sldId="283"/>
            <ac:cxnSpMk id="42" creationId="{0DE59DDC-634C-F32B-85C5-034C62B0A640}"/>
          </ac:cxnSpMkLst>
        </pc:cxnChg>
        <pc:cxnChg chg="mod">
          <ac:chgData name="Daniel Moldawski" userId="b18ade50-948d-4ccd-a0a9-87a934807f57" providerId="ADAL" clId="{74D51625-6EBB-4A7E-8DE9-BA377392033E}" dt="2022-06-17T20:11:54.304" v="2948"/>
          <ac:cxnSpMkLst>
            <pc:docMk/>
            <pc:sldMk cId="2347229836" sldId="283"/>
            <ac:cxnSpMk id="43" creationId="{A8C07B38-F4BE-55BC-9DA4-981DD1440F85}"/>
          </ac:cxnSpMkLst>
        </pc:cxnChg>
        <pc:cxnChg chg="mod">
          <ac:chgData name="Daniel Moldawski" userId="b18ade50-948d-4ccd-a0a9-87a934807f57" providerId="ADAL" clId="{74D51625-6EBB-4A7E-8DE9-BA377392033E}" dt="2022-06-17T20:11:54.304" v="2948"/>
          <ac:cxnSpMkLst>
            <pc:docMk/>
            <pc:sldMk cId="2347229836" sldId="283"/>
            <ac:cxnSpMk id="44" creationId="{37A287E4-5720-A17D-9DB4-60608814FC37}"/>
          </ac:cxnSpMkLst>
        </pc:cxnChg>
        <pc:cxnChg chg="mod">
          <ac:chgData name="Daniel Moldawski" userId="b18ade50-948d-4ccd-a0a9-87a934807f57" providerId="ADAL" clId="{74D51625-6EBB-4A7E-8DE9-BA377392033E}" dt="2022-06-17T20:11:54.304" v="2948"/>
          <ac:cxnSpMkLst>
            <pc:docMk/>
            <pc:sldMk cId="2347229836" sldId="283"/>
            <ac:cxnSpMk id="45" creationId="{CA49A80C-0036-6E6B-6587-08706F0420D3}"/>
          </ac:cxnSpMkLst>
        </pc:cxnChg>
        <pc:cxnChg chg="mod">
          <ac:chgData name="Daniel Moldawski" userId="b18ade50-948d-4ccd-a0a9-87a934807f57" providerId="ADAL" clId="{74D51625-6EBB-4A7E-8DE9-BA377392033E}" dt="2022-06-17T20:11:54.304" v="2948"/>
          <ac:cxnSpMkLst>
            <pc:docMk/>
            <pc:sldMk cId="2347229836" sldId="283"/>
            <ac:cxnSpMk id="46" creationId="{4DC502A8-BAB4-5353-A2FA-D64D4EE64A60}"/>
          </ac:cxnSpMkLst>
        </pc:cxnChg>
        <pc:cxnChg chg="mod">
          <ac:chgData name="Daniel Moldawski" userId="b18ade50-948d-4ccd-a0a9-87a934807f57" providerId="ADAL" clId="{74D51625-6EBB-4A7E-8DE9-BA377392033E}" dt="2022-06-17T20:12:31.023" v="2957"/>
          <ac:cxnSpMkLst>
            <pc:docMk/>
            <pc:sldMk cId="2347229836" sldId="283"/>
            <ac:cxnSpMk id="51" creationId="{566BD4E4-75FB-F08D-B4CB-FCF5DC0C47BB}"/>
          </ac:cxnSpMkLst>
        </pc:cxnChg>
        <pc:cxnChg chg="mod">
          <ac:chgData name="Daniel Moldawski" userId="b18ade50-948d-4ccd-a0a9-87a934807f57" providerId="ADAL" clId="{74D51625-6EBB-4A7E-8DE9-BA377392033E}" dt="2022-06-17T20:12:31.023" v="2957"/>
          <ac:cxnSpMkLst>
            <pc:docMk/>
            <pc:sldMk cId="2347229836" sldId="283"/>
            <ac:cxnSpMk id="52" creationId="{FADC095F-84DD-A366-09FC-CD32F2E01153}"/>
          </ac:cxnSpMkLst>
        </pc:cxnChg>
        <pc:cxnChg chg="mod">
          <ac:chgData name="Daniel Moldawski" userId="b18ade50-948d-4ccd-a0a9-87a934807f57" providerId="ADAL" clId="{74D51625-6EBB-4A7E-8DE9-BA377392033E}" dt="2022-06-17T20:12:31.023" v="2957"/>
          <ac:cxnSpMkLst>
            <pc:docMk/>
            <pc:sldMk cId="2347229836" sldId="283"/>
            <ac:cxnSpMk id="53" creationId="{DE74196E-D167-D852-21CA-DB6FBD85F8CF}"/>
          </ac:cxnSpMkLst>
        </pc:cxnChg>
        <pc:cxnChg chg="mod">
          <ac:chgData name="Daniel Moldawski" userId="b18ade50-948d-4ccd-a0a9-87a934807f57" providerId="ADAL" clId="{74D51625-6EBB-4A7E-8DE9-BA377392033E}" dt="2022-06-17T20:12:31.023" v="2957"/>
          <ac:cxnSpMkLst>
            <pc:docMk/>
            <pc:sldMk cId="2347229836" sldId="283"/>
            <ac:cxnSpMk id="54" creationId="{BE95AE1C-234A-95F2-C9B7-EF0CB67A17E7}"/>
          </ac:cxnSpMkLst>
        </pc:cxnChg>
        <pc:cxnChg chg="mod">
          <ac:chgData name="Daniel Moldawski" userId="b18ade50-948d-4ccd-a0a9-87a934807f57" providerId="ADAL" clId="{74D51625-6EBB-4A7E-8DE9-BA377392033E}" dt="2022-06-17T20:12:31.023" v="2957"/>
          <ac:cxnSpMkLst>
            <pc:docMk/>
            <pc:sldMk cId="2347229836" sldId="283"/>
            <ac:cxnSpMk id="55" creationId="{D1A46E47-28C0-16C7-B442-C7623FF5AD9C}"/>
          </ac:cxnSpMkLst>
        </pc:cxnChg>
        <pc:cxnChg chg="add mod">
          <ac:chgData name="Daniel Moldawski" userId="b18ade50-948d-4ccd-a0a9-87a934807f57" providerId="ADAL" clId="{74D51625-6EBB-4A7E-8DE9-BA377392033E}" dt="2022-06-18T09:27:40.234" v="3001" actId="164"/>
          <ac:cxnSpMkLst>
            <pc:docMk/>
            <pc:sldMk cId="2347229836" sldId="283"/>
            <ac:cxnSpMk id="57" creationId="{6A145D50-A030-8D64-3C0C-CCDAF7C9743C}"/>
          </ac:cxnSpMkLst>
        </pc:cxnChg>
        <pc:cxnChg chg="mod topLvl">
          <ac:chgData name="Daniel Moldawski" userId="b18ade50-948d-4ccd-a0a9-87a934807f57" providerId="ADAL" clId="{74D51625-6EBB-4A7E-8DE9-BA377392033E}" dt="2022-06-18T09:27:45.028" v="3002" actId="164"/>
          <ac:cxnSpMkLst>
            <pc:docMk/>
            <pc:sldMk cId="2347229836" sldId="283"/>
            <ac:cxnSpMk id="61" creationId="{9395AC12-6BD8-1ABF-1A5A-68A9063C6F36}"/>
          </ac:cxnSpMkLst>
        </pc:cxnChg>
        <pc:cxnChg chg="mod topLvl">
          <ac:chgData name="Daniel Moldawski" userId="b18ade50-948d-4ccd-a0a9-87a934807f57" providerId="ADAL" clId="{74D51625-6EBB-4A7E-8DE9-BA377392033E}" dt="2022-06-18T09:27:45.028" v="3002" actId="164"/>
          <ac:cxnSpMkLst>
            <pc:docMk/>
            <pc:sldMk cId="2347229836" sldId="283"/>
            <ac:cxnSpMk id="62" creationId="{E63DBD1E-12A5-96C1-3B78-CA5309C23FEC}"/>
          </ac:cxnSpMkLst>
        </pc:cxnChg>
        <pc:cxnChg chg="mod topLvl">
          <ac:chgData name="Daniel Moldawski" userId="b18ade50-948d-4ccd-a0a9-87a934807f57" providerId="ADAL" clId="{74D51625-6EBB-4A7E-8DE9-BA377392033E}" dt="2022-06-18T09:27:45.028" v="3002" actId="164"/>
          <ac:cxnSpMkLst>
            <pc:docMk/>
            <pc:sldMk cId="2347229836" sldId="283"/>
            <ac:cxnSpMk id="63" creationId="{031FE8A9-1BAC-D8BB-C7C6-63A88273467F}"/>
          </ac:cxnSpMkLst>
        </pc:cxnChg>
        <pc:cxnChg chg="mod topLvl">
          <ac:chgData name="Daniel Moldawski" userId="b18ade50-948d-4ccd-a0a9-87a934807f57" providerId="ADAL" clId="{74D51625-6EBB-4A7E-8DE9-BA377392033E}" dt="2022-06-18T09:27:45.028" v="3002" actId="164"/>
          <ac:cxnSpMkLst>
            <pc:docMk/>
            <pc:sldMk cId="2347229836" sldId="283"/>
            <ac:cxnSpMk id="64" creationId="{DA4204D5-9A8F-344F-5836-F069D4BDF691}"/>
          </ac:cxnSpMkLst>
        </pc:cxnChg>
        <pc:cxnChg chg="mod topLvl">
          <ac:chgData name="Daniel Moldawski" userId="b18ade50-948d-4ccd-a0a9-87a934807f57" providerId="ADAL" clId="{74D51625-6EBB-4A7E-8DE9-BA377392033E}" dt="2022-06-18T09:27:45.028" v="3002" actId="164"/>
          <ac:cxnSpMkLst>
            <pc:docMk/>
            <pc:sldMk cId="2347229836" sldId="283"/>
            <ac:cxnSpMk id="65" creationId="{5CAA0093-7A03-9603-F06A-D7D1DBCFAD74}"/>
          </ac:cxnSpMkLst>
        </pc:cxnChg>
        <pc:cxnChg chg="add del mod">
          <ac:chgData name="Daniel Moldawski" userId="b18ade50-948d-4ccd-a0a9-87a934807f57" providerId="ADAL" clId="{74D51625-6EBB-4A7E-8DE9-BA377392033E}" dt="2022-06-18T09:26:43.996" v="2992" actId="478"/>
          <ac:cxnSpMkLst>
            <pc:docMk/>
            <pc:sldMk cId="2347229836" sldId="283"/>
            <ac:cxnSpMk id="66" creationId="{12030031-3B9F-8798-5AEB-DD8FD3ECFCB9}"/>
          </ac:cxnSpMkLst>
        </pc:cxnChg>
      </pc:sldChg>
      <pc:sldChg chg="add del">
        <pc:chgData name="Daniel Moldawski" userId="b18ade50-948d-4ccd-a0a9-87a934807f57" providerId="ADAL" clId="{74D51625-6EBB-4A7E-8DE9-BA377392033E}" dt="2022-06-17T20:08:53.160" v="2906"/>
        <pc:sldMkLst>
          <pc:docMk/>
          <pc:sldMk cId="471285540" sldId="284"/>
        </pc:sldMkLst>
      </pc:sldChg>
      <pc:sldChg chg="addSp delSp modSp new mod">
        <pc:chgData name="Daniel Moldawski" userId="b18ade50-948d-4ccd-a0a9-87a934807f57" providerId="ADAL" clId="{74D51625-6EBB-4A7E-8DE9-BA377392033E}" dt="2022-06-18T09:38:16.988" v="3090" actId="1076"/>
        <pc:sldMkLst>
          <pc:docMk/>
          <pc:sldMk cId="1541574704" sldId="284"/>
        </pc:sldMkLst>
        <pc:spChg chg="del">
          <ac:chgData name="Daniel Moldawski" userId="b18ade50-948d-4ccd-a0a9-87a934807f57" providerId="ADAL" clId="{74D51625-6EBB-4A7E-8DE9-BA377392033E}" dt="2022-06-18T09:23:18.458" v="2979" actId="478"/>
          <ac:spMkLst>
            <pc:docMk/>
            <pc:sldMk cId="1541574704" sldId="284"/>
            <ac:spMk id="2" creationId="{7B30C0DF-6365-1A7C-15D5-AE9A923B395A}"/>
          </ac:spMkLst>
        </pc:spChg>
        <pc:spChg chg="del">
          <ac:chgData name="Daniel Moldawski" userId="b18ade50-948d-4ccd-a0a9-87a934807f57" providerId="ADAL" clId="{74D51625-6EBB-4A7E-8DE9-BA377392033E}" dt="2022-06-18T09:23:16.014" v="2978" actId="478"/>
          <ac:spMkLst>
            <pc:docMk/>
            <pc:sldMk cId="1541574704" sldId="284"/>
            <ac:spMk id="3" creationId="{B960BF6E-7DF4-A877-8EFD-1DD08F2901AE}"/>
          </ac:spMkLst>
        </pc:spChg>
        <pc:spChg chg="mod topLvl">
          <ac:chgData name="Daniel Moldawski" userId="b18ade50-948d-4ccd-a0a9-87a934807f57" providerId="ADAL" clId="{74D51625-6EBB-4A7E-8DE9-BA377392033E}" dt="2022-06-18T09:30:40.047" v="3023" actId="165"/>
          <ac:spMkLst>
            <pc:docMk/>
            <pc:sldMk cId="1541574704" sldId="284"/>
            <ac:spMk id="5" creationId="{20BCE6FF-D0D4-D2E2-4784-CBC330332B78}"/>
          </ac:spMkLst>
        </pc:spChg>
        <pc:spChg chg="add mod">
          <ac:chgData name="Daniel Moldawski" userId="b18ade50-948d-4ccd-a0a9-87a934807f57" providerId="ADAL" clId="{74D51625-6EBB-4A7E-8DE9-BA377392033E}" dt="2022-06-18T09:28:28.216" v="3005" actId="1076"/>
          <ac:spMkLst>
            <pc:docMk/>
            <pc:sldMk cId="1541574704" sldId="284"/>
            <ac:spMk id="11" creationId="{67F42B8C-BF12-35FC-438F-07D79FBF7D44}"/>
          </ac:spMkLst>
        </pc:spChg>
        <pc:spChg chg="add del mod">
          <ac:chgData name="Daniel Moldawski" userId="b18ade50-948d-4ccd-a0a9-87a934807f57" providerId="ADAL" clId="{74D51625-6EBB-4A7E-8DE9-BA377392033E}" dt="2022-06-18T09:29:35.790" v="3017" actId="1076"/>
          <ac:spMkLst>
            <pc:docMk/>
            <pc:sldMk cId="1541574704" sldId="284"/>
            <ac:spMk id="12" creationId="{2DB49A97-779E-1B79-3979-865D920B6CBC}"/>
          </ac:spMkLst>
        </pc:spChg>
        <pc:spChg chg="mod">
          <ac:chgData name="Daniel Moldawski" userId="b18ade50-948d-4ccd-a0a9-87a934807f57" providerId="ADAL" clId="{74D51625-6EBB-4A7E-8DE9-BA377392033E}" dt="2022-06-18T09:30:16.420" v="3020"/>
          <ac:spMkLst>
            <pc:docMk/>
            <pc:sldMk cId="1541574704" sldId="284"/>
            <ac:spMk id="17" creationId="{1BDE4CA7-009F-33DE-AFD1-1344F0FBDA81}"/>
          </ac:spMkLst>
        </pc:spChg>
        <pc:spChg chg="add mod">
          <ac:chgData name="Daniel Moldawski" userId="b18ade50-948d-4ccd-a0a9-87a934807f57" providerId="ADAL" clId="{74D51625-6EBB-4A7E-8DE9-BA377392033E}" dt="2022-06-18T09:37:38.983" v="3085" actId="20577"/>
          <ac:spMkLst>
            <pc:docMk/>
            <pc:sldMk cId="1541574704" sldId="284"/>
            <ac:spMk id="23" creationId="{5D60AE70-A097-FCA8-B42A-F2FB14F4FC58}"/>
          </ac:spMkLst>
        </pc:spChg>
        <pc:spChg chg="add mod">
          <ac:chgData name="Daniel Moldawski" userId="b18ade50-948d-4ccd-a0a9-87a934807f57" providerId="ADAL" clId="{74D51625-6EBB-4A7E-8DE9-BA377392033E}" dt="2022-06-18T09:31:24.755" v="3030" actId="1076"/>
          <ac:spMkLst>
            <pc:docMk/>
            <pc:sldMk cId="1541574704" sldId="284"/>
            <ac:spMk id="24" creationId="{E1270DE4-0E0A-E2D5-6181-70AADF615E33}"/>
          </ac:spMkLst>
        </pc:spChg>
        <pc:spChg chg="mod">
          <ac:chgData name="Daniel Moldawski" userId="b18ade50-948d-4ccd-a0a9-87a934807f57" providerId="ADAL" clId="{74D51625-6EBB-4A7E-8DE9-BA377392033E}" dt="2022-06-18T09:31:28.922" v="3031"/>
          <ac:spMkLst>
            <pc:docMk/>
            <pc:sldMk cId="1541574704" sldId="284"/>
            <ac:spMk id="26" creationId="{BB25F663-7B9A-368C-5566-91F16BAD5ADD}"/>
          </ac:spMkLst>
        </pc:spChg>
        <pc:spChg chg="add mod">
          <ac:chgData name="Daniel Moldawski" userId="b18ade50-948d-4ccd-a0a9-87a934807f57" providerId="ADAL" clId="{74D51625-6EBB-4A7E-8DE9-BA377392033E}" dt="2022-06-18T09:31:50.551" v="3034" actId="1076"/>
          <ac:spMkLst>
            <pc:docMk/>
            <pc:sldMk cId="1541574704" sldId="284"/>
            <ac:spMk id="32" creationId="{10B652B4-1739-9D40-8AB5-00BEE3E7DED2}"/>
          </ac:spMkLst>
        </pc:spChg>
        <pc:spChg chg="add mod">
          <ac:chgData name="Daniel Moldawski" userId="b18ade50-948d-4ccd-a0a9-87a934807f57" providerId="ADAL" clId="{74D51625-6EBB-4A7E-8DE9-BA377392033E}" dt="2022-06-18T09:31:56.996" v="3036" actId="1076"/>
          <ac:spMkLst>
            <pc:docMk/>
            <pc:sldMk cId="1541574704" sldId="284"/>
            <ac:spMk id="33" creationId="{A52CDF8B-61AC-7444-C262-D1153E3E3EB6}"/>
          </ac:spMkLst>
        </pc:spChg>
        <pc:spChg chg="mod">
          <ac:chgData name="Daniel Moldawski" userId="b18ade50-948d-4ccd-a0a9-87a934807f57" providerId="ADAL" clId="{74D51625-6EBB-4A7E-8DE9-BA377392033E}" dt="2022-06-18T09:32:00.715" v="3037"/>
          <ac:spMkLst>
            <pc:docMk/>
            <pc:sldMk cId="1541574704" sldId="284"/>
            <ac:spMk id="35" creationId="{F07B7A3C-B174-A092-601C-91BD26C7A121}"/>
          </ac:spMkLst>
        </pc:spChg>
        <pc:spChg chg="add mod">
          <ac:chgData name="Daniel Moldawski" userId="b18ade50-948d-4ccd-a0a9-87a934807f57" providerId="ADAL" clId="{74D51625-6EBB-4A7E-8DE9-BA377392033E}" dt="2022-06-18T09:32:42.526" v="3041" actId="1076"/>
          <ac:spMkLst>
            <pc:docMk/>
            <pc:sldMk cId="1541574704" sldId="284"/>
            <ac:spMk id="41" creationId="{CB55DD46-44CF-F042-4774-8A914EA259D4}"/>
          </ac:spMkLst>
        </pc:spChg>
        <pc:spChg chg="add mod">
          <ac:chgData name="Daniel Moldawski" userId="b18ade50-948d-4ccd-a0a9-87a934807f57" providerId="ADAL" clId="{74D51625-6EBB-4A7E-8DE9-BA377392033E}" dt="2022-06-18T09:32:51.905" v="3043" actId="1076"/>
          <ac:spMkLst>
            <pc:docMk/>
            <pc:sldMk cId="1541574704" sldId="284"/>
            <ac:spMk id="42" creationId="{5F750E30-845D-47FD-73D8-7A2082B197AE}"/>
          </ac:spMkLst>
        </pc:spChg>
        <pc:spChg chg="mod">
          <ac:chgData name="Daniel Moldawski" userId="b18ade50-948d-4ccd-a0a9-87a934807f57" providerId="ADAL" clId="{74D51625-6EBB-4A7E-8DE9-BA377392033E}" dt="2022-06-18T09:33:54.797" v="3050" actId="1076"/>
          <ac:spMkLst>
            <pc:docMk/>
            <pc:sldMk cId="1541574704" sldId="284"/>
            <ac:spMk id="44" creationId="{719AC567-C0B4-D1C8-29A8-680A29DE7995}"/>
          </ac:spMkLst>
        </pc:spChg>
        <pc:spChg chg="mod">
          <ac:chgData name="Daniel Moldawski" userId="b18ade50-948d-4ccd-a0a9-87a934807f57" providerId="ADAL" clId="{74D51625-6EBB-4A7E-8DE9-BA377392033E}" dt="2022-06-18T09:34:01.830" v="3052"/>
          <ac:spMkLst>
            <pc:docMk/>
            <pc:sldMk cId="1541574704" sldId="284"/>
            <ac:spMk id="51" creationId="{75E31CDB-3A0F-DF8B-9FE8-2507052709C4}"/>
          </ac:spMkLst>
        </pc:spChg>
        <pc:spChg chg="add mod">
          <ac:chgData name="Daniel Moldawski" userId="b18ade50-948d-4ccd-a0a9-87a934807f57" providerId="ADAL" clId="{74D51625-6EBB-4A7E-8DE9-BA377392033E}" dt="2022-06-18T09:34:58.047" v="3064" actId="1076"/>
          <ac:spMkLst>
            <pc:docMk/>
            <pc:sldMk cId="1541574704" sldId="284"/>
            <ac:spMk id="57" creationId="{E9F71DE1-D0E3-B661-E1C9-3435088D5D77}"/>
          </ac:spMkLst>
        </pc:spChg>
        <pc:spChg chg="add mod">
          <ac:chgData name="Daniel Moldawski" userId="b18ade50-948d-4ccd-a0a9-87a934807f57" providerId="ADAL" clId="{74D51625-6EBB-4A7E-8DE9-BA377392033E}" dt="2022-06-18T09:34:36.443" v="3060" actId="1076"/>
          <ac:spMkLst>
            <pc:docMk/>
            <pc:sldMk cId="1541574704" sldId="284"/>
            <ac:spMk id="58" creationId="{CA3F85B0-0961-4CD1-99E6-6857A04A1BA4}"/>
          </ac:spMkLst>
        </pc:spChg>
        <pc:spChg chg="mod">
          <ac:chgData name="Daniel Moldawski" userId="b18ade50-948d-4ccd-a0a9-87a934807f57" providerId="ADAL" clId="{74D51625-6EBB-4A7E-8DE9-BA377392033E}" dt="2022-06-18T09:34:51.308" v="3061"/>
          <ac:spMkLst>
            <pc:docMk/>
            <pc:sldMk cId="1541574704" sldId="284"/>
            <ac:spMk id="60" creationId="{34A6CF87-6338-337D-CFED-933DB720E477}"/>
          </ac:spMkLst>
        </pc:spChg>
        <pc:spChg chg="add mod">
          <ac:chgData name="Daniel Moldawski" userId="b18ade50-948d-4ccd-a0a9-87a934807f57" providerId="ADAL" clId="{74D51625-6EBB-4A7E-8DE9-BA377392033E}" dt="2022-06-18T09:35:04.413" v="3066" actId="1076"/>
          <ac:spMkLst>
            <pc:docMk/>
            <pc:sldMk cId="1541574704" sldId="284"/>
            <ac:spMk id="66" creationId="{10C17052-7A2C-AA5D-6CCA-8B07969F158A}"/>
          </ac:spMkLst>
        </pc:spChg>
        <pc:spChg chg="add mod">
          <ac:chgData name="Daniel Moldawski" userId="b18ade50-948d-4ccd-a0a9-87a934807f57" providerId="ADAL" clId="{74D51625-6EBB-4A7E-8DE9-BA377392033E}" dt="2022-06-18T09:35:15.940" v="3068" actId="1076"/>
          <ac:spMkLst>
            <pc:docMk/>
            <pc:sldMk cId="1541574704" sldId="284"/>
            <ac:spMk id="67" creationId="{F36991FD-4D49-FFF6-75CE-047AD99F5950}"/>
          </ac:spMkLst>
        </pc:spChg>
        <pc:spChg chg="mod">
          <ac:chgData name="Daniel Moldawski" userId="b18ade50-948d-4ccd-a0a9-87a934807f57" providerId="ADAL" clId="{74D51625-6EBB-4A7E-8DE9-BA377392033E}" dt="2022-06-18T09:35:19.939" v="3069"/>
          <ac:spMkLst>
            <pc:docMk/>
            <pc:sldMk cId="1541574704" sldId="284"/>
            <ac:spMk id="69" creationId="{2EAF2774-3DC0-717B-5F71-91370F9D883C}"/>
          </ac:spMkLst>
        </pc:spChg>
        <pc:spChg chg="add mod">
          <ac:chgData name="Daniel Moldawski" userId="b18ade50-948d-4ccd-a0a9-87a934807f57" providerId="ADAL" clId="{74D51625-6EBB-4A7E-8DE9-BA377392033E}" dt="2022-06-18T09:36:26.634" v="3072" actId="1076"/>
          <ac:spMkLst>
            <pc:docMk/>
            <pc:sldMk cId="1541574704" sldId="284"/>
            <ac:spMk id="75" creationId="{F7BD993D-A8A0-F5AC-8B5C-E5D3599B7ACF}"/>
          </ac:spMkLst>
        </pc:spChg>
        <pc:spChg chg="add mod">
          <ac:chgData name="Daniel Moldawski" userId="b18ade50-948d-4ccd-a0a9-87a934807f57" providerId="ADAL" clId="{74D51625-6EBB-4A7E-8DE9-BA377392033E}" dt="2022-06-18T09:36:48.124" v="3079" actId="1076"/>
          <ac:spMkLst>
            <pc:docMk/>
            <pc:sldMk cId="1541574704" sldId="284"/>
            <ac:spMk id="76" creationId="{5CCE3BDE-114B-E267-EC27-5692EB448A0F}"/>
          </ac:spMkLst>
        </pc:spChg>
        <pc:spChg chg="mod">
          <ac:chgData name="Daniel Moldawski" userId="b18ade50-948d-4ccd-a0a9-87a934807f57" providerId="ADAL" clId="{74D51625-6EBB-4A7E-8DE9-BA377392033E}" dt="2022-06-18T09:37:19.985" v="3080"/>
          <ac:spMkLst>
            <pc:docMk/>
            <pc:sldMk cId="1541574704" sldId="284"/>
            <ac:spMk id="78" creationId="{BF338D8F-AF3F-0307-A9D0-1C377535BC55}"/>
          </ac:spMkLst>
        </pc:spChg>
        <pc:spChg chg="add mod">
          <ac:chgData name="Daniel Moldawski" userId="b18ade50-948d-4ccd-a0a9-87a934807f57" providerId="ADAL" clId="{74D51625-6EBB-4A7E-8DE9-BA377392033E}" dt="2022-06-18T09:37:59.183" v="3087" actId="1076"/>
          <ac:spMkLst>
            <pc:docMk/>
            <pc:sldMk cId="1541574704" sldId="284"/>
            <ac:spMk id="84" creationId="{E760D3E8-5F93-BEC2-151F-AFE04E9968C2}"/>
          </ac:spMkLst>
        </pc:spChg>
        <pc:spChg chg="add mod">
          <ac:chgData name="Daniel Moldawski" userId="b18ade50-948d-4ccd-a0a9-87a934807f57" providerId="ADAL" clId="{74D51625-6EBB-4A7E-8DE9-BA377392033E}" dt="2022-06-18T09:38:16.988" v="3090" actId="1076"/>
          <ac:spMkLst>
            <pc:docMk/>
            <pc:sldMk cId="1541574704" sldId="284"/>
            <ac:spMk id="85" creationId="{763D8B8B-C4C1-9EEA-AFD9-54BC73897E7B}"/>
          </ac:spMkLst>
        </pc:spChg>
        <pc:grpChg chg="add del mod">
          <ac:chgData name="Daniel Moldawski" userId="b18ade50-948d-4ccd-a0a9-87a934807f57" providerId="ADAL" clId="{74D51625-6EBB-4A7E-8DE9-BA377392033E}" dt="2022-06-18T09:31:21.027" v="3029" actId="1076"/>
          <ac:grpSpMkLst>
            <pc:docMk/>
            <pc:sldMk cId="1541574704" sldId="284"/>
            <ac:grpSpMk id="4" creationId="{FB198ED3-BBDF-4C13-2696-79FA87EF35D8}"/>
          </ac:grpSpMkLst>
        </pc:grpChg>
        <pc:grpChg chg="add mod">
          <ac:chgData name="Daniel Moldawski" userId="b18ade50-948d-4ccd-a0a9-87a934807f57" providerId="ADAL" clId="{74D51625-6EBB-4A7E-8DE9-BA377392033E}" dt="2022-06-18T09:30:20.266" v="3021" actId="1076"/>
          <ac:grpSpMkLst>
            <pc:docMk/>
            <pc:sldMk cId="1541574704" sldId="284"/>
            <ac:grpSpMk id="16" creationId="{CE835479-06D2-90B3-B2EA-8A728F5D16B5}"/>
          </ac:grpSpMkLst>
        </pc:grpChg>
        <pc:grpChg chg="add mod">
          <ac:chgData name="Daniel Moldawski" userId="b18ade50-948d-4ccd-a0a9-87a934807f57" providerId="ADAL" clId="{74D51625-6EBB-4A7E-8DE9-BA377392033E}" dt="2022-06-18T09:31:32.121" v="3032" actId="1076"/>
          <ac:grpSpMkLst>
            <pc:docMk/>
            <pc:sldMk cId="1541574704" sldId="284"/>
            <ac:grpSpMk id="25" creationId="{13999C15-3175-6807-8CF5-796E03F2A6D6}"/>
          </ac:grpSpMkLst>
        </pc:grpChg>
        <pc:grpChg chg="add mod">
          <ac:chgData name="Daniel Moldawski" userId="b18ade50-948d-4ccd-a0a9-87a934807f57" providerId="ADAL" clId="{74D51625-6EBB-4A7E-8DE9-BA377392033E}" dt="2022-06-18T09:32:03.549" v="3038" actId="1076"/>
          <ac:grpSpMkLst>
            <pc:docMk/>
            <pc:sldMk cId="1541574704" sldId="284"/>
            <ac:grpSpMk id="34" creationId="{CCA85E5C-D1F7-4DC7-C377-FE50F9075F0F}"/>
          </ac:grpSpMkLst>
        </pc:grpChg>
        <pc:grpChg chg="add del mod">
          <ac:chgData name="Daniel Moldawski" userId="b18ade50-948d-4ccd-a0a9-87a934807f57" providerId="ADAL" clId="{74D51625-6EBB-4A7E-8DE9-BA377392033E}" dt="2022-06-18T09:33:55.004" v="3051"/>
          <ac:grpSpMkLst>
            <pc:docMk/>
            <pc:sldMk cId="1541574704" sldId="284"/>
            <ac:grpSpMk id="43" creationId="{C717CDC2-595E-F54C-F2A0-17BBA2DC2505}"/>
          </ac:grpSpMkLst>
        </pc:grpChg>
        <pc:grpChg chg="add mod">
          <ac:chgData name="Daniel Moldawski" userId="b18ade50-948d-4ccd-a0a9-87a934807f57" providerId="ADAL" clId="{74D51625-6EBB-4A7E-8DE9-BA377392033E}" dt="2022-06-18T09:34:08.826" v="3054" actId="1076"/>
          <ac:grpSpMkLst>
            <pc:docMk/>
            <pc:sldMk cId="1541574704" sldId="284"/>
            <ac:grpSpMk id="50" creationId="{57DAB131-4162-41E9-E230-8C4A5C924A84}"/>
          </ac:grpSpMkLst>
        </pc:grpChg>
        <pc:grpChg chg="add mod">
          <ac:chgData name="Daniel Moldawski" userId="b18ade50-948d-4ccd-a0a9-87a934807f57" providerId="ADAL" clId="{74D51625-6EBB-4A7E-8DE9-BA377392033E}" dt="2022-06-18T09:36:32.928" v="3075" actId="1076"/>
          <ac:grpSpMkLst>
            <pc:docMk/>
            <pc:sldMk cId="1541574704" sldId="284"/>
            <ac:grpSpMk id="59" creationId="{066993F9-099B-E349-1D97-5A37D04082FA}"/>
          </ac:grpSpMkLst>
        </pc:grpChg>
        <pc:grpChg chg="add mod">
          <ac:chgData name="Daniel Moldawski" userId="b18ade50-948d-4ccd-a0a9-87a934807f57" providerId="ADAL" clId="{74D51625-6EBB-4A7E-8DE9-BA377392033E}" dt="2022-06-18T09:36:44.712" v="3078" actId="1076"/>
          <ac:grpSpMkLst>
            <pc:docMk/>
            <pc:sldMk cId="1541574704" sldId="284"/>
            <ac:grpSpMk id="68" creationId="{AD989F3A-3B1D-28A5-F550-AC029532398A}"/>
          </ac:grpSpMkLst>
        </pc:grpChg>
        <pc:grpChg chg="add mod">
          <ac:chgData name="Daniel Moldawski" userId="b18ade50-948d-4ccd-a0a9-87a934807f57" providerId="ADAL" clId="{74D51625-6EBB-4A7E-8DE9-BA377392033E}" dt="2022-06-18T09:37:30.562" v="3082" actId="1076"/>
          <ac:grpSpMkLst>
            <pc:docMk/>
            <pc:sldMk cId="1541574704" sldId="284"/>
            <ac:grpSpMk id="77" creationId="{D2D145F4-C10B-87D1-5AC2-EC7F94599E8C}"/>
          </ac:grpSpMkLst>
        </pc:grpChg>
        <pc:cxnChg chg="mod topLvl">
          <ac:chgData name="Daniel Moldawski" userId="b18ade50-948d-4ccd-a0a9-87a934807f57" providerId="ADAL" clId="{74D51625-6EBB-4A7E-8DE9-BA377392033E}" dt="2022-06-18T09:30:40.047" v="3023" actId="165"/>
          <ac:cxnSpMkLst>
            <pc:docMk/>
            <pc:sldMk cId="1541574704" sldId="284"/>
            <ac:cxnSpMk id="6" creationId="{552648AD-1E22-110C-3E51-3875DD1AF617}"/>
          </ac:cxnSpMkLst>
        </pc:cxnChg>
        <pc:cxnChg chg="mod topLvl">
          <ac:chgData name="Daniel Moldawski" userId="b18ade50-948d-4ccd-a0a9-87a934807f57" providerId="ADAL" clId="{74D51625-6EBB-4A7E-8DE9-BA377392033E}" dt="2022-06-18T09:30:40.047" v="3023" actId="165"/>
          <ac:cxnSpMkLst>
            <pc:docMk/>
            <pc:sldMk cId="1541574704" sldId="284"/>
            <ac:cxnSpMk id="7" creationId="{C2244AD0-ED95-C003-5554-9B5EFF71D5AB}"/>
          </ac:cxnSpMkLst>
        </pc:cxnChg>
        <pc:cxnChg chg="mod topLvl">
          <ac:chgData name="Daniel Moldawski" userId="b18ade50-948d-4ccd-a0a9-87a934807f57" providerId="ADAL" clId="{74D51625-6EBB-4A7E-8DE9-BA377392033E}" dt="2022-06-18T09:30:40.047" v="3023" actId="165"/>
          <ac:cxnSpMkLst>
            <pc:docMk/>
            <pc:sldMk cId="1541574704" sldId="284"/>
            <ac:cxnSpMk id="8" creationId="{B9C956E5-69E8-367E-37C4-4F8786F0FD8B}"/>
          </ac:cxnSpMkLst>
        </pc:cxnChg>
        <pc:cxnChg chg="mod topLvl">
          <ac:chgData name="Daniel Moldawski" userId="b18ade50-948d-4ccd-a0a9-87a934807f57" providerId="ADAL" clId="{74D51625-6EBB-4A7E-8DE9-BA377392033E}" dt="2022-06-18T09:30:40.047" v="3023" actId="165"/>
          <ac:cxnSpMkLst>
            <pc:docMk/>
            <pc:sldMk cId="1541574704" sldId="284"/>
            <ac:cxnSpMk id="9" creationId="{0EC96153-5B93-91D8-967C-9BF4D7225B02}"/>
          </ac:cxnSpMkLst>
        </pc:cxnChg>
        <pc:cxnChg chg="mod topLvl">
          <ac:chgData name="Daniel Moldawski" userId="b18ade50-948d-4ccd-a0a9-87a934807f57" providerId="ADAL" clId="{74D51625-6EBB-4A7E-8DE9-BA377392033E}" dt="2022-06-18T09:30:40.047" v="3023" actId="165"/>
          <ac:cxnSpMkLst>
            <pc:docMk/>
            <pc:sldMk cId="1541574704" sldId="284"/>
            <ac:cxnSpMk id="10" creationId="{100CD08D-6BE4-CA18-6D1B-F16DD2E43E19}"/>
          </ac:cxnSpMkLst>
        </pc:cxnChg>
        <pc:cxnChg chg="add mod">
          <ac:chgData name="Daniel Moldawski" userId="b18ade50-948d-4ccd-a0a9-87a934807f57" providerId="ADAL" clId="{74D51625-6EBB-4A7E-8DE9-BA377392033E}" dt="2022-06-18T09:29:02.025" v="3011" actId="14100"/>
          <ac:cxnSpMkLst>
            <pc:docMk/>
            <pc:sldMk cId="1541574704" sldId="284"/>
            <ac:cxnSpMk id="13" creationId="{7BB0C6C9-892B-C7AA-EE39-C3349741D27B}"/>
          </ac:cxnSpMkLst>
        </pc:cxnChg>
        <pc:cxnChg chg="mod">
          <ac:chgData name="Daniel Moldawski" userId="b18ade50-948d-4ccd-a0a9-87a934807f57" providerId="ADAL" clId="{74D51625-6EBB-4A7E-8DE9-BA377392033E}" dt="2022-06-18T09:30:16.420" v="3020"/>
          <ac:cxnSpMkLst>
            <pc:docMk/>
            <pc:sldMk cId="1541574704" sldId="284"/>
            <ac:cxnSpMk id="18" creationId="{4DE5D5AF-B985-F5E4-C435-3141BE94FA52}"/>
          </ac:cxnSpMkLst>
        </pc:cxnChg>
        <pc:cxnChg chg="mod">
          <ac:chgData name="Daniel Moldawski" userId="b18ade50-948d-4ccd-a0a9-87a934807f57" providerId="ADAL" clId="{74D51625-6EBB-4A7E-8DE9-BA377392033E}" dt="2022-06-18T09:30:16.420" v="3020"/>
          <ac:cxnSpMkLst>
            <pc:docMk/>
            <pc:sldMk cId="1541574704" sldId="284"/>
            <ac:cxnSpMk id="19" creationId="{8FA39049-FD11-08C0-F9D8-4E6EA940B42E}"/>
          </ac:cxnSpMkLst>
        </pc:cxnChg>
        <pc:cxnChg chg="mod">
          <ac:chgData name="Daniel Moldawski" userId="b18ade50-948d-4ccd-a0a9-87a934807f57" providerId="ADAL" clId="{74D51625-6EBB-4A7E-8DE9-BA377392033E}" dt="2022-06-18T09:30:16.420" v="3020"/>
          <ac:cxnSpMkLst>
            <pc:docMk/>
            <pc:sldMk cId="1541574704" sldId="284"/>
            <ac:cxnSpMk id="20" creationId="{E0DEAE00-6188-F4D1-5536-46E5B3C0E525}"/>
          </ac:cxnSpMkLst>
        </pc:cxnChg>
        <pc:cxnChg chg="mod">
          <ac:chgData name="Daniel Moldawski" userId="b18ade50-948d-4ccd-a0a9-87a934807f57" providerId="ADAL" clId="{74D51625-6EBB-4A7E-8DE9-BA377392033E}" dt="2022-06-18T09:30:16.420" v="3020"/>
          <ac:cxnSpMkLst>
            <pc:docMk/>
            <pc:sldMk cId="1541574704" sldId="284"/>
            <ac:cxnSpMk id="21" creationId="{DF034198-36BE-43B6-DD66-40B6BAB15427}"/>
          </ac:cxnSpMkLst>
        </pc:cxnChg>
        <pc:cxnChg chg="mod">
          <ac:chgData name="Daniel Moldawski" userId="b18ade50-948d-4ccd-a0a9-87a934807f57" providerId="ADAL" clId="{74D51625-6EBB-4A7E-8DE9-BA377392033E}" dt="2022-06-18T09:30:16.420" v="3020"/>
          <ac:cxnSpMkLst>
            <pc:docMk/>
            <pc:sldMk cId="1541574704" sldId="284"/>
            <ac:cxnSpMk id="22" creationId="{837CFCAA-33BD-8837-3EC8-962381389ABF}"/>
          </ac:cxnSpMkLst>
        </pc:cxnChg>
        <pc:cxnChg chg="mod">
          <ac:chgData name="Daniel Moldawski" userId="b18ade50-948d-4ccd-a0a9-87a934807f57" providerId="ADAL" clId="{74D51625-6EBB-4A7E-8DE9-BA377392033E}" dt="2022-06-18T09:31:28.922" v="3031"/>
          <ac:cxnSpMkLst>
            <pc:docMk/>
            <pc:sldMk cId="1541574704" sldId="284"/>
            <ac:cxnSpMk id="27" creationId="{26406C6A-2B0D-2C55-9A02-A38440DCCA5C}"/>
          </ac:cxnSpMkLst>
        </pc:cxnChg>
        <pc:cxnChg chg="mod">
          <ac:chgData name="Daniel Moldawski" userId="b18ade50-948d-4ccd-a0a9-87a934807f57" providerId="ADAL" clId="{74D51625-6EBB-4A7E-8DE9-BA377392033E}" dt="2022-06-18T09:31:28.922" v="3031"/>
          <ac:cxnSpMkLst>
            <pc:docMk/>
            <pc:sldMk cId="1541574704" sldId="284"/>
            <ac:cxnSpMk id="28" creationId="{7FBAF4E0-7A2D-2C32-596E-54EE20D663BB}"/>
          </ac:cxnSpMkLst>
        </pc:cxnChg>
        <pc:cxnChg chg="mod">
          <ac:chgData name="Daniel Moldawski" userId="b18ade50-948d-4ccd-a0a9-87a934807f57" providerId="ADAL" clId="{74D51625-6EBB-4A7E-8DE9-BA377392033E}" dt="2022-06-18T09:31:28.922" v="3031"/>
          <ac:cxnSpMkLst>
            <pc:docMk/>
            <pc:sldMk cId="1541574704" sldId="284"/>
            <ac:cxnSpMk id="29" creationId="{6FF92EF6-C590-DB60-4A79-3FE709A6F902}"/>
          </ac:cxnSpMkLst>
        </pc:cxnChg>
        <pc:cxnChg chg="mod">
          <ac:chgData name="Daniel Moldawski" userId="b18ade50-948d-4ccd-a0a9-87a934807f57" providerId="ADAL" clId="{74D51625-6EBB-4A7E-8DE9-BA377392033E}" dt="2022-06-18T09:31:28.922" v="3031"/>
          <ac:cxnSpMkLst>
            <pc:docMk/>
            <pc:sldMk cId="1541574704" sldId="284"/>
            <ac:cxnSpMk id="30" creationId="{F0317942-6BF9-F554-D8E6-CBEF72601BBF}"/>
          </ac:cxnSpMkLst>
        </pc:cxnChg>
        <pc:cxnChg chg="mod">
          <ac:chgData name="Daniel Moldawski" userId="b18ade50-948d-4ccd-a0a9-87a934807f57" providerId="ADAL" clId="{74D51625-6EBB-4A7E-8DE9-BA377392033E}" dt="2022-06-18T09:31:28.922" v="3031"/>
          <ac:cxnSpMkLst>
            <pc:docMk/>
            <pc:sldMk cId="1541574704" sldId="284"/>
            <ac:cxnSpMk id="31" creationId="{0852171B-A13A-4A53-D69F-4F5C7DD22EDC}"/>
          </ac:cxnSpMkLst>
        </pc:cxnChg>
        <pc:cxnChg chg="mod">
          <ac:chgData name="Daniel Moldawski" userId="b18ade50-948d-4ccd-a0a9-87a934807f57" providerId="ADAL" clId="{74D51625-6EBB-4A7E-8DE9-BA377392033E}" dt="2022-06-18T09:32:00.715" v="3037"/>
          <ac:cxnSpMkLst>
            <pc:docMk/>
            <pc:sldMk cId="1541574704" sldId="284"/>
            <ac:cxnSpMk id="36" creationId="{C7D89859-6FD2-7EAB-81CB-DF0B9BC01EE5}"/>
          </ac:cxnSpMkLst>
        </pc:cxnChg>
        <pc:cxnChg chg="mod">
          <ac:chgData name="Daniel Moldawski" userId="b18ade50-948d-4ccd-a0a9-87a934807f57" providerId="ADAL" clId="{74D51625-6EBB-4A7E-8DE9-BA377392033E}" dt="2022-06-18T09:32:00.715" v="3037"/>
          <ac:cxnSpMkLst>
            <pc:docMk/>
            <pc:sldMk cId="1541574704" sldId="284"/>
            <ac:cxnSpMk id="37" creationId="{7422FDD0-28EE-18E4-6FFD-70EDEC421FDE}"/>
          </ac:cxnSpMkLst>
        </pc:cxnChg>
        <pc:cxnChg chg="mod">
          <ac:chgData name="Daniel Moldawski" userId="b18ade50-948d-4ccd-a0a9-87a934807f57" providerId="ADAL" clId="{74D51625-6EBB-4A7E-8DE9-BA377392033E}" dt="2022-06-18T09:32:00.715" v="3037"/>
          <ac:cxnSpMkLst>
            <pc:docMk/>
            <pc:sldMk cId="1541574704" sldId="284"/>
            <ac:cxnSpMk id="38" creationId="{0C5350FD-3A6F-E640-83A5-5FBF0AFE1B08}"/>
          </ac:cxnSpMkLst>
        </pc:cxnChg>
        <pc:cxnChg chg="mod">
          <ac:chgData name="Daniel Moldawski" userId="b18ade50-948d-4ccd-a0a9-87a934807f57" providerId="ADAL" clId="{74D51625-6EBB-4A7E-8DE9-BA377392033E}" dt="2022-06-18T09:32:00.715" v="3037"/>
          <ac:cxnSpMkLst>
            <pc:docMk/>
            <pc:sldMk cId="1541574704" sldId="284"/>
            <ac:cxnSpMk id="39" creationId="{16AD710F-DEA0-E19C-35AD-84D567BE6D82}"/>
          </ac:cxnSpMkLst>
        </pc:cxnChg>
        <pc:cxnChg chg="mod">
          <ac:chgData name="Daniel Moldawski" userId="b18ade50-948d-4ccd-a0a9-87a934807f57" providerId="ADAL" clId="{74D51625-6EBB-4A7E-8DE9-BA377392033E}" dt="2022-06-18T09:32:00.715" v="3037"/>
          <ac:cxnSpMkLst>
            <pc:docMk/>
            <pc:sldMk cId="1541574704" sldId="284"/>
            <ac:cxnSpMk id="40" creationId="{5CB1F3FF-3641-FAD4-8265-4B9228CAB7A2}"/>
          </ac:cxnSpMkLst>
        </pc:cxnChg>
        <pc:cxnChg chg="mod">
          <ac:chgData name="Daniel Moldawski" userId="b18ade50-948d-4ccd-a0a9-87a934807f57" providerId="ADAL" clId="{74D51625-6EBB-4A7E-8DE9-BA377392033E}" dt="2022-06-18T09:33:37.327" v="3044"/>
          <ac:cxnSpMkLst>
            <pc:docMk/>
            <pc:sldMk cId="1541574704" sldId="284"/>
            <ac:cxnSpMk id="45" creationId="{AC3F3D54-C9B4-ADA7-382C-36269A57A6A1}"/>
          </ac:cxnSpMkLst>
        </pc:cxnChg>
        <pc:cxnChg chg="mod">
          <ac:chgData name="Daniel Moldawski" userId="b18ade50-948d-4ccd-a0a9-87a934807f57" providerId="ADAL" clId="{74D51625-6EBB-4A7E-8DE9-BA377392033E}" dt="2022-06-18T09:33:37.327" v="3044"/>
          <ac:cxnSpMkLst>
            <pc:docMk/>
            <pc:sldMk cId="1541574704" sldId="284"/>
            <ac:cxnSpMk id="46" creationId="{EE04A549-8762-1545-06FE-39A399D37A9F}"/>
          </ac:cxnSpMkLst>
        </pc:cxnChg>
        <pc:cxnChg chg="mod">
          <ac:chgData name="Daniel Moldawski" userId="b18ade50-948d-4ccd-a0a9-87a934807f57" providerId="ADAL" clId="{74D51625-6EBB-4A7E-8DE9-BA377392033E}" dt="2022-06-18T09:33:37.327" v="3044"/>
          <ac:cxnSpMkLst>
            <pc:docMk/>
            <pc:sldMk cId="1541574704" sldId="284"/>
            <ac:cxnSpMk id="47" creationId="{38A8ACDE-9E66-1FE7-D5B1-DA5CA84C3C59}"/>
          </ac:cxnSpMkLst>
        </pc:cxnChg>
        <pc:cxnChg chg="mod">
          <ac:chgData name="Daniel Moldawski" userId="b18ade50-948d-4ccd-a0a9-87a934807f57" providerId="ADAL" clId="{74D51625-6EBB-4A7E-8DE9-BA377392033E}" dt="2022-06-18T09:33:37.327" v="3044"/>
          <ac:cxnSpMkLst>
            <pc:docMk/>
            <pc:sldMk cId="1541574704" sldId="284"/>
            <ac:cxnSpMk id="48" creationId="{4EBC709C-9FF3-67D4-D82A-5422A19CA15F}"/>
          </ac:cxnSpMkLst>
        </pc:cxnChg>
        <pc:cxnChg chg="mod">
          <ac:chgData name="Daniel Moldawski" userId="b18ade50-948d-4ccd-a0a9-87a934807f57" providerId="ADAL" clId="{74D51625-6EBB-4A7E-8DE9-BA377392033E}" dt="2022-06-18T09:33:41.126" v="3046" actId="1076"/>
          <ac:cxnSpMkLst>
            <pc:docMk/>
            <pc:sldMk cId="1541574704" sldId="284"/>
            <ac:cxnSpMk id="49" creationId="{3454984B-42F7-D396-77E2-C2E9B22F3CAA}"/>
          </ac:cxnSpMkLst>
        </pc:cxnChg>
        <pc:cxnChg chg="mod">
          <ac:chgData name="Daniel Moldawski" userId="b18ade50-948d-4ccd-a0a9-87a934807f57" providerId="ADAL" clId="{74D51625-6EBB-4A7E-8DE9-BA377392033E}" dt="2022-06-18T09:34:01.830" v="3052"/>
          <ac:cxnSpMkLst>
            <pc:docMk/>
            <pc:sldMk cId="1541574704" sldId="284"/>
            <ac:cxnSpMk id="52" creationId="{47407ADB-27EF-065A-BB66-4BC635BD4E95}"/>
          </ac:cxnSpMkLst>
        </pc:cxnChg>
        <pc:cxnChg chg="mod">
          <ac:chgData name="Daniel Moldawski" userId="b18ade50-948d-4ccd-a0a9-87a934807f57" providerId="ADAL" clId="{74D51625-6EBB-4A7E-8DE9-BA377392033E}" dt="2022-06-18T09:34:01.830" v="3052"/>
          <ac:cxnSpMkLst>
            <pc:docMk/>
            <pc:sldMk cId="1541574704" sldId="284"/>
            <ac:cxnSpMk id="53" creationId="{DC2C5A62-5D3B-283F-8A09-0F836843F5DD}"/>
          </ac:cxnSpMkLst>
        </pc:cxnChg>
        <pc:cxnChg chg="mod">
          <ac:chgData name="Daniel Moldawski" userId="b18ade50-948d-4ccd-a0a9-87a934807f57" providerId="ADAL" clId="{74D51625-6EBB-4A7E-8DE9-BA377392033E}" dt="2022-06-18T09:34:01.830" v="3052"/>
          <ac:cxnSpMkLst>
            <pc:docMk/>
            <pc:sldMk cId="1541574704" sldId="284"/>
            <ac:cxnSpMk id="54" creationId="{2508F02D-851D-E853-08BD-6AD712985148}"/>
          </ac:cxnSpMkLst>
        </pc:cxnChg>
        <pc:cxnChg chg="mod">
          <ac:chgData name="Daniel Moldawski" userId="b18ade50-948d-4ccd-a0a9-87a934807f57" providerId="ADAL" clId="{74D51625-6EBB-4A7E-8DE9-BA377392033E}" dt="2022-06-18T09:34:01.830" v="3052"/>
          <ac:cxnSpMkLst>
            <pc:docMk/>
            <pc:sldMk cId="1541574704" sldId="284"/>
            <ac:cxnSpMk id="55" creationId="{AFC88D4A-0187-86B7-4171-95FB7F2E4817}"/>
          </ac:cxnSpMkLst>
        </pc:cxnChg>
        <pc:cxnChg chg="mod">
          <ac:chgData name="Daniel Moldawski" userId="b18ade50-948d-4ccd-a0a9-87a934807f57" providerId="ADAL" clId="{74D51625-6EBB-4A7E-8DE9-BA377392033E}" dt="2022-06-18T09:34:01.830" v="3052"/>
          <ac:cxnSpMkLst>
            <pc:docMk/>
            <pc:sldMk cId="1541574704" sldId="284"/>
            <ac:cxnSpMk id="56" creationId="{436B56DF-2A63-B54D-C28A-261DDB136B22}"/>
          </ac:cxnSpMkLst>
        </pc:cxnChg>
        <pc:cxnChg chg="mod">
          <ac:chgData name="Daniel Moldawski" userId="b18ade50-948d-4ccd-a0a9-87a934807f57" providerId="ADAL" clId="{74D51625-6EBB-4A7E-8DE9-BA377392033E}" dt="2022-06-18T09:34:51.308" v="3061"/>
          <ac:cxnSpMkLst>
            <pc:docMk/>
            <pc:sldMk cId="1541574704" sldId="284"/>
            <ac:cxnSpMk id="61" creationId="{850186D6-665F-3E0C-7C19-79EC607E084B}"/>
          </ac:cxnSpMkLst>
        </pc:cxnChg>
        <pc:cxnChg chg="mod">
          <ac:chgData name="Daniel Moldawski" userId="b18ade50-948d-4ccd-a0a9-87a934807f57" providerId="ADAL" clId="{74D51625-6EBB-4A7E-8DE9-BA377392033E}" dt="2022-06-18T09:34:51.308" v="3061"/>
          <ac:cxnSpMkLst>
            <pc:docMk/>
            <pc:sldMk cId="1541574704" sldId="284"/>
            <ac:cxnSpMk id="62" creationId="{D51DCDC3-FC2F-5235-25C7-DFCED4866C8E}"/>
          </ac:cxnSpMkLst>
        </pc:cxnChg>
        <pc:cxnChg chg="mod">
          <ac:chgData name="Daniel Moldawski" userId="b18ade50-948d-4ccd-a0a9-87a934807f57" providerId="ADAL" clId="{74D51625-6EBB-4A7E-8DE9-BA377392033E}" dt="2022-06-18T09:34:51.308" v="3061"/>
          <ac:cxnSpMkLst>
            <pc:docMk/>
            <pc:sldMk cId="1541574704" sldId="284"/>
            <ac:cxnSpMk id="63" creationId="{11A40F78-6B12-898F-0369-301B10DA1392}"/>
          </ac:cxnSpMkLst>
        </pc:cxnChg>
        <pc:cxnChg chg="mod">
          <ac:chgData name="Daniel Moldawski" userId="b18ade50-948d-4ccd-a0a9-87a934807f57" providerId="ADAL" clId="{74D51625-6EBB-4A7E-8DE9-BA377392033E}" dt="2022-06-18T09:34:51.308" v="3061"/>
          <ac:cxnSpMkLst>
            <pc:docMk/>
            <pc:sldMk cId="1541574704" sldId="284"/>
            <ac:cxnSpMk id="64" creationId="{AD99DB25-E301-43A7-31E6-B4F018413D51}"/>
          </ac:cxnSpMkLst>
        </pc:cxnChg>
        <pc:cxnChg chg="mod">
          <ac:chgData name="Daniel Moldawski" userId="b18ade50-948d-4ccd-a0a9-87a934807f57" providerId="ADAL" clId="{74D51625-6EBB-4A7E-8DE9-BA377392033E}" dt="2022-06-18T09:34:51.308" v="3061"/>
          <ac:cxnSpMkLst>
            <pc:docMk/>
            <pc:sldMk cId="1541574704" sldId="284"/>
            <ac:cxnSpMk id="65" creationId="{633B8200-918E-5C00-0A4C-149CE9399231}"/>
          </ac:cxnSpMkLst>
        </pc:cxnChg>
        <pc:cxnChg chg="mod">
          <ac:chgData name="Daniel Moldawski" userId="b18ade50-948d-4ccd-a0a9-87a934807f57" providerId="ADAL" clId="{74D51625-6EBB-4A7E-8DE9-BA377392033E}" dt="2022-06-18T09:35:19.939" v="3069"/>
          <ac:cxnSpMkLst>
            <pc:docMk/>
            <pc:sldMk cId="1541574704" sldId="284"/>
            <ac:cxnSpMk id="70" creationId="{50A9C606-57EC-C624-E51B-E5E56CA5EC8C}"/>
          </ac:cxnSpMkLst>
        </pc:cxnChg>
        <pc:cxnChg chg="mod">
          <ac:chgData name="Daniel Moldawski" userId="b18ade50-948d-4ccd-a0a9-87a934807f57" providerId="ADAL" clId="{74D51625-6EBB-4A7E-8DE9-BA377392033E}" dt="2022-06-18T09:35:19.939" v="3069"/>
          <ac:cxnSpMkLst>
            <pc:docMk/>
            <pc:sldMk cId="1541574704" sldId="284"/>
            <ac:cxnSpMk id="71" creationId="{42886151-ED54-E8FA-D571-B02D3B0C4790}"/>
          </ac:cxnSpMkLst>
        </pc:cxnChg>
        <pc:cxnChg chg="mod">
          <ac:chgData name="Daniel Moldawski" userId="b18ade50-948d-4ccd-a0a9-87a934807f57" providerId="ADAL" clId="{74D51625-6EBB-4A7E-8DE9-BA377392033E}" dt="2022-06-18T09:35:19.939" v="3069"/>
          <ac:cxnSpMkLst>
            <pc:docMk/>
            <pc:sldMk cId="1541574704" sldId="284"/>
            <ac:cxnSpMk id="72" creationId="{74DBFAB5-6918-AD0E-8B3A-61E7F6562DF0}"/>
          </ac:cxnSpMkLst>
        </pc:cxnChg>
        <pc:cxnChg chg="mod">
          <ac:chgData name="Daniel Moldawski" userId="b18ade50-948d-4ccd-a0a9-87a934807f57" providerId="ADAL" clId="{74D51625-6EBB-4A7E-8DE9-BA377392033E}" dt="2022-06-18T09:35:19.939" v="3069"/>
          <ac:cxnSpMkLst>
            <pc:docMk/>
            <pc:sldMk cId="1541574704" sldId="284"/>
            <ac:cxnSpMk id="73" creationId="{9D4D3F77-EAAA-A367-AAA9-DFE80C13577D}"/>
          </ac:cxnSpMkLst>
        </pc:cxnChg>
        <pc:cxnChg chg="mod">
          <ac:chgData name="Daniel Moldawski" userId="b18ade50-948d-4ccd-a0a9-87a934807f57" providerId="ADAL" clId="{74D51625-6EBB-4A7E-8DE9-BA377392033E}" dt="2022-06-18T09:35:19.939" v="3069"/>
          <ac:cxnSpMkLst>
            <pc:docMk/>
            <pc:sldMk cId="1541574704" sldId="284"/>
            <ac:cxnSpMk id="74" creationId="{B6AFF086-0FAA-D106-EC47-1CDA3641F530}"/>
          </ac:cxnSpMkLst>
        </pc:cxnChg>
        <pc:cxnChg chg="mod">
          <ac:chgData name="Daniel Moldawski" userId="b18ade50-948d-4ccd-a0a9-87a934807f57" providerId="ADAL" clId="{74D51625-6EBB-4A7E-8DE9-BA377392033E}" dt="2022-06-18T09:37:19.985" v="3080"/>
          <ac:cxnSpMkLst>
            <pc:docMk/>
            <pc:sldMk cId="1541574704" sldId="284"/>
            <ac:cxnSpMk id="79" creationId="{351A2B46-CEC2-CDDD-ABC5-B679D6CCC4E2}"/>
          </ac:cxnSpMkLst>
        </pc:cxnChg>
        <pc:cxnChg chg="mod">
          <ac:chgData name="Daniel Moldawski" userId="b18ade50-948d-4ccd-a0a9-87a934807f57" providerId="ADAL" clId="{74D51625-6EBB-4A7E-8DE9-BA377392033E}" dt="2022-06-18T09:37:19.985" v="3080"/>
          <ac:cxnSpMkLst>
            <pc:docMk/>
            <pc:sldMk cId="1541574704" sldId="284"/>
            <ac:cxnSpMk id="80" creationId="{65D90E01-6CB7-72AE-6B9B-D29B1B84BCAD}"/>
          </ac:cxnSpMkLst>
        </pc:cxnChg>
        <pc:cxnChg chg="mod">
          <ac:chgData name="Daniel Moldawski" userId="b18ade50-948d-4ccd-a0a9-87a934807f57" providerId="ADAL" clId="{74D51625-6EBB-4A7E-8DE9-BA377392033E}" dt="2022-06-18T09:37:19.985" v="3080"/>
          <ac:cxnSpMkLst>
            <pc:docMk/>
            <pc:sldMk cId="1541574704" sldId="284"/>
            <ac:cxnSpMk id="81" creationId="{706D3257-AFEA-44EA-E96E-3084D7B0E6F3}"/>
          </ac:cxnSpMkLst>
        </pc:cxnChg>
        <pc:cxnChg chg="mod">
          <ac:chgData name="Daniel Moldawski" userId="b18ade50-948d-4ccd-a0a9-87a934807f57" providerId="ADAL" clId="{74D51625-6EBB-4A7E-8DE9-BA377392033E}" dt="2022-06-18T09:37:19.985" v="3080"/>
          <ac:cxnSpMkLst>
            <pc:docMk/>
            <pc:sldMk cId="1541574704" sldId="284"/>
            <ac:cxnSpMk id="82" creationId="{7922DD74-D3D3-A460-69DE-ACEBE251FA19}"/>
          </ac:cxnSpMkLst>
        </pc:cxnChg>
        <pc:cxnChg chg="mod">
          <ac:chgData name="Daniel Moldawski" userId="b18ade50-948d-4ccd-a0a9-87a934807f57" providerId="ADAL" clId="{74D51625-6EBB-4A7E-8DE9-BA377392033E}" dt="2022-06-18T09:37:19.985" v="3080"/>
          <ac:cxnSpMkLst>
            <pc:docMk/>
            <pc:sldMk cId="1541574704" sldId="284"/>
            <ac:cxnSpMk id="83" creationId="{58959D9B-C928-9A94-D93F-EE0249D89998}"/>
          </ac:cxnSpMkLst>
        </pc:cxnChg>
      </pc:sldChg>
      <pc:sldChg chg="add del">
        <pc:chgData name="Daniel Moldawski" userId="b18ade50-948d-4ccd-a0a9-87a934807f57" providerId="ADAL" clId="{74D51625-6EBB-4A7E-8DE9-BA377392033E}" dt="2022-06-17T20:08:51.610" v="2904"/>
        <pc:sldMkLst>
          <pc:docMk/>
          <pc:sldMk cId="2588792629" sldId="284"/>
        </pc:sldMkLst>
      </pc:sldChg>
      <pc:sldChg chg="addSp delSp new mod">
        <pc:chgData name="Daniel Moldawski" userId="b18ade50-948d-4ccd-a0a9-87a934807f57" providerId="ADAL" clId="{74D51625-6EBB-4A7E-8DE9-BA377392033E}" dt="2022-06-18T20:21:48.535" v="3103" actId="22"/>
        <pc:sldMkLst>
          <pc:docMk/>
          <pc:sldMk cId="3794602977" sldId="285"/>
        </pc:sldMkLst>
        <pc:spChg chg="del">
          <ac:chgData name="Daniel Moldawski" userId="b18ade50-948d-4ccd-a0a9-87a934807f57" providerId="ADAL" clId="{74D51625-6EBB-4A7E-8DE9-BA377392033E}" dt="2022-06-18T20:19:15.034" v="3093" actId="478"/>
          <ac:spMkLst>
            <pc:docMk/>
            <pc:sldMk cId="3794602977" sldId="285"/>
            <ac:spMk id="2" creationId="{EC64B87C-9A46-245F-196E-C515FAF16F33}"/>
          </ac:spMkLst>
        </pc:spChg>
        <pc:spChg chg="del">
          <ac:chgData name="Daniel Moldawski" userId="b18ade50-948d-4ccd-a0a9-87a934807f57" providerId="ADAL" clId="{74D51625-6EBB-4A7E-8DE9-BA377392033E}" dt="2022-06-18T20:19:14.078" v="3092" actId="478"/>
          <ac:spMkLst>
            <pc:docMk/>
            <pc:sldMk cId="3794602977" sldId="285"/>
            <ac:spMk id="3" creationId="{864987F5-DA6E-9C8D-291C-2000F1B5E441}"/>
          </ac:spMkLst>
        </pc:spChg>
        <pc:picChg chg="add del">
          <ac:chgData name="Daniel Moldawski" userId="b18ade50-948d-4ccd-a0a9-87a934807f57" providerId="ADAL" clId="{74D51625-6EBB-4A7E-8DE9-BA377392033E}" dt="2022-06-18T20:21:48.535" v="3103" actId="22"/>
          <ac:picMkLst>
            <pc:docMk/>
            <pc:sldMk cId="3794602977" sldId="285"/>
            <ac:picMk id="5" creationId="{C1C84D71-CD66-0883-1E30-826F6A18689F}"/>
          </ac:picMkLst>
        </pc:picChg>
        <pc:inkChg chg="add del">
          <ac:chgData name="Daniel Moldawski" userId="b18ade50-948d-4ccd-a0a9-87a934807f57" providerId="ADAL" clId="{74D51625-6EBB-4A7E-8DE9-BA377392033E}" dt="2022-06-18T20:21:13.786" v="3096" actId="9405"/>
          <ac:inkMkLst>
            <pc:docMk/>
            <pc:sldMk cId="3794602977" sldId="285"/>
            <ac:inkMk id="6" creationId="{3FD85A19-9979-90C3-726D-946753AE8F64}"/>
          </ac:inkMkLst>
        </pc:inkChg>
        <pc:inkChg chg="add del">
          <ac:chgData name="Daniel Moldawski" userId="b18ade50-948d-4ccd-a0a9-87a934807f57" providerId="ADAL" clId="{74D51625-6EBB-4A7E-8DE9-BA377392033E}" dt="2022-06-18T20:21:25.479" v="3098" actId="9405"/>
          <ac:inkMkLst>
            <pc:docMk/>
            <pc:sldMk cId="3794602977" sldId="285"/>
            <ac:inkMk id="7" creationId="{6082C2C6-9C10-058F-48F7-FDB17EF31EE3}"/>
          </ac:inkMkLst>
        </pc:inkChg>
        <pc:inkChg chg="add del">
          <ac:chgData name="Daniel Moldawski" userId="b18ade50-948d-4ccd-a0a9-87a934807f57" providerId="ADAL" clId="{74D51625-6EBB-4A7E-8DE9-BA377392033E}" dt="2022-06-18T20:21:36.822" v="3100" actId="9405"/>
          <ac:inkMkLst>
            <pc:docMk/>
            <pc:sldMk cId="3794602977" sldId="285"/>
            <ac:inkMk id="8" creationId="{9B63290E-D2BA-14DB-87FB-55ACEB9E3941}"/>
          </ac:inkMkLst>
        </pc:inkChg>
        <pc:inkChg chg="add del">
          <ac:chgData name="Daniel Moldawski" userId="b18ade50-948d-4ccd-a0a9-87a934807f57" providerId="ADAL" clId="{74D51625-6EBB-4A7E-8DE9-BA377392033E}" dt="2022-06-18T20:21:48.278" v="3102" actId="9405"/>
          <ac:inkMkLst>
            <pc:docMk/>
            <pc:sldMk cId="3794602977" sldId="285"/>
            <ac:inkMk id="9" creationId="{75989BC4-C722-0EF8-A0D2-0C147A10EA7B}"/>
          </ac:inkMkLst>
        </pc:inkChg>
      </pc:sldChg>
      <pc:sldChg chg="add del">
        <pc:chgData name="Daniel Moldawski" userId="b18ade50-948d-4ccd-a0a9-87a934807f57" providerId="ADAL" clId="{74D51625-6EBB-4A7E-8DE9-BA377392033E}" dt="2022-06-18T09:23:36.521" v="2983"/>
        <pc:sldMkLst>
          <pc:docMk/>
          <pc:sldMk cId="3802598060" sldId="285"/>
        </pc:sldMkLst>
      </pc:sldChg>
    </pc:docChg>
  </pc:docChgLst>
  <pc:docChgLst>
    <pc:chgData name="Daniel Moldawski" userId="b18ade50-948d-4ccd-a0a9-87a934807f57" providerId="ADAL" clId="{0CA3E2CD-AF17-3543-964B-3194A41B3806}"/>
    <pc:docChg chg="undo redo custSel addSld delSld modSld sldOrd">
      <pc:chgData name="Daniel Moldawski" userId="b18ade50-948d-4ccd-a0a9-87a934807f57" providerId="ADAL" clId="{0CA3E2CD-AF17-3543-964B-3194A41B3806}" dt="2021-12-22T09:07:14.783" v="1471" actId="207"/>
      <pc:docMkLst>
        <pc:docMk/>
      </pc:docMkLst>
      <pc:sldChg chg="addSp delSp modSp">
        <pc:chgData name="Daniel Moldawski" userId="b18ade50-948d-4ccd-a0a9-87a934807f57" providerId="ADAL" clId="{0CA3E2CD-AF17-3543-964B-3194A41B3806}" dt="2021-12-22T08:45:00.094" v="1361" actId="17032"/>
        <pc:sldMkLst>
          <pc:docMk/>
          <pc:sldMk cId="2919559086" sldId="256"/>
        </pc:sldMkLst>
        <pc:spChg chg="del">
          <ac:chgData name="Daniel Moldawski" userId="b18ade50-948d-4ccd-a0a9-87a934807f57" providerId="ADAL" clId="{0CA3E2CD-AF17-3543-964B-3194A41B3806}" dt="2021-11-10T08:05:44.438" v="1" actId="478"/>
          <ac:spMkLst>
            <pc:docMk/>
            <pc:sldMk cId="2919559086" sldId="256"/>
            <ac:spMk id="2" creationId="{09506E46-FA4D-CD49-A929-9E03B108625C}"/>
          </ac:spMkLst>
        </pc:spChg>
        <pc:spChg chg="del">
          <ac:chgData name="Daniel Moldawski" userId="b18ade50-948d-4ccd-a0a9-87a934807f57" providerId="ADAL" clId="{0CA3E2CD-AF17-3543-964B-3194A41B3806}" dt="2021-11-10T08:05:52.700" v="2" actId="478"/>
          <ac:spMkLst>
            <pc:docMk/>
            <pc:sldMk cId="2919559086" sldId="256"/>
            <ac:spMk id="3" creationId="{98CAF532-3182-8844-90F8-54C450C2D3C0}"/>
          </ac:spMkLst>
        </pc:spChg>
        <pc:spChg chg="add del mod">
          <ac:chgData name="Daniel Moldawski" userId="b18ade50-948d-4ccd-a0a9-87a934807f57" providerId="ADAL" clId="{0CA3E2CD-AF17-3543-964B-3194A41B3806}" dt="2021-12-22T08:45:00.094" v="1361" actId="17032"/>
          <ac:spMkLst>
            <pc:docMk/>
            <pc:sldMk cId="2919559086" sldId="256"/>
            <ac:spMk id="4" creationId="{11179F8E-B89A-E542-98F3-DD143BB4E7D6}"/>
          </ac:spMkLst>
        </pc:spChg>
        <pc:spChg chg="add del mod">
          <ac:chgData name="Daniel Moldawski" userId="b18ade50-948d-4ccd-a0a9-87a934807f57" providerId="ADAL" clId="{0CA3E2CD-AF17-3543-964B-3194A41B3806}" dt="2021-11-10T08:14:25.570" v="80" actId="478"/>
          <ac:spMkLst>
            <pc:docMk/>
            <pc:sldMk cId="2919559086" sldId="256"/>
            <ac:spMk id="12" creationId="{7525C96B-76B0-804B-A54A-92C3E80FC7AC}"/>
          </ac:spMkLst>
        </pc:spChg>
        <pc:spChg chg="add del mod">
          <ac:chgData name="Daniel Moldawski" userId="b18ade50-948d-4ccd-a0a9-87a934807f57" providerId="ADAL" clId="{0CA3E2CD-AF17-3543-964B-3194A41B3806}" dt="2021-11-10T08:35:43.117" v="280" actId="13822"/>
          <ac:spMkLst>
            <pc:docMk/>
            <pc:sldMk cId="2919559086" sldId="256"/>
            <ac:spMk id="44" creationId="{93855FCD-8BA9-9F4A-85F8-838D6699C6B8}"/>
          </ac:spMkLst>
        </pc:spChg>
        <pc:spChg chg="add del mod">
          <ac:chgData name="Daniel Moldawski" userId="b18ade50-948d-4ccd-a0a9-87a934807f57" providerId="ADAL" clId="{0CA3E2CD-AF17-3543-964B-3194A41B3806}" dt="2021-11-10T08:45:48.808" v="408" actId="478"/>
          <ac:spMkLst>
            <pc:docMk/>
            <pc:sldMk cId="2919559086" sldId="256"/>
            <ac:spMk id="93" creationId="{C734B18F-A732-DF4F-968D-8280830A696A}"/>
          </ac:spMkLst>
        </pc:spChg>
        <pc:inkChg chg="add del">
          <ac:chgData name="Daniel Moldawski" userId="b18ade50-948d-4ccd-a0a9-87a934807f57" providerId="ADAL" clId="{0CA3E2CD-AF17-3543-964B-3194A41B3806}" dt="2021-12-08T09:04:16.397" v="1094"/>
          <ac:inkMkLst>
            <pc:docMk/>
            <pc:sldMk cId="2919559086" sldId="256"/>
            <ac:inkMk id="2" creationId="{960C06F3-28BA-6648-9323-C4813F27A1D4}"/>
          </ac:inkMkLst>
        </pc:inkChg>
        <pc:inkChg chg="add del">
          <ac:chgData name="Daniel Moldawski" userId="b18ade50-948d-4ccd-a0a9-87a934807f57" providerId="ADAL" clId="{0CA3E2CD-AF17-3543-964B-3194A41B3806}" dt="2021-11-10T08:25:18.692" v="195"/>
          <ac:inkMkLst>
            <pc:docMk/>
            <pc:sldMk cId="2919559086" sldId="256"/>
            <ac:inkMk id="2" creationId="{E1CB6DC1-6B14-004A-9C7F-E6B7E630BDE1}"/>
          </ac:inkMkLst>
        </pc:inkChg>
        <pc:inkChg chg="add del">
          <ac:chgData name="Daniel Moldawski" userId="b18ade50-948d-4ccd-a0a9-87a934807f57" providerId="ADAL" clId="{0CA3E2CD-AF17-3543-964B-3194A41B3806}" dt="2021-11-10T08:33:42.356" v="247"/>
          <ac:inkMkLst>
            <pc:docMk/>
            <pc:sldMk cId="2919559086" sldId="256"/>
            <ac:inkMk id="3" creationId="{F9717ED8-3D09-294E-8733-3DABE4CD7DC7}"/>
          </ac:inkMkLst>
        </pc:inkChg>
        <pc:inkChg chg="add del">
          <ac:chgData name="Daniel Moldawski" userId="b18ade50-948d-4ccd-a0a9-87a934807f57" providerId="ADAL" clId="{0CA3E2CD-AF17-3543-964B-3194A41B3806}" dt="2021-11-10T08:33:53.292" v="249"/>
          <ac:inkMkLst>
            <pc:docMk/>
            <pc:sldMk cId="2919559086" sldId="256"/>
            <ac:inkMk id="5" creationId="{402B83DB-68A1-5847-AFC6-AACCCFBD1D4F}"/>
          </ac:inkMkLst>
        </pc:inkChg>
        <pc:inkChg chg="add del">
          <ac:chgData name="Daniel Moldawski" userId="b18ade50-948d-4ccd-a0a9-87a934807f57" providerId="ADAL" clId="{0CA3E2CD-AF17-3543-964B-3194A41B3806}" dt="2021-11-10T08:33:56.068" v="251"/>
          <ac:inkMkLst>
            <pc:docMk/>
            <pc:sldMk cId="2919559086" sldId="256"/>
            <ac:inkMk id="6" creationId="{DF3F1991-0488-CA48-8D35-8F78D06FE8C7}"/>
          </ac:inkMkLst>
        </pc:inkChg>
        <pc:inkChg chg="add del">
          <ac:chgData name="Daniel Moldawski" userId="b18ade50-948d-4ccd-a0a9-87a934807f57" providerId="ADAL" clId="{0CA3E2CD-AF17-3543-964B-3194A41B3806}" dt="2021-11-10T08:35:35.165" v="279"/>
          <ac:inkMkLst>
            <pc:docMk/>
            <pc:sldMk cId="2919559086" sldId="256"/>
            <ac:inkMk id="7" creationId="{3A938EB0-CF92-2045-9B7A-ACE041C3B9D4}"/>
          </ac:inkMkLst>
        </pc:inkChg>
        <pc:inkChg chg="add del">
          <ac:chgData name="Daniel Moldawski" userId="b18ade50-948d-4ccd-a0a9-87a934807f57" providerId="ADAL" clId="{0CA3E2CD-AF17-3543-964B-3194A41B3806}" dt="2021-11-10T08:35:02.319" v="270"/>
          <ac:inkMkLst>
            <pc:docMk/>
            <pc:sldMk cId="2919559086" sldId="256"/>
            <ac:inkMk id="8" creationId="{D5B0C285-A49D-5441-98A1-372529B58E9D}"/>
          </ac:inkMkLst>
        </pc:inkChg>
        <pc:inkChg chg="add del">
          <ac:chgData name="Daniel Moldawski" userId="b18ade50-948d-4ccd-a0a9-87a934807f57" providerId="ADAL" clId="{0CA3E2CD-AF17-3543-964B-3194A41B3806}" dt="2021-11-10T08:35:01.256" v="269"/>
          <ac:inkMkLst>
            <pc:docMk/>
            <pc:sldMk cId="2919559086" sldId="256"/>
            <ac:inkMk id="9" creationId="{D7141F7B-EE91-F843-9EBB-54C210E5B038}"/>
          </ac:inkMkLst>
        </pc:inkChg>
        <pc:inkChg chg="add del">
          <ac:chgData name="Daniel Moldawski" userId="b18ade50-948d-4ccd-a0a9-87a934807f57" providerId="ADAL" clId="{0CA3E2CD-AF17-3543-964B-3194A41B3806}" dt="2021-11-10T08:35:00.397" v="268"/>
          <ac:inkMkLst>
            <pc:docMk/>
            <pc:sldMk cId="2919559086" sldId="256"/>
            <ac:inkMk id="10" creationId="{787E895B-C66F-154B-93AB-F2AAD8F5E9AD}"/>
          </ac:inkMkLst>
        </pc:inkChg>
        <pc:inkChg chg="add del">
          <ac:chgData name="Daniel Moldawski" userId="b18ade50-948d-4ccd-a0a9-87a934807f57" providerId="ADAL" clId="{0CA3E2CD-AF17-3543-964B-3194A41B3806}" dt="2021-11-10T08:10:56.373" v="22"/>
          <ac:inkMkLst>
            <pc:docMk/>
            <pc:sldMk cId="2919559086" sldId="256"/>
            <ac:inkMk id="10" creationId="{82809FDF-C939-5B42-A59D-F7DC12354604}"/>
          </ac:inkMkLst>
        </pc:inkChg>
        <pc:inkChg chg="add del">
          <ac:chgData name="Daniel Moldawski" userId="b18ade50-948d-4ccd-a0a9-87a934807f57" providerId="ADAL" clId="{0CA3E2CD-AF17-3543-964B-3194A41B3806}" dt="2021-11-10T08:11:25.433" v="24" actId="478"/>
          <ac:inkMkLst>
            <pc:docMk/>
            <pc:sldMk cId="2919559086" sldId="256"/>
            <ac:inkMk id="11" creationId="{D14DB17C-0F0E-2447-8357-E0DEC3B42FB4}"/>
          </ac:inkMkLst>
        </pc:inkChg>
        <pc:inkChg chg="add del">
          <ac:chgData name="Daniel Moldawski" userId="b18ade50-948d-4ccd-a0a9-87a934807f57" providerId="ADAL" clId="{0CA3E2CD-AF17-3543-964B-3194A41B3806}" dt="2021-11-10T08:34:24.977" v="257"/>
          <ac:inkMkLst>
            <pc:docMk/>
            <pc:sldMk cId="2919559086" sldId="256"/>
            <ac:inkMk id="11" creationId="{F5CF23AA-42C4-6548-BE05-EF4C3488DB90}"/>
          </ac:inkMkLst>
        </pc:inkChg>
        <pc:inkChg chg="add del">
          <ac:chgData name="Daniel Moldawski" userId="b18ade50-948d-4ccd-a0a9-87a934807f57" providerId="ADAL" clId="{0CA3E2CD-AF17-3543-964B-3194A41B3806}" dt="2021-11-10T08:34:29.476" v="259"/>
          <ac:inkMkLst>
            <pc:docMk/>
            <pc:sldMk cId="2919559086" sldId="256"/>
            <ac:inkMk id="12" creationId="{13046EFB-4376-874C-A67C-2118DEFA1228}"/>
          </ac:inkMkLst>
        </pc:inkChg>
        <pc:inkChg chg="add del">
          <ac:chgData name="Daniel Moldawski" userId="b18ade50-948d-4ccd-a0a9-87a934807f57" providerId="ADAL" clId="{0CA3E2CD-AF17-3543-964B-3194A41B3806}" dt="2021-11-10T08:34:59.234" v="267"/>
          <ac:inkMkLst>
            <pc:docMk/>
            <pc:sldMk cId="2919559086" sldId="256"/>
            <ac:inkMk id="13" creationId="{557A0CF2-5C85-0E4F-87C5-6F87CDA0774E}"/>
          </ac:inkMkLst>
        </pc:inkChg>
        <pc:inkChg chg="add del">
          <ac:chgData name="Daniel Moldawski" userId="b18ade50-948d-4ccd-a0a9-87a934807f57" providerId="ADAL" clId="{0CA3E2CD-AF17-3543-964B-3194A41B3806}" dt="2021-11-10T08:17:10.440" v="111" actId="478"/>
          <ac:inkMkLst>
            <pc:docMk/>
            <pc:sldMk cId="2919559086" sldId="256"/>
            <ac:inkMk id="13" creationId="{60FBD30E-6C98-A549-A377-2A0A764A5A92}"/>
          </ac:inkMkLst>
        </pc:inkChg>
        <pc:inkChg chg="add del">
          <ac:chgData name="Daniel Moldawski" userId="b18ade50-948d-4ccd-a0a9-87a934807f57" providerId="ADAL" clId="{0CA3E2CD-AF17-3543-964B-3194A41B3806}" dt="2021-11-10T08:34:35.239" v="262"/>
          <ac:inkMkLst>
            <pc:docMk/>
            <pc:sldMk cId="2919559086" sldId="256"/>
            <ac:inkMk id="14" creationId="{1A4FA85F-89AD-374F-9B5F-7E451E63210E}"/>
          </ac:inkMkLst>
        </pc:inkChg>
        <pc:inkChg chg="add del">
          <ac:chgData name="Daniel Moldawski" userId="b18ade50-948d-4ccd-a0a9-87a934807f57" providerId="ADAL" clId="{0CA3E2CD-AF17-3543-964B-3194A41B3806}" dt="2021-11-10T08:12:58.840" v="39"/>
          <ac:inkMkLst>
            <pc:docMk/>
            <pc:sldMk cId="2919559086" sldId="256"/>
            <ac:inkMk id="14" creationId="{CAE3B353-06D0-174E-AF31-885F48505BF4}"/>
          </ac:inkMkLst>
        </pc:inkChg>
        <pc:inkChg chg="add del">
          <ac:chgData name="Daniel Moldawski" userId="b18ade50-948d-4ccd-a0a9-87a934807f57" providerId="ADAL" clId="{0CA3E2CD-AF17-3543-964B-3194A41B3806}" dt="2021-11-10T08:14:39.711" v="83" actId="478"/>
          <ac:inkMkLst>
            <pc:docMk/>
            <pc:sldMk cId="2919559086" sldId="256"/>
            <ac:inkMk id="15" creationId="{4A69A19B-5607-8947-BAA7-1C1C83A28850}"/>
          </ac:inkMkLst>
        </pc:inkChg>
        <pc:inkChg chg="add del">
          <ac:chgData name="Daniel Moldawski" userId="b18ade50-948d-4ccd-a0a9-87a934807f57" providerId="ADAL" clId="{0CA3E2CD-AF17-3543-964B-3194A41B3806}" dt="2021-11-10T08:34:43.013" v="264"/>
          <ac:inkMkLst>
            <pc:docMk/>
            <pc:sldMk cId="2919559086" sldId="256"/>
            <ac:inkMk id="15" creationId="{58D17A7F-DACA-104F-9BA5-A881422838B9}"/>
          </ac:inkMkLst>
        </pc:inkChg>
        <pc:inkChg chg="add del">
          <ac:chgData name="Daniel Moldawski" userId="b18ade50-948d-4ccd-a0a9-87a934807f57" providerId="ADAL" clId="{0CA3E2CD-AF17-3543-964B-3194A41B3806}" dt="2021-11-10T08:14:35.615" v="82" actId="478"/>
          <ac:inkMkLst>
            <pc:docMk/>
            <pc:sldMk cId="2919559086" sldId="256"/>
            <ac:inkMk id="16" creationId="{C08EF503-64EE-B146-84BF-D2A9D560FDED}"/>
          </ac:inkMkLst>
        </pc:inkChg>
        <pc:inkChg chg="add del">
          <ac:chgData name="Daniel Moldawski" userId="b18ade50-948d-4ccd-a0a9-87a934807f57" providerId="ADAL" clId="{0CA3E2CD-AF17-3543-964B-3194A41B3806}" dt="2021-11-10T08:34:52.881" v="266"/>
          <ac:inkMkLst>
            <pc:docMk/>
            <pc:sldMk cId="2919559086" sldId="256"/>
            <ac:inkMk id="16" creationId="{F3E2A3C3-952D-E647-9ED4-03A18552B71C}"/>
          </ac:inkMkLst>
        </pc:inkChg>
        <pc:inkChg chg="add del">
          <ac:chgData name="Daniel Moldawski" userId="b18ade50-948d-4ccd-a0a9-87a934807f57" providerId="ADAL" clId="{0CA3E2CD-AF17-3543-964B-3194A41B3806}" dt="2021-11-10T08:35:34.265" v="278"/>
          <ac:inkMkLst>
            <pc:docMk/>
            <pc:sldMk cId="2919559086" sldId="256"/>
            <ac:inkMk id="17" creationId="{4E23590A-A083-614C-B89C-A4635A1E4922}"/>
          </ac:inkMkLst>
        </pc:inkChg>
        <pc:inkChg chg="add del">
          <ac:chgData name="Daniel Moldawski" userId="b18ade50-948d-4ccd-a0a9-87a934807f57" providerId="ADAL" clId="{0CA3E2CD-AF17-3543-964B-3194A41B3806}" dt="2021-11-10T08:13:14.319" v="44"/>
          <ac:inkMkLst>
            <pc:docMk/>
            <pc:sldMk cId="2919559086" sldId="256"/>
            <ac:inkMk id="17" creationId="{521890F6-07EF-3543-A03C-78F862238A8C}"/>
          </ac:inkMkLst>
        </pc:inkChg>
        <pc:inkChg chg="add del reco">
          <ac:chgData name="Daniel Moldawski" userId="b18ade50-948d-4ccd-a0a9-87a934807f57" providerId="ADAL" clId="{0CA3E2CD-AF17-3543-964B-3194A41B3806}" dt="2021-11-10T08:13:14.319" v="44"/>
          <ac:inkMkLst>
            <pc:docMk/>
            <pc:sldMk cId="2919559086" sldId="256"/>
            <ac:inkMk id="18" creationId="{ED4486D6-97F3-3C41-963B-636A05154AD4}"/>
          </ac:inkMkLst>
        </pc:inkChg>
        <pc:inkChg chg="add del">
          <ac:chgData name="Daniel Moldawski" userId="b18ade50-948d-4ccd-a0a9-87a934807f57" providerId="ADAL" clId="{0CA3E2CD-AF17-3543-964B-3194A41B3806}" dt="2021-11-10T08:35:20.352" v="273"/>
          <ac:inkMkLst>
            <pc:docMk/>
            <pc:sldMk cId="2919559086" sldId="256"/>
            <ac:inkMk id="18" creationId="{F3DA5804-E3F0-A140-98EE-2D5D4C3678C3}"/>
          </ac:inkMkLst>
        </pc:inkChg>
        <pc:inkChg chg="add del">
          <ac:chgData name="Daniel Moldawski" userId="b18ade50-948d-4ccd-a0a9-87a934807f57" providerId="ADAL" clId="{0CA3E2CD-AF17-3543-964B-3194A41B3806}" dt="2021-11-10T08:35:23.604" v="275"/>
          <ac:inkMkLst>
            <pc:docMk/>
            <pc:sldMk cId="2919559086" sldId="256"/>
            <ac:inkMk id="19" creationId="{6710BE4C-4D26-0740-B114-AD5CB379D2C9}"/>
          </ac:inkMkLst>
        </pc:inkChg>
        <pc:inkChg chg="add del">
          <ac:chgData name="Daniel Moldawski" userId="b18ade50-948d-4ccd-a0a9-87a934807f57" providerId="ADAL" clId="{0CA3E2CD-AF17-3543-964B-3194A41B3806}" dt="2021-11-10T08:13:17.460" v="46"/>
          <ac:inkMkLst>
            <pc:docMk/>
            <pc:sldMk cId="2919559086" sldId="256"/>
            <ac:inkMk id="19" creationId="{863C73ED-17CF-2F45-A059-C1609B216131}"/>
          </ac:inkMkLst>
        </pc:inkChg>
        <pc:inkChg chg="add del">
          <ac:chgData name="Daniel Moldawski" userId="b18ade50-948d-4ccd-a0a9-87a934807f57" providerId="ADAL" clId="{0CA3E2CD-AF17-3543-964B-3194A41B3806}" dt="2021-11-10T08:35:33.692" v="277"/>
          <ac:inkMkLst>
            <pc:docMk/>
            <pc:sldMk cId="2919559086" sldId="256"/>
            <ac:inkMk id="20" creationId="{8FD40FDA-C4C9-E54A-B23F-7D69D53EC919}"/>
          </ac:inkMkLst>
        </pc:inkChg>
        <pc:inkChg chg="add del">
          <ac:chgData name="Daniel Moldawski" userId="b18ade50-948d-4ccd-a0a9-87a934807f57" providerId="ADAL" clId="{0CA3E2CD-AF17-3543-964B-3194A41B3806}" dt="2021-11-10T08:17:08.867" v="110" actId="478"/>
          <ac:inkMkLst>
            <pc:docMk/>
            <pc:sldMk cId="2919559086" sldId="256"/>
            <ac:inkMk id="20" creationId="{D2F3D6FB-A815-C94C-94A9-225B6B11FEE8}"/>
          </ac:inkMkLst>
        </pc:inkChg>
        <pc:inkChg chg="add del">
          <ac:chgData name="Daniel Moldawski" userId="b18ade50-948d-4ccd-a0a9-87a934807f57" providerId="ADAL" clId="{0CA3E2CD-AF17-3543-964B-3194A41B3806}" dt="2021-11-10T08:37:03.481" v="293"/>
          <ac:inkMkLst>
            <pc:docMk/>
            <pc:sldMk cId="2919559086" sldId="256"/>
            <ac:inkMk id="21" creationId="{03BCD2DE-8D04-0C4D-AAFD-7056B316B132}"/>
          </ac:inkMkLst>
        </pc:inkChg>
        <pc:inkChg chg="add del">
          <ac:chgData name="Daniel Moldawski" userId="b18ade50-948d-4ccd-a0a9-87a934807f57" providerId="ADAL" clId="{0CA3E2CD-AF17-3543-964B-3194A41B3806}" dt="2021-11-10T08:17:25.693" v="116" actId="478"/>
          <ac:inkMkLst>
            <pc:docMk/>
            <pc:sldMk cId="2919559086" sldId="256"/>
            <ac:inkMk id="21" creationId="{3D798AC7-10A4-824C-9CBF-D7933B67A61D}"/>
          </ac:inkMkLst>
        </pc:inkChg>
        <pc:inkChg chg="add del">
          <ac:chgData name="Daniel Moldawski" userId="b18ade50-948d-4ccd-a0a9-87a934807f57" providerId="ADAL" clId="{0CA3E2CD-AF17-3543-964B-3194A41B3806}" dt="2021-11-10T08:13:27.285" v="51"/>
          <ac:inkMkLst>
            <pc:docMk/>
            <pc:sldMk cId="2919559086" sldId="256"/>
            <ac:inkMk id="22" creationId="{6B5C0B1F-6AFC-314A-9385-6A6BCB9C5B60}"/>
          </ac:inkMkLst>
        </pc:inkChg>
        <pc:inkChg chg="add del">
          <ac:chgData name="Daniel Moldawski" userId="b18ade50-948d-4ccd-a0a9-87a934807f57" providerId="ADAL" clId="{0CA3E2CD-AF17-3543-964B-3194A41B3806}" dt="2021-11-10T08:37:01.185" v="292"/>
          <ac:inkMkLst>
            <pc:docMk/>
            <pc:sldMk cId="2919559086" sldId="256"/>
            <ac:inkMk id="22" creationId="{FEF68180-D991-8D44-A01A-D566EA64E4F3}"/>
          </ac:inkMkLst>
        </pc:inkChg>
        <pc:inkChg chg="add del">
          <ac:chgData name="Daniel Moldawski" userId="b18ade50-948d-4ccd-a0a9-87a934807f57" providerId="ADAL" clId="{0CA3E2CD-AF17-3543-964B-3194A41B3806}" dt="2021-11-10T08:36:41.600" v="284"/>
          <ac:inkMkLst>
            <pc:docMk/>
            <pc:sldMk cId="2919559086" sldId="256"/>
            <ac:inkMk id="23" creationId="{DE7FA370-2F0F-1948-B1F5-BF23C8F4C94C}"/>
          </ac:inkMkLst>
        </pc:inkChg>
        <pc:inkChg chg="add del reco">
          <ac:chgData name="Daniel Moldawski" userId="b18ade50-948d-4ccd-a0a9-87a934807f57" providerId="ADAL" clId="{0CA3E2CD-AF17-3543-964B-3194A41B3806}" dt="2021-11-10T08:13:27.285" v="51"/>
          <ac:inkMkLst>
            <pc:docMk/>
            <pc:sldMk cId="2919559086" sldId="256"/>
            <ac:inkMk id="23" creationId="{E9D59F08-9CFD-2347-A16B-84F2132B4F2A}"/>
          </ac:inkMkLst>
        </pc:inkChg>
        <pc:inkChg chg="add del">
          <ac:chgData name="Daniel Moldawski" userId="b18ade50-948d-4ccd-a0a9-87a934807f57" providerId="ADAL" clId="{0CA3E2CD-AF17-3543-964B-3194A41B3806}" dt="2021-11-10T08:13:31.543" v="54"/>
          <ac:inkMkLst>
            <pc:docMk/>
            <pc:sldMk cId="2919559086" sldId="256"/>
            <ac:inkMk id="24" creationId="{A8A8A8D2-6E99-0945-B4B1-EBED8B594348}"/>
          </ac:inkMkLst>
        </pc:inkChg>
        <pc:inkChg chg="add del">
          <ac:chgData name="Daniel Moldawski" userId="b18ade50-948d-4ccd-a0a9-87a934807f57" providerId="ADAL" clId="{0CA3E2CD-AF17-3543-964B-3194A41B3806}" dt="2021-11-10T08:37:00.275" v="291"/>
          <ac:inkMkLst>
            <pc:docMk/>
            <pc:sldMk cId="2919559086" sldId="256"/>
            <ac:inkMk id="24" creationId="{F776A4F8-0B2B-A54B-9479-D0A9CDD4407A}"/>
          </ac:inkMkLst>
        </pc:inkChg>
        <pc:inkChg chg="add del">
          <ac:chgData name="Daniel Moldawski" userId="b18ade50-948d-4ccd-a0a9-87a934807f57" providerId="ADAL" clId="{0CA3E2CD-AF17-3543-964B-3194A41B3806}" dt="2021-11-10T08:36:59.755" v="290"/>
          <ac:inkMkLst>
            <pc:docMk/>
            <pc:sldMk cId="2919559086" sldId="256"/>
            <ac:inkMk id="25" creationId="{00B4E3F5-46C2-EE48-AEF4-39EF31C6F29D}"/>
          </ac:inkMkLst>
        </pc:inkChg>
        <pc:inkChg chg="add del">
          <ac:chgData name="Daniel Moldawski" userId="b18ade50-948d-4ccd-a0a9-87a934807f57" providerId="ADAL" clId="{0CA3E2CD-AF17-3543-964B-3194A41B3806}" dt="2021-11-10T08:13:31.543" v="54"/>
          <ac:inkMkLst>
            <pc:docMk/>
            <pc:sldMk cId="2919559086" sldId="256"/>
            <ac:inkMk id="25" creationId="{2813B3FA-7A73-2B43-B154-F09FB55E1D54}"/>
          </ac:inkMkLst>
        </pc:inkChg>
        <pc:inkChg chg="add del">
          <ac:chgData name="Daniel Moldawski" userId="b18ade50-948d-4ccd-a0a9-87a934807f57" providerId="ADAL" clId="{0CA3E2CD-AF17-3543-964B-3194A41B3806}" dt="2021-11-10T08:36:59.128" v="289"/>
          <ac:inkMkLst>
            <pc:docMk/>
            <pc:sldMk cId="2919559086" sldId="256"/>
            <ac:inkMk id="26" creationId="{079E4C1D-9CF4-A64A-9D13-1B6F11F28566}"/>
          </ac:inkMkLst>
        </pc:inkChg>
        <pc:inkChg chg="add del reco">
          <ac:chgData name="Daniel Moldawski" userId="b18ade50-948d-4ccd-a0a9-87a934807f57" providerId="ADAL" clId="{0CA3E2CD-AF17-3543-964B-3194A41B3806}" dt="2021-11-10T08:17:11.994" v="112" actId="478"/>
          <ac:inkMkLst>
            <pc:docMk/>
            <pc:sldMk cId="2919559086" sldId="256"/>
            <ac:inkMk id="26" creationId="{1B5E1DCE-EE97-E54A-AB5F-5A253D805D5B}"/>
          </ac:inkMkLst>
        </pc:inkChg>
        <pc:inkChg chg="add del">
          <ac:chgData name="Daniel Moldawski" userId="b18ade50-948d-4ccd-a0a9-87a934807f57" providerId="ADAL" clId="{0CA3E2CD-AF17-3543-964B-3194A41B3806}" dt="2021-11-10T08:17:07.316" v="109" actId="478"/>
          <ac:inkMkLst>
            <pc:docMk/>
            <pc:sldMk cId="2919559086" sldId="256"/>
            <ac:inkMk id="27" creationId="{59A567A5-CC9B-7E4A-8D81-6F0736980C46}"/>
          </ac:inkMkLst>
        </pc:inkChg>
        <pc:inkChg chg="add del reco">
          <ac:chgData name="Daniel Moldawski" userId="b18ade50-948d-4ccd-a0a9-87a934807f57" providerId="ADAL" clId="{0CA3E2CD-AF17-3543-964B-3194A41B3806}" dt="2021-11-10T08:36:59.128" v="289"/>
          <ac:inkMkLst>
            <pc:docMk/>
            <pc:sldMk cId="2919559086" sldId="256"/>
            <ac:inkMk id="27" creationId="{B41B3C00-24F2-304D-897D-5AA82939E28C}"/>
          </ac:inkMkLst>
        </pc:inkChg>
        <pc:inkChg chg="add">
          <ac:chgData name="Daniel Moldawski" userId="b18ade50-948d-4ccd-a0a9-87a934807f57" providerId="ADAL" clId="{0CA3E2CD-AF17-3543-964B-3194A41B3806}" dt="2021-11-10T08:37:06.654" v="294"/>
          <ac:inkMkLst>
            <pc:docMk/>
            <pc:sldMk cId="2919559086" sldId="256"/>
            <ac:inkMk id="28" creationId="{7074270B-B7B1-5C4E-BE59-1B5507F2B432}"/>
          </ac:inkMkLst>
        </pc:inkChg>
        <pc:inkChg chg="add del">
          <ac:chgData name="Daniel Moldawski" userId="b18ade50-948d-4ccd-a0a9-87a934807f57" providerId="ADAL" clId="{0CA3E2CD-AF17-3543-964B-3194A41B3806}" dt="2021-11-10T08:13:35.078" v="58"/>
          <ac:inkMkLst>
            <pc:docMk/>
            <pc:sldMk cId="2919559086" sldId="256"/>
            <ac:inkMk id="28" creationId="{DE7B7595-FEEF-354A-B370-07D53F190982}"/>
          </ac:inkMkLst>
        </pc:inkChg>
        <pc:inkChg chg="add del reco">
          <ac:chgData name="Daniel Moldawski" userId="b18ade50-948d-4ccd-a0a9-87a934807f57" providerId="ADAL" clId="{0CA3E2CD-AF17-3543-964B-3194A41B3806}" dt="2021-11-10T08:13:35.078" v="58"/>
          <ac:inkMkLst>
            <pc:docMk/>
            <pc:sldMk cId="2919559086" sldId="256"/>
            <ac:inkMk id="29" creationId="{3EAF86B3-5F85-EE42-9E72-D6DAD8887C0C}"/>
          </ac:inkMkLst>
        </pc:inkChg>
        <pc:inkChg chg="add del">
          <ac:chgData name="Daniel Moldawski" userId="b18ade50-948d-4ccd-a0a9-87a934807f57" providerId="ADAL" clId="{0CA3E2CD-AF17-3543-964B-3194A41B3806}" dt="2021-11-10T08:37:34.446" v="299"/>
          <ac:inkMkLst>
            <pc:docMk/>
            <pc:sldMk cId="2919559086" sldId="256"/>
            <ac:inkMk id="29" creationId="{CF7903A3-4D48-1441-BB33-A16D09A4D0E2}"/>
          </ac:inkMkLst>
        </pc:inkChg>
        <pc:inkChg chg="add del">
          <ac:chgData name="Daniel Moldawski" userId="b18ade50-948d-4ccd-a0a9-87a934807f57" providerId="ADAL" clId="{0CA3E2CD-AF17-3543-964B-3194A41B3806}" dt="2021-11-10T08:37:32.589" v="298"/>
          <ac:inkMkLst>
            <pc:docMk/>
            <pc:sldMk cId="2919559086" sldId="256"/>
            <ac:inkMk id="30" creationId="{D6904F17-805F-D44D-B785-2832D7280E75}"/>
          </ac:inkMkLst>
        </pc:inkChg>
        <pc:inkChg chg="add del">
          <ac:chgData name="Daniel Moldawski" userId="b18ade50-948d-4ccd-a0a9-87a934807f57" providerId="ADAL" clId="{0CA3E2CD-AF17-3543-964B-3194A41B3806}" dt="2021-11-10T08:13:52.553" v="63"/>
          <ac:inkMkLst>
            <pc:docMk/>
            <pc:sldMk cId="2919559086" sldId="256"/>
            <ac:inkMk id="30" creationId="{D7B2ECB3-A910-2642-B3AA-B525F470AAE7}"/>
          </ac:inkMkLst>
        </pc:inkChg>
        <pc:inkChg chg="add del">
          <ac:chgData name="Daniel Moldawski" userId="b18ade50-948d-4ccd-a0a9-87a934807f57" providerId="ADAL" clId="{0CA3E2CD-AF17-3543-964B-3194A41B3806}" dt="2021-11-10T08:13:52.553" v="63"/>
          <ac:inkMkLst>
            <pc:docMk/>
            <pc:sldMk cId="2919559086" sldId="256"/>
            <ac:inkMk id="31" creationId="{0D736FBC-B466-9B43-ACA5-43B7755E6DAF}"/>
          </ac:inkMkLst>
        </pc:inkChg>
        <pc:inkChg chg="add del reco">
          <ac:chgData name="Daniel Moldawski" userId="b18ade50-948d-4ccd-a0a9-87a934807f57" providerId="ADAL" clId="{0CA3E2CD-AF17-3543-964B-3194A41B3806}" dt="2021-11-10T08:37:32.589" v="298"/>
          <ac:inkMkLst>
            <pc:docMk/>
            <pc:sldMk cId="2919559086" sldId="256"/>
            <ac:inkMk id="31" creationId="{B2D5522B-0288-A248-BF1B-AB92A90D28D5}"/>
          </ac:inkMkLst>
        </pc:inkChg>
        <pc:inkChg chg="add del">
          <ac:chgData name="Daniel Moldawski" userId="b18ade50-948d-4ccd-a0a9-87a934807f57" providerId="ADAL" clId="{0CA3E2CD-AF17-3543-964B-3194A41B3806}" dt="2021-11-10T08:46:08.554" v="409"/>
          <ac:inkMkLst>
            <pc:docMk/>
            <pc:sldMk cId="2919559086" sldId="256"/>
            <ac:inkMk id="32" creationId="{02973FC5-CFEB-6640-B38A-CB4C19CFDDAF}"/>
          </ac:inkMkLst>
        </pc:inkChg>
        <pc:inkChg chg="add del">
          <ac:chgData name="Daniel Moldawski" userId="b18ade50-948d-4ccd-a0a9-87a934807f57" providerId="ADAL" clId="{0CA3E2CD-AF17-3543-964B-3194A41B3806}" dt="2021-11-10T08:13:52.553" v="63"/>
          <ac:inkMkLst>
            <pc:docMk/>
            <pc:sldMk cId="2919559086" sldId="256"/>
            <ac:inkMk id="32" creationId="{673826B3-AE74-F04D-968E-20FEB44D28A4}"/>
          </ac:inkMkLst>
        </pc:inkChg>
        <pc:inkChg chg="add del">
          <ac:chgData name="Daniel Moldawski" userId="b18ade50-948d-4ccd-a0a9-87a934807f57" providerId="ADAL" clId="{0CA3E2CD-AF17-3543-964B-3194A41B3806}" dt="2021-11-10T08:13:52.553" v="63"/>
          <ac:inkMkLst>
            <pc:docMk/>
            <pc:sldMk cId="2919559086" sldId="256"/>
            <ac:inkMk id="33" creationId="{559D8519-7C10-0545-BA77-DA2C8577369E}"/>
          </ac:inkMkLst>
        </pc:inkChg>
        <pc:inkChg chg="add">
          <ac:chgData name="Daniel Moldawski" userId="b18ade50-948d-4ccd-a0a9-87a934807f57" providerId="ADAL" clId="{0CA3E2CD-AF17-3543-964B-3194A41B3806}" dt="2021-11-10T08:37:39.553" v="301"/>
          <ac:inkMkLst>
            <pc:docMk/>
            <pc:sldMk cId="2919559086" sldId="256"/>
            <ac:inkMk id="33" creationId="{7861301E-1248-F14A-A892-D2CA954EA5E7}"/>
          </ac:inkMkLst>
        </pc:inkChg>
        <pc:inkChg chg="add del">
          <ac:chgData name="Daniel Moldawski" userId="b18ade50-948d-4ccd-a0a9-87a934807f57" providerId="ADAL" clId="{0CA3E2CD-AF17-3543-964B-3194A41B3806}" dt="2021-11-10T08:37:49.007" v="304"/>
          <ac:inkMkLst>
            <pc:docMk/>
            <pc:sldMk cId="2919559086" sldId="256"/>
            <ac:inkMk id="34" creationId="{5782359D-6D88-C44C-B924-0B4879F1DB64}"/>
          </ac:inkMkLst>
        </pc:inkChg>
        <pc:inkChg chg="add del reco">
          <ac:chgData name="Daniel Moldawski" userId="b18ade50-948d-4ccd-a0a9-87a934807f57" providerId="ADAL" clId="{0CA3E2CD-AF17-3543-964B-3194A41B3806}" dt="2021-11-10T08:14:29.675" v="81" actId="478"/>
          <ac:inkMkLst>
            <pc:docMk/>
            <pc:sldMk cId="2919559086" sldId="256"/>
            <ac:inkMk id="34" creationId="{7B9D14B6-359F-F84B-9A0F-6800364EA11A}"/>
          </ac:inkMkLst>
        </pc:inkChg>
        <pc:inkChg chg="add del">
          <ac:chgData name="Daniel Moldawski" userId="b18ade50-948d-4ccd-a0a9-87a934807f57" providerId="ADAL" clId="{0CA3E2CD-AF17-3543-964B-3194A41B3806}" dt="2021-11-10T08:13:53.272" v="65"/>
          <ac:inkMkLst>
            <pc:docMk/>
            <pc:sldMk cId="2919559086" sldId="256"/>
            <ac:inkMk id="35" creationId="{1A9AF421-3A5B-3A4E-8A4B-61FAD300A81A}"/>
          </ac:inkMkLst>
        </pc:inkChg>
        <pc:inkChg chg="add del">
          <ac:chgData name="Daniel Moldawski" userId="b18ade50-948d-4ccd-a0a9-87a934807f57" providerId="ADAL" clId="{0CA3E2CD-AF17-3543-964B-3194A41B3806}" dt="2021-11-10T08:37:49.007" v="304"/>
          <ac:inkMkLst>
            <pc:docMk/>
            <pc:sldMk cId="2919559086" sldId="256"/>
            <ac:inkMk id="35" creationId="{B3396845-197E-4345-B1B6-F52EBA17F0D1}"/>
          </ac:inkMkLst>
        </pc:inkChg>
        <pc:inkChg chg="add del">
          <ac:chgData name="Daniel Moldawski" userId="b18ade50-948d-4ccd-a0a9-87a934807f57" providerId="ADAL" clId="{0CA3E2CD-AF17-3543-964B-3194A41B3806}" dt="2021-11-10T08:13:58.513" v="70"/>
          <ac:inkMkLst>
            <pc:docMk/>
            <pc:sldMk cId="2919559086" sldId="256"/>
            <ac:inkMk id="36" creationId="{5A6BEC3E-8B01-8F48-AD78-34AB5A5298F3}"/>
          </ac:inkMkLst>
        </pc:inkChg>
        <pc:inkChg chg="add reco">
          <ac:chgData name="Daniel Moldawski" userId="b18ade50-948d-4ccd-a0a9-87a934807f57" providerId="ADAL" clId="{0CA3E2CD-AF17-3543-964B-3194A41B3806}" dt="2021-11-10T08:37:49.007" v="304"/>
          <ac:inkMkLst>
            <pc:docMk/>
            <pc:sldMk cId="2919559086" sldId="256"/>
            <ac:inkMk id="36" creationId="{9E8A98D3-59C5-4546-8BBD-48DCEAFFC36D}"/>
          </ac:inkMkLst>
        </pc:inkChg>
        <pc:inkChg chg="add del">
          <ac:chgData name="Daniel Moldawski" userId="b18ade50-948d-4ccd-a0a9-87a934807f57" providerId="ADAL" clId="{0CA3E2CD-AF17-3543-964B-3194A41B3806}" dt="2021-11-10T08:13:57.988" v="69"/>
          <ac:inkMkLst>
            <pc:docMk/>
            <pc:sldMk cId="2919559086" sldId="256"/>
            <ac:inkMk id="37" creationId="{1C0710C3-29A0-8E48-86CA-5B7B642109DA}"/>
          </ac:inkMkLst>
        </pc:inkChg>
        <pc:inkChg chg="add del">
          <ac:chgData name="Daniel Moldawski" userId="b18ade50-948d-4ccd-a0a9-87a934807f57" providerId="ADAL" clId="{0CA3E2CD-AF17-3543-964B-3194A41B3806}" dt="2021-11-10T08:41:59.131" v="355"/>
          <ac:inkMkLst>
            <pc:docMk/>
            <pc:sldMk cId="2919559086" sldId="256"/>
            <ac:inkMk id="37" creationId="{24773218-2A06-3940-BA33-823D91967938}"/>
          </ac:inkMkLst>
        </pc:inkChg>
        <pc:inkChg chg="add del">
          <ac:chgData name="Daniel Moldawski" userId="b18ade50-948d-4ccd-a0a9-87a934807f57" providerId="ADAL" clId="{0CA3E2CD-AF17-3543-964B-3194A41B3806}" dt="2021-11-10T08:37:57.783" v="308"/>
          <ac:inkMkLst>
            <pc:docMk/>
            <pc:sldMk cId="2919559086" sldId="256"/>
            <ac:inkMk id="38" creationId="{722AF89F-5F75-C242-B828-09A955457959}"/>
          </ac:inkMkLst>
        </pc:inkChg>
        <pc:inkChg chg="add del reco">
          <ac:chgData name="Daniel Moldawski" userId="b18ade50-948d-4ccd-a0a9-87a934807f57" providerId="ADAL" clId="{0CA3E2CD-AF17-3543-964B-3194A41B3806}" dt="2021-11-10T08:13:57.988" v="69"/>
          <ac:inkMkLst>
            <pc:docMk/>
            <pc:sldMk cId="2919559086" sldId="256"/>
            <ac:inkMk id="38" creationId="{D44498AB-11FF-1442-A56C-CD57864AD868}"/>
          </ac:inkMkLst>
        </pc:inkChg>
        <pc:inkChg chg="add del">
          <ac:chgData name="Daniel Moldawski" userId="b18ade50-948d-4ccd-a0a9-87a934807f57" providerId="ADAL" clId="{0CA3E2CD-AF17-3543-964B-3194A41B3806}" dt="2021-11-10T08:14:02.051" v="72"/>
          <ac:inkMkLst>
            <pc:docMk/>
            <pc:sldMk cId="2919559086" sldId="256"/>
            <ac:inkMk id="39" creationId="{0C5697EF-A9A4-A14E-9B8C-CC8C21BC31B0}"/>
          </ac:inkMkLst>
        </pc:inkChg>
        <pc:inkChg chg="add del">
          <ac:chgData name="Daniel Moldawski" userId="b18ade50-948d-4ccd-a0a9-87a934807f57" providerId="ADAL" clId="{0CA3E2CD-AF17-3543-964B-3194A41B3806}" dt="2021-11-10T08:37:57.783" v="308"/>
          <ac:inkMkLst>
            <pc:docMk/>
            <pc:sldMk cId="2919559086" sldId="256"/>
            <ac:inkMk id="39" creationId="{30901067-2ADF-D848-8F02-9EE6B5065BE9}"/>
          </ac:inkMkLst>
        </pc:inkChg>
        <pc:inkChg chg="add del">
          <ac:chgData name="Daniel Moldawski" userId="b18ade50-948d-4ccd-a0a9-87a934807f57" providerId="ADAL" clId="{0CA3E2CD-AF17-3543-964B-3194A41B3806}" dt="2021-11-10T08:14:11.343" v="77"/>
          <ac:inkMkLst>
            <pc:docMk/>
            <pc:sldMk cId="2919559086" sldId="256"/>
            <ac:inkMk id="40" creationId="{27EEBA23-D6C9-4044-B13A-660CCD96950D}"/>
          </ac:inkMkLst>
        </pc:inkChg>
        <pc:inkChg chg="add reco">
          <ac:chgData name="Daniel Moldawski" userId="b18ade50-948d-4ccd-a0a9-87a934807f57" providerId="ADAL" clId="{0CA3E2CD-AF17-3543-964B-3194A41B3806}" dt="2021-11-10T08:37:57.783" v="308"/>
          <ac:inkMkLst>
            <pc:docMk/>
            <pc:sldMk cId="2919559086" sldId="256"/>
            <ac:inkMk id="40" creationId="{F4262BB0-7255-7A40-A397-82D01D324923}"/>
          </ac:inkMkLst>
        </pc:inkChg>
        <pc:inkChg chg="add del">
          <ac:chgData name="Daniel Moldawski" userId="b18ade50-948d-4ccd-a0a9-87a934807f57" providerId="ADAL" clId="{0CA3E2CD-AF17-3543-964B-3194A41B3806}" dt="2021-11-10T08:14:10.870" v="76"/>
          <ac:inkMkLst>
            <pc:docMk/>
            <pc:sldMk cId="2919559086" sldId="256"/>
            <ac:inkMk id="41" creationId="{7244F72C-CDF4-2B44-B614-64B8231E1CCB}"/>
          </ac:inkMkLst>
        </pc:inkChg>
        <pc:inkChg chg="add">
          <ac:chgData name="Daniel Moldawski" userId="b18ade50-948d-4ccd-a0a9-87a934807f57" providerId="ADAL" clId="{0CA3E2CD-AF17-3543-964B-3194A41B3806}" dt="2021-11-10T08:37:58.259" v="309"/>
          <ac:inkMkLst>
            <pc:docMk/>
            <pc:sldMk cId="2919559086" sldId="256"/>
            <ac:inkMk id="41" creationId="{D5982F78-62D0-424D-95D6-02AC2A91079D}"/>
          </ac:inkMkLst>
        </pc:inkChg>
        <pc:inkChg chg="add del reco">
          <ac:chgData name="Daniel Moldawski" userId="b18ade50-948d-4ccd-a0a9-87a934807f57" providerId="ADAL" clId="{0CA3E2CD-AF17-3543-964B-3194A41B3806}" dt="2021-11-10T08:14:10.870" v="76"/>
          <ac:inkMkLst>
            <pc:docMk/>
            <pc:sldMk cId="2919559086" sldId="256"/>
            <ac:inkMk id="42" creationId="{EA35DC2F-E367-1441-AB54-0E3FDAA50A3F}"/>
          </ac:inkMkLst>
        </pc:inkChg>
        <pc:inkChg chg="add del">
          <ac:chgData name="Daniel Moldawski" userId="b18ade50-948d-4ccd-a0a9-87a934807f57" providerId="ADAL" clId="{0CA3E2CD-AF17-3543-964B-3194A41B3806}" dt="2021-11-10T08:38:01.505" v="311"/>
          <ac:inkMkLst>
            <pc:docMk/>
            <pc:sldMk cId="2919559086" sldId="256"/>
            <ac:inkMk id="42" creationId="{FC7DFD79-3C79-C845-8CD7-492F36949AE9}"/>
          </ac:inkMkLst>
        </pc:inkChg>
        <pc:inkChg chg="add">
          <ac:chgData name="Daniel Moldawski" userId="b18ade50-948d-4ccd-a0a9-87a934807f57" providerId="ADAL" clId="{0CA3E2CD-AF17-3543-964B-3194A41B3806}" dt="2021-11-10T08:38:04.124" v="312"/>
          <ac:inkMkLst>
            <pc:docMk/>
            <pc:sldMk cId="2919559086" sldId="256"/>
            <ac:inkMk id="43" creationId="{A224F982-A354-C64E-A487-B3AB1E735C88}"/>
          </ac:inkMkLst>
        </pc:inkChg>
        <pc:inkChg chg="add del">
          <ac:chgData name="Daniel Moldawski" userId="b18ade50-948d-4ccd-a0a9-87a934807f57" providerId="ADAL" clId="{0CA3E2CD-AF17-3543-964B-3194A41B3806}" dt="2021-11-10T08:14:14.718" v="79"/>
          <ac:inkMkLst>
            <pc:docMk/>
            <pc:sldMk cId="2919559086" sldId="256"/>
            <ac:inkMk id="43" creationId="{BC60CB77-C09C-8C4E-A50C-5164BE2B86FF}"/>
          </ac:inkMkLst>
        </pc:inkChg>
        <pc:inkChg chg="add del">
          <ac:chgData name="Daniel Moldawski" userId="b18ade50-948d-4ccd-a0a9-87a934807f57" providerId="ADAL" clId="{0CA3E2CD-AF17-3543-964B-3194A41B3806}" dt="2021-11-10T08:38:47.845" v="318"/>
          <ac:inkMkLst>
            <pc:docMk/>
            <pc:sldMk cId="2919559086" sldId="256"/>
            <ac:inkMk id="45" creationId="{51365A2F-9294-C644-9C03-066E99D9419D}"/>
          </ac:inkMkLst>
        </pc:inkChg>
        <pc:inkChg chg="add del">
          <ac:chgData name="Daniel Moldawski" userId="b18ade50-948d-4ccd-a0a9-87a934807f57" providerId="ADAL" clId="{0CA3E2CD-AF17-3543-964B-3194A41B3806}" dt="2021-11-10T08:38:42.365" v="315"/>
          <ac:inkMkLst>
            <pc:docMk/>
            <pc:sldMk cId="2919559086" sldId="256"/>
            <ac:inkMk id="46" creationId="{01E5B7F6-26C6-E647-9181-8CDE92274DFF}"/>
          </ac:inkMkLst>
        </pc:inkChg>
        <pc:inkChg chg="add del">
          <ac:chgData name="Daniel Moldawski" userId="b18ade50-948d-4ccd-a0a9-87a934807f57" providerId="ADAL" clId="{0CA3E2CD-AF17-3543-964B-3194A41B3806}" dt="2021-11-10T08:38:45.332" v="317"/>
          <ac:inkMkLst>
            <pc:docMk/>
            <pc:sldMk cId="2919559086" sldId="256"/>
            <ac:inkMk id="47" creationId="{7432DAB7-4C80-4641-91F6-79AC510DC303}"/>
          </ac:inkMkLst>
        </pc:inkChg>
        <pc:inkChg chg="add">
          <ac:chgData name="Daniel Moldawski" userId="b18ade50-948d-4ccd-a0a9-87a934807f57" providerId="ADAL" clId="{0CA3E2CD-AF17-3543-964B-3194A41B3806}" dt="2021-11-10T08:38:59.268" v="319"/>
          <ac:inkMkLst>
            <pc:docMk/>
            <pc:sldMk cId="2919559086" sldId="256"/>
            <ac:inkMk id="48" creationId="{409FDA8F-32A9-DC42-9288-6084183BFB96}"/>
          </ac:inkMkLst>
        </pc:inkChg>
        <pc:inkChg chg="add">
          <ac:chgData name="Daniel Moldawski" userId="b18ade50-948d-4ccd-a0a9-87a934807f57" providerId="ADAL" clId="{0CA3E2CD-AF17-3543-964B-3194A41B3806}" dt="2021-11-10T08:39:04.012" v="320"/>
          <ac:inkMkLst>
            <pc:docMk/>
            <pc:sldMk cId="2919559086" sldId="256"/>
            <ac:inkMk id="49" creationId="{810B97AA-C3BA-BF40-B9E9-78F347124174}"/>
          </ac:inkMkLst>
        </pc:inkChg>
        <pc:inkChg chg="add del">
          <ac:chgData name="Daniel Moldawski" userId="b18ade50-948d-4ccd-a0a9-87a934807f57" providerId="ADAL" clId="{0CA3E2CD-AF17-3543-964B-3194A41B3806}" dt="2021-11-10T08:39:22.565" v="322"/>
          <ac:inkMkLst>
            <pc:docMk/>
            <pc:sldMk cId="2919559086" sldId="256"/>
            <ac:inkMk id="50" creationId="{C4052E64-1180-9A42-9941-F895D6186070}"/>
          </ac:inkMkLst>
        </pc:inkChg>
        <pc:inkChg chg="add del">
          <ac:chgData name="Daniel Moldawski" userId="b18ade50-948d-4ccd-a0a9-87a934807f57" providerId="ADAL" clId="{0CA3E2CD-AF17-3543-964B-3194A41B3806}" dt="2021-11-10T08:39:25.863" v="324"/>
          <ac:inkMkLst>
            <pc:docMk/>
            <pc:sldMk cId="2919559086" sldId="256"/>
            <ac:inkMk id="51" creationId="{6EBC2AA0-1296-6040-8571-B59192153837}"/>
          </ac:inkMkLst>
        </pc:inkChg>
        <pc:inkChg chg="add del">
          <ac:chgData name="Daniel Moldawski" userId="b18ade50-948d-4ccd-a0a9-87a934807f57" providerId="ADAL" clId="{0CA3E2CD-AF17-3543-964B-3194A41B3806}" dt="2021-11-10T08:39:33.236" v="327"/>
          <ac:inkMkLst>
            <pc:docMk/>
            <pc:sldMk cId="2919559086" sldId="256"/>
            <ac:inkMk id="52" creationId="{94C975C7-A958-CF4D-A292-1BC49114F404}"/>
          </ac:inkMkLst>
        </pc:inkChg>
        <pc:inkChg chg="add del">
          <ac:chgData name="Daniel Moldawski" userId="b18ade50-948d-4ccd-a0a9-87a934807f57" providerId="ADAL" clId="{0CA3E2CD-AF17-3543-964B-3194A41B3806}" dt="2021-11-10T08:39:33.236" v="327"/>
          <ac:inkMkLst>
            <pc:docMk/>
            <pc:sldMk cId="2919559086" sldId="256"/>
            <ac:inkMk id="53" creationId="{13BC9F0E-3025-614B-A6EE-8BFAC66F7F33}"/>
          </ac:inkMkLst>
        </pc:inkChg>
        <pc:inkChg chg="add reco">
          <ac:chgData name="Daniel Moldawski" userId="b18ade50-948d-4ccd-a0a9-87a934807f57" providerId="ADAL" clId="{0CA3E2CD-AF17-3543-964B-3194A41B3806}" dt="2021-11-10T08:39:33.236" v="327"/>
          <ac:inkMkLst>
            <pc:docMk/>
            <pc:sldMk cId="2919559086" sldId="256"/>
            <ac:inkMk id="54" creationId="{A53B7C9F-1EDC-9643-9832-96FE706025B9}"/>
          </ac:inkMkLst>
        </pc:inkChg>
        <pc:inkChg chg="add del">
          <ac:chgData name="Daniel Moldawski" userId="b18ade50-948d-4ccd-a0a9-87a934807f57" providerId="ADAL" clId="{0CA3E2CD-AF17-3543-964B-3194A41B3806}" dt="2021-11-10T08:41:11.073" v="349"/>
          <ac:inkMkLst>
            <pc:docMk/>
            <pc:sldMk cId="2919559086" sldId="256"/>
            <ac:inkMk id="55" creationId="{28CD684B-8EB0-7B4C-BD3F-5D5E8723114F}"/>
          </ac:inkMkLst>
        </pc:inkChg>
        <pc:inkChg chg="add del">
          <ac:chgData name="Daniel Moldawski" userId="b18ade50-948d-4ccd-a0a9-87a934807f57" providerId="ADAL" clId="{0CA3E2CD-AF17-3543-964B-3194A41B3806}" dt="2021-11-10T08:39:43.886" v="330"/>
          <ac:inkMkLst>
            <pc:docMk/>
            <pc:sldMk cId="2919559086" sldId="256"/>
            <ac:inkMk id="56" creationId="{FA160B9C-0A43-DB46-BD18-44F2D262AB44}"/>
          </ac:inkMkLst>
        </pc:inkChg>
        <pc:inkChg chg="add del">
          <ac:chgData name="Daniel Moldawski" userId="b18ade50-948d-4ccd-a0a9-87a934807f57" providerId="ADAL" clId="{0CA3E2CD-AF17-3543-964B-3194A41B3806}" dt="2021-11-10T08:39:48.140" v="332"/>
          <ac:inkMkLst>
            <pc:docMk/>
            <pc:sldMk cId="2919559086" sldId="256"/>
            <ac:inkMk id="57" creationId="{F90B6F9B-BC69-7E4B-ACEB-A12E0F2C93B6}"/>
          </ac:inkMkLst>
        </pc:inkChg>
        <pc:inkChg chg="add del">
          <ac:chgData name="Daniel Moldawski" userId="b18ade50-948d-4ccd-a0a9-87a934807f57" providerId="ADAL" clId="{0CA3E2CD-AF17-3543-964B-3194A41B3806}" dt="2021-11-10T08:39:55.491" v="334"/>
          <ac:inkMkLst>
            <pc:docMk/>
            <pc:sldMk cId="2919559086" sldId="256"/>
            <ac:inkMk id="58" creationId="{7FD76502-A568-B241-B98F-D178B6DCD32C}"/>
          </ac:inkMkLst>
        </pc:inkChg>
        <pc:inkChg chg="add del">
          <ac:chgData name="Daniel Moldawski" userId="b18ade50-948d-4ccd-a0a9-87a934807f57" providerId="ADAL" clId="{0CA3E2CD-AF17-3543-964B-3194A41B3806}" dt="2021-11-10T08:40:05.936" v="336"/>
          <ac:inkMkLst>
            <pc:docMk/>
            <pc:sldMk cId="2919559086" sldId="256"/>
            <ac:inkMk id="59" creationId="{36EC373B-64A3-A34E-BB8B-41AD493A5719}"/>
          </ac:inkMkLst>
        </pc:inkChg>
        <pc:inkChg chg="add del">
          <ac:chgData name="Daniel Moldawski" userId="b18ade50-948d-4ccd-a0a9-87a934807f57" providerId="ADAL" clId="{0CA3E2CD-AF17-3543-964B-3194A41B3806}" dt="2021-11-10T08:40:27.898" v="338"/>
          <ac:inkMkLst>
            <pc:docMk/>
            <pc:sldMk cId="2919559086" sldId="256"/>
            <ac:inkMk id="60" creationId="{B091DBB7-51F3-F44E-B76C-876A58ACA0D9}"/>
          </ac:inkMkLst>
        </pc:inkChg>
        <pc:inkChg chg="add del">
          <ac:chgData name="Daniel Moldawski" userId="b18ade50-948d-4ccd-a0a9-87a934807f57" providerId="ADAL" clId="{0CA3E2CD-AF17-3543-964B-3194A41B3806}" dt="2021-11-10T08:40:41.224" v="340"/>
          <ac:inkMkLst>
            <pc:docMk/>
            <pc:sldMk cId="2919559086" sldId="256"/>
            <ac:inkMk id="61" creationId="{37439BC6-A59F-BE4D-A00C-8AFD47FB7029}"/>
          </ac:inkMkLst>
        </pc:inkChg>
        <pc:inkChg chg="add del">
          <ac:chgData name="Daniel Moldawski" userId="b18ade50-948d-4ccd-a0a9-87a934807f57" providerId="ADAL" clId="{0CA3E2CD-AF17-3543-964B-3194A41B3806}" dt="2021-11-10T08:40:45.815" v="342"/>
          <ac:inkMkLst>
            <pc:docMk/>
            <pc:sldMk cId="2919559086" sldId="256"/>
            <ac:inkMk id="62" creationId="{10D5B359-BEAF-A547-8113-1B05A23428CF}"/>
          </ac:inkMkLst>
        </pc:inkChg>
        <pc:inkChg chg="add">
          <ac:chgData name="Daniel Moldawski" userId="b18ade50-948d-4ccd-a0a9-87a934807f57" providerId="ADAL" clId="{0CA3E2CD-AF17-3543-964B-3194A41B3806}" dt="2021-11-10T08:40:47.368" v="343"/>
          <ac:inkMkLst>
            <pc:docMk/>
            <pc:sldMk cId="2919559086" sldId="256"/>
            <ac:inkMk id="63" creationId="{8FF9ADAE-BD5B-4C49-8BB1-03BD254EB06A}"/>
          </ac:inkMkLst>
        </pc:inkChg>
        <pc:inkChg chg="add del">
          <ac:chgData name="Daniel Moldawski" userId="b18ade50-948d-4ccd-a0a9-87a934807f57" providerId="ADAL" clId="{0CA3E2CD-AF17-3543-964B-3194A41B3806}" dt="2021-11-10T08:40:51.441" v="345"/>
          <ac:inkMkLst>
            <pc:docMk/>
            <pc:sldMk cId="2919559086" sldId="256"/>
            <ac:inkMk id="64" creationId="{6E13F624-E568-1F4D-AC96-000317F19289}"/>
          </ac:inkMkLst>
        </pc:inkChg>
        <pc:inkChg chg="add del">
          <ac:chgData name="Daniel Moldawski" userId="b18ade50-948d-4ccd-a0a9-87a934807f57" providerId="ADAL" clId="{0CA3E2CD-AF17-3543-964B-3194A41B3806}" dt="2021-11-10T08:41:00.727" v="347"/>
          <ac:inkMkLst>
            <pc:docMk/>
            <pc:sldMk cId="2919559086" sldId="256"/>
            <ac:inkMk id="65" creationId="{97E44BA8-3213-3D4B-8AC0-76BBDB4DE64D}"/>
          </ac:inkMkLst>
        </pc:inkChg>
        <pc:inkChg chg="add del">
          <ac:chgData name="Daniel Moldawski" userId="b18ade50-948d-4ccd-a0a9-87a934807f57" providerId="ADAL" clId="{0CA3E2CD-AF17-3543-964B-3194A41B3806}" dt="2021-11-10T08:41:11.087" v="350"/>
          <ac:inkMkLst>
            <pc:docMk/>
            <pc:sldMk cId="2919559086" sldId="256"/>
            <ac:inkMk id="66" creationId="{F5D9075F-5578-7442-89B7-1618D6BBD2BC}"/>
          </ac:inkMkLst>
        </pc:inkChg>
        <pc:inkChg chg="add del">
          <ac:chgData name="Daniel Moldawski" userId="b18ade50-948d-4ccd-a0a9-87a934807f57" providerId="ADAL" clId="{0CA3E2CD-AF17-3543-964B-3194A41B3806}" dt="2021-11-10T08:41:42.331" v="352"/>
          <ac:inkMkLst>
            <pc:docMk/>
            <pc:sldMk cId="2919559086" sldId="256"/>
            <ac:inkMk id="67" creationId="{3CA35923-0542-4C4A-9035-B0310AF41915}"/>
          </ac:inkMkLst>
        </pc:inkChg>
        <pc:inkChg chg="add del">
          <ac:chgData name="Daniel Moldawski" userId="b18ade50-948d-4ccd-a0a9-87a934807f57" providerId="ADAL" clId="{0CA3E2CD-AF17-3543-964B-3194A41B3806}" dt="2021-11-10T08:41:52.792" v="354"/>
          <ac:inkMkLst>
            <pc:docMk/>
            <pc:sldMk cId="2919559086" sldId="256"/>
            <ac:inkMk id="68" creationId="{E8A411DA-DC3E-5B4C-94AD-9049F26E0715}"/>
          </ac:inkMkLst>
        </pc:inkChg>
        <pc:inkChg chg="add del">
          <ac:chgData name="Daniel Moldawski" userId="b18ade50-948d-4ccd-a0a9-87a934807f57" providerId="ADAL" clId="{0CA3E2CD-AF17-3543-964B-3194A41B3806}" dt="2021-11-10T08:42:05.722" v="362"/>
          <ac:inkMkLst>
            <pc:docMk/>
            <pc:sldMk cId="2919559086" sldId="256"/>
            <ac:inkMk id="69" creationId="{C38791A9-F81E-8242-93AE-0DF7C2A978B4}"/>
          </ac:inkMkLst>
        </pc:inkChg>
        <pc:inkChg chg="add del">
          <ac:chgData name="Daniel Moldawski" userId="b18ade50-948d-4ccd-a0a9-87a934807f57" providerId="ADAL" clId="{0CA3E2CD-AF17-3543-964B-3194A41B3806}" dt="2021-11-10T08:42:05.248" v="361"/>
          <ac:inkMkLst>
            <pc:docMk/>
            <pc:sldMk cId="2919559086" sldId="256"/>
            <ac:inkMk id="70" creationId="{D86F659A-DB44-EF4D-9E02-8F502544C098}"/>
          </ac:inkMkLst>
        </pc:inkChg>
        <pc:inkChg chg="add del reco">
          <ac:chgData name="Daniel Moldawski" userId="b18ade50-948d-4ccd-a0a9-87a934807f57" providerId="ADAL" clId="{0CA3E2CD-AF17-3543-964B-3194A41B3806}" dt="2021-11-10T08:42:05.248" v="361"/>
          <ac:inkMkLst>
            <pc:docMk/>
            <pc:sldMk cId="2919559086" sldId="256"/>
            <ac:inkMk id="71" creationId="{3A58D01C-010B-C94D-98FE-BA57642D8CEF}"/>
          </ac:inkMkLst>
        </pc:inkChg>
        <pc:inkChg chg="add del">
          <ac:chgData name="Daniel Moldawski" userId="b18ade50-948d-4ccd-a0a9-87a934807f57" providerId="ADAL" clId="{0CA3E2CD-AF17-3543-964B-3194A41B3806}" dt="2021-11-10T08:42:04.687" v="360"/>
          <ac:inkMkLst>
            <pc:docMk/>
            <pc:sldMk cId="2919559086" sldId="256"/>
            <ac:inkMk id="72" creationId="{E6A9E8AC-0892-4448-8C97-04702AA86E11}"/>
          </ac:inkMkLst>
        </pc:inkChg>
        <pc:inkChg chg="add del">
          <ac:chgData name="Daniel Moldawski" userId="b18ade50-948d-4ccd-a0a9-87a934807f57" providerId="ADAL" clId="{0CA3E2CD-AF17-3543-964B-3194A41B3806}" dt="2021-11-10T08:42:08.033" v="364"/>
          <ac:inkMkLst>
            <pc:docMk/>
            <pc:sldMk cId="2919559086" sldId="256"/>
            <ac:inkMk id="73" creationId="{BD94EC82-8047-8F45-950B-940487229242}"/>
          </ac:inkMkLst>
        </pc:inkChg>
        <pc:inkChg chg="add del">
          <ac:chgData name="Daniel Moldawski" userId="b18ade50-948d-4ccd-a0a9-87a934807f57" providerId="ADAL" clId="{0CA3E2CD-AF17-3543-964B-3194A41B3806}" dt="2021-11-10T08:42:19.684" v="369"/>
          <ac:inkMkLst>
            <pc:docMk/>
            <pc:sldMk cId="2919559086" sldId="256"/>
            <ac:inkMk id="74" creationId="{00C35456-492D-3441-AB1F-6E2D2B06A76C}"/>
          </ac:inkMkLst>
        </pc:inkChg>
        <pc:inkChg chg="add del">
          <ac:chgData name="Daniel Moldawski" userId="b18ade50-948d-4ccd-a0a9-87a934807f57" providerId="ADAL" clId="{0CA3E2CD-AF17-3543-964B-3194A41B3806}" dt="2021-11-10T08:42:18.628" v="368"/>
          <ac:inkMkLst>
            <pc:docMk/>
            <pc:sldMk cId="2919559086" sldId="256"/>
            <ac:inkMk id="75" creationId="{EEF38B77-17CF-8F4A-AF92-FE7014CD7694}"/>
          </ac:inkMkLst>
        </pc:inkChg>
        <pc:inkChg chg="add del reco">
          <ac:chgData name="Daniel Moldawski" userId="b18ade50-948d-4ccd-a0a9-87a934807f57" providerId="ADAL" clId="{0CA3E2CD-AF17-3543-964B-3194A41B3806}" dt="2021-11-10T08:42:18.628" v="368"/>
          <ac:inkMkLst>
            <pc:docMk/>
            <pc:sldMk cId="2919559086" sldId="256"/>
            <ac:inkMk id="76" creationId="{D70D0ED2-2104-9A46-9EF1-3A5AF2FD4EDA}"/>
          </ac:inkMkLst>
        </pc:inkChg>
        <pc:inkChg chg="add">
          <ac:chgData name="Daniel Moldawski" userId="b18ade50-948d-4ccd-a0a9-87a934807f57" providerId="ADAL" clId="{0CA3E2CD-AF17-3543-964B-3194A41B3806}" dt="2021-11-10T08:42:27.878" v="370"/>
          <ac:inkMkLst>
            <pc:docMk/>
            <pc:sldMk cId="2919559086" sldId="256"/>
            <ac:inkMk id="77" creationId="{31137BBC-5500-D841-8E6E-A2964D570865}"/>
          </ac:inkMkLst>
        </pc:inkChg>
        <pc:inkChg chg="add">
          <ac:chgData name="Daniel Moldawski" userId="b18ade50-948d-4ccd-a0a9-87a934807f57" providerId="ADAL" clId="{0CA3E2CD-AF17-3543-964B-3194A41B3806}" dt="2021-11-10T08:42:32.171" v="371"/>
          <ac:inkMkLst>
            <pc:docMk/>
            <pc:sldMk cId="2919559086" sldId="256"/>
            <ac:inkMk id="78" creationId="{8F82C6CE-455C-EA4D-A64B-EA49BB57E4CE}"/>
          </ac:inkMkLst>
        </pc:inkChg>
        <pc:inkChg chg="add del">
          <ac:chgData name="Daniel Moldawski" userId="b18ade50-948d-4ccd-a0a9-87a934807f57" providerId="ADAL" clId="{0CA3E2CD-AF17-3543-964B-3194A41B3806}" dt="2021-11-10T08:42:38.691" v="374"/>
          <ac:inkMkLst>
            <pc:docMk/>
            <pc:sldMk cId="2919559086" sldId="256"/>
            <ac:inkMk id="79" creationId="{2F864727-9F94-1B42-BE9A-675FF95DB9C2}"/>
          </ac:inkMkLst>
        </pc:inkChg>
        <pc:inkChg chg="add del">
          <ac:chgData name="Daniel Moldawski" userId="b18ade50-948d-4ccd-a0a9-87a934807f57" providerId="ADAL" clId="{0CA3E2CD-AF17-3543-964B-3194A41B3806}" dt="2021-11-10T08:42:38.691" v="374"/>
          <ac:inkMkLst>
            <pc:docMk/>
            <pc:sldMk cId="2919559086" sldId="256"/>
            <ac:inkMk id="80" creationId="{A96BEAC6-3A8E-6448-B06D-C85A97A29C82}"/>
          </ac:inkMkLst>
        </pc:inkChg>
        <pc:inkChg chg="add reco">
          <ac:chgData name="Daniel Moldawski" userId="b18ade50-948d-4ccd-a0a9-87a934807f57" providerId="ADAL" clId="{0CA3E2CD-AF17-3543-964B-3194A41B3806}" dt="2021-11-10T08:42:38.691" v="374"/>
          <ac:inkMkLst>
            <pc:docMk/>
            <pc:sldMk cId="2919559086" sldId="256"/>
            <ac:inkMk id="81" creationId="{01121613-E82A-6043-BF32-E4E2CD450657}"/>
          </ac:inkMkLst>
        </pc:inkChg>
        <pc:inkChg chg="add">
          <ac:chgData name="Daniel Moldawski" userId="b18ade50-948d-4ccd-a0a9-87a934807f57" providerId="ADAL" clId="{0CA3E2CD-AF17-3543-964B-3194A41B3806}" dt="2021-11-10T08:42:40.323" v="375"/>
          <ac:inkMkLst>
            <pc:docMk/>
            <pc:sldMk cId="2919559086" sldId="256"/>
            <ac:inkMk id="82" creationId="{87446F5D-09B0-3B43-82DB-1E44C9A07017}"/>
          </ac:inkMkLst>
        </pc:inkChg>
        <pc:inkChg chg="add mod">
          <ac:chgData name="Daniel Moldawski" userId="b18ade50-948d-4ccd-a0a9-87a934807f57" providerId="ADAL" clId="{0CA3E2CD-AF17-3543-964B-3194A41B3806}" dt="2021-11-10T08:43:58.115" v="388" actId="1076"/>
          <ac:inkMkLst>
            <pc:docMk/>
            <pc:sldMk cId="2919559086" sldId="256"/>
            <ac:inkMk id="83" creationId="{4CD376D2-C8BC-374D-9DD2-80ED161544AD}"/>
          </ac:inkMkLst>
        </pc:inkChg>
        <pc:inkChg chg="add del">
          <ac:chgData name="Daniel Moldawski" userId="b18ade50-948d-4ccd-a0a9-87a934807f57" providerId="ADAL" clId="{0CA3E2CD-AF17-3543-964B-3194A41B3806}" dt="2021-11-10T08:42:56.481" v="378"/>
          <ac:inkMkLst>
            <pc:docMk/>
            <pc:sldMk cId="2919559086" sldId="256"/>
            <ac:inkMk id="84" creationId="{7F982F90-CD5F-4E4F-ACA1-63A43065606A}"/>
          </ac:inkMkLst>
        </pc:inkChg>
        <pc:inkChg chg="add mod">
          <ac:chgData name="Daniel Moldawski" userId="b18ade50-948d-4ccd-a0a9-87a934807f57" providerId="ADAL" clId="{0CA3E2CD-AF17-3543-964B-3194A41B3806}" dt="2021-11-10T08:43:11.386" v="381" actId="14100"/>
          <ac:inkMkLst>
            <pc:docMk/>
            <pc:sldMk cId="2919559086" sldId="256"/>
            <ac:inkMk id="85" creationId="{E3DD5C91-38FC-1342-AF05-44C60A6F021D}"/>
          </ac:inkMkLst>
        </pc:inkChg>
        <pc:inkChg chg="add del">
          <ac:chgData name="Daniel Moldawski" userId="b18ade50-948d-4ccd-a0a9-87a934807f57" providerId="ADAL" clId="{0CA3E2CD-AF17-3543-964B-3194A41B3806}" dt="2021-11-10T08:44:10.069" v="391"/>
          <ac:inkMkLst>
            <pc:docMk/>
            <pc:sldMk cId="2919559086" sldId="256"/>
            <ac:inkMk id="86" creationId="{2D85BF5E-B087-6D4B-B2A6-8F509881A701}"/>
          </ac:inkMkLst>
        </pc:inkChg>
        <pc:inkChg chg="add del">
          <ac:chgData name="Daniel Moldawski" userId="b18ade50-948d-4ccd-a0a9-87a934807f57" providerId="ADAL" clId="{0CA3E2CD-AF17-3543-964B-3194A41B3806}" dt="2021-11-10T08:44:10.069" v="391"/>
          <ac:inkMkLst>
            <pc:docMk/>
            <pc:sldMk cId="2919559086" sldId="256"/>
            <ac:inkMk id="87" creationId="{6EBC2420-5294-7142-B0A3-D8E967DE2FBD}"/>
          </ac:inkMkLst>
        </pc:inkChg>
        <pc:inkChg chg="add reco">
          <ac:chgData name="Daniel Moldawski" userId="b18ade50-948d-4ccd-a0a9-87a934807f57" providerId="ADAL" clId="{0CA3E2CD-AF17-3543-964B-3194A41B3806}" dt="2021-11-10T08:44:10.069" v="391"/>
          <ac:inkMkLst>
            <pc:docMk/>
            <pc:sldMk cId="2919559086" sldId="256"/>
            <ac:inkMk id="88" creationId="{5D44743C-BA44-D64C-B176-83FA2DD8B324}"/>
          </ac:inkMkLst>
        </pc:inkChg>
        <pc:inkChg chg="add">
          <ac:chgData name="Daniel Moldawski" userId="b18ade50-948d-4ccd-a0a9-87a934807f57" providerId="ADAL" clId="{0CA3E2CD-AF17-3543-964B-3194A41B3806}" dt="2021-11-10T08:44:11.947" v="392"/>
          <ac:inkMkLst>
            <pc:docMk/>
            <pc:sldMk cId="2919559086" sldId="256"/>
            <ac:inkMk id="89" creationId="{C475649D-07C4-7C49-8730-5A48DFFF1F00}"/>
          </ac:inkMkLst>
        </pc:inkChg>
        <pc:inkChg chg="add del">
          <ac:chgData name="Daniel Moldawski" userId="b18ade50-948d-4ccd-a0a9-87a934807f57" providerId="ADAL" clId="{0CA3E2CD-AF17-3543-964B-3194A41B3806}" dt="2021-11-10T08:44:17.320" v="394"/>
          <ac:inkMkLst>
            <pc:docMk/>
            <pc:sldMk cId="2919559086" sldId="256"/>
            <ac:inkMk id="90" creationId="{95E229D8-7E29-8643-98EB-B9245BF34C2C}"/>
          </ac:inkMkLst>
        </pc:inkChg>
        <pc:inkChg chg="add del">
          <ac:chgData name="Daniel Moldawski" userId="b18ade50-948d-4ccd-a0a9-87a934807f57" providerId="ADAL" clId="{0CA3E2CD-AF17-3543-964B-3194A41B3806}" dt="2021-11-10T08:44:22.376" v="396"/>
          <ac:inkMkLst>
            <pc:docMk/>
            <pc:sldMk cId="2919559086" sldId="256"/>
            <ac:inkMk id="91" creationId="{DC87226D-17C7-E141-9E51-D23F4BB833BC}"/>
          </ac:inkMkLst>
        </pc:inkChg>
        <pc:inkChg chg="add del">
          <ac:chgData name="Daniel Moldawski" userId="b18ade50-948d-4ccd-a0a9-87a934807f57" providerId="ADAL" clId="{0CA3E2CD-AF17-3543-964B-3194A41B3806}" dt="2021-11-10T08:44:48.879" v="398"/>
          <ac:inkMkLst>
            <pc:docMk/>
            <pc:sldMk cId="2919559086" sldId="256"/>
            <ac:inkMk id="92" creationId="{3001E9D9-BA03-5C4C-B548-9630A5677FED}"/>
          </ac:inkMkLst>
        </pc:inkChg>
        <pc:inkChg chg="add">
          <ac:chgData name="Daniel Moldawski" userId="b18ade50-948d-4ccd-a0a9-87a934807f57" providerId="ADAL" clId="{0CA3E2CD-AF17-3543-964B-3194A41B3806}" dt="2021-11-10T08:58:49.977" v="571"/>
          <ac:inkMkLst>
            <pc:docMk/>
            <pc:sldMk cId="2919559086" sldId="256"/>
            <ac:inkMk id="94" creationId="{1358B1F2-9511-4F4A-804E-F2397B602F1B}"/>
          </ac:inkMkLst>
        </pc:inkChg>
        <pc:cxnChg chg="add del mod">
          <ac:chgData name="Daniel Moldawski" userId="b18ade50-948d-4ccd-a0a9-87a934807f57" providerId="ADAL" clId="{0CA3E2CD-AF17-3543-964B-3194A41B3806}" dt="2021-11-10T08:08:46.873" v="18" actId="478"/>
          <ac:cxnSpMkLst>
            <pc:docMk/>
            <pc:sldMk cId="2919559086" sldId="256"/>
            <ac:cxnSpMk id="5" creationId="{232A3A41-AADD-FE45-99C0-62BEFB315AF5}"/>
          </ac:cxnSpMkLst>
        </pc:cxnChg>
        <pc:cxnChg chg="add del">
          <ac:chgData name="Daniel Moldawski" userId="b18ade50-948d-4ccd-a0a9-87a934807f57" providerId="ADAL" clId="{0CA3E2CD-AF17-3543-964B-3194A41B3806}" dt="2021-11-10T08:10:04.964" v="20" actId="478"/>
          <ac:cxnSpMkLst>
            <pc:docMk/>
            <pc:sldMk cId="2919559086" sldId="256"/>
            <ac:cxnSpMk id="9" creationId="{30610A32-6A41-3745-8C71-DD8D6E6DB533}"/>
          </ac:cxnSpMkLst>
        </pc:cxnChg>
      </pc:sldChg>
      <pc:sldChg chg="new del">
        <pc:chgData name="Daniel Moldawski" userId="b18ade50-948d-4ccd-a0a9-87a934807f57" providerId="ADAL" clId="{0CA3E2CD-AF17-3543-964B-3194A41B3806}" dt="2021-11-10T08:46:50.951" v="411" actId="2696"/>
        <pc:sldMkLst>
          <pc:docMk/>
          <pc:sldMk cId="711474700" sldId="257"/>
        </pc:sldMkLst>
      </pc:sldChg>
      <pc:sldChg chg="addSp delSp modSp add">
        <pc:chgData name="Daniel Moldawski" userId="b18ade50-948d-4ccd-a0a9-87a934807f57" providerId="ADAL" clId="{0CA3E2CD-AF17-3543-964B-3194A41B3806}" dt="2021-11-10T08:57:59.707" v="570"/>
        <pc:sldMkLst>
          <pc:docMk/>
          <pc:sldMk cId="2303161453" sldId="258"/>
        </pc:sldMkLst>
        <pc:spChg chg="add mod">
          <ac:chgData name="Daniel Moldawski" userId="b18ade50-948d-4ccd-a0a9-87a934807f57" providerId="ADAL" clId="{0CA3E2CD-AF17-3543-964B-3194A41B3806}" dt="2021-11-10T08:57:41.542" v="564" actId="1076"/>
          <ac:spMkLst>
            <pc:docMk/>
            <pc:sldMk cId="2303161453" sldId="258"/>
            <ac:spMk id="2" creationId="{73B8B3F6-955E-114F-921A-0D6766981070}"/>
          </ac:spMkLst>
        </pc:spChg>
        <pc:spChg chg="mod">
          <ac:chgData name="Daniel Moldawski" userId="b18ade50-948d-4ccd-a0a9-87a934807f57" providerId="ADAL" clId="{0CA3E2CD-AF17-3543-964B-3194A41B3806}" dt="2021-11-10T08:55:54.194" v="548" actId="1076"/>
          <ac:spMkLst>
            <pc:docMk/>
            <pc:sldMk cId="2303161453" sldId="258"/>
            <ac:spMk id="4" creationId="{11179F8E-B89A-E542-98F3-DD143BB4E7D6}"/>
          </ac:spMkLst>
        </pc:spChg>
        <pc:spChg chg="mod">
          <ac:chgData name="Daniel Moldawski" userId="b18ade50-948d-4ccd-a0a9-87a934807f57" providerId="ADAL" clId="{0CA3E2CD-AF17-3543-964B-3194A41B3806}" dt="2021-11-10T08:53:19.257" v="489" actId="14100"/>
          <ac:spMkLst>
            <pc:docMk/>
            <pc:sldMk cId="2303161453" sldId="258"/>
            <ac:spMk id="44" creationId="{93855FCD-8BA9-9F4A-85F8-838D6699C6B8}"/>
          </ac:spMkLst>
        </pc:spChg>
        <pc:inkChg chg="add del">
          <ac:chgData name="Daniel Moldawski" userId="b18ade50-948d-4ccd-a0a9-87a934807f57" providerId="ADAL" clId="{0CA3E2CD-AF17-3543-964B-3194A41B3806}" dt="2021-11-10T08:52:31.944" v="479"/>
          <ac:inkMkLst>
            <pc:docMk/>
            <pc:sldMk cId="2303161453" sldId="258"/>
            <ac:inkMk id="3" creationId="{4F675C1C-C892-BE49-871C-2AC5B6797E28}"/>
          </ac:inkMkLst>
        </pc:inkChg>
        <pc:inkChg chg="add">
          <ac:chgData name="Daniel Moldawski" userId="b18ade50-948d-4ccd-a0a9-87a934807f57" providerId="ADAL" clId="{0CA3E2CD-AF17-3543-964B-3194A41B3806}" dt="2021-11-10T08:52:34.326" v="480"/>
          <ac:inkMkLst>
            <pc:docMk/>
            <pc:sldMk cId="2303161453" sldId="258"/>
            <ac:inkMk id="5" creationId="{5898B1A7-368B-C64B-BAA3-60BB5A81DE33}"/>
          </ac:inkMkLst>
        </pc:inkChg>
        <pc:inkChg chg="add del">
          <ac:chgData name="Daniel Moldawski" userId="b18ade50-948d-4ccd-a0a9-87a934807f57" providerId="ADAL" clId="{0CA3E2CD-AF17-3543-964B-3194A41B3806}" dt="2021-11-10T08:52:36.935" v="482"/>
          <ac:inkMkLst>
            <pc:docMk/>
            <pc:sldMk cId="2303161453" sldId="258"/>
            <ac:inkMk id="6" creationId="{296C5E0E-DEAA-DA4B-BDB1-E9A52A530283}"/>
          </ac:inkMkLst>
        </pc:inkChg>
        <pc:inkChg chg="add del">
          <ac:chgData name="Daniel Moldawski" userId="b18ade50-948d-4ccd-a0a9-87a934807f57" providerId="ADAL" clId="{0CA3E2CD-AF17-3543-964B-3194A41B3806}" dt="2021-11-10T08:54:28.517" v="492"/>
          <ac:inkMkLst>
            <pc:docMk/>
            <pc:sldMk cId="2303161453" sldId="258"/>
            <ac:inkMk id="7" creationId="{C01B1DBB-38A3-0145-8BE3-A9F55E724A3C}"/>
          </ac:inkMkLst>
        </pc:inkChg>
        <pc:inkChg chg="add del">
          <ac:chgData name="Daniel Moldawski" userId="b18ade50-948d-4ccd-a0a9-87a934807f57" providerId="ADAL" clId="{0CA3E2CD-AF17-3543-964B-3194A41B3806}" dt="2021-11-10T08:54:31.016" v="494"/>
          <ac:inkMkLst>
            <pc:docMk/>
            <pc:sldMk cId="2303161453" sldId="258"/>
            <ac:inkMk id="8" creationId="{9EFF213A-D461-664C-B7EB-FB1328B9849D}"/>
          </ac:inkMkLst>
        </pc:inkChg>
        <pc:inkChg chg="add del">
          <ac:chgData name="Daniel Moldawski" userId="b18ade50-948d-4ccd-a0a9-87a934807f57" providerId="ADAL" clId="{0CA3E2CD-AF17-3543-964B-3194A41B3806}" dt="2021-11-10T08:54:33.926" v="498"/>
          <ac:inkMkLst>
            <pc:docMk/>
            <pc:sldMk cId="2303161453" sldId="258"/>
            <ac:inkMk id="9" creationId="{D85FB069-CB1A-8B4F-855D-8DDE774DEBE1}"/>
          </ac:inkMkLst>
        </pc:inkChg>
        <pc:inkChg chg="add del">
          <ac:chgData name="Daniel Moldawski" userId="b18ade50-948d-4ccd-a0a9-87a934807f57" providerId="ADAL" clId="{0CA3E2CD-AF17-3543-964B-3194A41B3806}" dt="2021-11-10T08:54:33.926" v="498"/>
          <ac:inkMkLst>
            <pc:docMk/>
            <pc:sldMk cId="2303161453" sldId="258"/>
            <ac:inkMk id="10" creationId="{4A40742C-B60E-1644-A3D5-FE96F6134D90}"/>
          </ac:inkMkLst>
        </pc:inkChg>
        <pc:inkChg chg="add del reco">
          <ac:chgData name="Daniel Moldawski" userId="b18ade50-948d-4ccd-a0a9-87a934807f57" providerId="ADAL" clId="{0CA3E2CD-AF17-3543-964B-3194A41B3806}" dt="2021-11-10T08:54:33.926" v="498"/>
          <ac:inkMkLst>
            <pc:docMk/>
            <pc:sldMk cId="2303161453" sldId="258"/>
            <ac:inkMk id="11" creationId="{70FB56F5-EE4B-3E44-AD54-BBA0840BF98C}"/>
          </ac:inkMkLst>
        </pc:inkChg>
        <pc:inkChg chg="add del">
          <ac:chgData name="Daniel Moldawski" userId="b18ade50-948d-4ccd-a0a9-87a934807f57" providerId="ADAL" clId="{0CA3E2CD-AF17-3543-964B-3194A41B3806}" dt="2021-11-10T08:54:36.407" v="500"/>
          <ac:inkMkLst>
            <pc:docMk/>
            <pc:sldMk cId="2303161453" sldId="258"/>
            <ac:inkMk id="12" creationId="{4AF5190F-ECD4-534D-BE3B-887E16B1518C}"/>
          </ac:inkMkLst>
        </pc:inkChg>
        <pc:inkChg chg="add del">
          <ac:chgData name="Daniel Moldawski" userId="b18ade50-948d-4ccd-a0a9-87a934807f57" providerId="ADAL" clId="{0CA3E2CD-AF17-3543-964B-3194A41B3806}" dt="2021-11-10T08:54:38.586" v="502"/>
          <ac:inkMkLst>
            <pc:docMk/>
            <pc:sldMk cId="2303161453" sldId="258"/>
            <ac:inkMk id="13" creationId="{CC5FD6F4-494C-D24C-A732-2779A0011704}"/>
          </ac:inkMkLst>
        </pc:inkChg>
        <pc:inkChg chg="add del">
          <ac:chgData name="Daniel Moldawski" userId="b18ade50-948d-4ccd-a0a9-87a934807f57" providerId="ADAL" clId="{0CA3E2CD-AF17-3543-964B-3194A41B3806}" dt="2021-11-10T08:54:40.683" v="504"/>
          <ac:inkMkLst>
            <pc:docMk/>
            <pc:sldMk cId="2303161453" sldId="258"/>
            <ac:inkMk id="14" creationId="{2E3BC929-C163-AA4D-B99F-62F83538A8D5}"/>
          </ac:inkMkLst>
        </pc:inkChg>
        <pc:inkChg chg="add del">
          <ac:chgData name="Daniel Moldawski" userId="b18ade50-948d-4ccd-a0a9-87a934807f57" providerId="ADAL" clId="{0CA3E2CD-AF17-3543-964B-3194A41B3806}" dt="2021-11-10T08:54:44.765" v="510"/>
          <ac:inkMkLst>
            <pc:docMk/>
            <pc:sldMk cId="2303161453" sldId="258"/>
            <ac:inkMk id="15" creationId="{9A1C4705-EB56-8649-B134-81193E5AFFC4}"/>
          </ac:inkMkLst>
        </pc:inkChg>
        <pc:inkChg chg="add del">
          <ac:chgData name="Daniel Moldawski" userId="b18ade50-948d-4ccd-a0a9-87a934807f57" providerId="ADAL" clId="{0CA3E2CD-AF17-3543-964B-3194A41B3806}" dt="2021-11-10T08:54:44.765" v="510"/>
          <ac:inkMkLst>
            <pc:docMk/>
            <pc:sldMk cId="2303161453" sldId="258"/>
            <ac:inkMk id="16" creationId="{F59A466F-FFC8-2444-872D-209EF90CDDF0}"/>
          </ac:inkMkLst>
        </pc:inkChg>
        <pc:inkChg chg="add del reco">
          <ac:chgData name="Daniel Moldawski" userId="b18ade50-948d-4ccd-a0a9-87a934807f57" providerId="ADAL" clId="{0CA3E2CD-AF17-3543-964B-3194A41B3806}" dt="2021-11-10T08:54:44.765" v="510"/>
          <ac:inkMkLst>
            <pc:docMk/>
            <pc:sldMk cId="2303161453" sldId="258"/>
            <ac:inkMk id="17" creationId="{1D7339F7-4965-4947-9595-14311937C378}"/>
          </ac:inkMkLst>
        </pc:inkChg>
        <pc:inkChg chg="add del">
          <ac:chgData name="Daniel Moldawski" userId="b18ade50-948d-4ccd-a0a9-87a934807f57" providerId="ADAL" clId="{0CA3E2CD-AF17-3543-964B-3194A41B3806}" dt="2021-11-10T08:54:44.455" v="509"/>
          <ac:inkMkLst>
            <pc:docMk/>
            <pc:sldMk cId="2303161453" sldId="258"/>
            <ac:inkMk id="18" creationId="{05C0FAAE-E66F-6A49-B98E-2A430D826FA6}"/>
          </ac:inkMkLst>
        </pc:inkChg>
        <pc:inkChg chg="add del">
          <ac:chgData name="Daniel Moldawski" userId="b18ade50-948d-4ccd-a0a9-87a934807f57" providerId="ADAL" clId="{0CA3E2CD-AF17-3543-964B-3194A41B3806}" dt="2021-11-10T08:54:47.134" v="512"/>
          <ac:inkMkLst>
            <pc:docMk/>
            <pc:sldMk cId="2303161453" sldId="258"/>
            <ac:inkMk id="19" creationId="{214D6FC3-3CA1-284E-B681-D40862AAF479}"/>
          </ac:inkMkLst>
        </pc:inkChg>
        <pc:inkChg chg="add del">
          <ac:chgData name="Daniel Moldawski" userId="b18ade50-948d-4ccd-a0a9-87a934807f57" providerId="ADAL" clId="{0CA3E2CD-AF17-3543-964B-3194A41B3806}" dt="2021-11-10T08:54:53.754" v="521"/>
          <ac:inkMkLst>
            <pc:docMk/>
            <pc:sldMk cId="2303161453" sldId="258"/>
            <ac:inkMk id="20" creationId="{58D1D900-72B2-6445-AEB2-FB3C7AECBC64}"/>
          </ac:inkMkLst>
        </pc:inkChg>
        <pc:inkChg chg="add del">
          <ac:chgData name="Daniel Moldawski" userId="b18ade50-948d-4ccd-a0a9-87a934807f57" providerId="ADAL" clId="{0CA3E2CD-AF17-3543-964B-3194A41B3806}" dt="2021-11-10T08:54:51.024" v="518"/>
          <ac:inkMkLst>
            <pc:docMk/>
            <pc:sldMk cId="2303161453" sldId="258"/>
            <ac:inkMk id="21" creationId="{C5EE64B0-AEA6-9344-8DA3-EDF76F902E9B}"/>
          </ac:inkMkLst>
        </pc:inkChg>
        <pc:inkChg chg="add del">
          <ac:chgData name="Daniel Moldawski" userId="b18ade50-948d-4ccd-a0a9-87a934807f57" providerId="ADAL" clId="{0CA3E2CD-AF17-3543-964B-3194A41B3806}" dt="2021-11-10T08:54:50.635" v="517"/>
          <ac:inkMkLst>
            <pc:docMk/>
            <pc:sldMk cId="2303161453" sldId="258"/>
            <ac:inkMk id="22" creationId="{A4A56A18-49F9-274E-B2F4-67614F0924B0}"/>
          </ac:inkMkLst>
        </pc:inkChg>
        <pc:inkChg chg="add del reco">
          <ac:chgData name="Daniel Moldawski" userId="b18ade50-948d-4ccd-a0a9-87a934807f57" providerId="ADAL" clId="{0CA3E2CD-AF17-3543-964B-3194A41B3806}" dt="2021-11-10T08:54:50.635" v="517"/>
          <ac:inkMkLst>
            <pc:docMk/>
            <pc:sldMk cId="2303161453" sldId="258"/>
            <ac:inkMk id="23" creationId="{5E3ECC38-DAB6-6242-ADF4-0349ACC036B6}"/>
          </ac:inkMkLst>
        </pc:inkChg>
        <pc:inkChg chg="add del">
          <ac:chgData name="Daniel Moldawski" userId="b18ade50-948d-4ccd-a0a9-87a934807f57" providerId="ADAL" clId="{0CA3E2CD-AF17-3543-964B-3194A41B3806}" dt="2021-11-10T08:54:53.279" v="520"/>
          <ac:inkMkLst>
            <pc:docMk/>
            <pc:sldMk cId="2303161453" sldId="258"/>
            <ac:inkMk id="24" creationId="{986528F0-A0FD-494B-84C3-33E63B9870F9}"/>
          </ac:inkMkLst>
        </pc:inkChg>
        <pc:inkChg chg="add del">
          <ac:chgData name="Daniel Moldawski" userId="b18ade50-948d-4ccd-a0a9-87a934807f57" providerId="ADAL" clId="{0CA3E2CD-AF17-3543-964B-3194A41B3806}" dt="2021-11-10T08:54:56.755" v="523"/>
          <ac:inkMkLst>
            <pc:docMk/>
            <pc:sldMk cId="2303161453" sldId="258"/>
            <ac:inkMk id="25" creationId="{4125F2CC-3AD6-2544-B31A-26FFC09D236E}"/>
          </ac:inkMkLst>
        </pc:inkChg>
        <pc:inkChg chg="add del">
          <ac:chgData name="Daniel Moldawski" userId="b18ade50-948d-4ccd-a0a9-87a934807f57" providerId="ADAL" clId="{0CA3E2CD-AF17-3543-964B-3194A41B3806}" dt="2021-11-10T08:55:11.019" v="527"/>
          <ac:inkMkLst>
            <pc:docMk/>
            <pc:sldMk cId="2303161453" sldId="258"/>
            <ac:inkMk id="26" creationId="{8C4C9097-7744-2443-8216-FE3DDBD9FF1C}"/>
          </ac:inkMkLst>
        </pc:inkChg>
        <pc:inkChg chg="add del">
          <ac:chgData name="Daniel Moldawski" userId="b18ade50-948d-4ccd-a0a9-87a934807f57" providerId="ADAL" clId="{0CA3E2CD-AF17-3543-964B-3194A41B3806}" dt="2021-11-10T08:55:11.019" v="527"/>
          <ac:inkMkLst>
            <pc:docMk/>
            <pc:sldMk cId="2303161453" sldId="258"/>
            <ac:inkMk id="27" creationId="{F9883077-B1EA-4D43-A3C1-9C0D297FD8FA}"/>
          </ac:inkMkLst>
        </pc:inkChg>
        <pc:inkChg chg="add del reco">
          <ac:chgData name="Daniel Moldawski" userId="b18ade50-948d-4ccd-a0a9-87a934807f57" providerId="ADAL" clId="{0CA3E2CD-AF17-3543-964B-3194A41B3806}" dt="2021-11-10T08:55:11.019" v="527"/>
          <ac:inkMkLst>
            <pc:docMk/>
            <pc:sldMk cId="2303161453" sldId="258"/>
            <ac:inkMk id="29" creationId="{5B38145D-32EE-EA40-9BE3-601F22E095DA}"/>
          </ac:inkMkLst>
        </pc:inkChg>
        <pc:inkChg chg="add del">
          <ac:chgData name="Daniel Moldawski" userId="b18ade50-948d-4ccd-a0a9-87a934807f57" providerId="ADAL" clId="{0CA3E2CD-AF17-3543-964B-3194A41B3806}" dt="2021-11-10T08:55:17.274" v="535"/>
          <ac:inkMkLst>
            <pc:docMk/>
            <pc:sldMk cId="2303161453" sldId="258"/>
            <ac:inkMk id="30" creationId="{7853EA08-A3CC-1B44-ADE5-9FBF07D05A98}"/>
          </ac:inkMkLst>
        </pc:inkChg>
        <pc:inkChg chg="add del">
          <ac:chgData name="Daniel Moldawski" userId="b18ade50-948d-4ccd-a0a9-87a934807f57" providerId="ADAL" clId="{0CA3E2CD-AF17-3543-964B-3194A41B3806}" dt="2021-11-10T08:55:17.209" v="534"/>
          <ac:inkMkLst>
            <pc:docMk/>
            <pc:sldMk cId="2303161453" sldId="258"/>
            <ac:inkMk id="31" creationId="{CC9827DB-7B1F-9841-A2CB-8750601D1AB1}"/>
          </ac:inkMkLst>
        </pc:inkChg>
        <pc:inkChg chg="add del">
          <ac:chgData name="Daniel Moldawski" userId="b18ade50-948d-4ccd-a0a9-87a934807f57" providerId="ADAL" clId="{0CA3E2CD-AF17-3543-964B-3194A41B3806}" dt="2021-11-10T08:55:16.340" v="533"/>
          <ac:inkMkLst>
            <pc:docMk/>
            <pc:sldMk cId="2303161453" sldId="258"/>
            <ac:inkMk id="32" creationId="{8A45FCD0-F75B-894F-A22B-839E15F943B2}"/>
          </ac:inkMkLst>
        </pc:inkChg>
        <pc:inkChg chg="add del">
          <ac:chgData name="Daniel Moldawski" userId="b18ade50-948d-4ccd-a0a9-87a934807f57" providerId="ADAL" clId="{0CA3E2CD-AF17-3543-964B-3194A41B3806}" dt="2021-11-10T08:55:14.964" v="532"/>
          <ac:inkMkLst>
            <pc:docMk/>
            <pc:sldMk cId="2303161453" sldId="258"/>
            <ac:inkMk id="34" creationId="{4347375C-0710-EB4D-B540-74B126C5DE6C}"/>
          </ac:inkMkLst>
        </pc:inkChg>
        <pc:inkChg chg="add del">
          <ac:chgData name="Daniel Moldawski" userId="b18ade50-948d-4ccd-a0a9-87a934807f57" providerId="ADAL" clId="{0CA3E2CD-AF17-3543-964B-3194A41B3806}" dt="2021-11-10T08:55:21.404" v="539"/>
          <ac:inkMkLst>
            <pc:docMk/>
            <pc:sldMk cId="2303161453" sldId="258"/>
            <ac:inkMk id="35" creationId="{CEC2D65E-5FEB-B841-865A-8D72E5E9EFD5}"/>
          </ac:inkMkLst>
        </pc:inkChg>
        <pc:inkChg chg="add del">
          <ac:chgData name="Daniel Moldawski" userId="b18ade50-948d-4ccd-a0a9-87a934807f57" providerId="ADAL" clId="{0CA3E2CD-AF17-3543-964B-3194A41B3806}" dt="2021-11-10T08:55:21.404" v="539"/>
          <ac:inkMkLst>
            <pc:docMk/>
            <pc:sldMk cId="2303161453" sldId="258"/>
            <ac:inkMk id="37" creationId="{1B93D5FB-5AD9-EE40-8964-B2F2E6D2FC70}"/>
          </ac:inkMkLst>
        </pc:inkChg>
        <pc:inkChg chg="add del reco">
          <ac:chgData name="Daniel Moldawski" userId="b18ade50-948d-4ccd-a0a9-87a934807f57" providerId="ADAL" clId="{0CA3E2CD-AF17-3543-964B-3194A41B3806}" dt="2021-11-10T08:55:21.404" v="539"/>
          <ac:inkMkLst>
            <pc:docMk/>
            <pc:sldMk cId="2303161453" sldId="258"/>
            <ac:inkMk id="38" creationId="{C44A7DE9-EB87-7249-9705-BBF44FD4822F}"/>
          </ac:inkMkLst>
        </pc:inkChg>
        <pc:inkChg chg="add del">
          <ac:chgData name="Daniel Moldawski" userId="b18ade50-948d-4ccd-a0a9-87a934807f57" providerId="ADAL" clId="{0CA3E2CD-AF17-3543-964B-3194A41B3806}" dt="2021-11-10T08:55:25.085" v="543"/>
          <ac:inkMkLst>
            <pc:docMk/>
            <pc:sldMk cId="2303161453" sldId="258"/>
            <ac:inkMk id="39" creationId="{40027659-F5AD-B24D-9EBD-09BBB3A4FB54}"/>
          </ac:inkMkLst>
        </pc:inkChg>
        <pc:inkChg chg="add del">
          <ac:chgData name="Daniel Moldawski" userId="b18ade50-948d-4ccd-a0a9-87a934807f57" providerId="ADAL" clId="{0CA3E2CD-AF17-3543-964B-3194A41B3806}" dt="2021-11-10T08:55:25.085" v="543"/>
          <ac:inkMkLst>
            <pc:docMk/>
            <pc:sldMk cId="2303161453" sldId="258"/>
            <ac:inkMk id="42" creationId="{668F04EE-0FDB-4A4C-A427-9A302CA3E914}"/>
          </ac:inkMkLst>
        </pc:inkChg>
        <pc:inkChg chg="add del reco">
          <ac:chgData name="Daniel Moldawski" userId="b18ade50-948d-4ccd-a0a9-87a934807f57" providerId="ADAL" clId="{0CA3E2CD-AF17-3543-964B-3194A41B3806}" dt="2021-11-10T08:55:25.085" v="543"/>
          <ac:inkMkLst>
            <pc:docMk/>
            <pc:sldMk cId="2303161453" sldId="258"/>
            <ac:inkMk id="45" creationId="{3CD1DA32-AA3A-6342-826E-80CDEF76649F}"/>
          </ac:inkMkLst>
        </pc:inkChg>
        <pc:inkChg chg="add del">
          <ac:chgData name="Daniel Moldawski" userId="b18ade50-948d-4ccd-a0a9-87a934807f57" providerId="ADAL" clId="{0CA3E2CD-AF17-3543-964B-3194A41B3806}" dt="2021-11-10T08:55:27.012" v="545"/>
          <ac:inkMkLst>
            <pc:docMk/>
            <pc:sldMk cId="2303161453" sldId="258"/>
            <ac:inkMk id="46" creationId="{C1C7CABA-A0A8-8240-AB05-82A81A99878D}"/>
          </ac:inkMkLst>
        </pc:inkChg>
        <pc:inkChg chg="add">
          <ac:chgData name="Daniel Moldawski" userId="b18ade50-948d-4ccd-a0a9-87a934807f57" providerId="ADAL" clId="{0CA3E2CD-AF17-3543-964B-3194A41B3806}" dt="2021-11-10T08:55:27.624" v="546"/>
          <ac:inkMkLst>
            <pc:docMk/>
            <pc:sldMk cId="2303161453" sldId="258"/>
            <ac:inkMk id="47" creationId="{D4689177-3AE5-4946-9350-2B19D9FEA13F}"/>
          </ac:inkMkLst>
        </pc:inkChg>
        <pc:inkChg chg="add del">
          <ac:chgData name="Daniel Moldawski" userId="b18ade50-948d-4ccd-a0a9-87a934807f57" providerId="ADAL" clId="{0CA3E2CD-AF17-3543-964B-3194A41B3806}" dt="2021-11-10T08:55:58.723" v="550"/>
          <ac:inkMkLst>
            <pc:docMk/>
            <pc:sldMk cId="2303161453" sldId="258"/>
            <ac:inkMk id="50" creationId="{B7313963-0A30-D743-A3E9-C320567E23EB}"/>
          </ac:inkMkLst>
        </pc:inkChg>
        <pc:inkChg chg="add">
          <ac:chgData name="Daniel Moldawski" userId="b18ade50-948d-4ccd-a0a9-87a934807f57" providerId="ADAL" clId="{0CA3E2CD-AF17-3543-964B-3194A41B3806}" dt="2021-11-10T08:56:00.142" v="551"/>
          <ac:inkMkLst>
            <pc:docMk/>
            <pc:sldMk cId="2303161453" sldId="258"/>
            <ac:inkMk id="51" creationId="{3F395BBF-8D90-B64C-8CA8-D2C00D4E9DAB}"/>
          </ac:inkMkLst>
        </pc:inkChg>
        <pc:inkChg chg="add del">
          <ac:chgData name="Daniel Moldawski" userId="b18ade50-948d-4ccd-a0a9-87a934807f57" providerId="ADAL" clId="{0CA3E2CD-AF17-3543-964B-3194A41B3806}" dt="2021-11-10T08:56:06.050" v="553"/>
          <ac:inkMkLst>
            <pc:docMk/>
            <pc:sldMk cId="2303161453" sldId="258"/>
            <ac:inkMk id="52" creationId="{CB578EA6-63BD-9F40-A336-856F9E2478A6}"/>
          </ac:inkMkLst>
        </pc:inkChg>
        <pc:inkChg chg="add del">
          <ac:chgData name="Daniel Moldawski" userId="b18ade50-948d-4ccd-a0a9-87a934807f57" providerId="ADAL" clId="{0CA3E2CD-AF17-3543-964B-3194A41B3806}" dt="2021-11-10T08:56:12.880" v="557"/>
          <ac:inkMkLst>
            <pc:docMk/>
            <pc:sldMk cId="2303161453" sldId="258"/>
            <ac:inkMk id="53" creationId="{7210876B-04DB-2043-9E3A-3A0C75384DBB}"/>
          </ac:inkMkLst>
        </pc:inkChg>
        <pc:inkChg chg="add del">
          <ac:chgData name="Daniel Moldawski" userId="b18ade50-948d-4ccd-a0a9-87a934807f57" providerId="ADAL" clId="{0CA3E2CD-AF17-3543-964B-3194A41B3806}" dt="2021-11-10T08:56:12.880" v="557"/>
          <ac:inkMkLst>
            <pc:docMk/>
            <pc:sldMk cId="2303161453" sldId="258"/>
            <ac:inkMk id="55" creationId="{A73CDD62-6457-D848-BFC6-2E6B29345B42}"/>
          </ac:inkMkLst>
        </pc:inkChg>
        <pc:inkChg chg="add del">
          <ac:chgData name="Daniel Moldawski" userId="b18ade50-948d-4ccd-a0a9-87a934807f57" providerId="ADAL" clId="{0CA3E2CD-AF17-3543-964B-3194A41B3806}" dt="2021-11-10T08:56:12.880" v="557"/>
          <ac:inkMkLst>
            <pc:docMk/>
            <pc:sldMk cId="2303161453" sldId="258"/>
            <ac:inkMk id="56" creationId="{F313710E-B08C-FD41-B540-C1093999F6BB}"/>
          </ac:inkMkLst>
        </pc:inkChg>
        <pc:inkChg chg="add reco">
          <ac:chgData name="Daniel Moldawski" userId="b18ade50-948d-4ccd-a0a9-87a934807f57" providerId="ADAL" clId="{0CA3E2CD-AF17-3543-964B-3194A41B3806}" dt="2021-11-10T08:56:12.880" v="557"/>
          <ac:inkMkLst>
            <pc:docMk/>
            <pc:sldMk cId="2303161453" sldId="258"/>
            <ac:inkMk id="57" creationId="{FAE5AAB0-DAFE-DE4E-AB8C-A1B17E0FA7AD}"/>
          </ac:inkMkLst>
        </pc:inkChg>
        <pc:inkChg chg="add">
          <ac:chgData name="Daniel Moldawski" userId="b18ade50-948d-4ccd-a0a9-87a934807f57" providerId="ADAL" clId="{0CA3E2CD-AF17-3543-964B-3194A41B3806}" dt="2021-11-10T08:56:14.276" v="558"/>
          <ac:inkMkLst>
            <pc:docMk/>
            <pc:sldMk cId="2303161453" sldId="258"/>
            <ac:inkMk id="58" creationId="{CA23728F-4D72-204F-BCC2-1BA8FE36DE72}"/>
          </ac:inkMkLst>
        </pc:inkChg>
        <pc:inkChg chg="add del">
          <ac:chgData name="Daniel Moldawski" userId="b18ade50-948d-4ccd-a0a9-87a934807f57" providerId="ADAL" clId="{0CA3E2CD-AF17-3543-964B-3194A41B3806}" dt="2021-11-10T08:57:57.547" v="567"/>
          <ac:inkMkLst>
            <pc:docMk/>
            <pc:sldMk cId="2303161453" sldId="258"/>
            <ac:inkMk id="59" creationId="{2184A73B-77A5-764B-8772-0E2392B945FB}"/>
          </ac:inkMkLst>
        </pc:inkChg>
        <pc:inkChg chg="add del">
          <ac:chgData name="Daniel Moldawski" userId="b18ade50-948d-4ccd-a0a9-87a934807f57" providerId="ADAL" clId="{0CA3E2CD-AF17-3543-964B-3194A41B3806}" dt="2021-11-10T08:57:57.547" v="567"/>
          <ac:inkMkLst>
            <pc:docMk/>
            <pc:sldMk cId="2303161453" sldId="258"/>
            <ac:inkMk id="60" creationId="{8A4C28C4-3DD7-5D49-ABAC-015D5D92E7F6}"/>
          </ac:inkMkLst>
        </pc:inkChg>
        <pc:inkChg chg="add reco">
          <ac:chgData name="Daniel Moldawski" userId="b18ade50-948d-4ccd-a0a9-87a934807f57" providerId="ADAL" clId="{0CA3E2CD-AF17-3543-964B-3194A41B3806}" dt="2021-11-10T08:57:57.547" v="567"/>
          <ac:inkMkLst>
            <pc:docMk/>
            <pc:sldMk cId="2303161453" sldId="258"/>
            <ac:inkMk id="61" creationId="{702F9841-67E7-2E4B-B7C5-8F8351E2354D}"/>
          </ac:inkMkLst>
        </pc:inkChg>
        <pc:inkChg chg="add del">
          <ac:chgData name="Daniel Moldawski" userId="b18ade50-948d-4ccd-a0a9-87a934807f57" providerId="ADAL" clId="{0CA3E2CD-AF17-3543-964B-3194A41B3806}" dt="2021-11-10T08:57:58.775" v="569"/>
          <ac:inkMkLst>
            <pc:docMk/>
            <pc:sldMk cId="2303161453" sldId="258"/>
            <ac:inkMk id="62" creationId="{619B84CF-026D-8C4E-8257-4C21691EE382}"/>
          </ac:inkMkLst>
        </pc:inkChg>
        <pc:inkChg chg="add">
          <ac:chgData name="Daniel Moldawski" userId="b18ade50-948d-4ccd-a0a9-87a934807f57" providerId="ADAL" clId="{0CA3E2CD-AF17-3543-964B-3194A41B3806}" dt="2021-11-10T08:57:59.707" v="570"/>
          <ac:inkMkLst>
            <pc:docMk/>
            <pc:sldMk cId="2303161453" sldId="258"/>
            <ac:inkMk id="64" creationId="{8D72D7C4-7EA4-7347-A852-921A9FFE44B1}"/>
          </ac:inkMkLst>
        </pc:inkChg>
      </pc:sldChg>
      <pc:sldChg chg="addSp delSp modSp add">
        <pc:chgData name="Daniel Moldawski" userId="b18ade50-948d-4ccd-a0a9-87a934807f57" providerId="ADAL" clId="{0CA3E2CD-AF17-3543-964B-3194A41B3806}" dt="2021-11-10T09:14:47.411" v="938"/>
        <pc:sldMkLst>
          <pc:docMk/>
          <pc:sldMk cId="3828540300" sldId="259"/>
        </pc:sldMkLst>
        <pc:spChg chg="mod">
          <ac:chgData name="Daniel Moldawski" userId="b18ade50-948d-4ccd-a0a9-87a934807f57" providerId="ADAL" clId="{0CA3E2CD-AF17-3543-964B-3194A41B3806}" dt="2021-11-10T09:02:37.717" v="604" actId="208"/>
          <ac:spMkLst>
            <pc:docMk/>
            <pc:sldMk cId="3828540300" sldId="259"/>
            <ac:spMk id="4" creationId="{11179F8E-B89A-E542-98F3-DD143BB4E7D6}"/>
          </ac:spMkLst>
        </pc:spChg>
        <pc:inkChg chg="add del">
          <ac:chgData name="Daniel Moldawski" userId="b18ade50-948d-4ccd-a0a9-87a934807f57" providerId="ADAL" clId="{0CA3E2CD-AF17-3543-964B-3194A41B3806}" dt="2021-11-10T09:01:41.932" v="595"/>
          <ac:inkMkLst>
            <pc:docMk/>
            <pc:sldMk cId="3828540300" sldId="259"/>
            <ac:inkMk id="2" creationId="{A7E0C0E9-1B5E-9A44-95E2-B0222F9D4752}"/>
          </ac:inkMkLst>
        </pc:inkChg>
        <pc:inkChg chg="add del">
          <ac:chgData name="Daniel Moldawski" userId="b18ade50-948d-4ccd-a0a9-87a934807f57" providerId="ADAL" clId="{0CA3E2CD-AF17-3543-964B-3194A41B3806}" dt="2021-11-10T09:11:13.134" v="859"/>
          <ac:inkMkLst>
            <pc:docMk/>
            <pc:sldMk cId="3828540300" sldId="259"/>
            <ac:inkMk id="3" creationId="{B0C0F8FB-7B98-D74E-9D88-64C172EF9E88}"/>
          </ac:inkMkLst>
        </pc:inkChg>
        <pc:inkChg chg="add mod">
          <ac:chgData name="Daniel Moldawski" userId="b18ade50-948d-4ccd-a0a9-87a934807f57" providerId="ADAL" clId="{0CA3E2CD-AF17-3543-964B-3194A41B3806}" dt="2021-11-10T09:04:08.692" v="613" actId="14100"/>
          <ac:inkMkLst>
            <pc:docMk/>
            <pc:sldMk cId="3828540300" sldId="259"/>
            <ac:inkMk id="5" creationId="{7C7683AB-6B03-5D43-9A14-52BC1BAF5DFD}"/>
          </ac:inkMkLst>
        </pc:inkChg>
        <pc:inkChg chg="add del">
          <ac:chgData name="Daniel Moldawski" userId="b18ade50-948d-4ccd-a0a9-87a934807f57" providerId="ADAL" clId="{0CA3E2CD-AF17-3543-964B-3194A41B3806}" dt="2021-11-10T09:01:55.924" v="600"/>
          <ac:inkMkLst>
            <pc:docMk/>
            <pc:sldMk cId="3828540300" sldId="259"/>
            <ac:inkMk id="6" creationId="{F011679F-D096-474C-A7C4-CED10B1D2A9D}"/>
          </ac:inkMkLst>
        </pc:inkChg>
        <pc:inkChg chg="add del">
          <ac:chgData name="Daniel Moldawski" userId="b18ade50-948d-4ccd-a0a9-87a934807f57" providerId="ADAL" clId="{0CA3E2CD-AF17-3543-964B-3194A41B3806}" dt="2021-11-10T09:01:55.924" v="600"/>
          <ac:inkMkLst>
            <pc:docMk/>
            <pc:sldMk cId="3828540300" sldId="259"/>
            <ac:inkMk id="7" creationId="{5B827D2B-4CFA-9343-A04A-10BEF4C32A87}"/>
          </ac:inkMkLst>
        </pc:inkChg>
        <pc:inkChg chg="add reco">
          <ac:chgData name="Daniel Moldawski" userId="b18ade50-948d-4ccd-a0a9-87a934807f57" providerId="ADAL" clId="{0CA3E2CD-AF17-3543-964B-3194A41B3806}" dt="2021-11-10T09:01:55.924" v="600"/>
          <ac:inkMkLst>
            <pc:docMk/>
            <pc:sldMk cId="3828540300" sldId="259"/>
            <ac:inkMk id="8" creationId="{91815E41-6DCB-344D-94C3-8F582C2E9786}"/>
          </ac:inkMkLst>
        </pc:inkChg>
        <pc:inkChg chg="add del">
          <ac:chgData name="Daniel Moldawski" userId="b18ade50-948d-4ccd-a0a9-87a934807f57" providerId="ADAL" clId="{0CA3E2CD-AF17-3543-964B-3194A41B3806}" dt="2021-11-10T09:02:39.366" v="606"/>
          <ac:inkMkLst>
            <pc:docMk/>
            <pc:sldMk cId="3828540300" sldId="259"/>
            <ac:inkMk id="9" creationId="{85CF192D-44F3-1143-B9F5-24854092A2EB}"/>
          </ac:inkMkLst>
        </pc:inkChg>
        <pc:inkChg chg="add del">
          <ac:chgData name="Daniel Moldawski" userId="b18ade50-948d-4ccd-a0a9-87a934807f57" providerId="ADAL" clId="{0CA3E2CD-AF17-3543-964B-3194A41B3806}" dt="2021-11-10T09:02:38.815" v="605"/>
          <ac:inkMkLst>
            <pc:docMk/>
            <pc:sldMk cId="3828540300" sldId="259"/>
            <ac:inkMk id="10" creationId="{0051A090-F30D-3E46-878F-57E28716D00E}"/>
          </ac:inkMkLst>
        </pc:inkChg>
        <pc:inkChg chg="add del">
          <ac:chgData name="Daniel Moldawski" userId="b18ade50-948d-4ccd-a0a9-87a934807f57" providerId="ADAL" clId="{0CA3E2CD-AF17-3543-964B-3194A41B3806}" dt="2021-11-10T09:03:01.797" v="608"/>
          <ac:inkMkLst>
            <pc:docMk/>
            <pc:sldMk cId="3828540300" sldId="259"/>
            <ac:inkMk id="11" creationId="{C9BC8CDC-2FA1-9F4A-8561-1B7C4630243B}"/>
          </ac:inkMkLst>
        </pc:inkChg>
        <pc:inkChg chg="add del">
          <ac:chgData name="Daniel Moldawski" userId="b18ade50-948d-4ccd-a0a9-87a934807f57" providerId="ADAL" clId="{0CA3E2CD-AF17-3543-964B-3194A41B3806}" dt="2021-11-10T09:03:04.348" v="610"/>
          <ac:inkMkLst>
            <pc:docMk/>
            <pc:sldMk cId="3828540300" sldId="259"/>
            <ac:inkMk id="12" creationId="{4EC1DDDD-8B0D-674E-A8F6-3242E2B87842}"/>
          </ac:inkMkLst>
        </pc:inkChg>
        <pc:inkChg chg="add del">
          <ac:chgData name="Daniel Moldawski" userId="b18ade50-948d-4ccd-a0a9-87a934807f57" providerId="ADAL" clId="{0CA3E2CD-AF17-3543-964B-3194A41B3806}" dt="2021-11-10T09:03:19.715" v="612"/>
          <ac:inkMkLst>
            <pc:docMk/>
            <pc:sldMk cId="3828540300" sldId="259"/>
            <ac:inkMk id="13" creationId="{DCE855E4-8728-E54F-8A9C-29A61F36B4E8}"/>
          </ac:inkMkLst>
        </pc:inkChg>
        <pc:inkChg chg="add del">
          <ac:chgData name="Daniel Moldawski" userId="b18ade50-948d-4ccd-a0a9-87a934807f57" providerId="ADAL" clId="{0CA3E2CD-AF17-3543-964B-3194A41B3806}" dt="2021-11-10T09:04:24.322" v="616"/>
          <ac:inkMkLst>
            <pc:docMk/>
            <pc:sldMk cId="3828540300" sldId="259"/>
            <ac:inkMk id="14" creationId="{ABD36983-E1B3-8541-91DB-CF99260C6684}"/>
          </ac:inkMkLst>
        </pc:inkChg>
        <pc:inkChg chg="add del">
          <ac:chgData name="Daniel Moldawski" userId="b18ade50-948d-4ccd-a0a9-87a934807f57" providerId="ADAL" clId="{0CA3E2CD-AF17-3543-964B-3194A41B3806}" dt="2021-11-10T09:04:24.322" v="616"/>
          <ac:inkMkLst>
            <pc:docMk/>
            <pc:sldMk cId="3828540300" sldId="259"/>
            <ac:inkMk id="15" creationId="{A4579606-BC03-064F-A5BC-2121B7550263}"/>
          </ac:inkMkLst>
        </pc:inkChg>
        <pc:inkChg chg="add reco">
          <ac:chgData name="Daniel Moldawski" userId="b18ade50-948d-4ccd-a0a9-87a934807f57" providerId="ADAL" clId="{0CA3E2CD-AF17-3543-964B-3194A41B3806}" dt="2021-11-10T09:04:24.322" v="616"/>
          <ac:inkMkLst>
            <pc:docMk/>
            <pc:sldMk cId="3828540300" sldId="259"/>
            <ac:inkMk id="16" creationId="{B75BE28D-6196-F241-939E-7DD9DF172BFA}"/>
          </ac:inkMkLst>
        </pc:inkChg>
        <pc:inkChg chg="add del">
          <ac:chgData name="Daniel Moldawski" userId="b18ade50-948d-4ccd-a0a9-87a934807f57" providerId="ADAL" clId="{0CA3E2CD-AF17-3543-964B-3194A41B3806}" dt="2021-11-10T09:04:29.598" v="618"/>
          <ac:inkMkLst>
            <pc:docMk/>
            <pc:sldMk cId="3828540300" sldId="259"/>
            <ac:inkMk id="17" creationId="{BFF71F77-824F-5F4A-B7F1-A8E8B9B8A31E}"/>
          </ac:inkMkLst>
        </pc:inkChg>
        <pc:inkChg chg="add del">
          <ac:chgData name="Daniel Moldawski" userId="b18ade50-948d-4ccd-a0a9-87a934807f57" providerId="ADAL" clId="{0CA3E2CD-AF17-3543-964B-3194A41B3806}" dt="2021-11-10T09:11:17.501" v="867"/>
          <ac:inkMkLst>
            <pc:docMk/>
            <pc:sldMk cId="3828540300" sldId="259"/>
            <ac:inkMk id="18" creationId="{315B46A6-0667-6044-AB63-D7F550B1C36F}"/>
          </ac:inkMkLst>
        </pc:inkChg>
        <pc:inkChg chg="add del">
          <ac:chgData name="Daniel Moldawski" userId="b18ade50-948d-4ccd-a0a9-87a934807f57" providerId="ADAL" clId="{0CA3E2CD-AF17-3543-964B-3194A41B3806}" dt="2021-11-10T09:11:15.079" v="862"/>
          <ac:inkMkLst>
            <pc:docMk/>
            <pc:sldMk cId="3828540300" sldId="259"/>
            <ac:inkMk id="19" creationId="{C4310694-32DC-8B4D-B274-0D6ED551E276}"/>
          </ac:inkMkLst>
        </pc:inkChg>
        <pc:inkChg chg="add del">
          <ac:chgData name="Daniel Moldawski" userId="b18ade50-948d-4ccd-a0a9-87a934807f57" providerId="ADAL" clId="{0CA3E2CD-AF17-3543-964B-3194A41B3806}" dt="2021-11-10T09:04:52.460" v="623"/>
          <ac:inkMkLst>
            <pc:docMk/>
            <pc:sldMk cId="3828540300" sldId="259"/>
            <ac:inkMk id="20" creationId="{BCCC52EF-880F-F841-B1A3-26E007599BA6}"/>
          </ac:inkMkLst>
        </pc:inkChg>
        <pc:inkChg chg="add del">
          <ac:chgData name="Daniel Moldawski" userId="b18ade50-948d-4ccd-a0a9-87a934807f57" providerId="ADAL" clId="{0CA3E2CD-AF17-3543-964B-3194A41B3806}" dt="2021-11-10T09:04:52.460" v="623"/>
          <ac:inkMkLst>
            <pc:docMk/>
            <pc:sldMk cId="3828540300" sldId="259"/>
            <ac:inkMk id="21" creationId="{440F752F-A2BE-7F4C-B977-0874959740D1}"/>
          </ac:inkMkLst>
        </pc:inkChg>
        <pc:inkChg chg="add reco">
          <ac:chgData name="Daniel Moldawski" userId="b18ade50-948d-4ccd-a0a9-87a934807f57" providerId="ADAL" clId="{0CA3E2CD-AF17-3543-964B-3194A41B3806}" dt="2021-11-10T09:04:52.460" v="623"/>
          <ac:inkMkLst>
            <pc:docMk/>
            <pc:sldMk cId="3828540300" sldId="259"/>
            <ac:inkMk id="22" creationId="{A9E973E7-0ACE-0D44-A457-B0862996A3A2}"/>
          </ac:inkMkLst>
        </pc:inkChg>
        <pc:inkChg chg="add del">
          <ac:chgData name="Daniel Moldawski" userId="b18ade50-948d-4ccd-a0a9-87a934807f57" providerId="ADAL" clId="{0CA3E2CD-AF17-3543-964B-3194A41B3806}" dt="2021-11-10T09:04:53.765" v="625"/>
          <ac:inkMkLst>
            <pc:docMk/>
            <pc:sldMk cId="3828540300" sldId="259"/>
            <ac:inkMk id="23" creationId="{E6FB705C-7887-4D4A-A8C5-55BE84151743}"/>
          </ac:inkMkLst>
        </pc:inkChg>
        <pc:inkChg chg="add del">
          <ac:chgData name="Daniel Moldawski" userId="b18ade50-948d-4ccd-a0a9-87a934807f57" providerId="ADAL" clId="{0CA3E2CD-AF17-3543-964B-3194A41B3806}" dt="2021-11-10T09:05:01.997" v="627"/>
          <ac:inkMkLst>
            <pc:docMk/>
            <pc:sldMk cId="3828540300" sldId="259"/>
            <ac:inkMk id="24" creationId="{D56FB13C-1E0F-9E4E-8551-297A340FCEF6}"/>
          </ac:inkMkLst>
        </pc:inkChg>
        <pc:inkChg chg="add del">
          <ac:chgData name="Daniel Moldawski" userId="b18ade50-948d-4ccd-a0a9-87a934807f57" providerId="ADAL" clId="{0CA3E2CD-AF17-3543-964B-3194A41B3806}" dt="2021-11-10T09:11:15.505" v="863"/>
          <ac:inkMkLst>
            <pc:docMk/>
            <pc:sldMk cId="3828540300" sldId="259"/>
            <ac:inkMk id="25" creationId="{390352E5-A492-BD43-A745-6A2AE07DD919}"/>
          </ac:inkMkLst>
        </pc:inkChg>
        <pc:inkChg chg="add del">
          <ac:chgData name="Daniel Moldawski" userId="b18ade50-948d-4ccd-a0a9-87a934807f57" providerId="ADAL" clId="{0CA3E2CD-AF17-3543-964B-3194A41B3806}" dt="2021-11-10T09:11:17.988" v="868"/>
          <ac:inkMkLst>
            <pc:docMk/>
            <pc:sldMk cId="3828540300" sldId="259"/>
            <ac:inkMk id="26" creationId="{76C33046-CBD6-C146-9B36-3EF11FC320CB}"/>
          </ac:inkMkLst>
        </pc:inkChg>
        <pc:inkChg chg="add del">
          <ac:chgData name="Daniel Moldawski" userId="b18ade50-948d-4ccd-a0a9-87a934807f57" providerId="ADAL" clId="{0CA3E2CD-AF17-3543-964B-3194A41B3806}" dt="2021-11-10T09:05:15.882" v="632"/>
          <ac:inkMkLst>
            <pc:docMk/>
            <pc:sldMk cId="3828540300" sldId="259"/>
            <ac:inkMk id="27" creationId="{1B17B533-12BD-804A-A8DF-6F9A25556A5C}"/>
          </ac:inkMkLst>
        </pc:inkChg>
        <pc:inkChg chg="del">
          <ac:chgData name="Daniel Moldawski" userId="b18ade50-948d-4ccd-a0a9-87a934807f57" providerId="ADAL" clId="{0CA3E2CD-AF17-3543-964B-3194A41B3806}" dt="2021-11-10T08:59:39.978" v="578" actId="478"/>
          <ac:inkMkLst>
            <pc:docMk/>
            <pc:sldMk cId="3828540300" sldId="259"/>
            <ac:inkMk id="28" creationId="{7074270B-B7B1-5C4E-BE59-1B5507F2B432}"/>
          </ac:inkMkLst>
        </pc:inkChg>
        <pc:inkChg chg="add del">
          <ac:chgData name="Daniel Moldawski" userId="b18ade50-948d-4ccd-a0a9-87a934807f57" providerId="ADAL" clId="{0CA3E2CD-AF17-3543-964B-3194A41B3806}" dt="2021-11-10T09:05:15.882" v="632"/>
          <ac:inkMkLst>
            <pc:docMk/>
            <pc:sldMk cId="3828540300" sldId="259"/>
            <ac:inkMk id="29" creationId="{4C622062-2D23-544A-81CC-BD68D08A389E}"/>
          </ac:inkMkLst>
        </pc:inkChg>
        <pc:inkChg chg="add reco">
          <ac:chgData name="Daniel Moldawski" userId="b18ade50-948d-4ccd-a0a9-87a934807f57" providerId="ADAL" clId="{0CA3E2CD-AF17-3543-964B-3194A41B3806}" dt="2021-11-10T09:05:15.882" v="632"/>
          <ac:inkMkLst>
            <pc:docMk/>
            <pc:sldMk cId="3828540300" sldId="259"/>
            <ac:inkMk id="30" creationId="{08C67C41-7CB7-7B49-A592-445369C2770C}"/>
          </ac:inkMkLst>
        </pc:inkChg>
        <pc:inkChg chg="add del">
          <ac:chgData name="Daniel Moldawski" userId="b18ade50-948d-4ccd-a0a9-87a934807f57" providerId="ADAL" clId="{0CA3E2CD-AF17-3543-964B-3194A41B3806}" dt="2021-11-10T09:05:29.526" v="634"/>
          <ac:inkMkLst>
            <pc:docMk/>
            <pc:sldMk cId="3828540300" sldId="259"/>
            <ac:inkMk id="31" creationId="{638BE15A-9C53-5643-8D22-ACA14974F191}"/>
          </ac:inkMkLst>
        </pc:inkChg>
        <pc:inkChg chg="add del">
          <ac:chgData name="Daniel Moldawski" userId="b18ade50-948d-4ccd-a0a9-87a934807f57" providerId="ADAL" clId="{0CA3E2CD-AF17-3543-964B-3194A41B3806}" dt="2021-11-10T09:05:34.959" v="637"/>
          <ac:inkMkLst>
            <pc:docMk/>
            <pc:sldMk cId="3828540300" sldId="259"/>
            <ac:inkMk id="32" creationId="{6F900F9D-CE86-DE47-BA7A-7B0515B860CD}"/>
          </ac:inkMkLst>
        </pc:inkChg>
        <pc:inkChg chg="del">
          <ac:chgData name="Daniel Moldawski" userId="b18ade50-948d-4ccd-a0a9-87a934807f57" providerId="ADAL" clId="{0CA3E2CD-AF17-3543-964B-3194A41B3806}" dt="2021-11-10T08:59:31.967" v="577" actId="478"/>
          <ac:inkMkLst>
            <pc:docMk/>
            <pc:sldMk cId="3828540300" sldId="259"/>
            <ac:inkMk id="33" creationId="{7861301E-1248-F14A-A892-D2CA954EA5E7}"/>
          </ac:inkMkLst>
        </pc:inkChg>
        <pc:inkChg chg="add del">
          <ac:chgData name="Daniel Moldawski" userId="b18ade50-948d-4ccd-a0a9-87a934807f57" providerId="ADAL" clId="{0CA3E2CD-AF17-3543-964B-3194A41B3806}" dt="2021-11-10T09:05:34.959" v="637"/>
          <ac:inkMkLst>
            <pc:docMk/>
            <pc:sldMk cId="3828540300" sldId="259"/>
            <ac:inkMk id="34" creationId="{458C3F27-1165-6D44-A104-3ABFCABBD513}"/>
          </ac:inkMkLst>
        </pc:inkChg>
        <pc:inkChg chg="add reco">
          <ac:chgData name="Daniel Moldawski" userId="b18ade50-948d-4ccd-a0a9-87a934807f57" providerId="ADAL" clId="{0CA3E2CD-AF17-3543-964B-3194A41B3806}" dt="2021-11-10T09:05:34.959" v="637"/>
          <ac:inkMkLst>
            <pc:docMk/>
            <pc:sldMk cId="3828540300" sldId="259"/>
            <ac:inkMk id="35" creationId="{533B34BA-8948-674B-A325-00F212DC0C5C}"/>
          </ac:inkMkLst>
        </pc:inkChg>
        <pc:inkChg chg="del">
          <ac:chgData name="Daniel Moldawski" userId="b18ade50-948d-4ccd-a0a9-87a934807f57" providerId="ADAL" clId="{0CA3E2CD-AF17-3543-964B-3194A41B3806}" dt="2021-11-10T09:00:54.053" v="591" actId="478"/>
          <ac:inkMkLst>
            <pc:docMk/>
            <pc:sldMk cId="3828540300" sldId="259"/>
            <ac:inkMk id="36" creationId="{9E8A98D3-59C5-4546-8BBD-48DCEAFFC36D}"/>
          </ac:inkMkLst>
        </pc:inkChg>
        <pc:inkChg chg="add del">
          <ac:chgData name="Daniel Moldawski" userId="b18ade50-948d-4ccd-a0a9-87a934807f57" providerId="ADAL" clId="{0CA3E2CD-AF17-3543-964B-3194A41B3806}" dt="2021-11-10T09:05:37.849" v="639"/>
          <ac:inkMkLst>
            <pc:docMk/>
            <pc:sldMk cId="3828540300" sldId="259"/>
            <ac:inkMk id="37" creationId="{87427A9E-E6A4-9D43-AD8F-2D2E3DBEF4C9}"/>
          </ac:inkMkLst>
        </pc:inkChg>
        <pc:inkChg chg="add del">
          <ac:chgData name="Daniel Moldawski" userId="b18ade50-948d-4ccd-a0a9-87a934807f57" providerId="ADAL" clId="{0CA3E2CD-AF17-3543-964B-3194A41B3806}" dt="2021-11-10T09:05:41.489" v="643"/>
          <ac:inkMkLst>
            <pc:docMk/>
            <pc:sldMk cId="3828540300" sldId="259"/>
            <ac:inkMk id="38" creationId="{4E12DE48-1BE7-C04B-A9E9-7A1FC67778C2}"/>
          </ac:inkMkLst>
        </pc:inkChg>
        <pc:inkChg chg="add del">
          <ac:chgData name="Daniel Moldawski" userId="b18ade50-948d-4ccd-a0a9-87a934807f57" providerId="ADAL" clId="{0CA3E2CD-AF17-3543-964B-3194A41B3806}" dt="2021-11-10T09:05:41.489" v="643"/>
          <ac:inkMkLst>
            <pc:docMk/>
            <pc:sldMk cId="3828540300" sldId="259"/>
            <ac:inkMk id="39" creationId="{4351D4EA-ED7F-7B47-81BF-C992E27D3B92}"/>
          </ac:inkMkLst>
        </pc:inkChg>
        <pc:inkChg chg="del">
          <ac:chgData name="Daniel Moldawski" userId="b18ade50-948d-4ccd-a0a9-87a934807f57" providerId="ADAL" clId="{0CA3E2CD-AF17-3543-964B-3194A41B3806}" dt="2021-11-10T09:00:52.503" v="590" actId="478"/>
          <ac:inkMkLst>
            <pc:docMk/>
            <pc:sldMk cId="3828540300" sldId="259"/>
            <ac:inkMk id="40" creationId="{F4262BB0-7255-7A40-A397-82D01D324923}"/>
          </ac:inkMkLst>
        </pc:inkChg>
        <pc:inkChg chg="del">
          <ac:chgData name="Daniel Moldawski" userId="b18ade50-948d-4ccd-a0a9-87a934807f57" providerId="ADAL" clId="{0CA3E2CD-AF17-3543-964B-3194A41B3806}" dt="2021-11-10T09:00:57.080" v="592" actId="478"/>
          <ac:inkMkLst>
            <pc:docMk/>
            <pc:sldMk cId="3828540300" sldId="259"/>
            <ac:inkMk id="41" creationId="{D5982F78-62D0-424D-95D6-02AC2A91079D}"/>
          </ac:inkMkLst>
        </pc:inkChg>
        <pc:inkChg chg="add del reco">
          <ac:chgData name="Daniel Moldawski" userId="b18ade50-948d-4ccd-a0a9-87a934807f57" providerId="ADAL" clId="{0CA3E2CD-AF17-3543-964B-3194A41B3806}" dt="2021-11-10T09:05:41.489" v="643"/>
          <ac:inkMkLst>
            <pc:docMk/>
            <pc:sldMk cId="3828540300" sldId="259"/>
            <ac:inkMk id="42" creationId="{79353F73-AA1E-4345-AEB3-6ACCB35122F4}"/>
          </ac:inkMkLst>
        </pc:inkChg>
        <pc:inkChg chg="del">
          <ac:chgData name="Daniel Moldawski" userId="b18ade50-948d-4ccd-a0a9-87a934807f57" providerId="ADAL" clId="{0CA3E2CD-AF17-3543-964B-3194A41B3806}" dt="2021-11-10T08:59:30.287" v="576" actId="478"/>
          <ac:inkMkLst>
            <pc:docMk/>
            <pc:sldMk cId="3828540300" sldId="259"/>
            <ac:inkMk id="43" creationId="{A224F982-A354-C64E-A487-B3AB1E735C88}"/>
          </ac:inkMkLst>
        </pc:inkChg>
        <pc:inkChg chg="add del">
          <ac:chgData name="Daniel Moldawski" userId="b18ade50-948d-4ccd-a0a9-87a934807f57" providerId="ADAL" clId="{0CA3E2CD-AF17-3543-964B-3194A41B3806}" dt="2021-11-10T09:05:48.166" v="648"/>
          <ac:inkMkLst>
            <pc:docMk/>
            <pc:sldMk cId="3828540300" sldId="259"/>
            <ac:inkMk id="45" creationId="{C6125ECB-A35D-534F-A6B5-3742AD4C9957}"/>
          </ac:inkMkLst>
        </pc:inkChg>
        <pc:inkChg chg="add del">
          <ac:chgData name="Daniel Moldawski" userId="b18ade50-948d-4ccd-a0a9-87a934807f57" providerId="ADAL" clId="{0CA3E2CD-AF17-3543-964B-3194A41B3806}" dt="2021-11-10T09:05:46.872" v="647"/>
          <ac:inkMkLst>
            <pc:docMk/>
            <pc:sldMk cId="3828540300" sldId="259"/>
            <ac:inkMk id="46" creationId="{22466DAC-0403-1446-98F1-8F9A95F0C6B5}"/>
          </ac:inkMkLst>
        </pc:inkChg>
        <pc:inkChg chg="add del reco">
          <ac:chgData name="Daniel Moldawski" userId="b18ade50-948d-4ccd-a0a9-87a934807f57" providerId="ADAL" clId="{0CA3E2CD-AF17-3543-964B-3194A41B3806}" dt="2021-11-10T09:05:46.872" v="647"/>
          <ac:inkMkLst>
            <pc:docMk/>
            <pc:sldMk cId="3828540300" sldId="259"/>
            <ac:inkMk id="47" creationId="{79945801-030B-3947-B198-8A17E26A999B}"/>
          </ac:inkMkLst>
        </pc:inkChg>
        <pc:inkChg chg="del">
          <ac:chgData name="Daniel Moldawski" userId="b18ade50-948d-4ccd-a0a9-87a934807f57" providerId="ADAL" clId="{0CA3E2CD-AF17-3543-964B-3194A41B3806}" dt="2021-11-10T09:00:50.853" v="589" actId="478"/>
          <ac:inkMkLst>
            <pc:docMk/>
            <pc:sldMk cId="3828540300" sldId="259"/>
            <ac:inkMk id="48" creationId="{409FDA8F-32A9-DC42-9288-6084183BFB96}"/>
          </ac:inkMkLst>
        </pc:inkChg>
        <pc:inkChg chg="del">
          <ac:chgData name="Daniel Moldawski" userId="b18ade50-948d-4ccd-a0a9-87a934807f57" providerId="ADAL" clId="{0CA3E2CD-AF17-3543-964B-3194A41B3806}" dt="2021-11-10T09:00:03.744" v="588" actId="478"/>
          <ac:inkMkLst>
            <pc:docMk/>
            <pc:sldMk cId="3828540300" sldId="259"/>
            <ac:inkMk id="49" creationId="{810B97AA-C3BA-BF40-B9E9-78F347124174}"/>
          </ac:inkMkLst>
        </pc:inkChg>
        <pc:inkChg chg="add del">
          <ac:chgData name="Daniel Moldawski" userId="b18ade50-948d-4ccd-a0a9-87a934807f57" providerId="ADAL" clId="{0CA3E2CD-AF17-3543-964B-3194A41B3806}" dt="2021-11-10T09:05:51.126" v="651"/>
          <ac:inkMkLst>
            <pc:docMk/>
            <pc:sldMk cId="3828540300" sldId="259"/>
            <ac:inkMk id="50" creationId="{958C49A3-606A-904F-A67B-C1DA907D3B05}"/>
          </ac:inkMkLst>
        </pc:inkChg>
        <pc:inkChg chg="add del">
          <ac:chgData name="Daniel Moldawski" userId="b18ade50-948d-4ccd-a0a9-87a934807f57" providerId="ADAL" clId="{0CA3E2CD-AF17-3543-964B-3194A41B3806}" dt="2021-11-10T09:05:51.126" v="651"/>
          <ac:inkMkLst>
            <pc:docMk/>
            <pc:sldMk cId="3828540300" sldId="259"/>
            <ac:inkMk id="51" creationId="{0F2E2FEC-DD94-3C43-A592-0EADA53EFDE1}"/>
          </ac:inkMkLst>
        </pc:inkChg>
        <pc:inkChg chg="add mod reco modStrokes">
          <ac:chgData name="Daniel Moldawski" userId="b18ade50-948d-4ccd-a0a9-87a934807f57" providerId="ADAL" clId="{0CA3E2CD-AF17-3543-964B-3194A41B3806}" dt="2021-11-10T09:11:22.893" v="872"/>
          <ac:inkMkLst>
            <pc:docMk/>
            <pc:sldMk cId="3828540300" sldId="259"/>
            <ac:inkMk id="52" creationId="{966CB08B-9619-DD45-AC36-80C0E2E44E49}"/>
          </ac:inkMkLst>
        </pc:inkChg>
        <pc:inkChg chg="add del">
          <ac:chgData name="Daniel Moldawski" userId="b18ade50-948d-4ccd-a0a9-87a934807f57" providerId="ADAL" clId="{0CA3E2CD-AF17-3543-964B-3194A41B3806}" dt="2021-11-10T09:11:21.873" v="871"/>
          <ac:inkMkLst>
            <pc:docMk/>
            <pc:sldMk cId="3828540300" sldId="259"/>
            <ac:inkMk id="53" creationId="{7EB660AB-1680-7449-BD04-34175474B430}"/>
          </ac:inkMkLst>
        </pc:inkChg>
        <pc:inkChg chg="del">
          <ac:chgData name="Daniel Moldawski" userId="b18ade50-948d-4ccd-a0a9-87a934807f57" providerId="ADAL" clId="{0CA3E2CD-AF17-3543-964B-3194A41B3806}" dt="2021-11-10T08:59:50.279" v="583" actId="478"/>
          <ac:inkMkLst>
            <pc:docMk/>
            <pc:sldMk cId="3828540300" sldId="259"/>
            <ac:inkMk id="54" creationId="{A53B7C9F-1EDC-9643-9832-96FE706025B9}"/>
          </ac:inkMkLst>
        </pc:inkChg>
        <pc:inkChg chg="add del">
          <ac:chgData name="Daniel Moldawski" userId="b18ade50-948d-4ccd-a0a9-87a934807f57" providerId="ADAL" clId="{0CA3E2CD-AF17-3543-964B-3194A41B3806}" dt="2021-11-10T09:06:11.448" v="661"/>
          <ac:inkMkLst>
            <pc:docMk/>
            <pc:sldMk cId="3828540300" sldId="259"/>
            <ac:inkMk id="55" creationId="{FC2B911F-ABA9-5448-B6A7-71890AA50231}"/>
          </ac:inkMkLst>
        </pc:inkChg>
        <pc:inkChg chg="add del">
          <ac:chgData name="Daniel Moldawski" userId="b18ade50-948d-4ccd-a0a9-87a934807f57" providerId="ADAL" clId="{0CA3E2CD-AF17-3543-964B-3194A41B3806}" dt="2021-11-10T09:06:11.296" v="660"/>
          <ac:inkMkLst>
            <pc:docMk/>
            <pc:sldMk cId="3828540300" sldId="259"/>
            <ac:inkMk id="56" creationId="{3DEF6706-3AA0-3D49-9953-A7475C2CB942}"/>
          </ac:inkMkLst>
        </pc:inkChg>
        <pc:inkChg chg="add del">
          <ac:chgData name="Daniel Moldawski" userId="b18ade50-948d-4ccd-a0a9-87a934807f57" providerId="ADAL" clId="{0CA3E2CD-AF17-3543-964B-3194A41B3806}" dt="2021-11-10T09:06:06.730" v="659"/>
          <ac:inkMkLst>
            <pc:docMk/>
            <pc:sldMk cId="3828540300" sldId="259"/>
            <ac:inkMk id="57" creationId="{23F86D4C-480F-FD4B-92A0-00AC5ED68E60}"/>
          </ac:inkMkLst>
        </pc:inkChg>
        <pc:inkChg chg="add del reco">
          <ac:chgData name="Daniel Moldawski" userId="b18ade50-948d-4ccd-a0a9-87a934807f57" providerId="ADAL" clId="{0CA3E2CD-AF17-3543-964B-3194A41B3806}" dt="2021-11-10T09:06:06.730" v="659"/>
          <ac:inkMkLst>
            <pc:docMk/>
            <pc:sldMk cId="3828540300" sldId="259"/>
            <ac:inkMk id="58" creationId="{256EB334-5ADF-B145-A0C4-4B10773DC27F}"/>
          </ac:inkMkLst>
        </pc:inkChg>
        <pc:inkChg chg="add del">
          <ac:chgData name="Daniel Moldawski" userId="b18ade50-948d-4ccd-a0a9-87a934807f57" providerId="ADAL" clId="{0CA3E2CD-AF17-3543-964B-3194A41B3806}" dt="2021-11-10T09:06:06.287" v="658"/>
          <ac:inkMkLst>
            <pc:docMk/>
            <pc:sldMk cId="3828540300" sldId="259"/>
            <ac:inkMk id="59" creationId="{1897F618-B9CF-384C-85AC-3E198A99295F}"/>
          </ac:inkMkLst>
        </pc:inkChg>
        <pc:inkChg chg="add">
          <ac:chgData name="Daniel Moldawski" userId="b18ade50-948d-4ccd-a0a9-87a934807f57" providerId="ADAL" clId="{0CA3E2CD-AF17-3543-964B-3194A41B3806}" dt="2021-11-10T09:06:36.361" v="664"/>
          <ac:inkMkLst>
            <pc:docMk/>
            <pc:sldMk cId="3828540300" sldId="259"/>
            <ac:inkMk id="60" creationId="{5FA594D1-5ECC-A84C-A8FD-F95A1A89671A}"/>
          </ac:inkMkLst>
        </pc:inkChg>
        <pc:inkChg chg="add">
          <ac:chgData name="Daniel Moldawski" userId="b18ade50-948d-4ccd-a0a9-87a934807f57" providerId="ADAL" clId="{0CA3E2CD-AF17-3543-964B-3194A41B3806}" dt="2021-11-10T09:06:39.395" v="665"/>
          <ac:inkMkLst>
            <pc:docMk/>
            <pc:sldMk cId="3828540300" sldId="259"/>
            <ac:inkMk id="61" creationId="{D525EDF0-C1B1-0E4A-AD0E-099DCD9AAB6E}"/>
          </ac:inkMkLst>
        </pc:inkChg>
        <pc:inkChg chg="add del">
          <ac:chgData name="Daniel Moldawski" userId="b18ade50-948d-4ccd-a0a9-87a934807f57" providerId="ADAL" clId="{0CA3E2CD-AF17-3543-964B-3194A41B3806}" dt="2021-11-10T09:06:44.664" v="667"/>
          <ac:inkMkLst>
            <pc:docMk/>
            <pc:sldMk cId="3828540300" sldId="259"/>
            <ac:inkMk id="62" creationId="{C6EABC51-856C-C54C-B34B-5B7271238521}"/>
          </ac:inkMkLst>
        </pc:inkChg>
        <pc:inkChg chg="del">
          <ac:chgData name="Daniel Moldawski" userId="b18ade50-948d-4ccd-a0a9-87a934807f57" providerId="ADAL" clId="{0CA3E2CD-AF17-3543-964B-3194A41B3806}" dt="2021-11-10T09:00:59.044" v="593" actId="478"/>
          <ac:inkMkLst>
            <pc:docMk/>
            <pc:sldMk cId="3828540300" sldId="259"/>
            <ac:inkMk id="63" creationId="{8FF9ADAE-BD5B-4C49-8BB1-03BD254EB06A}"/>
          </ac:inkMkLst>
        </pc:inkChg>
        <pc:inkChg chg="add del">
          <ac:chgData name="Daniel Moldawski" userId="b18ade50-948d-4ccd-a0a9-87a934807f57" providerId="ADAL" clId="{0CA3E2CD-AF17-3543-964B-3194A41B3806}" dt="2021-11-10T09:06:50.622" v="669"/>
          <ac:inkMkLst>
            <pc:docMk/>
            <pc:sldMk cId="3828540300" sldId="259"/>
            <ac:inkMk id="64" creationId="{CC837B5D-726E-5240-ADE7-4DFFBDEF61EA}"/>
          </ac:inkMkLst>
        </pc:inkChg>
        <pc:inkChg chg="add del">
          <ac:chgData name="Daniel Moldawski" userId="b18ade50-948d-4ccd-a0a9-87a934807f57" providerId="ADAL" clId="{0CA3E2CD-AF17-3543-964B-3194A41B3806}" dt="2021-11-10T09:06:53.361" v="671"/>
          <ac:inkMkLst>
            <pc:docMk/>
            <pc:sldMk cId="3828540300" sldId="259"/>
            <ac:inkMk id="65" creationId="{7C365041-135A-E84D-8E07-B1CF073F53A9}"/>
          </ac:inkMkLst>
        </pc:inkChg>
        <pc:inkChg chg="add del">
          <ac:chgData name="Daniel Moldawski" userId="b18ade50-948d-4ccd-a0a9-87a934807f57" providerId="ADAL" clId="{0CA3E2CD-AF17-3543-964B-3194A41B3806}" dt="2021-11-10T09:11:14.578" v="861"/>
          <ac:inkMkLst>
            <pc:docMk/>
            <pc:sldMk cId="3828540300" sldId="259"/>
            <ac:inkMk id="66" creationId="{2AF2C5BA-4CE9-B244-B110-1A16297E0E45}"/>
          </ac:inkMkLst>
        </pc:inkChg>
        <pc:inkChg chg="add del">
          <ac:chgData name="Daniel Moldawski" userId="b18ade50-948d-4ccd-a0a9-87a934807f57" providerId="ADAL" clId="{0CA3E2CD-AF17-3543-964B-3194A41B3806}" dt="2021-11-10T09:06:57.421" v="675"/>
          <ac:inkMkLst>
            <pc:docMk/>
            <pc:sldMk cId="3828540300" sldId="259"/>
            <ac:inkMk id="67" creationId="{A7DEA5E7-5864-144A-A9EA-3100DDBF800D}"/>
          </ac:inkMkLst>
        </pc:inkChg>
        <pc:inkChg chg="add del reco">
          <ac:chgData name="Daniel Moldawski" userId="b18ade50-948d-4ccd-a0a9-87a934807f57" providerId="ADAL" clId="{0CA3E2CD-AF17-3543-964B-3194A41B3806}" dt="2021-11-10T09:06:57.421" v="675"/>
          <ac:inkMkLst>
            <pc:docMk/>
            <pc:sldMk cId="3828540300" sldId="259"/>
            <ac:inkMk id="68" creationId="{655F0210-AFFF-6746-B45B-B38D5C27735C}"/>
          </ac:inkMkLst>
        </pc:inkChg>
        <pc:inkChg chg="add del">
          <ac:chgData name="Daniel Moldawski" userId="b18ade50-948d-4ccd-a0a9-87a934807f57" providerId="ADAL" clId="{0CA3E2CD-AF17-3543-964B-3194A41B3806}" dt="2021-11-10T09:07:02.573" v="677"/>
          <ac:inkMkLst>
            <pc:docMk/>
            <pc:sldMk cId="3828540300" sldId="259"/>
            <ac:inkMk id="69" creationId="{BFF8030A-007B-1B4C-930E-F9C9C589DEBF}"/>
          </ac:inkMkLst>
        </pc:inkChg>
        <pc:inkChg chg="add del">
          <ac:chgData name="Daniel Moldawski" userId="b18ade50-948d-4ccd-a0a9-87a934807f57" providerId="ADAL" clId="{0CA3E2CD-AF17-3543-964B-3194A41B3806}" dt="2021-11-10T09:07:04.647" v="679"/>
          <ac:inkMkLst>
            <pc:docMk/>
            <pc:sldMk cId="3828540300" sldId="259"/>
            <ac:inkMk id="70" creationId="{C488C6F4-B06A-2F4E-B420-04BF3946D382}"/>
          </ac:inkMkLst>
        </pc:inkChg>
        <pc:inkChg chg="add del">
          <ac:chgData name="Daniel Moldawski" userId="b18ade50-948d-4ccd-a0a9-87a934807f57" providerId="ADAL" clId="{0CA3E2CD-AF17-3543-964B-3194A41B3806}" dt="2021-11-10T09:07:06.721" v="681"/>
          <ac:inkMkLst>
            <pc:docMk/>
            <pc:sldMk cId="3828540300" sldId="259"/>
            <ac:inkMk id="71" creationId="{914256FE-5543-3D4E-9D4D-E9B57DE667F7}"/>
          </ac:inkMkLst>
        </pc:inkChg>
        <pc:inkChg chg="add del">
          <ac:chgData name="Daniel Moldawski" userId="b18ade50-948d-4ccd-a0a9-87a934807f57" providerId="ADAL" clId="{0CA3E2CD-AF17-3543-964B-3194A41B3806}" dt="2021-11-10T09:07:11.396" v="684"/>
          <ac:inkMkLst>
            <pc:docMk/>
            <pc:sldMk cId="3828540300" sldId="259"/>
            <ac:inkMk id="72" creationId="{68705BD7-D5B6-2F41-BB23-DE573770A865}"/>
          </ac:inkMkLst>
        </pc:inkChg>
        <pc:inkChg chg="add del">
          <ac:chgData name="Daniel Moldawski" userId="b18ade50-948d-4ccd-a0a9-87a934807f57" providerId="ADAL" clId="{0CA3E2CD-AF17-3543-964B-3194A41B3806}" dt="2021-11-10T09:07:11.396" v="684"/>
          <ac:inkMkLst>
            <pc:docMk/>
            <pc:sldMk cId="3828540300" sldId="259"/>
            <ac:inkMk id="73" creationId="{BC5D3B35-FB5B-AB45-A0EB-557BC7FBBAC1}"/>
          </ac:inkMkLst>
        </pc:inkChg>
        <pc:inkChg chg="add del reco">
          <ac:chgData name="Daniel Moldawski" userId="b18ade50-948d-4ccd-a0a9-87a934807f57" providerId="ADAL" clId="{0CA3E2CD-AF17-3543-964B-3194A41B3806}" dt="2021-11-10T09:11:18.488" v="869"/>
          <ac:inkMkLst>
            <pc:docMk/>
            <pc:sldMk cId="3828540300" sldId="259"/>
            <ac:inkMk id="74" creationId="{38F96FD1-DD2C-9B40-96EB-ECFEEB4E726B}"/>
          </ac:inkMkLst>
        </pc:inkChg>
        <pc:inkChg chg="add del">
          <ac:chgData name="Daniel Moldawski" userId="b18ade50-948d-4ccd-a0a9-87a934807f57" providerId="ADAL" clId="{0CA3E2CD-AF17-3543-964B-3194A41B3806}" dt="2021-11-10T09:11:16.470" v="865"/>
          <ac:inkMkLst>
            <pc:docMk/>
            <pc:sldMk cId="3828540300" sldId="259"/>
            <ac:inkMk id="75" creationId="{D87CC5C8-5F9B-9241-B695-479BFA12DB9D}"/>
          </ac:inkMkLst>
        </pc:inkChg>
        <pc:inkChg chg="add del">
          <ac:chgData name="Daniel Moldawski" userId="b18ade50-948d-4ccd-a0a9-87a934807f57" providerId="ADAL" clId="{0CA3E2CD-AF17-3543-964B-3194A41B3806}" dt="2021-11-10T09:07:13.089" v="688"/>
          <ac:inkMkLst>
            <pc:docMk/>
            <pc:sldMk cId="3828540300" sldId="259"/>
            <ac:inkMk id="76" creationId="{24F44FD8-FD5D-0E4B-8361-7DB1A794CAA7}"/>
          </ac:inkMkLst>
        </pc:inkChg>
        <pc:inkChg chg="del">
          <ac:chgData name="Daniel Moldawski" userId="b18ade50-948d-4ccd-a0a9-87a934807f57" providerId="ADAL" clId="{0CA3E2CD-AF17-3543-964B-3194A41B3806}" dt="2021-11-10T09:00:02.158" v="587" actId="478"/>
          <ac:inkMkLst>
            <pc:docMk/>
            <pc:sldMk cId="3828540300" sldId="259"/>
            <ac:inkMk id="77" creationId="{31137BBC-5500-D841-8E6E-A2964D570865}"/>
          </ac:inkMkLst>
        </pc:inkChg>
        <pc:inkChg chg="del">
          <ac:chgData name="Daniel Moldawski" userId="b18ade50-948d-4ccd-a0a9-87a934807f57" providerId="ADAL" clId="{0CA3E2CD-AF17-3543-964B-3194A41B3806}" dt="2021-11-10T09:00:00.659" v="586" actId="478"/>
          <ac:inkMkLst>
            <pc:docMk/>
            <pc:sldMk cId="3828540300" sldId="259"/>
            <ac:inkMk id="78" creationId="{8F82C6CE-455C-EA4D-A64B-EA49BB57E4CE}"/>
          </ac:inkMkLst>
        </pc:inkChg>
        <pc:inkChg chg="add del reco">
          <ac:chgData name="Daniel Moldawski" userId="b18ade50-948d-4ccd-a0a9-87a934807f57" providerId="ADAL" clId="{0CA3E2CD-AF17-3543-964B-3194A41B3806}" dt="2021-11-10T09:07:13.089" v="688"/>
          <ac:inkMkLst>
            <pc:docMk/>
            <pc:sldMk cId="3828540300" sldId="259"/>
            <ac:inkMk id="79" creationId="{9E2A28F6-7647-5446-9528-4ED1917F65FA}"/>
          </ac:inkMkLst>
        </pc:inkChg>
        <pc:inkChg chg="add del">
          <ac:chgData name="Daniel Moldawski" userId="b18ade50-948d-4ccd-a0a9-87a934807f57" providerId="ADAL" clId="{0CA3E2CD-AF17-3543-964B-3194A41B3806}" dt="2021-11-10T09:07:15.657" v="690"/>
          <ac:inkMkLst>
            <pc:docMk/>
            <pc:sldMk cId="3828540300" sldId="259"/>
            <ac:inkMk id="80" creationId="{8E4117DC-DA74-414D-B3FA-D8F62B0C0158}"/>
          </ac:inkMkLst>
        </pc:inkChg>
        <pc:inkChg chg="del">
          <ac:chgData name="Daniel Moldawski" userId="b18ade50-948d-4ccd-a0a9-87a934807f57" providerId="ADAL" clId="{0CA3E2CD-AF17-3543-964B-3194A41B3806}" dt="2021-11-10T08:59:58.731" v="585" actId="478"/>
          <ac:inkMkLst>
            <pc:docMk/>
            <pc:sldMk cId="3828540300" sldId="259"/>
            <ac:inkMk id="81" creationId="{01121613-E82A-6043-BF32-E4E2CD450657}"/>
          </ac:inkMkLst>
        </pc:inkChg>
        <pc:inkChg chg="del">
          <ac:chgData name="Daniel Moldawski" userId="b18ade50-948d-4ccd-a0a9-87a934807f57" providerId="ADAL" clId="{0CA3E2CD-AF17-3543-964B-3194A41B3806}" dt="2021-11-10T08:59:55.018" v="584" actId="478"/>
          <ac:inkMkLst>
            <pc:docMk/>
            <pc:sldMk cId="3828540300" sldId="259"/>
            <ac:inkMk id="82" creationId="{87446F5D-09B0-3B43-82DB-1E44C9A07017}"/>
          </ac:inkMkLst>
        </pc:inkChg>
        <pc:inkChg chg="del">
          <ac:chgData name="Daniel Moldawski" userId="b18ade50-948d-4ccd-a0a9-87a934807f57" providerId="ADAL" clId="{0CA3E2CD-AF17-3543-964B-3194A41B3806}" dt="2021-11-10T08:59:48.578" v="582" actId="478"/>
          <ac:inkMkLst>
            <pc:docMk/>
            <pc:sldMk cId="3828540300" sldId="259"/>
            <ac:inkMk id="83" creationId="{4CD376D2-C8BC-374D-9DD2-80ED161544AD}"/>
          </ac:inkMkLst>
        </pc:inkChg>
        <pc:inkChg chg="add del">
          <ac:chgData name="Daniel Moldawski" userId="b18ade50-948d-4ccd-a0a9-87a934807f57" providerId="ADAL" clId="{0CA3E2CD-AF17-3543-964B-3194A41B3806}" dt="2021-11-10T09:11:15.970" v="864"/>
          <ac:inkMkLst>
            <pc:docMk/>
            <pc:sldMk cId="3828540300" sldId="259"/>
            <ac:inkMk id="84" creationId="{E1371737-BC11-F448-A324-03D4554522B9}"/>
          </ac:inkMkLst>
        </pc:inkChg>
        <pc:inkChg chg="del">
          <ac:chgData name="Daniel Moldawski" userId="b18ade50-948d-4ccd-a0a9-87a934807f57" providerId="ADAL" clId="{0CA3E2CD-AF17-3543-964B-3194A41B3806}" dt="2021-11-10T08:59:45.581" v="580" actId="478"/>
          <ac:inkMkLst>
            <pc:docMk/>
            <pc:sldMk cId="3828540300" sldId="259"/>
            <ac:inkMk id="85" creationId="{E3DD5C91-38FC-1342-AF05-44C60A6F021D}"/>
          </ac:inkMkLst>
        </pc:inkChg>
        <pc:inkChg chg="add del">
          <ac:chgData name="Daniel Moldawski" userId="b18ade50-948d-4ccd-a0a9-87a934807f57" providerId="ADAL" clId="{0CA3E2CD-AF17-3543-964B-3194A41B3806}" dt="2021-11-10T09:07:18.587" v="694"/>
          <ac:inkMkLst>
            <pc:docMk/>
            <pc:sldMk cId="3828540300" sldId="259"/>
            <ac:inkMk id="86" creationId="{ECE7E746-F421-6F4F-8103-2E1EB18DFC48}"/>
          </ac:inkMkLst>
        </pc:inkChg>
        <pc:inkChg chg="add del reco">
          <ac:chgData name="Daniel Moldawski" userId="b18ade50-948d-4ccd-a0a9-87a934807f57" providerId="ADAL" clId="{0CA3E2CD-AF17-3543-964B-3194A41B3806}" dt="2021-11-10T09:07:18.587" v="694"/>
          <ac:inkMkLst>
            <pc:docMk/>
            <pc:sldMk cId="3828540300" sldId="259"/>
            <ac:inkMk id="87" creationId="{013526BD-7989-1D45-A8BF-976C91D00396}"/>
          </ac:inkMkLst>
        </pc:inkChg>
        <pc:inkChg chg="del">
          <ac:chgData name="Daniel Moldawski" userId="b18ade50-948d-4ccd-a0a9-87a934807f57" providerId="ADAL" clId="{0CA3E2CD-AF17-3543-964B-3194A41B3806}" dt="2021-11-10T08:59:47.097" v="581" actId="478"/>
          <ac:inkMkLst>
            <pc:docMk/>
            <pc:sldMk cId="3828540300" sldId="259"/>
            <ac:inkMk id="88" creationId="{5D44743C-BA44-D64C-B176-83FA2DD8B324}"/>
          </ac:inkMkLst>
        </pc:inkChg>
        <pc:inkChg chg="del">
          <ac:chgData name="Daniel Moldawski" userId="b18ade50-948d-4ccd-a0a9-87a934807f57" providerId="ADAL" clId="{0CA3E2CD-AF17-3543-964B-3194A41B3806}" dt="2021-11-10T08:59:44.148" v="579" actId="478"/>
          <ac:inkMkLst>
            <pc:docMk/>
            <pc:sldMk cId="3828540300" sldId="259"/>
            <ac:inkMk id="89" creationId="{C475649D-07C4-7C49-8730-5A48DFFF1F00}"/>
          </ac:inkMkLst>
        </pc:inkChg>
        <pc:inkChg chg="add del">
          <ac:chgData name="Daniel Moldawski" userId="b18ade50-948d-4ccd-a0a9-87a934807f57" providerId="ADAL" clId="{0CA3E2CD-AF17-3543-964B-3194A41B3806}" dt="2021-11-10T09:07:20.855" v="696"/>
          <ac:inkMkLst>
            <pc:docMk/>
            <pc:sldMk cId="3828540300" sldId="259"/>
            <ac:inkMk id="90" creationId="{FF224AF2-06FC-D540-84F4-24E0909B4D39}"/>
          </ac:inkMkLst>
        </pc:inkChg>
        <pc:inkChg chg="add del">
          <ac:chgData name="Daniel Moldawski" userId="b18ade50-948d-4ccd-a0a9-87a934807f57" providerId="ADAL" clId="{0CA3E2CD-AF17-3543-964B-3194A41B3806}" dt="2021-11-10T09:07:23.052" v="698"/>
          <ac:inkMkLst>
            <pc:docMk/>
            <pc:sldMk cId="3828540300" sldId="259"/>
            <ac:inkMk id="91" creationId="{F5B51AED-F73F-3A43-8039-2C2288573C0B}"/>
          </ac:inkMkLst>
        </pc:inkChg>
        <pc:inkChg chg="add del">
          <ac:chgData name="Daniel Moldawski" userId="b18ade50-948d-4ccd-a0a9-87a934807f57" providerId="ADAL" clId="{0CA3E2CD-AF17-3543-964B-3194A41B3806}" dt="2021-11-10T09:08:02.077" v="725"/>
          <ac:inkMkLst>
            <pc:docMk/>
            <pc:sldMk cId="3828540300" sldId="259"/>
            <ac:inkMk id="92" creationId="{267E1D26-5C46-7647-AE70-8007A1660FB3}"/>
          </ac:inkMkLst>
        </pc:inkChg>
        <pc:inkChg chg="add del">
          <ac:chgData name="Daniel Moldawski" userId="b18ade50-948d-4ccd-a0a9-87a934807f57" providerId="ADAL" clId="{0CA3E2CD-AF17-3543-964B-3194A41B3806}" dt="2021-11-10T09:08:00.195" v="723"/>
          <ac:inkMkLst>
            <pc:docMk/>
            <pc:sldMk cId="3828540300" sldId="259"/>
            <ac:inkMk id="93" creationId="{D07313F7-21AA-514D-A376-122C730FA523}"/>
          </ac:inkMkLst>
        </pc:inkChg>
        <pc:inkChg chg="del">
          <ac:chgData name="Daniel Moldawski" userId="b18ade50-948d-4ccd-a0a9-87a934807f57" providerId="ADAL" clId="{0CA3E2CD-AF17-3543-964B-3194A41B3806}" dt="2021-11-10T08:59:28.652" v="575" actId="478"/>
          <ac:inkMkLst>
            <pc:docMk/>
            <pc:sldMk cId="3828540300" sldId="259"/>
            <ac:inkMk id="94" creationId="{1358B1F2-9511-4F4A-804E-F2397B602F1B}"/>
          </ac:inkMkLst>
        </pc:inkChg>
        <pc:inkChg chg="add del">
          <ac:chgData name="Daniel Moldawski" userId="b18ade50-948d-4ccd-a0a9-87a934807f57" providerId="ADAL" clId="{0CA3E2CD-AF17-3543-964B-3194A41B3806}" dt="2021-11-10T09:07:26.331" v="702"/>
          <ac:inkMkLst>
            <pc:docMk/>
            <pc:sldMk cId="3828540300" sldId="259"/>
            <ac:inkMk id="95" creationId="{14E23FC8-5A61-304A-B206-9FBC82C345D8}"/>
          </ac:inkMkLst>
        </pc:inkChg>
        <pc:inkChg chg="add del">
          <ac:chgData name="Daniel Moldawski" userId="b18ade50-948d-4ccd-a0a9-87a934807f57" providerId="ADAL" clId="{0CA3E2CD-AF17-3543-964B-3194A41B3806}" dt="2021-11-10T09:07:59.720" v="722"/>
          <ac:inkMkLst>
            <pc:docMk/>
            <pc:sldMk cId="3828540300" sldId="259"/>
            <ac:inkMk id="96" creationId="{56A8CCCA-864B-BD44-AAA7-648CE5EAB65E}"/>
          </ac:inkMkLst>
        </pc:inkChg>
        <pc:inkChg chg="add del reco">
          <ac:chgData name="Daniel Moldawski" userId="b18ade50-948d-4ccd-a0a9-87a934807f57" providerId="ADAL" clId="{0CA3E2CD-AF17-3543-964B-3194A41B3806}" dt="2021-11-10T09:07:59.720" v="722"/>
          <ac:inkMkLst>
            <pc:docMk/>
            <pc:sldMk cId="3828540300" sldId="259"/>
            <ac:inkMk id="97" creationId="{BB2D57FF-29D1-3144-98F4-E80E3272995F}"/>
          </ac:inkMkLst>
        </pc:inkChg>
        <pc:inkChg chg="add del">
          <ac:chgData name="Daniel Moldawski" userId="b18ade50-948d-4ccd-a0a9-87a934807f57" providerId="ADAL" clId="{0CA3E2CD-AF17-3543-964B-3194A41B3806}" dt="2021-11-10T09:07:59.097" v="721"/>
          <ac:inkMkLst>
            <pc:docMk/>
            <pc:sldMk cId="3828540300" sldId="259"/>
            <ac:inkMk id="98" creationId="{8E0AC634-B808-6547-8CF3-474B2F6F3E6A}"/>
          </ac:inkMkLst>
        </pc:inkChg>
        <pc:inkChg chg="add del">
          <ac:chgData name="Daniel Moldawski" userId="b18ade50-948d-4ccd-a0a9-87a934807f57" providerId="ADAL" clId="{0CA3E2CD-AF17-3543-964B-3194A41B3806}" dt="2021-11-10T09:07:58.441" v="720"/>
          <ac:inkMkLst>
            <pc:docMk/>
            <pc:sldMk cId="3828540300" sldId="259"/>
            <ac:inkMk id="99" creationId="{B527D1DA-9656-8645-9251-177D3A466D5A}"/>
          </ac:inkMkLst>
        </pc:inkChg>
        <pc:inkChg chg="add del reco">
          <ac:chgData name="Daniel Moldawski" userId="b18ade50-948d-4ccd-a0a9-87a934807f57" providerId="ADAL" clId="{0CA3E2CD-AF17-3543-964B-3194A41B3806}" dt="2021-11-10T09:07:58.441" v="720"/>
          <ac:inkMkLst>
            <pc:docMk/>
            <pc:sldMk cId="3828540300" sldId="259"/>
            <ac:inkMk id="100" creationId="{A3CEAED6-EB05-EB41-BBA5-23CAE3244F0F}"/>
          </ac:inkMkLst>
        </pc:inkChg>
        <pc:inkChg chg="add del">
          <ac:chgData name="Daniel Moldawski" userId="b18ade50-948d-4ccd-a0a9-87a934807f57" providerId="ADAL" clId="{0CA3E2CD-AF17-3543-964B-3194A41B3806}" dt="2021-11-10T09:07:57.572" v="719"/>
          <ac:inkMkLst>
            <pc:docMk/>
            <pc:sldMk cId="3828540300" sldId="259"/>
            <ac:inkMk id="101" creationId="{43FF66E8-A641-4240-9AFB-6E9C18847CAF}"/>
          </ac:inkMkLst>
        </pc:inkChg>
        <pc:inkChg chg="add del">
          <ac:chgData name="Daniel Moldawski" userId="b18ade50-948d-4ccd-a0a9-87a934807f57" providerId="ADAL" clId="{0CA3E2CD-AF17-3543-964B-3194A41B3806}" dt="2021-11-10T09:07:56.851" v="718"/>
          <ac:inkMkLst>
            <pc:docMk/>
            <pc:sldMk cId="3828540300" sldId="259"/>
            <ac:inkMk id="102" creationId="{D994FD7A-078D-3D46-A240-FC7D3EEDCB14}"/>
          </ac:inkMkLst>
        </pc:inkChg>
        <pc:inkChg chg="add del">
          <ac:chgData name="Daniel Moldawski" userId="b18ade50-948d-4ccd-a0a9-87a934807f57" providerId="ADAL" clId="{0CA3E2CD-AF17-3543-964B-3194A41B3806}" dt="2021-11-10T09:07:55.760" v="717"/>
          <ac:inkMkLst>
            <pc:docMk/>
            <pc:sldMk cId="3828540300" sldId="259"/>
            <ac:inkMk id="103" creationId="{E88F05CD-27C3-994B-813F-F49AD435F181}"/>
          </ac:inkMkLst>
        </pc:inkChg>
        <pc:inkChg chg="add del reco">
          <ac:chgData name="Daniel Moldawski" userId="b18ade50-948d-4ccd-a0a9-87a934807f57" providerId="ADAL" clId="{0CA3E2CD-AF17-3543-964B-3194A41B3806}" dt="2021-11-10T09:07:55.760" v="717"/>
          <ac:inkMkLst>
            <pc:docMk/>
            <pc:sldMk cId="3828540300" sldId="259"/>
            <ac:inkMk id="104" creationId="{B6DCA1CB-025D-D740-AA3C-D60247644DDC}"/>
          </ac:inkMkLst>
        </pc:inkChg>
        <pc:inkChg chg="add del">
          <ac:chgData name="Daniel Moldawski" userId="b18ade50-948d-4ccd-a0a9-87a934807f57" providerId="ADAL" clId="{0CA3E2CD-AF17-3543-964B-3194A41B3806}" dt="2021-11-10T09:07:54.977" v="716"/>
          <ac:inkMkLst>
            <pc:docMk/>
            <pc:sldMk cId="3828540300" sldId="259"/>
            <ac:inkMk id="105" creationId="{1D102E00-7DFE-AF4E-90D4-8881D88DAD17}"/>
          </ac:inkMkLst>
        </pc:inkChg>
        <pc:inkChg chg="add del">
          <ac:chgData name="Daniel Moldawski" userId="b18ade50-948d-4ccd-a0a9-87a934807f57" providerId="ADAL" clId="{0CA3E2CD-AF17-3543-964B-3194A41B3806}" dt="2021-11-10T09:07:53.869" v="715"/>
          <ac:inkMkLst>
            <pc:docMk/>
            <pc:sldMk cId="3828540300" sldId="259"/>
            <ac:inkMk id="106" creationId="{6A128248-1DCE-B645-A603-704EA6B8295B}"/>
          </ac:inkMkLst>
        </pc:inkChg>
        <pc:inkChg chg="add del reco">
          <ac:chgData name="Daniel Moldawski" userId="b18ade50-948d-4ccd-a0a9-87a934807f57" providerId="ADAL" clId="{0CA3E2CD-AF17-3543-964B-3194A41B3806}" dt="2021-11-10T09:07:53.869" v="715"/>
          <ac:inkMkLst>
            <pc:docMk/>
            <pc:sldMk cId="3828540300" sldId="259"/>
            <ac:inkMk id="107" creationId="{CFFEE15B-422E-CF4E-929A-9EC127482A4E}"/>
          </ac:inkMkLst>
        </pc:inkChg>
        <pc:inkChg chg="add del">
          <ac:chgData name="Daniel Moldawski" userId="b18ade50-948d-4ccd-a0a9-87a934807f57" providerId="ADAL" clId="{0CA3E2CD-AF17-3543-964B-3194A41B3806}" dt="2021-11-10T09:08:07.159" v="727"/>
          <ac:inkMkLst>
            <pc:docMk/>
            <pc:sldMk cId="3828540300" sldId="259"/>
            <ac:inkMk id="108" creationId="{58D41850-F2C0-0944-8630-921BE11BAE31}"/>
          </ac:inkMkLst>
        </pc:inkChg>
        <pc:inkChg chg="add del">
          <ac:chgData name="Daniel Moldawski" userId="b18ade50-948d-4ccd-a0a9-87a934807f57" providerId="ADAL" clId="{0CA3E2CD-AF17-3543-964B-3194A41B3806}" dt="2021-11-10T09:08:18.104" v="729"/>
          <ac:inkMkLst>
            <pc:docMk/>
            <pc:sldMk cId="3828540300" sldId="259"/>
            <ac:inkMk id="109" creationId="{ADB4EE94-2B17-1242-A03F-CBD7850A588B}"/>
          </ac:inkMkLst>
        </pc:inkChg>
        <pc:inkChg chg="add del">
          <ac:chgData name="Daniel Moldawski" userId="b18ade50-948d-4ccd-a0a9-87a934807f57" providerId="ADAL" clId="{0CA3E2CD-AF17-3543-964B-3194A41B3806}" dt="2021-11-10T09:08:25.109" v="731"/>
          <ac:inkMkLst>
            <pc:docMk/>
            <pc:sldMk cId="3828540300" sldId="259"/>
            <ac:inkMk id="110" creationId="{89B98D65-5314-284A-A5AC-BE9841CBA8B7}"/>
          </ac:inkMkLst>
        </pc:inkChg>
        <pc:inkChg chg="add">
          <ac:chgData name="Daniel Moldawski" userId="b18ade50-948d-4ccd-a0a9-87a934807f57" providerId="ADAL" clId="{0CA3E2CD-AF17-3543-964B-3194A41B3806}" dt="2021-11-10T09:08:33.087" v="732"/>
          <ac:inkMkLst>
            <pc:docMk/>
            <pc:sldMk cId="3828540300" sldId="259"/>
            <ac:inkMk id="111" creationId="{6392C6C1-A181-1945-B8A8-DE5CA411568D}"/>
          </ac:inkMkLst>
        </pc:inkChg>
        <pc:inkChg chg="add del">
          <ac:chgData name="Daniel Moldawski" userId="b18ade50-948d-4ccd-a0a9-87a934807f57" providerId="ADAL" clId="{0CA3E2CD-AF17-3543-964B-3194A41B3806}" dt="2021-11-10T09:08:41.028" v="735"/>
          <ac:inkMkLst>
            <pc:docMk/>
            <pc:sldMk cId="3828540300" sldId="259"/>
            <ac:inkMk id="112" creationId="{31E9A5B8-67C6-5D48-84DC-616FE9B14C35}"/>
          </ac:inkMkLst>
        </pc:inkChg>
        <pc:inkChg chg="add del">
          <ac:chgData name="Daniel Moldawski" userId="b18ade50-948d-4ccd-a0a9-87a934807f57" providerId="ADAL" clId="{0CA3E2CD-AF17-3543-964B-3194A41B3806}" dt="2021-11-10T09:08:41.028" v="735"/>
          <ac:inkMkLst>
            <pc:docMk/>
            <pc:sldMk cId="3828540300" sldId="259"/>
            <ac:inkMk id="113" creationId="{C733CE55-970C-BA4A-B12D-75FDFF153BE6}"/>
          </ac:inkMkLst>
        </pc:inkChg>
        <pc:inkChg chg="add reco">
          <ac:chgData name="Daniel Moldawski" userId="b18ade50-948d-4ccd-a0a9-87a934807f57" providerId="ADAL" clId="{0CA3E2CD-AF17-3543-964B-3194A41B3806}" dt="2021-11-10T09:08:41.028" v="735"/>
          <ac:inkMkLst>
            <pc:docMk/>
            <pc:sldMk cId="3828540300" sldId="259"/>
            <ac:inkMk id="114" creationId="{9EB492A7-7F08-BB46-ABF6-F37CC0682526}"/>
          </ac:inkMkLst>
        </pc:inkChg>
        <pc:inkChg chg="add del">
          <ac:chgData name="Daniel Moldawski" userId="b18ade50-948d-4ccd-a0a9-87a934807f57" providerId="ADAL" clId="{0CA3E2CD-AF17-3543-964B-3194A41B3806}" dt="2021-11-10T09:08:45.477" v="739"/>
          <ac:inkMkLst>
            <pc:docMk/>
            <pc:sldMk cId="3828540300" sldId="259"/>
            <ac:inkMk id="115" creationId="{343F1018-1634-E147-B8B8-A4E3CA9FA40F}"/>
          </ac:inkMkLst>
        </pc:inkChg>
        <pc:inkChg chg="add del">
          <ac:chgData name="Daniel Moldawski" userId="b18ade50-948d-4ccd-a0a9-87a934807f57" providerId="ADAL" clId="{0CA3E2CD-AF17-3543-964B-3194A41B3806}" dt="2021-11-10T09:08:45.477" v="739"/>
          <ac:inkMkLst>
            <pc:docMk/>
            <pc:sldMk cId="3828540300" sldId="259"/>
            <ac:inkMk id="116" creationId="{50150CD5-2EDB-394D-BCEA-297235CEDA67}"/>
          </ac:inkMkLst>
        </pc:inkChg>
        <pc:inkChg chg="add del">
          <ac:chgData name="Daniel Moldawski" userId="b18ade50-948d-4ccd-a0a9-87a934807f57" providerId="ADAL" clId="{0CA3E2CD-AF17-3543-964B-3194A41B3806}" dt="2021-11-10T09:08:45.477" v="739"/>
          <ac:inkMkLst>
            <pc:docMk/>
            <pc:sldMk cId="3828540300" sldId="259"/>
            <ac:inkMk id="117" creationId="{BBF45B3F-D517-3744-BE04-18F23F517B45}"/>
          </ac:inkMkLst>
        </pc:inkChg>
        <pc:inkChg chg="add reco">
          <ac:chgData name="Daniel Moldawski" userId="b18ade50-948d-4ccd-a0a9-87a934807f57" providerId="ADAL" clId="{0CA3E2CD-AF17-3543-964B-3194A41B3806}" dt="2021-11-10T09:08:45.477" v="739"/>
          <ac:inkMkLst>
            <pc:docMk/>
            <pc:sldMk cId="3828540300" sldId="259"/>
            <ac:inkMk id="118" creationId="{1A2B1F9D-BF00-ED4B-A44A-E7246ABE478B}"/>
          </ac:inkMkLst>
        </pc:inkChg>
        <pc:inkChg chg="add del">
          <ac:chgData name="Daniel Moldawski" userId="b18ade50-948d-4ccd-a0a9-87a934807f57" providerId="ADAL" clId="{0CA3E2CD-AF17-3543-964B-3194A41B3806}" dt="2021-11-10T09:11:17.018" v="866"/>
          <ac:inkMkLst>
            <pc:docMk/>
            <pc:sldMk cId="3828540300" sldId="259"/>
            <ac:inkMk id="119" creationId="{99426CBC-A5B2-FA43-AA2F-D64549E3C8FE}"/>
          </ac:inkMkLst>
        </pc:inkChg>
        <pc:inkChg chg="add del">
          <ac:chgData name="Daniel Moldawski" userId="b18ade50-948d-4ccd-a0a9-87a934807f57" providerId="ADAL" clId="{0CA3E2CD-AF17-3543-964B-3194A41B3806}" dt="2021-11-10T09:09:05.323" v="763"/>
          <ac:inkMkLst>
            <pc:docMk/>
            <pc:sldMk cId="3828540300" sldId="259"/>
            <ac:inkMk id="120" creationId="{D0E530AE-E459-9648-ACD8-0D446E9B3492}"/>
          </ac:inkMkLst>
        </pc:inkChg>
        <pc:inkChg chg="add del">
          <ac:chgData name="Daniel Moldawski" userId="b18ade50-948d-4ccd-a0a9-87a934807f57" providerId="ADAL" clId="{0CA3E2CD-AF17-3543-964B-3194A41B3806}" dt="2021-11-10T09:09:04.774" v="762"/>
          <ac:inkMkLst>
            <pc:docMk/>
            <pc:sldMk cId="3828540300" sldId="259"/>
            <ac:inkMk id="121" creationId="{B1F15187-8E68-E440-804F-ED7865E7C74B}"/>
          </ac:inkMkLst>
        </pc:inkChg>
        <pc:inkChg chg="add del">
          <ac:chgData name="Daniel Moldawski" userId="b18ade50-948d-4ccd-a0a9-87a934807f57" providerId="ADAL" clId="{0CA3E2CD-AF17-3543-964B-3194A41B3806}" dt="2021-11-10T09:09:03.895" v="761"/>
          <ac:inkMkLst>
            <pc:docMk/>
            <pc:sldMk cId="3828540300" sldId="259"/>
            <ac:inkMk id="122" creationId="{8669D308-0520-234B-901C-D4A5EEE81C2D}"/>
          </ac:inkMkLst>
        </pc:inkChg>
        <pc:inkChg chg="add del">
          <ac:chgData name="Daniel Moldawski" userId="b18ade50-948d-4ccd-a0a9-87a934807f57" providerId="ADAL" clId="{0CA3E2CD-AF17-3543-964B-3194A41B3806}" dt="2021-11-10T09:09:02.558" v="760"/>
          <ac:inkMkLst>
            <pc:docMk/>
            <pc:sldMk cId="3828540300" sldId="259"/>
            <ac:inkMk id="123" creationId="{48CFECD6-9DD0-B047-B03D-D3EEC85B167F}"/>
          </ac:inkMkLst>
        </pc:inkChg>
        <pc:inkChg chg="add del">
          <ac:chgData name="Daniel Moldawski" userId="b18ade50-948d-4ccd-a0a9-87a934807f57" providerId="ADAL" clId="{0CA3E2CD-AF17-3543-964B-3194A41B3806}" dt="2021-11-10T09:09:01.224" v="759"/>
          <ac:inkMkLst>
            <pc:docMk/>
            <pc:sldMk cId="3828540300" sldId="259"/>
            <ac:inkMk id="124" creationId="{F628FE46-372E-1A47-A97A-ABDDB23F2A58}"/>
          </ac:inkMkLst>
        </pc:inkChg>
        <pc:inkChg chg="add del">
          <ac:chgData name="Daniel Moldawski" userId="b18ade50-948d-4ccd-a0a9-87a934807f57" providerId="ADAL" clId="{0CA3E2CD-AF17-3543-964B-3194A41B3806}" dt="2021-11-10T09:08:59.974" v="758"/>
          <ac:inkMkLst>
            <pc:docMk/>
            <pc:sldMk cId="3828540300" sldId="259"/>
            <ac:inkMk id="125" creationId="{7CE700BF-FB77-7242-927C-395A568E8FCD}"/>
          </ac:inkMkLst>
        </pc:inkChg>
        <pc:inkChg chg="add del reco">
          <ac:chgData name="Daniel Moldawski" userId="b18ade50-948d-4ccd-a0a9-87a934807f57" providerId="ADAL" clId="{0CA3E2CD-AF17-3543-964B-3194A41B3806}" dt="2021-11-10T09:08:59.974" v="758"/>
          <ac:inkMkLst>
            <pc:docMk/>
            <pc:sldMk cId="3828540300" sldId="259"/>
            <ac:inkMk id="126" creationId="{B4D7437C-DFEC-4848-A2C4-DA011937BAE8}"/>
          </ac:inkMkLst>
        </pc:inkChg>
        <pc:inkChg chg="add del">
          <ac:chgData name="Daniel Moldawski" userId="b18ade50-948d-4ccd-a0a9-87a934807f57" providerId="ADAL" clId="{0CA3E2CD-AF17-3543-964B-3194A41B3806}" dt="2021-11-10T09:08:54.759" v="752"/>
          <ac:inkMkLst>
            <pc:docMk/>
            <pc:sldMk cId="3828540300" sldId="259"/>
            <ac:inkMk id="127" creationId="{0271659B-C884-9841-9FBC-F3D1FA828419}"/>
          </ac:inkMkLst>
        </pc:inkChg>
        <pc:inkChg chg="add del">
          <ac:chgData name="Daniel Moldawski" userId="b18ade50-948d-4ccd-a0a9-87a934807f57" providerId="ADAL" clId="{0CA3E2CD-AF17-3543-964B-3194A41B3806}" dt="2021-11-10T09:08:53.436" v="751"/>
          <ac:inkMkLst>
            <pc:docMk/>
            <pc:sldMk cId="3828540300" sldId="259"/>
            <ac:inkMk id="128" creationId="{4E69986D-A407-684A-ACD3-E37DBF4A7A59}"/>
          </ac:inkMkLst>
        </pc:inkChg>
        <pc:inkChg chg="add del reco">
          <ac:chgData name="Daniel Moldawski" userId="b18ade50-948d-4ccd-a0a9-87a934807f57" providerId="ADAL" clId="{0CA3E2CD-AF17-3543-964B-3194A41B3806}" dt="2021-11-10T09:08:53.436" v="751"/>
          <ac:inkMkLst>
            <pc:docMk/>
            <pc:sldMk cId="3828540300" sldId="259"/>
            <ac:inkMk id="129" creationId="{F2904901-AE21-934D-B6C7-216D9F638EA0}"/>
          </ac:inkMkLst>
        </pc:inkChg>
        <pc:inkChg chg="add del">
          <ac:chgData name="Daniel Moldawski" userId="b18ade50-948d-4ccd-a0a9-87a934807f57" providerId="ADAL" clId="{0CA3E2CD-AF17-3543-964B-3194A41B3806}" dt="2021-11-10T09:08:58.896" v="757"/>
          <ac:inkMkLst>
            <pc:docMk/>
            <pc:sldMk cId="3828540300" sldId="259"/>
            <ac:inkMk id="130" creationId="{25CAD283-1126-C246-ACE4-89602369E2D4}"/>
          </ac:inkMkLst>
        </pc:inkChg>
        <pc:inkChg chg="add del">
          <ac:chgData name="Daniel Moldawski" userId="b18ade50-948d-4ccd-a0a9-87a934807f57" providerId="ADAL" clId="{0CA3E2CD-AF17-3543-964B-3194A41B3806}" dt="2021-11-10T09:08:57.669" v="756"/>
          <ac:inkMkLst>
            <pc:docMk/>
            <pc:sldMk cId="3828540300" sldId="259"/>
            <ac:inkMk id="131" creationId="{6F5B43CC-B342-1047-BC8C-3A1D969399FA}"/>
          </ac:inkMkLst>
        </pc:inkChg>
        <pc:inkChg chg="add del reco">
          <ac:chgData name="Daniel Moldawski" userId="b18ade50-948d-4ccd-a0a9-87a934807f57" providerId="ADAL" clId="{0CA3E2CD-AF17-3543-964B-3194A41B3806}" dt="2021-11-10T09:08:57.669" v="756"/>
          <ac:inkMkLst>
            <pc:docMk/>
            <pc:sldMk cId="3828540300" sldId="259"/>
            <ac:inkMk id="132" creationId="{6C982576-8AF1-A44C-9F05-3A9A448F5B02}"/>
          </ac:inkMkLst>
        </pc:inkChg>
        <pc:inkChg chg="add del">
          <ac:chgData name="Daniel Moldawski" userId="b18ade50-948d-4ccd-a0a9-87a934807f57" providerId="ADAL" clId="{0CA3E2CD-AF17-3543-964B-3194A41B3806}" dt="2021-11-10T09:11:20.069" v="870"/>
          <ac:inkMkLst>
            <pc:docMk/>
            <pc:sldMk cId="3828540300" sldId="259"/>
            <ac:inkMk id="133" creationId="{65E7DE85-A594-3240-A7FD-09669248F49B}"/>
          </ac:inkMkLst>
        </pc:inkChg>
        <pc:inkChg chg="add del">
          <ac:chgData name="Daniel Moldawski" userId="b18ade50-948d-4ccd-a0a9-87a934807f57" providerId="ADAL" clId="{0CA3E2CD-AF17-3543-964B-3194A41B3806}" dt="2021-11-10T09:09:17.941" v="766"/>
          <ac:inkMkLst>
            <pc:docMk/>
            <pc:sldMk cId="3828540300" sldId="259"/>
            <ac:inkMk id="134" creationId="{26770328-8C80-E64C-87A9-7FEFE65BBACC}"/>
          </ac:inkMkLst>
        </pc:inkChg>
        <pc:inkChg chg="add del">
          <ac:chgData name="Daniel Moldawski" userId="b18ade50-948d-4ccd-a0a9-87a934807f57" providerId="ADAL" clId="{0CA3E2CD-AF17-3543-964B-3194A41B3806}" dt="2021-11-10T09:11:13.717" v="860"/>
          <ac:inkMkLst>
            <pc:docMk/>
            <pc:sldMk cId="3828540300" sldId="259"/>
            <ac:inkMk id="135" creationId="{A84B51D1-2C85-394F-A386-CBE36BB260E7}"/>
          </ac:inkMkLst>
        </pc:inkChg>
        <pc:inkChg chg="add">
          <ac:chgData name="Daniel Moldawski" userId="b18ade50-948d-4ccd-a0a9-87a934807f57" providerId="ADAL" clId="{0CA3E2CD-AF17-3543-964B-3194A41B3806}" dt="2021-11-10T09:09:22.338" v="768"/>
          <ac:inkMkLst>
            <pc:docMk/>
            <pc:sldMk cId="3828540300" sldId="259"/>
            <ac:inkMk id="136" creationId="{315E98FE-5899-3E4D-83ED-2E86F160B075}"/>
          </ac:inkMkLst>
        </pc:inkChg>
        <pc:inkChg chg="add del">
          <ac:chgData name="Daniel Moldawski" userId="b18ade50-948d-4ccd-a0a9-87a934807f57" providerId="ADAL" clId="{0CA3E2CD-AF17-3543-964B-3194A41B3806}" dt="2021-11-10T09:09:25.105" v="770"/>
          <ac:inkMkLst>
            <pc:docMk/>
            <pc:sldMk cId="3828540300" sldId="259"/>
            <ac:inkMk id="137" creationId="{4AB7889B-5BEC-274B-9436-4EC599BCC485}"/>
          </ac:inkMkLst>
        </pc:inkChg>
        <pc:inkChg chg="add del">
          <ac:chgData name="Daniel Moldawski" userId="b18ade50-948d-4ccd-a0a9-87a934807f57" providerId="ADAL" clId="{0CA3E2CD-AF17-3543-964B-3194A41B3806}" dt="2021-11-10T09:09:27.750" v="773"/>
          <ac:inkMkLst>
            <pc:docMk/>
            <pc:sldMk cId="3828540300" sldId="259"/>
            <ac:inkMk id="138" creationId="{0A3CCE25-B490-934A-8D08-046C3BA638B1}"/>
          </ac:inkMkLst>
        </pc:inkChg>
        <pc:inkChg chg="add del">
          <ac:chgData name="Daniel Moldawski" userId="b18ade50-948d-4ccd-a0a9-87a934807f57" providerId="ADAL" clId="{0CA3E2CD-AF17-3543-964B-3194A41B3806}" dt="2021-11-10T09:09:27.750" v="773"/>
          <ac:inkMkLst>
            <pc:docMk/>
            <pc:sldMk cId="3828540300" sldId="259"/>
            <ac:inkMk id="139" creationId="{5F18AE68-FD66-FE4C-9CF9-4FDAC1F06298}"/>
          </ac:inkMkLst>
        </pc:inkChg>
        <pc:inkChg chg="add reco">
          <ac:chgData name="Daniel Moldawski" userId="b18ade50-948d-4ccd-a0a9-87a934807f57" providerId="ADAL" clId="{0CA3E2CD-AF17-3543-964B-3194A41B3806}" dt="2021-11-10T09:09:27.750" v="773"/>
          <ac:inkMkLst>
            <pc:docMk/>
            <pc:sldMk cId="3828540300" sldId="259"/>
            <ac:inkMk id="140" creationId="{D03D786F-1835-F643-9DA2-1DA5CA8F3CC1}"/>
          </ac:inkMkLst>
        </pc:inkChg>
        <pc:inkChg chg="add del">
          <ac:chgData name="Daniel Moldawski" userId="b18ade50-948d-4ccd-a0a9-87a934807f57" providerId="ADAL" clId="{0CA3E2CD-AF17-3543-964B-3194A41B3806}" dt="2021-11-10T09:09:32.512" v="779"/>
          <ac:inkMkLst>
            <pc:docMk/>
            <pc:sldMk cId="3828540300" sldId="259"/>
            <ac:inkMk id="141" creationId="{72285567-9386-D643-8D63-00E526D86568}"/>
          </ac:inkMkLst>
        </pc:inkChg>
        <pc:inkChg chg="add del">
          <ac:chgData name="Daniel Moldawski" userId="b18ade50-948d-4ccd-a0a9-87a934807f57" providerId="ADAL" clId="{0CA3E2CD-AF17-3543-964B-3194A41B3806}" dt="2021-11-10T09:09:32.512" v="779"/>
          <ac:inkMkLst>
            <pc:docMk/>
            <pc:sldMk cId="3828540300" sldId="259"/>
            <ac:inkMk id="142" creationId="{D443E7CC-9C6F-F94E-99BA-84A45D468451}"/>
          </ac:inkMkLst>
        </pc:inkChg>
        <pc:inkChg chg="add del">
          <ac:chgData name="Daniel Moldawski" userId="b18ade50-948d-4ccd-a0a9-87a934807f57" providerId="ADAL" clId="{0CA3E2CD-AF17-3543-964B-3194A41B3806}" dt="2021-11-10T09:09:32.512" v="779"/>
          <ac:inkMkLst>
            <pc:docMk/>
            <pc:sldMk cId="3828540300" sldId="259"/>
            <ac:inkMk id="143" creationId="{8EE411CE-FD1F-2648-AC7D-63EAE3E7986A}"/>
          </ac:inkMkLst>
        </pc:inkChg>
        <pc:inkChg chg="add del">
          <ac:chgData name="Daniel Moldawski" userId="b18ade50-948d-4ccd-a0a9-87a934807f57" providerId="ADAL" clId="{0CA3E2CD-AF17-3543-964B-3194A41B3806}" dt="2021-11-10T09:09:32.512" v="779"/>
          <ac:inkMkLst>
            <pc:docMk/>
            <pc:sldMk cId="3828540300" sldId="259"/>
            <ac:inkMk id="144" creationId="{DDB8D407-6AB1-194B-9A71-EA3CC35C2DE8}"/>
          </ac:inkMkLst>
        </pc:inkChg>
        <pc:inkChg chg="add del">
          <ac:chgData name="Daniel Moldawski" userId="b18ade50-948d-4ccd-a0a9-87a934807f57" providerId="ADAL" clId="{0CA3E2CD-AF17-3543-964B-3194A41B3806}" dt="2021-11-10T09:09:32.512" v="779"/>
          <ac:inkMkLst>
            <pc:docMk/>
            <pc:sldMk cId="3828540300" sldId="259"/>
            <ac:inkMk id="145" creationId="{599D3991-CA9B-9447-8B4C-2383EFB46F5E}"/>
          </ac:inkMkLst>
        </pc:inkChg>
        <pc:inkChg chg="add reco">
          <ac:chgData name="Daniel Moldawski" userId="b18ade50-948d-4ccd-a0a9-87a934807f57" providerId="ADAL" clId="{0CA3E2CD-AF17-3543-964B-3194A41B3806}" dt="2021-11-10T09:09:32.512" v="779"/>
          <ac:inkMkLst>
            <pc:docMk/>
            <pc:sldMk cId="3828540300" sldId="259"/>
            <ac:inkMk id="146" creationId="{B7CA26F2-F92D-9C49-AFF4-F437F0C6AFEA}"/>
          </ac:inkMkLst>
        </pc:inkChg>
        <pc:inkChg chg="add del">
          <ac:chgData name="Daniel Moldawski" userId="b18ade50-948d-4ccd-a0a9-87a934807f57" providerId="ADAL" clId="{0CA3E2CD-AF17-3543-964B-3194A41B3806}" dt="2021-11-10T09:09:35.856" v="782"/>
          <ac:inkMkLst>
            <pc:docMk/>
            <pc:sldMk cId="3828540300" sldId="259"/>
            <ac:inkMk id="147" creationId="{91539F29-3193-B647-8377-CED1C806C33E}"/>
          </ac:inkMkLst>
        </pc:inkChg>
        <pc:inkChg chg="add del">
          <ac:chgData name="Daniel Moldawski" userId="b18ade50-948d-4ccd-a0a9-87a934807f57" providerId="ADAL" clId="{0CA3E2CD-AF17-3543-964B-3194A41B3806}" dt="2021-11-10T09:09:35.856" v="782"/>
          <ac:inkMkLst>
            <pc:docMk/>
            <pc:sldMk cId="3828540300" sldId="259"/>
            <ac:inkMk id="148" creationId="{5F981AA6-3A69-C748-9ECE-9F10D008035C}"/>
          </ac:inkMkLst>
        </pc:inkChg>
        <pc:inkChg chg="add reco">
          <ac:chgData name="Daniel Moldawski" userId="b18ade50-948d-4ccd-a0a9-87a934807f57" providerId="ADAL" clId="{0CA3E2CD-AF17-3543-964B-3194A41B3806}" dt="2021-11-10T09:09:35.856" v="782"/>
          <ac:inkMkLst>
            <pc:docMk/>
            <pc:sldMk cId="3828540300" sldId="259"/>
            <ac:inkMk id="149" creationId="{658F08B2-42D1-FB49-A30B-81FB63F34BE7}"/>
          </ac:inkMkLst>
        </pc:inkChg>
        <pc:inkChg chg="add del">
          <ac:chgData name="Daniel Moldawski" userId="b18ade50-948d-4ccd-a0a9-87a934807f57" providerId="ADAL" clId="{0CA3E2CD-AF17-3543-964B-3194A41B3806}" dt="2021-11-10T09:09:37.178" v="784"/>
          <ac:inkMkLst>
            <pc:docMk/>
            <pc:sldMk cId="3828540300" sldId="259"/>
            <ac:inkMk id="150" creationId="{5D9D4E1C-F1CB-8E43-85FF-0CFA0FEA109F}"/>
          </ac:inkMkLst>
        </pc:inkChg>
        <pc:inkChg chg="add del">
          <ac:chgData name="Daniel Moldawski" userId="b18ade50-948d-4ccd-a0a9-87a934807f57" providerId="ADAL" clId="{0CA3E2CD-AF17-3543-964B-3194A41B3806}" dt="2021-11-10T09:09:49.747" v="790"/>
          <ac:inkMkLst>
            <pc:docMk/>
            <pc:sldMk cId="3828540300" sldId="259"/>
            <ac:inkMk id="151" creationId="{EC02073E-B8E9-8948-8920-A72652E2A7E8}"/>
          </ac:inkMkLst>
        </pc:inkChg>
        <pc:inkChg chg="add del">
          <ac:chgData name="Daniel Moldawski" userId="b18ade50-948d-4ccd-a0a9-87a934807f57" providerId="ADAL" clId="{0CA3E2CD-AF17-3543-964B-3194A41B3806}" dt="2021-11-10T09:09:47.545" v="787"/>
          <ac:inkMkLst>
            <pc:docMk/>
            <pc:sldMk cId="3828540300" sldId="259"/>
            <ac:inkMk id="152" creationId="{CEC6182C-5FE8-3246-9598-33C357F563B8}"/>
          </ac:inkMkLst>
        </pc:inkChg>
        <pc:inkChg chg="add del">
          <ac:chgData name="Daniel Moldawski" userId="b18ade50-948d-4ccd-a0a9-87a934807f57" providerId="ADAL" clId="{0CA3E2CD-AF17-3543-964B-3194A41B3806}" dt="2021-11-10T09:09:49.747" v="790"/>
          <ac:inkMkLst>
            <pc:docMk/>
            <pc:sldMk cId="3828540300" sldId="259"/>
            <ac:inkMk id="153" creationId="{08213754-9AC8-D54D-9AD3-F85195D8F692}"/>
          </ac:inkMkLst>
        </pc:inkChg>
        <pc:inkChg chg="add del reco">
          <ac:chgData name="Daniel Moldawski" userId="b18ade50-948d-4ccd-a0a9-87a934807f57" providerId="ADAL" clId="{0CA3E2CD-AF17-3543-964B-3194A41B3806}" dt="2021-11-10T09:09:49.747" v="790"/>
          <ac:inkMkLst>
            <pc:docMk/>
            <pc:sldMk cId="3828540300" sldId="259"/>
            <ac:inkMk id="154" creationId="{6CC9B549-BAE7-9943-B7C4-D9BA26591174}"/>
          </ac:inkMkLst>
        </pc:inkChg>
        <pc:inkChg chg="add">
          <ac:chgData name="Daniel Moldawski" userId="b18ade50-948d-4ccd-a0a9-87a934807f57" providerId="ADAL" clId="{0CA3E2CD-AF17-3543-964B-3194A41B3806}" dt="2021-11-10T09:09:50.697" v="791"/>
          <ac:inkMkLst>
            <pc:docMk/>
            <pc:sldMk cId="3828540300" sldId="259"/>
            <ac:inkMk id="155" creationId="{3CA32541-8863-D241-8C96-3C5D58F436E4}"/>
          </ac:inkMkLst>
        </pc:inkChg>
        <pc:inkChg chg="add del">
          <ac:chgData name="Daniel Moldawski" userId="b18ade50-948d-4ccd-a0a9-87a934807f57" providerId="ADAL" clId="{0CA3E2CD-AF17-3543-964B-3194A41B3806}" dt="2021-11-10T09:09:53.053" v="795"/>
          <ac:inkMkLst>
            <pc:docMk/>
            <pc:sldMk cId="3828540300" sldId="259"/>
            <ac:inkMk id="156" creationId="{AE3560C1-7945-AC4D-970E-53B827D884B8}"/>
          </ac:inkMkLst>
        </pc:inkChg>
        <pc:inkChg chg="add del">
          <ac:chgData name="Daniel Moldawski" userId="b18ade50-948d-4ccd-a0a9-87a934807f57" providerId="ADAL" clId="{0CA3E2CD-AF17-3543-964B-3194A41B3806}" dt="2021-11-10T09:09:52.462" v="794"/>
          <ac:inkMkLst>
            <pc:docMk/>
            <pc:sldMk cId="3828540300" sldId="259"/>
            <ac:inkMk id="157" creationId="{C34558E2-4B22-094F-8124-A90C684D9AD4}"/>
          </ac:inkMkLst>
        </pc:inkChg>
        <pc:inkChg chg="add">
          <ac:chgData name="Daniel Moldawski" userId="b18ade50-948d-4ccd-a0a9-87a934807f57" providerId="ADAL" clId="{0CA3E2CD-AF17-3543-964B-3194A41B3806}" dt="2021-11-10T09:09:54.425" v="796"/>
          <ac:inkMkLst>
            <pc:docMk/>
            <pc:sldMk cId="3828540300" sldId="259"/>
            <ac:inkMk id="158" creationId="{5AE571E2-7968-E04D-9DA2-2F0B07340998}"/>
          </ac:inkMkLst>
        </pc:inkChg>
        <pc:inkChg chg="add del">
          <ac:chgData name="Daniel Moldawski" userId="b18ade50-948d-4ccd-a0a9-87a934807f57" providerId="ADAL" clId="{0CA3E2CD-AF17-3543-964B-3194A41B3806}" dt="2021-11-10T09:09:57.738" v="800"/>
          <ac:inkMkLst>
            <pc:docMk/>
            <pc:sldMk cId="3828540300" sldId="259"/>
            <ac:inkMk id="159" creationId="{A9C51151-162C-634B-8412-DC01A3E165D8}"/>
          </ac:inkMkLst>
        </pc:inkChg>
        <pc:inkChg chg="add del">
          <ac:chgData name="Daniel Moldawski" userId="b18ade50-948d-4ccd-a0a9-87a934807f57" providerId="ADAL" clId="{0CA3E2CD-AF17-3543-964B-3194A41B3806}" dt="2021-11-10T09:09:57.587" v="799"/>
          <ac:inkMkLst>
            <pc:docMk/>
            <pc:sldMk cId="3828540300" sldId="259"/>
            <ac:inkMk id="160" creationId="{D8006A2F-A8BD-B545-870B-243FDEEBE40A}"/>
          </ac:inkMkLst>
        </pc:inkChg>
        <pc:inkChg chg="add del">
          <ac:chgData name="Daniel Moldawski" userId="b18ade50-948d-4ccd-a0a9-87a934807f57" providerId="ADAL" clId="{0CA3E2CD-AF17-3543-964B-3194A41B3806}" dt="2021-11-10T09:10:04.140" v="802"/>
          <ac:inkMkLst>
            <pc:docMk/>
            <pc:sldMk cId="3828540300" sldId="259"/>
            <ac:inkMk id="161" creationId="{32345153-3400-D24F-A23D-2B1DC2332866}"/>
          </ac:inkMkLst>
        </pc:inkChg>
        <pc:inkChg chg="add del">
          <ac:chgData name="Daniel Moldawski" userId="b18ade50-948d-4ccd-a0a9-87a934807f57" providerId="ADAL" clId="{0CA3E2CD-AF17-3543-964B-3194A41B3806}" dt="2021-11-10T09:10:07.056" v="806"/>
          <ac:inkMkLst>
            <pc:docMk/>
            <pc:sldMk cId="3828540300" sldId="259"/>
            <ac:inkMk id="162" creationId="{81C2179A-5EE3-BF4D-AE01-1AF635C50D11}"/>
          </ac:inkMkLst>
        </pc:inkChg>
        <pc:inkChg chg="add del">
          <ac:chgData name="Daniel Moldawski" userId="b18ade50-948d-4ccd-a0a9-87a934807f57" providerId="ADAL" clId="{0CA3E2CD-AF17-3543-964B-3194A41B3806}" dt="2021-11-10T09:10:07.056" v="806"/>
          <ac:inkMkLst>
            <pc:docMk/>
            <pc:sldMk cId="3828540300" sldId="259"/>
            <ac:inkMk id="163" creationId="{594BC6FF-FBCC-0A4D-BD37-037A4B1DD497}"/>
          </ac:inkMkLst>
        </pc:inkChg>
        <pc:inkChg chg="add del">
          <ac:chgData name="Daniel Moldawski" userId="b18ade50-948d-4ccd-a0a9-87a934807f57" providerId="ADAL" clId="{0CA3E2CD-AF17-3543-964B-3194A41B3806}" dt="2021-11-10T09:10:07.056" v="806"/>
          <ac:inkMkLst>
            <pc:docMk/>
            <pc:sldMk cId="3828540300" sldId="259"/>
            <ac:inkMk id="164" creationId="{B5AE50CE-97A6-A044-B794-8D3F573A5CB2}"/>
          </ac:inkMkLst>
        </pc:inkChg>
        <pc:inkChg chg="add reco">
          <ac:chgData name="Daniel Moldawski" userId="b18ade50-948d-4ccd-a0a9-87a934807f57" providerId="ADAL" clId="{0CA3E2CD-AF17-3543-964B-3194A41B3806}" dt="2021-11-10T09:10:07.056" v="806"/>
          <ac:inkMkLst>
            <pc:docMk/>
            <pc:sldMk cId="3828540300" sldId="259"/>
            <ac:inkMk id="165" creationId="{E82BFFEE-DBCA-AB43-93AF-840514D4861C}"/>
          </ac:inkMkLst>
        </pc:inkChg>
        <pc:inkChg chg="add del">
          <ac:chgData name="Daniel Moldawski" userId="b18ade50-948d-4ccd-a0a9-87a934807f57" providerId="ADAL" clId="{0CA3E2CD-AF17-3543-964B-3194A41B3806}" dt="2021-11-10T09:11:23.484" v="873"/>
          <ac:inkMkLst>
            <pc:docMk/>
            <pc:sldMk cId="3828540300" sldId="259"/>
            <ac:inkMk id="166" creationId="{E8080528-A038-3C43-B815-90B386D9FFC9}"/>
          </ac:inkMkLst>
        </pc:inkChg>
        <pc:inkChg chg="add del">
          <ac:chgData name="Daniel Moldawski" userId="b18ade50-948d-4ccd-a0a9-87a934807f57" providerId="ADAL" clId="{0CA3E2CD-AF17-3543-964B-3194A41B3806}" dt="2021-11-10T09:11:32.290" v="876"/>
          <ac:inkMkLst>
            <pc:docMk/>
            <pc:sldMk cId="3828540300" sldId="259"/>
            <ac:inkMk id="167" creationId="{5440ADBA-5CBB-494E-BE97-801359FDB080}"/>
          </ac:inkMkLst>
        </pc:inkChg>
        <pc:inkChg chg="add del">
          <ac:chgData name="Daniel Moldawski" userId="b18ade50-948d-4ccd-a0a9-87a934807f57" providerId="ADAL" clId="{0CA3E2CD-AF17-3543-964B-3194A41B3806}" dt="2021-11-10T09:11:23.484" v="873"/>
          <ac:inkMkLst>
            <pc:docMk/>
            <pc:sldMk cId="3828540300" sldId="259"/>
            <ac:inkMk id="168" creationId="{FFEE9ACE-71E5-3E4F-8315-ADCE92407847}"/>
          </ac:inkMkLst>
        </pc:inkChg>
        <pc:inkChg chg="add del reco">
          <ac:chgData name="Daniel Moldawski" userId="b18ade50-948d-4ccd-a0a9-87a934807f57" providerId="ADAL" clId="{0CA3E2CD-AF17-3543-964B-3194A41B3806}" dt="2021-11-10T09:11:23.484" v="873"/>
          <ac:inkMkLst>
            <pc:docMk/>
            <pc:sldMk cId="3828540300" sldId="259"/>
            <ac:inkMk id="169" creationId="{898D4D84-818E-8348-8E99-29E0E6F22D44}"/>
          </ac:inkMkLst>
        </pc:inkChg>
        <pc:inkChg chg="add del">
          <ac:chgData name="Daniel Moldawski" userId="b18ade50-948d-4ccd-a0a9-87a934807f57" providerId="ADAL" clId="{0CA3E2CD-AF17-3543-964B-3194A41B3806}" dt="2021-11-10T09:10:58.851" v="844"/>
          <ac:inkMkLst>
            <pc:docMk/>
            <pc:sldMk cId="3828540300" sldId="259"/>
            <ac:inkMk id="170" creationId="{410B19AE-986B-5242-882E-FFEC64BEA4FA}"/>
          </ac:inkMkLst>
        </pc:inkChg>
        <pc:inkChg chg="add del">
          <ac:chgData name="Daniel Moldawski" userId="b18ade50-948d-4ccd-a0a9-87a934807f57" providerId="ADAL" clId="{0CA3E2CD-AF17-3543-964B-3194A41B3806}" dt="2021-11-10T09:10:58.635" v="843"/>
          <ac:inkMkLst>
            <pc:docMk/>
            <pc:sldMk cId="3828540300" sldId="259"/>
            <ac:inkMk id="171" creationId="{3D5B5594-17AA-AF47-848C-C988E7B66883}"/>
          </ac:inkMkLst>
        </pc:inkChg>
        <pc:inkChg chg="add del reco">
          <ac:chgData name="Daniel Moldawski" userId="b18ade50-948d-4ccd-a0a9-87a934807f57" providerId="ADAL" clId="{0CA3E2CD-AF17-3543-964B-3194A41B3806}" dt="2021-11-10T09:10:58.635" v="843"/>
          <ac:inkMkLst>
            <pc:docMk/>
            <pc:sldMk cId="3828540300" sldId="259"/>
            <ac:inkMk id="172" creationId="{F702CE34-4565-614A-BCDB-3DC6A3C93014}"/>
          </ac:inkMkLst>
        </pc:inkChg>
        <pc:inkChg chg="add del">
          <ac:chgData name="Daniel Moldawski" userId="b18ade50-948d-4ccd-a0a9-87a934807f57" providerId="ADAL" clId="{0CA3E2CD-AF17-3543-964B-3194A41B3806}" dt="2021-11-10T09:10:58.196" v="842"/>
          <ac:inkMkLst>
            <pc:docMk/>
            <pc:sldMk cId="3828540300" sldId="259"/>
            <ac:inkMk id="173" creationId="{D681B4A3-8306-6646-B53F-9F6EC5966F53}"/>
          </ac:inkMkLst>
        </pc:inkChg>
        <pc:inkChg chg="add del">
          <ac:chgData name="Daniel Moldawski" userId="b18ade50-948d-4ccd-a0a9-87a934807f57" providerId="ADAL" clId="{0CA3E2CD-AF17-3543-964B-3194A41B3806}" dt="2021-11-10T09:10:26.012" v="816"/>
          <ac:inkMkLst>
            <pc:docMk/>
            <pc:sldMk cId="3828540300" sldId="259"/>
            <ac:inkMk id="174" creationId="{8024DB12-BD3D-3D44-A96A-FE9A9BD9803F}"/>
          </ac:inkMkLst>
        </pc:inkChg>
        <pc:inkChg chg="add del">
          <ac:chgData name="Daniel Moldawski" userId="b18ade50-948d-4ccd-a0a9-87a934807f57" providerId="ADAL" clId="{0CA3E2CD-AF17-3543-964B-3194A41B3806}" dt="2021-11-10T09:10:29.118" v="818"/>
          <ac:inkMkLst>
            <pc:docMk/>
            <pc:sldMk cId="3828540300" sldId="259"/>
            <ac:inkMk id="175" creationId="{E1817DC3-041A-144D-966A-6EDC8E62537F}"/>
          </ac:inkMkLst>
        </pc:inkChg>
        <pc:inkChg chg="add del">
          <ac:chgData name="Daniel Moldawski" userId="b18ade50-948d-4ccd-a0a9-87a934807f57" providerId="ADAL" clId="{0CA3E2CD-AF17-3543-964B-3194A41B3806}" dt="2021-11-10T09:10:33.451" v="820"/>
          <ac:inkMkLst>
            <pc:docMk/>
            <pc:sldMk cId="3828540300" sldId="259"/>
            <ac:inkMk id="176" creationId="{3E509300-341C-7648-9058-23C869B0F8EE}"/>
          </ac:inkMkLst>
        </pc:inkChg>
        <pc:inkChg chg="add del">
          <ac:chgData name="Daniel Moldawski" userId="b18ade50-948d-4ccd-a0a9-87a934807f57" providerId="ADAL" clId="{0CA3E2CD-AF17-3543-964B-3194A41B3806}" dt="2021-11-10T09:10:36.134" v="822"/>
          <ac:inkMkLst>
            <pc:docMk/>
            <pc:sldMk cId="3828540300" sldId="259"/>
            <ac:inkMk id="177" creationId="{63227266-0949-4F4C-B34B-EE0DF808D3A3}"/>
          </ac:inkMkLst>
        </pc:inkChg>
        <pc:inkChg chg="add del">
          <ac:chgData name="Daniel Moldawski" userId="b18ade50-948d-4ccd-a0a9-87a934807f57" providerId="ADAL" clId="{0CA3E2CD-AF17-3543-964B-3194A41B3806}" dt="2021-11-10T09:10:38.456" v="824"/>
          <ac:inkMkLst>
            <pc:docMk/>
            <pc:sldMk cId="3828540300" sldId="259"/>
            <ac:inkMk id="178" creationId="{71AB7DD5-F70E-5847-8B23-DB116010C638}"/>
          </ac:inkMkLst>
        </pc:inkChg>
        <pc:inkChg chg="add del">
          <ac:chgData name="Daniel Moldawski" userId="b18ade50-948d-4ccd-a0a9-87a934807f57" providerId="ADAL" clId="{0CA3E2CD-AF17-3543-964B-3194A41B3806}" dt="2021-11-10T09:10:41.877" v="826"/>
          <ac:inkMkLst>
            <pc:docMk/>
            <pc:sldMk cId="3828540300" sldId="259"/>
            <ac:inkMk id="179" creationId="{76069F79-AF59-E441-BC66-2DB02BD5E1AD}"/>
          </ac:inkMkLst>
        </pc:inkChg>
        <pc:inkChg chg="add del">
          <ac:chgData name="Daniel Moldawski" userId="b18ade50-948d-4ccd-a0a9-87a934807f57" providerId="ADAL" clId="{0CA3E2CD-AF17-3543-964B-3194A41B3806}" dt="2021-11-10T09:10:44.501" v="828"/>
          <ac:inkMkLst>
            <pc:docMk/>
            <pc:sldMk cId="3828540300" sldId="259"/>
            <ac:inkMk id="180" creationId="{98AEF2BD-B9FD-F44B-B023-8FD1D386CABF}"/>
          </ac:inkMkLst>
        </pc:inkChg>
        <pc:inkChg chg="add del">
          <ac:chgData name="Daniel Moldawski" userId="b18ade50-948d-4ccd-a0a9-87a934807f57" providerId="ADAL" clId="{0CA3E2CD-AF17-3543-964B-3194A41B3806}" dt="2021-11-10T09:10:48.859" v="830"/>
          <ac:inkMkLst>
            <pc:docMk/>
            <pc:sldMk cId="3828540300" sldId="259"/>
            <ac:inkMk id="181" creationId="{FC0A082D-2991-5E4C-89F6-7E190F792367}"/>
          </ac:inkMkLst>
        </pc:inkChg>
        <pc:inkChg chg="add del">
          <ac:chgData name="Daniel Moldawski" userId="b18ade50-948d-4ccd-a0a9-87a934807f57" providerId="ADAL" clId="{0CA3E2CD-AF17-3543-964B-3194A41B3806}" dt="2021-11-10T09:10:50.799" v="832"/>
          <ac:inkMkLst>
            <pc:docMk/>
            <pc:sldMk cId="3828540300" sldId="259"/>
            <ac:inkMk id="182" creationId="{856E68A4-550C-4B44-8DD8-C233FD397EF9}"/>
          </ac:inkMkLst>
        </pc:inkChg>
        <pc:inkChg chg="add del">
          <ac:chgData name="Daniel Moldawski" userId="b18ade50-948d-4ccd-a0a9-87a934807f57" providerId="ADAL" clId="{0CA3E2CD-AF17-3543-964B-3194A41B3806}" dt="2021-11-10T09:10:53.062" v="834"/>
          <ac:inkMkLst>
            <pc:docMk/>
            <pc:sldMk cId="3828540300" sldId="259"/>
            <ac:inkMk id="183" creationId="{403EE031-3E55-8F48-A0A8-2FD8B46A3C3A}"/>
          </ac:inkMkLst>
        </pc:inkChg>
        <pc:inkChg chg="add del">
          <ac:chgData name="Daniel Moldawski" userId="b18ade50-948d-4ccd-a0a9-87a934807f57" providerId="ADAL" clId="{0CA3E2CD-AF17-3543-964B-3194A41B3806}" dt="2021-11-10T09:10:55.116" v="836"/>
          <ac:inkMkLst>
            <pc:docMk/>
            <pc:sldMk cId="3828540300" sldId="259"/>
            <ac:inkMk id="184" creationId="{2BA06DAC-4615-2F48-8A3E-140D105B6BE4}"/>
          </ac:inkMkLst>
        </pc:inkChg>
        <pc:inkChg chg="add del">
          <ac:chgData name="Daniel Moldawski" userId="b18ade50-948d-4ccd-a0a9-87a934807f57" providerId="ADAL" clId="{0CA3E2CD-AF17-3543-964B-3194A41B3806}" dt="2021-11-10T09:10:57.976" v="841"/>
          <ac:inkMkLst>
            <pc:docMk/>
            <pc:sldMk cId="3828540300" sldId="259"/>
            <ac:inkMk id="185" creationId="{70BA19D5-9A56-B84C-A008-B76C69BAA90F}"/>
          </ac:inkMkLst>
        </pc:inkChg>
        <pc:inkChg chg="add del">
          <ac:chgData name="Daniel Moldawski" userId="b18ade50-948d-4ccd-a0a9-87a934807f57" providerId="ADAL" clId="{0CA3E2CD-AF17-3543-964B-3194A41B3806}" dt="2021-11-10T09:10:57.755" v="840"/>
          <ac:inkMkLst>
            <pc:docMk/>
            <pc:sldMk cId="3828540300" sldId="259"/>
            <ac:inkMk id="186" creationId="{387626F7-1BBF-AF49-B4C4-F9F4B5AAEFD2}"/>
          </ac:inkMkLst>
        </pc:inkChg>
        <pc:inkChg chg="add del reco">
          <ac:chgData name="Daniel Moldawski" userId="b18ade50-948d-4ccd-a0a9-87a934807f57" providerId="ADAL" clId="{0CA3E2CD-AF17-3543-964B-3194A41B3806}" dt="2021-11-10T09:10:57.755" v="840"/>
          <ac:inkMkLst>
            <pc:docMk/>
            <pc:sldMk cId="3828540300" sldId="259"/>
            <ac:inkMk id="187" creationId="{1016C7C8-5A28-AE4E-B5CB-A38C3A4C5C9C}"/>
          </ac:inkMkLst>
        </pc:inkChg>
        <pc:inkChg chg="add del">
          <ac:chgData name="Daniel Moldawski" userId="b18ade50-948d-4ccd-a0a9-87a934807f57" providerId="ADAL" clId="{0CA3E2CD-AF17-3543-964B-3194A41B3806}" dt="2021-11-10T09:11:31.093" v="875"/>
          <ac:inkMkLst>
            <pc:docMk/>
            <pc:sldMk cId="3828540300" sldId="259"/>
            <ac:inkMk id="188" creationId="{914E68A9-599C-2244-A6BD-3E1B8AB61D7C}"/>
          </ac:inkMkLst>
        </pc:inkChg>
        <pc:inkChg chg="add del">
          <ac:chgData name="Daniel Moldawski" userId="b18ade50-948d-4ccd-a0a9-87a934807f57" providerId="ADAL" clId="{0CA3E2CD-AF17-3543-964B-3194A41B3806}" dt="2021-11-10T09:11:38.945" v="880"/>
          <ac:inkMkLst>
            <pc:docMk/>
            <pc:sldMk cId="3828540300" sldId="259"/>
            <ac:inkMk id="189" creationId="{D12DE862-5DCD-E94F-8E8A-1FC9A82FEBDC}"/>
          </ac:inkMkLst>
        </pc:inkChg>
        <pc:inkChg chg="add del">
          <ac:chgData name="Daniel Moldawski" userId="b18ade50-948d-4ccd-a0a9-87a934807f57" providerId="ADAL" clId="{0CA3E2CD-AF17-3543-964B-3194A41B3806}" dt="2021-11-10T09:11:38.945" v="880"/>
          <ac:inkMkLst>
            <pc:docMk/>
            <pc:sldMk cId="3828540300" sldId="259"/>
            <ac:inkMk id="190" creationId="{61A13C9E-FA04-7B46-AA38-175EF174AF78}"/>
          </ac:inkMkLst>
        </pc:inkChg>
        <pc:inkChg chg="add del">
          <ac:chgData name="Daniel Moldawski" userId="b18ade50-948d-4ccd-a0a9-87a934807f57" providerId="ADAL" clId="{0CA3E2CD-AF17-3543-964B-3194A41B3806}" dt="2021-11-10T09:11:38.945" v="880"/>
          <ac:inkMkLst>
            <pc:docMk/>
            <pc:sldMk cId="3828540300" sldId="259"/>
            <ac:inkMk id="191" creationId="{4125A059-E627-5B43-8F8B-D7FA9437DAF0}"/>
          </ac:inkMkLst>
        </pc:inkChg>
        <pc:inkChg chg="add reco">
          <ac:chgData name="Daniel Moldawski" userId="b18ade50-948d-4ccd-a0a9-87a934807f57" providerId="ADAL" clId="{0CA3E2CD-AF17-3543-964B-3194A41B3806}" dt="2021-11-10T09:11:38.945" v="880"/>
          <ac:inkMkLst>
            <pc:docMk/>
            <pc:sldMk cId="3828540300" sldId="259"/>
            <ac:inkMk id="192" creationId="{B069813B-BE66-B944-8210-164C2BA99802}"/>
          </ac:inkMkLst>
        </pc:inkChg>
        <pc:inkChg chg="add del">
          <ac:chgData name="Daniel Moldawski" userId="b18ade50-948d-4ccd-a0a9-87a934807f57" providerId="ADAL" clId="{0CA3E2CD-AF17-3543-964B-3194A41B3806}" dt="2021-11-10T09:11:39.816" v="882"/>
          <ac:inkMkLst>
            <pc:docMk/>
            <pc:sldMk cId="3828540300" sldId="259"/>
            <ac:inkMk id="193" creationId="{B3C4892C-A04B-6645-B503-747570D9CAFB}"/>
          </ac:inkMkLst>
        </pc:inkChg>
        <pc:inkChg chg="add del">
          <ac:chgData name="Daniel Moldawski" userId="b18ade50-948d-4ccd-a0a9-87a934807f57" providerId="ADAL" clId="{0CA3E2CD-AF17-3543-964B-3194A41B3806}" dt="2021-11-10T09:11:48.512" v="884"/>
          <ac:inkMkLst>
            <pc:docMk/>
            <pc:sldMk cId="3828540300" sldId="259"/>
            <ac:inkMk id="194" creationId="{21F7C5A3-BA56-BF47-9216-4B7A695F33EC}"/>
          </ac:inkMkLst>
        </pc:inkChg>
        <pc:inkChg chg="add del">
          <ac:chgData name="Daniel Moldawski" userId="b18ade50-948d-4ccd-a0a9-87a934807f57" providerId="ADAL" clId="{0CA3E2CD-AF17-3543-964B-3194A41B3806}" dt="2021-11-10T09:11:54.084" v="886"/>
          <ac:inkMkLst>
            <pc:docMk/>
            <pc:sldMk cId="3828540300" sldId="259"/>
            <ac:inkMk id="195" creationId="{27DA74E4-6F65-9941-AB35-7A46B30760C5}"/>
          </ac:inkMkLst>
        </pc:inkChg>
        <pc:inkChg chg="add del">
          <ac:chgData name="Daniel Moldawski" userId="b18ade50-948d-4ccd-a0a9-87a934807f57" providerId="ADAL" clId="{0CA3E2CD-AF17-3543-964B-3194A41B3806}" dt="2021-11-10T09:11:57.194" v="890"/>
          <ac:inkMkLst>
            <pc:docMk/>
            <pc:sldMk cId="3828540300" sldId="259"/>
            <ac:inkMk id="196" creationId="{0E876363-B3C2-1346-8D18-473145AAE1FE}"/>
          </ac:inkMkLst>
        </pc:inkChg>
        <pc:inkChg chg="add del">
          <ac:chgData name="Daniel Moldawski" userId="b18ade50-948d-4ccd-a0a9-87a934807f57" providerId="ADAL" clId="{0CA3E2CD-AF17-3543-964B-3194A41B3806}" dt="2021-11-10T09:11:57.194" v="890"/>
          <ac:inkMkLst>
            <pc:docMk/>
            <pc:sldMk cId="3828540300" sldId="259"/>
            <ac:inkMk id="197" creationId="{4B628913-73C1-9C43-9DD3-2FABFC41F4E0}"/>
          </ac:inkMkLst>
        </pc:inkChg>
        <pc:inkChg chg="add del reco">
          <ac:chgData name="Daniel Moldawski" userId="b18ade50-948d-4ccd-a0a9-87a934807f57" providerId="ADAL" clId="{0CA3E2CD-AF17-3543-964B-3194A41B3806}" dt="2021-11-10T09:11:57.194" v="890"/>
          <ac:inkMkLst>
            <pc:docMk/>
            <pc:sldMk cId="3828540300" sldId="259"/>
            <ac:inkMk id="198" creationId="{450B17C9-C083-2C4E-852A-9BBF61B5B927}"/>
          </ac:inkMkLst>
        </pc:inkChg>
        <pc:inkChg chg="add">
          <ac:chgData name="Daniel Moldawski" userId="b18ade50-948d-4ccd-a0a9-87a934807f57" providerId="ADAL" clId="{0CA3E2CD-AF17-3543-964B-3194A41B3806}" dt="2021-11-10T09:12:12.607" v="891"/>
          <ac:inkMkLst>
            <pc:docMk/>
            <pc:sldMk cId="3828540300" sldId="259"/>
            <ac:inkMk id="199" creationId="{EE998889-33CF-9E4A-81DB-4378D6CFCE7F}"/>
          </ac:inkMkLst>
        </pc:inkChg>
        <pc:inkChg chg="add">
          <ac:chgData name="Daniel Moldawski" userId="b18ade50-948d-4ccd-a0a9-87a934807f57" providerId="ADAL" clId="{0CA3E2CD-AF17-3543-964B-3194A41B3806}" dt="2021-11-10T09:12:16.005" v="892"/>
          <ac:inkMkLst>
            <pc:docMk/>
            <pc:sldMk cId="3828540300" sldId="259"/>
            <ac:inkMk id="200" creationId="{0B82BC9A-51AC-2446-8289-EE5DF2B6C058}"/>
          </ac:inkMkLst>
        </pc:inkChg>
        <pc:inkChg chg="add del">
          <ac:chgData name="Daniel Moldawski" userId="b18ade50-948d-4ccd-a0a9-87a934807f57" providerId="ADAL" clId="{0CA3E2CD-AF17-3543-964B-3194A41B3806}" dt="2021-11-10T09:12:21.788" v="894"/>
          <ac:inkMkLst>
            <pc:docMk/>
            <pc:sldMk cId="3828540300" sldId="259"/>
            <ac:inkMk id="201" creationId="{4F4136A8-A897-8F46-9538-F77A59148965}"/>
          </ac:inkMkLst>
        </pc:inkChg>
        <pc:inkChg chg="add">
          <ac:chgData name="Daniel Moldawski" userId="b18ade50-948d-4ccd-a0a9-87a934807f57" providerId="ADAL" clId="{0CA3E2CD-AF17-3543-964B-3194A41B3806}" dt="2021-11-10T09:12:23.232" v="895"/>
          <ac:inkMkLst>
            <pc:docMk/>
            <pc:sldMk cId="3828540300" sldId="259"/>
            <ac:inkMk id="202" creationId="{2B7B5530-A26A-B44D-B77D-0FB8E3A80CDA}"/>
          </ac:inkMkLst>
        </pc:inkChg>
        <pc:inkChg chg="add del">
          <ac:chgData name="Daniel Moldawski" userId="b18ade50-948d-4ccd-a0a9-87a934807f57" providerId="ADAL" clId="{0CA3E2CD-AF17-3543-964B-3194A41B3806}" dt="2021-11-10T09:12:43.354" v="898"/>
          <ac:inkMkLst>
            <pc:docMk/>
            <pc:sldMk cId="3828540300" sldId="259"/>
            <ac:inkMk id="204" creationId="{CF279B76-8BB8-D345-B1EC-70B0F15FE649}"/>
          </ac:inkMkLst>
        </pc:inkChg>
        <pc:inkChg chg="add del">
          <ac:chgData name="Daniel Moldawski" userId="b18ade50-948d-4ccd-a0a9-87a934807f57" providerId="ADAL" clId="{0CA3E2CD-AF17-3543-964B-3194A41B3806}" dt="2021-11-10T09:13:50.485" v="912"/>
          <ac:inkMkLst>
            <pc:docMk/>
            <pc:sldMk cId="3828540300" sldId="259"/>
            <ac:inkMk id="215" creationId="{E7A9E676-6040-7C48-9AFB-AED8D6EDDED1}"/>
          </ac:inkMkLst>
        </pc:inkChg>
        <pc:inkChg chg="add del">
          <ac:chgData name="Daniel Moldawski" userId="b18ade50-948d-4ccd-a0a9-87a934807f57" providerId="ADAL" clId="{0CA3E2CD-AF17-3543-964B-3194A41B3806}" dt="2021-11-10T09:13:57.892" v="914"/>
          <ac:inkMkLst>
            <pc:docMk/>
            <pc:sldMk cId="3828540300" sldId="259"/>
            <ac:inkMk id="216" creationId="{4954143B-2D62-DB4A-B410-72F864EF87CD}"/>
          </ac:inkMkLst>
        </pc:inkChg>
        <pc:inkChg chg="add del">
          <ac:chgData name="Daniel Moldawski" userId="b18ade50-948d-4ccd-a0a9-87a934807f57" providerId="ADAL" clId="{0CA3E2CD-AF17-3543-964B-3194A41B3806}" dt="2021-11-10T09:14:26.395" v="923"/>
          <ac:inkMkLst>
            <pc:docMk/>
            <pc:sldMk cId="3828540300" sldId="259"/>
            <ac:inkMk id="218" creationId="{CB70B2F3-7DE7-CA42-B88F-E8E6FB7B5597}"/>
          </ac:inkMkLst>
        </pc:inkChg>
        <pc:inkChg chg="add del">
          <ac:chgData name="Daniel Moldawski" userId="b18ade50-948d-4ccd-a0a9-87a934807f57" providerId="ADAL" clId="{0CA3E2CD-AF17-3543-964B-3194A41B3806}" dt="2021-11-10T09:14:25.322" v="922"/>
          <ac:inkMkLst>
            <pc:docMk/>
            <pc:sldMk cId="3828540300" sldId="259"/>
            <ac:inkMk id="219" creationId="{768539E4-2A58-A343-8512-802377646D3D}"/>
          </ac:inkMkLst>
        </pc:inkChg>
        <pc:inkChg chg="add del">
          <ac:chgData name="Daniel Moldawski" userId="b18ade50-948d-4ccd-a0a9-87a934807f57" providerId="ADAL" clId="{0CA3E2CD-AF17-3543-964B-3194A41B3806}" dt="2021-11-10T09:14:28.291" v="925"/>
          <ac:inkMkLst>
            <pc:docMk/>
            <pc:sldMk cId="3828540300" sldId="259"/>
            <ac:inkMk id="220" creationId="{2FD17E53-A483-C546-A0C5-ED54B4E0E966}"/>
          </ac:inkMkLst>
        </pc:inkChg>
        <pc:inkChg chg="add del">
          <ac:chgData name="Daniel Moldawski" userId="b18ade50-948d-4ccd-a0a9-87a934807f57" providerId="ADAL" clId="{0CA3E2CD-AF17-3543-964B-3194A41B3806}" dt="2021-11-10T09:14:33.071" v="927"/>
          <ac:inkMkLst>
            <pc:docMk/>
            <pc:sldMk cId="3828540300" sldId="259"/>
            <ac:inkMk id="221" creationId="{6FB597D6-3046-9446-A98E-587DCF1A6A43}"/>
          </ac:inkMkLst>
        </pc:inkChg>
        <pc:inkChg chg="add del">
          <ac:chgData name="Daniel Moldawski" userId="b18ade50-948d-4ccd-a0a9-87a934807f57" providerId="ADAL" clId="{0CA3E2CD-AF17-3543-964B-3194A41B3806}" dt="2021-11-10T09:14:36.302" v="931"/>
          <ac:inkMkLst>
            <pc:docMk/>
            <pc:sldMk cId="3828540300" sldId="259"/>
            <ac:inkMk id="222" creationId="{00D0C8AA-381E-E14C-AD5F-C48E5E8DD4E1}"/>
          </ac:inkMkLst>
        </pc:inkChg>
        <pc:inkChg chg="add del">
          <ac:chgData name="Daniel Moldawski" userId="b18ade50-948d-4ccd-a0a9-87a934807f57" providerId="ADAL" clId="{0CA3E2CD-AF17-3543-964B-3194A41B3806}" dt="2021-11-10T09:14:35.296" v="930"/>
          <ac:inkMkLst>
            <pc:docMk/>
            <pc:sldMk cId="3828540300" sldId="259"/>
            <ac:inkMk id="223" creationId="{3576673A-F116-2E48-800C-B87F9D251407}"/>
          </ac:inkMkLst>
        </pc:inkChg>
        <pc:inkChg chg="add del">
          <ac:chgData name="Daniel Moldawski" userId="b18ade50-948d-4ccd-a0a9-87a934807f57" providerId="ADAL" clId="{0CA3E2CD-AF17-3543-964B-3194A41B3806}" dt="2021-11-10T09:14:47.411" v="938"/>
          <ac:inkMkLst>
            <pc:docMk/>
            <pc:sldMk cId="3828540300" sldId="259"/>
            <ac:inkMk id="224" creationId="{A183716F-5DF9-CB46-BFF2-CD9298CD137A}"/>
          </ac:inkMkLst>
        </pc:inkChg>
        <pc:inkChg chg="add">
          <ac:chgData name="Daniel Moldawski" userId="b18ade50-948d-4ccd-a0a9-87a934807f57" providerId="ADAL" clId="{0CA3E2CD-AF17-3543-964B-3194A41B3806}" dt="2021-11-10T09:14:37.762" v="933"/>
          <ac:inkMkLst>
            <pc:docMk/>
            <pc:sldMk cId="3828540300" sldId="259"/>
            <ac:inkMk id="225" creationId="{D1F09E20-29D1-5342-858D-157EEF5A1B38}"/>
          </ac:inkMkLst>
        </pc:inkChg>
        <pc:inkChg chg="add del">
          <ac:chgData name="Daniel Moldawski" userId="b18ade50-948d-4ccd-a0a9-87a934807f57" providerId="ADAL" clId="{0CA3E2CD-AF17-3543-964B-3194A41B3806}" dt="2021-11-10T09:14:39.720" v="935"/>
          <ac:inkMkLst>
            <pc:docMk/>
            <pc:sldMk cId="3828540300" sldId="259"/>
            <ac:inkMk id="226" creationId="{ABD65EFB-52FD-294B-BE5F-4E598CC51F7B}"/>
          </ac:inkMkLst>
        </pc:inkChg>
        <pc:inkChg chg="add del">
          <ac:chgData name="Daniel Moldawski" userId="b18ade50-948d-4ccd-a0a9-87a934807f57" providerId="ADAL" clId="{0CA3E2CD-AF17-3543-964B-3194A41B3806}" dt="2021-11-10T09:14:44.593" v="937"/>
          <ac:inkMkLst>
            <pc:docMk/>
            <pc:sldMk cId="3828540300" sldId="259"/>
            <ac:inkMk id="227" creationId="{43B1CFF7-9B46-3848-A553-BCAA1396F6FE}"/>
          </ac:inkMkLst>
        </pc:inkChg>
        <pc:cxnChg chg="add mod">
          <ac:chgData name="Daniel Moldawski" userId="b18ade50-948d-4ccd-a0a9-87a934807f57" providerId="ADAL" clId="{0CA3E2CD-AF17-3543-964B-3194A41B3806}" dt="2021-11-10T09:14:21.477" v="919" actId="14100"/>
          <ac:cxnSpMkLst>
            <pc:docMk/>
            <pc:sldMk cId="3828540300" sldId="259"/>
            <ac:cxnSpMk id="203" creationId="{37F22B05-BFC1-E149-AB1F-EA0BF2CDCB17}"/>
          </ac:cxnSpMkLst>
        </pc:cxnChg>
      </pc:sldChg>
      <pc:sldChg chg="addSp delSp modSp">
        <pc:chgData name="Daniel Moldawski" userId="b18ade50-948d-4ccd-a0a9-87a934807f57" providerId="ADAL" clId="{0CA3E2CD-AF17-3543-964B-3194A41B3806}" dt="2021-12-22T08:02:44.858" v="1161" actId="22"/>
        <pc:sldMkLst>
          <pc:docMk/>
          <pc:sldMk cId="3204154810" sldId="260"/>
        </pc:sldMkLst>
        <pc:spChg chg="add del">
          <ac:chgData name="Daniel Moldawski" userId="b18ade50-948d-4ccd-a0a9-87a934807f57" providerId="ADAL" clId="{0CA3E2CD-AF17-3543-964B-3194A41B3806}" dt="2021-12-22T08:02:44.858" v="1161" actId="22"/>
          <ac:spMkLst>
            <pc:docMk/>
            <pc:sldMk cId="3204154810" sldId="260"/>
            <ac:spMk id="2" creationId="{3E6B4C6C-031B-0045-A468-C9E75FF43F06}"/>
          </ac:spMkLst>
        </pc:spChg>
        <pc:spChg chg="mod">
          <ac:chgData name="Daniel Moldawski" userId="b18ade50-948d-4ccd-a0a9-87a934807f57" providerId="ADAL" clId="{0CA3E2CD-AF17-3543-964B-3194A41B3806}" dt="2021-12-22T08:01:42.170" v="1159" actId="1076"/>
          <ac:spMkLst>
            <pc:docMk/>
            <pc:sldMk cId="3204154810" sldId="260"/>
            <ac:spMk id="4" creationId="{11179F8E-B89A-E542-98F3-DD143BB4E7D6}"/>
          </ac:spMkLst>
        </pc:spChg>
      </pc:sldChg>
      <pc:sldChg chg="modSp">
        <pc:chgData name="Daniel Moldawski" userId="b18ade50-948d-4ccd-a0a9-87a934807f57" providerId="ADAL" clId="{0CA3E2CD-AF17-3543-964B-3194A41B3806}" dt="2021-12-22T08:42:08.045" v="1360" actId="208"/>
        <pc:sldMkLst>
          <pc:docMk/>
          <pc:sldMk cId="2599029236" sldId="261"/>
        </pc:sldMkLst>
        <pc:spChg chg="mod">
          <ac:chgData name="Daniel Moldawski" userId="b18ade50-948d-4ccd-a0a9-87a934807f57" providerId="ADAL" clId="{0CA3E2CD-AF17-3543-964B-3194A41B3806}" dt="2021-12-22T08:42:08.045" v="1360" actId="208"/>
          <ac:spMkLst>
            <pc:docMk/>
            <pc:sldMk cId="2599029236" sldId="261"/>
            <ac:spMk id="3" creationId="{30A325D5-9A06-A247-A882-1ECEE7044FBB}"/>
          </ac:spMkLst>
        </pc:spChg>
      </pc:sldChg>
      <pc:sldChg chg="modSp">
        <pc:chgData name="Daniel Moldawski" userId="b18ade50-948d-4ccd-a0a9-87a934807f57" providerId="ADAL" clId="{0CA3E2CD-AF17-3543-964B-3194A41B3806}" dt="2021-12-22T08:42:01.003" v="1359" actId="208"/>
        <pc:sldMkLst>
          <pc:docMk/>
          <pc:sldMk cId="1582885908" sldId="262"/>
        </pc:sldMkLst>
        <pc:spChg chg="mod">
          <ac:chgData name="Daniel Moldawski" userId="b18ade50-948d-4ccd-a0a9-87a934807f57" providerId="ADAL" clId="{0CA3E2CD-AF17-3543-964B-3194A41B3806}" dt="2021-12-22T08:41:57.218" v="1358" actId="208"/>
          <ac:spMkLst>
            <pc:docMk/>
            <pc:sldMk cId="1582885908" sldId="262"/>
            <ac:spMk id="2" creationId="{BA56ADDB-D7B4-D344-AD80-B3EF2F24CD02}"/>
          </ac:spMkLst>
        </pc:spChg>
        <pc:spChg chg="mod">
          <ac:chgData name="Daniel Moldawski" userId="b18ade50-948d-4ccd-a0a9-87a934807f57" providerId="ADAL" clId="{0CA3E2CD-AF17-3543-964B-3194A41B3806}" dt="2021-12-22T08:42:01.003" v="1359" actId="208"/>
          <ac:spMkLst>
            <pc:docMk/>
            <pc:sldMk cId="1582885908" sldId="262"/>
            <ac:spMk id="3" creationId="{30A325D5-9A06-A247-A882-1ECEE7044FBB}"/>
          </ac:spMkLst>
        </pc:spChg>
      </pc:sldChg>
      <pc:sldChg chg="modSp">
        <pc:chgData name="Daniel Moldawski" userId="b18ade50-948d-4ccd-a0a9-87a934807f57" providerId="ADAL" clId="{0CA3E2CD-AF17-3543-964B-3194A41B3806}" dt="2021-12-22T07:56:12.602" v="1106" actId="14100"/>
        <pc:sldMkLst>
          <pc:docMk/>
          <pc:sldMk cId="463975439" sldId="263"/>
        </pc:sldMkLst>
        <pc:cxnChg chg="mod">
          <ac:chgData name="Daniel Moldawski" userId="b18ade50-948d-4ccd-a0a9-87a934807f57" providerId="ADAL" clId="{0CA3E2CD-AF17-3543-964B-3194A41B3806}" dt="2021-12-22T07:56:12.602" v="1106" actId="14100"/>
          <ac:cxnSpMkLst>
            <pc:docMk/>
            <pc:sldMk cId="463975439" sldId="263"/>
            <ac:cxnSpMk id="20" creationId="{D13DBFDF-1535-3345-B865-1F02A292516F}"/>
          </ac:cxnSpMkLst>
        </pc:cxnChg>
        <pc:cxnChg chg="mod">
          <ac:chgData name="Daniel Moldawski" userId="b18ade50-948d-4ccd-a0a9-87a934807f57" providerId="ADAL" clId="{0CA3E2CD-AF17-3543-964B-3194A41B3806}" dt="2021-12-22T07:56:01.627" v="1105" actId="1076"/>
          <ac:cxnSpMkLst>
            <pc:docMk/>
            <pc:sldMk cId="463975439" sldId="263"/>
            <ac:cxnSpMk id="23" creationId="{F4CD59DF-B415-E14D-9138-D94353844585}"/>
          </ac:cxnSpMkLst>
        </pc:cxnChg>
      </pc:sldChg>
      <pc:sldChg chg="addSp delSp modSp">
        <pc:chgData name="Daniel Moldawski" userId="b18ade50-948d-4ccd-a0a9-87a934807f57" providerId="ADAL" clId="{0CA3E2CD-AF17-3543-964B-3194A41B3806}" dt="2021-12-08T09:06:14.526" v="1101" actId="478"/>
        <pc:sldMkLst>
          <pc:docMk/>
          <pc:sldMk cId="428118095" sldId="264"/>
        </pc:sldMkLst>
        <pc:spChg chg="add mod">
          <ac:chgData name="Daniel Moldawski" userId="b18ade50-948d-4ccd-a0a9-87a934807f57" providerId="ADAL" clId="{0CA3E2CD-AF17-3543-964B-3194A41B3806}" dt="2021-12-08T08:48:56.518" v="1023" actId="13822"/>
          <ac:spMkLst>
            <pc:docMk/>
            <pc:sldMk cId="428118095" sldId="264"/>
            <ac:spMk id="2" creationId="{4665D04D-7AE7-1542-B3D4-52C2129FCA94}"/>
          </ac:spMkLst>
        </pc:spChg>
        <pc:spChg chg="add mod">
          <ac:chgData name="Daniel Moldawski" userId="b18ade50-948d-4ccd-a0a9-87a934807f57" providerId="ADAL" clId="{0CA3E2CD-AF17-3543-964B-3194A41B3806}" dt="2021-12-08T08:37:20.607" v="961" actId="14100"/>
          <ac:spMkLst>
            <pc:docMk/>
            <pc:sldMk cId="428118095" sldId="264"/>
            <ac:spMk id="3" creationId="{64490488-C68A-324C-8CE6-A939FF5AF59A}"/>
          </ac:spMkLst>
        </pc:spChg>
        <pc:spChg chg="mod">
          <ac:chgData name="Daniel Moldawski" userId="b18ade50-948d-4ccd-a0a9-87a934807f57" providerId="ADAL" clId="{0CA3E2CD-AF17-3543-964B-3194A41B3806}" dt="2021-12-08T08:54:37.349" v="1080" actId="207"/>
          <ac:spMkLst>
            <pc:docMk/>
            <pc:sldMk cId="428118095" sldId="264"/>
            <ac:spMk id="4" creationId="{9793213A-5F05-6540-AA12-A7CB0A637E23}"/>
          </ac:spMkLst>
        </pc:spChg>
        <pc:spChg chg="add del mod">
          <ac:chgData name="Daniel Moldawski" userId="b18ade50-948d-4ccd-a0a9-87a934807f57" providerId="ADAL" clId="{0CA3E2CD-AF17-3543-964B-3194A41B3806}" dt="2021-12-08T08:43:03.471" v="987" actId="478"/>
          <ac:spMkLst>
            <pc:docMk/>
            <pc:sldMk cId="428118095" sldId="264"/>
            <ac:spMk id="5" creationId="{33F2E3AE-F354-D547-9760-91BB7ADAC737}"/>
          </ac:spMkLst>
        </pc:spChg>
        <pc:spChg chg="add mod">
          <ac:chgData name="Daniel Moldawski" userId="b18ade50-948d-4ccd-a0a9-87a934807f57" providerId="ADAL" clId="{0CA3E2CD-AF17-3543-964B-3194A41B3806}" dt="2021-12-08T08:54:58.232" v="1082" actId="207"/>
          <ac:spMkLst>
            <pc:docMk/>
            <pc:sldMk cId="428118095" sldId="264"/>
            <ac:spMk id="7" creationId="{CBB3935A-C6D9-684C-BF68-0174CE2528F5}"/>
          </ac:spMkLst>
        </pc:spChg>
        <pc:spChg chg="add mod">
          <ac:chgData name="Daniel Moldawski" userId="b18ade50-948d-4ccd-a0a9-87a934807f57" providerId="ADAL" clId="{0CA3E2CD-AF17-3543-964B-3194A41B3806}" dt="2021-12-08T08:38:45.376" v="974" actId="208"/>
          <ac:spMkLst>
            <pc:docMk/>
            <pc:sldMk cId="428118095" sldId="264"/>
            <ac:spMk id="8" creationId="{8E58BD6A-762F-CD44-AAEB-E56CC6163C08}"/>
          </ac:spMkLst>
        </pc:spChg>
        <pc:spChg chg="add del mod">
          <ac:chgData name="Daniel Moldawski" userId="b18ade50-948d-4ccd-a0a9-87a934807f57" providerId="ADAL" clId="{0CA3E2CD-AF17-3543-964B-3194A41B3806}" dt="2021-12-08T08:40:13.072" v="982" actId="478"/>
          <ac:spMkLst>
            <pc:docMk/>
            <pc:sldMk cId="428118095" sldId="264"/>
            <ac:spMk id="9" creationId="{761EAC61-2C03-5A4F-B731-295D45C6415E}"/>
          </ac:spMkLst>
        </pc:spChg>
        <pc:spChg chg="add del mod">
          <ac:chgData name="Daniel Moldawski" userId="b18ade50-948d-4ccd-a0a9-87a934807f57" providerId="ADAL" clId="{0CA3E2CD-AF17-3543-964B-3194A41B3806}" dt="2021-12-08T08:51:18.799" v="1059" actId="478"/>
          <ac:spMkLst>
            <pc:docMk/>
            <pc:sldMk cId="428118095" sldId="264"/>
            <ac:spMk id="24" creationId="{F0AEA652-7355-E24B-B0F2-EF537D6B75E6}"/>
          </ac:spMkLst>
        </pc:spChg>
        <pc:spChg chg="add del mod">
          <ac:chgData name="Daniel Moldawski" userId="b18ade50-948d-4ccd-a0a9-87a934807f57" providerId="ADAL" clId="{0CA3E2CD-AF17-3543-964B-3194A41B3806}" dt="2021-12-08T08:52:23.246" v="1063" actId="478"/>
          <ac:spMkLst>
            <pc:docMk/>
            <pc:sldMk cId="428118095" sldId="264"/>
            <ac:spMk id="25" creationId="{0744E392-701F-9B41-9C1A-5C67F207CDEE}"/>
          </ac:spMkLst>
        </pc:spChg>
        <pc:inkChg chg="add del">
          <ac:chgData name="Daniel Moldawski" userId="b18ade50-948d-4ccd-a0a9-87a934807f57" providerId="ADAL" clId="{0CA3E2CD-AF17-3543-964B-3194A41B3806}" dt="2021-12-08T08:49:25.758" v="1025"/>
          <ac:inkMkLst>
            <pc:docMk/>
            <pc:sldMk cId="428118095" sldId="264"/>
            <ac:inkMk id="5" creationId="{60A7CECC-C581-7D47-AF11-03E96E7F1063}"/>
          </ac:inkMkLst>
        </pc:inkChg>
        <pc:inkChg chg="add del">
          <ac:chgData name="Daniel Moldawski" userId="b18ade50-948d-4ccd-a0a9-87a934807f57" providerId="ADAL" clId="{0CA3E2CD-AF17-3543-964B-3194A41B3806}" dt="2021-12-08T08:49:33.645" v="1027"/>
          <ac:inkMkLst>
            <pc:docMk/>
            <pc:sldMk cId="428118095" sldId="264"/>
            <ac:inkMk id="9" creationId="{FB20E7ED-5273-804A-8362-0AF2D4F2C926}"/>
          </ac:inkMkLst>
        </pc:inkChg>
        <pc:inkChg chg="add del">
          <ac:chgData name="Daniel Moldawski" userId="b18ade50-948d-4ccd-a0a9-87a934807f57" providerId="ADAL" clId="{0CA3E2CD-AF17-3543-964B-3194A41B3806}" dt="2021-12-08T08:49:36.605" v="1029"/>
          <ac:inkMkLst>
            <pc:docMk/>
            <pc:sldMk cId="428118095" sldId="264"/>
            <ac:inkMk id="10" creationId="{DA76E96E-A8DA-AA4B-BEBC-788B13208B6D}"/>
          </ac:inkMkLst>
        </pc:inkChg>
        <pc:inkChg chg="add del">
          <ac:chgData name="Daniel Moldawski" userId="b18ade50-948d-4ccd-a0a9-87a934807f57" providerId="ADAL" clId="{0CA3E2CD-AF17-3543-964B-3194A41B3806}" dt="2021-12-08T08:49:48.666" v="1036"/>
          <ac:inkMkLst>
            <pc:docMk/>
            <pc:sldMk cId="428118095" sldId="264"/>
            <ac:inkMk id="11" creationId="{D660B171-2224-1D42-AFA5-C98BCAA18730}"/>
          </ac:inkMkLst>
        </pc:inkChg>
        <pc:inkChg chg="add del">
          <ac:chgData name="Daniel Moldawski" userId="b18ade50-948d-4ccd-a0a9-87a934807f57" providerId="ADAL" clId="{0CA3E2CD-AF17-3543-964B-3194A41B3806}" dt="2021-12-08T08:49:43.989" v="1033"/>
          <ac:inkMkLst>
            <pc:docMk/>
            <pc:sldMk cId="428118095" sldId="264"/>
            <ac:inkMk id="12" creationId="{DCFB46A3-AE37-EB4F-9B4A-97EDC673E65E}"/>
          </ac:inkMkLst>
        </pc:inkChg>
        <pc:inkChg chg="add del reco">
          <ac:chgData name="Daniel Moldawski" userId="b18ade50-948d-4ccd-a0a9-87a934807f57" providerId="ADAL" clId="{0CA3E2CD-AF17-3543-964B-3194A41B3806}" dt="2021-12-08T08:49:43.989" v="1033"/>
          <ac:inkMkLst>
            <pc:docMk/>
            <pc:sldMk cId="428118095" sldId="264"/>
            <ac:inkMk id="13" creationId="{61AD3F4D-5551-5641-B58C-B61BD0232A45}"/>
          </ac:inkMkLst>
        </pc:inkChg>
        <pc:inkChg chg="add del">
          <ac:chgData name="Daniel Moldawski" userId="b18ade50-948d-4ccd-a0a9-87a934807f57" providerId="ADAL" clId="{0CA3E2CD-AF17-3543-964B-3194A41B3806}" dt="2021-12-08T08:49:47.809" v="1035"/>
          <ac:inkMkLst>
            <pc:docMk/>
            <pc:sldMk cId="428118095" sldId="264"/>
            <ac:inkMk id="14" creationId="{6FEB1A3D-FFBF-754F-8409-4C19FB024CD7}"/>
          </ac:inkMkLst>
        </pc:inkChg>
        <pc:inkChg chg="add del">
          <ac:chgData name="Daniel Moldawski" userId="b18ade50-948d-4ccd-a0a9-87a934807f57" providerId="ADAL" clId="{0CA3E2CD-AF17-3543-964B-3194A41B3806}" dt="2021-12-08T08:50:01.095" v="1045"/>
          <ac:inkMkLst>
            <pc:docMk/>
            <pc:sldMk cId="428118095" sldId="264"/>
            <ac:inkMk id="15" creationId="{1560A67D-F4E0-7044-905E-00E70413DE80}"/>
          </ac:inkMkLst>
        </pc:inkChg>
        <pc:inkChg chg="add del">
          <ac:chgData name="Daniel Moldawski" userId="b18ade50-948d-4ccd-a0a9-87a934807f57" providerId="ADAL" clId="{0CA3E2CD-AF17-3543-964B-3194A41B3806}" dt="2021-12-08T08:50:00.691" v="1044"/>
          <ac:inkMkLst>
            <pc:docMk/>
            <pc:sldMk cId="428118095" sldId="264"/>
            <ac:inkMk id="16" creationId="{38E44EC7-C035-BD4C-81B8-D5FEDBF9FB5D}"/>
          </ac:inkMkLst>
        </pc:inkChg>
        <pc:inkChg chg="add del reco">
          <ac:chgData name="Daniel Moldawski" userId="b18ade50-948d-4ccd-a0a9-87a934807f57" providerId="ADAL" clId="{0CA3E2CD-AF17-3543-964B-3194A41B3806}" dt="2021-12-08T08:50:00.691" v="1044"/>
          <ac:inkMkLst>
            <pc:docMk/>
            <pc:sldMk cId="428118095" sldId="264"/>
            <ac:inkMk id="17" creationId="{3827B4A9-402C-4941-B137-1F412CAB6D00}"/>
          </ac:inkMkLst>
        </pc:inkChg>
        <pc:inkChg chg="add del">
          <ac:chgData name="Daniel Moldawski" userId="b18ade50-948d-4ccd-a0a9-87a934807f57" providerId="ADAL" clId="{0CA3E2CD-AF17-3543-964B-3194A41B3806}" dt="2021-12-08T08:49:56.467" v="1043"/>
          <ac:inkMkLst>
            <pc:docMk/>
            <pc:sldMk cId="428118095" sldId="264"/>
            <ac:inkMk id="18" creationId="{41ADDA6C-5E7F-D349-B8E4-A59FAF03A495}"/>
          </ac:inkMkLst>
        </pc:inkChg>
        <pc:inkChg chg="add del">
          <ac:chgData name="Daniel Moldawski" userId="b18ade50-948d-4ccd-a0a9-87a934807f57" providerId="ADAL" clId="{0CA3E2CD-AF17-3543-964B-3194A41B3806}" dt="2021-12-08T08:49:56.046" v="1042"/>
          <ac:inkMkLst>
            <pc:docMk/>
            <pc:sldMk cId="428118095" sldId="264"/>
            <ac:inkMk id="19" creationId="{9FD80C44-D0F9-F94F-A6E2-2C6B49FFE52A}"/>
          </ac:inkMkLst>
        </pc:inkChg>
        <pc:inkChg chg="add del">
          <ac:chgData name="Daniel Moldawski" userId="b18ade50-948d-4ccd-a0a9-87a934807f57" providerId="ADAL" clId="{0CA3E2CD-AF17-3543-964B-3194A41B3806}" dt="2021-12-08T08:50:05.226" v="1048"/>
          <ac:inkMkLst>
            <pc:docMk/>
            <pc:sldMk cId="428118095" sldId="264"/>
            <ac:inkMk id="20" creationId="{64F5FA08-B75C-8043-A63B-C3F662C2D562}"/>
          </ac:inkMkLst>
        </pc:inkChg>
        <pc:inkChg chg="add del">
          <ac:chgData name="Daniel Moldawski" userId="b18ade50-948d-4ccd-a0a9-87a934807f57" providerId="ADAL" clId="{0CA3E2CD-AF17-3543-964B-3194A41B3806}" dt="2021-12-08T08:50:05.226" v="1048"/>
          <ac:inkMkLst>
            <pc:docMk/>
            <pc:sldMk cId="428118095" sldId="264"/>
            <ac:inkMk id="21" creationId="{400C49C4-EF92-CD49-B713-FECF0A4DC007}"/>
          </ac:inkMkLst>
        </pc:inkChg>
        <pc:inkChg chg="add del reco">
          <ac:chgData name="Daniel Moldawski" userId="b18ade50-948d-4ccd-a0a9-87a934807f57" providerId="ADAL" clId="{0CA3E2CD-AF17-3543-964B-3194A41B3806}" dt="2021-12-08T08:50:20.630" v="1050" actId="478"/>
          <ac:inkMkLst>
            <pc:docMk/>
            <pc:sldMk cId="428118095" sldId="264"/>
            <ac:inkMk id="22" creationId="{BB9C96F4-96E4-2B4E-AF3B-5BE46EDF8608}"/>
          </ac:inkMkLst>
        </pc:inkChg>
        <pc:inkChg chg="add del">
          <ac:chgData name="Daniel Moldawski" userId="b18ade50-948d-4ccd-a0a9-87a934807f57" providerId="ADAL" clId="{0CA3E2CD-AF17-3543-964B-3194A41B3806}" dt="2021-12-08T08:50:22.578" v="1051" actId="478"/>
          <ac:inkMkLst>
            <pc:docMk/>
            <pc:sldMk cId="428118095" sldId="264"/>
            <ac:inkMk id="23" creationId="{4D6E2CFD-A6B8-DA4A-8104-B828A56FDB91}"/>
          </ac:inkMkLst>
        </pc:inkChg>
        <pc:inkChg chg="add del">
          <ac:chgData name="Daniel Moldawski" userId="b18ade50-948d-4ccd-a0a9-87a934807f57" providerId="ADAL" clId="{0CA3E2CD-AF17-3543-964B-3194A41B3806}" dt="2021-12-08T08:53:24.796" v="1065"/>
          <ac:inkMkLst>
            <pc:docMk/>
            <pc:sldMk cId="428118095" sldId="264"/>
            <ac:inkMk id="26" creationId="{70A002EB-AD4E-8C47-BFBE-A597CD9FEB70}"/>
          </ac:inkMkLst>
        </pc:inkChg>
        <pc:inkChg chg="add del">
          <ac:chgData name="Daniel Moldawski" userId="b18ade50-948d-4ccd-a0a9-87a934807f57" providerId="ADAL" clId="{0CA3E2CD-AF17-3543-964B-3194A41B3806}" dt="2021-12-08T08:53:28.330" v="1067"/>
          <ac:inkMkLst>
            <pc:docMk/>
            <pc:sldMk cId="428118095" sldId="264"/>
            <ac:inkMk id="27" creationId="{78ECB317-44E1-B142-9BF5-454D38237716}"/>
          </ac:inkMkLst>
        </pc:inkChg>
        <pc:inkChg chg="add del">
          <ac:chgData name="Daniel Moldawski" userId="b18ade50-948d-4ccd-a0a9-87a934807f57" providerId="ADAL" clId="{0CA3E2CD-AF17-3543-964B-3194A41B3806}" dt="2021-12-08T08:53:42.414" v="1070"/>
          <ac:inkMkLst>
            <pc:docMk/>
            <pc:sldMk cId="428118095" sldId="264"/>
            <ac:inkMk id="28" creationId="{2B08B0ED-7ED6-5D41-94A1-B5F792FF36B9}"/>
          </ac:inkMkLst>
        </pc:inkChg>
        <pc:inkChg chg="add del">
          <ac:chgData name="Daniel Moldawski" userId="b18ade50-948d-4ccd-a0a9-87a934807f57" providerId="ADAL" clId="{0CA3E2CD-AF17-3543-964B-3194A41B3806}" dt="2021-12-08T08:53:42.414" v="1070"/>
          <ac:inkMkLst>
            <pc:docMk/>
            <pc:sldMk cId="428118095" sldId="264"/>
            <ac:inkMk id="29" creationId="{A4E268C1-D351-7743-AA18-C9A2C44702B3}"/>
          </ac:inkMkLst>
        </pc:inkChg>
        <pc:inkChg chg="add del reco">
          <ac:chgData name="Daniel Moldawski" userId="b18ade50-948d-4ccd-a0a9-87a934807f57" providerId="ADAL" clId="{0CA3E2CD-AF17-3543-964B-3194A41B3806}" dt="2021-12-08T09:06:05.489" v="1095" actId="478"/>
          <ac:inkMkLst>
            <pc:docMk/>
            <pc:sldMk cId="428118095" sldId="264"/>
            <ac:inkMk id="30" creationId="{F4072769-09C9-524E-8EAD-9587D1F4240D}"/>
          </ac:inkMkLst>
        </pc:inkChg>
        <pc:inkChg chg="add del">
          <ac:chgData name="Daniel Moldawski" userId="b18ade50-948d-4ccd-a0a9-87a934807f57" providerId="ADAL" clId="{0CA3E2CD-AF17-3543-964B-3194A41B3806}" dt="2021-12-08T09:06:14.526" v="1101" actId="478"/>
          <ac:inkMkLst>
            <pc:docMk/>
            <pc:sldMk cId="428118095" sldId="264"/>
            <ac:inkMk id="31" creationId="{3C244A78-B926-3846-A37D-96906DAB9AE5}"/>
          </ac:inkMkLst>
        </pc:inkChg>
        <pc:inkChg chg="add del">
          <ac:chgData name="Daniel Moldawski" userId="b18ade50-948d-4ccd-a0a9-87a934807f57" providerId="ADAL" clId="{0CA3E2CD-AF17-3543-964B-3194A41B3806}" dt="2021-12-08T09:06:09.803" v="1098" actId="478"/>
          <ac:inkMkLst>
            <pc:docMk/>
            <pc:sldMk cId="428118095" sldId="264"/>
            <ac:inkMk id="32" creationId="{8C8879A8-6D94-094D-A051-A4414782E037}"/>
          </ac:inkMkLst>
        </pc:inkChg>
        <pc:inkChg chg="add del">
          <ac:chgData name="Daniel Moldawski" userId="b18ade50-948d-4ccd-a0a9-87a934807f57" providerId="ADAL" clId="{0CA3E2CD-AF17-3543-964B-3194A41B3806}" dt="2021-12-08T09:06:11.242" v="1099" actId="478"/>
          <ac:inkMkLst>
            <pc:docMk/>
            <pc:sldMk cId="428118095" sldId="264"/>
            <ac:inkMk id="33" creationId="{CED07E70-07AE-484C-9AED-EC854E52DD3F}"/>
          </ac:inkMkLst>
        </pc:inkChg>
        <pc:inkChg chg="add del">
          <ac:chgData name="Daniel Moldawski" userId="b18ade50-948d-4ccd-a0a9-87a934807f57" providerId="ADAL" clId="{0CA3E2CD-AF17-3543-964B-3194A41B3806}" dt="2021-12-08T09:06:12.913" v="1100" actId="478"/>
          <ac:inkMkLst>
            <pc:docMk/>
            <pc:sldMk cId="428118095" sldId="264"/>
            <ac:inkMk id="34" creationId="{A72F7950-CBBA-914A-8152-2F72CE8CAB48}"/>
          </ac:inkMkLst>
        </pc:inkChg>
        <pc:inkChg chg="add del">
          <ac:chgData name="Daniel Moldawski" userId="b18ade50-948d-4ccd-a0a9-87a934807f57" providerId="ADAL" clId="{0CA3E2CD-AF17-3543-964B-3194A41B3806}" dt="2021-12-08T08:54:04.070" v="1076"/>
          <ac:inkMkLst>
            <pc:docMk/>
            <pc:sldMk cId="428118095" sldId="264"/>
            <ac:inkMk id="35" creationId="{B9D0C77E-B4A9-9640-8C2D-618D26BD2316}"/>
          </ac:inkMkLst>
        </pc:inkChg>
        <pc:inkChg chg="add del">
          <ac:chgData name="Daniel Moldawski" userId="b18ade50-948d-4ccd-a0a9-87a934807f57" providerId="ADAL" clId="{0CA3E2CD-AF17-3543-964B-3194A41B3806}" dt="2021-12-08T09:02:00.963" v="1085"/>
          <ac:inkMkLst>
            <pc:docMk/>
            <pc:sldMk cId="428118095" sldId="264"/>
            <ac:inkMk id="36" creationId="{7E8D2B67-CE63-9649-981E-D2503EE7E471}"/>
          </ac:inkMkLst>
        </pc:inkChg>
        <pc:inkChg chg="add del reco">
          <ac:chgData name="Daniel Moldawski" userId="b18ade50-948d-4ccd-a0a9-87a934807f57" providerId="ADAL" clId="{0CA3E2CD-AF17-3543-964B-3194A41B3806}" dt="2021-12-08T09:02:00.963" v="1085"/>
          <ac:inkMkLst>
            <pc:docMk/>
            <pc:sldMk cId="428118095" sldId="264"/>
            <ac:inkMk id="37" creationId="{6BEB745B-80F7-2444-B5D8-9290E16526AB}"/>
          </ac:inkMkLst>
        </pc:inkChg>
        <pc:inkChg chg="add del">
          <ac:chgData name="Daniel Moldawski" userId="b18ade50-948d-4ccd-a0a9-87a934807f57" providerId="ADAL" clId="{0CA3E2CD-AF17-3543-964B-3194A41B3806}" dt="2021-12-08T09:02:05.400" v="1089"/>
          <ac:inkMkLst>
            <pc:docMk/>
            <pc:sldMk cId="428118095" sldId="264"/>
            <ac:inkMk id="38" creationId="{2AAC2076-9A7F-704F-9CDD-2CC1F7342450}"/>
          </ac:inkMkLst>
        </pc:inkChg>
        <pc:inkChg chg="add del">
          <ac:chgData name="Daniel Moldawski" userId="b18ade50-948d-4ccd-a0a9-87a934807f57" providerId="ADAL" clId="{0CA3E2CD-AF17-3543-964B-3194A41B3806}" dt="2021-12-08T09:02:05.400" v="1089"/>
          <ac:inkMkLst>
            <pc:docMk/>
            <pc:sldMk cId="428118095" sldId="264"/>
            <ac:inkMk id="39" creationId="{1DCFBF49-8A51-B746-921D-0C063BF128BF}"/>
          </ac:inkMkLst>
        </pc:inkChg>
        <pc:inkChg chg="add del">
          <ac:chgData name="Daniel Moldawski" userId="b18ade50-948d-4ccd-a0a9-87a934807f57" providerId="ADAL" clId="{0CA3E2CD-AF17-3543-964B-3194A41B3806}" dt="2021-12-08T09:02:05.400" v="1089"/>
          <ac:inkMkLst>
            <pc:docMk/>
            <pc:sldMk cId="428118095" sldId="264"/>
            <ac:inkMk id="40" creationId="{E99412E0-F07D-4D48-BD56-E3978BB9AC6F}"/>
          </ac:inkMkLst>
        </pc:inkChg>
        <pc:inkChg chg="add del reco">
          <ac:chgData name="Daniel Moldawski" userId="b18ade50-948d-4ccd-a0a9-87a934807f57" providerId="ADAL" clId="{0CA3E2CD-AF17-3543-964B-3194A41B3806}" dt="2021-12-08T09:06:08.407" v="1097" actId="478"/>
          <ac:inkMkLst>
            <pc:docMk/>
            <pc:sldMk cId="428118095" sldId="264"/>
            <ac:inkMk id="41" creationId="{A2DC4D8B-5662-7B47-B3B7-5BD1D00A5592}"/>
          </ac:inkMkLst>
        </pc:inkChg>
        <pc:inkChg chg="add del">
          <ac:chgData name="Daniel Moldawski" userId="b18ade50-948d-4ccd-a0a9-87a934807f57" providerId="ADAL" clId="{0CA3E2CD-AF17-3543-964B-3194A41B3806}" dt="2021-12-08T09:06:07.056" v="1096" actId="478"/>
          <ac:inkMkLst>
            <pc:docMk/>
            <pc:sldMk cId="428118095" sldId="264"/>
            <ac:inkMk id="42" creationId="{265B8927-DA75-CD48-B370-024952743C94}"/>
          </ac:inkMkLst>
        </pc:inkChg>
        <pc:inkChg chg="add del">
          <ac:chgData name="Daniel Moldawski" userId="b18ade50-948d-4ccd-a0a9-87a934807f57" providerId="ADAL" clId="{0CA3E2CD-AF17-3543-964B-3194A41B3806}" dt="2021-12-08T09:04:11.975" v="1092"/>
          <ac:inkMkLst>
            <pc:docMk/>
            <pc:sldMk cId="428118095" sldId="264"/>
            <ac:inkMk id="43" creationId="{45D43C56-1EC1-F845-AC6D-64FD5B1186EA}"/>
          </ac:inkMkLst>
        </pc:inkChg>
      </pc:sldChg>
      <pc:sldChg chg="addSp delSp modSp new">
        <pc:chgData name="Daniel Moldawski" userId="b18ade50-948d-4ccd-a0a9-87a934807f57" providerId="ADAL" clId="{0CA3E2CD-AF17-3543-964B-3194A41B3806}" dt="2021-12-22T08:17:24.656" v="1341" actId="14100"/>
        <pc:sldMkLst>
          <pc:docMk/>
          <pc:sldMk cId="2308057077" sldId="265"/>
        </pc:sldMkLst>
        <pc:spChg chg="del">
          <ac:chgData name="Daniel Moldawski" userId="b18ade50-948d-4ccd-a0a9-87a934807f57" providerId="ADAL" clId="{0CA3E2CD-AF17-3543-964B-3194A41B3806}" dt="2021-12-22T07:55:51.166" v="1104" actId="478"/>
          <ac:spMkLst>
            <pc:docMk/>
            <pc:sldMk cId="2308057077" sldId="265"/>
            <ac:spMk id="2" creationId="{1D636E9D-3F40-BA4E-90E0-F43D18E12596}"/>
          </ac:spMkLst>
        </pc:spChg>
        <pc:spChg chg="del">
          <ac:chgData name="Daniel Moldawski" userId="b18ade50-948d-4ccd-a0a9-87a934807f57" providerId="ADAL" clId="{0CA3E2CD-AF17-3543-964B-3194A41B3806}" dt="2021-12-22T07:55:48.966" v="1103" actId="478"/>
          <ac:spMkLst>
            <pc:docMk/>
            <pc:sldMk cId="2308057077" sldId="265"/>
            <ac:spMk id="3" creationId="{2C032B7E-484C-1D48-A6A5-8EA0FF96E498}"/>
          </ac:spMkLst>
        </pc:spChg>
        <pc:spChg chg="add mod">
          <ac:chgData name="Daniel Moldawski" userId="b18ade50-948d-4ccd-a0a9-87a934807f57" providerId="ADAL" clId="{0CA3E2CD-AF17-3543-964B-3194A41B3806}" dt="2021-12-22T08:00:47.325" v="1152" actId="1076"/>
          <ac:spMkLst>
            <pc:docMk/>
            <pc:sldMk cId="2308057077" sldId="265"/>
            <ac:spMk id="20" creationId="{F9DDB94E-66CA-6841-B683-2F6DC0C4F0C8}"/>
          </ac:spMkLst>
        </pc:spChg>
        <pc:spChg chg="add mod">
          <ac:chgData name="Daniel Moldawski" userId="b18ade50-948d-4ccd-a0a9-87a934807f57" providerId="ADAL" clId="{0CA3E2CD-AF17-3543-964B-3194A41B3806}" dt="2021-12-22T08:01:00.197" v="1155" actId="1076"/>
          <ac:spMkLst>
            <pc:docMk/>
            <pc:sldMk cId="2308057077" sldId="265"/>
            <ac:spMk id="22" creationId="{1AA85495-D09D-E545-B16C-4C2D52047535}"/>
          </ac:spMkLst>
        </pc:spChg>
        <pc:spChg chg="add mod">
          <ac:chgData name="Daniel Moldawski" userId="b18ade50-948d-4ccd-a0a9-87a934807f57" providerId="ADAL" clId="{0CA3E2CD-AF17-3543-964B-3194A41B3806}" dt="2021-12-22T08:01:08.804" v="1157" actId="1076"/>
          <ac:spMkLst>
            <pc:docMk/>
            <pc:sldMk cId="2308057077" sldId="265"/>
            <ac:spMk id="24" creationId="{1A764030-8A45-2C4E-9ABA-0A90933D0305}"/>
          </ac:spMkLst>
        </pc:spChg>
        <pc:spChg chg="add mod">
          <ac:chgData name="Daniel Moldawski" userId="b18ade50-948d-4ccd-a0a9-87a934807f57" providerId="ADAL" clId="{0CA3E2CD-AF17-3543-964B-3194A41B3806}" dt="2021-12-22T08:04:20.753" v="1168" actId="2084"/>
          <ac:spMkLst>
            <pc:docMk/>
            <pc:sldMk cId="2308057077" sldId="265"/>
            <ac:spMk id="26" creationId="{BFFF0EE9-211F-CF4A-ADA7-538222C2309F}"/>
          </ac:spMkLst>
        </pc:spChg>
        <pc:spChg chg="add mod">
          <ac:chgData name="Daniel Moldawski" userId="b18ade50-948d-4ccd-a0a9-87a934807f57" providerId="ADAL" clId="{0CA3E2CD-AF17-3543-964B-3194A41B3806}" dt="2021-12-22T08:05:01.185" v="1170" actId="14100"/>
          <ac:spMkLst>
            <pc:docMk/>
            <pc:sldMk cId="2308057077" sldId="265"/>
            <ac:spMk id="28" creationId="{E5DB51D0-4001-E74B-9CA7-6B0C62D2BD48}"/>
          </ac:spMkLst>
        </pc:spChg>
        <pc:spChg chg="add del">
          <ac:chgData name="Daniel Moldawski" userId="b18ade50-948d-4ccd-a0a9-87a934807f57" providerId="ADAL" clId="{0CA3E2CD-AF17-3543-964B-3194A41B3806}" dt="2021-12-22T08:05:22.663" v="1172" actId="1111"/>
          <ac:spMkLst>
            <pc:docMk/>
            <pc:sldMk cId="2308057077" sldId="265"/>
            <ac:spMk id="29" creationId="{03D2344E-D9F6-E847-832A-F6809D190E64}"/>
          </ac:spMkLst>
        </pc:spChg>
        <pc:spChg chg="add mod">
          <ac:chgData name="Daniel Moldawski" userId="b18ade50-948d-4ccd-a0a9-87a934807f57" providerId="ADAL" clId="{0CA3E2CD-AF17-3543-964B-3194A41B3806}" dt="2021-12-22T08:13:04.896" v="1262" actId="207"/>
          <ac:spMkLst>
            <pc:docMk/>
            <pc:sldMk cId="2308057077" sldId="265"/>
            <ac:spMk id="30" creationId="{202A8720-BBD6-0346-BF7B-CBA963111DE0}"/>
          </ac:spMkLst>
        </pc:spChg>
        <pc:spChg chg="add mod">
          <ac:chgData name="Daniel Moldawski" userId="b18ade50-948d-4ccd-a0a9-87a934807f57" providerId="ADAL" clId="{0CA3E2CD-AF17-3543-964B-3194A41B3806}" dt="2021-12-22T08:11:47.482" v="1251" actId="208"/>
          <ac:spMkLst>
            <pc:docMk/>
            <pc:sldMk cId="2308057077" sldId="265"/>
            <ac:spMk id="67" creationId="{67243EC1-35E4-0B48-994B-BAA2394DE415}"/>
          </ac:spMkLst>
        </pc:spChg>
        <pc:spChg chg="add mod">
          <ac:chgData name="Daniel Moldawski" userId="b18ade50-948d-4ccd-a0a9-87a934807f57" providerId="ADAL" clId="{0CA3E2CD-AF17-3543-964B-3194A41B3806}" dt="2021-12-22T08:17:07.779" v="1336" actId="1076"/>
          <ac:spMkLst>
            <pc:docMk/>
            <pc:sldMk cId="2308057077" sldId="265"/>
            <ac:spMk id="68" creationId="{91492E36-0BD5-3F48-9D73-0FBB6ED4875E}"/>
          </ac:spMkLst>
        </pc:spChg>
        <pc:cxnChg chg="add mod">
          <ac:chgData name="Daniel Moldawski" userId="b18ade50-948d-4ccd-a0a9-87a934807f57" providerId="ADAL" clId="{0CA3E2CD-AF17-3543-964B-3194A41B3806}" dt="2021-12-22T08:06:30.779" v="1183" actId="208"/>
          <ac:cxnSpMkLst>
            <pc:docMk/>
            <pc:sldMk cId="2308057077" sldId="265"/>
            <ac:cxnSpMk id="2" creationId="{FE3F3523-52E4-C743-A566-1052B6B8A097}"/>
          </ac:cxnSpMkLst>
        </pc:cxnChg>
        <pc:cxnChg chg="add mod">
          <ac:chgData name="Daniel Moldawski" userId="b18ade50-948d-4ccd-a0a9-87a934807f57" providerId="ADAL" clId="{0CA3E2CD-AF17-3543-964B-3194A41B3806}" dt="2021-12-22T08:06:27.735" v="1182" actId="208"/>
          <ac:cxnSpMkLst>
            <pc:docMk/>
            <pc:sldMk cId="2308057077" sldId="265"/>
            <ac:cxnSpMk id="13" creationId="{BB5FE865-B337-AF4B-A8F0-3BF0FB7A3C6B}"/>
          </ac:cxnSpMkLst>
        </pc:cxnChg>
        <pc:cxnChg chg="add mod">
          <ac:chgData name="Daniel Moldawski" userId="b18ade50-948d-4ccd-a0a9-87a934807f57" providerId="ADAL" clId="{0CA3E2CD-AF17-3543-964B-3194A41B3806}" dt="2021-12-22T08:06:33.606" v="1184" actId="208"/>
          <ac:cxnSpMkLst>
            <pc:docMk/>
            <pc:sldMk cId="2308057077" sldId="265"/>
            <ac:cxnSpMk id="15" creationId="{EDA8538D-307F-3D47-B532-A852137DFF93}"/>
          </ac:cxnSpMkLst>
        </pc:cxnChg>
        <pc:cxnChg chg="add mod">
          <ac:chgData name="Daniel Moldawski" userId="b18ade50-948d-4ccd-a0a9-87a934807f57" providerId="ADAL" clId="{0CA3E2CD-AF17-3543-964B-3194A41B3806}" dt="2021-12-22T08:06:23.547" v="1181" actId="208"/>
          <ac:cxnSpMkLst>
            <pc:docMk/>
            <pc:sldMk cId="2308057077" sldId="265"/>
            <ac:cxnSpMk id="17" creationId="{0BDDCD47-9114-BE4C-8668-E45D04CE2196}"/>
          </ac:cxnSpMkLst>
        </pc:cxnChg>
        <pc:cxnChg chg="add mod">
          <ac:chgData name="Daniel Moldawski" userId="b18ade50-948d-4ccd-a0a9-87a934807f57" providerId="ADAL" clId="{0CA3E2CD-AF17-3543-964B-3194A41B3806}" dt="2021-12-22T08:06:18.025" v="1180" actId="208"/>
          <ac:cxnSpMkLst>
            <pc:docMk/>
            <pc:sldMk cId="2308057077" sldId="265"/>
            <ac:cxnSpMk id="19" creationId="{ABC95C67-43AD-3A4D-BCE3-F12802582280}"/>
          </ac:cxnSpMkLst>
        </pc:cxnChg>
        <pc:cxnChg chg="add mod">
          <ac:chgData name="Daniel Moldawski" userId="b18ade50-948d-4ccd-a0a9-87a934807f57" providerId="ADAL" clId="{0CA3E2CD-AF17-3543-964B-3194A41B3806}" dt="2021-12-22T08:10:15.041" v="1230" actId="208"/>
          <ac:cxnSpMkLst>
            <pc:docMk/>
            <pc:sldMk cId="2308057077" sldId="265"/>
            <ac:cxnSpMk id="31" creationId="{6C66CC9A-58C2-D748-8ACD-C33408D96173}"/>
          </ac:cxnSpMkLst>
        </pc:cxnChg>
        <pc:cxnChg chg="add mod">
          <ac:chgData name="Daniel Moldawski" userId="b18ade50-948d-4ccd-a0a9-87a934807f57" providerId="ADAL" clId="{0CA3E2CD-AF17-3543-964B-3194A41B3806}" dt="2021-12-22T08:10:11.584" v="1229" actId="208"/>
          <ac:cxnSpMkLst>
            <pc:docMk/>
            <pc:sldMk cId="2308057077" sldId="265"/>
            <ac:cxnSpMk id="56" creationId="{75E1343E-71A7-4042-BF2F-B500F9E8D4ED}"/>
          </ac:cxnSpMkLst>
        </pc:cxnChg>
        <pc:cxnChg chg="add mod">
          <ac:chgData name="Daniel Moldawski" userId="b18ade50-948d-4ccd-a0a9-87a934807f57" providerId="ADAL" clId="{0CA3E2CD-AF17-3543-964B-3194A41B3806}" dt="2021-12-22T08:15:13.740" v="1297" actId="14100"/>
          <ac:cxnSpMkLst>
            <pc:docMk/>
            <pc:sldMk cId="2308057077" sldId="265"/>
            <ac:cxnSpMk id="69" creationId="{0351AF52-A73F-7F44-822D-0F4FF3723453}"/>
          </ac:cxnSpMkLst>
        </pc:cxnChg>
        <pc:cxnChg chg="add del mod">
          <ac:chgData name="Daniel Moldawski" userId="b18ade50-948d-4ccd-a0a9-87a934807f57" providerId="ADAL" clId="{0CA3E2CD-AF17-3543-964B-3194A41B3806}" dt="2021-12-22T08:16:20.754" v="1317" actId="478"/>
          <ac:cxnSpMkLst>
            <pc:docMk/>
            <pc:sldMk cId="2308057077" sldId="265"/>
            <ac:cxnSpMk id="94" creationId="{D01C0098-743A-A04A-9809-D663AD29660B}"/>
          </ac:cxnSpMkLst>
        </pc:cxnChg>
        <pc:cxnChg chg="add mod">
          <ac:chgData name="Daniel Moldawski" userId="b18ade50-948d-4ccd-a0a9-87a934807f57" providerId="ADAL" clId="{0CA3E2CD-AF17-3543-964B-3194A41B3806}" dt="2021-12-22T08:17:24.656" v="1341" actId="14100"/>
          <ac:cxnSpMkLst>
            <pc:docMk/>
            <pc:sldMk cId="2308057077" sldId="265"/>
            <ac:cxnSpMk id="97" creationId="{EF353C26-3268-6943-BFB3-FD305861C2B9}"/>
          </ac:cxnSpMkLst>
        </pc:cxnChg>
      </pc:sldChg>
      <pc:sldChg chg="delSp new del ord">
        <pc:chgData name="Daniel Moldawski" userId="b18ade50-948d-4ccd-a0a9-87a934807f57" providerId="ADAL" clId="{0CA3E2CD-AF17-3543-964B-3194A41B3806}" dt="2021-12-08T08:48:44.280" v="1022" actId="2696"/>
        <pc:sldMkLst>
          <pc:docMk/>
          <pc:sldMk cId="4227011313" sldId="265"/>
        </pc:sldMkLst>
        <pc:spChg chg="del">
          <ac:chgData name="Daniel Moldawski" userId="b18ade50-948d-4ccd-a0a9-87a934807f57" providerId="ADAL" clId="{0CA3E2CD-AF17-3543-964B-3194A41B3806}" dt="2021-12-08T08:46:44.899" v="1020" actId="478"/>
          <ac:spMkLst>
            <pc:docMk/>
            <pc:sldMk cId="4227011313" sldId="265"/>
            <ac:spMk id="2" creationId="{C3A53C29-EEE9-A24C-A86C-6532A56FA5E4}"/>
          </ac:spMkLst>
        </pc:spChg>
        <pc:spChg chg="del">
          <ac:chgData name="Daniel Moldawski" userId="b18ade50-948d-4ccd-a0a9-87a934807f57" providerId="ADAL" clId="{0CA3E2CD-AF17-3543-964B-3194A41B3806}" dt="2021-12-08T08:46:43.546" v="1019" actId="478"/>
          <ac:spMkLst>
            <pc:docMk/>
            <pc:sldMk cId="4227011313" sldId="265"/>
            <ac:spMk id="3" creationId="{FFA8EBFD-11BA-1845-8F95-946D55494FFD}"/>
          </ac:spMkLst>
        </pc:spChg>
      </pc:sldChg>
      <pc:sldChg chg="addSp delSp modSp new">
        <pc:chgData name="Daniel Moldawski" userId="b18ade50-948d-4ccd-a0a9-87a934807f57" providerId="ADAL" clId="{0CA3E2CD-AF17-3543-964B-3194A41B3806}" dt="2021-12-22T08:54:18.991" v="1455" actId="207"/>
        <pc:sldMkLst>
          <pc:docMk/>
          <pc:sldMk cId="3575792895" sldId="266"/>
        </pc:sldMkLst>
        <pc:spChg chg="del">
          <ac:chgData name="Daniel Moldawski" userId="b18ade50-948d-4ccd-a0a9-87a934807f57" providerId="ADAL" clId="{0CA3E2CD-AF17-3543-964B-3194A41B3806}" dt="2021-12-22T08:46:13.779" v="1363" actId="478"/>
          <ac:spMkLst>
            <pc:docMk/>
            <pc:sldMk cId="3575792895" sldId="266"/>
            <ac:spMk id="2" creationId="{2143D028-81C2-7246-83CC-8E9F41F840AB}"/>
          </ac:spMkLst>
        </pc:spChg>
        <pc:spChg chg="del">
          <ac:chgData name="Daniel Moldawski" userId="b18ade50-948d-4ccd-a0a9-87a934807f57" providerId="ADAL" clId="{0CA3E2CD-AF17-3543-964B-3194A41B3806}" dt="2021-12-22T08:46:15.309" v="1364" actId="478"/>
          <ac:spMkLst>
            <pc:docMk/>
            <pc:sldMk cId="3575792895" sldId="266"/>
            <ac:spMk id="3" creationId="{C515FCDE-F14F-BB41-A718-BFC68A9318AC}"/>
          </ac:spMkLst>
        </pc:spChg>
        <pc:spChg chg="add mod">
          <ac:chgData name="Daniel Moldawski" userId="b18ade50-948d-4ccd-a0a9-87a934807f57" providerId="ADAL" clId="{0CA3E2CD-AF17-3543-964B-3194A41B3806}" dt="2021-12-22T08:53:22.482" v="1442" actId="1076"/>
          <ac:spMkLst>
            <pc:docMk/>
            <pc:sldMk cId="3575792895" sldId="266"/>
            <ac:spMk id="4" creationId="{EE3BCCE0-CB2B-D048-A329-FE77A0E39D6C}"/>
          </ac:spMkLst>
        </pc:spChg>
        <pc:spChg chg="add mod">
          <ac:chgData name="Daniel Moldawski" userId="b18ade50-948d-4ccd-a0a9-87a934807f57" providerId="ADAL" clId="{0CA3E2CD-AF17-3543-964B-3194A41B3806}" dt="2021-12-22T08:53:24.515" v="1444" actId="1076"/>
          <ac:spMkLst>
            <pc:docMk/>
            <pc:sldMk cId="3575792895" sldId="266"/>
            <ac:spMk id="5" creationId="{46559E45-EF45-DD4E-8EA3-0DDC19374B94}"/>
          </ac:spMkLst>
        </pc:spChg>
        <pc:spChg chg="add mod">
          <ac:chgData name="Daniel Moldawski" userId="b18ade50-948d-4ccd-a0a9-87a934807f57" providerId="ADAL" clId="{0CA3E2CD-AF17-3543-964B-3194A41B3806}" dt="2021-12-22T08:53:26.646" v="1445" actId="1076"/>
          <ac:spMkLst>
            <pc:docMk/>
            <pc:sldMk cId="3575792895" sldId="266"/>
            <ac:spMk id="6" creationId="{4266D89E-536A-2C4B-9A76-D6E74A6D5C16}"/>
          </ac:spMkLst>
        </pc:spChg>
        <pc:spChg chg="add mod">
          <ac:chgData name="Daniel Moldawski" userId="b18ade50-948d-4ccd-a0a9-87a934807f57" providerId="ADAL" clId="{0CA3E2CD-AF17-3543-964B-3194A41B3806}" dt="2021-12-22T08:53:28.265" v="1446" actId="1076"/>
          <ac:spMkLst>
            <pc:docMk/>
            <pc:sldMk cId="3575792895" sldId="266"/>
            <ac:spMk id="7" creationId="{168CB3A8-4D67-6746-8ED2-585FCC5F5FDE}"/>
          </ac:spMkLst>
        </pc:spChg>
        <pc:spChg chg="add mod">
          <ac:chgData name="Daniel Moldawski" userId="b18ade50-948d-4ccd-a0a9-87a934807f57" providerId="ADAL" clId="{0CA3E2CD-AF17-3543-964B-3194A41B3806}" dt="2021-12-22T08:53:20.282" v="1440" actId="1076"/>
          <ac:spMkLst>
            <pc:docMk/>
            <pc:sldMk cId="3575792895" sldId="266"/>
            <ac:spMk id="8" creationId="{09D9655E-7EB0-214A-AD0D-E7CBB845B316}"/>
          </ac:spMkLst>
        </pc:spChg>
        <pc:spChg chg="add mod">
          <ac:chgData name="Daniel Moldawski" userId="b18ade50-948d-4ccd-a0a9-87a934807f57" providerId="ADAL" clId="{0CA3E2CD-AF17-3543-964B-3194A41B3806}" dt="2021-12-22T08:52:01.717" v="1433" actId="207"/>
          <ac:spMkLst>
            <pc:docMk/>
            <pc:sldMk cId="3575792895" sldId="266"/>
            <ac:spMk id="9" creationId="{0FBC0DAF-D149-9043-85A3-81FCDC10F4E3}"/>
          </ac:spMkLst>
        </pc:spChg>
        <pc:spChg chg="add mod">
          <ac:chgData name="Daniel Moldawski" userId="b18ade50-948d-4ccd-a0a9-87a934807f57" providerId="ADAL" clId="{0CA3E2CD-AF17-3543-964B-3194A41B3806}" dt="2021-12-22T08:51:41.197" v="1427" actId="207"/>
          <ac:spMkLst>
            <pc:docMk/>
            <pc:sldMk cId="3575792895" sldId="266"/>
            <ac:spMk id="10" creationId="{3FD7E891-636F-1040-9D65-F2E716D21DEB}"/>
          </ac:spMkLst>
        </pc:spChg>
        <pc:spChg chg="add mod">
          <ac:chgData name="Daniel Moldawski" userId="b18ade50-948d-4ccd-a0a9-87a934807f57" providerId="ADAL" clId="{0CA3E2CD-AF17-3543-964B-3194A41B3806}" dt="2021-12-22T08:52:24.304" v="1436" actId="207"/>
          <ac:spMkLst>
            <pc:docMk/>
            <pc:sldMk cId="3575792895" sldId="266"/>
            <ac:spMk id="11" creationId="{E07BF35F-48F3-A54D-B195-D0E308887A8A}"/>
          </ac:spMkLst>
        </pc:spChg>
        <pc:spChg chg="add mod">
          <ac:chgData name="Daniel Moldawski" userId="b18ade50-948d-4ccd-a0a9-87a934807f57" providerId="ADAL" clId="{0CA3E2CD-AF17-3543-964B-3194A41B3806}" dt="2021-12-22T08:52:32.097" v="1437" actId="207"/>
          <ac:spMkLst>
            <pc:docMk/>
            <pc:sldMk cId="3575792895" sldId="266"/>
            <ac:spMk id="12" creationId="{D9E82571-A658-EA40-9A1F-501720BE63E6}"/>
          </ac:spMkLst>
        </pc:spChg>
        <pc:spChg chg="add mod">
          <ac:chgData name="Daniel Moldawski" userId="b18ade50-948d-4ccd-a0a9-87a934807f57" providerId="ADAL" clId="{0CA3E2CD-AF17-3543-964B-3194A41B3806}" dt="2021-12-22T08:52:38.989" v="1438" actId="207"/>
          <ac:spMkLst>
            <pc:docMk/>
            <pc:sldMk cId="3575792895" sldId="266"/>
            <ac:spMk id="13" creationId="{8DB09964-830E-1246-B2DF-976C1E5336FA}"/>
          </ac:spMkLst>
        </pc:spChg>
        <pc:spChg chg="add del">
          <ac:chgData name="Daniel Moldawski" userId="b18ade50-948d-4ccd-a0a9-87a934807f57" providerId="ADAL" clId="{0CA3E2CD-AF17-3543-964B-3194A41B3806}" dt="2021-12-22T08:53:45.036" v="1448" actId="1202"/>
          <ac:spMkLst>
            <pc:docMk/>
            <pc:sldMk cId="3575792895" sldId="266"/>
            <ac:spMk id="14" creationId="{C25811E6-B00B-1541-86A8-72B4BD593408}"/>
          </ac:spMkLst>
        </pc:spChg>
        <pc:spChg chg="add mod">
          <ac:chgData name="Daniel Moldawski" userId="b18ade50-948d-4ccd-a0a9-87a934807f57" providerId="ADAL" clId="{0CA3E2CD-AF17-3543-964B-3194A41B3806}" dt="2021-12-22T08:54:18.991" v="1455" actId="207"/>
          <ac:spMkLst>
            <pc:docMk/>
            <pc:sldMk cId="3575792895" sldId="266"/>
            <ac:spMk id="15" creationId="{07847900-CA27-8546-9B32-ACE7011B8414}"/>
          </ac:spMkLst>
        </pc:spChg>
      </pc:sldChg>
      <pc:sldChg chg="addSp delSp modSp new">
        <pc:chgData name="Daniel Moldawski" userId="b18ade50-948d-4ccd-a0a9-87a934807f57" providerId="ADAL" clId="{0CA3E2CD-AF17-3543-964B-3194A41B3806}" dt="2021-12-22T09:07:14.783" v="1471" actId="207"/>
        <pc:sldMkLst>
          <pc:docMk/>
          <pc:sldMk cId="4193705188" sldId="267"/>
        </pc:sldMkLst>
        <pc:spChg chg="del">
          <ac:chgData name="Daniel Moldawski" userId="b18ade50-948d-4ccd-a0a9-87a934807f57" providerId="ADAL" clId="{0CA3E2CD-AF17-3543-964B-3194A41B3806}" dt="2021-12-22T09:05:55.094" v="1458" actId="478"/>
          <ac:spMkLst>
            <pc:docMk/>
            <pc:sldMk cId="4193705188" sldId="267"/>
            <ac:spMk id="2" creationId="{30971AFF-E630-A442-8413-7FE4E05022C2}"/>
          </ac:spMkLst>
        </pc:spChg>
        <pc:spChg chg="del">
          <ac:chgData name="Daniel Moldawski" userId="b18ade50-948d-4ccd-a0a9-87a934807f57" providerId="ADAL" clId="{0CA3E2CD-AF17-3543-964B-3194A41B3806}" dt="2021-12-22T09:05:54.004" v="1457" actId="478"/>
          <ac:spMkLst>
            <pc:docMk/>
            <pc:sldMk cId="4193705188" sldId="267"/>
            <ac:spMk id="3" creationId="{C58BDBF9-C73A-4D47-A664-033C3F2632C9}"/>
          </ac:spMkLst>
        </pc:spChg>
        <pc:spChg chg="add mod">
          <ac:chgData name="Daniel Moldawski" userId="b18ade50-948d-4ccd-a0a9-87a934807f57" providerId="ADAL" clId="{0CA3E2CD-AF17-3543-964B-3194A41B3806}" dt="2021-12-22T09:07:04.215" v="1469" actId="207"/>
          <ac:spMkLst>
            <pc:docMk/>
            <pc:sldMk cId="4193705188" sldId="267"/>
            <ac:spMk id="4" creationId="{114BCA9F-3388-6644-9B99-F501EE04268E}"/>
          </ac:spMkLst>
        </pc:spChg>
        <pc:spChg chg="add mod">
          <ac:chgData name="Daniel Moldawski" userId="b18ade50-948d-4ccd-a0a9-87a934807f57" providerId="ADAL" clId="{0CA3E2CD-AF17-3543-964B-3194A41B3806}" dt="2021-12-22T09:07:11.307" v="1470" actId="207"/>
          <ac:spMkLst>
            <pc:docMk/>
            <pc:sldMk cId="4193705188" sldId="267"/>
            <ac:spMk id="6" creationId="{2A3CC0BB-EF14-4349-9184-40E0CD5DAEC6}"/>
          </ac:spMkLst>
        </pc:spChg>
        <pc:spChg chg="add mod">
          <ac:chgData name="Daniel Moldawski" userId="b18ade50-948d-4ccd-a0a9-87a934807f57" providerId="ADAL" clId="{0CA3E2CD-AF17-3543-964B-3194A41B3806}" dt="2021-12-22T09:07:14.783" v="1471" actId="207"/>
          <ac:spMkLst>
            <pc:docMk/>
            <pc:sldMk cId="4193705188" sldId="267"/>
            <ac:spMk id="8" creationId="{BF8C52AA-53E9-B34C-9883-1ED727EEC4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4BF6C-91DE-4FF7-8F5A-9269242DBE7E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092C2-36FF-4616-A77E-F13C9C781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94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092C2-36FF-4616-A77E-F13C9C78159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41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092C2-36FF-4616-A77E-F13C9C78159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04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BF06C-3DC2-5A4D-A80A-0FC93F6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7FE04D-DF61-1E4B-9BE0-A43409650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07885-5C42-C940-B1B3-E3C281A8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E8883-6291-044C-8F94-E6CC11E2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CD968-3704-7C47-AB88-7DE2067A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1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1BA28-E926-C24E-BE5E-42611A0B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C638D9-7429-074B-8DED-6666B4167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B1ED8-6A29-874D-A4F8-994CE118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900B79-96CF-404D-915D-20D937C8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00C68-8B34-984A-AD9B-2B5EECEC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AC3A5A-2186-0640-8F8F-0564ADCCF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EA875D-895D-0A40-9CA4-EF5B37ED6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415AC6-DB5D-C148-8A88-BE5A04EE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61805-9B2B-5C4C-BA82-E0716DD5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97EDE-70B8-9345-A5E0-598D8A01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A88F6-9AAE-B149-9E1E-50B41F8C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C474F-6CBA-5647-A33D-F2D976F2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BD0B2-BCE4-F14B-86F1-6C5BDD4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599E43-4996-6A48-9E01-88B94ACB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2ADAD-2625-1E49-98EC-F87C5117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6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BFB4B-8E26-F740-A907-CFE633BF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6EF31F-CCBF-7C41-921E-8C634E26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06A81F-AD75-CD4E-81C8-071B7366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2D06D-19E1-1741-B855-3705B171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328C2-7539-1A4B-A66D-49DBB1DC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59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E13FE-52AC-7E42-A602-50E786A1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D7429-3920-1A4F-8DD2-9B0A98042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3D0DD-60FE-B840-B6AC-1638D4ADB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046BD4-DE7B-E049-97F5-B7DE53B0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3079D-A91B-DB48-8120-1F5F18C4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2C9AA2-96E8-5846-9881-735AD7F8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3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C9BC8-D8B0-D046-ABB2-2AF709E2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AF8515-7E24-034D-8ACC-DD339FDE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4FC8A3-8E5F-5B46-AE0E-CC04F85F4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9A8B9-4EE2-E446-88CB-C90EE759E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BFA79A-A7E0-9F4A-94D5-7C62965F4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A0728B-B10B-DA4A-87BF-33C114D4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2D4FB7-EB93-4841-94C8-C1F01CDB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707184-74F7-E34D-926F-7B279672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2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7D8C1-A379-8340-80FD-AB949A74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43F5A2-809D-F749-AEA4-C1CB716A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BF209-2A81-6245-B2E5-A9540D1B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C8317D-8ABA-174C-9D1B-27913C4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11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C3189C-B68D-9045-88D8-0E14C138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A6254B-58EF-C743-94E5-CF490246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176084-28B5-9846-86C8-AEB92E61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37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ACDD7-D5C0-EF43-ABEB-60679646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3A03D-A56D-774F-96A4-B0F25ED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6C8B1A-0F0E-8942-8DC6-9E4EB29D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5639A0-1D96-E647-AA2F-2628A8DC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147263-D032-7D46-8B35-F40A05D5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D686D-4137-154D-BBA5-49901F3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03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22AC7-BF2E-3642-BAD8-8607F3E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A29944-4582-8846-9410-7F6FE12D5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C3F391-D0BB-224D-8096-2C2CED0F3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0FDF5B-6104-FE4E-A273-D402A09F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3CCD4C-70E3-3440-807E-C691CD20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78C452-5ECD-5544-8E5B-3CFAA1FD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4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0AEF30-AF6C-D543-B7A7-3F7EE5D9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F43C31-249A-4B4C-ADDC-9991E637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E62EE-698B-7044-8CA7-BFB1DB47A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40F8-BD28-F449-A0F6-64C714AB49E0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A9A04-7733-EA4D-8FCB-8C20072D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BE357E-F169-4445-83AB-6654A1A75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7206-88A6-AC40-B499-31A66C4BB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AF74E8D-2C41-4E73-B385-32B0FA9DB779}"/>
              </a:ext>
            </a:extLst>
          </p:cNvPr>
          <p:cNvGrpSpPr/>
          <p:nvPr/>
        </p:nvGrpSpPr>
        <p:grpSpPr>
          <a:xfrm>
            <a:off x="4691967" y="758891"/>
            <a:ext cx="1449757" cy="4348016"/>
            <a:chOff x="4691967" y="758891"/>
            <a:chExt cx="1449757" cy="43480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179F8E-B89A-E542-98F3-DD143BB4E7D6}"/>
                </a:ext>
              </a:extLst>
            </p:cNvPr>
            <p:cNvSpPr/>
            <p:nvPr/>
          </p:nvSpPr>
          <p:spPr>
            <a:xfrm rot="19759083">
              <a:off x="4691967" y="4443692"/>
              <a:ext cx="1449757" cy="660021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  <a:p>
              <a:pPr algn="ctr"/>
              <a:endParaRPr lang="de-DE"/>
            </a:p>
          </p:txBody>
        </p:sp>
        <p:sp>
          <p:nvSpPr>
            <p:cNvPr id="44" name="Minuszeichen 43">
              <a:extLst>
                <a:ext uri="{FF2B5EF4-FFF2-40B4-BE49-F238E27FC236}">
                  <a16:creationId xmlns:a16="http://schemas.microsoft.com/office/drawing/2014/main" id="{93855FCD-8BA9-9F4A-85F8-838D6699C6B8}"/>
                </a:ext>
              </a:extLst>
            </p:cNvPr>
            <p:cNvSpPr/>
            <p:nvPr/>
          </p:nvSpPr>
          <p:spPr>
            <a:xfrm rot="5400000" flipV="1">
              <a:off x="3853944" y="2833748"/>
              <a:ext cx="4348016" cy="198301"/>
            </a:xfrm>
            <a:prstGeom prst="mathMinus">
              <a:avLst>
                <a:gd name="adj1" fmla="val 23672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55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2BB6E1-4951-483C-A922-338A461DC984}"/>
              </a:ext>
            </a:extLst>
          </p:cNvPr>
          <p:cNvSpPr/>
          <p:nvPr/>
        </p:nvSpPr>
        <p:spPr>
          <a:xfrm>
            <a:off x="1555995" y="1659262"/>
            <a:ext cx="124968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50744D9-4642-4AA6-A354-BCFF85AAB568}"/>
              </a:ext>
            </a:extLst>
          </p:cNvPr>
          <p:cNvCxnSpPr>
            <a:cxnSpLocks/>
          </p:cNvCxnSpPr>
          <p:nvPr/>
        </p:nvCxnSpPr>
        <p:spPr>
          <a:xfrm flipV="1">
            <a:off x="1555995" y="2439912"/>
            <a:ext cx="124968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804D460-D803-4F31-A53B-52F42516F8EB}"/>
              </a:ext>
            </a:extLst>
          </p:cNvPr>
          <p:cNvCxnSpPr>
            <a:cxnSpLocks/>
          </p:cNvCxnSpPr>
          <p:nvPr/>
        </p:nvCxnSpPr>
        <p:spPr>
          <a:xfrm flipV="1">
            <a:off x="1555995" y="2583817"/>
            <a:ext cx="124968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C16834E-2197-4CDA-BABA-CFCA6327BCB4}"/>
              </a:ext>
            </a:extLst>
          </p:cNvPr>
          <p:cNvCxnSpPr>
            <a:cxnSpLocks/>
          </p:cNvCxnSpPr>
          <p:nvPr/>
        </p:nvCxnSpPr>
        <p:spPr>
          <a:xfrm flipV="1">
            <a:off x="1555995" y="2296007"/>
            <a:ext cx="124968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0CAE20-C1E8-4778-8B7A-7AAC12C54CEC}"/>
              </a:ext>
            </a:extLst>
          </p:cNvPr>
          <p:cNvCxnSpPr>
            <a:cxnSpLocks/>
          </p:cNvCxnSpPr>
          <p:nvPr/>
        </p:nvCxnSpPr>
        <p:spPr>
          <a:xfrm flipV="1">
            <a:off x="1555995" y="2727722"/>
            <a:ext cx="124968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A66B9F7-ECFA-4CA4-9D04-494CE1B74B8D}"/>
              </a:ext>
            </a:extLst>
          </p:cNvPr>
          <p:cNvCxnSpPr>
            <a:cxnSpLocks/>
          </p:cNvCxnSpPr>
          <p:nvPr/>
        </p:nvCxnSpPr>
        <p:spPr>
          <a:xfrm flipV="1">
            <a:off x="1555995" y="2871627"/>
            <a:ext cx="124968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B6A3AF46-1EB2-4AC4-8425-36001006610D}"/>
              </a:ext>
            </a:extLst>
          </p:cNvPr>
          <p:cNvGrpSpPr/>
          <p:nvPr/>
        </p:nvGrpSpPr>
        <p:grpSpPr>
          <a:xfrm>
            <a:off x="2137251" y="2208458"/>
            <a:ext cx="178563" cy="885724"/>
            <a:chOff x="4691967" y="815001"/>
            <a:chExt cx="1449757" cy="4348016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BFD3B95-5421-4904-A1D9-D85FD044499B}"/>
                </a:ext>
              </a:extLst>
            </p:cNvPr>
            <p:cNvSpPr/>
            <p:nvPr/>
          </p:nvSpPr>
          <p:spPr>
            <a:xfrm rot="19759083">
              <a:off x="4691967" y="4443692"/>
              <a:ext cx="1449757" cy="660021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sp>
          <p:nvSpPr>
            <p:cNvPr id="61" name="Minuszeichen 60">
              <a:extLst>
                <a:ext uri="{FF2B5EF4-FFF2-40B4-BE49-F238E27FC236}">
                  <a16:creationId xmlns:a16="http://schemas.microsoft.com/office/drawing/2014/main" id="{34D992A1-A782-442F-BEAD-EAD21F3AC6F9}"/>
                </a:ext>
              </a:extLst>
            </p:cNvPr>
            <p:cNvSpPr/>
            <p:nvPr/>
          </p:nvSpPr>
          <p:spPr>
            <a:xfrm rot="5400000" flipV="1">
              <a:off x="3823011" y="2889859"/>
              <a:ext cx="4348016" cy="198299"/>
            </a:xfrm>
            <a:prstGeom prst="mathMinus">
              <a:avLst>
                <a:gd name="adj1" fmla="val 23672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B44C6B3-F3F4-4D58-910C-C0BE56C00CBF}"/>
              </a:ext>
            </a:extLst>
          </p:cNvPr>
          <p:cNvCxnSpPr>
            <a:cxnSpLocks/>
          </p:cNvCxnSpPr>
          <p:nvPr/>
        </p:nvCxnSpPr>
        <p:spPr>
          <a:xfrm>
            <a:off x="2115446" y="3015534"/>
            <a:ext cx="222175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EA036DE8-DA7E-4F12-9B4D-AF218F9536A3}"/>
              </a:ext>
            </a:extLst>
          </p:cNvPr>
          <p:cNvGrpSpPr/>
          <p:nvPr/>
        </p:nvGrpSpPr>
        <p:grpSpPr>
          <a:xfrm>
            <a:off x="2805675" y="1661959"/>
            <a:ext cx="1249681" cy="1826101"/>
            <a:chOff x="4257285" y="2051503"/>
            <a:chExt cx="1249681" cy="1828800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DC1E7647-F8F5-4845-8CA8-25AB539AAE70}"/>
                </a:ext>
              </a:extLst>
            </p:cNvPr>
            <p:cNvSpPr/>
            <p:nvPr/>
          </p:nvSpPr>
          <p:spPr>
            <a:xfrm>
              <a:off x="4257286" y="2051503"/>
              <a:ext cx="124968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FFE46C10-E90A-477D-B2FD-4358ED179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285" y="2833792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1E1BBDE4-29C5-46C4-8B3D-A97C3E6FB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285" y="2977697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285F92DA-9B7A-40F6-B7FD-7467F1331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285" y="2689887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425DA156-3D14-405F-B25C-B32960A0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285" y="3121602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FF22B110-AE1B-48E0-B37A-A52433C63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285" y="3265507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C1FE341A-1133-4329-9201-7B5B6B341EDA}"/>
                </a:ext>
              </a:extLst>
            </p:cNvPr>
            <p:cNvGrpSpPr/>
            <p:nvPr/>
          </p:nvGrpSpPr>
          <p:grpSpPr>
            <a:xfrm>
              <a:off x="4853781" y="2530662"/>
              <a:ext cx="178563" cy="885724"/>
              <a:chOff x="4691967" y="815004"/>
              <a:chExt cx="1449757" cy="4348016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DA22FCAF-D1FD-469C-B7A5-85DE0553D583}"/>
                  </a:ext>
                </a:extLst>
              </p:cNvPr>
              <p:cNvSpPr/>
              <p:nvPr/>
            </p:nvSpPr>
            <p:spPr>
              <a:xfrm rot="19759083">
                <a:off x="4691967" y="4443692"/>
                <a:ext cx="1449757" cy="66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89" name="Minuszeichen 88">
                <a:extLst>
                  <a:ext uri="{FF2B5EF4-FFF2-40B4-BE49-F238E27FC236}">
                    <a16:creationId xmlns:a16="http://schemas.microsoft.com/office/drawing/2014/main" id="{230293E7-0EFE-4781-AF61-0D0652C485B7}"/>
                  </a:ext>
                </a:extLst>
              </p:cNvPr>
              <p:cNvSpPr/>
              <p:nvPr/>
            </p:nvSpPr>
            <p:spPr>
              <a:xfrm rot="5400000" flipV="1">
                <a:off x="3823023" y="2889862"/>
                <a:ext cx="4348016" cy="198299"/>
              </a:xfrm>
              <a:prstGeom prst="mathMinus">
                <a:avLst>
                  <a:gd name="adj1" fmla="val 23672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7FADB1E7-443D-4A33-A618-D041A195D321}"/>
              </a:ext>
            </a:extLst>
          </p:cNvPr>
          <p:cNvGrpSpPr/>
          <p:nvPr/>
        </p:nvGrpSpPr>
        <p:grpSpPr>
          <a:xfrm>
            <a:off x="4055356" y="1659262"/>
            <a:ext cx="1249681" cy="1828800"/>
            <a:chOff x="4055356" y="1659262"/>
            <a:chExt cx="1249681" cy="1828800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1DD04B01-0B70-41B1-B863-0E5C5D9A53F9}"/>
                </a:ext>
              </a:extLst>
            </p:cNvPr>
            <p:cNvSpPr/>
            <p:nvPr/>
          </p:nvSpPr>
          <p:spPr>
            <a:xfrm>
              <a:off x="4055357" y="1659262"/>
              <a:ext cx="124968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CE95E9B6-D051-48B9-9DB4-7CBA52055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56" y="244155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44E5CF5E-166D-40C6-81B9-11220321D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56" y="2585456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AD6972CC-5562-4FE2-B933-50733162D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56" y="2297646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4856BBFE-C39B-4577-84E4-C307A2CB7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56" y="272936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D5A282AA-B3ED-440B-BF90-80831B06F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56" y="2873266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E18BF92-3846-4863-8626-155DFEB0D055}"/>
                </a:ext>
              </a:extLst>
            </p:cNvPr>
            <p:cNvGrpSpPr/>
            <p:nvPr/>
          </p:nvGrpSpPr>
          <p:grpSpPr>
            <a:xfrm>
              <a:off x="4651852" y="2054600"/>
              <a:ext cx="178563" cy="885724"/>
              <a:chOff x="4691967" y="815001"/>
              <a:chExt cx="1449757" cy="4348016"/>
            </a:xfrm>
          </p:grpSpPr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CFC223C1-D864-40DE-8816-B89C5824F1C7}"/>
                  </a:ext>
                </a:extLst>
              </p:cNvPr>
              <p:cNvSpPr/>
              <p:nvPr/>
            </p:nvSpPr>
            <p:spPr>
              <a:xfrm rot="19759083">
                <a:off x="4691967" y="4443692"/>
                <a:ext cx="1449757" cy="66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102" name="Minuszeichen 101">
                <a:extLst>
                  <a:ext uri="{FF2B5EF4-FFF2-40B4-BE49-F238E27FC236}">
                    <a16:creationId xmlns:a16="http://schemas.microsoft.com/office/drawing/2014/main" id="{C645F14C-01EC-4A05-B8A5-A1D26893A796}"/>
                  </a:ext>
                </a:extLst>
              </p:cNvPr>
              <p:cNvSpPr/>
              <p:nvPr/>
            </p:nvSpPr>
            <p:spPr>
              <a:xfrm rot="5400000" flipV="1">
                <a:off x="3823011" y="2889859"/>
                <a:ext cx="4348016" cy="198299"/>
              </a:xfrm>
              <a:prstGeom prst="mathMinus">
                <a:avLst>
                  <a:gd name="adj1" fmla="val 23672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A88FAAF1-8332-47BE-BC23-19AAB5568980}"/>
              </a:ext>
            </a:extLst>
          </p:cNvPr>
          <p:cNvGrpSpPr/>
          <p:nvPr/>
        </p:nvGrpSpPr>
        <p:grpSpPr>
          <a:xfrm>
            <a:off x="6553926" y="1661959"/>
            <a:ext cx="1249681" cy="1828800"/>
            <a:chOff x="5305038" y="1661959"/>
            <a:chExt cx="1249681" cy="1828800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57BE69F7-D2E3-4E2E-902F-9F7B767A364F}"/>
                </a:ext>
              </a:extLst>
            </p:cNvPr>
            <p:cNvSpPr/>
            <p:nvPr/>
          </p:nvSpPr>
          <p:spPr>
            <a:xfrm>
              <a:off x="5305039" y="1661959"/>
              <a:ext cx="124968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1EAAA17A-4911-4BBA-8B16-A8BAC51B8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038" y="244424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5406C152-7D5D-4CD3-AFAD-6446793EE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038" y="258815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B1C42427-BC3C-4B5A-A870-8B76B5845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038" y="230034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7B15D020-4E3E-48D1-A048-E2FE3E73B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038" y="273205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594E9C52-4F1D-4D7B-BF94-8C9389E9D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038" y="287596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EC9F86D4-AEE3-4B33-8D39-CF6A14267F79}"/>
                </a:ext>
              </a:extLst>
            </p:cNvPr>
            <p:cNvGrpSpPr/>
            <p:nvPr/>
          </p:nvGrpSpPr>
          <p:grpSpPr>
            <a:xfrm>
              <a:off x="5901534" y="1920137"/>
              <a:ext cx="178563" cy="885724"/>
              <a:chOff x="4691967" y="815001"/>
              <a:chExt cx="1449757" cy="4348016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9761AA54-9A07-4112-8690-FC8967214297}"/>
                  </a:ext>
                </a:extLst>
              </p:cNvPr>
              <p:cNvSpPr/>
              <p:nvPr/>
            </p:nvSpPr>
            <p:spPr>
              <a:xfrm rot="19759083">
                <a:off x="4691967" y="4443692"/>
                <a:ext cx="1449757" cy="66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113" name="Minuszeichen 112">
                <a:extLst>
                  <a:ext uri="{FF2B5EF4-FFF2-40B4-BE49-F238E27FC236}">
                    <a16:creationId xmlns:a16="http://schemas.microsoft.com/office/drawing/2014/main" id="{1D8057F4-4D71-4ECA-A89B-7B0BFDEB16EC}"/>
                  </a:ext>
                </a:extLst>
              </p:cNvPr>
              <p:cNvSpPr/>
              <p:nvPr/>
            </p:nvSpPr>
            <p:spPr>
              <a:xfrm rot="5400000" flipV="1">
                <a:off x="3823011" y="2889859"/>
                <a:ext cx="4348016" cy="198299"/>
              </a:xfrm>
              <a:prstGeom prst="mathMinus">
                <a:avLst>
                  <a:gd name="adj1" fmla="val 23672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34095BCB-CA96-4F1A-B8AA-F543478D0A22}"/>
              </a:ext>
            </a:extLst>
          </p:cNvPr>
          <p:cNvGrpSpPr/>
          <p:nvPr/>
        </p:nvGrpSpPr>
        <p:grpSpPr>
          <a:xfrm>
            <a:off x="5304245" y="1661959"/>
            <a:ext cx="1249681" cy="1828800"/>
            <a:chOff x="5304245" y="1661959"/>
            <a:chExt cx="1249681" cy="182880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E2F1B094-6F3F-4F98-A4C2-5794576ECA3E}"/>
                </a:ext>
              </a:extLst>
            </p:cNvPr>
            <p:cNvSpPr/>
            <p:nvPr/>
          </p:nvSpPr>
          <p:spPr>
            <a:xfrm>
              <a:off x="5304246" y="1661959"/>
              <a:ext cx="124968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60591075-66E2-4409-BED7-AA9DB07FF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4245" y="244424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922AA3DA-4DEB-47C4-98A7-B8757FC11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4245" y="258815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24B84FB5-152C-42AA-B998-559BE3CAC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4245" y="230034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>
              <a:extLst>
                <a:ext uri="{FF2B5EF4-FFF2-40B4-BE49-F238E27FC236}">
                  <a16:creationId xmlns:a16="http://schemas.microsoft.com/office/drawing/2014/main" id="{3030BAAA-4CA2-4109-9F30-11C3BF40F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4245" y="273205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>
              <a:extLst>
                <a:ext uri="{FF2B5EF4-FFF2-40B4-BE49-F238E27FC236}">
                  <a16:creationId xmlns:a16="http://schemas.microsoft.com/office/drawing/2014/main" id="{72F101CB-6715-4CFB-B8DD-30BBDCDD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4245" y="287596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DE8AC94-7A3B-4818-84F9-DB7FF299405A}"/>
                </a:ext>
              </a:extLst>
            </p:cNvPr>
            <p:cNvGrpSpPr/>
            <p:nvPr/>
          </p:nvGrpSpPr>
          <p:grpSpPr>
            <a:xfrm>
              <a:off x="5900741" y="2000147"/>
              <a:ext cx="178563" cy="885724"/>
              <a:chOff x="4691967" y="815001"/>
              <a:chExt cx="1449757" cy="4348016"/>
            </a:xfrm>
          </p:grpSpPr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F03558B9-9704-41CC-8F22-FAB36EAD6F9E}"/>
                  </a:ext>
                </a:extLst>
              </p:cNvPr>
              <p:cNvSpPr/>
              <p:nvPr/>
            </p:nvSpPr>
            <p:spPr>
              <a:xfrm rot="19759083">
                <a:off x="4691967" y="4443692"/>
                <a:ext cx="1449757" cy="66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136" name="Minuszeichen 135">
                <a:extLst>
                  <a:ext uri="{FF2B5EF4-FFF2-40B4-BE49-F238E27FC236}">
                    <a16:creationId xmlns:a16="http://schemas.microsoft.com/office/drawing/2014/main" id="{F0C20E7C-2887-4673-ADFA-B06AC59FFFF1}"/>
                  </a:ext>
                </a:extLst>
              </p:cNvPr>
              <p:cNvSpPr/>
              <p:nvPr/>
            </p:nvSpPr>
            <p:spPr>
              <a:xfrm rot="5400000" flipV="1">
                <a:off x="3823011" y="2889859"/>
                <a:ext cx="4348016" cy="198299"/>
              </a:xfrm>
              <a:prstGeom prst="mathMinus">
                <a:avLst>
                  <a:gd name="adj1" fmla="val 23672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3F56F781-95F4-4538-A4E5-3AA94C2D5AC9}"/>
              </a:ext>
            </a:extLst>
          </p:cNvPr>
          <p:cNvGrpSpPr/>
          <p:nvPr/>
        </p:nvGrpSpPr>
        <p:grpSpPr>
          <a:xfrm>
            <a:off x="7802815" y="1661174"/>
            <a:ext cx="1249681" cy="1828800"/>
            <a:chOff x="7802815" y="1661174"/>
            <a:chExt cx="1249681" cy="1828800"/>
          </a:xfrm>
        </p:grpSpPr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5D4ABABF-79A9-417D-9C7C-17D5C865F8AF}"/>
                </a:ext>
              </a:extLst>
            </p:cNvPr>
            <p:cNvSpPr/>
            <p:nvPr/>
          </p:nvSpPr>
          <p:spPr>
            <a:xfrm>
              <a:off x="7802816" y="1661174"/>
              <a:ext cx="124968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4C3DF554-0AA9-4BCE-B4D8-19B0B4843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2815" y="244346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3111B33C-87BD-4D5D-BF01-9946447AB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2815" y="258736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DC642086-BD0A-4FD3-9338-A7446FE56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2815" y="229955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>
              <a:extLst>
                <a:ext uri="{FF2B5EF4-FFF2-40B4-BE49-F238E27FC236}">
                  <a16:creationId xmlns:a16="http://schemas.microsoft.com/office/drawing/2014/main" id="{1B84BEB2-3FA4-4E09-8725-4D5F23419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2815" y="273127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mit Pfeil 143">
              <a:extLst>
                <a:ext uri="{FF2B5EF4-FFF2-40B4-BE49-F238E27FC236}">
                  <a16:creationId xmlns:a16="http://schemas.microsoft.com/office/drawing/2014/main" id="{A53FBC0D-5CBF-4944-83CD-3BB6B7235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2815" y="287517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2562AD98-00D2-444B-95B8-81051215A4FE}"/>
                </a:ext>
              </a:extLst>
            </p:cNvPr>
            <p:cNvGrpSpPr/>
            <p:nvPr/>
          </p:nvGrpSpPr>
          <p:grpSpPr>
            <a:xfrm>
              <a:off x="8399311" y="1854582"/>
              <a:ext cx="178563" cy="885724"/>
              <a:chOff x="4691967" y="815001"/>
              <a:chExt cx="1449757" cy="4348016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420853CE-3ACD-4482-90A8-7734D80DAFDE}"/>
                  </a:ext>
                </a:extLst>
              </p:cNvPr>
              <p:cNvSpPr/>
              <p:nvPr/>
            </p:nvSpPr>
            <p:spPr>
              <a:xfrm rot="19759083">
                <a:off x="4691967" y="4443692"/>
                <a:ext cx="1449757" cy="66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147" name="Minuszeichen 146">
                <a:extLst>
                  <a:ext uri="{FF2B5EF4-FFF2-40B4-BE49-F238E27FC236}">
                    <a16:creationId xmlns:a16="http://schemas.microsoft.com/office/drawing/2014/main" id="{32299E9A-DCBC-4CCD-92F3-496848B7667E}"/>
                  </a:ext>
                </a:extLst>
              </p:cNvPr>
              <p:cNvSpPr/>
              <p:nvPr/>
            </p:nvSpPr>
            <p:spPr>
              <a:xfrm rot="5400000" flipV="1">
                <a:off x="3823011" y="2889859"/>
                <a:ext cx="4348016" cy="198299"/>
              </a:xfrm>
              <a:prstGeom prst="mathMinus">
                <a:avLst>
                  <a:gd name="adj1" fmla="val 23672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A55A29A8-1FB0-47D0-B235-E80D7C870C6D}"/>
              </a:ext>
            </a:extLst>
          </p:cNvPr>
          <p:cNvGrpSpPr/>
          <p:nvPr/>
        </p:nvGrpSpPr>
        <p:grpSpPr>
          <a:xfrm>
            <a:off x="9051704" y="1659262"/>
            <a:ext cx="1249681" cy="1828800"/>
            <a:chOff x="9051704" y="1659262"/>
            <a:chExt cx="1249681" cy="1828800"/>
          </a:xfrm>
        </p:grpSpPr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96926439-4B60-4929-9B0A-D0DA8493BB5A}"/>
                </a:ext>
              </a:extLst>
            </p:cNvPr>
            <p:cNvSpPr/>
            <p:nvPr/>
          </p:nvSpPr>
          <p:spPr>
            <a:xfrm>
              <a:off x="9051705" y="1659262"/>
              <a:ext cx="124968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8C892053-0BDB-4B5A-AA9E-A674F7554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1704" y="244155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951BF1C5-061A-44E4-8B09-493BA05EC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1704" y="2585456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CE71E4BE-0132-4A13-BFC5-B571FC902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1704" y="2297646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25B5032C-6DD3-4773-8A91-2FE0204DE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1704" y="272936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5B3F1AE1-0B02-4F21-9FAF-A72EB892A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1704" y="2873266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8751BA57-2C9D-4B1C-B8B3-4381C042DDFC}"/>
                </a:ext>
              </a:extLst>
            </p:cNvPr>
            <p:cNvGrpSpPr/>
            <p:nvPr/>
          </p:nvGrpSpPr>
          <p:grpSpPr>
            <a:xfrm>
              <a:off x="9630828" y="2505250"/>
              <a:ext cx="192125" cy="581848"/>
              <a:chOff x="4581856" y="4414725"/>
              <a:chExt cx="1559868" cy="2856290"/>
            </a:xfrm>
          </p:grpSpPr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890F9772-F447-47A3-B40E-861DFAD65E0B}"/>
                  </a:ext>
                </a:extLst>
              </p:cNvPr>
              <p:cNvSpPr/>
              <p:nvPr/>
            </p:nvSpPr>
            <p:spPr>
              <a:xfrm rot="19759083">
                <a:off x="4691967" y="4443692"/>
                <a:ext cx="1449757" cy="66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158" name="Minuszeichen 157">
                <a:extLst>
                  <a:ext uri="{FF2B5EF4-FFF2-40B4-BE49-F238E27FC236}">
                    <a16:creationId xmlns:a16="http://schemas.microsoft.com/office/drawing/2014/main" id="{468395EE-C62B-4BE0-8088-A6923E5743C3}"/>
                  </a:ext>
                </a:extLst>
              </p:cNvPr>
              <p:cNvSpPr/>
              <p:nvPr/>
            </p:nvSpPr>
            <p:spPr>
              <a:xfrm rot="5400000" flipV="1">
                <a:off x="3412383" y="5584198"/>
                <a:ext cx="2856290" cy="517344"/>
              </a:xfrm>
              <a:prstGeom prst="mathMinus">
                <a:avLst>
                  <a:gd name="adj1" fmla="val 23672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627020E0-3092-4D32-B507-67D6C8E1704E}"/>
              </a:ext>
            </a:extLst>
          </p:cNvPr>
          <p:cNvGrpSpPr/>
          <p:nvPr/>
        </p:nvGrpSpPr>
        <p:grpSpPr>
          <a:xfrm>
            <a:off x="10299802" y="1661160"/>
            <a:ext cx="1249681" cy="1828800"/>
            <a:chOff x="10299802" y="1661160"/>
            <a:chExt cx="1249681" cy="1828800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AD6C12D5-1DB6-4F2E-BB18-84C71A211859}"/>
                </a:ext>
              </a:extLst>
            </p:cNvPr>
            <p:cNvSpPr/>
            <p:nvPr/>
          </p:nvSpPr>
          <p:spPr>
            <a:xfrm>
              <a:off x="10299803" y="1661160"/>
              <a:ext cx="124968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6F1769A8-4226-460A-A227-91874EDB2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802" y="2443449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66F27785-08E2-4399-8240-AABDCAD71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802" y="2587354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054142EA-52F6-420A-BC19-B1499D65F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802" y="2299544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0C7F0FB-8FA0-4C37-BEAC-8ACD1F0C3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802" y="2731259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4252F2DD-D064-4C2D-8168-E2AA119D23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802" y="2875164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5C0E1756-AC83-4FFF-B1B2-82B36A0F6093}"/>
                </a:ext>
              </a:extLst>
            </p:cNvPr>
            <p:cNvSpPr/>
            <p:nvPr/>
          </p:nvSpPr>
          <p:spPr>
            <a:xfrm rot="19759083">
              <a:off x="10892488" y="2452087"/>
              <a:ext cx="178563" cy="134451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47BAFC3-00C1-4726-A44B-66A8ED558010}"/>
              </a:ext>
            </a:extLst>
          </p:cNvPr>
          <p:cNvGrpSpPr/>
          <p:nvPr/>
        </p:nvGrpSpPr>
        <p:grpSpPr>
          <a:xfrm>
            <a:off x="1555995" y="4428579"/>
            <a:ext cx="1249681" cy="1828800"/>
            <a:chOff x="1555995" y="4428579"/>
            <a:chExt cx="1249681" cy="1828800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626C0F2F-F0C6-4538-99D9-41E2F825702C}"/>
                </a:ext>
              </a:extLst>
            </p:cNvPr>
            <p:cNvGrpSpPr/>
            <p:nvPr/>
          </p:nvGrpSpPr>
          <p:grpSpPr>
            <a:xfrm>
              <a:off x="1555995" y="4428579"/>
              <a:ext cx="1249681" cy="1828800"/>
              <a:chOff x="1799835" y="1586213"/>
              <a:chExt cx="1249681" cy="1828800"/>
            </a:xfrm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500EA7EE-D763-4EAB-889D-C97E4A4E1019}"/>
                  </a:ext>
                </a:extLst>
              </p:cNvPr>
              <p:cNvSpPr/>
              <p:nvPr/>
            </p:nvSpPr>
            <p:spPr>
              <a:xfrm>
                <a:off x="1799835" y="1586213"/>
                <a:ext cx="124968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3" name="Gerade Verbindung mit Pfeil 102">
                <a:extLst>
                  <a:ext uri="{FF2B5EF4-FFF2-40B4-BE49-F238E27FC236}">
                    <a16:creationId xmlns:a16="http://schemas.microsoft.com/office/drawing/2014/main" id="{545E7032-FDD6-427D-A97A-B5AF7AD0B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9835" y="236686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8569DD01-9017-4E11-8740-BF9E0F6F0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9835" y="251076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>
                <a:extLst>
                  <a:ext uri="{FF2B5EF4-FFF2-40B4-BE49-F238E27FC236}">
                    <a16:creationId xmlns:a16="http://schemas.microsoft.com/office/drawing/2014/main" id="{B78B7ECD-910A-4140-A656-E50BA03D4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9835" y="222295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 Verbindung mit Pfeil 114">
                <a:extLst>
                  <a:ext uri="{FF2B5EF4-FFF2-40B4-BE49-F238E27FC236}">
                    <a16:creationId xmlns:a16="http://schemas.microsoft.com/office/drawing/2014/main" id="{5110AB0E-9584-4B84-8882-71CB8664D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9835" y="265467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mit Pfeil 115">
                <a:extLst>
                  <a:ext uri="{FF2B5EF4-FFF2-40B4-BE49-F238E27FC236}">
                    <a16:creationId xmlns:a16="http://schemas.microsoft.com/office/drawing/2014/main" id="{EC602637-5B95-450B-BB52-3A1F32236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9835" y="279857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uppieren 116">
                <a:extLst>
                  <a:ext uri="{FF2B5EF4-FFF2-40B4-BE49-F238E27FC236}">
                    <a16:creationId xmlns:a16="http://schemas.microsoft.com/office/drawing/2014/main" id="{25F519E6-FC1A-46AC-9B12-E7698F73FAA4}"/>
                  </a:ext>
                </a:extLst>
              </p:cNvPr>
              <p:cNvGrpSpPr/>
              <p:nvPr/>
            </p:nvGrpSpPr>
            <p:grpSpPr>
              <a:xfrm>
                <a:off x="2381091" y="2135409"/>
                <a:ext cx="178563" cy="885724"/>
                <a:chOff x="4691967" y="815001"/>
                <a:chExt cx="1449757" cy="4348016"/>
              </a:xfrm>
            </p:grpSpPr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F9354E9E-A923-444D-8F1C-9A4DA5A72A1D}"/>
                    </a:ext>
                  </a:extLst>
                </p:cNvPr>
                <p:cNvSpPr/>
                <p:nvPr/>
              </p:nvSpPr>
              <p:spPr>
                <a:xfrm rot="19759083">
                  <a:off x="4691967" y="4443692"/>
                  <a:ext cx="1449757" cy="66002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  <a:p>
                  <a:pPr algn="ctr"/>
                  <a:endParaRPr lang="de-DE" dirty="0"/>
                </a:p>
              </p:txBody>
            </p:sp>
            <p:sp>
              <p:nvSpPr>
                <p:cNvPr id="120" name="Minuszeichen 119">
                  <a:extLst>
                    <a:ext uri="{FF2B5EF4-FFF2-40B4-BE49-F238E27FC236}">
                      <a16:creationId xmlns:a16="http://schemas.microsoft.com/office/drawing/2014/main" id="{71ACB9FE-DA5A-4DEF-A166-2866CA123AA7}"/>
                    </a:ext>
                  </a:extLst>
                </p:cNvPr>
                <p:cNvSpPr/>
                <p:nvPr/>
              </p:nvSpPr>
              <p:spPr>
                <a:xfrm rot="5400000" flipV="1">
                  <a:off x="3823011" y="2889859"/>
                  <a:ext cx="4348016" cy="198299"/>
                </a:xfrm>
                <a:prstGeom prst="mathMinus">
                  <a:avLst>
                    <a:gd name="adj1" fmla="val 2367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cxnSp>
            <p:nvCxnSpPr>
              <p:cNvPr id="118" name="Gerade Verbindung mit Pfeil 117">
                <a:extLst>
                  <a:ext uri="{FF2B5EF4-FFF2-40B4-BE49-F238E27FC236}">
                    <a16:creationId xmlns:a16="http://schemas.microsoft.com/office/drawing/2014/main" id="{9573F6AF-7DB7-4037-B1CF-F86B11E5A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9286" y="2942485"/>
                <a:ext cx="2221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CA7A1CBC-5EAD-42CD-A7C7-2C34640F115E}"/>
                </a:ext>
              </a:extLst>
            </p:cNvPr>
            <p:cNvGrpSpPr/>
            <p:nvPr/>
          </p:nvGrpSpPr>
          <p:grpSpPr>
            <a:xfrm>
              <a:off x="1896599" y="5578647"/>
              <a:ext cx="191429" cy="411090"/>
              <a:chOff x="3756454" y="5198738"/>
              <a:chExt cx="298902" cy="664745"/>
            </a:xfrm>
          </p:grpSpPr>
          <p:cxnSp>
            <p:nvCxnSpPr>
              <p:cNvPr id="3" name="Gerader Verbinder 2">
                <a:extLst>
                  <a:ext uri="{FF2B5EF4-FFF2-40B4-BE49-F238E27FC236}">
                    <a16:creationId xmlns:a16="http://schemas.microsoft.com/office/drawing/2014/main" id="{2A237C10-C246-43DE-97BE-829F87BC6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879" y="5198738"/>
                <a:ext cx="83330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D5DF3CA6-5F63-4EF8-8DD0-DECDC57A6F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8786" y="5303925"/>
                <a:ext cx="83330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B800678C-5168-45CB-A0D0-D3C101644F3E}"/>
                  </a:ext>
                </a:extLst>
              </p:cNvPr>
              <p:cNvSpPr/>
              <p:nvPr/>
            </p:nvSpPr>
            <p:spPr>
              <a:xfrm>
                <a:off x="3756454" y="5598952"/>
                <a:ext cx="291761" cy="61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2000FF06-3BA6-47F9-A9B2-F2D89E1B1401}"/>
                  </a:ext>
                </a:extLst>
              </p:cNvPr>
              <p:cNvSpPr/>
              <p:nvPr/>
            </p:nvSpPr>
            <p:spPr>
              <a:xfrm>
                <a:off x="3763595" y="5447897"/>
                <a:ext cx="291761" cy="61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36FB162-2822-40DB-85C0-46938E4DE755}"/>
              </a:ext>
            </a:extLst>
          </p:cNvPr>
          <p:cNvGrpSpPr/>
          <p:nvPr/>
        </p:nvGrpSpPr>
        <p:grpSpPr>
          <a:xfrm>
            <a:off x="2805674" y="4431278"/>
            <a:ext cx="1249681" cy="1826101"/>
            <a:chOff x="2805674" y="4431278"/>
            <a:chExt cx="1249681" cy="1826101"/>
          </a:xfrm>
        </p:grpSpPr>
        <p:grpSp>
          <p:nvGrpSpPr>
            <p:cNvPr id="127" name="Gruppieren 126">
              <a:extLst>
                <a:ext uri="{FF2B5EF4-FFF2-40B4-BE49-F238E27FC236}">
                  <a16:creationId xmlns:a16="http://schemas.microsoft.com/office/drawing/2014/main" id="{D7E4E7CC-87D3-48EA-914A-942D52DFB77E}"/>
                </a:ext>
              </a:extLst>
            </p:cNvPr>
            <p:cNvGrpSpPr/>
            <p:nvPr/>
          </p:nvGrpSpPr>
          <p:grpSpPr>
            <a:xfrm>
              <a:off x="2805674" y="4431278"/>
              <a:ext cx="1249681" cy="1826101"/>
              <a:chOff x="4257285" y="2051503"/>
              <a:chExt cx="1249681" cy="1828800"/>
            </a:xfrm>
          </p:grpSpPr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508F55FE-E1CA-45F3-8FAF-8E84026BFCD9}"/>
                  </a:ext>
                </a:extLst>
              </p:cNvPr>
              <p:cNvSpPr/>
              <p:nvPr/>
            </p:nvSpPr>
            <p:spPr>
              <a:xfrm>
                <a:off x="4257286" y="2051503"/>
                <a:ext cx="124968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9" name="Gerade Verbindung mit Pfeil 148">
                <a:extLst>
                  <a:ext uri="{FF2B5EF4-FFF2-40B4-BE49-F238E27FC236}">
                    <a16:creationId xmlns:a16="http://schemas.microsoft.com/office/drawing/2014/main" id="{73C37D77-35D8-4CB8-BD88-EBACF6F0AC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7285" y="2833792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mit Pfeil 159">
                <a:extLst>
                  <a:ext uri="{FF2B5EF4-FFF2-40B4-BE49-F238E27FC236}">
                    <a16:creationId xmlns:a16="http://schemas.microsoft.com/office/drawing/2014/main" id="{86EE80D9-3CC5-4C3B-94CE-F944F2E64D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7285" y="2977697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mit Pfeil 170">
                <a:extLst>
                  <a:ext uri="{FF2B5EF4-FFF2-40B4-BE49-F238E27FC236}">
                    <a16:creationId xmlns:a16="http://schemas.microsoft.com/office/drawing/2014/main" id="{7659C529-6BF3-4F2C-81D6-BBB727121F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7285" y="2689887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mit Pfeil 171">
                <a:extLst>
                  <a:ext uri="{FF2B5EF4-FFF2-40B4-BE49-F238E27FC236}">
                    <a16:creationId xmlns:a16="http://schemas.microsoft.com/office/drawing/2014/main" id="{F83926D6-B20E-4B80-B9C1-8C1328680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7285" y="3121602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mit Pfeil 172">
                <a:extLst>
                  <a:ext uri="{FF2B5EF4-FFF2-40B4-BE49-F238E27FC236}">
                    <a16:creationId xmlns:a16="http://schemas.microsoft.com/office/drawing/2014/main" id="{565C1B46-BD14-4207-B8D2-F9A3ADCE0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7285" y="3265507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uppieren 173">
                <a:extLst>
                  <a:ext uri="{FF2B5EF4-FFF2-40B4-BE49-F238E27FC236}">
                    <a16:creationId xmlns:a16="http://schemas.microsoft.com/office/drawing/2014/main" id="{290B3393-0471-47FF-8D57-5CF476A4F497}"/>
                  </a:ext>
                </a:extLst>
              </p:cNvPr>
              <p:cNvGrpSpPr/>
              <p:nvPr/>
            </p:nvGrpSpPr>
            <p:grpSpPr>
              <a:xfrm>
                <a:off x="4853781" y="2530661"/>
                <a:ext cx="178563" cy="885724"/>
                <a:chOff x="4691967" y="815001"/>
                <a:chExt cx="1449757" cy="4348016"/>
              </a:xfrm>
            </p:grpSpPr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EA2D06BD-22F5-4F4F-8AD2-E1BAB207B172}"/>
                    </a:ext>
                  </a:extLst>
                </p:cNvPr>
                <p:cNvSpPr/>
                <p:nvPr/>
              </p:nvSpPr>
              <p:spPr>
                <a:xfrm rot="19759083">
                  <a:off x="4691967" y="4443692"/>
                  <a:ext cx="1449757" cy="66002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  <a:p>
                  <a:pPr algn="ctr"/>
                  <a:endParaRPr lang="de-DE" dirty="0"/>
                </a:p>
              </p:txBody>
            </p:sp>
            <p:sp>
              <p:nvSpPr>
                <p:cNvPr id="176" name="Minuszeichen 175">
                  <a:extLst>
                    <a:ext uri="{FF2B5EF4-FFF2-40B4-BE49-F238E27FC236}">
                      <a16:creationId xmlns:a16="http://schemas.microsoft.com/office/drawing/2014/main" id="{E147BDF8-C071-4C0B-86C5-DB6A6F8F7E76}"/>
                    </a:ext>
                  </a:extLst>
                </p:cNvPr>
                <p:cNvSpPr/>
                <p:nvPr/>
              </p:nvSpPr>
              <p:spPr>
                <a:xfrm rot="5400000" flipV="1">
                  <a:off x="3823011" y="2889859"/>
                  <a:ext cx="4348016" cy="198299"/>
                </a:xfrm>
                <a:prstGeom prst="mathMinus">
                  <a:avLst>
                    <a:gd name="adj1" fmla="val 2367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1147BDCD-0187-42AD-B008-A78D83B85599}"/>
                </a:ext>
              </a:extLst>
            </p:cNvPr>
            <p:cNvGrpSpPr/>
            <p:nvPr/>
          </p:nvGrpSpPr>
          <p:grpSpPr>
            <a:xfrm>
              <a:off x="3178014" y="5513598"/>
              <a:ext cx="191429" cy="411090"/>
              <a:chOff x="3756454" y="5198738"/>
              <a:chExt cx="298902" cy="664745"/>
            </a:xfrm>
          </p:grpSpPr>
          <p:cxnSp>
            <p:nvCxnSpPr>
              <p:cNvPr id="188" name="Gerader Verbinder 187">
                <a:extLst>
                  <a:ext uri="{FF2B5EF4-FFF2-40B4-BE49-F238E27FC236}">
                    <a16:creationId xmlns:a16="http://schemas.microsoft.com/office/drawing/2014/main" id="{93651491-06D1-4F7B-A110-6EA5807A5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879" y="5198738"/>
                <a:ext cx="83330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>
                <a:extLst>
                  <a:ext uri="{FF2B5EF4-FFF2-40B4-BE49-F238E27FC236}">
                    <a16:creationId xmlns:a16="http://schemas.microsoft.com/office/drawing/2014/main" id="{879890D2-EA62-4B97-8DA5-F7595DF11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8786" y="5303925"/>
                <a:ext cx="83330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02D92A59-69C4-460D-8776-CBFE0B8AD323}"/>
                  </a:ext>
                </a:extLst>
              </p:cNvPr>
              <p:cNvSpPr/>
              <p:nvPr/>
            </p:nvSpPr>
            <p:spPr>
              <a:xfrm>
                <a:off x="3756454" y="5598952"/>
                <a:ext cx="291761" cy="61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6E8180EF-0DC4-425D-A892-9926C50C6ABD}"/>
                  </a:ext>
                </a:extLst>
              </p:cNvPr>
              <p:cNvSpPr/>
              <p:nvPr/>
            </p:nvSpPr>
            <p:spPr>
              <a:xfrm>
                <a:off x="3763595" y="5447897"/>
                <a:ext cx="291761" cy="61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EFC0431-BC15-40BD-AC85-65B02FD9BD21}"/>
              </a:ext>
            </a:extLst>
          </p:cNvPr>
          <p:cNvGrpSpPr/>
          <p:nvPr/>
        </p:nvGrpSpPr>
        <p:grpSpPr>
          <a:xfrm>
            <a:off x="4058089" y="4428579"/>
            <a:ext cx="1249681" cy="1828800"/>
            <a:chOff x="4055356" y="1659262"/>
            <a:chExt cx="1249681" cy="1828800"/>
          </a:xfrm>
        </p:grpSpPr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2B3103B4-FF53-424A-B67A-29184F6F3043}"/>
                </a:ext>
              </a:extLst>
            </p:cNvPr>
            <p:cNvSpPr/>
            <p:nvPr/>
          </p:nvSpPr>
          <p:spPr>
            <a:xfrm>
              <a:off x="4055357" y="1659262"/>
              <a:ext cx="124968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72463346-29F7-401D-BEC6-A90A44869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56" y="244155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>
              <a:extLst>
                <a:ext uri="{FF2B5EF4-FFF2-40B4-BE49-F238E27FC236}">
                  <a16:creationId xmlns:a16="http://schemas.microsoft.com/office/drawing/2014/main" id="{DEAE782C-A0B8-47C0-9832-8C630CED2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56" y="2585456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F0A341C8-6CC7-4AA8-B23D-8C7CDEA82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56" y="2297646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>
              <a:extLst>
                <a:ext uri="{FF2B5EF4-FFF2-40B4-BE49-F238E27FC236}">
                  <a16:creationId xmlns:a16="http://schemas.microsoft.com/office/drawing/2014/main" id="{95AFB407-EF9D-4A47-AEB3-B724782AA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56" y="272936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8F11D120-3862-4ADC-9A8B-31B22B01B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56" y="2873266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774F7907-7AD4-484A-A946-307E61C882FC}"/>
                </a:ext>
              </a:extLst>
            </p:cNvPr>
            <p:cNvGrpSpPr/>
            <p:nvPr/>
          </p:nvGrpSpPr>
          <p:grpSpPr>
            <a:xfrm>
              <a:off x="4651852" y="2054600"/>
              <a:ext cx="178563" cy="885724"/>
              <a:chOff x="4691967" y="815001"/>
              <a:chExt cx="1449757" cy="4348016"/>
            </a:xfrm>
          </p:grpSpPr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4D8F7FA4-3AA7-4C8E-999B-AC7EDE0FF78A}"/>
                  </a:ext>
                </a:extLst>
              </p:cNvPr>
              <p:cNvSpPr/>
              <p:nvPr/>
            </p:nvSpPr>
            <p:spPr>
              <a:xfrm rot="19759083">
                <a:off x="4691967" y="4443692"/>
                <a:ext cx="1449757" cy="66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201" name="Minuszeichen 200">
                <a:extLst>
                  <a:ext uri="{FF2B5EF4-FFF2-40B4-BE49-F238E27FC236}">
                    <a16:creationId xmlns:a16="http://schemas.microsoft.com/office/drawing/2014/main" id="{557BAE20-917F-4F62-BBA6-67D228075074}"/>
                  </a:ext>
                </a:extLst>
              </p:cNvPr>
              <p:cNvSpPr/>
              <p:nvPr/>
            </p:nvSpPr>
            <p:spPr>
              <a:xfrm rot="5400000" flipV="1">
                <a:off x="3823011" y="2889859"/>
                <a:ext cx="4348016" cy="198299"/>
              </a:xfrm>
              <a:prstGeom prst="mathMinus">
                <a:avLst>
                  <a:gd name="adj1" fmla="val 23672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97372B4-C0A1-4371-8DEF-1442E2AAC063}"/>
              </a:ext>
            </a:extLst>
          </p:cNvPr>
          <p:cNvGrpSpPr/>
          <p:nvPr/>
        </p:nvGrpSpPr>
        <p:grpSpPr>
          <a:xfrm>
            <a:off x="5304245" y="4429299"/>
            <a:ext cx="1249681" cy="1828800"/>
            <a:chOff x="5304245" y="4429299"/>
            <a:chExt cx="1249681" cy="1828800"/>
          </a:xfrm>
        </p:grpSpPr>
        <p:grpSp>
          <p:nvGrpSpPr>
            <p:cNvPr id="202" name="Gruppieren 201">
              <a:extLst>
                <a:ext uri="{FF2B5EF4-FFF2-40B4-BE49-F238E27FC236}">
                  <a16:creationId xmlns:a16="http://schemas.microsoft.com/office/drawing/2014/main" id="{91C18E43-1AC3-499A-A71A-C34AFAFE0DBD}"/>
                </a:ext>
              </a:extLst>
            </p:cNvPr>
            <p:cNvGrpSpPr/>
            <p:nvPr/>
          </p:nvGrpSpPr>
          <p:grpSpPr>
            <a:xfrm>
              <a:off x="5304245" y="4429299"/>
              <a:ext cx="1249681" cy="1828800"/>
              <a:chOff x="5304245" y="1661959"/>
              <a:chExt cx="1249681" cy="1828800"/>
            </a:xfrm>
          </p:grpSpPr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CF4C4254-CAA9-495E-A816-D15F774C7925}"/>
                  </a:ext>
                </a:extLst>
              </p:cNvPr>
              <p:cNvSpPr/>
              <p:nvPr/>
            </p:nvSpPr>
            <p:spPr>
              <a:xfrm>
                <a:off x="5304246" y="1661959"/>
                <a:ext cx="124968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04" name="Gerade Verbindung mit Pfeil 203">
                <a:extLst>
                  <a:ext uri="{FF2B5EF4-FFF2-40B4-BE49-F238E27FC236}">
                    <a16:creationId xmlns:a16="http://schemas.microsoft.com/office/drawing/2014/main" id="{119B4ED7-95EA-4FE9-A36D-657974E391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4245" y="244424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767E7304-0C6E-41BF-8C89-F5C0920159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4245" y="258815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mit Pfeil 205">
                <a:extLst>
                  <a:ext uri="{FF2B5EF4-FFF2-40B4-BE49-F238E27FC236}">
                    <a16:creationId xmlns:a16="http://schemas.microsoft.com/office/drawing/2014/main" id="{FD135E43-365D-4848-A119-F80A269DB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4245" y="230034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3DA3200-F164-470E-BBB4-6818A4C2D1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4245" y="273205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6508F5B3-C2A4-44E5-A13E-B06D4DC6D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4245" y="287596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Gruppieren 208">
                <a:extLst>
                  <a:ext uri="{FF2B5EF4-FFF2-40B4-BE49-F238E27FC236}">
                    <a16:creationId xmlns:a16="http://schemas.microsoft.com/office/drawing/2014/main" id="{9883A2B3-B06B-465C-809F-7A3B69FD8147}"/>
                  </a:ext>
                </a:extLst>
              </p:cNvPr>
              <p:cNvGrpSpPr/>
              <p:nvPr/>
            </p:nvGrpSpPr>
            <p:grpSpPr>
              <a:xfrm>
                <a:off x="5900741" y="2000147"/>
                <a:ext cx="178563" cy="885724"/>
                <a:chOff x="4691967" y="815001"/>
                <a:chExt cx="1449757" cy="4348016"/>
              </a:xfrm>
            </p:grpSpPr>
            <p:sp>
              <p:nvSpPr>
                <p:cNvPr id="210" name="Ellipse 209">
                  <a:extLst>
                    <a:ext uri="{FF2B5EF4-FFF2-40B4-BE49-F238E27FC236}">
                      <a16:creationId xmlns:a16="http://schemas.microsoft.com/office/drawing/2014/main" id="{67E3C57D-6044-40B9-B88D-815E74B2B7FB}"/>
                    </a:ext>
                  </a:extLst>
                </p:cNvPr>
                <p:cNvSpPr/>
                <p:nvPr/>
              </p:nvSpPr>
              <p:spPr>
                <a:xfrm rot="19759083">
                  <a:off x="4691967" y="4443692"/>
                  <a:ext cx="1449757" cy="66002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  <a:p>
                  <a:pPr algn="ctr"/>
                  <a:endParaRPr lang="de-DE" dirty="0"/>
                </a:p>
              </p:txBody>
            </p:sp>
            <p:sp>
              <p:nvSpPr>
                <p:cNvPr id="211" name="Minuszeichen 210">
                  <a:extLst>
                    <a:ext uri="{FF2B5EF4-FFF2-40B4-BE49-F238E27FC236}">
                      <a16:creationId xmlns:a16="http://schemas.microsoft.com/office/drawing/2014/main" id="{02E14BDE-2B13-4454-82AE-6BBD7985F7C2}"/>
                    </a:ext>
                  </a:extLst>
                </p:cNvPr>
                <p:cNvSpPr/>
                <p:nvPr/>
              </p:nvSpPr>
              <p:spPr>
                <a:xfrm rot="5400000" flipV="1">
                  <a:off x="3823011" y="2889859"/>
                  <a:ext cx="4348016" cy="198299"/>
                </a:xfrm>
                <a:prstGeom prst="mathMinus">
                  <a:avLst>
                    <a:gd name="adj1" fmla="val 2367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212" name="Gruppieren 211">
              <a:extLst>
                <a:ext uri="{FF2B5EF4-FFF2-40B4-BE49-F238E27FC236}">
                  <a16:creationId xmlns:a16="http://schemas.microsoft.com/office/drawing/2014/main" id="{A3DCE5C4-5DAD-4028-978A-EDB7CEE5D48B}"/>
                </a:ext>
              </a:extLst>
            </p:cNvPr>
            <p:cNvGrpSpPr/>
            <p:nvPr/>
          </p:nvGrpSpPr>
          <p:grpSpPr>
            <a:xfrm>
              <a:off x="5672012" y="5368359"/>
              <a:ext cx="191429" cy="411090"/>
              <a:chOff x="3756454" y="5198738"/>
              <a:chExt cx="298902" cy="664745"/>
            </a:xfrm>
          </p:grpSpPr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0104B238-E06F-4360-9249-EA57304751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879" y="5198738"/>
                <a:ext cx="83330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8BEA55DB-D184-40AB-8246-9B9BC1135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8786" y="5303925"/>
                <a:ext cx="83330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7EDAB2FE-EE87-4B2C-85BC-94925C65AEC3}"/>
                  </a:ext>
                </a:extLst>
              </p:cNvPr>
              <p:cNvSpPr/>
              <p:nvPr/>
            </p:nvSpPr>
            <p:spPr>
              <a:xfrm>
                <a:off x="3756454" y="5598952"/>
                <a:ext cx="291761" cy="61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863DF6AC-3165-4977-A369-0AAAD3A6E109}"/>
                  </a:ext>
                </a:extLst>
              </p:cNvPr>
              <p:cNvSpPr/>
              <p:nvPr/>
            </p:nvSpPr>
            <p:spPr>
              <a:xfrm>
                <a:off x="3763595" y="5447897"/>
                <a:ext cx="291761" cy="61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92B421E-F47D-47A9-A3B3-E59CD4BEB961}"/>
              </a:ext>
            </a:extLst>
          </p:cNvPr>
          <p:cNvGrpSpPr/>
          <p:nvPr/>
        </p:nvGrpSpPr>
        <p:grpSpPr>
          <a:xfrm>
            <a:off x="6566964" y="4429299"/>
            <a:ext cx="1249681" cy="1828800"/>
            <a:chOff x="6566964" y="4429299"/>
            <a:chExt cx="1249681" cy="1828800"/>
          </a:xfrm>
        </p:grpSpPr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7372C489-FCD6-4652-B7E2-FA5F29E2B5EE}"/>
                </a:ext>
              </a:extLst>
            </p:cNvPr>
            <p:cNvGrpSpPr/>
            <p:nvPr/>
          </p:nvGrpSpPr>
          <p:grpSpPr>
            <a:xfrm>
              <a:off x="6566964" y="4429299"/>
              <a:ext cx="1249681" cy="1828800"/>
              <a:chOff x="5305038" y="1661959"/>
              <a:chExt cx="1249681" cy="1828800"/>
            </a:xfrm>
          </p:grpSpPr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FB23F0DA-FA60-4E97-B9BB-A66395E033E3}"/>
                  </a:ext>
                </a:extLst>
              </p:cNvPr>
              <p:cNvSpPr/>
              <p:nvPr/>
            </p:nvSpPr>
            <p:spPr>
              <a:xfrm>
                <a:off x="5305039" y="1661959"/>
                <a:ext cx="124968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19" name="Gerade Verbindung mit Pfeil 218">
                <a:extLst>
                  <a:ext uri="{FF2B5EF4-FFF2-40B4-BE49-F238E27FC236}">
                    <a16:creationId xmlns:a16="http://schemas.microsoft.com/office/drawing/2014/main" id="{68D78869-6750-46DD-B32F-321E3DDF16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5038" y="244424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 Verbindung mit Pfeil 219">
                <a:extLst>
                  <a:ext uri="{FF2B5EF4-FFF2-40B4-BE49-F238E27FC236}">
                    <a16:creationId xmlns:a16="http://schemas.microsoft.com/office/drawing/2014/main" id="{124EC94C-4EF2-47C0-BD11-4DDCA265A6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5038" y="258815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 Verbindung mit Pfeil 220">
                <a:extLst>
                  <a:ext uri="{FF2B5EF4-FFF2-40B4-BE49-F238E27FC236}">
                    <a16:creationId xmlns:a16="http://schemas.microsoft.com/office/drawing/2014/main" id="{CD18B6C8-18D6-4C33-9B0D-11187C76CE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5038" y="230034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6E61D5F5-248C-427D-B85F-212B7DF6F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5038" y="273205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 Verbindung mit Pfeil 222">
                <a:extLst>
                  <a:ext uri="{FF2B5EF4-FFF2-40B4-BE49-F238E27FC236}">
                    <a16:creationId xmlns:a16="http://schemas.microsoft.com/office/drawing/2014/main" id="{6959DE06-EC72-4405-84B6-513AD05970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5038" y="287596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uppieren 223">
                <a:extLst>
                  <a:ext uri="{FF2B5EF4-FFF2-40B4-BE49-F238E27FC236}">
                    <a16:creationId xmlns:a16="http://schemas.microsoft.com/office/drawing/2014/main" id="{B5BA6C26-EAC7-46A4-AD00-755897BFC567}"/>
                  </a:ext>
                </a:extLst>
              </p:cNvPr>
              <p:cNvGrpSpPr/>
              <p:nvPr/>
            </p:nvGrpSpPr>
            <p:grpSpPr>
              <a:xfrm>
                <a:off x="5901534" y="1920137"/>
                <a:ext cx="178563" cy="885724"/>
                <a:chOff x="4691967" y="815001"/>
                <a:chExt cx="1449757" cy="4348016"/>
              </a:xfrm>
            </p:grpSpPr>
            <p:sp>
              <p:nvSpPr>
                <p:cNvPr id="225" name="Ellipse 224">
                  <a:extLst>
                    <a:ext uri="{FF2B5EF4-FFF2-40B4-BE49-F238E27FC236}">
                      <a16:creationId xmlns:a16="http://schemas.microsoft.com/office/drawing/2014/main" id="{7776F77F-E0DC-4B7E-B20D-0EF716FEE830}"/>
                    </a:ext>
                  </a:extLst>
                </p:cNvPr>
                <p:cNvSpPr/>
                <p:nvPr/>
              </p:nvSpPr>
              <p:spPr>
                <a:xfrm rot="19759083">
                  <a:off x="4691967" y="4443692"/>
                  <a:ext cx="1449757" cy="66002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  <a:p>
                  <a:pPr algn="ctr"/>
                  <a:endParaRPr lang="de-DE" dirty="0"/>
                </a:p>
              </p:txBody>
            </p:sp>
            <p:sp>
              <p:nvSpPr>
                <p:cNvPr id="226" name="Minuszeichen 225">
                  <a:extLst>
                    <a:ext uri="{FF2B5EF4-FFF2-40B4-BE49-F238E27FC236}">
                      <a16:creationId xmlns:a16="http://schemas.microsoft.com/office/drawing/2014/main" id="{496083C4-7225-4EE0-BCBB-1646592490A8}"/>
                    </a:ext>
                  </a:extLst>
                </p:cNvPr>
                <p:cNvSpPr/>
                <p:nvPr/>
              </p:nvSpPr>
              <p:spPr>
                <a:xfrm rot="5400000" flipV="1">
                  <a:off x="3823011" y="2889859"/>
                  <a:ext cx="4348016" cy="198299"/>
                </a:xfrm>
                <a:prstGeom prst="mathMinus">
                  <a:avLst>
                    <a:gd name="adj1" fmla="val 2367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227" name="Gruppieren 226">
              <a:extLst>
                <a:ext uri="{FF2B5EF4-FFF2-40B4-BE49-F238E27FC236}">
                  <a16:creationId xmlns:a16="http://schemas.microsoft.com/office/drawing/2014/main" id="{D04B1387-609E-476D-BBB1-BFF3F54DC0B3}"/>
                </a:ext>
              </a:extLst>
            </p:cNvPr>
            <p:cNvGrpSpPr/>
            <p:nvPr/>
          </p:nvGrpSpPr>
          <p:grpSpPr>
            <a:xfrm>
              <a:off x="6933347" y="5288349"/>
              <a:ext cx="191429" cy="411090"/>
              <a:chOff x="3756454" y="5198738"/>
              <a:chExt cx="298902" cy="664745"/>
            </a:xfrm>
          </p:grpSpPr>
          <p:cxnSp>
            <p:nvCxnSpPr>
              <p:cNvPr id="228" name="Gerader Verbinder 227">
                <a:extLst>
                  <a:ext uri="{FF2B5EF4-FFF2-40B4-BE49-F238E27FC236}">
                    <a16:creationId xmlns:a16="http://schemas.microsoft.com/office/drawing/2014/main" id="{8EC552E3-38A0-4FE2-9A6A-A7EC1A68FF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879" y="5198738"/>
                <a:ext cx="83330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r Verbinder 228">
                <a:extLst>
                  <a:ext uri="{FF2B5EF4-FFF2-40B4-BE49-F238E27FC236}">
                    <a16:creationId xmlns:a16="http://schemas.microsoft.com/office/drawing/2014/main" id="{ABD78371-7EDB-4331-ACE1-20FC6C70F7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8786" y="5303925"/>
                <a:ext cx="83330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hteck 229">
                <a:extLst>
                  <a:ext uri="{FF2B5EF4-FFF2-40B4-BE49-F238E27FC236}">
                    <a16:creationId xmlns:a16="http://schemas.microsoft.com/office/drawing/2014/main" id="{B6602CA4-851D-4CE9-A9C8-D73954C080D0}"/>
                  </a:ext>
                </a:extLst>
              </p:cNvPr>
              <p:cNvSpPr/>
              <p:nvPr/>
            </p:nvSpPr>
            <p:spPr>
              <a:xfrm>
                <a:off x="3756454" y="5598952"/>
                <a:ext cx="291761" cy="61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Rechteck 230">
                <a:extLst>
                  <a:ext uri="{FF2B5EF4-FFF2-40B4-BE49-F238E27FC236}">
                    <a16:creationId xmlns:a16="http://schemas.microsoft.com/office/drawing/2014/main" id="{E54A4E84-6193-4ADA-8AF5-3B3AD8747EBE}"/>
                  </a:ext>
                </a:extLst>
              </p:cNvPr>
              <p:cNvSpPr/>
              <p:nvPr/>
            </p:nvSpPr>
            <p:spPr>
              <a:xfrm>
                <a:off x="3763595" y="5447897"/>
                <a:ext cx="291761" cy="61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6B249124-E396-43E6-9F74-2AE9A4EF9246}"/>
              </a:ext>
            </a:extLst>
          </p:cNvPr>
          <p:cNvGrpSpPr/>
          <p:nvPr/>
        </p:nvGrpSpPr>
        <p:grpSpPr>
          <a:xfrm>
            <a:off x="7823319" y="4428579"/>
            <a:ext cx="1249681" cy="1828800"/>
            <a:chOff x="7802815" y="1661174"/>
            <a:chExt cx="1249681" cy="1828800"/>
          </a:xfrm>
        </p:grpSpPr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D0378D19-057F-45FF-ABDC-12A6A01CCEF1}"/>
                </a:ext>
              </a:extLst>
            </p:cNvPr>
            <p:cNvSpPr/>
            <p:nvPr/>
          </p:nvSpPr>
          <p:spPr>
            <a:xfrm>
              <a:off x="7802816" y="1661174"/>
              <a:ext cx="124968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4" name="Gerade Verbindung mit Pfeil 233">
              <a:extLst>
                <a:ext uri="{FF2B5EF4-FFF2-40B4-BE49-F238E27FC236}">
                  <a16:creationId xmlns:a16="http://schemas.microsoft.com/office/drawing/2014/main" id="{72E9C62A-EDD8-4552-9CD5-C23169987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2815" y="244346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8A31368D-615E-4D3F-94C0-51CCD2F75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2815" y="258736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>
              <a:extLst>
                <a:ext uri="{FF2B5EF4-FFF2-40B4-BE49-F238E27FC236}">
                  <a16:creationId xmlns:a16="http://schemas.microsoft.com/office/drawing/2014/main" id="{4ADA543C-3653-4966-B7EF-4BBC560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2815" y="229955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mit Pfeil 236">
              <a:extLst>
                <a:ext uri="{FF2B5EF4-FFF2-40B4-BE49-F238E27FC236}">
                  <a16:creationId xmlns:a16="http://schemas.microsoft.com/office/drawing/2014/main" id="{464C6A48-5EB5-4277-B29D-8A61B5EB2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2815" y="273127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EA2FBA77-4407-4216-86C4-291D85107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2815" y="287517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A210B8B9-7F53-404F-982F-E59BA4518E32}"/>
                </a:ext>
              </a:extLst>
            </p:cNvPr>
            <p:cNvGrpSpPr/>
            <p:nvPr/>
          </p:nvGrpSpPr>
          <p:grpSpPr>
            <a:xfrm>
              <a:off x="8399311" y="1854582"/>
              <a:ext cx="178563" cy="885724"/>
              <a:chOff x="4691967" y="815001"/>
              <a:chExt cx="1449757" cy="4348016"/>
            </a:xfrm>
          </p:grpSpPr>
          <p:sp>
            <p:nvSpPr>
              <p:cNvPr id="240" name="Ellipse 239">
                <a:extLst>
                  <a:ext uri="{FF2B5EF4-FFF2-40B4-BE49-F238E27FC236}">
                    <a16:creationId xmlns:a16="http://schemas.microsoft.com/office/drawing/2014/main" id="{60FC7F15-794F-418B-8381-B556E8D16DC3}"/>
                  </a:ext>
                </a:extLst>
              </p:cNvPr>
              <p:cNvSpPr/>
              <p:nvPr/>
            </p:nvSpPr>
            <p:spPr>
              <a:xfrm rot="19759083">
                <a:off x="4691967" y="4443692"/>
                <a:ext cx="1449757" cy="66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241" name="Minuszeichen 240">
                <a:extLst>
                  <a:ext uri="{FF2B5EF4-FFF2-40B4-BE49-F238E27FC236}">
                    <a16:creationId xmlns:a16="http://schemas.microsoft.com/office/drawing/2014/main" id="{FED83DB9-4493-4B95-BAFD-F9EE2CF655A3}"/>
                  </a:ext>
                </a:extLst>
              </p:cNvPr>
              <p:cNvSpPr/>
              <p:nvPr/>
            </p:nvSpPr>
            <p:spPr>
              <a:xfrm rot="5400000" flipV="1">
                <a:off x="3823011" y="2889859"/>
                <a:ext cx="4348016" cy="198299"/>
              </a:xfrm>
              <a:prstGeom prst="mathMinus">
                <a:avLst>
                  <a:gd name="adj1" fmla="val 23672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242" name="Gruppieren 241">
            <a:extLst>
              <a:ext uri="{FF2B5EF4-FFF2-40B4-BE49-F238E27FC236}">
                <a16:creationId xmlns:a16="http://schemas.microsoft.com/office/drawing/2014/main" id="{C99F9663-CD9A-4FE7-9F04-F93690EBC1C8}"/>
              </a:ext>
            </a:extLst>
          </p:cNvPr>
          <p:cNvGrpSpPr/>
          <p:nvPr/>
        </p:nvGrpSpPr>
        <p:grpSpPr>
          <a:xfrm>
            <a:off x="8205348" y="5222859"/>
            <a:ext cx="191429" cy="411090"/>
            <a:chOff x="3756454" y="5198738"/>
            <a:chExt cx="298902" cy="664745"/>
          </a:xfrm>
        </p:grpSpPr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38246858-3A05-4317-9621-41D2A154C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4879" y="5198738"/>
              <a:ext cx="83330" cy="559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DDE24F8-CAAF-450C-B9FE-6CCE2E7F4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8786" y="5303925"/>
              <a:ext cx="83330" cy="559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D4564A5B-A7CA-4582-B8E5-2FC3315866E7}"/>
                </a:ext>
              </a:extLst>
            </p:cNvPr>
            <p:cNvSpPr/>
            <p:nvPr/>
          </p:nvSpPr>
          <p:spPr>
            <a:xfrm>
              <a:off x="3756454" y="5598952"/>
              <a:ext cx="291761" cy="612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2A8454D-2BF4-4CA0-ACF6-A0D17B3F81CF}"/>
                </a:ext>
              </a:extLst>
            </p:cNvPr>
            <p:cNvSpPr/>
            <p:nvPr/>
          </p:nvSpPr>
          <p:spPr>
            <a:xfrm>
              <a:off x="3763595" y="5447897"/>
              <a:ext cx="291761" cy="612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C3B4759-4FD5-4892-BD9E-8D2EF5E09BDA}"/>
              </a:ext>
            </a:extLst>
          </p:cNvPr>
          <p:cNvGrpSpPr/>
          <p:nvPr/>
        </p:nvGrpSpPr>
        <p:grpSpPr>
          <a:xfrm>
            <a:off x="9805130" y="4624615"/>
            <a:ext cx="115229" cy="353160"/>
            <a:chOff x="9805130" y="4624615"/>
            <a:chExt cx="115229" cy="353160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87C9C934-67B3-46D2-B5D5-46DDBA244A3E}"/>
                </a:ext>
              </a:extLst>
            </p:cNvPr>
            <p:cNvCxnSpPr>
              <a:cxnSpLocks/>
            </p:cNvCxnSpPr>
            <p:nvPr/>
          </p:nvCxnSpPr>
          <p:spPr>
            <a:xfrm>
              <a:off x="9805130" y="4624615"/>
              <a:ext cx="12212" cy="353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A17DEAB-E0AC-457B-84BE-EC6D7A6AE08D}"/>
                </a:ext>
              </a:extLst>
            </p:cNvPr>
            <p:cNvSpPr/>
            <p:nvPr/>
          </p:nvSpPr>
          <p:spPr>
            <a:xfrm rot="19782125">
              <a:off x="9811726" y="4913939"/>
              <a:ext cx="108633" cy="55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Minuszeichen 177">
            <a:extLst>
              <a:ext uri="{FF2B5EF4-FFF2-40B4-BE49-F238E27FC236}">
                <a16:creationId xmlns:a16="http://schemas.microsoft.com/office/drawing/2014/main" id="{7C4ED9B0-831C-C6EA-62F8-0D086BE834E1}"/>
              </a:ext>
            </a:extLst>
          </p:cNvPr>
          <p:cNvSpPr/>
          <p:nvPr/>
        </p:nvSpPr>
        <p:spPr>
          <a:xfrm rot="5400000" flipV="1">
            <a:off x="10617260" y="2707220"/>
            <a:ext cx="581848" cy="63720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94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B8B6D48-18C9-4987-8E86-A90B0A68FDD5}"/>
              </a:ext>
            </a:extLst>
          </p:cNvPr>
          <p:cNvGrpSpPr/>
          <p:nvPr/>
        </p:nvGrpSpPr>
        <p:grpSpPr>
          <a:xfrm>
            <a:off x="9805130" y="4624615"/>
            <a:ext cx="115229" cy="353160"/>
            <a:chOff x="9805130" y="4624615"/>
            <a:chExt cx="115229" cy="35316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10811F18-004C-4C87-BCF6-506A49F921FC}"/>
                </a:ext>
              </a:extLst>
            </p:cNvPr>
            <p:cNvCxnSpPr>
              <a:cxnSpLocks/>
            </p:cNvCxnSpPr>
            <p:nvPr/>
          </p:nvCxnSpPr>
          <p:spPr>
            <a:xfrm>
              <a:off x="9805130" y="4624615"/>
              <a:ext cx="12212" cy="353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5567ACCB-5A01-4FF1-81B0-869C09AC25EE}"/>
                </a:ext>
              </a:extLst>
            </p:cNvPr>
            <p:cNvSpPr/>
            <p:nvPr/>
          </p:nvSpPr>
          <p:spPr>
            <a:xfrm rot="19782125">
              <a:off x="9811726" y="4913939"/>
              <a:ext cx="108633" cy="55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F3E6DB5-A1DB-6501-1BB9-FD0DDCAF2154}"/>
              </a:ext>
            </a:extLst>
          </p:cNvPr>
          <p:cNvGrpSpPr/>
          <p:nvPr/>
        </p:nvGrpSpPr>
        <p:grpSpPr>
          <a:xfrm>
            <a:off x="2805675" y="1661961"/>
            <a:ext cx="1249681" cy="1826101"/>
            <a:chOff x="2805675" y="1661961"/>
            <a:chExt cx="1249681" cy="1826101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27F5C7F-04E1-428A-9E3C-37996944F0D3}"/>
                </a:ext>
              </a:extLst>
            </p:cNvPr>
            <p:cNvSpPr/>
            <p:nvPr/>
          </p:nvSpPr>
          <p:spPr>
            <a:xfrm>
              <a:off x="2805676" y="1661961"/>
              <a:ext cx="1249680" cy="182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EAEA60FE-9354-4CFF-AC61-7BE572559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443095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7AFDBF49-8E98-4958-BE60-93534D3D9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58678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604FE126-C72F-4945-8EDE-F903D6EFA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29940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CB3B9DF-086C-4F6D-92D5-775EFB76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73048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3E504DF-10E2-44E3-9A33-33972FD9C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87417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1C71AAD-6385-46B8-A486-0EC6A7FF1FEB}"/>
              </a:ext>
            </a:extLst>
          </p:cNvPr>
          <p:cNvGrpSpPr/>
          <p:nvPr/>
        </p:nvGrpSpPr>
        <p:grpSpPr>
          <a:xfrm>
            <a:off x="4055356" y="1659262"/>
            <a:ext cx="1249681" cy="1828800"/>
            <a:chOff x="4055356" y="1659262"/>
            <a:chExt cx="1249681" cy="1828800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4BDF3A21-85F7-4966-A2F3-AFD6E5404B69}"/>
                </a:ext>
              </a:extLst>
            </p:cNvPr>
            <p:cNvGrpSpPr/>
            <p:nvPr/>
          </p:nvGrpSpPr>
          <p:grpSpPr>
            <a:xfrm>
              <a:off x="4055356" y="1659262"/>
              <a:ext cx="1249681" cy="1828800"/>
              <a:chOff x="4055356" y="1659262"/>
              <a:chExt cx="1249681" cy="182880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1499AB73-DFFA-4152-A14C-88D3623880C8}"/>
                  </a:ext>
                </a:extLst>
              </p:cNvPr>
              <p:cNvSpPr/>
              <p:nvPr/>
            </p:nvSpPr>
            <p:spPr>
              <a:xfrm>
                <a:off x="4055357" y="1659262"/>
                <a:ext cx="124968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BD810E96-9B0E-4366-8970-BA596B7C5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5356" y="2441551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105E773C-DEF6-46DF-A83C-F86BEF262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5356" y="2585456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098D338C-2F2C-4671-9B7F-FA0AB0DA6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5356" y="2297646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mit Pfeil 52">
                <a:extLst>
                  <a:ext uri="{FF2B5EF4-FFF2-40B4-BE49-F238E27FC236}">
                    <a16:creationId xmlns:a16="http://schemas.microsoft.com/office/drawing/2014/main" id="{3C543499-8FF6-431A-85DE-26EB4A2C46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5356" y="2729361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B60197A2-58CE-4053-9C90-481C17EAB5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5356" y="2873266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6D3EE713-B2F8-45F2-97A8-479F3E9F0EA6}"/>
                  </a:ext>
                </a:extLst>
              </p:cNvPr>
              <p:cNvGrpSpPr/>
              <p:nvPr/>
            </p:nvGrpSpPr>
            <p:grpSpPr>
              <a:xfrm>
                <a:off x="4651852" y="2054600"/>
                <a:ext cx="178563" cy="885724"/>
                <a:chOff x="4691967" y="815001"/>
                <a:chExt cx="1449757" cy="4348016"/>
              </a:xfrm>
            </p:grpSpPr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E3B97D13-6C07-4104-B809-F397382F53E3}"/>
                    </a:ext>
                  </a:extLst>
                </p:cNvPr>
                <p:cNvSpPr/>
                <p:nvPr/>
              </p:nvSpPr>
              <p:spPr>
                <a:xfrm rot="19759083">
                  <a:off x="4691967" y="4443692"/>
                  <a:ext cx="1449757" cy="66002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  <a:p>
                  <a:pPr algn="ctr"/>
                  <a:endParaRPr lang="de-DE" dirty="0"/>
                </a:p>
              </p:txBody>
            </p:sp>
            <p:sp>
              <p:nvSpPr>
                <p:cNvPr id="57" name="Minuszeichen 56">
                  <a:extLst>
                    <a:ext uri="{FF2B5EF4-FFF2-40B4-BE49-F238E27FC236}">
                      <a16:creationId xmlns:a16="http://schemas.microsoft.com/office/drawing/2014/main" id="{C7EE4809-0EB8-41AE-A5E0-DD7DF246F70A}"/>
                    </a:ext>
                  </a:extLst>
                </p:cNvPr>
                <p:cNvSpPr/>
                <p:nvPr/>
              </p:nvSpPr>
              <p:spPr>
                <a:xfrm rot="5400000" flipV="1">
                  <a:off x="3823011" y="2889859"/>
                  <a:ext cx="4348016" cy="198299"/>
                </a:xfrm>
                <a:prstGeom prst="mathMinus">
                  <a:avLst>
                    <a:gd name="adj1" fmla="val 2367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2A24C6D3-AD37-43A2-BD46-3CF23C6068C6}"/>
                </a:ext>
              </a:extLst>
            </p:cNvPr>
            <p:cNvGrpSpPr/>
            <p:nvPr/>
          </p:nvGrpSpPr>
          <p:grpSpPr>
            <a:xfrm>
              <a:off x="4514816" y="2574692"/>
              <a:ext cx="115229" cy="353160"/>
              <a:chOff x="9805130" y="4624615"/>
              <a:chExt cx="115229" cy="353160"/>
            </a:xfrm>
          </p:grpSpPr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FAD2CC3-20E5-42D9-B7B8-FFD7455BF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5130" y="4624615"/>
                <a:ext cx="12212" cy="353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681E384F-AA58-4A68-A726-21DD92ED9E07}"/>
                  </a:ext>
                </a:extLst>
              </p:cNvPr>
              <p:cNvSpPr/>
              <p:nvPr/>
            </p:nvSpPr>
            <p:spPr>
              <a:xfrm rot="19782125">
                <a:off x="9811726" y="4913939"/>
                <a:ext cx="108633" cy="555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AD714B0-38B1-4A10-9754-7DBC8D875C1C}"/>
              </a:ext>
            </a:extLst>
          </p:cNvPr>
          <p:cNvGrpSpPr/>
          <p:nvPr/>
        </p:nvGrpSpPr>
        <p:grpSpPr>
          <a:xfrm>
            <a:off x="5305037" y="1652523"/>
            <a:ext cx="1249681" cy="1828800"/>
            <a:chOff x="5305037" y="1652523"/>
            <a:chExt cx="1249681" cy="1828800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A75AB149-A00C-4B37-8302-95B53658387E}"/>
                </a:ext>
              </a:extLst>
            </p:cNvPr>
            <p:cNvGrpSpPr/>
            <p:nvPr/>
          </p:nvGrpSpPr>
          <p:grpSpPr>
            <a:xfrm>
              <a:off x="5305037" y="1652523"/>
              <a:ext cx="1249681" cy="1828800"/>
              <a:chOff x="5305038" y="1661959"/>
              <a:chExt cx="1249681" cy="1828800"/>
            </a:xfrm>
          </p:grpSpPr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3701DE49-FB76-4EDD-8A8B-B1FD432229F8}"/>
                  </a:ext>
                </a:extLst>
              </p:cNvPr>
              <p:cNvSpPr/>
              <p:nvPr/>
            </p:nvSpPr>
            <p:spPr>
              <a:xfrm>
                <a:off x="5305039" y="1661959"/>
                <a:ext cx="124968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3DE931E5-F926-40E3-831E-2A0EDA1ABF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5038" y="244424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9C373076-6ED1-4F92-87FB-E9CCB748C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5038" y="258815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1AC67F51-861A-421B-82D2-7D478B27E9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5038" y="230034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37B01B67-B0CD-4075-9909-13C6106D65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5038" y="273205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836602D5-8856-48CB-AC47-99BAD921EF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5038" y="287596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uppieren 67">
                <a:extLst>
                  <a:ext uri="{FF2B5EF4-FFF2-40B4-BE49-F238E27FC236}">
                    <a16:creationId xmlns:a16="http://schemas.microsoft.com/office/drawing/2014/main" id="{F33ED83F-D859-4547-B24F-7F89B5BF61EE}"/>
                  </a:ext>
                </a:extLst>
              </p:cNvPr>
              <p:cNvGrpSpPr/>
              <p:nvPr/>
            </p:nvGrpSpPr>
            <p:grpSpPr>
              <a:xfrm>
                <a:off x="5901534" y="1920137"/>
                <a:ext cx="178563" cy="885724"/>
                <a:chOff x="4691967" y="815001"/>
                <a:chExt cx="1449757" cy="4348016"/>
              </a:xfrm>
            </p:grpSpPr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871F41E9-5841-41B1-9511-D5207E86A8AF}"/>
                    </a:ext>
                  </a:extLst>
                </p:cNvPr>
                <p:cNvSpPr/>
                <p:nvPr/>
              </p:nvSpPr>
              <p:spPr>
                <a:xfrm rot="19759083">
                  <a:off x="4691967" y="4443692"/>
                  <a:ext cx="1449757" cy="66002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  <a:p>
                  <a:pPr algn="ctr"/>
                  <a:endParaRPr lang="de-DE" dirty="0"/>
                </a:p>
              </p:txBody>
            </p:sp>
            <p:sp>
              <p:nvSpPr>
                <p:cNvPr id="70" name="Minuszeichen 69">
                  <a:extLst>
                    <a:ext uri="{FF2B5EF4-FFF2-40B4-BE49-F238E27FC236}">
                      <a16:creationId xmlns:a16="http://schemas.microsoft.com/office/drawing/2014/main" id="{C05A0AE7-4B4E-4A79-8050-C60925096D23}"/>
                    </a:ext>
                  </a:extLst>
                </p:cNvPr>
                <p:cNvSpPr/>
                <p:nvPr/>
              </p:nvSpPr>
              <p:spPr>
                <a:xfrm rot="5400000" flipV="1">
                  <a:off x="3823011" y="2889859"/>
                  <a:ext cx="4348016" cy="198299"/>
                </a:xfrm>
                <a:prstGeom prst="mathMinus">
                  <a:avLst>
                    <a:gd name="adj1" fmla="val 2367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35733A0E-D68B-4E4E-9EAE-879259BE1B8A}"/>
                </a:ext>
              </a:extLst>
            </p:cNvPr>
            <p:cNvGrpSpPr/>
            <p:nvPr/>
          </p:nvGrpSpPr>
          <p:grpSpPr>
            <a:xfrm>
              <a:off x="5764497" y="2398112"/>
              <a:ext cx="115229" cy="353160"/>
              <a:chOff x="9805130" y="4624615"/>
              <a:chExt cx="115229" cy="353160"/>
            </a:xfrm>
          </p:grpSpPr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020DCAEC-0646-4D58-9843-1FEE4734F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5130" y="4624615"/>
                <a:ext cx="12212" cy="353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E2A3D42B-A16E-406C-9083-99EDD911C97E}"/>
                  </a:ext>
                </a:extLst>
              </p:cNvPr>
              <p:cNvSpPr/>
              <p:nvPr/>
            </p:nvSpPr>
            <p:spPr>
              <a:xfrm rot="19782125">
                <a:off x="9811726" y="4913939"/>
                <a:ext cx="108633" cy="555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E1E68EF-FF4C-4DBB-9A43-5EDAD0AD35EE}"/>
              </a:ext>
            </a:extLst>
          </p:cNvPr>
          <p:cNvGrpSpPr/>
          <p:nvPr/>
        </p:nvGrpSpPr>
        <p:grpSpPr>
          <a:xfrm>
            <a:off x="6554719" y="1652523"/>
            <a:ext cx="1249681" cy="1828800"/>
            <a:chOff x="6554719" y="1652523"/>
            <a:chExt cx="1249681" cy="1828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6729253C-2886-4FFF-AFCD-2EEFEC217869}"/>
                </a:ext>
              </a:extLst>
            </p:cNvPr>
            <p:cNvGrpSpPr/>
            <p:nvPr/>
          </p:nvGrpSpPr>
          <p:grpSpPr>
            <a:xfrm>
              <a:off x="6554719" y="1652523"/>
              <a:ext cx="1249681" cy="1828800"/>
              <a:chOff x="7802815" y="1661174"/>
              <a:chExt cx="1249681" cy="1828800"/>
            </a:xfrm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5801F276-16D7-44BD-B106-E07BC02DD183}"/>
                  </a:ext>
                </a:extLst>
              </p:cNvPr>
              <p:cNvSpPr/>
              <p:nvPr/>
            </p:nvSpPr>
            <p:spPr>
              <a:xfrm>
                <a:off x="7802816" y="1661174"/>
                <a:ext cx="124968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6" name="Gerade Verbindung mit Pfeil 75">
                <a:extLst>
                  <a:ext uri="{FF2B5EF4-FFF2-40B4-BE49-F238E27FC236}">
                    <a16:creationId xmlns:a16="http://schemas.microsoft.com/office/drawing/2014/main" id="{8076AF48-6E49-4670-A015-A1D5BA1CA5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2815" y="244346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12A2FDDB-B639-4C13-A3BF-A88B7C5A3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2815" y="258736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mit Pfeil 77">
                <a:extLst>
                  <a:ext uri="{FF2B5EF4-FFF2-40B4-BE49-F238E27FC236}">
                    <a16:creationId xmlns:a16="http://schemas.microsoft.com/office/drawing/2014/main" id="{BBAF66D1-614D-479D-94BE-F5211D09EC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2815" y="229955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42AD099F-EDB6-40D6-87ED-F90C090330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2815" y="273127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634B4BEC-11B0-4BCA-A846-A82AC8B4B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2815" y="287517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41A16D93-5A35-4336-918E-C400202716C2}"/>
                  </a:ext>
                </a:extLst>
              </p:cNvPr>
              <p:cNvGrpSpPr/>
              <p:nvPr/>
            </p:nvGrpSpPr>
            <p:grpSpPr>
              <a:xfrm>
                <a:off x="8399311" y="1854582"/>
                <a:ext cx="178563" cy="885724"/>
                <a:chOff x="4691967" y="815001"/>
                <a:chExt cx="1449757" cy="4348016"/>
              </a:xfrm>
            </p:grpSpPr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5EDE098B-8992-434C-A7DD-82852683373E}"/>
                    </a:ext>
                  </a:extLst>
                </p:cNvPr>
                <p:cNvSpPr/>
                <p:nvPr/>
              </p:nvSpPr>
              <p:spPr>
                <a:xfrm rot="19759083">
                  <a:off x="4691967" y="4443692"/>
                  <a:ext cx="1449757" cy="66002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  <a:p>
                  <a:pPr algn="ctr"/>
                  <a:endParaRPr lang="de-DE" dirty="0"/>
                </a:p>
              </p:txBody>
            </p:sp>
            <p:sp>
              <p:nvSpPr>
                <p:cNvPr id="83" name="Minuszeichen 82">
                  <a:extLst>
                    <a:ext uri="{FF2B5EF4-FFF2-40B4-BE49-F238E27FC236}">
                      <a16:creationId xmlns:a16="http://schemas.microsoft.com/office/drawing/2014/main" id="{E44DFD25-87B7-4681-83DD-7179A9A6A87F}"/>
                    </a:ext>
                  </a:extLst>
                </p:cNvPr>
                <p:cNvSpPr/>
                <p:nvPr/>
              </p:nvSpPr>
              <p:spPr>
                <a:xfrm rot="5400000" flipV="1">
                  <a:off x="3823011" y="2889859"/>
                  <a:ext cx="4348016" cy="198299"/>
                </a:xfrm>
                <a:prstGeom prst="mathMinus">
                  <a:avLst>
                    <a:gd name="adj1" fmla="val 2367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22A4C22A-0A53-4F13-89E2-6610A94B71A8}"/>
                </a:ext>
              </a:extLst>
            </p:cNvPr>
            <p:cNvGrpSpPr/>
            <p:nvPr/>
          </p:nvGrpSpPr>
          <p:grpSpPr>
            <a:xfrm>
              <a:off x="7014176" y="2357035"/>
              <a:ext cx="115229" cy="353160"/>
              <a:chOff x="9805130" y="4624615"/>
              <a:chExt cx="115229" cy="353160"/>
            </a:xfrm>
          </p:grpSpPr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7C0F13B0-B498-4782-AF03-7B05A8579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5130" y="4624615"/>
                <a:ext cx="12212" cy="353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F058F7BE-83E0-47DF-AC72-CD9A1B72C371}"/>
                  </a:ext>
                </a:extLst>
              </p:cNvPr>
              <p:cNvSpPr/>
              <p:nvPr/>
            </p:nvSpPr>
            <p:spPr>
              <a:xfrm rot="19782125">
                <a:off x="9811726" y="4913939"/>
                <a:ext cx="108633" cy="555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BEFAF43-8369-1110-204E-87113EF605A1}"/>
              </a:ext>
            </a:extLst>
          </p:cNvPr>
          <p:cNvGrpSpPr/>
          <p:nvPr/>
        </p:nvGrpSpPr>
        <p:grpSpPr>
          <a:xfrm>
            <a:off x="8263855" y="1583062"/>
            <a:ext cx="1249681" cy="1828800"/>
            <a:chOff x="7942545" y="1515913"/>
            <a:chExt cx="1249681" cy="1828800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BD403987-EC2F-4256-B1A8-30D0FFC4136A}"/>
                </a:ext>
              </a:extLst>
            </p:cNvPr>
            <p:cNvSpPr/>
            <p:nvPr/>
          </p:nvSpPr>
          <p:spPr>
            <a:xfrm>
              <a:off x="7942546" y="1515913"/>
              <a:ext cx="124968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CB0FFE30-A1D2-480B-9FE3-090D0E71F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545" y="2298202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37C6CA28-6818-4292-BF18-E95635C1B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545" y="2442107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58698897-312F-40FA-B417-51FA6D8AC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545" y="2154297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1A1735CB-537D-41F6-BD8C-68EBD84D0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545" y="2586012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4C27B401-C082-4130-BD71-E0B8E13A3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545" y="2729917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FD647670-D094-412F-A057-1C4698CCAD28}"/>
                </a:ext>
              </a:extLst>
            </p:cNvPr>
            <p:cNvSpPr/>
            <p:nvPr/>
          </p:nvSpPr>
          <p:spPr>
            <a:xfrm rot="19759083">
              <a:off x="8535231" y="2367801"/>
              <a:ext cx="178563" cy="134451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815596FA-FB59-453D-B83E-2A9663227A27}"/>
                </a:ext>
              </a:extLst>
            </p:cNvPr>
            <p:cNvCxnSpPr>
              <a:cxnSpLocks/>
            </p:cNvCxnSpPr>
            <p:nvPr/>
          </p:nvCxnSpPr>
          <p:spPr>
            <a:xfrm>
              <a:off x="8407401" y="2125457"/>
              <a:ext cx="12212" cy="353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9F7CACD9-3D78-458F-BD09-1A51B407999E}"/>
                </a:ext>
              </a:extLst>
            </p:cNvPr>
            <p:cNvSpPr/>
            <p:nvPr/>
          </p:nvSpPr>
          <p:spPr>
            <a:xfrm rot="19782125">
              <a:off x="8413997" y="2414781"/>
              <a:ext cx="108633" cy="55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Minuszeichen 109">
              <a:extLst>
                <a:ext uri="{FF2B5EF4-FFF2-40B4-BE49-F238E27FC236}">
                  <a16:creationId xmlns:a16="http://schemas.microsoft.com/office/drawing/2014/main" id="{E78E42AE-B3EC-5AC4-AB64-67D654E89109}"/>
                </a:ext>
              </a:extLst>
            </p:cNvPr>
            <p:cNvSpPr/>
            <p:nvPr/>
          </p:nvSpPr>
          <p:spPr>
            <a:xfrm rot="5400000" flipV="1">
              <a:off x="8248093" y="2652356"/>
              <a:ext cx="581848" cy="22939"/>
            </a:xfrm>
            <a:prstGeom prst="mathMinus">
              <a:avLst>
                <a:gd name="adj1" fmla="val 23672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88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9FB259-8D99-49D4-A533-D1F2AD9AEC8D}"/>
              </a:ext>
            </a:extLst>
          </p:cNvPr>
          <p:cNvGrpSpPr/>
          <p:nvPr/>
        </p:nvGrpSpPr>
        <p:grpSpPr>
          <a:xfrm>
            <a:off x="1309817" y="2010031"/>
            <a:ext cx="2936788" cy="1795850"/>
            <a:chOff x="1309817" y="2010031"/>
            <a:chExt cx="2936788" cy="17958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28580D0-4565-4CCD-8ADF-C27E28FD2C99}"/>
                </a:ext>
              </a:extLst>
            </p:cNvPr>
            <p:cNvSpPr/>
            <p:nvPr/>
          </p:nvSpPr>
          <p:spPr>
            <a:xfrm>
              <a:off x="1309817" y="201003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C836FB1C-C124-464B-ADE1-1DF1CE7BEE9C}"/>
                </a:ext>
              </a:extLst>
            </p:cNvPr>
            <p:cNvGrpSpPr/>
            <p:nvPr/>
          </p:nvGrpSpPr>
          <p:grpSpPr>
            <a:xfrm>
              <a:off x="1705232" y="2010031"/>
              <a:ext cx="2541373" cy="1795849"/>
              <a:chOff x="1705232" y="2010031"/>
              <a:chExt cx="2541373" cy="1795849"/>
            </a:xfrm>
          </p:grpSpPr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F92140C3-F21A-450D-BD4F-25D20FB416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23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195EEC0D-787A-43BE-8CAC-CA82ADF0E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4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954C3824-1097-494F-BE20-7B91AF608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56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1C08B303-E186-4E76-9939-49F1C659C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918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ADA04C36-6F63-4D32-9129-B9D82360E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480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3306088F-1381-4D45-ABCE-C252F7E895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04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DD9493CE-7F85-400C-9DE9-4C6FC26AD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605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69EA3E3-57D8-4BCA-A18D-0C519C5C8AD8}"/>
                </a:ext>
              </a:extLst>
            </p:cNvPr>
            <p:cNvSpPr/>
            <p:nvPr/>
          </p:nvSpPr>
          <p:spPr>
            <a:xfrm>
              <a:off x="1643791" y="201003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7EBED755-FC16-43F3-B04E-4184A4AF77D7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0032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182B8C5-F574-4089-B7A1-C671E991C4B3}"/>
                </a:ext>
              </a:extLst>
            </p:cNvPr>
            <p:cNvSpPr/>
            <p:nvPr/>
          </p:nvSpPr>
          <p:spPr>
            <a:xfrm>
              <a:off x="2067352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E884D7A-40BD-4A31-9E2F-4D635FA1FE65}"/>
                </a:ext>
              </a:extLst>
            </p:cNvPr>
            <p:cNvSpPr/>
            <p:nvPr/>
          </p:nvSpPr>
          <p:spPr>
            <a:xfrm>
              <a:off x="2916537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29DCCAE-9087-4643-BEDA-B897BE60AE7E}"/>
                </a:ext>
              </a:extLst>
            </p:cNvPr>
            <p:cNvSpPr/>
            <p:nvPr/>
          </p:nvSpPr>
          <p:spPr>
            <a:xfrm>
              <a:off x="3340098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3F5539B-029B-43DE-895D-588740D65EE4}"/>
                </a:ext>
              </a:extLst>
            </p:cNvPr>
            <p:cNvSpPr/>
            <p:nvPr/>
          </p:nvSpPr>
          <p:spPr>
            <a:xfrm>
              <a:off x="3763659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9280D4B-B3E2-46CD-90CE-9624DA0665AA}"/>
                </a:ext>
              </a:extLst>
            </p:cNvPr>
            <p:cNvSpPr/>
            <p:nvPr/>
          </p:nvSpPr>
          <p:spPr>
            <a:xfrm>
              <a:off x="1309817" y="2018267"/>
              <a:ext cx="331912" cy="17876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F4A63A3-40DF-4099-99FA-AA5F4842FA08}"/>
                </a:ext>
              </a:extLst>
            </p:cNvPr>
            <p:cNvSpPr/>
            <p:nvPr/>
          </p:nvSpPr>
          <p:spPr>
            <a:xfrm>
              <a:off x="1641730" y="3064473"/>
              <a:ext cx="59303" cy="73729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738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1F75B94-8421-4E27-95C6-93A922AB7773}"/>
              </a:ext>
            </a:extLst>
          </p:cNvPr>
          <p:cNvGrpSpPr/>
          <p:nvPr/>
        </p:nvGrpSpPr>
        <p:grpSpPr>
          <a:xfrm>
            <a:off x="1309817" y="2010031"/>
            <a:ext cx="2936788" cy="1795850"/>
            <a:chOff x="1309817" y="2010031"/>
            <a:chExt cx="2936788" cy="17958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35A11D7-A41E-45F6-B478-16E51BE2FD37}"/>
                </a:ext>
              </a:extLst>
            </p:cNvPr>
            <p:cNvSpPr/>
            <p:nvPr/>
          </p:nvSpPr>
          <p:spPr>
            <a:xfrm>
              <a:off x="1309817" y="201003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168BC5A-179D-4FEC-BA39-095DF2FFA2C7}"/>
                </a:ext>
              </a:extLst>
            </p:cNvPr>
            <p:cNvGrpSpPr/>
            <p:nvPr/>
          </p:nvGrpSpPr>
          <p:grpSpPr>
            <a:xfrm>
              <a:off x="1705232" y="2010031"/>
              <a:ext cx="2541373" cy="1795849"/>
              <a:chOff x="1705232" y="2010031"/>
              <a:chExt cx="2541373" cy="1795849"/>
            </a:xfrm>
          </p:grpSpPr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273C0260-A475-41DC-8572-B6269D24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23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F17E160B-315A-4D69-966C-18993C963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4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4E2D2EF1-02B7-4351-B428-08C0EC1D2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56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783E33E-F1E7-4931-BC96-BFC2C254C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918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0F3BA89C-32D1-4542-B118-06D97F24B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480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B00D54C-7318-406A-BC06-3EC3A1C3C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04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FA69C168-442A-45E5-BFE5-9CEB26D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605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3E57FB6-3FC5-444A-8CB0-34B63E1FC512}"/>
                </a:ext>
              </a:extLst>
            </p:cNvPr>
            <p:cNvSpPr/>
            <p:nvPr/>
          </p:nvSpPr>
          <p:spPr>
            <a:xfrm>
              <a:off x="1643791" y="201003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2DC41D6-4BA6-4480-9A06-094C9F81F2C0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0032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B373B21-0C21-4E8D-A88F-9EF79DBF8CD2}"/>
                </a:ext>
              </a:extLst>
            </p:cNvPr>
            <p:cNvSpPr/>
            <p:nvPr/>
          </p:nvSpPr>
          <p:spPr>
            <a:xfrm>
              <a:off x="2067352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6FC3ADD-EF08-4F35-86EF-64A4B151DF7A}"/>
                </a:ext>
              </a:extLst>
            </p:cNvPr>
            <p:cNvSpPr/>
            <p:nvPr/>
          </p:nvSpPr>
          <p:spPr>
            <a:xfrm>
              <a:off x="2916537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0297E31-1EC5-4104-95C6-77AF219D47EB}"/>
                </a:ext>
              </a:extLst>
            </p:cNvPr>
            <p:cNvSpPr/>
            <p:nvPr/>
          </p:nvSpPr>
          <p:spPr>
            <a:xfrm>
              <a:off x="3340098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057CC86-49DC-40DB-AE95-980011A5278A}"/>
                </a:ext>
              </a:extLst>
            </p:cNvPr>
            <p:cNvSpPr/>
            <p:nvPr/>
          </p:nvSpPr>
          <p:spPr>
            <a:xfrm>
              <a:off x="3761601" y="201003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5E2808A-3AC9-4A49-AA5C-B5B4731F3D2A}"/>
                </a:ext>
              </a:extLst>
            </p:cNvPr>
            <p:cNvSpPr/>
            <p:nvPr/>
          </p:nvSpPr>
          <p:spPr>
            <a:xfrm>
              <a:off x="1766673" y="2010032"/>
              <a:ext cx="298615" cy="17917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F677E80-218D-4015-8285-9F45D46A2A2E}"/>
                </a:ext>
              </a:extLst>
            </p:cNvPr>
            <p:cNvSpPr/>
            <p:nvPr/>
          </p:nvSpPr>
          <p:spPr>
            <a:xfrm>
              <a:off x="1705233" y="3064474"/>
              <a:ext cx="55205" cy="7372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68EE9AB-026E-42A1-AFB1-B2C293F7EF1F}"/>
                </a:ext>
              </a:extLst>
            </p:cNvPr>
            <p:cNvSpPr/>
            <p:nvPr/>
          </p:nvSpPr>
          <p:spPr>
            <a:xfrm>
              <a:off x="2070944" y="3076826"/>
              <a:ext cx="57282" cy="72493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2711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7CD7A8-8174-4E38-A566-E7E1B482CC4E}"/>
              </a:ext>
            </a:extLst>
          </p:cNvPr>
          <p:cNvGrpSpPr/>
          <p:nvPr/>
        </p:nvGrpSpPr>
        <p:grpSpPr>
          <a:xfrm>
            <a:off x="1309817" y="1979551"/>
            <a:ext cx="2936788" cy="1795850"/>
            <a:chOff x="1309817" y="1979551"/>
            <a:chExt cx="2936788" cy="179585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85F0F28-C859-429C-B7BE-18D70DE82F9B}"/>
                </a:ext>
              </a:extLst>
            </p:cNvPr>
            <p:cNvSpPr/>
            <p:nvPr/>
          </p:nvSpPr>
          <p:spPr>
            <a:xfrm>
              <a:off x="1309817" y="197955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25D4168-11CB-4D91-A14C-F872156F2257}"/>
                </a:ext>
              </a:extLst>
            </p:cNvPr>
            <p:cNvGrpSpPr/>
            <p:nvPr/>
          </p:nvGrpSpPr>
          <p:grpSpPr>
            <a:xfrm>
              <a:off x="1705232" y="1979551"/>
              <a:ext cx="2541373" cy="1795849"/>
              <a:chOff x="1705232" y="2010031"/>
              <a:chExt cx="2541373" cy="1795849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29ED7457-10C7-4BB9-B498-919C3A0E1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23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618ECC2-BD36-46CB-89EE-BCC6B66FDC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4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5FA1D17C-E558-48B7-9121-13047B639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56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FA91A1ED-EADB-4BFD-B334-636419B2A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918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41FB3AD5-B36B-4B4F-A18E-F258A3106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480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592124D5-3A3D-417E-A8D6-5FE8B09CE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04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54816D66-3397-4956-8F9B-4F36DF48B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605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E74F30A-A8E3-4EE8-9337-D05CDEBF4651}"/>
                </a:ext>
              </a:extLst>
            </p:cNvPr>
            <p:cNvSpPr/>
            <p:nvPr/>
          </p:nvSpPr>
          <p:spPr>
            <a:xfrm>
              <a:off x="1643791" y="197955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F75D12D-4773-4DD9-BAC8-93E0F017A0A0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1979552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11E8854-0C99-413A-87F4-1543871B747A}"/>
                </a:ext>
              </a:extLst>
            </p:cNvPr>
            <p:cNvSpPr/>
            <p:nvPr/>
          </p:nvSpPr>
          <p:spPr>
            <a:xfrm>
              <a:off x="2067352" y="198778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4C34FE4-C17A-47DD-8B3A-A4998A459645}"/>
                </a:ext>
              </a:extLst>
            </p:cNvPr>
            <p:cNvSpPr/>
            <p:nvPr/>
          </p:nvSpPr>
          <p:spPr>
            <a:xfrm>
              <a:off x="2916537" y="198778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0834C8D-649F-46E9-8388-AB703817C52E}"/>
                </a:ext>
              </a:extLst>
            </p:cNvPr>
            <p:cNvSpPr/>
            <p:nvPr/>
          </p:nvSpPr>
          <p:spPr>
            <a:xfrm>
              <a:off x="3340098" y="198778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056916B-7B15-4F67-9FEE-AD85136308D7}"/>
                </a:ext>
              </a:extLst>
            </p:cNvPr>
            <p:cNvSpPr/>
            <p:nvPr/>
          </p:nvSpPr>
          <p:spPr>
            <a:xfrm>
              <a:off x="3759542" y="1987786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15AE61B-DA42-4BBA-BC92-9620BE051220}"/>
                </a:ext>
              </a:extLst>
            </p:cNvPr>
            <p:cNvSpPr/>
            <p:nvPr/>
          </p:nvSpPr>
          <p:spPr>
            <a:xfrm>
              <a:off x="2190234" y="1987788"/>
              <a:ext cx="360054" cy="177526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CCB6E3E-E3EE-4C9C-9B08-33BCC504494A}"/>
                </a:ext>
              </a:extLst>
            </p:cNvPr>
            <p:cNvSpPr/>
            <p:nvPr/>
          </p:nvSpPr>
          <p:spPr>
            <a:xfrm>
              <a:off x="2128794" y="3042230"/>
              <a:ext cx="59367" cy="7208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4139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8239F44-21B5-4D0B-B0EB-12388C0626C3}"/>
              </a:ext>
            </a:extLst>
          </p:cNvPr>
          <p:cNvGrpSpPr/>
          <p:nvPr/>
        </p:nvGrpSpPr>
        <p:grpSpPr>
          <a:xfrm>
            <a:off x="1309817" y="2010030"/>
            <a:ext cx="2936788" cy="1795851"/>
            <a:chOff x="1309817" y="2010030"/>
            <a:chExt cx="2936788" cy="179585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4030B0-EFFA-4399-9207-3CC95625A376}"/>
                </a:ext>
              </a:extLst>
            </p:cNvPr>
            <p:cNvSpPr/>
            <p:nvPr/>
          </p:nvSpPr>
          <p:spPr>
            <a:xfrm>
              <a:off x="1309817" y="201003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1BBD542-44D5-42FA-8BF9-8D16DA472497}"/>
                </a:ext>
              </a:extLst>
            </p:cNvPr>
            <p:cNvGrpSpPr/>
            <p:nvPr/>
          </p:nvGrpSpPr>
          <p:grpSpPr>
            <a:xfrm>
              <a:off x="1705232" y="2010031"/>
              <a:ext cx="2541373" cy="1795849"/>
              <a:chOff x="1705232" y="2010031"/>
              <a:chExt cx="2541373" cy="1795849"/>
            </a:xfrm>
          </p:grpSpPr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C4FC04C4-1449-4400-BB2E-2B02E0F7A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23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B2F4BE49-D8FF-4E54-A983-14F16704C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4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E382FFE8-FC96-43A6-9485-7A14D87DC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56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5ACEBF3C-02EC-4E04-9FB7-834E62A5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918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3E14A6F1-7653-4347-A8DC-32839660A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480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D40BA56F-4B5D-4FEB-9962-EA667AB68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04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A4F920BE-257A-43E4-842D-CD6BDB346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605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2DEBB65-3F77-43DA-BF37-516B2055B8E3}"/>
                </a:ext>
              </a:extLst>
            </p:cNvPr>
            <p:cNvSpPr/>
            <p:nvPr/>
          </p:nvSpPr>
          <p:spPr>
            <a:xfrm>
              <a:off x="1643791" y="201003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ED5BDE8-E5D5-4948-BBFC-94C8144FC12C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0032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DD9A99C-6607-49C2-B513-9DF35A26A7E6}"/>
                </a:ext>
              </a:extLst>
            </p:cNvPr>
            <p:cNvSpPr/>
            <p:nvPr/>
          </p:nvSpPr>
          <p:spPr>
            <a:xfrm>
              <a:off x="2067352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F374BEF-9E4C-48BA-8DB6-42AB739F22B6}"/>
                </a:ext>
              </a:extLst>
            </p:cNvPr>
            <p:cNvSpPr/>
            <p:nvPr/>
          </p:nvSpPr>
          <p:spPr>
            <a:xfrm>
              <a:off x="2916537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7631DFB-3B39-4E8C-B965-4B82E40CDD16}"/>
                </a:ext>
              </a:extLst>
            </p:cNvPr>
            <p:cNvSpPr/>
            <p:nvPr/>
          </p:nvSpPr>
          <p:spPr>
            <a:xfrm>
              <a:off x="3340098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12DEA25-BDA9-4161-8E24-D5DE64E062FA}"/>
                </a:ext>
              </a:extLst>
            </p:cNvPr>
            <p:cNvSpPr/>
            <p:nvPr/>
          </p:nvSpPr>
          <p:spPr>
            <a:xfrm>
              <a:off x="3763659" y="2010030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3E7BBDE-6CDF-45F3-BBEB-FBDED237591D}"/>
                </a:ext>
              </a:extLst>
            </p:cNvPr>
            <p:cNvSpPr/>
            <p:nvPr/>
          </p:nvSpPr>
          <p:spPr>
            <a:xfrm>
              <a:off x="2552356" y="2018267"/>
              <a:ext cx="378801" cy="17876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8207145-FC8C-4C98-8D38-2CB07169BD83}"/>
                </a:ext>
              </a:extLst>
            </p:cNvPr>
            <p:cNvSpPr/>
            <p:nvPr/>
          </p:nvSpPr>
          <p:spPr>
            <a:xfrm>
              <a:off x="2929242" y="3072709"/>
              <a:ext cx="46667" cy="73317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5402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19C273A-36BB-4B48-B4D2-A4E43219EA56}"/>
              </a:ext>
            </a:extLst>
          </p:cNvPr>
          <p:cNvGrpSpPr/>
          <p:nvPr/>
        </p:nvGrpSpPr>
        <p:grpSpPr>
          <a:xfrm>
            <a:off x="1309817" y="2010030"/>
            <a:ext cx="2936788" cy="1795851"/>
            <a:chOff x="1309817" y="2010030"/>
            <a:chExt cx="2936788" cy="179585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A1C983F-3B66-4E05-B0B0-DEEE8D6E830D}"/>
                </a:ext>
              </a:extLst>
            </p:cNvPr>
            <p:cNvSpPr/>
            <p:nvPr/>
          </p:nvSpPr>
          <p:spPr>
            <a:xfrm>
              <a:off x="1309817" y="201003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3E59F3B-79D4-41CB-9B5A-C63FE1ED1D49}"/>
                </a:ext>
              </a:extLst>
            </p:cNvPr>
            <p:cNvGrpSpPr/>
            <p:nvPr/>
          </p:nvGrpSpPr>
          <p:grpSpPr>
            <a:xfrm>
              <a:off x="1705232" y="2010031"/>
              <a:ext cx="2541373" cy="1795849"/>
              <a:chOff x="1705232" y="2010031"/>
              <a:chExt cx="2541373" cy="1795849"/>
            </a:xfrm>
          </p:grpSpPr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35E19D25-E505-4B0C-A115-F1AD6352F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23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2149B94D-D738-4225-9623-0592389BD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4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B6C29C65-ED74-4F53-B9D4-6D4B659092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56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6CD383A2-47A8-471F-85E4-34C2C3BE5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918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ADF67F25-327C-4A0C-B5B7-A857D731D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480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7A5ACFB-8FD9-4E98-BB22-33892479E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04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BAC3114F-4258-41A9-96EB-5210766BE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605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F4193A6-B97B-41DE-8C1D-9108CC299DF9}"/>
                </a:ext>
              </a:extLst>
            </p:cNvPr>
            <p:cNvSpPr/>
            <p:nvPr/>
          </p:nvSpPr>
          <p:spPr>
            <a:xfrm>
              <a:off x="1643791" y="201003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4A9C1803-D477-4888-B5B3-17F0B6737EB0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0032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96E7AE0-1951-4547-AF62-2B34E1CD79B4}"/>
                </a:ext>
              </a:extLst>
            </p:cNvPr>
            <p:cNvSpPr/>
            <p:nvPr/>
          </p:nvSpPr>
          <p:spPr>
            <a:xfrm>
              <a:off x="2067352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C51A112-3611-4C91-BE7C-16A4A10F5B08}"/>
                </a:ext>
              </a:extLst>
            </p:cNvPr>
            <p:cNvSpPr/>
            <p:nvPr/>
          </p:nvSpPr>
          <p:spPr>
            <a:xfrm>
              <a:off x="2916537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C711743-DCD7-4443-BBC0-9A67D6AE7FDD}"/>
                </a:ext>
              </a:extLst>
            </p:cNvPr>
            <p:cNvSpPr/>
            <p:nvPr/>
          </p:nvSpPr>
          <p:spPr>
            <a:xfrm>
              <a:off x="3340098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0D1F30D-978E-4593-BB4F-B7F8EF1D2513}"/>
                </a:ext>
              </a:extLst>
            </p:cNvPr>
            <p:cNvSpPr/>
            <p:nvPr/>
          </p:nvSpPr>
          <p:spPr>
            <a:xfrm>
              <a:off x="3759537" y="2010030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94E21E5-25D0-4774-8AE5-8C9E7131773A}"/>
                </a:ext>
              </a:extLst>
            </p:cNvPr>
            <p:cNvSpPr/>
            <p:nvPr/>
          </p:nvSpPr>
          <p:spPr>
            <a:xfrm>
              <a:off x="3039419" y="2018267"/>
              <a:ext cx="296557" cy="177526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13E8426-7587-4767-8916-D7FBD73A8667}"/>
                </a:ext>
              </a:extLst>
            </p:cNvPr>
            <p:cNvSpPr/>
            <p:nvPr/>
          </p:nvSpPr>
          <p:spPr>
            <a:xfrm>
              <a:off x="3348991" y="3072710"/>
              <a:ext cx="46364" cy="7208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89728C9-BB42-45BB-A4CC-6F91B022AA69}"/>
                </a:ext>
              </a:extLst>
            </p:cNvPr>
            <p:cNvSpPr/>
            <p:nvPr/>
          </p:nvSpPr>
          <p:spPr>
            <a:xfrm>
              <a:off x="2980040" y="3072709"/>
              <a:ext cx="63499" cy="7208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590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CA226D0-4FE3-4858-B18E-4F2E2E3D2E67}"/>
              </a:ext>
            </a:extLst>
          </p:cNvPr>
          <p:cNvGrpSpPr/>
          <p:nvPr/>
        </p:nvGrpSpPr>
        <p:grpSpPr>
          <a:xfrm>
            <a:off x="1309817" y="2010031"/>
            <a:ext cx="2936788" cy="1795850"/>
            <a:chOff x="1309817" y="2010031"/>
            <a:chExt cx="2936788" cy="179585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699B2C3-61C2-460A-B473-FD77964B2D5C}"/>
                </a:ext>
              </a:extLst>
            </p:cNvPr>
            <p:cNvSpPr/>
            <p:nvPr/>
          </p:nvSpPr>
          <p:spPr>
            <a:xfrm>
              <a:off x="1309817" y="201003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F44E3D77-7145-4F5D-94E0-2391CFBD210B}"/>
                </a:ext>
              </a:extLst>
            </p:cNvPr>
            <p:cNvGrpSpPr/>
            <p:nvPr/>
          </p:nvGrpSpPr>
          <p:grpSpPr>
            <a:xfrm>
              <a:off x="1705232" y="2010031"/>
              <a:ext cx="2541373" cy="1795849"/>
              <a:chOff x="1705232" y="2010031"/>
              <a:chExt cx="2541373" cy="1795849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087E2C1E-7AF8-4897-8D56-16CCBE2F1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23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269573B-6F9E-4783-B857-987D4CBF7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4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69AAF89A-1337-4F11-895E-A28499FDB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56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E49EA590-B669-40B3-A5EE-9C2ACF48B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918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43FF9EBA-98B8-4D7A-AE08-4DAC9397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480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EE184DD7-E611-42B0-8FCD-C7EA4EF3E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04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F1E2121-7673-4472-8360-BC8CE8EF1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605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16784CF-234D-466A-A85A-1F04A9BF4D8F}"/>
                </a:ext>
              </a:extLst>
            </p:cNvPr>
            <p:cNvSpPr/>
            <p:nvPr/>
          </p:nvSpPr>
          <p:spPr>
            <a:xfrm>
              <a:off x="1643791" y="201003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7AFA4CC8-AE3D-4B2D-B9AE-02AD659BB400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0032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B7631BD-346E-4233-ABBC-658C9E5A1FA5}"/>
                </a:ext>
              </a:extLst>
            </p:cNvPr>
            <p:cNvSpPr/>
            <p:nvPr/>
          </p:nvSpPr>
          <p:spPr>
            <a:xfrm>
              <a:off x="2067352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CD812EF-5267-456F-A281-E64CCBCF3CE8}"/>
                </a:ext>
              </a:extLst>
            </p:cNvPr>
            <p:cNvSpPr/>
            <p:nvPr/>
          </p:nvSpPr>
          <p:spPr>
            <a:xfrm>
              <a:off x="2916537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E6107CE-9A91-4282-BBB6-7730ACE503B4}"/>
                </a:ext>
              </a:extLst>
            </p:cNvPr>
            <p:cNvSpPr/>
            <p:nvPr/>
          </p:nvSpPr>
          <p:spPr>
            <a:xfrm>
              <a:off x="3340098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E566C9B-C81E-43DC-B6B1-DD697EB1E28F}"/>
                </a:ext>
              </a:extLst>
            </p:cNvPr>
            <p:cNvSpPr/>
            <p:nvPr/>
          </p:nvSpPr>
          <p:spPr>
            <a:xfrm>
              <a:off x="3763659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A18E0F1-BA09-426D-A186-6B128480B267}"/>
                </a:ext>
              </a:extLst>
            </p:cNvPr>
            <p:cNvSpPr/>
            <p:nvPr/>
          </p:nvSpPr>
          <p:spPr>
            <a:xfrm>
              <a:off x="3462980" y="2018267"/>
              <a:ext cx="296551" cy="17876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C3CD2C6-CA67-41D0-8A81-CC7368746AFD}"/>
                </a:ext>
              </a:extLst>
            </p:cNvPr>
            <p:cNvSpPr/>
            <p:nvPr/>
          </p:nvSpPr>
          <p:spPr>
            <a:xfrm>
              <a:off x="3399480" y="3072709"/>
              <a:ext cx="69507" cy="7208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1ABAA2C-34A5-444B-9F4F-1573110C304E}"/>
                </a:ext>
              </a:extLst>
            </p:cNvPr>
            <p:cNvSpPr/>
            <p:nvPr/>
          </p:nvSpPr>
          <p:spPr>
            <a:xfrm>
              <a:off x="3759532" y="3072709"/>
              <a:ext cx="59328" cy="7290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130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31CC966-EE0E-4391-9292-5EA4292326DB}"/>
              </a:ext>
            </a:extLst>
          </p:cNvPr>
          <p:cNvGrpSpPr/>
          <p:nvPr/>
        </p:nvGrpSpPr>
        <p:grpSpPr>
          <a:xfrm>
            <a:off x="1309817" y="2010031"/>
            <a:ext cx="2936788" cy="1795850"/>
            <a:chOff x="1309817" y="2010031"/>
            <a:chExt cx="2936788" cy="17958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BE659B-7772-4C5A-9A30-200EBCBD6BEF}"/>
                </a:ext>
              </a:extLst>
            </p:cNvPr>
            <p:cNvSpPr/>
            <p:nvPr/>
          </p:nvSpPr>
          <p:spPr>
            <a:xfrm>
              <a:off x="1309817" y="201003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C3A890C-5276-49C7-8B4B-B235F59E5ED0}"/>
                </a:ext>
              </a:extLst>
            </p:cNvPr>
            <p:cNvGrpSpPr/>
            <p:nvPr/>
          </p:nvGrpSpPr>
          <p:grpSpPr>
            <a:xfrm>
              <a:off x="1705232" y="2010031"/>
              <a:ext cx="2541373" cy="1795849"/>
              <a:chOff x="1705232" y="2010031"/>
              <a:chExt cx="2541373" cy="1795849"/>
            </a:xfrm>
          </p:grpSpPr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6AD91DF0-7345-4935-B5D6-617AC7BD0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23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05B17894-375B-43D1-9324-5D71B93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4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182578C0-0CC5-4ADD-B1AF-AC8491440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56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65E593E8-1627-469D-A65A-9D1BA3EA0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918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4A0EA17C-AE96-4B24-A348-C30242691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480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950AE2A-33A1-4CE6-9487-7D4503CD2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04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72793254-F6A0-4012-BCF8-D634587E6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605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C4DCFF8-117B-48BC-87D6-2E9231A48561}"/>
                </a:ext>
              </a:extLst>
            </p:cNvPr>
            <p:cNvSpPr/>
            <p:nvPr/>
          </p:nvSpPr>
          <p:spPr>
            <a:xfrm>
              <a:off x="1643791" y="201003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B14D57C0-54C7-4EE2-BEE7-B615580AAA2F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0032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3598694-5B62-43D0-A1D2-38CD732F8229}"/>
                </a:ext>
              </a:extLst>
            </p:cNvPr>
            <p:cNvSpPr/>
            <p:nvPr/>
          </p:nvSpPr>
          <p:spPr>
            <a:xfrm>
              <a:off x="2067352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F7C1831-5326-4351-B698-7DA538797820}"/>
                </a:ext>
              </a:extLst>
            </p:cNvPr>
            <p:cNvSpPr/>
            <p:nvPr/>
          </p:nvSpPr>
          <p:spPr>
            <a:xfrm>
              <a:off x="2916537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566D580-5FF8-43FA-AF59-C3C10A85CEF5}"/>
                </a:ext>
              </a:extLst>
            </p:cNvPr>
            <p:cNvSpPr/>
            <p:nvPr/>
          </p:nvSpPr>
          <p:spPr>
            <a:xfrm>
              <a:off x="3340098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BD40A3F-060A-46B0-BD41-A8BFC21BE1E0}"/>
                </a:ext>
              </a:extLst>
            </p:cNvPr>
            <p:cNvSpPr/>
            <p:nvPr/>
          </p:nvSpPr>
          <p:spPr>
            <a:xfrm>
              <a:off x="3763659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34AD275-1101-4EFF-94C6-0268E7EB62D2}"/>
                </a:ext>
              </a:extLst>
            </p:cNvPr>
            <p:cNvSpPr/>
            <p:nvPr/>
          </p:nvSpPr>
          <p:spPr>
            <a:xfrm>
              <a:off x="3886541" y="2018267"/>
              <a:ext cx="360062" cy="17876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678DA3F-7B35-4EE3-88B3-BE4F90998204}"/>
                </a:ext>
              </a:extLst>
            </p:cNvPr>
            <p:cNvSpPr/>
            <p:nvPr/>
          </p:nvSpPr>
          <p:spPr>
            <a:xfrm>
              <a:off x="3823042" y="3072709"/>
              <a:ext cx="67616" cy="7208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3692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3A84CF2-52EC-44A7-BDD9-4A7E519C59E5}"/>
              </a:ext>
            </a:extLst>
          </p:cNvPr>
          <p:cNvGrpSpPr/>
          <p:nvPr/>
        </p:nvGrpSpPr>
        <p:grpSpPr>
          <a:xfrm>
            <a:off x="1309817" y="2010031"/>
            <a:ext cx="2936788" cy="1804085"/>
            <a:chOff x="1309817" y="2010031"/>
            <a:chExt cx="2936788" cy="180408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2F67C2E-1BB9-43E2-A842-EBF60F900F1A}"/>
                </a:ext>
              </a:extLst>
            </p:cNvPr>
            <p:cNvSpPr/>
            <p:nvPr/>
          </p:nvSpPr>
          <p:spPr>
            <a:xfrm>
              <a:off x="1309817" y="201003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32CA40A9-5768-47A7-9B1F-78E202B638A5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0031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E2F032A-ACE8-4549-8B90-E41B1994FB1F}"/>
                </a:ext>
              </a:extLst>
            </p:cNvPr>
            <p:cNvCxnSpPr>
              <a:cxnSpLocks/>
            </p:cNvCxnSpPr>
            <p:nvPr/>
          </p:nvCxnSpPr>
          <p:spPr>
            <a:xfrm>
              <a:off x="2128794" y="2010031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54654B6-6D66-48E0-9754-4CEFA5AA1849}"/>
                </a:ext>
              </a:extLst>
            </p:cNvPr>
            <p:cNvCxnSpPr>
              <a:cxnSpLocks/>
            </p:cNvCxnSpPr>
            <p:nvPr/>
          </p:nvCxnSpPr>
          <p:spPr>
            <a:xfrm>
              <a:off x="2552356" y="2010031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4B9B4B4-4566-4A8D-9CE4-2B887041314C}"/>
                </a:ext>
              </a:extLst>
            </p:cNvPr>
            <p:cNvCxnSpPr>
              <a:cxnSpLocks/>
            </p:cNvCxnSpPr>
            <p:nvPr/>
          </p:nvCxnSpPr>
          <p:spPr>
            <a:xfrm>
              <a:off x="2975918" y="2010031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37BDF6D-BA26-4441-90B8-97B1B6E63E67}"/>
                </a:ext>
              </a:extLst>
            </p:cNvPr>
            <p:cNvCxnSpPr>
              <a:cxnSpLocks/>
            </p:cNvCxnSpPr>
            <p:nvPr/>
          </p:nvCxnSpPr>
          <p:spPr>
            <a:xfrm>
              <a:off x="3399480" y="2010031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EAE40DC-07A1-4421-A6FF-587A0ABED516}"/>
                </a:ext>
              </a:extLst>
            </p:cNvPr>
            <p:cNvCxnSpPr>
              <a:cxnSpLocks/>
            </p:cNvCxnSpPr>
            <p:nvPr/>
          </p:nvCxnSpPr>
          <p:spPr>
            <a:xfrm>
              <a:off x="3823042" y="2010031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B6F2092-86C0-410A-92DE-652F2B3B64D3}"/>
                </a:ext>
              </a:extLst>
            </p:cNvPr>
            <p:cNvCxnSpPr>
              <a:cxnSpLocks/>
            </p:cNvCxnSpPr>
            <p:nvPr/>
          </p:nvCxnSpPr>
          <p:spPr>
            <a:xfrm>
              <a:off x="4246605" y="2010031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C7E7513-2ED5-48B0-AE8D-7B08656F2FA5}"/>
                </a:ext>
              </a:extLst>
            </p:cNvPr>
            <p:cNvSpPr/>
            <p:nvPr/>
          </p:nvSpPr>
          <p:spPr>
            <a:xfrm>
              <a:off x="1643791" y="2010031"/>
              <a:ext cx="122882" cy="10462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4752585F-9E7F-4998-896F-179E6394A2CB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8267"/>
              <a:ext cx="0" cy="17958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FDBEDAD-2279-423A-8D26-8DF9C566CF49}"/>
                </a:ext>
              </a:extLst>
            </p:cNvPr>
            <p:cNvSpPr/>
            <p:nvPr/>
          </p:nvSpPr>
          <p:spPr>
            <a:xfrm>
              <a:off x="2067352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951C1E5-B4B3-4038-B047-4633E41AD1D6}"/>
                </a:ext>
              </a:extLst>
            </p:cNvPr>
            <p:cNvSpPr/>
            <p:nvPr/>
          </p:nvSpPr>
          <p:spPr>
            <a:xfrm>
              <a:off x="2916537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957955D-7D33-46EA-8999-B3DE4C53B4D1}"/>
                </a:ext>
              </a:extLst>
            </p:cNvPr>
            <p:cNvSpPr/>
            <p:nvPr/>
          </p:nvSpPr>
          <p:spPr>
            <a:xfrm>
              <a:off x="3340098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BF5EBC0-8ADE-4111-918C-E6D7B10465EE}"/>
                </a:ext>
              </a:extLst>
            </p:cNvPr>
            <p:cNvSpPr/>
            <p:nvPr/>
          </p:nvSpPr>
          <p:spPr>
            <a:xfrm>
              <a:off x="3763659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4579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1179F8E-B89A-E542-98F3-DD143BB4E7D6}"/>
              </a:ext>
            </a:extLst>
          </p:cNvPr>
          <p:cNvSpPr/>
          <p:nvPr/>
        </p:nvSpPr>
        <p:spPr>
          <a:xfrm rot="740889">
            <a:off x="4518349" y="4139384"/>
            <a:ext cx="1449757" cy="6600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  <a:p>
            <a:pPr algn="ctr"/>
            <a:endParaRPr lang="de-DE"/>
          </a:p>
        </p:txBody>
      </p:sp>
      <p:sp>
        <p:nvSpPr>
          <p:cNvPr id="44" name="Minuszeichen 43">
            <a:extLst>
              <a:ext uri="{FF2B5EF4-FFF2-40B4-BE49-F238E27FC236}">
                <a16:creationId xmlns:a16="http://schemas.microsoft.com/office/drawing/2014/main" id="{93855FCD-8BA9-9F4A-85F8-838D6699C6B8}"/>
              </a:ext>
            </a:extLst>
          </p:cNvPr>
          <p:cNvSpPr/>
          <p:nvPr/>
        </p:nvSpPr>
        <p:spPr>
          <a:xfrm rot="6284829" flipV="1">
            <a:off x="3825490" y="2776416"/>
            <a:ext cx="5218873" cy="45719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154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73EBC36-391F-4488-A63A-3A7B9AFE6D43}"/>
              </a:ext>
            </a:extLst>
          </p:cNvPr>
          <p:cNvGrpSpPr/>
          <p:nvPr/>
        </p:nvGrpSpPr>
        <p:grpSpPr>
          <a:xfrm>
            <a:off x="1309817" y="2010031"/>
            <a:ext cx="2936788" cy="1795850"/>
            <a:chOff x="1309817" y="2010031"/>
            <a:chExt cx="2936788" cy="17958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7C30FA-557A-4279-A405-296B0C783D34}"/>
                </a:ext>
              </a:extLst>
            </p:cNvPr>
            <p:cNvSpPr/>
            <p:nvPr/>
          </p:nvSpPr>
          <p:spPr>
            <a:xfrm>
              <a:off x="1309817" y="201003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7DF5E062-58DF-4AC9-88E6-D1478D11D63C}"/>
                </a:ext>
              </a:extLst>
            </p:cNvPr>
            <p:cNvGrpSpPr/>
            <p:nvPr/>
          </p:nvGrpSpPr>
          <p:grpSpPr>
            <a:xfrm>
              <a:off x="1705232" y="2010031"/>
              <a:ext cx="2541373" cy="1795849"/>
              <a:chOff x="1705232" y="2010031"/>
              <a:chExt cx="2541373" cy="1795849"/>
            </a:xfrm>
          </p:grpSpPr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575B3790-EECD-46FD-AF4C-C9BC4E4DA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23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6DB7F9E-0276-48A7-956B-ECEBE467D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4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A33B7513-3BC6-4702-B030-EDB9D1A13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56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D6CBF8C5-EA05-4568-A447-EE7F25E8D5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918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AEAB4F17-40F0-4996-A226-93E8877C1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480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E8BE06D2-1018-4AEB-BADE-802517C91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04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6A47372D-7F37-453F-9297-DD4C28D20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605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89CCE3A-12B2-4F2F-85B5-216D41B7CFAA}"/>
                </a:ext>
              </a:extLst>
            </p:cNvPr>
            <p:cNvSpPr/>
            <p:nvPr/>
          </p:nvSpPr>
          <p:spPr>
            <a:xfrm>
              <a:off x="1643791" y="201003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20967183-3D89-4A85-A721-AF2A08C7C8AD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0032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54CAC8F-E8E7-4E54-8A1A-C0ACF32FE1E4}"/>
                </a:ext>
              </a:extLst>
            </p:cNvPr>
            <p:cNvSpPr/>
            <p:nvPr/>
          </p:nvSpPr>
          <p:spPr>
            <a:xfrm>
              <a:off x="2067352" y="2018267"/>
              <a:ext cx="122882" cy="10462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004FBD3-996F-4403-AB91-135B620484B8}"/>
                </a:ext>
              </a:extLst>
            </p:cNvPr>
            <p:cNvSpPr/>
            <p:nvPr/>
          </p:nvSpPr>
          <p:spPr>
            <a:xfrm>
              <a:off x="2916537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F95C381-F90A-42F6-A4E9-B9871BB609D8}"/>
                </a:ext>
              </a:extLst>
            </p:cNvPr>
            <p:cNvSpPr/>
            <p:nvPr/>
          </p:nvSpPr>
          <p:spPr>
            <a:xfrm>
              <a:off x="3340098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CD21F65-DD92-4D15-B0ED-51634CFB33DB}"/>
                </a:ext>
              </a:extLst>
            </p:cNvPr>
            <p:cNvSpPr/>
            <p:nvPr/>
          </p:nvSpPr>
          <p:spPr>
            <a:xfrm>
              <a:off x="3763659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2263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B8CD973-0834-4213-8D61-E4F643AAA2B8}"/>
              </a:ext>
            </a:extLst>
          </p:cNvPr>
          <p:cNvGrpSpPr/>
          <p:nvPr/>
        </p:nvGrpSpPr>
        <p:grpSpPr>
          <a:xfrm>
            <a:off x="1309817" y="2010031"/>
            <a:ext cx="2936788" cy="1795850"/>
            <a:chOff x="1309817" y="2010031"/>
            <a:chExt cx="2936788" cy="17958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117AF06-3722-4EED-A28F-1E88D45C56D7}"/>
                </a:ext>
              </a:extLst>
            </p:cNvPr>
            <p:cNvSpPr/>
            <p:nvPr/>
          </p:nvSpPr>
          <p:spPr>
            <a:xfrm>
              <a:off x="1309817" y="201003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D07FB85-29D1-4F65-BCD6-E9782523CBE8}"/>
                </a:ext>
              </a:extLst>
            </p:cNvPr>
            <p:cNvGrpSpPr/>
            <p:nvPr/>
          </p:nvGrpSpPr>
          <p:grpSpPr>
            <a:xfrm>
              <a:off x="1705232" y="2010031"/>
              <a:ext cx="2541373" cy="1795849"/>
              <a:chOff x="1705232" y="2010031"/>
              <a:chExt cx="2541373" cy="1795849"/>
            </a:xfrm>
          </p:grpSpPr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6B9FC724-B452-46E1-A1B1-D648A5AD4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23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91DB52D6-3637-436F-A273-4DE7FA5E9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4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1261DB1D-72DE-4F81-8A49-4F5DE512A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56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C69DC706-5798-42FB-825A-474898D8A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918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09E5526B-68FF-44F6-B540-01586D5D7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480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168A98BD-2EDA-4545-A7A6-6FBB54E59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04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911AAB57-1C8E-466F-B5DE-655812D7C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605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EF0F768-919D-4DA4-9B92-99283F934B57}"/>
                </a:ext>
              </a:extLst>
            </p:cNvPr>
            <p:cNvSpPr/>
            <p:nvPr/>
          </p:nvSpPr>
          <p:spPr>
            <a:xfrm>
              <a:off x="1643791" y="201003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B017CC57-4440-4ABB-89C7-0DB68E10F35F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0032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2DE3D75-CB2A-44BB-818F-FA1DC434683C}"/>
                </a:ext>
              </a:extLst>
            </p:cNvPr>
            <p:cNvSpPr/>
            <p:nvPr/>
          </p:nvSpPr>
          <p:spPr>
            <a:xfrm>
              <a:off x="2067352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EE2F7A0-102F-4938-97D6-47CA786D4B9C}"/>
                </a:ext>
              </a:extLst>
            </p:cNvPr>
            <p:cNvSpPr/>
            <p:nvPr/>
          </p:nvSpPr>
          <p:spPr>
            <a:xfrm>
              <a:off x="2916537" y="2018267"/>
              <a:ext cx="122882" cy="10462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772C5AF-81A8-462F-B56A-589121705F0E}"/>
                </a:ext>
              </a:extLst>
            </p:cNvPr>
            <p:cNvSpPr/>
            <p:nvPr/>
          </p:nvSpPr>
          <p:spPr>
            <a:xfrm>
              <a:off x="3340098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158BBD0-2F98-4A78-8A63-FBD0AACAAAF3}"/>
                </a:ext>
              </a:extLst>
            </p:cNvPr>
            <p:cNvSpPr/>
            <p:nvPr/>
          </p:nvSpPr>
          <p:spPr>
            <a:xfrm>
              <a:off x="3763659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278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3B36641-F169-48B3-9772-E671621B78C7}"/>
              </a:ext>
            </a:extLst>
          </p:cNvPr>
          <p:cNvGrpSpPr/>
          <p:nvPr/>
        </p:nvGrpSpPr>
        <p:grpSpPr>
          <a:xfrm>
            <a:off x="1309817" y="2010031"/>
            <a:ext cx="2936788" cy="1795850"/>
            <a:chOff x="1309817" y="2010031"/>
            <a:chExt cx="2936788" cy="17958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1A80321-5ADC-47E5-B9B1-4EBF2BFD0975}"/>
                </a:ext>
              </a:extLst>
            </p:cNvPr>
            <p:cNvSpPr/>
            <p:nvPr/>
          </p:nvSpPr>
          <p:spPr>
            <a:xfrm>
              <a:off x="1309817" y="201003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DC715983-2385-4A4D-84D5-462C711FA994}"/>
                </a:ext>
              </a:extLst>
            </p:cNvPr>
            <p:cNvGrpSpPr/>
            <p:nvPr/>
          </p:nvGrpSpPr>
          <p:grpSpPr>
            <a:xfrm>
              <a:off x="1705232" y="2010031"/>
              <a:ext cx="2541373" cy="1795849"/>
              <a:chOff x="1705232" y="2010031"/>
              <a:chExt cx="2541373" cy="1795849"/>
            </a:xfrm>
          </p:grpSpPr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72CC1972-B616-4AEB-8B74-6F314EDF1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23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914F013F-9F3E-414F-94E5-84DBBE40E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4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F67A951B-FC91-45C9-BA6F-A4E0F8223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56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6B30B67F-8CC5-462C-8294-B2BD30E68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918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31B7BB14-B230-49C8-931D-0171AB2C74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480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CB0680CE-9D4F-44F7-A6B5-5080E8A3A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04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97C62D46-1AC0-4BF1-8D3E-38A6E1E2C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605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EFABEB5-E3CC-4141-941A-A8BC5F13319E}"/>
                </a:ext>
              </a:extLst>
            </p:cNvPr>
            <p:cNvSpPr/>
            <p:nvPr/>
          </p:nvSpPr>
          <p:spPr>
            <a:xfrm>
              <a:off x="1643791" y="201003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354DDD7-3893-4D48-B152-EE34A39FD7E6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0032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7BF23E6-BB27-4CEB-833D-20E96139C70C}"/>
                </a:ext>
              </a:extLst>
            </p:cNvPr>
            <p:cNvSpPr/>
            <p:nvPr/>
          </p:nvSpPr>
          <p:spPr>
            <a:xfrm>
              <a:off x="2067352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8367F41-0053-447B-B8C0-77DD9CF95DAA}"/>
                </a:ext>
              </a:extLst>
            </p:cNvPr>
            <p:cNvSpPr/>
            <p:nvPr/>
          </p:nvSpPr>
          <p:spPr>
            <a:xfrm>
              <a:off x="2916537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6035DE9-8465-4275-B155-F74D02B476E3}"/>
                </a:ext>
              </a:extLst>
            </p:cNvPr>
            <p:cNvSpPr/>
            <p:nvPr/>
          </p:nvSpPr>
          <p:spPr>
            <a:xfrm>
              <a:off x="3340098" y="2018267"/>
              <a:ext cx="122882" cy="10462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69C18B3-9BB1-41F4-9321-677F9661447B}"/>
                </a:ext>
              </a:extLst>
            </p:cNvPr>
            <p:cNvSpPr/>
            <p:nvPr/>
          </p:nvSpPr>
          <p:spPr>
            <a:xfrm>
              <a:off x="3763659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1334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DBF1771-97A4-462B-A3C0-EF5CD1C70F2A}"/>
              </a:ext>
            </a:extLst>
          </p:cNvPr>
          <p:cNvGrpSpPr/>
          <p:nvPr/>
        </p:nvGrpSpPr>
        <p:grpSpPr>
          <a:xfrm>
            <a:off x="1309817" y="2010031"/>
            <a:ext cx="2936788" cy="1795850"/>
            <a:chOff x="1309817" y="2010031"/>
            <a:chExt cx="2936788" cy="17958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2C1628E-6E4A-4A2A-A2AF-7C900951A618}"/>
                </a:ext>
              </a:extLst>
            </p:cNvPr>
            <p:cNvSpPr/>
            <p:nvPr/>
          </p:nvSpPr>
          <p:spPr>
            <a:xfrm>
              <a:off x="1309817" y="2010032"/>
              <a:ext cx="2936788" cy="1795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F7D4FDC-0A76-47FB-9769-EB52D06B0498}"/>
                </a:ext>
              </a:extLst>
            </p:cNvPr>
            <p:cNvGrpSpPr/>
            <p:nvPr/>
          </p:nvGrpSpPr>
          <p:grpSpPr>
            <a:xfrm>
              <a:off x="1705232" y="2010031"/>
              <a:ext cx="2541373" cy="1795849"/>
              <a:chOff x="1705232" y="2010031"/>
              <a:chExt cx="2541373" cy="1795849"/>
            </a:xfrm>
          </p:grpSpPr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CDE2D7EE-C58B-4D93-8916-D297E440B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23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F94B2BF3-5553-4416-BEFF-5D9377C94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4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F74674B-C0A8-4D60-B0C8-2C710A051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56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9AB762E9-739D-4AED-A264-C8AD19D2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918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40912B1C-FFB6-430F-A5CD-6686C3B91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480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351F2AA5-5234-4B4A-8536-6A6F5D27B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042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719BEC90-9C71-4A4E-AEC4-540F32FE8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605" y="2010031"/>
                <a:ext cx="0" cy="1795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24BC5A-BBB0-49A9-8273-9495E0A2E388}"/>
                </a:ext>
              </a:extLst>
            </p:cNvPr>
            <p:cNvSpPr/>
            <p:nvPr/>
          </p:nvSpPr>
          <p:spPr>
            <a:xfrm>
              <a:off x="1643791" y="2010031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898A460-418B-4C56-A397-D0F8824DC60C}"/>
                </a:ext>
              </a:extLst>
            </p:cNvPr>
            <p:cNvCxnSpPr>
              <a:cxnSpLocks/>
            </p:cNvCxnSpPr>
            <p:nvPr/>
          </p:nvCxnSpPr>
          <p:spPr>
            <a:xfrm>
              <a:off x="1705232" y="2010032"/>
              <a:ext cx="0" cy="1795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D9F62AC-0354-4646-909D-B32CEB07881E}"/>
                </a:ext>
              </a:extLst>
            </p:cNvPr>
            <p:cNvSpPr/>
            <p:nvPr/>
          </p:nvSpPr>
          <p:spPr>
            <a:xfrm>
              <a:off x="2067352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0649B72-02C8-49DB-B3B4-B061ABF28BF6}"/>
                </a:ext>
              </a:extLst>
            </p:cNvPr>
            <p:cNvSpPr/>
            <p:nvPr/>
          </p:nvSpPr>
          <p:spPr>
            <a:xfrm>
              <a:off x="2916537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0C317C4-656D-4A8E-8F9E-18B7B51F3948}"/>
                </a:ext>
              </a:extLst>
            </p:cNvPr>
            <p:cNvSpPr/>
            <p:nvPr/>
          </p:nvSpPr>
          <p:spPr>
            <a:xfrm>
              <a:off x="3340098" y="2018267"/>
              <a:ext cx="122882" cy="1046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0E18E5-78A5-48BA-94E2-9EF6AAC98501}"/>
                </a:ext>
              </a:extLst>
            </p:cNvPr>
            <p:cNvSpPr/>
            <p:nvPr/>
          </p:nvSpPr>
          <p:spPr>
            <a:xfrm>
              <a:off x="3763659" y="2018267"/>
              <a:ext cx="122882" cy="10462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6197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A3F07C4-75F5-4D25-AA15-A3E46194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7" y="-170186"/>
            <a:ext cx="4010025" cy="6858000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EA43143-1091-445A-AAF9-94146F805197}"/>
              </a:ext>
            </a:extLst>
          </p:cNvPr>
          <p:cNvGrpSpPr/>
          <p:nvPr/>
        </p:nvGrpSpPr>
        <p:grpSpPr>
          <a:xfrm>
            <a:off x="2410865" y="1766105"/>
            <a:ext cx="6850366" cy="2923126"/>
            <a:chOff x="2731296" y="1641059"/>
            <a:chExt cx="6078774" cy="204212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B5CBFC3E-2059-4F71-9A00-A9844D2025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299" y="2140709"/>
              <a:ext cx="6078771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DD03E17E-FE69-4CD8-BD5C-9E8A1910F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298" y="2683878"/>
              <a:ext cx="6078771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4786629-208F-4BA6-B334-B73DDCFC6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296" y="1641059"/>
              <a:ext cx="6078771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30D6F20-737D-4A47-A99F-3E2DC46CD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298" y="3183528"/>
              <a:ext cx="6078771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3E43AA3-C882-4C1C-97C8-74F6924A3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297" y="3683178"/>
              <a:ext cx="6078771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F84C9A9-F4DB-4D66-BA89-ADB7097AC8A2}"/>
              </a:ext>
            </a:extLst>
          </p:cNvPr>
          <p:cNvGrpSpPr/>
          <p:nvPr/>
        </p:nvGrpSpPr>
        <p:grpSpPr>
          <a:xfrm flipH="1" flipV="1">
            <a:off x="8788988" y="4282831"/>
            <a:ext cx="1210580" cy="2005978"/>
            <a:chOff x="3756454" y="5198738"/>
            <a:chExt cx="298902" cy="664745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D1F3E83-58CE-4A85-A474-90B660D19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4879" y="5198738"/>
              <a:ext cx="83330" cy="559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E83C5CA-174B-4D63-83FD-C4F5D49873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8786" y="5303925"/>
              <a:ext cx="83330" cy="559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EE226AC-72E7-44E1-8EE0-C0CB73EAB704}"/>
                </a:ext>
              </a:extLst>
            </p:cNvPr>
            <p:cNvSpPr/>
            <p:nvPr/>
          </p:nvSpPr>
          <p:spPr>
            <a:xfrm>
              <a:off x="3756454" y="5598951"/>
              <a:ext cx="291761" cy="612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A33839E-87E0-4C66-880E-B436230FB733}"/>
                </a:ext>
              </a:extLst>
            </p:cNvPr>
            <p:cNvSpPr/>
            <p:nvPr/>
          </p:nvSpPr>
          <p:spPr>
            <a:xfrm>
              <a:off x="3763595" y="5447897"/>
              <a:ext cx="291761" cy="612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27038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DB09A7E-BDDF-5798-A72F-097B82D8BA12}"/>
              </a:ext>
            </a:extLst>
          </p:cNvPr>
          <p:cNvGrpSpPr/>
          <p:nvPr/>
        </p:nvGrpSpPr>
        <p:grpSpPr>
          <a:xfrm>
            <a:off x="2799460" y="1661954"/>
            <a:ext cx="1249681" cy="1826101"/>
            <a:chOff x="2805675" y="1661961"/>
            <a:chExt cx="1249681" cy="182610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E40442F-F333-6E30-D842-86DA42F998BA}"/>
                </a:ext>
              </a:extLst>
            </p:cNvPr>
            <p:cNvGrpSpPr/>
            <p:nvPr/>
          </p:nvGrpSpPr>
          <p:grpSpPr>
            <a:xfrm>
              <a:off x="2805675" y="1661961"/>
              <a:ext cx="1249681" cy="1826101"/>
              <a:chOff x="2805675" y="1661961"/>
              <a:chExt cx="1249681" cy="1826101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25BDA724-2999-8C0A-8FA0-DAC909BCF4A0}"/>
                  </a:ext>
                </a:extLst>
              </p:cNvPr>
              <p:cNvSpPr/>
              <p:nvPr/>
            </p:nvSpPr>
            <p:spPr>
              <a:xfrm>
                <a:off x="2805676" y="1661961"/>
                <a:ext cx="1249680" cy="18261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FAEB361F-1F86-535D-39BE-29EA6EB09E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443095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7FBF3A2F-2665-6F29-0A20-BA530100A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58678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5902FCEC-8788-E195-1C88-FBBFFDB3B3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29940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C945A5F9-A2F4-F605-B4D7-BD7D1089A0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730481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956B4D9C-0931-272E-CF12-29C7FA75B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87417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A38977A-2FD0-1CB2-72F2-0D0CA323DA18}"/>
                </a:ext>
              </a:extLst>
            </p:cNvPr>
            <p:cNvSpPr/>
            <p:nvPr/>
          </p:nvSpPr>
          <p:spPr>
            <a:xfrm rot="19759083">
              <a:off x="3452270" y="2435934"/>
              <a:ext cx="178563" cy="134253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sp>
          <p:nvSpPr>
            <p:cNvPr id="12" name="Minuszeichen 11">
              <a:extLst>
                <a:ext uri="{FF2B5EF4-FFF2-40B4-BE49-F238E27FC236}">
                  <a16:creationId xmlns:a16="http://schemas.microsoft.com/office/drawing/2014/main" id="{E3F4AAD7-9A54-9FEB-1733-894DAE878AA0}"/>
                </a:ext>
              </a:extLst>
            </p:cNvPr>
            <p:cNvSpPr/>
            <p:nvPr/>
          </p:nvSpPr>
          <p:spPr>
            <a:xfrm rot="5400000" flipV="1">
              <a:off x="3207600" y="2661093"/>
              <a:ext cx="537075" cy="91247"/>
            </a:xfrm>
            <a:prstGeom prst="mathMinus">
              <a:avLst>
                <a:gd name="adj1" fmla="val 23672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B241720-00F5-79BD-FA0D-45609386564F}"/>
              </a:ext>
            </a:extLst>
          </p:cNvPr>
          <p:cNvGrpSpPr/>
          <p:nvPr/>
        </p:nvGrpSpPr>
        <p:grpSpPr>
          <a:xfrm>
            <a:off x="4038560" y="1661955"/>
            <a:ext cx="1249681" cy="1826101"/>
            <a:chOff x="4055353" y="1661960"/>
            <a:chExt cx="1249681" cy="1826101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C68B2342-3B5E-0279-9107-F7DA58786C87}"/>
                </a:ext>
              </a:extLst>
            </p:cNvPr>
            <p:cNvGrpSpPr/>
            <p:nvPr/>
          </p:nvGrpSpPr>
          <p:grpSpPr>
            <a:xfrm>
              <a:off x="4055353" y="1661960"/>
              <a:ext cx="1249681" cy="1826101"/>
              <a:chOff x="2805675" y="1661961"/>
              <a:chExt cx="1249681" cy="1826101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D7950E3-BB42-F993-45C3-9325A2CD8117}"/>
                  </a:ext>
                </a:extLst>
              </p:cNvPr>
              <p:cNvSpPr/>
              <p:nvPr/>
            </p:nvSpPr>
            <p:spPr>
              <a:xfrm>
                <a:off x="2805676" y="1661961"/>
                <a:ext cx="1249680" cy="18261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7282DC87-A407-D411-A22D-6D1481BDDB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443095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E306ECC0-B0B9-E273-5B4A-74BB39B0AD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58678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C609CCD2-7277-0170-E6F1-DA9FA8A68D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29940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DC34E738-DAEC-F956-3EC7-C6B1B56330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730481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659DB757-B1C7-923F-20C5-D81820CC83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87417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888991F-A906-67CB-407D-33776DB5EAB0}"/>
                </a:ext>
              </a:extLst>
            </p:cNvPr>
            <p:cNvSpPr/>
            <p:nvPr/>
          </p:nvSpPr>
          <p:spPr>
            <a:xfrm rot="19759083">
              <a:off x="4812984" y="2371052"/>
              <a:ext cx="178563" cy="134253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sp>
          <p:nvSpPr>
            <p:cNvPr id="21" name="Minuszeichen 20">
              <a:extLst>
                <a:ext uri="{FF2B5EF4-FFF2-40B4-BE49-F238E27FC236}">
                  <a16:creationId xmlns:a16="http://schemas.microsoft.com/office/drawing/2014/main" id="{D6BE3278-9CBC-9740-601B-3C5FE2B76067}"/>
                </a:ext>
              </a:extLst>
            </p:cNvPr>
            <p:cNvSpPr/>
            <p:nvPr/>
          </p:nvSpPr>
          <p:spPr>
            <a:xfrm rot="5400000" flipV="1">
              <a:off x="4568314" y="2622683"/>
              <a:ext cx="537075" cy="91247"/>
            </a:xfrm>
            <a:prstGeom prst="mathMinus">
              <a:avLst>
                <a:gd name="adj1" fmla="val 23672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49B3027-4880-CC19-B33B-957DB08B46C8}"/>
              </a:ext>
            </a:extLst>
          </p:cNvPr>
          <p:cNvGrpSpPr/>
          <p:nvPr/>
        </p:nvGrpSpPr>
        <p:grpSpPr>
          <a:xfrm>
            <a:off x="5305031" y="1661959"/>
            <a:ext cx="1249681" cy="1826101"/>
            <a:chOff x="5305031" y="1661959"/>
            <a:chExt cx="1249681" cy="1826101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097FCE8-1CAD-46D1-44F2-41D2EB869039}"/>
                </a:ext>
              </a:extLst>
            </p:cNvPr>
            <p:cNvGrpSpPr/>
            <p:nvPr/>
          </p:nvGrpSpPr>
          <p:grpSpPr>
            <a:xfrm>
              <a:off x="5305031" y="1661959"/>
              <a:ext cx="1249681" cy="1826101"/>
              <a:chOff x="2805675" y="1661961"/>
              <a:chExt cx="1249681" cy="1826101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12415146-1446-4BEE-132C-C2940CDD861B}"/>
                  </a:ext>
                </a:extLst>
              </p:cNvPr>
              <p:cNvSpPr/>
              <p:nvPr/>
            </p:nvSpPr>
            <p:spPr>
              <a:xfrm>
                <a:off x="2805676" y="1661961"/>
                <a:ext cx="1249680" cy="18261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7E3377F3-B3F5-2245-7702-E74BD4EA6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443095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C015D902-16CC-F592-1DA3-72D1596074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58678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82ED1CFB-B4AD-AD1B-878E-B563EE1F20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29940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B76588C3-0517-B7C5-A39F-8995269E68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730481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3D758F4D-40A8-1533-F014-C0A5CFCBA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87417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0DE6520-E2E3-EB98-08B0-31982AAE58B4}"/>
                </a:ext>
              </a:extLst>
            </p:cNvPr>
            <p:cNvSpPr/>
            <p:nvPr/>
          </p:nvSpPr>
          <p:spPr>
            <a:xfrm rot="19759083">
              <a:off x="5939039" y="2313086"/>
              <a:ext cx="178563" cy="134253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sp>
          <p:nvSpPr>
            <p:cNvPr id="30" name="Minuszeichen 29">
              <a:extLst>
                <a:ext uri="{FF2B5EF4-FFF2-40B4-BE49-F238E27FC236}">
                  <a16:creationId xmlns:a16="http://schemas.microsoft.com/office/drawing/2014/main" id="{A4D29E31-6533-05F3-A1B1-A38C0D4B13CE}"/>
                </a:ext>
              </a:extLst>
            </p:cNvPr>
            <p:cNvSpPr/>
            <p:nvPr/>
          </p:nvSpPr>
          <p:spPr>
            <a:xfrm rot="5400000" flipV="1">
              <a:off x="5699788" y="2544793"/>
              <a:ext cx="537075" cy="91247"/>
            </a:xfrm>
            <a:prstGeom prst="mathMinus">
              <a:avLst>
                <a:gd name="adj1" fmla="val 23672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30ED8397-68BD-65CC-8F87-CE4D794F1E1A}"/>
              </a:ext>
            </a:extLst>
          </p:cNvPr>
          <p:cNvGrpSpPr/>
          <p:nvPr/>
        </p:nvGrpSpPr>
        <p:grpSpPr>
          <a:xfrm>
            <a:off x="6554710" y="1661959"/>
            <a:ext cx="1249681" cy="1826101"/>
            <a:chOff x="6554710" y="1661959"/>
            <a:chExt cx="1249681" cy="1826101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981B4DC-4DD1-68BB-0922-7F732240C70F}"/>
                </a:ext>
              </a:extLst>
            </p:cNvPr>
            <p:cNvGrpSpPr/>
            <p:nvPr/>
          </p:nvGrpSpPr>
          <p:grpSpPr>
            <a:xfrm>
              <a:off x="6554710" y="1661959"/>
              <a:ext cx="1249681" cy="1826101"/>
              <a:chOff x="2805675" y="1661961"/>
              <a:chExt cx="1249681" cy="1826101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BCACDD4-51E7-B796-D934-24299E975792}"/>
                  </a:ext>
                </a:extLst>
              </p:cNvPr>
              <p:cNvSpPr/>
              <p:nvPr/>
            </p:nvSpPr>
            <p:spPr>
              <a:xfrm>
                <a:off x="2805676" y="1661961"/>
                <a:ext cx="1249680" cy="18261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61137920-68F9-A71B-E4F7-50437C38B0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443095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2E7725CB-7CE2-C6EF-066D-F65DBD9C92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58678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DEA72F7F-A26F-D5C1-BED3-7ECF7FD261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29940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4FAF6774-CE6B-D64B-B5C5-23DA0055A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730481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EA4A5DF3-8CC8-769A-552D-F91EC435D6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87417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5F420C08-F342-BF97-C7D8-65D5CE20A634}"/>
                </a:ext>
              </a:extLst>
            </p:cNvPr>
            <p:cNvSpPr/>
            <p:nvPr/>
          </p:nvSpPr>
          <p:spPr>
            <a:xfrm rot="19759083">
              <a:off x="7221092" y="2220681"/>
              <a:ext cx="178563" cy="134253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sp>
          <p:nvSpPr>
            <p:cNvPr id="39" name="Minuszeichen 38">
              <a:extLst>
                <a:ext uri="{FF2B5EF4-FFF2-40B4-BE49-F238E27FC236}">
                  <a16:creationId xmlns:a16="http://schemas.microsoft.com/office/drawing/2014/main" id="{C8B5BFBC-B0A4-F604-68BB-CA0E32A482DB}"/>
                </a:ext>
              </a:extLst>
            </p:cNvPr>
            <p:cNvSpPr/>
            <p:nvPr/>
          </p:nvSpPr>
          <p:spPr>
            <a:xfrm rot="5400000" flipV="1">
              <a:off x="6976425" y="2457436"/>
              <a:ext cx="537075" cy="91247"/>
            </a:xfrm>
            <a:prstGeom prst="mathMinus">
              <a:avLst>
                <a:gd name="adj1" fmla="val 23672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BE0A203E-5BA6-5590-A8D5-2FA3C0E39C1C}"/>
              </a:ext>
            </a:extLst>
          </p:cNvPr>
          <p:cNvGrpSpPr/>
          <p:nvPr/>
        </p:nvGrpSpPr>
        <p:grpSpPr>
          <a:xfrm>
            <a:off x="7804388" y="1661958"/>
            <a:ext cx="1249681" cy="1826101"/>
            <a:chOff x="7804388" y="1661958"/>
            <a:chExt cx="1249681" cy="182610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2C139EE-8428-63F9-FDED-7AEA6D432BF1}"/>
                </a:ext>
              </a:extLst>
            </p:cNvPr>
            <p:cNvGrpSpPr/>
            <p:nvPr/>
          </p:nvGrpSpPr>
          <p:grpSpPr>
            <a:xfrm>
              <a:off x="7804388" y="1661958"/>
              <a:ext cx="1249681" cy="1826101"/>
              <a:chOff x="2805675" y="1661961"/>
              <a:chExt cx="1249681" cy="1826101"/>
            </a:xfrm>
          </p:grpSpPr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59BFD508-1816-C599-D45E-974BF6E1FF3D}"/>
                  </a:ext>
                </a:extLst>
              </p:cNvPr>
              <p:cNvSpPr/>
              <p:nvPr/>
            </p:nvSpPr>
            <p:spPr>
              <a:xfrm>
                <a:off x="2805676" y="1661961"/>
                <a:ext cx="1249680" cy="18261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0DE59DDC-634C-F32B-85C5-034C62B0A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443095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A8C07B38-F4BE-55BC-9DA4-981DD1440F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58678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37A287E4-5720-A17D-9DB4-60608814F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29940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A49A80C-0036-6E6B-6587-08706F0420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730481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4DC502A8-BAB4-5353-A2FA-D64D4EE64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87417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E01AF29-7E91-0495-80A2-6E4ECE8356F0}"/>
                </a:ext>
              </a:extLst>
            </p:cNvPr>
            <p:cNvSpPr/>
            <p:nvPr/>
          </p:nvSpPr>
          <p:spPr>
            <a:xfrm rot="19759083">
              <a:off x="8455002" y="2167396"/>
              <a:ext cx="178563" cy="134253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sp>
          <p:nvSpPr>
            <p:cNvPr id="48" name="Minuszeichen 47">
              <a:extLst>
                <a:ext uri="{FF2B5EF4-FFF2-40B4-BE49-F238E27FC236}">
                  <a16:creationId xmlns:a16="http://schemas.microsoft.com/office/drawing/2014/main" id="{CFC97FCF-A415-304E-533E-3D8CA74F46A1}"/>
                </a:ext>
              </a:extLst>
            </p:cNvPr>
            <p:cNvSpPr/>
            <p:nvPr/>
          </p:nvSpPr>
          <p:spPr>
            <a:xfrm rot="5400000" flipV="1">
              <a:off x="8218738" y="2407433"/>
              <a:ext cx="537075" cy="91247"/>
            </a:xfrm>
            <a:prstGeom prst="mathMinus">
              <a:avLst>
                <a:gd name="adj1" fmla="val 23672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AC573739-FB79-E96C-2CE4-4EE881FC4969}"/>
              </a:ext>
            </a:extLst>
          </p:cNvPr>
          <p:cNvGrpSpPr/>
          <p:nvPr/>
        </p:nvGrpSpPr>
        <p:grpSpPr>
          <a:xfrm>
            <a:off x="9066489" y="1661957"/>
            <a:ext cx="1249681" cy="1826101"/>
            <a:chOff x="9066489" y="1661957"/>
            <a:chExt cx="1249681" cy="1826101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E4B9DEE3-80CF-1D52-5ADD-0A1BEF16DB1E}"/>
                </a:ext>
              </a:extLst>
            </p:cNvPr>
            <p:cNvGrpSpPr/>
            <p:nvPr/>
          </p:nvGrpSpPr>
          <p:grpSpPr>
            <a:xfrm>
              <a:off x="9066489" y="1661957"/>
              <a:ext cx="1249681" cy="1826101"/>
              <a:chOff x="2805675" y="1661961"/>
              <a:chExt cx="1249681" cy="1826101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4DB9D3D5-6F12-0FAE-E12C-471B334E4A75}"/>
                  </a:ext>
                </a:extLst>
              </p:cNvPr>
              <p:cNvSpPr/>
              <p:nvPr/>
            </p:nvSpPr>
            <p:spPr>
              <a:xfrm>
                <a:off x="2805676" y="1661961"/>
                <a:ext cx="1249680" cy="18261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566BD4E4-75FB-F08D-B4CB-FCF5DC0C47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443095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ADC095F-84DD-A366-09FC-CD32F2E011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586788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mit Pfeil 52">
                <a:extLst>
                  <a:ext uri="{FF2B5EF4-FFF2-40B4-BE49-F238E27FC236}">
                    <a16:creationId xmlns:a16="http://schemas.microsoft.com/office/drawing/2014/main" id="{DE74196E-D167-D852-21CA-DB6FBD85F8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29940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BE95AE1C-234A-95F2-C9B7-EF0CB67A17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730481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D1A46E47-28C0-16C7-B442-C7623FF5AD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675" y="2874173"/>
                <a:ext cx="12496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8C826326-B5A2-576F-6C14-652CA1A9121B}"/>
                </a:ext>
              </a:extLst>
            </p:cNvPr>
            <p:cNvSpPr/>
            <p:nvPr/>
          </p:nvSpPr>
          <p:spPr>
            <a:xfrm rot="19759083">
              <a:off x="9713082" y="2097545"/>
              <a:ext cx="178563" cy="134253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6A145D50-A030-8D64-3C0C-CCDAF7C9743C}"/>
                </a:ext>
              </a:extLst>
            </p:cNvPr>
            <p:cNvCxnSpPr>
              <a:cxnSpLocks/>
            </p:cNvCxnSpPr>
            <p:nvPr/>
          </p:nvCxnSpPr>
          <p:spPr>
            <a:xfrm>
              <a:off x="9691225" y="2164671"/>
              <a:ext cx="222175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Minuszeichen 57">
              <a:extLst>
                <a:ext uri="{FF2B5EF4-FFF2-40B4-BE49-F238E27FC236}">
                  <a16:creationId xmlns:a16="http://schemas.microsoft.com/office/drawing/2014/main" id="{C8F74B1F-8D3D-AC80-8ACA-425BACAB3749}"/>
                </a:ext>
              </a:extLst>
            </p:cNvPr>
            <p:cNvSpPr/>
            <p:nvPr/>
          </p:nvSpPr>
          <p:spPr>
            <a:xfrm rot="5400000" flipV="1">
              <a:off x="9475780" y="2363566"/>
              <a:ext cx="537075" cy="91247"/>
            </a:xfrm>
            <a:prstGeom prst="mathMinus">
              <a:avLst>
                <a:gd name="adj1" fmla="val 23672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9F3AD59B-BFDD-5429-084B-AAAD7348A41F}"/>
              </a:ext>
            </a:extLst>
          </p:cNvPr>
          <p:cNvGrpSpPr/>
          <p:nvPr/>
        </p:nvGrpSpPr>
        <p:grpSpPr>
          <a:xfrm>
            <a:off x="10316064" y="1661956"/>
            <a:ext cx="1249681" cy="1826101"/>
            <a:chOff x="10316064" y="1661956"/>
            <a:chExt cx="1249681" cy="182610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B79FCC17-64A5-66A1-D20C-2443B71A3BC4}"/>
                </a:ext>
              </a:extLst>
            </p:cNvPr>
            <p:cNvSpPr/>
            <p:nvPr/>
          </p:nvSpPr>
          <p:spPr>
            <a:xfrm>
              <a:off x="10316065" y="1661956"/>
              <a:ext cx="1249680" cy="182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9395AC12-6BD8-1ABF-1A5A-68A9063C6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6064" y="2443090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E63DBD1E-12A5-96C1-3B78-CA5309C23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6064" y="258678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031FE8A9-1BAC-D8BB-C7C6-63A882734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6064" y="229939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DA4204D5-9A8F-344F-5836-F069D4BDF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6064" y="2730476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5CAA0093-7A03-9603-F06A-D7D1DBCFA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6064" y="287416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D161AA3-0858-BB6A-0604-78D20FC4EE2C}"/>
                </a:ext>
              </a:extLst>
            </p:cNvPr>
            <p:cNvSpPr/>
            <p:nvPr/>
          </p:nvSpPr>
          <p:spPr>
            <a:xfrm rot="19759083">
              <a:off x="10867290" y="2025286"/>
              <a:ext cx="178563" cy="134253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sp>
          <p:nvSpPr>
            <p:cNvPr id="68" name="Minuszeichen 67">
              <a:extLst>
                <a:ext uri="{FF2B5EF4-FFF2-40B4-BE49-F238E27FC236}">
                  <a16:creationId xmlns:a16="http://schemas.microsoft.com/office/drawing/2014/main" id="{52EA15BC-3390-3A31-EB84-7EB003A1F92D}"/>
                </a:ext>
              </a:extLst>
            </p:cNvPr>
            <p:cNvSpPr/>
            <p:nvPr/>
          </p:nvSpPr>
          <p:spPr>
            <a:xfrm rot="5400000" flipV="1">
              <a:off x="10629983" y="2242183"/>
              <a:ext cx="537075" cy="91247"/>
            </a:xfrm>
            <a:prstGeom prst="mathMinus">
              <a:avLst>
                <a:gd name="adj1" fmla="val 23672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229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B198ED3-BBDF-4C13-2696-79FA87EF35D8}"/>
              </a:ext>
            </a:extLst>
          </p:cNvPr>
          <p:cNvGrpSpPr/>
          <p:nvPr/>
        </p:nvGrpSpPr>
        <p:grpSpPr>
          <a:xfrm>
            <a:off x="2805675" y="1661961"/>
            <a:ext cx="1249681" cy="1826101"/>
            <a:chOff x="2805675" y="1661961"/>
            <a:chExt cx="1249681" cy="182610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0BCE6FF-D0D4-D2E2-4784-CBC330332B78}"/>
                </a:ext>
              </a:extLst>
            </p:cNvPr>
            <p:cNvSpPr/>
            <p:nvPr/>
          </p:nvSpPr>
          <p:spPr>
            <a:xfrm>
              <a:off x="2805676" y="1661961"/>
              <a:ext cx="1249680" cy="182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552648AD-1E22-110C-3E51-3875DD1AF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443095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C2244AD0-ED95-C003-5554-9B5EFF71D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58678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B9C956E5-69E8-367E-37C4-4F8786F0F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29940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EC96153-5B93-91D8-967C-9BF4D7225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73048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00CD08D-6BE4-CA18-6D1B-F16DD2E43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87417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67F42B8C-BF12-35FC-438F-07D79FBF7D44}"/>
              </a:ext>
            </a:extLst>
          </p:cNvPr>
          <p:cNvSpPr/>
          <p:nvPr/>
        </p:nvSpPr>
        <p:spPr>
          <a:xfrm rot="19759083">
            <a:off x="3543515" y="2076243"/>
            <a:ext cx="178563" cy="134253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2" name="Minuszeichen 11">
            <a:extLst>
              <a:ext uri="{FF2B5EF4-FFF2-40B4-BE49-F238E27FC236}">
                <a16:creationId xmlns:a16="http://schemas.microsoft.com/office/drawing/2014/main" id="{2DB49A97-779E-1B79-3979-865D920B6CBC}"/>
              </a:ext>
            </a:extLst>
          </p:cNvPr>
          <p:cNvSpPr/>
          <p:nvPr/>
        </p:nvSpPr>
        <p:spPr>
          <a:xfrm rot="5400000" flipV="1">
            <a:off x="3298845" y="2339507"/>
            <a:ext cx="537075" cy="91247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BB0C6C9-892B-C7AA-EE39-C3349741D27B}"/>
              </a:ext>
            </a:extLst>
          </p:cNvPr>
          <p:cNvCxnSpPr>
            <a:cxnSpLocks/>
          </p:cNvCxnSpPr>
          <p:nvPr/>
        </p:nvCxnSpPr>
        <p:spPr>
          <a:xfrm>
            <a:off x="3521760" y="2143369"/>
            <a:ext cx="222073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E835479-06D2-90B3-B2EA-8A728F5D16B5}"/>
              </a:ext>
            </a:extLst>
          </p:cNvPr>
          <p:cNvGrpSpPr/>
          <p:nvPr/>
        </p:nvGrpSpPr>
        <p:grpSpPr>
          <a:xfrm>
            <a:off x="4055356" y="1661960"/>
            <a:ext cx="1249681" cy="1826101"/>
            <a:chOff x="2805675" y="1661961"/>
            <a:chExt cx="1249681" cy="1826101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BDE4CA7-009F-33DE-AFD1-1344F0FBDA81}"/>
                </a:ext>
              </a:extLst>
            </p:cNvPr>
            <p:cNvSpPr/>
            <p:nvPr/>
          </p:nvSpPr>
          <p:spPr>
            <a:xfrm>
              <a:off x="2805676" y="1661961"/>
              <a:ext cx="1249680" cy="182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4DE5D5AF-B985-F5E4-C435-3141BE94F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443095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8FA39049-FD11-08C0-F9D8-4E6EA940B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58678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E0DEAE00-6188-F4D1-5536-46E5B3C0E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29940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DF034198-36BE-43B6-DD66-40B6BAB15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73048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837CFCAA-33BD-8837-3EC8-962381389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87417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5D60AE70-A097-FCA8-B42A-F2FB14F4FC58}"/>
              </a:ext>
            </a:extLst>
          </p:cNvPr>
          <p:cNvSpPr/>
          <p:nvPr/>
        </p:nvSpPr>
        <p:spPr>
          <a:xfrm rot="19759083">
            <a:off x="4718607" y="2153415"/>
            <a:ext cx="178563" cy="134253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4" name="Minuszeichen 23">
            <a:extLst>
              <a:ext uri="{FF2B5EF4-FFF2-40B4-BE49-F238E27FC236}">
                <a16:creationId xmlns:a16="http://schemas.microsoft.com/office/drawing/2014/main" id="{E1270DE4-0E0A-E2D5-6181-70AADF615E33}"/>
              </a:ext>
            </a:extLst>
          </p:cNvPr>
          <p:cNvSpPr/>
          <p:nvPr/>
        </p:nvSpPr>
        <p:spPr>
          <a:xfrm rot="5400000" flipV="1">
            <a:off x="4471350" y="2408495"/>
            <a:ext cx="537075" cy="91247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3999C15-3175-6807-8CF5-796E03F2A6D6}"/>
              </a:ext>
            </a:extLst>
          </p:cNvPr>
          <p:cNvGrpSpPr/>
          <p:nvPr/>
        </p:nvGrpSpPr>
        <p:grpSpPr>
          <a:xfrm>
            <a:off x="5305037" y="1661959"/>
            <a:ext cx="1249681" cy="1826101"/>
            <a:chOff x="2805675" y="1661961"/>
            <a:chExt cx="1249681" cy="1826101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B25F663-7B9A-368C-5566-91F16BAD5ADD}"/>
                </a:ext>
              </a:extLst>
            </p:cNvPr>
            <p:cNvSpPr/>
            <p:nvPr/>
          </p:nvSpPr>
          <p:spPr>
            <a:xfrm>
              <a:off x="2805676" y="1661961"/>
              <a:ext cx="1249680" cy="182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26406C6A-2B0D-2C55-9A02-A38440DCC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443095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7FBAF4E0-7A2D-2C32-596E-54EE20D66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58678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FF92EF6-C590-DB60-4A79-3FE709A6F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29940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F0317942-6BF9-F554-D8E6-CBEF7260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73048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0852171B-A13A-4A53-D69F-4F5C7DD22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87417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10B652B4-1739-9D40-8AB5-00BEE3E7DED2}"/>
              </a:ext>
            </a:extLst>
          </p:cNvPr>
          <p:cNvSpPr/>
          <p:nvPr/>
        </p:nvSpPr>
        <p:spPr>
          <a:xfrm rot="19759083">
            <a:off x="5945913" y="2218313"/>
            <a:ext cx="178563" cy="134253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33" name="Minuszeichen 32">
            <a:extLst>
              <a:ext uri="{FF2B5EF4-FFF2-40B4-BE49-F238E27FC236}">
                <a16:creationId xmlns:a16="http://schemas.microsoft.com/office/drawing/2014/main" id="{A52CDF8B-61AC-7444-C262-D1153E3E3EB6}"/>
              </a:ext>
            </a:extLst>
          </p:cNvPr>
          <p:cNvSpPr/>
          <p:nvPr/>
        </p:nvSpPr>
        <p:spPr>
          <a:xfrm rot="5400000" flipV="1">
            <a:off x="5701243" y="2468631"/>
            <a:ext cx="537075" cy="91247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CA85E5C-D1F7-4DC7-C377-FE50F9075F0F}"/>
              </a:ext>
            </a:extLst>
          </p:cNvPr>
          <p:cNvGrpSpPr/>
          <p:nvPr/>
        </p:nvGrpSpPr>
        <p:grpSpPr>
          <a:xfrm>
            <a:off x="6554719" y="1661958"/>
            <a:ext cx="1249681" cy="1826101"/>
            <a:chOff x="2805675" y="1661961"/>
            <a:chExt cx="1249681" cy="182610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07B7A3C-B174-A092-601C-91BD26C7A121}"/>
                </a:ext>
              </a:extLst>
            </p:cNvPr>
            <p:cNvSpPr/>
            <p:nvPr/>
          </p:nvSpPr>
          <p:spPr>
            <a:xfrm>
              <a:off x="2805676" y="1661961"/>
              <a:ext cx="1249680" cy="182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C7D89859-6FD2-7EAB-81CB-DF0B9BC01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443095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7422FDD0-28EE-18E4-6FFD-70EDEC421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58678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C5350FD-3A6F-E640-83A5-5FBF0AFE1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29940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16AD710F-DEA0-E19C-35AD-84D567BE6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73048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5CB1F3FF-3641-FAD4-8265-4B9228CAB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87417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CB55DD46-44CF-F042-4774-8A914EA259D4}"/>
              </a:ext>
            </a:extLst>
          </p:cNvPr>
          <p:cNvSpPr/>
          <p:nvPr/>
        </p:nvSpPr>
        <p:spPr>
          <a:xfrm rot="19759083">
            <a:off x="7095595" y="2308347"/>
            <a:ext cx="178563" cy="134253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2" name="Minuszeichen 41">
            <a:extLst>
              <a:ext uri="{FF2B5EF4-FFF2-40B4-BE49-F238E27FC236}">
                <a16:creationId xmlns:a16="http://schemas.microsoft.com/office/drawing/2014/main" id="{5F750E30-845D-47FD-73D8-7A2082B197AE}"/>
              </a:ext>
            </a:extLst>
          </p:cNvPr>
          <p:cNvSpPr/>
          <p:nvPr/>
        </p:nvSpPr>
        <p:spPr>
          <a:xfrm rot="5400000" flipV="1">
            <a:off x="6850924" y="2549530"/>
            <a:ext cx="537075" cy="91247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57DAB131-4162-41E9-E230-8C4A5C924A84}"/>
              </a:ext>
            </a:extLst>
          </p:cNvPr>
          <p:cNvGrpSpPr/>
          <p:nvPr/>
        </p:nvGrpSpPr>
        <p:grpSpPr>
          <a:xfrm>
            <a:off x="7810404" y="1661957"/>
            <a:ext cx="1249681" cy="1826101"/>
            <a:chOff x="2805675" y="1661961"/>
            <a:chExt cx="1249681" cy="1826101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75E31CDB-3A0F-DF8B-9FE8-2507052709C4}"/>
                </a:ext>
              </a:extLst>
            </p:cNvPr>
            <p:cNvSpPr/>
            <p:nvPr/>
          </p:nvSpPr>
          <p:spPr>
            <a:xfrm>
              <a:off x="2805676" y="1661961"/>
              <a:ext cx="1249680" cy="182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7407ADB-27EF-065A-BB66-4BC635BD4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443095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DC2C5A62-5D3B-283F-8A09-0F836843F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58678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2508F02D-851D-E853-08BD-6AD712985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29940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AFC88D4A-0187-86B7-4171-95FB7F2E4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73048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436B56DF-2A63-B54D-C28A-261DDB136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87417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Ellipse 56">
            <a:extLst>
              <a:ext uri="{FF2B5EF4-FFF2-40B4-BE49-F238E27FC236}">
                <a16:creationId xmlns:a16="http://schemas.microsoft.com/office/drawing/2014/main" id="{E9F71DE1-D0E3-B661-E1C9-3435088D5D77}"/>
              </a:ext>
            </a:extLst>
          </p:cNvPr>
          <p:cNvSpPr/>
          <p:nvPr/>
        </p:nvSpPr>
        <p:spPr>
          <a:xfrm rot="19759083">
            <a:off x="8450092" y="2384928"/>
            <a:ext cx="178563" cy="134253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58" name="Minuszeichen 57">
            <a:extLst>
              <a:ext uri="{FF2B5EF4-FFF2-40B4-BE49-F238E27FC236}">
                <a16:creationId xmlns:a16="http://schemas.microsoft.com/office/drawing/2014/main" id="{CA3F85B0-0961-4CD1-99E6-6857A04A1BA4}"/>
              </a:ext>
            </a:extLst>
          </p:cNvPr>
          <p:cNvSpPr/>
          <p:nvPr/>
        </p:nvSpPr>
        <p:spPr>
          <a:xfrm rot="5400000" flipV="1">
            <a:off x="8200607" y="2638541"/>
            <a:ext cx="537075" cy="91247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66993F9-099B-E349-1D97-5A37D04082FA}"/>
              </a:ext>
            </a:extLst>
          </p:cNvPr>
          <p:cNvGrpSpPr/>
          <p:nvPr/>
        </p:nvGrpSpPr>
        <p:grpSpPr>
          <a:xfrm>
            <a:off x="9064901" y="1661956"/>
            <a:ext cx="1249681" cy="1826101"/>
            <a:chOff x="2805675" y="1661961"/>
            <a:chExt cx="1249681" cy="182610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4A6CF87-6338-337D-CFED-933DB720E477}"/>
                </a:ext>
              </a:extLst>
            </p:cNvPr>
            <p:cNvSpPr/>
            <p:nvPr/>
          </p:nvSpPr>
          <p:spPr>
            <a:xfrm>
              <a:off x="2805676" y="1661961"/>
              <a:ext cx="1249680" cy="182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850186D6-665F-3E0C-7C19-79EC607E0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443095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D51DCDC3-FC2F-5235-25C7-DFCED4866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58678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1A40F78-6B12-898F-0369-301B10DA1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29940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AD99DB25-E301-43A7-31E6-B4F018413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73048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633B8200-918E-5C00-0A4C-149CE9399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87417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Ellipse 65">
            <a:extLst>
              <a:ext uri="{FF2B5EF4-FFF2-40B4-BE49-F238E27FC236}">
                <a16:creationId xmlns:a16="http://schemas.microsoft.com/office/drawing/2014/main" id="{10C17052-7A2C-AA5D-6CCA-8B07969F158A}"/>
              </a:ext>
            </a:extLst>
          </p:cNvPr>
          <p:cNvSpPr/>
          <p:nvPr/>
        </p:nvSpPr>
        <p:spPr>
          <a:xfrm rot="19759083">
            <a:off x="9669606" y="2456775"/>
            <a:ext cx="178563" cy="134253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67" name="Minuszeichen 66">
            <a:extLst>
              <a:ext uri="{FF2B5EF4-FFF2-40B4-BE49-F238E27FC236}">
                <a16:creationId xmlns:a16="http://schemas.microsoft.com/office/drawing/2014/main" id="{F36991FD-4D49-FFF6-75CE-047AD99F5950}"/>
              </a:ext>
            </a:extLst>
          </p:cNvPr>
          <p:cNvSpPr/>
          <p:nvPr/>
        </p:nvSpPr>
        <p:spPr>
          <a:xfrm rot="5400000" flipV="1">
            <a:off x="9421203" y="2701676"/>
            <a:ext cx="537075" cy="91247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D989F3A-3B1D-28A5-F550-AC029532398A}"/>
              </a:ext>
            </a:extLst>
          </p:cNvPr>
          <p:cNvGrpSpPr/>
          <p:nvPr/>
        </p:nvGrpSpPr>
        <p:grpSpPr>
          <a:xfrm>
            <a:off x="10320588" y="1661955"/>
            <a:ext cx="1249681" cy="1826101"/>
            <a:chOff x="2805675" y="1661961"/>
            <a:chExt cx="1249681" cy="1826101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EAF2774-3DC0-717B-5F71-91370F9D883C}"/>
                </a:ext>
              </a:extLst>
            </p:cNvPr>
            <p:cNvSpPr/>
            <p:nvPr/>
          </p:nvSpPr>
          <p:spPr>
            <a:xfrm>
              <a:off x="2805676" y="1661961"/>
              <a:ext cx="1249680" cy="182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50A9C606-57EC-C624-E51B-E5E56CA5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443095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42886151-ED54-E8FA-D571-B02D3B0C4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58678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74DBFAB5-6918-AD0E-8B3A-61E7F6562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29940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9D4D3F77-EAAA-A367-AAA9-DFE80C135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73048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B6AFF086-0FAA-D106-EC47-1CDA3641F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87417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Ellipse 74">
            <a:extLst>
              <a:ext uri="{FF2B5EF4-FFF2-40B4-BE49-F238E27FC236}">
                <a16:creationId xmlns:a16="http://schemas.microsoft.com/office/drawing/2014/main" id="{F7BD993D-A8A0-F5AC-8B5C-E5D3599B7ACF}"/>
              </a:ext>
            </a:extLst>
          </p:cNvPr>
          <p:cNvSpPr/>
          <p:nvPr/>
        </p:nvSpPr>
        <p:spPr>
          <a:xfrm rot="19759083">
            <a:off x="11017623" y="2521031"/>
            <a:ext cx="178563" cy="134253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76" name="Minuszeichen 75">
            <a:extLst>
              <a:ext uri="{FF2B5EF4-FFF2-40B4-BE49-F238E27FC236}">
                <a16:creationId xmlns:a16="http://schemas.microsoft.com/office/drawing/2014/main" id="{5CCE3BDE-114B-E267-EC27-5692EB448A0F}"/>
              </a:ext>
            </a:extLst>
          </p:cNvPr>
          <p:cNvSpPr/>
          <p:nvPr/>
        </p:nvSpPr>
        <p:spPr>
          <a:xfrm rot="5400000" flipV="1">
            <a:off x="10766947" y="2754023"/>
            <a:ext cx="537075" cy="91247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2D145F4-C10B-87D1-5AC2-EC7F94599E8C}"/>
              </a:ext>
            </a:extLst>
          </p:cNvPr>
          <p:cNvGrpSpPr/>
          <p:nvPr/>
        </p:nvGrpSpPr>
        <p:grpSpPr>
          <a:xfrm>
            <a:off x="2805675" y="3501854"/>
            <a:ext cx="1249681" cy="1826101"/>
            <a:chOff x="2805675" y="1661961"/>
            <a:chExt cx="1249681" cy="1826101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F338D8F-AF3F-0307-A9D0-1C377535BC55}"/>
                </a:ext>
              </a:extLst>
            </p:cNvPr>
            <p:cNvSpPr/>
            <p:nvPr/>
          </p:nvSpPr>
          <p:spPr>
            <a:xfrm>
              <a:off x="2805676" y="1661961"/>
              <a:ext cx="1249680" cy="182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351A2B46-CEC2-CDDD-ABC5-B679D6CCC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443095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65D90E01-6CB7-72AE-6B9B-D29B1B84B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586788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706D3257-AFEA-44EA-E96E-3084D7B0E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29940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7922DD74-D3D3-A460-69DE-ACEBE251F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730481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58959D9B-C928-9A94-D93F-EE0249D89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75" y="2874173"/>
              <a:ext cx="124968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Ellipse 83">
            <a:extLst>
              <a:ext uri="{FF2B5EF4-FFF2-40B4-BE49-F238E27FC236}">
                <a16:creationId xmlns:a16="http://schemas.microsoft.com/office/drawing/2014/main" id="{E760D3E8-5F93-BEC2-151F-AFE04E9968C2}"/>
              </a:ext>
            </a:extLst>
          </p:cNvPr>
          <p:cNvSpPr/>
          <p:nvPr/>
        </p:nvSpPr>
        <p:spPr>
          <a:xfrm rot="19759083">
            <a:off x="3402436" y="4433468"/>
            <a:ext cx="178563" cy="134253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85" name="Minuszeichen 84">
            <a:extLst>
              <a:ext uri="{FF2B5EF4-FFF2-40B4-BE49-F238E27FC236}">
                <a16:creationId xmlns:a16="http://schemas.microsoft.com/office/drawing/2014/main" id="{763D8B8B-C4C1-9EEA-AFD9-54BC73897E7B}"/>
              </a:ext>
            </a:extLst>
          </p:cNvPr>
          <p:cNvSpPr/>
          <p:nvPr/>
        </p:nvSpPr>
        <p:spPr>
          <a:xfrm rot="5400000" flipV="1">
            <a:off x="3288593" y="4249317"/>
            <a:ext cx="537075" cy="91247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574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60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1179F8E-B89A-E542-98F3-DD143BB4E7D6}"/>
              </a:ext>
            </a:extLst>
          </p:cNvPr>
          <p:cNvSpPr/>
          <p:nvPr/>
        </p:nvSpPr>
        <p:spPr>
          <a:xfrm rot="740889">
            <a:off x="4592439" y="4162538"/>
            <a:ext cx="1449757" cy="660021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  <a:p>
            <a:pPr algn="ctr"/>
            <a:endParaRPr lang="de-DE"/>
          </a:p>
        </p:txBody>
      </p:sp>
      <p:sp>
        <p:nvSpPr>
          <p:cNvPr id="44" name="Minuszeichen 43">
            <a:extLst>
              <a:ext uri="{FF2B5EF4-FFF2-40B4-BE49-F238E27FC236}">
                <a16:creationId xmlns:a16="http://schemas.microsoft.com/office/drawing/2014/main" id="{93855FCD-8BA9-9F4A-85F8-838D6699C6B8}"/>
              </a:ext>
            </a:extLst>
          </p:cNvPr>
          <p:cNvSpPr/>
          <p:nvPr/>
        </p:nvSpPr>
        <p:spPr>
          <a:xfrm rot="6284829">
            <a:off x="3879023" y="2819985"/>
            <a:ext cx="5218873" cy="45719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Welle 2">
            <a:extLst>
              <a:ext uri="{FF2B5EF4-FFF2-40B4-BE49-F238E27FC236}">
                <a16:creationId xmlns:a16="http://schemas.microsoft.com/office/drawing/2014/main" id="{30A325D5-9A06-A247-A882-1ECEE7044FBB}"/>
              </a:ext>
            </a:extLst>
          </p:cNvPr>
          <p:cNvSpPr/>
          <p:nvPr/>
        </p:nvSpPr>
        <p:spPr>
          <a:xfrm rot="2340580">
            <a:off x="6834661" y="1355319"/>
            <a:ext cx="1262849" cy="96366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2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1179F8E-B89A-E542-98F3-DD143BB4E7D6}"/>
              </a:ext>
            </a:extLst>
          </p:cNvPr>
          <p:cNvSpPr/>
          <p:nvPr/>
        </p:nvSpPr>
        <p:spPr>
          <a:xfrm rot="740889">
            <a:off x="4592439" y="4162538"/>
            <a:ext cx="1449757" cy="660021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  <a:p>
            <a:pPr algn="ctr"/>
            <a:endParaRPr lang="de-DE"/>
          </a:p>
        </p:txBody>
      </p:sp>
      <p:sp>
        <p:nvSpPr>
          <p:cNvPr id="44" name="Minuszeichen 43">
            <a:extLst>
              <a:ext uri="{FF2B5EF4-FFF2-40B4-BE49-F238E27FC236}">
                <a16:creationId xmlns:a16="http://schemas.microsoft.com/office/drawing/2014/main" id="{93855FCD-8BA9-9F4A-85F8-838D6699C6B8}"/>
              </a:ext>
            </a:extLst>
          </p:cNvPr>
          <p:cNvSpPr/>
          <p:nvPr/>
        </p:nvSpPr>
        <p:spPr>
          <a:xfrm rot="6284829">
            <a:off x="3879023" y="2819985"/>
            <a:ext cx="5218873" cy="45719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Welle 2">
            <a:extLst>
              <a:ext uri="{FF2B5EF4-FFF2-40B4-BE49-F238E27FC236}">
                <a16:creationId xmlns:a16="http://schemas.microsoft.com/office/drawing/2014/main" id="{30A325D5-9A06-A247-A882-1ECEE7044FBB}"/>
              </a:ext>
            </a:extLst>
          </p:cNvPr>
          <p:cNvSpPr/>
          <p:nvPr/>
        </p:nvSpPr>
        <p:spPr>
          <a:xfrm rot="2340580">
            <a:off x="6834661" y="1355319"/>
            <a:ext cx="1262849" cy="96366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Welle 1">
            <a:extLst>
              <a:ext uri="{FF2B5EF4-FFF2-40B4-BE49-F238E27FC236}">
                <a16:creationId xmlns:a16="http://schemas.microsoft.com/office/drawing/2014/main" id="{BA56ADDB-D7B4-D344-AD80-B3EF2F24CD02}"/>
              </a:ext>
            </a:extLst>
          </p:cNvPr>
          <p:cNvSpPr/>
          <p:nvPr/>
        </p:nvSpPr>
        <p:spPr>
          <a:xfrm rot="2340580">
            <a:off x="6738390" y="1729467"/>
            <a:ext cx="1262849" cy="96366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88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73312D-FF7B-8241-BD93-73C2FA99AC06}"/>
              </a:ext>
            </a:extLst>
          </p:cNvPr>
          <p:cNvCxnSpPr>
            <a:cxnSpLocks/>
          </p:cNvCxnSpPr>
          <p:nvPr/>
        </p:nvCxnSpPr>
        <p:spPr>
          <a:xfrm flipH="1">
            <a:off x="2109258" y="3081200"/>
            <a:ext cx="6917487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E1490AF-8890-764C-B16F-C878867D30D1}"/>
              </a:ext>
            </a:extLst>
          </p:cNvPr>
          <p:cNvCxnSpPr>
            <a:cxnSpLocks/>
          </p:cNvCxnSpPr>
          <p:nvPr/>
        </p:nvCxnSpPr>
        <p:spPr>
          <a:xfrm flipH="1">
            <a:off x="2109258" y="2666112"/>
            <a:ext cx="6917487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D41A0B-688E-3847-96CD-F89DC05EF767}"/>
              </a:ext>
            </a:extLst>
          </p:cNvPr>
          <p:cNvCxnSpPr>
            <a:cxnSpLocks/>
          </p:cNvCxnSpPr>
          <p:nvPr/>
        </p:nvCxnSpPr>
        <p:spPr>
          <a:xfrm flipH="1">
            <a:off x="2058195" y="3550462"/>
            <a:ext cx="7019612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13DBFDF-1535-3345-B865-1F02A292516F}"/>
              </a:ext>
            </a:extLst>
          </p:cNvPr>
          <p:cNvCxnSpPr>
            <a:cxnSpLocks/>
          </p:cNvCxnSpPr>
          <p:nvPr/>
        </p:nvCxnSpPr>
        <p:spPr>
          <a:xfrm flipH="1">
            <a:off x="2058195" y="4019724"/>
            <a:ext cx="7019613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4CD59DF-B415-E14D-9138-D94353844585}"/>
              </a:ext>
            </a:extLst>
          </p:cNvPr>
          <p:cNvCxnSpPr>
            <a:cxnSpLocks/>
          </p:cNvCxnSpPr>
          <p:nvPr/>
        </p:nvCxnSpPr>
        <p:spPr>
          <a:xfrm flipH="1">
            <a:off x="2109258" y="4511964"/>
            <a:ext cx="7025569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93213A-5F05-6540-AA12-A7CB0A637E23}"/>
              </a:ext>
            </a:extLst>
          </p:cNvPr>
          <p:cNvSpPr/>
          <p:nvPr/>
        </p:nvSpPr>
        <p:spPr>
          <a:xfrm>
            <a:off x="2477832" y="968042"/>
            <a:ext cx="5488532" cy="4461916"/>
          </a:xfrm>
          <a:prstGeom prst="rect">
            <a:avLst/>
          </a:prstGeom>
          <a:solidFill>
            <a:srgbClr val="93E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ECE5FC8-3204-1346-9571-68140FDA75C6}"/>
              </a:ext>
            </a:extLst>
          </p:cNvPr>
          <p:cNvCxnSpPr>
            <a:cxnSpLocks/>
          </p:cNvCxnSpPr>
          <p:nvPr/>
        </p:nvCxnSpPr>
        <p:spPr>
          <a:xfrm flipH="1">
            <a:off x="2642127" y="1396112"/>
            <a:ext cx="3272698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4665D04D-7AE7-1542-B3D4-52C2129FCA94}"/>
              </a:ext>
            </a:extLst>
          </p:cNvPr>
          <p:cNvSpPr/>
          <p:nvPr/>
        </p:nvSpPr>
        <p:spPr>
          <a:xfrm rot="740889">
            <a:off x="2916574" y="2461047"/>
            <a:ext cx="816787" cy="44077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  <a:p>
            <a:pPr algn="ctr"/>
            <a:endParaRPr lang="de-DE"/>
          </a:p>
        </p:txBody>
      </p:sp>
      <p:sp>
        <p:nvSpPr>
          <p:cNvPr id="3" name="Minuszeichen 2">
            <a:extLst>
              <a:ext uri="{FF2B5EF4-FFF2-40B4-BE49-F238E27FC236}">
                <a16:creationId xmlns:a16="http://schemas.microsoft.com/office/drawing/2014/main" id="{64490488-C68A-324C-8CE6-A939FF5AF59A}"/>
              </a:ext>
            </a:extLst>
          </p:cNvPr>
          <p:cNvSpPr/>
          <p:nvPr/>
        </p:nvSpPr>
        <p:spPr>
          <a:xfrm rot="6284829">
            <a:off x="2614656" y="1874434"/>
            <a:ext cx="2605720" cy="46851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8E58BD6A-762F-CD44-AAEB-E56CC6163C08}"/>
              </a:ext>
            </a:extLst>
          </p:cNvPr>
          <p:cNvSpPr/>
          <p:nvPr/>
        </p:nvSpPr>
        <p:spPr>
          <a:xfrm rot="1768358" flipH="1" flipV="1">
            <a:off x="2829530" y="2653505"/>
            <a:ext cx="1026532" cy="6935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prechblase: oval 6">
            <a:extLst>
              <a:ext uri="{FF2B5EF4-FFF2-40B4-BE49-F238E27FC236}">
                <a16:creationId xmlns:a16="http://schemas.microsoft.com/office/drawing/2014/main" id="{CBB3935A-C6D9-684C-BF68-0174CE2528F5}"/>
              </a:ext>
            </a:extLst>
          </p:cNvPr>
          <p:cNvSpPr/>
          <p:nvPr/>
        </p:nvSpPr>
        <p:spPr>
          <a:xfrm flipH="1">
            <a:off x="4878645" y="2681432"/>
            <a:ext cx="3010222" cy="229788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1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FE3F3523-52E4-C743-A566-1052B6B8A097}"/>
              </a:ext>
            </a:extLst>
          </p:cNvPr>
          <p:cNvCxnSpPr>
            <a:cxnSpLocks/>
          </p:cNvCxnSpPr>
          <p:nvPr/>
        </p:nvCxnSpPr>
        <p:spPr>
          <a:xfrm flipV="1">
            <a:off x="2731299" y="2140709"/>
            <a:ext cx="6078771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B5FE865-B337-AF4B-A8F0-3BF0FB7A3C6B}"/>
              </a:ext>
            </a:extLst>
          </p:cNvPr>
          <p:cNvCxnSpPr>
            <a:cxnSpLocks/>
          </p:cNvCxnSpPr>
          <p:nvPr/>
        </p:nvCxnSpPr>
        <p:spPr>
          <a:xfrm flipV="1">
            <a:off x="2731298" y="2683878"/>
            <a:ext cx="6078771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DA8538D-307F-3D47-B532-A852137DFF93}"/>
              </a:ext>
            </a:extLst>
          </p:cNvPr>
          <p:cNvCxnSpPr>
            <a:cxnSpLocks/>
          </p:cNvCxnSpPr>
          <p:nvPr/>
        </p:nvCxnSpPr>
        <p:spPr>
          <a:xfrm flipV="1">
            <a:off x="2731296" y="1641059"/>
            <a:ext cx="6078771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BDDCD47-9114-BE4C-8668-E45D04CE2196}"/>
              </a:ext>
            </a:extLst>
          </p:cNvPr>
          <p:cNvCxnSpPr>
            <a:cxnSpLocks/>
          </p:cNvCxnSpPr>
          <p:nvPr/>
        </p:nvCxnSpPr>
        <p:spPr>
          <a:xfrm flipV="1">
            <a:off x="2731298" y="3183528"/>
            <a:ext cx="6078771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BC95C67-43AD-3A4D-BCE3-F12802582280}"/>
              </a:ext>
            </a:extLst>
          </p:cNvPr>
          <p:cNvCxnSpPr>
            <a:cxnSpLocks/>
          </p:cNvCxnSpPr>
          <p:nvPr/>
        </p:nvCxnSpPr>
        <p:spPr>
          <a:xfrm flipV="1">
            <a:off x="2731297" y="3683178"/>
            <a:ext cx="6078771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schrägt 19">
            <a:extLst>
              <a:ext uri="{FF2B5EF4-FFF2-40B4-BE49-F238E27FC236}">
                <a16:creationId xmlns:a16="http://schemas.microsoft.com/office/drawing/2014/main" id="{F9DDB94E-66CA-6841-B683-2F6DC0C4F0C8}"/>
              </a:ext>
            </a:extLst>
          </p:cNvPr>
          <p:cNvSpPr/>
          <p:nvPr/>
        </p:nvSpPr>
        <p:spPr>
          <a:xfrm>
            <a:off x="11084750" y="121013"/>
            <a:ext cx="886998" cy="216470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schrägt 21">
            <a:extLst>
              <a:ext uri="{FF2B5EF4-FFF2-40B4-BE49-F238E27FC236}">
                <a16:creationId xmlns:a16="http://schemas.microsoft.com/office/drawing/2014/main" id="{1AA85495-D09D-E545-B16C-4C2D52047535}"/>
              </a:ext>
            </a:extLst>
          </p:cNvPr>
          <p:cNvSpPr/>
          <p:nvPr/>
        </p:nvSpPr>
        <p:spPr>
          <a:xfrm>
            <a:off x="11084750" y="451036"/>
            <a:ext cx="886998" cy="216470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schrägt 23">
            <a:extLst>
              <a:ext uri="{FF2B5EF4-FFF2-40B4-BE49-F238E27FC236}">
                <a16:creationId xmlns:a16="http://schemas.microsoft.com/office/drawing/2014/main" id="{1A764030-8A45-2C4E-9ABA-0A90933D0305}"/>
              </a:ext>
            </a:extLst>
          </p:cNvPr>
          <p:cNvSpPr/>
          <p:nvPr/>
        </p:nvSpPr>
        <p:spPr>
          <a:xfrm>
            <a:off x="11084750" y="781059"/>
            <a:ext cx="886998" cy="216470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FFF0EE9-211F-CF4A-ADA7-538222C2309F}"/>
              </a:ext>
            </a:extLst>
          </p:cNvPr>
          <p:cNvSpPr/>
          <p:nvPr/>
        </p:nvSpPr>
        <p:spPr>
          <a:xfrm rot="740889">
            <a:off x="4592439" y="3396686"/>
            <a:ext cx="1449757" cy="660021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  <a:p>
            <a:pPr algn="ctr"/>
            <a:endParaRPr lang="de-DE"/>
          </a:p>
        </p:txBody>
      </p:sp>
      <p:sp>
        <p:nvSpPr>
          <p:cNvPr id="28" name="Minuszeichen 27">
            <a:extLst>
              <a:ext uri="{FF2B5EF4-FFF2-40B4-BE49-F238E27FC236}">
                <a16:creationId xmlns:a16="http://schemas.microsoft.com/office/drawing/2014/main" id="{E5DB51D0-4001-E74B-9CA7-6B0C62D2BD48}"/>
              </a:ext>
            </a:extLst>
          </p:cNvPr>
          <p:cNvSpPr/>
          <p:nvPr/>
        </p:nvSpPr>
        <p:spPr>
          <a:xfrm rot="6284829" flipV="1">
            <a:off x="4321967" y="2466578"/>
            <a:ext cx="4102671" cy="81184"/>
          </a:xfrm>
          <a:prstGeom prst="mathMinus">
            <a:avLst>
              <a:gd name="adj1" fmla="val 2367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: diagonal liegende Ecken abgerundet 29">
            <a:extLst>
              <a:ext uri="{FF2B5EF4-FFF2-40B4-BE49-F238E27FC236}">
                <a16:creationId xmlns:a16="http://schemas.microsoft.com/office/drawing/2014/main" id="{202A8720-BBD6-0346-BF7B-CBA963111DE0}"/>
              </a:ext>
            </a:extLst>
          </p:cNvPr>
          <p:cNvSpPr/>
          <p:nvPr/>
        </p:nvSpPr>
        <p:spPr>
          <a:xfrm>
            <a:off x="2731296" y="4567040"/>
            <a:ext cx="6078771" cy="1828800"/>
          </a:xfrm>
          <a:prstGeom prst="round2DiagRect">
            <a:avLst/>
          </a:prstGeom>
          <a:solidFill>
            <a:srgbClr val="FFFF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C66CC9A-58C2-D748-8ACD-C33408D96173}"/>
              </a:ext>
            </a:extLst>
          </p:cNvPr>
          <p:cNvCxnSpPr>
            <a:cxnSpLocks/>
          </p:cNvCxnSpPr>
          <p:nvPr/>
        </p:nvCxnSpPr>
        <p:spPr>
          <a:xfrm flipH="1">
            <a:off x="4538635" y="4567040"/>
            <a:ext cx="1" cy="182880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5E1343E-71A7-4042-BF2F-B500F9E8D4ED}"/>
              </a:ext>
            </a:extLst>
          </p:cNvPr>
          <p:cNvCxnSpPr>
            <a:cxnSpLocks/>
          </p:cNvCxnSpPr>
          <p:nvPr/>
        </p:nvCxnSpPr>
        <p:spPr>
          <a:xfrm>
            <a:off x="6856601" y="4567040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feil: eingekerbt nach rechts 66">
            <a:extLst>
              <a:ext uri="{FF2B5EF4-FFF2-40B4-BE49-F238E27FC236}">
                <a16:creationId xmlns:a16="http://schemas.microsoft.com/office/drawing/2014/main" id="{67243EC1-35E4-0B48-994B-BAA2394DE415}"/>
              </a:ext>
            </a:extLst>
          </p:cNvPr>
          <p:cNvSpPr/>
          <p:nvPr/>
        </p:nvSpPr>
        <p:spPr>
          <a:xfrm>
            <a:off x="9807711" y="5678864"/>
            <a:ext cx="1956816" cy="969264"/>
          </a:xfrm>
          <a:prstGeom prst="notchedRightArrow">
            <a:avLst/>
          </a:prstGeom>
          <a:solidFill>
            <a:srgbClr val="4CF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91492E36-0BD5-3F48-9D73-0FBB6ED4875E}"/>
              </a:ext>
            </a:extLst>
          </p:cNvPr>
          <p:cNvSpPr/>
          <p:nvPr/>
        </p:nvSpPr>
        <p:spPr>
          <a:xfrm>
            <a:off x="10061840" y="1395412"/>
            <a:ext cx="1828800" cy="3707784"/>
          </a:xfrm>
          <a:prstGeom prst="roundRect">
            <a:avLst/>
          </a:prstGeom>
          <a:solidFill>
            <a:srgbClr val="79FF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0351AF52-A73F-7F44-822D-0F4FF3723453}"/>
              </a:ext>
            </a:extLst>
          </p:cNvPr>
          <p:cNvCxnSpPr>
            <a:cxnSpLocks/>
          </p:cNvCxnSpPr>
          <p:nvPr/>
        </p:nvCxnSpPr>
        <p:spPr>
          <a:xfrm flipV="1">
            <a:off x="10061840" y="2507170"/>
            <a:ext cx="1828800" cy="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F353C26-3268-6943-BFB3-FD305861C2B9}"/>
              </a:ext>
            </a:extLst>
          </p:cNvPr>
          <p:cNvCxnSpPr>
            <a:cxnSpLocks/>
          </p:cNvCxnSpPr>
          <p:nvPr/>
        </p:nvCxnSpPr>
        <p:spPr>
          <a:xfrm>
            <a:off x="10061840" y="3765942"/>
            <a:ext cx="1828800" cy="1961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05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obere Ecken abgerundet 3">
            <a:extLst>
              <a:ext uri="{FF2B5EF4-FFF2-40B4-BE49-F238E27FC236}">
                <a16:creationId xmlns:a16="http://schemas.microsoft.com/office/drawing/2014/main" id="{EE3BCCE0-CB2B-D048-A329-FE77A0E39D6C}"/>
              </a:ext>
            </a:extLst>
          </p:cNvPr>
          <p:cNvSpPr/>
          <p:nvPr/>
        </p:nvSpPr>
        <p:spPr>
          <a:xfrm>
            <a:off x="3296669" y="1483323"/>
            <a:ext cx="1247443" cy="1083141"/>
          </a:xfrm>
          <a:prstGeom prst="round2SameRect">
            <a:avLst/>
          </a:prstGeom>
          <a:solidFill>
            <a:srgbClr val="79B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obere Ecken abgeschnitten 4">
            <a:extLst>
              <a:ext uri="{FF2B5EF4-FFF2-40B4-BE49-F238E27FC236}">
                <a16:creationId xmlns:a16="http://schemas.microsoft.com/office/drawing/2014/main" id="{46559E45-EF45-DD4E-8EA3-0DDC19374B94}"/>
              </a:ext>
            </a:extLst>
          </p:cNvPr>
          <p:cNvSpPr/>
          <p:nvPr/>
        </p:nvSpPr>
        <p:spPr>
          <a:xfrm>
            <a:off x="5082397" y="1412452"/>
            <a:ext cx="1105346" cy="1083141"/>
          </a:xfrm>
          <a:prstGeom prst="snip2SameRect">
            <a:avLst/>
          </a:prstGeom>
          <a:solidFill>
            <a:srgbClr val="5B8E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eine Ecke abgerundet 5">
            <a:extLst>
              <a:ext uri="{FF2B5EF4-FFF2-40B4-BE49-F238E27FC236}">
                <a16:creationId xmlns:a16="http://schemas.microsoft.com/office/drawing/2014/main" id="{4266D89E-536A-2C4B-9A76-D6E74A6D5C16}"/>
              </a:ext>
            </a:extLst>
          </p:cNvPr>
          <p:cNvSpPr/>
          <p:nvPr/>
        </p:nvSpPr>
        <p:spPr>
          <a:xfrm>
            <a:off x="7122350" y="1279412"/>
            <a:ext cx="1176393" cy="1225239"/>
          </a:xfrm>
          <a:prstGeom prst="round1Rect">
            <a:avLst/>
          </a:prstGeom>
          <a:solidFill>
            <a:srgbClr val="536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diagonal liegende Ecken abgeschnitten 6">
            <a:extLst>
              <a:ext uri="{FF2B5EF4-FFF2-40B4-BE49-F238E27FC236}">
                <a16:creationId xmlns:a16="http://schemas.microsoft.com/office/drawing/2014/main" id="{168CB3A8-4D67-6746-8ED2-585FCC5F5FDE}"/>
              </a:ext>
            </a:extLst>
          </p:cNvPr>
          <p:cNvSpPr/>
          <p:nvPr/>
        </p:nvSpPr>
        <p:spPr>
          <a:xfrm>
            <a:off x="9104392" y="1270354"/>
            <a:ext cx="1576044" cy="1225239"/>
          </a:xfrm>
          <a:prstGeom prst="snip2DiagRect">
            <a:avLst/>
          </a:prstGeom>
          <a:solidFill>
            <a:srgbClr val="FFFF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diagonal liegende Ecken abgerundet 7">
            <a:extLst>
              <a:ext uri="{FF2B5EF4-FFF2-40B4-BE49-F238E27FC236}">
                <a16:creationId xmlns:a16="http://schemas.microsoft.com/office/drawing/2014/main" id="{09D9655E-7EB0-214A-AD0D-E7CBB845B316}"/>
              </a:ext>
            </a:extLst>
          </p:cNvPr>
          <p:cNvSpPr/>
          <p:nvPr/>
        </p:nvSpPr>
        <p:spPr>
          <a:xfrm>
            <a:off x="878893" y="1518848"/>
            <a:ext cx="1247443" cy="1154191"/>
          </a:xfrm>
          <a:prstGeom prst="round2DiagRect">
            <a:avLst>
              <a:gd name="adj1" fmla="val 16667"/>
              <a:gd name="adj2" fmla="val 427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eine Ecke abgerundet 8">
            <a:extLst>
              <a:ext uri="{FF2B5EF4-FFF2-40B4-BE49-F238E27FC236}">
                <a16:creationId xmlns:a16="http://schemas.microsoft.com/office/drawing/2014/main" id="{0FBC0DAF-D149-9043-85A3-81FCDC10F4E3}"/>
              </a:ext>
            </a:extLst>
          </p:cNvPr>
          <p:cNvSpPr/>
          <p:nvPr/>
        </p:nvSpPr>
        <p:spPr>
          <a:xfrm>
            <a:off x="4827243" y="2886719"/>
            <a:ext cx="1593806" cy="1367337"/>
          </a:xfrm>
          <a:prstGeom prst="round1Rect">
            <a:avLst/>
          </a:prstGeom>
          <a:solidFill>
            <a:srgbClr val="B2B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diagonal liegende Ecken abgeschnitten 9">
            <a:extLst>
              <a:ext uri="{FF2B5EF4-FFF2-40B4-BE49-F238E27FC236}">
                <a16:creationId xmlns:a16="http://schemas.microsoft.com/office/drawing/2014/main" id="{3FD7E891-636F-1040-9D65-F2E716D21DEB}"/>
              </a:ext>
            </a:extLst>
          </p:cNvPr>
          <p:cNvSpPr/>
          <p:nvPr/>
        </p:nvSpPr>
        <p:spPr>
          <a:xfrm>
            <a:off x="1931998" y="2771264"/>
            <a:ext cx="1513876" cy="1624001"/>
          </a:xfrm>
          <a:prstGeom prst="snip2DiagRect">
            <a:avLst/>
          </a:prstGeom>
          <a:solidFill>
            <a:srgbClr val="FFF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obere Ecken abgerundet 10">
            <a:extLst>
              <a:ext uri="{FF2B5EF4-FFF2-40B4-BE49-F238E27FC236}">
                <a16:creationId xmlns:a16="http://schemas.microsoft.com/office/drawing/2014/main" id="{E07BF35F-48F3-A54D-B195-D0E308887A8A}"/>
              </a:ext>
            </a:extLst>
          </p:cNvPr>
          <p:cNvSpPr/>
          <p:nvPr/>
        </p:nvSpPr>
        <p:spPr>
          <a:xfrm>
            <a:off x="7728885" y="2771265"/>
            <a:ext cx="1249926" cy="1482792"/>
          </a:xfrm>
          <a:prstGeom prst="round2SameRect">
            <a:avLst/>
          </a:prstGeom>
          <a:solidFill>
            <a:srgbClr val="F09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9E82571-A658-EA40-9A1F-501720BE63E6}"/>
              </a:ext>
            </a:extLst>
          </p:cNvPr>
          <p:cNvSpPr/>
          <p:nvPr/>
        </p:nvSpPr>
        <p:spPr>
          <a:xfrm>
            <a:off x="9961421" y="2633784"/>
            <a:ext cx="1806062" cy="16202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DB09964-830E-1246-B2DF-976C1E5336FA}"/>
              </a:ext>
            </a:extLst>
          </p:cNvPr>
          <p:cNvSpPr/>
          <p:nvPr/>
        </p:nvSpPr>
        <p:spPr>
          <a:xfrm>
            <a:off x="4267199" y="4850693"/>
            <a:ext cx="4471821" cy="1828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Grenzstelle 14">
            <a:extLst>
              <a:ext uri="{FF2B5EF4-FFF2-40B4-BE49-F238E27FC236}">
                <a16:creationId xmlns:a16="http://schemas.microsoft.com/office/drawing/2014/main" id="{07847900-CA27-8546-9B32-ACE7011B8414}"/>
              </a:ext>
            </a:extLst>
          </p:cNvPr>
          <p:cNvSpPr/>
          <p:nvPr/>
        </p:nvSpPr>
        <p:spPr>
          <a:xfrm>
            <a:off x="9715944" y="177827"/>
            <a:ext cx="2273566" cy="83462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9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Grenzstelle 3">
            <a:extLst>
              <a:ext uri="{FF2B5EF4-FFF2-40B4-BE49-F238E27FC236}">
                <a16:creationId xmlns:a16="http://schemas.microsoft.com/office/drawing/2014/main" id="{114BCA9F-3388-6644-9B99-F501EE04268E}"/>
              </a:ext>
            </a:extLst>
          </p:cNvPr>
          <p:cNvSpPr/>
          <p:nvPr/>
        </p:nvSpPr>
        <p:spPr>
          <a:xfrm>
            <a:off x="4409830" y="1518877"/>
            <a:ext cx="2552967" cy="1003360"/>
          </a:xfrm>
          <a:prstGeom prst="flowChartTerminator">
            <a:avLst/>
          </a:prstGeom>
          <a:solidFill>
            <a:srgbClr val="79B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Grenzstelle 5">
            <a:extLst>
              <a:ext uri="{FF2B5EF4-FFF2-40B4-BE49-F238E27FC236}">
                <a16:creationId xmlns:a16="http://schemas.microsoft.com/office/drawing/2014/main" id="{2A3CC0BB-EF14-4349-9184-40E0CD5DAEC6}"/>
              </a:ext>
            </a:extLst>
          </p:cNvPr>
          <p:cNvSpPr/>
          <p:nvPr/>
        </p:nvSpPr>
        <p:spPr>
          <a:xfrm>
            <a:off x="4409830" y="2843585"/>
            <a:ext cx="2552967" cy="1003360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Grenzstelle 7">
            <a:extLst>
              <a:ext uri="{FF2B5EF4-FFF2-40B4-BE49-F238E27FC236}">
                <a16:creationId xmlns:a16="http://schemas.microsoft.com/office/drawing/2014/main" id="{BF8C52AA-53E9-B34C-9883-1ED727EEC41F}"/>
              </a:ext>
            </a:extLst>
          </p:cNvPr>
          <p:cNvSpPr/>
          <p:nvPr/>
        </p:nvSpPr>
        <p:spPr>
          <a:xfrm>
            <a:off x="4409830" y="4168293"/>
            <a:ext cx="2552967" cy="1003360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70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Moldawski</dc:creator>
  <cp:lastModifiedBy>Daniel Moldawski</cp:lastModifiedBy>
  <cp:revision>10</cp:revision>
  <dcterms:created xsi:type="dcterms:W3CDTF">2021-11-10T08:05:11Z</dcterms:created>
  <dcterms:modified xsi:type="dcterms:W3CDTF">2022-06-18T20:21:56Z</dcterms:modified>
</cp:coreProperties>
</file>