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1332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7920-184B-4F95-8B1E-FCB87D160B5A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7C25-412C-45B5-A6C5-8AD022E40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04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7920-184B-4F95-8B1E-FCB87D160B5A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7C25-412C-45B5-A6C5-8AD022E40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20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7920-184B-4F95-8B1E-FCB87D160B5A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7C25-412C-45B5-A6C5-8AD022E40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152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7920-184B-4F95-8B1E-FCB87D160B5A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7C25-412C-45B5-A6C5-8AD022E40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7920-184B-4F95-8B1E-FCB87D160B5A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7C25-412C-45B5-A6C5-8AD022E40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593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7920-184B-4F95-8B1E-FCB87D160B5A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7C25-412C-45B5-A6C5-8AD022E40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555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7920-184B-4F95-8B1E-FCB87D160B5A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7C25-412C-45B5-A6C5-8AD022E40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144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7920-184B-4F95-8B1E-FCB87D160B5A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7C25-412C-45B5-A6C5-8AD022E40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583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7920-184B-4F95-8B1E-FCB87D160B5A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7C25-412C-45B5-A6C5-8AD022E40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809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7920-184B-4F95-8B1E-FCB87D160B5A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7C25-412C-45B5-A6C5-8AD022E40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657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7920-184B-4F95-8B1E-FCB87D160B5A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7C25-412C-45B5-A6C5-8AD022E40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480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17920-184B-4F95-8B1E-FCB87D160B5A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E7C25-412C-45B5-A6C5-8AD022E40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459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93" y="0"/>
            <a:ext cx="11795051" cy="66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5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80" y="333339"/>
            <a:ext cx="10802678" cy="607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49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313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Invitado04</dc:creator>
  <cp:lastModifiedBy>Invitado04</cp:lastModifiedBy>
  <cp:revision>3</cp:revision>
  <dcterms:created xsi:type="dcterms:W3CDTF">2022-07-07T15:30:43Z</dcterms:created>
  <dcterms:modified xsi:type="dcterms:W3CDTF">2022-07-07T22:59:25Z</dcterms:modified>
</cp:coreProperties>
</file>