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1.xml.rels" ContentType="application/vnd.openxmlformats-package.relationships+xml"/>
  <Override PartName="/customXml/_rels/item2.xml.rels" ContentType="application/vnd.openxmlformats-package.relationships+xml"/>
  <Override PartName="/customXml/_rels/item3.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media/image1.png" ContentType="image/png"/>
  <Override PartName="/ppt/media/image2.png" ContentType="image/png"/>
  <Override PartName="/ppt/media/image4.jpeg" ContentType="image/jpeg"/>
  <Override PartName="/ppt/media/image3.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png"/>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Okładka">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93640" y="4102200"/>
            <a:ext cx="11004120" cy="351360"/>
          </a:xfrm>
          <a:prstGeom prst="rect">
            <a:avLst/>
          </a:prstGeom>
          <a:noFill/>
          <a:ln w="0">
            <a:noFill/>
          </a:ln>
        </p:spPr>
        <p:txBody>
          <a:bodyPr lIns="0" rIns="0" tIns="0" bIns="0" anchor="t">
            <a:noAutofit/>
          </a:bodyPr>
          <a:p>
            <a:pPr indent="0">
              <a:buNone/>
            </a:pPr>
            <a:r>
              <a:rPr b="0" lang="pl-PL" sz="2540" strike="noStrike" u="none">
                <a:solidFill>
                  <a:schemeClr val="dk1"/>
                </a:solidFill>
                <a:effectLst/>
                <a:uFillTx/>
                <a:latin typeface="Arial"/>
              </a:rPr>
              <a:t>Kliknij, aby edytować format tekstu tytułu</a:t>
            </a:r>
            <a:endParaRPr b="0" lang="pl-PL" sz="2540" strike="noStrike" u="none">
              <a:solidFill>
                <a:schemeClr val="dk1"/>
              </a:solidFill>
              <a:effectLst/>
              <a:uFillTx/>
              <a:latin typeface="Arial"/>
            </a:endParaRPr>
          </a:p>
        </p:txBody>
      </p:sp>
      <p:cxnSp>
        <p:nvCxnSpPr>
          <p:cNvPr id="1" name="Google Shape;18;p2"/>
          <p:cNvCxnSpPr/>
          <p:nvPr/>
        </p:nvCxnSpPr>
        <p:spPr>
          <a:xfrm>
            <a:off x="593640" y="3946680"/>
            <a:ext cx="11004840" cy="360"/>
          </a:xfrm>
          <a:prstGeom prst="straightConnector1">
            <a:avLst/>
          </a:prstGeom>
          <a:ln w="9525">
            <a:solidFill>
              <a:srgbClr val="002c58"/>
            </a:solidFill>
            <a:miter/>
          </a:ln>
        </p:spPr>
      </p:cxnSp>
      <p:pic>
        <p:nvPicPr>
          <p:cNvPr id="2" name="Google Shape;19;p2" descr=""/>
          <p:cNvPicPr/>
          <p:nvPr/>
        </p:nvPicPr>
        <p:blipFill>
          <a:blip r:embed="rId2"/>
          <a:stretch/>
        </p:blipFill>
        <p:spPr>
          <a:xfrm>
            <a:off x="593640" y="731520"/>
            <a:ext cx="2979360" cy="210240"/>
          </a:xfrm>
          <a:prstGeom prst="rect">
            <a:avLst/>
          </a:prstGeom>
          <a:noFill/>
          <a:ln w="0">
            <a:noFill/>
          </a:ln>
        </p:spPr>
      </p:pic>
      <p:cxnSp>
        <p:nvCxnSpPr>
          <p:cNvPr id="3" name="Google Shape;20;p2"/>
          <p:cNvCxnSpPr/>
          <p:nvPr/>
        </p:nvCxnSpPr>
        <p:spPr>
          <a:xfrm>
            <a:off x="593640" y="489600"/>
            <a:ext cx="11004840" cy="360"/>
          </a:xfrm>
          <a:prstGeom prst="straightConnector1">
            <a:avLst/>
          </a:prstGeom>
          <a:ln w="50800">
            <a:solidFill>
              <a:srgbClr val="002c58"/>
            </a:solidFill>
            <a:miter/>
          </a:ln>
        </p:spPr>
      </p:cxnSp>
      <p:cxnSp>
        <p:nvCxnSpPr>
          <p:cNvPr id="4" name="Google Shape;21;p2"/>
          <p:cNvCxnSpPr/>
          <p:nvPr/>
        </p:nvCxnSpPr>
        <p:spPr>
          <a:xfrm>
            <a:off x="593640" y="6186600"/>
            <a:ext cx="11004840" cy="360"/>
          </a:xfrm>
          <a:prstGeom prst="straightConnector1">
            <a:avLst/>
          </a:prstGeom>
          <a:ln w="9525">
            <a:solidFill>
              <a:srgbClr val="002c58"/>
            </a:solidFill>
            <a:miter/>
          </a:ln>
        </p:spPr>
      </p:cxnSp>
      <p:pic>
        <p:nvPicPr>
          <p:cNvPr id="5" name="Google Shape;22;p2" descr=""/>
          <p:cNvPicPr/>
          <p:nvPr/>
        </p:nvPicPr>
        <p:blipFill>
          <a:blip r:embed="rId3"/>
          <a:stretch/>
        </p:blipFill>
        <p:spPr>
          <a:xfrm>
            <a:off x="593640" y="6359760"/>
            <a:ext cx="2094840" cy="147600"/>
          </a:xfrm>
          <a:prstGeom prst="rect">
            <a:avLst/>
          </a:prstGeom>
          <a:noFill/>
          <a:ln w="0">
            <a:noFill/>
          </a:ln>
        </p:spPr>
      </p:pic>
      <p:sp>
        <p:nvSpPr>
          <p:cNvPr id="6" name="PlaceHolder 2"/>
          <p:cNvSpPr>
            <a:spLocks noGrp="1"/>
          </p:cNvSpPr>
          <p:nvPr>
            <p:ph type="dt" idx="1"/>
          </p:nvPr>
        </p:nvSpPr>
        <p:spPr>
          <a:xfrm>
            <a:off x="9051120" y="6356520"/>
            <a:ext cx="1292040" cy="167040"/>
          </a:xfrm>
          <a:prstGeom prst="rect">
            <a:avLst/>
          </a:prstGeom>
          <a:noFill/>
          <a:ln w="0">
            <a:noFill/>
          </a:ln>
        </p:spPr>
        <p:txBody>
          <a:bodyPr lIns="0" rIns="0" tIns="0" bIns="0" anchor="t">
            <a:noAutofit/>
          </a:bodyPr>
          <a:lstStyle>
            <a:lvl1pPr indent="0">
              <a:buNone/>
              <a:defRPr b="0" lang="pl-PL" sz="1400" strike="noStrike" u="none">
                <a:solidFill>
                  <a:srgbClr val="000000"/>
                </a:solidFill>
                <a:effectLst/>
                <a:uFillTx/>
                <a:latin typeface="Times New Roman"/>
              </a:defRPr>
            </a:lvl1pPr>
          </a:lstStyle>
          <a:p>
            <a:pPr indent="0">
              <a:buNone/>
            </a:pPr>
            <a:r>
              <a:rPr b="0" lang="pl-PL" sz="1400" strike="noStrike" u="none">
                <a:solidFill>
                  <a:srgbClr val="000000"/>
                </a:solidFill>
                <a:effectLst/>
                <a:uFillTx/>
                <a:latin typeface="Times New Roman"/>
              </a:rPr>
              <a:t>&lt;data/godzina&gt;</a:t>
            </a:r>
            <a:endParaRPr b="0" lang="pl-PL" sz="1400" strike="noStrike" u="none">
              <a:solidFill>
                <a:srgbClr val="000000"/>
              </a:solidFill>
              <a:effectLst/>
              <a:uFillTx/>
              <a:latin typeface="Times New Roman"/>
            </a:endParaRPr>
          </a:p>
        </p:txBody>
      </p:sp>
      <p:sp>
        <p:nvSpPr>
          <p:cNvPr id="7" name="PlaceHolder 3"/>
          <p:cNvSpPr>
            <a:spLocks noGrp="1"/>
          </p:cNvSpPr>
          <p:nvPr>
            <p:ph type="ftr" idx="2"/>
          </p:nvPr>
        </p:nvSpPr>
        <p:spPr>
          <a:xfrm>
            <a:off x="6220080" y="6356520"/>
            <a:ext cx="2584800" cy="167040"/>
          </a:xfrm>
          <a:prstGeom prst="rect">
            <a:avLst/>
          </a:prstGeom>
          <a:noFill/>
          <a:ln w="0">
            <a:noFill/>
          </a:ln>
        </p:spPr>
        <p:txBody>
          <a:bodyPr lIns="0" rIns="0" tIns="0" bIns="0" anchor="t">
            <a:noAutofit/>
          </a:bodyPr>
          <a:lstStyle>
            <a:lvl1pPr indent="0" algn="ctr">
              <a:buNone/>
              <a:defRPr b="0" lang="pl-PL" sz="1400" strike="noStrike" u="none">
                <a:solidFill>
                  <a:srgbClr val="000000"/>
                </a:solidFill>
                <a:effectLst/>
                <a:uFillTx/>
                <a:latin typeface="Times New Roman"/>
              </a:defRPr>
            </a:lvl1pPr>
          </a:lstStyle>
          <a:p>
            <a:pPr indent="0" algn="ctr">
              <a:buNone/>
            </a:pPr>
            <a:r>
              <a:rPr b="0" lang="pl-PL" sz="1400" strike="noStrike" u="none">
                <a:solidFill>
                  <a:srgbClr val="000000"/>
                </a:solidFill>
                <a:effectLst/>
                <a:uFillTx/>
                <a:latin typeface="Times New Roman"/>
              </a:rPr>
              <a:t>&lt;stopka&gt;</a:t>
            </a:r>
            <a:endParaRPr b="0" lang="pl-PL" sz="1400" strike="noStrike" u="none">
              <a:solidFill>
                <a:srgbClr val="000000"/>
              </a:solidFill>
              <a:effectLst/>
              <a:uFillTx/>
              <a:latin typeface="Times New Roman"/>
            </a:endParaRPr>
          </a:p>
        </p:txBody>
      </p:sp>
      <p:sp>
        <p:nvSpPr>
          <p:cNvPr id="8" name="PlaceHolder 4"/>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l-PL" sz="1270" strike="noStrike" u="none">
                <a:solidFill>
                  <a:srgbClr val="000000"/>
                </a:solidFill>
                <a:effectLst/>
                <a:uFillTx/>
                <a:latin typeface="Arial"/>
              </a:rPr>
              <a:t>Kliknij, aby edytować format tekstu konspektu</a:t>
            </a:r>
            <a:endParaRPr b="0" lang="pl-PL" sz="127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pl-PL" sz="1270" strike="noStrike" u="none">
                <a:solidFill>
                  <a:srgbClr val="000000"/>
                </a:solidFill>
                <a:effectLst/>
                <a:uFillTx/>
                <a:latin typeface="Arial"/>
              </a:rPr>
              <a:t>Drugi poziom konspektu</a:t>
            </a:r>
            <a:endParaRPr b="0" lang="pl-PL" sz="127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pl-PL" sz="1270" strike="noStrike" u="none">
                <a:solidFill>
                  <a:srgbClr val="000000"/>
                </a:solidFill>
                <a:effectLst/>
                <a:uFillTx/>
                <a:latin typeface="Arial"/>
              </a:rPr>
              <a:t>Trzeci poziom konspektu</a:t>
            </a:r>
            <a:endParaRPr b="0" lang="pl-PL" sz="127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pl-PL" sz="1270" strike="noStrike" u="none">
                <a:solidFill>
                  <a:srgbClr val="000000"/>
                </a:solidFill>
                <a:effectLst/>
                <a:uFillTx/>
                <a:latin typeface="Arial"/>
              </a:rPr>
              <a:t>Czwarty poziom konspektu</a:t>
            </a:r>
            <a:endParaRPr b="0" lang="pl-PL" sz="127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pl-PL" sz="2000" strike="noStrike" u="none">
                <a:solidFill>
                  <a:srgbClr val="000000"/>
                </a:solidFill>
                <a:effectLst/>
                <a:uFillTx/>
                <a:latin typeface="Arial"/>
              </a:rPr>
              <a:t>Piąty poziom konspektu</a:t>
            </a:r>
            <a:endParaRPr b="0" lang="pl-PL"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pl-PL" sz="2000" strike="noStrike" u="none">
                <a:solidFill>
                  <a:srgbClr val="000000"/>
                </a:solidFill>
                <a:effectLst/>
                <a:uFillTx/>
                <a:latin typeface="Arial"/>
              </a:rPr>
              <a:t>Szósty poziom konspektu</a:t>
            </a:r>
            <a:endParaRPr b="0" lang="pl-PL"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pl-PL" sz="2000" strike="noStrike" u="none">
                <a:solidFill>
                  <a:srgbClr val="000000"/>
                </a:solidFill>
                <a:effectLst/>
                <a:uFillTx/>
                <a:latin typeface="Arial"/>
              </a:rPr>
              <a:t>Siódmy poziom konspektu</a:t>
            </a:r>
            <a:endParaRPr b="0" lang="pl-PL" sz="2000" strike="noStrike" u="none">
              <a:solidFill>
                <a:srgbClr val="000000"/>
              </a:solidFill>
              <a:effectLst/>
              <a:uFillTx/>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ajd tytuł + treść - 2 kolumny">
    <p:bg>
      <p:bgPr>
        <a:solidFill>
          <a:schemeClr val="lt1"/>
        </a:solidFill>
      </p:bgPr>
    </p:bg>
    <p:spTree>
      <p:nvGrpSpPr>
        <p:cNvPr id="1" name=""/>
        <p:cNvGrpSpPr/>
        <p:nvPr/>
      </p:nvGrpSpPr>
      <p:grpSpPr>
        <a:xfrm>
          <a:off x="0" y="0"/>
          <a:ext cx="0" cy="0"/>
          <a:chOff x="0" y="0"/>
          <a:chExt cx="0" cy="0"/>
        </a:xfrm>
      </p:grpSpPr>
      <p:pic>
        <p:nvPicPr>
          <p:cNvPr id="84" name="Google Shape;40;p5" descr=""/>
          <p:cNvPicPr/>
          <p:nvPr/>
        </p:nvPicPr>
        <p:blipFill>
          <a:blip r:embed="rId2"/>
          <a:stretch/>
        </p:blipFill>
        <p:spPr>
          <a:xfrm>
            <a:off x="615600" y="6359760"/>
            <a:ext cx="2094840" cy="147600"/>
          </a:xfrm>
          <a:prstGeom prst="rect">
            <a:avLst/>
          </a:prstGeom>
          <a:noFill/>
          <a:ln w="0">
            <a:noFill/>
          </a:ln>
        </p:spPr>
      </p:pic>
      <p:sp>
        <p:nvSpPr>
          <p:cNvPr id="85" name="PlaceHolder 1"/>
          <p:cNvSpPr>
            <a:spLocks noGrp="1"/>
          </p:cNvSpPr>
          <p:nvPr>
            <p:ph type="body"/>
          </p:nvPr>
        </p:nvSpPr>
        <p:spPr>
          <a:xfrm>
            <a:off x="593640" y="1395720"/>
            <a:ext cx="5378040" cy="433620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pl-PL" sz="1090" strike="noStrike" u="none">
                <a:solidFill>
                  <a:srgbClr val="000000"/>
                </a:solidFill>
                <a:effectLst/>
                <a:uFillTx/>
                <a:latin typeface="Arial"/>
              </a:rPr>
              <a:t>Kliknij, aby edytować format tekstu konspektu</a:t>
            </a:r>
            <a:endParaRPr b="0" lang="pl-PL" sz="109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pl-PL" sz="1090" strike="noStrike" u="none">
                <a:solidFill>
                  <a:srgbClr val="000000"/>
                </a:solidFill>
                <a:effectLst/>
                <a:uFillTx/>
                <a:latin typeface="Arial"/>
              </a:rPr>
              <a:t>Drugi poziom konspektu</a:t>
            </a:r>
            <a:endParaRPr b="0" lang="pl-PL" sz="109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pl-PL" sz="1090" strike="noStrike" u="none">
                <a:solidFill>
                  <a:srgbClr val="000000"/>
                </a:solidFill>
                <a:effectLst/>
                <a:uFillTx/>
                <a:latin typeface="Arial"/>
              </a:rPr>
              <a:t>Trzeci poziom konspektu</a:t>
            </a:r>
            <a:endParaRPr b="0" lang="pl-PL" sz="109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pl-PL" sz="1090" strike="noStrike" u="none">
                <a:solidFill>
                  <a:srgbClr val="000000"/>
                </a:solidFill>
                <a:effectLst/>
                <a:uFillTx/>
                <a:latin typeface="Arial"/>
              </a:rPr>
              <a:t>Czwarty poziom konspektu</a:t>
            </a:r>
            <a:endParaRPr b="0" lang="pl-PL" sz="109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pl-PL" sz="1090" strike="noStrike" u="none">
                <a:solidFill>
                  <a:srgbClr val="000000"/>
                </a:solidFill>
                <a:effectLst/>
                <a:uFillTx/>
                <a:latin typeface="Arial"/>
              </a:rPr>
              <a:t>Piąty poziom konspektu</a:t>
            </a:r>
            <a:endParaRPr b="0" lang="pl-PL" sz="109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pl-PL" sz="1090" strike="noStrike" u="none">
                <a:solidFill>
                  <a:srgbClr val="000000"/>
                </a:solidFill>
                <a:effectLst/>
                <a:uFillTx/>
                <a:latin typeface="Arial"/>
              </a:rPr>
              <a:t>Szósty poziom konspektu</a:t>
            </a:r>
            <a:endParaRPr b="0" lang="pl-PL" sz="109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pl-PL" sz="1090" strike="noStrike" u="none">
                <a:solidFill>
                  <a:srgbClr val="000000"/>
                </a:solidFill>
                <a:effectLst/>
                <a:uFillTx/>
                <a:latin typeface="Arial"/>
              </a:rPr>
              <a:t>Siódmy poziom konspektu</a:t>
            </a:r>
            <a:endParaRPr b="0" lang="pl-PL" sz="1090" strike="noStrike" u="none">
              <a:solidFill>
                <a:srgbClr val="000000"/>
              </a:solidFill>
              <a:effectLst/>
              <a:uFillTx/>
              <a:latin typeface="Arial"/>
            </a:endParaRPr>
          </a:p>
        </p:txBody>
      </p:sp>
      <p:sp>
        <p:nvSpPr>
          <p:cNvPr id="86" name="PlaceHolder 2"/>
          <p:cNvSpPr>
            <a:spLocks noGrp="1"/>
          </p:cNvSpPr>
          <p:nvPr>
            <p:ph type="body"/>
          </p:nvPr>
        </p:nvSpPr>
        <p:spPr>
          <a:xfrm>
            <a:off x="6220080" y="1395720"/>
            <a:ext cx="5378040" cy="433620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pl-PL" sz="1090" strike="noStrike" u="none">
                <a:solidFill>
                  <a:srgbClr val="000000"/>
                </a:solidFill>
                <a:effectLst/>
                <a:uFillTx/>
                <a:latin typeface="Arial"/>
              </a:rPr>
              <a:t>Kliknij, aby edytować format tekstu konspektu</a:t>
            </a:r>
            <a:endParaRPr b="0" lang="pl-PL" sz="109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pl-PL" sz="1090" strike="noStrike" u="none">
                <a:solidFill>
                  <a:srgbClr val="000000"/>
                </a:solidFill>
                <a:effectLst/>
                <a:uFillTx/>
                <a:latin typeface="Arial"/>
              </a:rPr>
              <a:t>Drugi poziom konspektu</a:t>
            </a:r>
            <a:endParaRPr b="0" lang="pl-PL" sz="109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pl-PL" sz="1090" strike="noStrike" u="none">
                <a:solidFill>
                  <a:srgbClr val="000000"/>
                </a:solidFill>
                <a:effectLst/>
                <a:uFillTx/>
                <a:latin typeface="Arial"/>
              </a:rPr>
              <a:t>Trzeci poziom konspektu</a:t>
            </a:r>
            <a:endParaRPr b="0" lang="pl-PL" sz="109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pl-PL" sz="1090" strike="noStrike" u="none">
                <a:solidFill>
                  <a:srgbClr val="000000"/>
                </a:solidFill>
                <a:effectLst/>
                <a:uFillTx/>
                <a:latin typeface="Arial"/>
              </a:rPr>
              <a:t>Czwarty poziom konspektu</a:t>
            </a:r>
            <a:endParaRPr b="0" lang="pl-PL" sz="109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pl-PL" sz="1090" strike="noStrike" u="none">
                <a:solidFill>
                  <a:srgbClr val="000000"/>
                </a:solidFill>
                <a:effectLst/>
                <a:uFillTx/>
                <a:latin typeface="Arial"/>
              </a:rPr>
              <a:t>Piąty poziom konspektu</a:t>
            </a:r>
            <a:endParaRPr b="0" lang="pl-PL" sz="109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pl-PL" sz="1090" strike="noStrike" u="none">
                <a:solidFill>
                  <a:srgbClr val="000000"/>
                </a:solidFill>
                <a:effectLst/>
                <a:uFillTx/>
                <a:latin typeface="Arial"/>
              </a:rPr>
              <a:t>Szósty poziom konspektu</a:t>
            </a:r>
            <a:endParaRPr b="0" lang="pl-PL" sz="109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pl-PL" sz="1090" strike="noStrike" u="none">
                <a:solidFill>
                  <a:srgbClr val="000000"/>
                </a:solidFill>
                <a:effectLst/>
                <a:uFillTx/>
                <a:latin typeface="Arial"/>
              </a:rPr>
              <a:t>Siódmy poziom konspektu</a:t>
            </a:r>
            <a:endParaRPr b="0" lang="pl-PL" sz="1090" strike="noStrike" u="none">
              <a:solidFill>
                <a:srgbClr val="000000"/>
              </a:solidFill>
              <a:effectLst/>
              <a:uFillTx/>
              <a:latin typeface="Arial"/>
            </a:endParaRPr>
          </a:p>
        </p:txBody>
      </p:sp>
      <p:sp>
        <p:nvSpPr>
          <p:cNvPr id="87" name="PlaceHolder 3"/>
          <p:cNvSpPr>
            <a:spLocks noGrp="1"/>
          </p:cNvSpPr>
          <p:nvPr>
            <p:ph type="title"/>
          </p:nvPr>
        </p:nvSpPr>
        <p:spPr>
          <a:xfrm>
            <a:off x="593640" y="703080"/>
            <a:ext cx="11004120" cy="401760"/>
          </a:xfrm>
          <a:prstGeom prst="rect">
            <a:avLst/>
          </a:prstGeom>
          <a:noFill/>
          <a:ln w="0">
            <a:noFill/>
          </a:ln>
        </p:spPr>
        <p:txBody>
          <a:bodyPr lIns="0" rIns="0" tIns="0" bIns="0" anchor="t">
            <a:noAutofit/>
          </a:bodyPr>
          <a:p>
            <a:pPr indent="0">
              <a:buNone/>
            </a:pPr>
            <a:r>
              <a:rPr b="0" lang="pl-PL" sz="2910" strike="noStrike" u="none">
                <a:solidFill>
                  <a:schemeClr val="dk1"/>
                </a:solidFill>
                <a:effectLst/>
                <a:uFillTx/>
                <a:latin typeface="Arial"/>
              </a:rPr>
              <a:t>Kliknij, aby edytować format tekstu tytułu</a:t>
            </a:r>
            <a:endParaRPr b="0" lang="pl-PL" sz="2910" strike="noStrike" u="none">
              <a:solidFill>
                <a:schemeClr val="dk1"/>
              </a:solidFill>
              <a:effectLst/>
              <a:uFillTx/>
              <a:latin typeface="Arial"/>
            </a:endParaRPr>
          </a:p>
        </p:txBody>
      </p:sp>
      <p:cxnSp>
        <p:nvCxnSpPr>
          <p:cNvPr id="88" name="Google Shape;44;p5"/>
          <p:cNvCxnSpPr/>
          <p:nvPr/>
        </p:nvCxnSpPr>
        <p:spPr>
          <a:xfrm>
            <a:off x="593640" y="489600"/>
            <a:ext cx="11004840" cy="360"/>
          </a:xfrm>
          <a:prstGeom prst="straightConnector1">
            <a:avLst/>
          </a:prstGeom>
          <a:ln w="50800">
            <a:solidFill>
              <a:srgbClr val="002c58"/>
            </a:solidFill>
            <a:miter/>
          </a:ln>
        </p:spPr>
      </p:cxnSp>
      <p:sp>
        <p:nvSpPr>
          <p:cNvPr id="89" name="PlaceHolder 4"/>
          <p:cNvSpPr>
            <a:spLocks noGrp="1"/>
          </p:cNvSpPr>
          <p:nvPr>
            <p:ph type="dt" idx="27"/>
          </p:nvPr>
        </p:nvSpPr>
        <p:spPr>
          <a:xfrm>
            <a:off x="9051120" y="6356520"/>
            <a:ext cx="1292040" cy="167040"/>
          </a:xfrm>
          <a:prstGeom prst="rect">
            <a:avLst/>
          </a:prstGeom>
          <a:noFill/>
          <a:ln w="0">
            <a:noFill/>
          </a:ln>
        </p:spPr>
        <p:txBody>
          <a:bodyPr lIns="0" rIns="0" tIns="0" bIns="0" anchor="t">
            <a:noAutofit/>
          </a:bodyPr>
          <a:lstStyle>
            <a:lvl1pPr indent="0">
              <a:buNone/>
              <a:defRPr b="0" lang="pl-PL" sz="1400" strike="noStrike" u="none">
                <a:solidFill>
                  <a:srgbClr val="000000"/>
                </a:solidFill>
                <a:effectLst/>
                <a:uFillTx/>
                <a:latin typeface="Times New Roman"/>
              </a:defRPr>
            </a:lvl1pPr>
          </a:lstStyle>
          <a:p>
            <a:pPr indent="0">
              <a:buNone/>
            </a:pPr>
            <a:r>
              <a:rPr b="0" lang="pl-PL" sz="1400" strike="noStrike" u="none">
                <a:solidFill>
                  <a:srgbClr val="000000"/>
                </a:solidFill>
                <a:effectLst/>
                <a:uFillTx/>
                <a:latin typeface="Times New Roman"/>
              </a:rPr>
              <a:t>&lt;data/godzina&gt;</a:t>
            </a:r>
            <a:endParaRPr b="0" lang="pl-PL" sz="1400" strike="noStrike" u="none">
              <a:solidFill>
                <a:srgbClr val="000000"/>
              </a:solidFill>
              <a:effectLst/>
              <a:uFillTx/>
              <a:latin typeface="Times New Roman"/>
            </a:endParaRPr>
          </a:p>
        </p:txBody>
      </p:sp>
      <p:sp>
        <p:nvSpPr>
          <p:cNvPr id="90" name="PlaceHolder 5"/>
          <p:cNvSpPr>
            <a:spLocks noGrp="1"/>
          </p:cNvSpPr>
          <p:nvPr>
            <p:ph type="ftr" idx="28"/>
          </p:nvPr>
        </p:nvSpPr>
        <p:spPr>
          <a:xfrm>
            <a:off x="6220080" y="6356520"/>
            <a:ext cx="2584800" cy="167040"/>
          </a:xfrm>
          <a:prstGeom prst="rect">
            <a:avLst/>
          </a:prstGeom>
          <a:noFill/>
          <a:ln w="0">
            <a:noFill/>
          </a:ln>
        </p:spPr>
        <p:txBody>
          <a:bodyPr lIns="0" rIns="0" tIns="0" bIns="0" anchor="t">
            <a:noAutofit/>
          </a:bodyPr>
          <a:lstStyle>
            <a:lvl1pPr indent="0" algn="ctr">
              <a:buNone/>
              <a:defRPr b="0" lang="pl-PL" sz="1400" strike="noStrike" u="none">
                <a:solidFill>
                  <a:srgbClr val="000000"/>
                </a:solidFill>
                <a:effectLst/>
                <a:uFillTx/>
                <a:latin typeface="Times New Roman"/>
              </a:defRPr>
            </a:lvl1pPr>
          </a:lstStyle>
          <a:p>
            <a:pPr indent="0" algn="ctr">
              <a:buNone/>
            </a:pPr>
            <a:r>
              <a:rPr b="0" lang="pl-PL" sz="1400" strike="noStrike" u="none">
                <a:solidFill>
                  <a:srgbClr val="000000"/>
                </a:solidFill>
                <a:effectLst/>
                <a:uFillTx/>
                <a:latin typeface="Times New Roman"/>
              </a:rPr>
              <a:t>&lt;stopka&gt;</a:t>
            </a:r>
            <a:endParaRPr b="0" lang="pl-PL" sz="1400" strike="noStrike" u="none">
              <a:solidFill>
                <a:srgbClr val="000000"/>
              </a:solidFill>
              <a:effectLst/>
              <a:uFillTx/>
              <a:latin typeface="Times New Roman"/>
            </a:endParaRPr>
          </a:p>
        </p:txBody>
      </p:sp>
      <p:sp>
        <p:nvSpPr>
          <p:cNvPr id="91" name="PlaceHolder 6"/>
          <p:cNvSpPr>
            <a:spLocks noGrp="1"/>
          </p:cNvSpPr>
          <p:nvPr>
            <p:ph type="sldNum" idx="29"/>
          </p:nvPr>
        </p:nvSpPr>
        <p:spPr>
          <a:xfrm>
            <a:off x="10801080" y="6356520"/>
            <a:ext cx="797040" cy="167040"/>
          </a:xfrm>
          <a:prstGeom prst="rect">
            <a:avLst/>
          </a:prstGeom>
          <a:noFill/>
          <a:ln w="0">
            <a:noFill/>
          </a:ln>
        </p:spPr>
        <p:txBody>
          <a:bodyPr lIns="0" rIns="0" tIns="0" bIns="0" anchor="t">
            <a:noAutofit/>
          </a:bodyPr>
          <a:lstStyle>
            <a:lvl1pPr indent="0" algn="r" defTabSz="914400">
              <a:lnSpc>
                <a:spcPct val="100000"/>
              </a:lnSpc>
              <a:buNone/>
              <a:tabLst>
                <a:tab algn="l" pos="0"/>
              </a:tabLst>
              <a:defRPr b="0" lang="pl-PL" sz="1090" strike="noStrike" u="none">
                <a:solidFill>
                  <a:schemeClr val="dk1"/>
                </a:solidFill>
                <a:effectLst/>
                <a:uFillTx/>
                <a:latin typeface="Arial"/>
                <a:ea typeface="Arial"/>
              </a:defRPr>
            </a:lvl1pPr>
          </a:lstStyle>
          <a:p>
            <a:pPr indent="0" algn="r" defTabSz="914400">
              <a:lnSpc>
                <a:spcPct val="100000"/>
              </a:lnSpc>
              <a:buNone/>
              <a:tabLst>
                <a:tab algn="l" pos="0"/>
              </a:tabLst>
            </a:pPr>
            <a:fld id="{3DFE3E4C-A32B-4900-8F62-BB2EFB74CD8A}" type="slidenum">
              <a:rPr b="0" lang="pl-PL" sz="1090" strike="noStrike" u="none">
                <a:solidFill>
                  <a:schemeClr val="dk1"/>
                </a:solidFill>
                <a:effectLst/>
                <a:uFillTx/>
                <a:latin typeface="Arial"/>
                <a:ea typeface="Arial"/>
              </a:rPr>
              <a:t>&lt;numer&gt;</a:t>
            </a:fld>
            <a:endParaRPr b="0" lang="pl-PL" sz="1090" strike="noStrike" u="none">
              <a:solidFill>
                <a:srgbClr val="000000"/>
              </a:solidFill>
              <a:effectLst/>
              <a:uFillTx/>
              <a:latin typeface="Times New Roman"/>
            </a:endParaRPr>
          </a:p>
        </p:txBody>
      </p:sp>
      <p:cxnSp>
        <p:nvCxnSpPr>
          <p:cNvPr id="92" name="Google Shape;48;p5"/>
          <p:cNvCxnSpPr/>
          <p:nvPr/>
        </p:nvCxnSpPr>
        <p:spPr>
          <a:xfrm>
            <a:off x="593640" y="6186600"/>
            <a:ext cx="11004840" cy="360"/>
          </a:xfrm>
          <a:prstGeom prst="straightConnector1">
            <a:avLst/>
          </a:prstGeom>
          <a:ln w="9525">
            <a:solidFill>
              <a:srgbClr val="002c58"/>
            </a:solidFill>
            <a:miter/>
          </a:ln>
        </p:spPr>
      </p:cxnSp>
      <p:sp>
        <p:nvSpPr>
          <p:cNvPr id="93" name="PlaceHolder 7"/>
          <p:cNvSpPr>
            <a:spLocks noGrp="1"/>
          </p:cNvSpPr>
          <p:nvPr>
            <p:ph type="body"/>
          </p:nvPr>
        </p:nvSpPr>
        <p:spPr>
          <a:xfrm>
            <a:off x="593640" y="5818320"/>
            <a:ext cx="3288960" cy="25740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pl-PL" sz="1090" strike="noStrike" u="none">
                <a:solidFill>
                  <a:srgbClr val="000000"/>
                </a:solidFill>
                <a:effectLst/>
                <a:uFillTx/>
                <a:latin typeface="Arial"/>
              </a:rPr>
              <a:t>Kliknij, aby edytować format tekstu konspektu</a:t>
            </a:r>
            <a:endParaRPr b="0" lang="pl-PL" sz="109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pl-PL" sz="1090" strike="noStrike" u="none">
                <a:solidFill>
                  <a:srgbClr val="000000"/>
                </a:solidFill>
                <a:effectLst/>
                <a:uFillTx/>
                <a:latin typeface="Arial"/>
              </a:rPr>
              <a:t>Drugi poziom konspektu</a:t>
            </a:r>
            <a:endParaRPr b="0" lang="pl-PL" sz="109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pl-PL" sz="1090" strike="noStrike" u="none">
                <a:solidFill>
                  <a:srgbClr val="000000"/>
                </a:solidFill>
                <a:effectLst/>
                <a:uFillTx/>
                <a:latin typeface="Arial"/>
              </a:rPr>
              <a:t>Trzeci poziom konspektu</a:t>
            </a:r>
            <a:endParaRPr b="0" lang="pl-PL" sz="109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pl-PL" sz="1090" strike="noStrike" u="none">
                <a:solidFill>
                  <a:srgbClr val="000000"/>
                </a:solidFill>
                <a:effectLst/>
                <a:uFillTx/>
                <a:latin typeface="Arial"/>
              </a:rPr>
              <a:t>Czwarty poziom konspektu</a:t>
            </a:r>
            <a:endParaRPr b="0" lang="pl-PL" sz="109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pl-PL" sz="1090" strike="noStrike" u="none">
                <a:solidFill>
                  <a:srgbClr val="000000"/>
                </a:solidFill>
                <a:effectLst/>
                <a:uFillTx/>
                <a:latin typeface="Arial"/>
              </a:rPr>
              <a:t>Piąty poziom konspektu</a:t>
            </a:r>
            <a:endParaRPr b="0" lang="pl-PL" sz="109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pl-PL" sz="1090" strike="noStrike" u="none">
                <a:solidFill>
                  <a:srgbClr val="000000"/>
                </a:solidFill>
                <a:effectLst/>
                <a:uFillTx/>
                <a:latin typeface="Arial"/>
              </a:rPr>
              <a:t>Szósty poziom konspektu</a:t>
            </a:r>
            <a:endParaRPr b="0" lang="pl-PL" sz="109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pl-PL" sz="1090" strike="noStrike" u="none">
                <a:solidFill>
                  <a:srgbClr val="000000"/>
                </a:solidFill>
                <a:effectLst/>
                <a:uFillTx/>
                <a:latin typeface="Arial"/>
              </a:rPr>
              <a:t>Siódmy poziom konspektu</a:t>
            </a:r>
            <a:endParaRPr b="0" lang="pl-PL" sz="1090" strike="noStrike" u="none">
              <a:solidFill>
                <a:srgbClr val="000000"/>
              </a:solidFill>
              <a:effectLst/>
              <a:uFillTx/>
              <a:latin typeface="Arial"/>
            </a:endParaRPr>
          </a:p>
        </p:txBody>
      </p:sp>
      <p:sp>
        <p:nvSpPr>
          <p:cNvPr id="94" name="PlaceHolder 8"/>
          <p:cNvSpPr>
            <a:spLocks noGrp="1"/>
          </p:cNvSpPr>
          <p:nvPr>
            <p:ph type="body"/>
          </p:nvPr>
        </p:nvSpPr>
        <p:spPr>
          <a:xfrm>
            <a:off x="6220080" y="5818320"/>
            <a:ext cx="3288960" cy="25740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pl-PL" sz="1090" strike="noStrike" u="none">
                <a:solidFill>
                  <a:srgbClr val="000000"/>
                </a:solidFill>
                <a:effectLst/>
                <a:uFillTx/>
                <a:latin typeface="Arial"/>
              </a:rPr>
              <a:t>Kliknij, aby edytować format tekstu konspektu</a:t>
            </a:r>
            <a:endParaRPr b="0" lang="pl-PL" sz="109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pl-PL" sz="1090" strike="noStrike" u="none">
                <a:solidFill>
                  <a:srgbClr val="000000"/>
                </a:solidFill>
                <a:effectLst/>
                <a:uFillTx/>
                <a:latin typeface="Arial"/>
              </a:rPr>
              <a:t>Drugi poziom konspektu</a:t>
            </a:r>
            <a:endParaRPr b="0" lang="pl-PL" sz="109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pl-PL" sz="1090" strike="noStrike" u="none">
                <a:solidFill>
                  <a:srgbClr val="000000"/>
                </a:solidFill>
                <a:effectLst/>
                <a:uFillTx/>
                <a:latin typeface="Arial"/>
              </a:rPr>
              <a:t>Trzeci poziom konspektu</a:t>
            </a:r>
            <a:endParaRPr b="0" lang="pl-PL" sz="109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pl-PL" sz="1090" strike="noStrike" u="none">
                <a:solidFill>
                  <a:srgbClr val="000000"/>
                </a:solidFill>
                <a:effectLst/>
                <a:uFillTx/>
                <a:latin typeface="Arial"/>
              </a:rPr>
              <a:t>Czwarty poziom konspektu</a:t>
            </a:r>
            <a:endParaRPr b="0" lang="pl-PL" sz="109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pl-PL" sz="1090" strike="noStrike" u="none">
                <a:solidFill>
                  <a:srgbClr val="000000"/>
                </a:solidFill>
                <a:effectLst/>
                <a:uFillTx/>
                <a:latin typeface="Arial"/>
              </a:rPr>
              <a:t>Piąty poziom konspektu</a:t>
            </a:r>
            <a:endParaRPr b="0" lang="pl-PL" sz="109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pl-PL" sz="1090" strike="noStrike" u="none">
                <a:solidFill>
                  <a:srgbClr val="000000"/>
                </a:solidFill>
                <a:effectLst/>
                <a:uFillTx/>
                <a:latin typeface="Arial"/>
              </a:rPr>
              <a:t>Szósty poziom konspektu</a:t>
            </a:r>
            <a:endParaRPr b="0" lang="pl-PL" sz="109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pl-PL" sz="1090" strike="noStrike" u="none">
                <a:solidFill>
                  <a:srgbClr val="000000"/>
                </a:solidFill>
                <a:effectLst/>
                <a:uFillTx/>
                <a:latin typeface="Arial"/>
              </a:rPr>
              <a:t>Siódmy poziom konspektu</a:t>
            </a:r>
            <a:endParaRPr b="0" lang="pl-PL" sz="1090" strike="noStrike" u="none">
              <a:solidFill>
                <a:srgbClr val="000000"/>
              </a:solidFill>
              <a:effectLst/>
              <a:uFillTx/>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_slajd tytuł + treść- 4 kolumny">
    <p:bg>
      <p:bgPr>
        <a:solidFill>
          <a:schemeClr val="lt1"/>
        </a:solidFill>
      </p:bgPr>
    </p:bg>
    <p:spTree>
      <p:nvGrpSpPr>
        <p:cNvPr id="1" name=""/>
        <p:cNvGrpSpPr/>
        <p:nvPr/>
      </p:nvGrpSpPr>
      <p:grpSpPr>
        <a:xfrm>
          <a:off x="0" y="0"/>
          <a:ext cx="0" cy="0"/>
          <a:chOff x="0" y="0"/>
          <a:chExt cx="0" cy="0"/>
        </a:xfrm>
      </p:grpSpPr>
      <p:pic>
        <p:nvPicPr>
          <p:cNvPr id="95" name="Google Shape;52;p6" descr=""/>
          <p:cNvPicPr/>
          <p:nvPr/>
        </p:nvPicPr>
        <p:blipFill>
          <a:blip r:embed="rId2"/>
          <a:stretch/>
        </p:blipFill>
        <p:spPr>
          <a:xfrm>
            <a:off x="593640" y="6359760"/>
            <a:ext cx="2094840" cy="147600"/>
          </a:xfrm>
          <a:prstGeom prst="rect">
            <a:avLst/>
          </a:prstGeom>
          <a:noFill/>
          <a:ln w="0">
            <a:noFill/>
          </a:ln>
        </p:spPr>
      </p:pic>
      <p:sp>
        <p:nvSpPr>
          <p:cNvPr id="96" name="PlaceHolder 1"/>
          <p:cNvSpPr>
            <a:spLocks noGrp="1"/>
          </p:cNvSpPr>
          <p:nvPr>
            <p:ph type="body"/>
          </p:nvPr>
        </p:nvSpPr>
        <p:spPr>
          <a:xfrm>
            <a:off x="593640" y="1395720"/>
            <a:ext cx="2546640" cy="45248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pl-PL" sz="1090" strike="noStrike" u="none">
                <a:solidFill>
                  <a:srgbClr val="000000"/>
                </a:solidFill>
                <a:effectLst/>
                <a:uFillTx/>
                <a:latin typeface="Arial"/>
              </a:rPr>
              <a:t>Kliknij, aby edytować format tekstu konspektu</a:t>
            </a:r>
            <a:endParaRPr b="0" lang="pl-PL" sz="109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pl-PL" sz="1090" strike="noStrike" u="none">
                <a:solidFill>
                  <a:srgbClr val="000000"/>
                </a:solidFill>
                <a:effectLst/>
                <a:uFillTx/>
                <a:latin typeface="Arial"/>
              </a:rPr>
              <a:t>Drugi poziom konspektu</a:t>
            </a:r>
            <a:endParaRPr b="0" lang="pl-PL" sz="109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pl-PL" sz="1090" strike="noStrike" u="none">
                <a:solidFill>
                  <a:srgbClr val="000000"/>
                </a:solidFill>
                <a:effectLst/>
                <a:uFillTx/>
                <a:latin typeface="Arial"/>
              </a:rPr>
              <a:t>Trzeci poziom konspektu</a:t>
            </a:r>
            <a:endParaRPr b="0" lang="pl-PL" sz="109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pl-PL" sz="1090" strike="noStrike" u="none">
                <a:solidFill>
                  <a:srgbClr val="000000"/>
                </a:solidFill>
                <a:effectLst/>
                <a:uFillTx/>
                <a:latin typeface="Arial"/>
              </a:rPr>
              <a:t>Czwarty poziom konspektu</a:t>
            </a:r>
            <a:endParaRPr b="0" lang="pl-PL" sz="109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pl-PL" sz="1090" strike="noStrike" u="none">
                <a:solidFill>
                  <a:srgbClr val="000000"/>
                </a:solidFill>
                <a:effectLst/>
                <a:uFillTx/>
                <a:latin typeface="Arial"/>
              </a:rPr>
              <a:t>Piąty poziom konspektu</a:t>
            </a:r>
            <a:endParaRPr b="0" lang="pl-PL" sz="109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pl-PL" sz="1090" strike="noStrike" u="none">
                <a:solidFill>
                  <a:srgbClr val="000000"/>
                </a:solidFill>
                <a:effectLst/>
                <a:uFillTx/>
                <a:latin typeface="Arial"/>
              </a:rPr>
              <a:t>Szósty poziom konspektu</a:t>
            </a:r>
            <a:endParaRPr b="0" lang="pl-PL" sz="109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pl-PL" sz="1090" strike="noStrike" u="none">
                <a:solidFill>
                  <a:srgbClr val="000000"/>
                </a:solidFill>
                <a:effectLst/>
                <a:uFillTx/>
                <a:latin typeface="Arial"/>
              </a:rPr>
              <a:t>Siódmy poziom konspektu</a:t>
            </a:r>
            <a:endParaRPr b="0" lang="pl-PL" sz="1090" strike="noStrike" u="none">
              <a:solidFill>
                <a:srgbClr val="000000"/>
              </a:solidFill>
              <a:effectLst/>
              <a:uFillTx/>
              <a:latin typeface="Arial"/>
            </a:endParaRPr>
          </a:p>
        </p:txBody>
      </p:sp>
      <p:sp>
        <p:nvSpPr>
          <p:cNvPr id="97" name="PlaceHolder 2"/>
          <p:cNvSpPr>
            <a:spLocks noGrp="1"/>
          </p:cNvSpPr>
          <p:nvPr>
            <p:ph type="body"/>
          </p:nvPr>
        </p:nvSpPr>
        <p:spPr>
          <a:xfrm>
            <a:off x="6220080" y="1395720"/>
            <a:ext cx="2584800" cy="45248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pl-PL" sz="1090" strike="noStrike" u="none">
                <a:solidFill>
                  <a:srgbClr val="000000"/>
                </a:solidFill>
                <a:effectLst/>
                <a:uFillTx/>
                <a:latin typeface="Arial"/>
              </a:rPr>
              <a:t>Kliknij, aby edytować format tekstu konspektu</a:t>
            </a:r>
            <a:endParaRPr b="0" lang="pl-PL" sz="109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pl-PL" sz="1090" strike="noStrike" u="none">
                <a:solidFill>
                  <a:srgbClr val="000000"/>
                </a:solidFill>
                <a:effectLst/>
                <a:uFillTx/>
                <a:latin typeface="Arial"/>
              </a:rPr>
              <a:t>Drugi poziom konspektu</a:t>
            </a:r>
            <a:endParaRPr b="0" lang="pl-PL" sz="109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pl-PL" sz="1090" strike="noStrike" u="none">
                <a:solidFill>
                  <a:srgbClr val="000000"/>
                </a:solidFill>
                <a:effectLst/>
                <a:uFillTx/>
                <a:latin typeface="Arial"/>
              </a:rPr>
              <a:t>Trzeci poziom konspektu</a:t>
            </a:r>
            <a:endParaRPr b="0" lang="pl-PL" sz="109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pl-PL" sz="1090" strike="noStrike" u="none">
                <a:solidFill>
                  <a:srgbClr val="000000"/>
                </a:solidFill>
                <a:effectLst/>
                <a:uFillTx/>
                <a:latin typeface="Arial"/>
              </a:rPr>
              <a:t>Czwarty poziom konspektu</a:t>
            </a:r>
            <a:endParaRPr b="0" lang="pl-PL" sz="109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pl-PL" sz="1090" strike="noStrike" u="none">
                <a:solidFill>
                  <a:srgbClr val="000000"/>
                </a:solidFill>
                <a:effectLst/>
                <a:uFillTx/>
                <a:latin typeface="Arial"/>
              </a:rPr>
              <a:t>Piąty poziom konspektu</a:t>
            </a:r>
            <a:endParaRPr b="0" lang="pl-PL" sz="109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pl-PL" sz="1090" strike="noStrike" u="none">
                <a:solidFill>
                  <a:srgbClr val="000000"/>
                </a:solidFill>
                <a:effectLst/>
                <a:uFillTx/>
                <a:latin typeface="Arial"/>
              </a:rPr>
              <a:t>Szósty poziom konspektu</a:t>
            </a:r>
            <a:endParaRPr b="0" lang="pl-PL" sz="109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pl-PL" sz="1090" strike="noStrike" u="none">
                <a:solidFill>
                  <a:srgbClr val="000000"/>
                </a:solidFill>
                <a:effectLst/>
                <a:uFillTx/>
                <a:latin typeface="Arial"/>
              </a:rPr>
              <a:t>Siódmy poziom konspektu</a:t>
            </a:r>
            <a:endParaRPr b="0" lang="pl-PL" sz="1090" strike="noStrike" u="none">
              <a:solidFill>
                <a:srgbClr val="000000"/>
              </a:solidFill>
              <a:effectLst/>
              <a:uFillTx/>
              <a:latin typeface="Arial"/>
            </a:endParaRPr>
          </a:p>
        </p:txBody>
      </p:sp>
      <p:sp>
        <p:nvSpPr>
          <p:cNvPr id="98" name="PlaceHolder 3"/>
          <p:cNvSpPr>
            <a:spLocks noGrp="1"/>
          </p:cNvSpPr>
          <p:nvPr>
            <p:ph type="title"/>
          </p:nvPr>
        </p:nvSpPr>
        <p:spPr>
          <a:xfrm>
            <a:off x="593640" y="703080"/>
            <a:ext cx="11004120" cy="401760"/>
          </a:xfrm>
          <a:prstGeom prst="rect">
            <a:avLst/>
          </a:prstGeom>
          <a:noFill/>
          <a:ln w="0">
            <a:noFill/>
          </a:ln>
        </p:spPr>
        <p:txBody>
          <a:bodyPr lIns="0" rIns="0" tIns="0" bIns="0" anchor="t">
            <a:noAutofit/>
          </a:bodyPr>
          <a:p>
            <a:pPr indent="0">
              <a:buNone/>
            </a:pPr>
            <a:r>
              <a:rPr b="0" lang="pl-PL" sz="2910" strike="noStrike" u="none">
                <a:solidFill>
                  <a:schemeClr val="dk1"/>
                </a:solidFill>
                <a:effectLst/>
                <a:uFillTx/>
                <a:latin typeface="Arial"/>
              </a:rPr>
              <a:t>Kliknij, aby edytować format tekstu tytułu</a:t>
            </a:r>
            <a:endParaRPr b="0" lang="pl-PL" sz="2910" strike="noStrike" u="none">
              <a:solidFill>
                <a:schemeClr val="dk1"/>
              </a:solidFill>
              <a:effectLst/>
              <a:uFillTx/>
              <a:latin typeface="Arial"/>
            </a:endParaRPr>
          </a:p>
        </p:txBody>
      </p:sp>
      <p:cxnSp>
        <p:nvCxnSpPr>
          <p:cNvPr id="99" name="Google Shape;56;p6"/>
          <p:cNvCxnSpPr/>
          <p:nvPr/>
        </p:nvCxnSpPr>
        <p:spPr>
          <a:xfrm>
            <a:off x="593640" y="489600"/>
            <a:ext cx="11004840" cy="360"/>
          </a:xfrm>
          <a:prstGeom prst="straightConnector1">
            <a:avLst/>
          </a:prstGeom>
          <a:ln w="50800">
            <a:solidFill>
              <a:srgbClr val="002c58"/>
            </a:solidFill>
            <a:miter/>
          </a:ln>
        </p:spPr>
      </p:cxnSp>
      <p:sp>
        <p:nvSpPr>
          <p:cNvPr id="100" name="PlaceHolder 4"/>
          <p:cNvSpPr>
            <a:spLocks noGrp="1"/>
          </p:cNvSpPr>
          <p:nvPr>
            <p:ph type="dt" idx="30"/>
          </p:nvPr>
        </p:nvSpPr>
        <p:spPr>
          <a:xfrm>
            <a:off x="9051120" y="6356520"/>
            <a:ext cx="1292040" cy="167040"/>
          </a:xfrm>
          <a:prstGeom prst="rect">
            <a:avLst/>
          </a:prstGeom>
          <a:noFill/>
          <a:ln w="0">
            <a:noFill/>
          </a:ln>
        </p:spPr>
        <p:txBody>
          <a:bodyPr lIns="0" rIns="0" tIns="0" bIns="0" anchor="t">
            <a:noAutofit/>
          </a:bodyPr>
          <a:lstStyle>
            <a:lvl1pPr indent="0">
              <a:buNone/>
              <a:defRPr b="0" lang="pl-PL" sz="1400" strike="noStrike" u="none">
                <a:solidFill>
                  <a:srgbClr val="000000"/>
                </a:solidFill>
                <a:effectLst/>
                <a:uFillTx/>
                <a:latin typeface="Times New Roman"/>
              </a:defRPr>
            </a:lvl1pPr>
          </a:lstStyle>
          <a:p>
            <a:pPr indent="0">
              <a:buNone/>
            </a:pPr>
            <a:r>
              <a:rPr b="0" lang="pl-PL" sz="1400" strike="noStrike" u="none">
                <a:solidFill>
                  <a:srgbClr val="000000"/>
                </a:solidFill>
                <a:effectLst/>
                <a:uFillTx/>
                <a:latin typeface="Times New Roman"/>
              </a:rPr>
              <a:t>&lt;data/godzina&gt;</a:t>
            </a:r>
            <a:endParaRPr b="0" lang="pl-PL" sz="1400" strike="noStrike" u="none">
              <a:solidFill>
                <a:srgbClr val="000000"/>
              </a:solidFill>
              <a:effectLst/>
              <a:uFillTx/>
              <a:latin typeface="Times New Roman"/>
            </a:endParaRPr>
          </a:p>
        </p:txBody>
      </p:sp>
      <p:sp>
        <p:nvSpPr>
          <p:cNvPr id="101" name="PlaceHolder 5"/>
          <p:cNvSpPr>
            <a:spLocks noGrp="1"/>
          </p:cNvSpPr>
          <p:nvPr>
            <p:ph type="ftr" idx="31"/>
          </p:nvPr>
        </p:nvSpPr>
        <p:spPr>
          <a:xfrm>
            <a:off x="6220080" y="6356520"/>
            <a:ext cx="2584800" cy="167040"/>
          </a:xfrm>
          <a:prstGeom prst="rect">
            <a:avLst/>
          </a:prstGeom>
          <a:noFill/>
          <a:ln w="0">
            <a:noFill/>
          </a:ln>
        </p:spPr>
        <p:txBody>
          <a:bodyPr lIns="0" rIns="0" tIns="0" bIns="0" anchor="t">
            <a:noAutofit/>
          </a:bodyPr>
          <a:lstStyle>
            <a:lvl1pPr indent="0" algn="ctr">
              <a:buNone/>
              <a:defRPr b="0" lang="pl-PL" sz="1400" strike="noStrike" u="none">
                <a:solidFill>
                  <a:srgbClr val="000000"/>
                </a:solidFill>
                <a:effectLst/>
                <a:uFillTx/>
                <a:latin typeface="Times New Roman"/>
              </a:defRPr>
            </a:lvl1pPr>
          </a:lstStyle>
          <a:p>
            <a:pPr indent="0" algn="ctr">
              <a:buNone/>
            </a:pPr>
            <a:r>
              <a:rPr b="0" lang="pl-PL" sz="1400" strike="noStrike" u="none">
                <a:solidFill>
                  <a:srgbClr val="000000"/>
                </a:solidFill>
                <a:effectLst/>
                <a:uFillTx/>
                <a:latin typeface="Times New Roman"/>
              </a:rPr>
              <a:t>&lt;stopka&gt;</a:t>
            </a:r>
            <a:endParaRPr b="0" lang="pl-PL" sz="1400" strike="noStrike" u="none">
              <a:solidFill>
                <a:srgbClr val="000000"/>
              </a:solidFill>
              <a:effectLst/>
              <a:uFillTx/>
              <a:latin typeface="Times New Roman"/>
            </a:endParaRPr>
          </a:p>
        </p:txBody>
      </p:sp>
      <p:sp>
        <p:nvSpPr>
          <p:cNvPr id="102" name="PlaceHolder 6"/>
          <p:cNvSpPr>
            <a:spLocks noGrp="1"/>
          </p:cNvSpPr>
          <p:nvPr>
            <p:ph type="sldNum" idx="32"/>
          </p:nvPr>
        </p:nvSpPr>
        <p:spPr>
          <a:xfrm>
            <a:off x="10801080" y="6356520"/>
            <a:ext cx="797040" cy="167040"/>
          </a:xfrm>
          <a:prstGeom prst="rect">
            <a:avLst/>
          </a:prstGeom>
          <a:noFill/>
          <a:ln w="0">
            <a:noFill/>
          </a:ln>
        </p:spPr>
        <p:txBody>
          <a:bodyPr lIns="0" rIns="0" tIns="0" bIns="0" anchor="t">
            <a:noAutofit/>
          </a:bodyPr>
          <a:lstStyle>
            <a:lvl1pPr indent="0" algn="r" defTabSz="914400">
              <a:lnSpc>
                <a:spcPct val="100000"/>
              </a:lnSpc>
              <a:buNone/>
              <a:tabLst>
                <a:tab algn="l" pos="0"/>
              </a:tabLst>
              <a:defRPr b="0" lang="pl-PL" sz="1090" strike="noStrike" u="none">
                <a:solidFill>
                  <a:schemeClr val="dk1"/>
                </a:solidFill>
                <a:effectLst/>
                <a:uFillTx/>
                <a:latin typeface="Arial"/>
                <a:ea typeface="Arial"/>
              </a:defRPr>
            </a:lvl1pPr>
          </a:lstStyle>
          <a:p>
            <a:pPr indent="0" algn="r" defTabSz="914400">
              <a:lnSpc>
                <a:spcPct val="100000"/>
              </a:lnSpc>
              <a:buNone/>
              <a:tabLst>
                <a:tab algn="l" pos="0"/>
              </a:tabLst>
            </a:pPr>
            <a:fld id="{9DD7182F-2F5C-4293-8B52-6A074B336F33}" type="slidenum">
              <a:rPr b="0" lang="pl-PL" sz="1090" strike="noStrike" u="none">
                <a:solidFill>
                  <a:schemeClr val="dk1"/>
                </a:solidFill>
                <a:effectLst/>
                <a:uFillTx/>
                <a:latin typeface="Arial"/>
                <a:ea typeface="Arial"/>
              </a:rPr>
              <a:t>&lt;numer&gt;</a:t>
            </a:fld>
            <a:endParaRPr b="0" lang="pl-PL" sz="1090" strike="noStrike" u="none">
              <a:solidFill>
                <a:srgbClr val="000000"/>
              </a:solidFill>
              <a:effectLst/>
              <a:uFillTx/>
              <a:latin typeface="Times New Roman"/>
            </a:endParaRPr>
          </a:p>
        </p:txBody>
      </p:sp>
      <p:cxnSp>
        <p:nvCxnSpPr>
          <p:cNvPr id="103" name="Google Shape;60;p6"/>
          <p:cNvCxnSpPr/>
          <p:nvPr/>
        </p:nvCxnSpPr>
        <p:spPr>
          <a:xfrm>
            <a:off x="593640" y="6186600"/>
            <a:ext cx="11004840" cy="360"/>
          </a:xfrm>
          <a:prstGeom prst="straightConnector1">
            <a:avLst/>
          </a:prstGeom>
          <a:ln w="9525">
            <a:solidFill>
              <a:srgbClr val="002c58"/>
            </a:solidFill>
            <a:miter/>
          </a:ln>
        </p:spPr>
      </p:cxnSp>
      <p:sp>
        <p:nvSpPr>
          <p:cNvPr id="104" name="PlaceHolder 7"/>
          <p:cNvSpPr>
            <a:spLocks noGrp="1"/>
          </p:cNvSpPr>
          <p:nvPr>
            <p:ph type="body"/>
          </p:nvPr>
        </p:nvSpPr>
        <p:spPr>
          <a:xfrm>
            <a:off x="3386880" y="1395720"/>
            <a:ext cx="2584800" cy="45248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pl-PL" sz="1090" strike="noStrike" u="none">
                <a:solidFill>
                  <a:srgbClr val="000000"/>
                </a:solidFill>
                <a:effectLst/>
                <a:uFillTx/>
                <a:latin typeface="Arial"/>
              </a:rPr>
              <a:t>Kliknij, aby edytować format tekstu konspektu</a:t>
            </a:r>
            <a:endParaRPr b="0" lang="pl-PL" sz="109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pl-PL" sz="1090" strike="noStrike" u="none">
                <a:solidFill>
                  <a:srgbClr val="000000"/>
                </a:solidFill>
                <a:effectLst/>
                <a:uFillTx/>
                <a:latin typeface="Arial"/>
              </a:rPr>
              <a:t>Drugi poziom konspektu</a:t>
            </a:r>
            <a:endParaRPr b="0" lang="pl-PL" sz="109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pl-PL" sz="1090" strike="noStrike" u="none">
                <a:solidFill>
                  <a:srgbClr val="000000"/>
                </a:solidFill>
                <a:effectLst/>
                <a:uFillTx/>
                <a:latin typeface="Arial"/>
              </a:rPr>
              <a:t>Trzeci poziom konspektu</a:t>
            </a:r>
            <a:endParaRPr b="0" lang="pl-PL" sz="109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pl-PL" sz="1090" strike="noStrike" u="none">
                <a:solidFill>
                  <a:srgbClr val="000000"/>
                </a:solidFill>
                <a:effectLst/>
                <a:uFillTx/>
                <a:latin typeface="Arial"/>
              </a:rPr>
              <a:t>Czwarty poziom konspektu</a:t>
            </a:r>
            <a:endParaRPr b="0" lang="pl-PL" sz="109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pl-PL" sz="1090" strike="noStrike" u="none">
                <a:solidFill>
                  <a:srgbClr val="000000"/>
                </a:solidFill>
                <a:effectLst/>
                <a:uFillTx/>
                <a:latin typeface="Arial"/>
              </a:rPr>
              <a:t>Piąty poziom konspektu</a:t>
            </a:r>
            <a:endParaRPr b="0" lang="pl-PL" sz="109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pl-PL" sz="1090" strike="noStrike" u="none">
                <a:solidFill>
                  <a:srgbClr val="000000"/>
                </a:solidFill>
                <a:effectLst/>
                <a:uFillTx/>
                <a:latin typeface="Arial"/>
              </a:rPr>
              <a:t>Szósty poziom konspektu</a:t>
            </a:r>
            <a:endParaRPr b="0" lang="pl-PL" sz="109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pl-PL" sz="1090" strike="noStrike" u="none">
                <a:solidFill>
                  <a:srgbClr val="000000"/>
                </a:solidFill>
                <a:effectLst/>
                <a:uFillTx/>
                <a:latin typeface="Arial"/>
              </a:rPr>
              <a:t>Siódmy poziom konspektu</a:t>
            </a:r>
            <a:endParaRPr b="0" lang="pl-PL" sz="1090" strike="noStrike" u="none">
              <a:solidFill>
                <a:srgbClr val="000000"/>
              </a:solidFill>
              <a:effectLst/>
              <a:uFillTx/>
              <a:latin typeface="Arial"/>
            </a:endParaRPr>
          </a:p>
        </p:txBody>
      </p:sp>
      <p:sp>
        <p:nvSpPr>
          <p:cNvPr id="105" name="PlaceHolder 8"/>
          <p:cNvSpPr>
            <a:spLocks noGrp="1"/>
          </p:cNvSpPr>
          <p:nvPr>
            <p:ph type="body"/>
          </p:nvPr>
        </p:nvSpPr>
        <p:spPr>
          <a:xfrm>
            <a:off x="9051120" y="1395720"/>
            <a:ext cx="2546640" cy="45248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pl-PL" sz="1090" strike="noStrike" u="none">
                <a:solidFill>
                  <a:srgbClr val="000000"/>
                </a:solidFill>
                <a:effectLst/>
                <a:uFillTx/>
                <a:latin typeface="Arial"/>
              </a:rPr>
              <a:t>Kliknij, aby edytować format tekstu konspektu</a:t>
            </a:r>
            <a:endParaRPr b="0" lang="pl-PL" sz="109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pl-PL" sz="1090" strike="noStrike" u="none">
                <a:solidFill>
                  <a:srgbClr val="000000"/>
                </a:solidFill>
                <a:effectLst/>
                <a:uFillTx/>
                <a:latin typeface="Arial"/>
              </a:rPr>
              <a:t>Drugi poziom konspektu</a:t>
            </a:r>
            <a:endParaRPr b="0" lang="pl-PL" sz="109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pl-PL" sz="1090" strike="noStrike" u="none">
                <a:solidFill>
                  <a:srgbClr val="000000"/>
                </a:solidFill>
                <a:effectLst/>
                <a:uFillTx/>
                <a:latin typeface="Arial"/>
              </a:rPr>
              <a:t>Trzeci poziom konspektu</a:t>
            </a:r>
            <a:endParaRPr b="0" lang="pl-PL" sz="109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pl-PL" sz="1090" strike="noStrike" u="none">
                <a:solidFill>
                  <a:srgbClr val="000000"/>
                </a:solidFill>
                <a:effectLst/>
                <a:uFillTx/>
                <a:latin typeface="Arial"/>
              </a:rPr>
              <a:t>Czwarty poziom konspektu</a:t>
            </a:r>
            <a:endParaRPr b="0" lang="pl-PL" sz="109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pl-PL" sz="1090" strike="noStrike" u="none">
                <a:solidFill>
                  <a:srgbClr val="000000"/>
                </a:solidFill>
                <a:effectLst/>
                <a:uFillTx/>
                <a:latin typeface="Arial"/>
              </a:rPr>
              <a:t>Piąty poziom konspektu</a:t>
            </a:r>
            <a:endParaRPr b="0" lang="pl-PL" sz="109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pl-PL" sz="1090" strike="noStrike" u="none">
                <a:solidFill>
                  <a:srgbClr val="000000"/>
                </a:solidFill>
                <a:effectLst/>
                <a:uFillTx/>
                <a:latin typeface="Arial"/>
              </a:rPr>
              <a:t>Szósty poziom konspektu</a:t>
            </a:r>
            <a:endParaRPr b="0" lang="pl-PL" sz="109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pl-PL" sz="1090" strike="noStrike" u="none">
                <a:solidFill>
                  <a:srgbClr val="000000"/>
                </a:solidFill>
                <a:effectLst/>
                <a:uFillTx/>
                <a:latin typeface="Arial"/>
              </a:rPr>
              <a:t>Siódmy poziom konspektu</a:t>
            </a:r>
            <a:endParaRPr b="0" lang="pl-PL" sz="1090" strike="noStrike" u="none">
              <a:solidFill>
                <a:srgbClr val="000000"/>
              </a:solidFill>
              <a:effectLst/>
              <a:uFillTx/>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trona przekładkowa">
    <p:bg>
      <p:bgPr>
        <a:solidFill>
          <a:schemeClr val="lt1"/>
        </a:solidFill>
      </p:bgPr>
    </p:bg>
    <p:spTree>
      <p:nvGrpSpPr>
        <p:cNvPr id="1" name=""/>
        <p:cNvGrpSpPr/>
        <p:nvPr/>
      </p:nvGrpSpPr>
      <p:grpSpPr>
        <a:xfrm>
          <a:off x="0" y="0"/>
          <a:ext cx="0" cy="0"/>
          <a:chOff x="0" y="0"/>
          <a:chExt cx="0" cy="0"/>
        </a:xfrm>
      </p:grpSpPr>
      <p:sp>
        <p:nvSpPr>
          <p:cNvPr id="106" name="PlaceHolder 1"/>
          <p:cNvSpPr>
            <a:spLocks noGrp="1"/>
          </p:cNvSpPr>
          <p:nvPr>
            <p:ph type="title"/>
          </p:nvPr>
        </p:nvSpPr>
        <p:spPr>
          <a:xfrm>
            <a:off x="593640" y="4155480"/>
            <a:ext cx="11004120" cy="401760"/>
          </a:xfrm>
          <a:prstGeom prst="rect">
            <a:avLst/>
          </a:prstGeom>
          <a:noFill/>
          <a:ln w="0">
            <a:noFill/>
          </a:ln>
        </p:spPr>
        <p:txBody>
          <a:bodyPr lIns="0" rIns="0" tIns="0" bIns="0" anchor="b">
            <a:noAutofit/>
          </a:bodyPr>
          <a:p>
            <a:pPr indent="0">
              <a:buNone/>
            </a:pPr>
            <a:r>
              <a:rPr b="0" lang="pl-PL" sz="2910" strike="noStrike" u="none">
                <a:solidFill>
                  <a:schemeClr val="dk1"/>
                </a:solidFill>
                <a:effectLst/>
                <a:uFillTx/>
                <a:latin typeface="Arial"/>
              </a:rPr>
              <a:t>Kliknij, aby edytować format tekstu tytułu</a:t>
            </a:r>
            <a:endParaRPr b="0" lang="pl-PL" sz="2910" strike="noStrike" u="none">
              <a:solidFill>
                <a:schemeClr val="dk1"/>
              </a:solidFill>
              <a:effectLst/>
              <a:uFillTx/>
              <a:latin typeface="Arial"/>
            </a:endParaRPr>
          </a:p>
        </p:txBody>
      </p:sp>
      <p:sp>
        <p:nvSpPr>
          <p:cNvPr id="107" name="PlaceHolder 2"/>
          <p:cNvSpPr>
            <a:spLocks noGrp="1"/>
          </p:cNvSpPr>
          <p:nvPr>
            <p:ph type="body"/>
          </p:nvPr>
        </p:nvSpPr>
        <p:spPr>
          <a:xfrm>
            <a:off x="593640" y="4761000"/>
            <a:ext cx="11004120" cy="117108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pl-PL" sz="1450" strike="noStrike" u="none">
                <a:solidFill>
                  <a:srgbClr val="000000"/>
                </a:solidFill>
                <a:effectLst/>
                <a:uFillTx/>
                <a:latin typeface="Arial"/>
              </a:rPr>
              <a:t>Kliknij, aby edytować format tekstu konspektu</a:t>
            </a:r>
            <a:endParaRPr b="0" lang="pl-PL" sz="145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pl-PL" sz="1450" strike="noStrike" u="none">
                <a:solidFill>
                  <a:srgbClr val="000000"/>
                </a:solidFill>
                <a:effectLst/>
                <a:uFillTx/>
                <a:latin typeface="Arial"/>
              </a:rPr>
              <a:t>Drugi poziom konspektu</a:t>
            </a:r>
            <a:endParaRPr b="0" lang="pl-PL" sz="145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pl-PL" sz="1450" strike="noStrike" u="none">
                <a:solidFill>
                  <a:srgbClr val="000000"/>
                </a:solidFill>
                <a:effectLst/>
                <a:uFillTx/>
                <a:latin typeface="Arial"/>
              </a:rPr>
              <a:t>Trzeci poziom konspektu</a:t>
            </a:r>
            <a:endParaRPr b="0" lang="pl-PL" sz="145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pl-PL" sz="1450" strike="noStrike" u="none">
                <a:solidFill>
                  <a:srgbClr val="000000"/>
                </a:solidFill>
                <a:effectLst/>
                <a:uFillTx/>
                <a:latin typeface="Arial"/>
              </a:rPr>
              <a:t>Czwarty poziom konspektu</a:t>
            </a:r>
            <a:endParaRPr b="0" lang="pl-PL" sz="145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pl-PL" sz="1450" strike="noStrike" u="none">
                <a:solidFill>
                  <a:srgbClr val="000000"/>
                </a:solidFill>
                <a:effectLst/>
                <a:uFillTx/>
                <a:latin typeface="Arial"/>
              </a:rPr>
              <a:t>Piąty poziom konspektu</a:t>
            </a:r>
            <a:endParaRPr b="0" lang="pl-PL" sz="145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pl-PL" sz="1450" strike="noStrike" u="none">
                <a:solidFill>
                  <a:srgbClr val="000000"/>
                </a:solidFill>
                <a:effectLst/>
                <a:uFillTx/>
                <a:latin typeface="Arial"/>
              </a:rPr>
              <a:t>Szósty poziom konspektu</a:t>
            </a:r>
            <a:endParaRPr b="0" lang="pl-PL" sz="145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pl-PL" sz="1450" strike="noStrike" u="none">
                <a:solidFill>
                  <a:srgbClr val="000000"/>
                </a:solidFill>
                <a:effectLst/>
                <a:uFillTx/>
                <a:latin typeface="Arial"/>
              </a:rPr>
              <a:t>Siódmy poziom konspektu</a:t>
            </a:r>
            <a:endParaRPr b="0" lang="pl-PL" sz="1450" strike="noStrike" u="none">
              <a:solidFill>
                <a:srgbClr val="000000"/>
              </a:solidFill>
              <a:effectLst/>
              <a:uFillTx/>
              <a:latin typeface="Arial"/>
            </a:endParaRPr>
          </a:p>
        </p:txBody>
      </p:sp>
      <p:cxnSp>
        <p:nvCxnSpPr>
          <p:cNvPr id="108" name="Google Shape;66;p7"/>
          <p:cNvCxnSpPr/>
          <p:nvPr/>
        </p:nvCxnSpPr>
        <p:spPr>
          <a:xfrm>
            <a:off x="593640" y="3951720"/>
            <a:ext cx="11004840" cy="360"/>
          </a:xfrm>
          <a:prstGeom prst="straightConnector1">
            <a:avLst/>
          </a:prstGeom>
          <a:ln w="50800">
            <a:solidFill>
              <a:srgbClr val="002c58"/>
            </a:solidFill>
            <a:miter/>
          </a:ln>
        </p:spPr>
      </p:cxnSp>
      <p:cxnSp>
        <p:nvCxnSpPr>
          <p:cNvPr id="109" name="Google Shape;67;p7"/>
          <p:cNvCxnSpPr/>
          <p:nvPr/>
        </p:nvCxnSpPr>
        <p:spPr>
          <a:xfrm>
            <a:off x="593640" y="6186600"/>
            <a:ext cx="11004840" cy="360"/>
          </a:xfrm>
          <a:prstGeom prst="straightConnector1">
            <a:avLst/>
          </a:prstGeom>
          <a:ln w="9525">
            <a:solidFill>
              <a:srgbClr val="002c58"/>
            </a:solidFill>
            <a:miter/>
          </a:ln>
        </p:spPr>
      </p:cxnSp>
      <p:pic>
        <p:nvPicPr>
          <p:cNvPr id="110" name="Google Shape;68;p7" descr=""/>
          <p:cNvPicPr/>
          <p:nvPr/>
        </p:nvPicPr>
        <p:blipFill>
          <a:blip r:embed="rId2"/>
          <a:stretch/>
        </p:blipFill>
        <p:spPr>
          <a:xfrm>
            <a:off x="593640" y="6359760"/>
            <a:ext cx="2094840" cy="147600"/>
          </a:xfrm>
          <a:prstGeom prst="rect">
            <a:avLst/>
          </a:prstGeom>
          <a:noFill/>
          <a:ln w="0">
            <a:noFill/>
          </a:ln>
        </p:spPr>
      </p:pic>
      <p:sp>
        <p:nvSpPr>
          <p:cNvPr id="111" name="PlaceHolder 3"/>
          <p:cNvSpPr>
            <a:spLocks noGrp="1"/>
          </p:cNvSpPr>
          <p:nvPr>
            <p:ph type="dt" idx="33"/>
          </p:nvPr>
        </p:nvSpPr>
        <p:spPr>
          <a:xfrm>
            <a:off x="9051120" y="6356520"/>
            <a:ext cx="1292040" cy="167040"/>
          </a:xfrm>
          <a:prstGeom prst="rect">
            <a:avLst/>
          </a:prstGeom>
          <a:noFill/>
          <a:ln w="0">
            <a:noFill/>
          </a:ln>
        </p:spPr>
        <p:txBody>
          <a:bodyPr lIns="0" rIns="0" tIns="0" bIns="0" anchor="t">
            <a:noAutofit/>
          </a:bodyPr>
          <a:lstStyle>
            <a:lvl1pPr indent="0">
              <a:buNone/>
              <a:defRPr b="0" lang="pl-PL" sz="1400" strike="noStrike" u="none">
                <a:solidFill>
                  <a:srgbClr val="000000"/>
                </a:solidFill>
                <a:effectLst/>
                <a:uFillTx/>
                <a:latin typeface="Times New Roman"/>
              </a:defRPr>
            </a:lvl1pPr>
          </a:lstStyle>
          <a:p>
            <a:pPr indent="0">
              <a:buNone/>
            </a:pPr>
            <a:r>
              <a:rPr b="0" lang="pl-PL" sz="1400" strike="noStrike" u="none">
                <a:solidFill>
                  <a:srgbClr val="000000"/>
                </a:solidFill>
                <a:effectLst/>
                <a:uFillTx/>
                <a:latin typeface="Times New Roman"/>
              </a:rPr>
              <a:t>&lt;data/godzina&gt;</a:t>
            </a:r>
            <a:endParaRPr b="0" lang="pl-PL" sz="1400" strike="noStrike" u="none">
              <a:solidFill>
                <a:srgbClr val="000000"/>
              </a:solidFill>
              <a:effectLst/>
              <a:uFillTx/>
              <a:latin typeface="Times New Roman"/>
            </a:endParaRPr>
          </a:p>
        </p:txBody>
      </p:sp>
      <p:sp>
        <p:nvSpPr>
          <p:cNvPr id="112" name="PlaceHolder 4"/>
          <p:cNvSpPr>
            <a:spLocks noGrp="1"/>
          </p:cNvSpPr>
          <p:nvPr>
            <p:ph type="ftr" idx="34"/>
          </p:nvPr>
        </p:nvSpPr>
        <p:spPr>
          <a:xfrm>
            <a:off x="6220080" y="6356520"/>
            <a:ext cx="2584800" cy="167040"/>
          </a:xfrm>
          <a:prstGeom prst="rect">
            <a:avLst/>
          </a:prstGeom>
          <a:noFill/>
          <a:ln w="0">
            <a:noFill/>
          </a:ln>
        </p:spPr>
        <p:txBody>
          <a:bodyPr lIns="0" rIns="0" tIns="0" bIns="0" anchor="t">
            <a:noAutofit/>
          </a:bodyPr>
          <a:lstStyle>
            <a:lvl1pPr indent="0" algn="ctr">
              <a:buNone/>
              <a:defRPr b="0" lang="pl-PL" sz="1400" strike="noStrike" u="none">
                <a:solidFill>
                  <a:srgbClr val="000000"/>
                </a:solidFill>
                <a:effectLst/>
                <a:uFillTx/>
                <a:latin typeface="Times New Roman"/>
              </a:defRPr>
            </a:lvl1pPr>
          </a:lstStyle>
          <a:p>
            <a:pPr indent="0" algn="ctr">
              <a:buNone/>
            </a:pPr>
            <a:r>
              <a:rPr b="0" lang="pl-PL" sz="1400" strike="noStrike" u="none">
                <a:solidFill>
                  <a:srgbClr val="000000"/>
                </a:solidFill>
                <a:effectLst/>
                <a:uFillTx/>
                <a:latin typeface="Times New Roman"/>
              </a:rPr>
              <a:t>&lt;stopka&gt;</a:t>
            </a:r>
            <a:endParaRPr b="0" lang="pl-PL" sz="1400" strike="noStrike" u="none">
              <a:solidFill>
                <a:srgbClr val="000000"/>
              </a:solidFill>
              <a:effectLst/>
              <a:uFillTx/>
              <a:latin typeface="Times New Roman"/>
            </a:endParaRPr>
          </a:p>
        </p:txBody>
      </p:sp>
      <p:sp>
        <p:nvSpPr>
          <p:cNvPr id="113" name="PlaceHolder 5"/>
          <p:cNvSpPr>
            <a:spLocks noGrp="1"/>
          </p:cNvSpPr>
          <p:nvPr>
            <p:ph type="sldNum" idx="35"/>
          </p:nvPr>
        </p:nvSpPr>
        <p:spPr>
          <a:xfrm>
            <a:off x="10801080" y="6356520"/>
            <a:ext cx="797040" cy="167040"/>
          </a:xfrm>
          <a:prstGeom prst="rect">
            <a:avLst/>
          </a:prstGeom>
          <a:noFill/>
          <a:ln w="0">
            <a:noFill/>
          </a:ln>
        </p:spPr>
        <p:txBody>
          <a:bodyPr lIns="0" rIns="0" tIns="0" bIns="0" anchor="t">
            <a:noAutofit/>
          </a:bodyPr>
          <a:lstStyle>
            <a:lvl1pPr indent="0" algn="r" defTabSz="914400">
              <a:lnSpc>
                <a:spcPct val="100000"/>
              </a:lnSpc>
              <a:buNone/>
              <a:tabLst>
                <a:tab algn="l" pos="0"/>
              </a:tabLst>
              <a:defRPr b="0" lang="pl-PL" sz="1090" strike="noStrike" u="none">
                <a:solidFill>
                  <a:schemeClr val="dk1"/>
                </a:solidFill>
                <a:effectLst/>
                <a:uFillTx/>
                <a:latin typeface="Arial"/>
                <a:ea typeface="Arial"/>
              </a:defRPr>
            </a:lvl1pPr>
          </a:lstStyle>
          <a:p>
            <a:pPr indent="0" algn="r" defTabSz="914400">
              <a:lnSpc>
                <a:spcPct val="100000"/>
              </a:lnSpc>
              <a:buNone/>
              <a:tabLst>
                <a:tab algn="l" pos="0"/>
              </a:tabLst>
            </a:pPr>
            <a:fld id="{41D3015D-C92C-406C-9085-0379FF15A555}" type="slidenum">
              <a:rPr b="0" lang="pl-PL" sz="1090" strike="noStrike" u="none">
                <a:solidFill>
                  <a:schemeClr val="dk1"/>
                </a:solidFill>
                <a:effectLst/>
                <a:uFillTx/>
                <a:latin typeface="Arial"/>
                <a:ea typeface="Arial"/>
              </a:rPr>
              <a:t>&lt;numer&gt;</a:t>
            </a:fld>
            <a:endParaRPr b="0" lang="pl-PL" sz="1090" strike="noStrike" u="none">
              <a:solidFill>
                <a:srgbClr val="000000"/>
              </a:solidFill>
              <a:effectLst/>
              <a:uFillTx/>
              <a:latin typeface="Times New Roman"/>
            </a:endParaRPr>
          </a:p>
        </p:txBody>
      </p:sp>
      <p:sp>
        <p:nvSpPr>
          <p:cNvPr id="114" name="PlaceHolder 6"/>
          <p:cNvSpPr>
            <a:spLocks noGrp="1"/>
          </p:cNvSpPr>
          <p:nvPr>
            <p:ph type="body"/>
          </p:nvPr>
        </p:nvSpPr>
        <p:spPr>
          <a:xfrm>
            <a:off x="593640" y="371520"/>
            <a:ext cx="11004120" cy="332928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pl-PL" sz="1090" strike="noStrike" u="none">
                <a:solidFill>
                  <a:srgbClr val="000000"/>
                </a:solidFill>
                <a:effectLst/>
                <a:uFillTx/>
                <a:latin typeface="Arial"/>
              </a:rPr>
              <a:t>Kliknij, aby edytować format tekstu konspektu</a:t>
            </a:r>
            <a:endParaRPr b="0" lang="pl-PL" sz="109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pl-PL" sz="1090" strike="noStrike" u="none">
                <a:solidFill>
                  <a:srgbClr val="000000"/>
                </a:solidFill>
                <a:effectLst/>
                <a:uFillTx/>
                <a:latin typeface="Arial"/>
              </a:rPr>
              <a:t>Drugi poziom konspektu</a:t>
            </a:r>
            <a:endParaRPr b="0" lang="pl-PL" sz="109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pl-PL" sz="1090" strike="noStrike" u="none">
                <a:solidFill>
                  <a:srgbClr val="000000"/>
                </a:solidFill>
                <a:effectLst/>
                <a:uFillTx/>
                <a:latin typeface="Arial"/>
              </a:rPr>
              <a:t>Trzeci poziom konspektu</a:t>
            </a:r>
            <a:endParaRPr b="0" lang="pl-PL" sz="109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pl-PL" sz="1090" strike="noStrike" u="none">
                <a:solidFill>
                  <a:srgbClr val="000000"/>
                </a:solidFill>
                <a:effectLst/>
                <a:uFillTx/>
                <a:latin typeface="Arial"/>
              </a:rPr>
              <a:t>Czwarty poziom konspektu</a:t>
            </a:r>
            <a:endParaRPr b="0" lang="pl-PL" sz="109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pl-PL" sz="1090" strike="noStrike" u="none">
                <a:solidFill>
                  <a:srgbClr val="000000"/>
                </a:solidFill>
                <a:effectLst/>
                <a:uFillTx/>
                <a:latin typeface="Arial"/>
              </a:rPr>
              <a:t>Piąty poziom konspektu</a:t>
            </a:r>
            <a:endParaRPr b="0" lang="pl-PL" sz="109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pl-PL" sz="1090" strike="noStrike" u="none">
                <a:solidFill>
                  <a:srgbClr val="000000"/>
                </a:solidFill>
                <a:effectLst/>
                <a:uFillTx/>
                <a:latin typeface="Arial"/>
              </a:rPr>
              <a:t>Szósty poziom konspektu</a:t>
            </a:r>
            <a:endParaRPr b="0" lang="pl-PL" sz="109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pl-PL" sz="1090" strike="noStrike" u="none">
                <a:solidFill>
                  <a:srgbClr val="000000"/>
                </a:solidFill>
                <a:effectLst/>
                <a:uFillTx/>
                <a:latin typeface="Arial"/>
              </a:rPr>
              <a:t>Siódmy poziom konspektu</a:t>
            </a:r>
            <a:endParaRPr b="0" lang="pl-PL" sz="1090" strike="noStrike" u="none">
              <a:solidFill>
                <a:srgbClr val="000000"/>
              </a:solidFill>
              <a:effectLst/>
              <a:uFillTx/>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ajd duży tytuł + treść">
    <p:bg>
      <p:bgPr>
        <a:solidFill>
          <a:schemeClr val="lt1"/>
        </a:solidFill>
      </p:bgPr>
    </p:bg>
    <p:spTree>
      <p:nvGrpSpPr>
        <p:cNvPr id="1" name=""/>
        <p:cNvGrpSpPr/>
        <p:nvPr/>
      </p:nvGrpSpPr>
      <p:grpSpPr>
        <a:xfrm>
          <a:off x="0" y="0"/>
          <a:ext cx="0" cy="0"/>
          <a:chOff x="0" y="0"/>
          <a:chExt cx="0" cy="0"/>
        </a:xfrm>
      </p:grpSpPr>
      <p:sp>
        <p:nvSpPr>
          <p:cNvPr id="115" name="PlaceHolder 1"/>
          <p:cNvSpPr>
            <a:spLocks noGrp="1"/>
          </p:cNvSpPr>
          <p:nvPr>
            <p:ph type="title"/>
          </p:nvPr>
        </p:nvSpPr>
        <p:spPr>
          <a:xfrm>
            <a:off x="593640" y="703080"/>
            <a:ext cx="11004120" cy="1356480"/>
          </a:xfrm>
          <a:prstGeom prst="rect">
            <a:avLst/>
          </a:prstGeom>
          <a:noFill/>
          <a:ln w="0">
            <a:noFill/>
          </a:ln>
        </p:spPr>
        <p:txBody>
          <a:bodyPr lIns="0" rIns="0" tIns="0" bIns="0" anchor="t">
            <a:noAutofit/>
          </a:bodyPr>
          <a:p>
            <a:pPr indent="0">
              <a:buNone/>
            </a:pPr>
            <a:r>
              <a:rPr b="0" lang="pl-PL" sz="4900" strike="noStrike" u="none">
                <a:solidFill>
                  <a:schemeClr val="dk1"/>
                </a:solidFill>
                <a:effectLst/>
                <a:uFillTx/>
                <a:latin typeface="Arial"/>
              </a:rPr>
              <a:t>Kliknij, aby edytować format tekstu tytułu</a:t>
            </a:r>
            <a:endParaRPr b="0" lang="pl-PL" sz="4900" strike="noStrike" u="none">
              <a:solidFill>
                <a:schemeClr val="dk1"/>
              </a:solidFill>
              <a:effectLst/>
              <a:uFillTx/>
              <a:latin typeface="Arial"/>
            </a:endParaRPr>
          </a:p>
        </p:txBody>
      </p:sp>
      <p:sp>
        <p:nvSpPr>
          <p:cNvPr id="116" name="PlaceHolder 2"/>
          <p:cNvSpPr>
            <a:spLocks noGrp="1"/>
          </p:cNvSpPr>
          <p:nvPr>
            <p:ph type="body"/>
          </p:nvPr>
        </p:nvSpPr>
        <p:spPr>
          <a:xfrm>
            <a:off x="593640" y="2459880"/>
            <a:ext cx="11004120" cy="32648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pl-PL" sz="2170" strike="noStrike" u="none">
                <a:solidFill>
                  <a:srgbClr val="000000"/>
                </a:solidFill>
                <a:effectLst/>
                <a:uFillTx/>
                <a:latin typeface="Arial"/>
              </a:rPr>
              <a:t>Kliknij, aby edytować format tekstu konspektu</a:t>
            </a:r>
            <a:endParaRPr b="0" lang="pl-PL" sz="217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pl-PL" sz="2170" strike="noStrike" u="none">
                <a:solidFill>
                  <a:srgbClr val="000000"/>
                </a:solidFill>
                <a:effectLst/>
                <a:uFillTx/>
                <a:latin typeface="Arial"/>
              </a:rPr>
              <a:t>Drugi poziom konspektu</a:t>
            </a:r>
            <a:endParaRPr b="0" lang="pl-PL" sz="217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pl-PL" sz="2170" strike="noStrike" u="none">
                <a:solidFill>
                  <a:srgbClr val="000000"/>
                </a:solidFill>
                <a:effectLst/>
                <a:uFillTx/>
                <a:latin typeface="Arial"/>
              </a:rPr>
              <a:t>Trzeci poziom konspektu</a:t>
            </a:r>
            <a:endParaRPr b="0" lang="pl-PL" sz="217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pl-PL" sz="2170" strike="noStrike" u="none">
                <a:solidFill>
                  <a:srgbClr val="000000"/>
                </a:solidFill>
                <a:effectLst/>
                <a:uFillTx/>
                <a:latin typeface="Arial"/>
              </a:rPr>
              <a:t>Czwarty poziom konspektu</a:t>
            </a:r>
            <a:endParaRPr b="0" lang="pl-PL" sz="217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pl-PL" sz="2170" strike="noStrike" u="none">
                <a:solidFill>
                  <a:srgbClr val="000000"/>
                </a:solidFill>
                <a:effectLst/>
                <a:uFillTx/>
                <a:latin typeface="Arial"/>
              </a:rPr>
              <a:t>Piąty poziom konspektu</a:t>
            </a:r>
            <a:endParaRPr b="0" lang="pl-PL" sz="217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pl-PL" sz="2170" strike="noStrike" u="none">
                <a:solidFill>
                  <a:srgbClr val="000000"/>
                </a:solidFill>
                <a:effectLst/>
                <a:uFillTx/>
                <a:latin typeface="Arial"/>
              </a:rPr>
              <a:t>Szósty poziom konspektu</a:t>
            </a:r>
            <a:endParaRPr b="0" lang="pl-PL" sz="217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pl-PL" sz="2170" strike="noStrike" u="none">
                <a:solidFill>
                  <a:srgbClr val="000000"/>
                </a:solidFill>
                <a:effectLst/>
                <a:uFillTx/>
                <a:latin typeface="Arial"/>
              </a:rPr>
              <a:t>Siódmy poziom konspektu</a:t>
            </a:r>
            <a:endParaRPr b="0" lang="pl-PL" sz="2170" strike="noStrike" u="none">
              <a:solidFill>
                <a:srgbClr val="000000"/>
              </a:solidFill>
              <a:effectLst/>
              <a:uFillTx/>
              <a:latin typeface="Arial"/>
            </a:endParaRPr>
          </a:p>
        </p:txBody>
      </p:sp>
      <p:cxnSp>
        <p:nvCxnSpPr>
          <p:cNvPr id="117" name="Google Shape;76;p8"/>
          <p:cNvCxnSpPr/>
          <p:nvPr/>
        </p:nvCxnSpPr>
        <p:spPr>
          <a:xfrm>
            <a:off x="593640" y="6186600"/>
            <a:ext cx="11004840" cy="360"/>
          </a:xfrm>
          <a:prstGeom prst="straightConnector1">
            <a:avLst/>
          </a:prstGeom>
          <a:ln w="9525">
            <a:solidFill>
              <a:srgbClr val="002c58"/>
            </a:solidFill>
            <a:miter/>
          </a:ln>
        </p:spPr>
      </p:cxnSp>
      <p:pic>
        <p:nvPicPr>
          <p:cNvPr id="118" name="Google Shape;77;p8" descr=""/>
          <p:cNvPicPr/>
          <p:nvPr/>
        </p:nvPicPr>
        <p:blipFill>
          <a:blip r:embed="rId2"/>
          <a:stretch/>
        </p:blipFill>
        <p:spPr>
          <a:xfrm>
            <a:off x="615600" y="6359760"/>
            <a:ext cx="2094840" cy="147600"/>
          </a:xfrm>
          <a:prstGeom prst="rect">
            <a:avLst/>
          </a:prstGeom>
          <a:noFill/>
          <a:ln w="0">
            <a:noFill/>
          </a:ln>
        </p:spPr>
      </p:pic>
      <p:cxnSp>
        <p:nvCxnSpPr>
          <p:cNvPr id="119" name="Google Shape;78;p8"/>
          <p:cNvCxnSpPr/>
          <p:nvPr/>
        </p:nvCxnSpPr>
        <p:spPr>
          <a:xfrm>
            <a:off x="593640" y="489600"/>
            <a:ext cx="11004840" cy="360"/>
          </a:xfrm>
          <a:prstGeom prst="straightConnector1">
            <a:avLst/>
          </a:prstGeom>
          <a:ln w="50800">
            <a:solidFill>
              <a:srgbClr val="002c58"/>
            </a:solidFill>
            <a:miter/>
          </a:ln>
        </p:spPr>
      </p:cxnSp>
      <p:sp>
        <p:nvSpPr>
          <p:cNvPr id="120" name="PlaceHolder 3"/>
          <p:cNvSpPr>
            <a:spLocks noGrp="1"/>
          </p:cNvSpPr>
          <p:nvPr>
            <p:ph type="dt" idx="36"/>
          </p:nvPr>
        </p:nvSpPr>
        <p:spPr>
          <a:xfrm>
            <a:off x="9051120" y="6356520"/>
            <a:ext cx="1292040" cy="167040"/>
          </a:xfrm>
          <a:prstGeom prst="rect">
            <a:avLst/>
          </a:prstGeom>
          <a:noFill/>
          <a:ln w="0">
            <a:noFill/>
          </a:ln>
        </p:spPr>
        <p:txBody>
          <a:bodyPr lIns="0" rIns="0" tIns="0" bIns="0" anchor="t">
            <a:noAutofit/>
          </a:bodyPr>
          <a:lstStyle>
            <a:lvl1pPr indent="0">
              <a:buNone/>
              <a:defRPr b="0" lang="pl-PL" sz="1400" strike="noStrike" u="none">
                <a:solidFill>
                  <a:srgbClr val="000000"/>
                </a:solidFill>
                <a:effectLst/>
                <a:uFillTx/>
                <a:latin typeface="Times New Roman"/>
              </a:defRPr>
            </a:lvl1pPr>
          </a:lstStyle>
          <a:p>
            <a:pPr indent="0">
              <a:buNone/>
            </a:pPr>
            <a:r>
              <a:rPr b="0" lang="pl-PL" sz="1400" strike="noStrike" u="none">
                <a:solidFill>
                  <a:srgbClr val="000000"/>
                </a:solidFill>
                <a:effectLst/>
                <a:uFillTx/>
                <a:latin typeface="Times New Roman"/>
              </a:rPr>
              <a:t>&lt;data/godzina&gt;</a:t>
            </a:r>
            <a:endParaRPr b="0" lang="pl-PL" sz="1400" strike="noStrike" u="none">
              <a:solidFill>
                <a:srgbClr val="000000"/>
              </a:solidFill>
              <a:effectLst/>
              <a:uFillTx/>
              <a:latin typeface="Times New Roman"/>
            </a:endParaRPr>
          </a:p>
        </p:txBody>
      </p:sp>
      <p:sp>
        <p:nvSpPr>
          <p:cNvPr id="121" name="PlaceHolder 4"/>
          <p:cNvSpPr>
            <a:spLocks noGrp="1"/>
          </p:cNvSpPr>
          <p:nvPr>
            <p:ph type="ftr" idx="37"/>
          </p:nvPr>
        </p:nvSpPr>
        <p:spPr>
          <a:xfrm>
            <a:off x="6220080" y="6356520"/>
            <a:ext cx="2584800" cy="167040"/>
          </a:xfrm>
          <a:prstGeom prst="rect">
            <a:avLst/>
          </a:prstGeom>
          <a:noFill/>
          <a:ln w="0">
            <a:noFill/>
          </a:ln>
        </p:spPr>
        <p:txBody>
          <a:bodyPr lIns="0" rIns="0" tIns="0" bIns="0" anchor="t">
            <a:noAutofit/>
          </a:bodyPr>
          <a:lstStyle>
            <a:lvl1pPr indent="0" algn="ctr">
              <a:buNone/>
              <a:defRPr b="0" lang="pl-PL" sz="1400" strike="noStrike" u="none">
                <a:solidFill>
                  <a:srgbClr val="000000"/>
                </a:solidFill>
                <a:effectLst/>
                <a:uFillTx/>
                <a:latin typeface="Times New Roman"/>
              </a:defRPr>
            </a:lvl1pPr>
          </a:lstStyle>
          <a:p>
            <a:pPr indent="0" algn="ctr">
              <a:buNone/>
            </a:pPr>
            <a:r>
              <a:rPr b="0" lang="pl-PL" sz="1400" strike="noStrike" u="none">
                <a:solidFill>
                  <a:srgbClr val="000000"/>
                </a:solidFill>
                <a:effectLst/>
                <a:uFillTx/>
                <a:latin typeface="Times New Roman"/>
              </a:rPr>
              <a:t>&lt;stopka&gt;</a:t>
            </a:r>
            <a:endParaRPr b="0" lang="pl-PL" sz="1400" strike="noStrike" u="none">
              <a:solidFill>
                <a:srgbClr val="000000"/>
              </a:solidFill>
              <a:effectLst/>
              <a:uFillTx/>
              <a:latin typeface="Times New Roman"/>
            </a:endParaRPr>
          </a:p>
        </p:txBody>
      </p:sp>
      <p:sp>
        <p:nvSpPr>
          <p:cNvPr id="122" name="PlaceHolder 5"/>
          <p:cNvSpPr>
            <a:spLocks noGrp="1"/>
          </p:cNvSpPr>
          <p:nvPr>
            <p:ph type="sldNum" idx="38"/>
          </p:nvPr>
        </p:nvSpPr>
        <p:spPr>
          <a:xfrm>
            <a:off x="10801080" y="6356520"/>
            <a:ext cx="797040" cy="167040"/>
          </a:xfrm>
          <a:prstGeom prst="rect">
            <a:avLst/>
          </a:prstGeom>
          <a:noFill/>
          <a:ln w="0">
            <a:noFill/>
          </a:ln>
        </p:spPr>
        <p:txBody>
          <a:bodyPr lIns="0" rIns="0" tIns="0" bIns="0" anchor="t">
            <a:noAutofit/>
          </a:bodyPr>
          <a:lstStyle>
            <a:lvl1pPr indent="0" algn="r" defTabSz="914400">
              <a:lnSpc>
                <a:spcPct val="100000"/>
              </a:lnSpc>
              <a:buNone/>
              <a:tabLst>
                <a:tab algn="l" pos="0"/>
              </a:tabLst>
              <a:defRPr b="0" lang="pl-PL" sz="1090" strike="noStrike" u="none">
                <a:solidFill>
                  <a:schemeClr val="dk1"/>
                </a:solidFill>
                <a:effectLst/>
                <a:uFillTx/>
                <a:latin typeface="Arial"/>
                <a:ea typeface="Arial"/>
              </a:defRPr>
            </a:lvl1pPr>
          </a:lstStyle>
          <a:p>
            <a:pPr indent="0" algn="r" defTabSz="914400">
              <a:lnSpc>
                <a:spcPct val="100000"/>
              </a:lnSpc>
              <a:buNone/>
              <a:tabLst>
                <a:tab algn="l" pos="0"/>
              </a:tabLst>
            </a:pPr>
            <a:fld id="{2F8BD186-B54F-47E1-BB91-DFF6DBFBE9C0}" type="slidenum">
              <a:rPr b="0" lang="pl-PL" sz="1090" strike="noStrike" u="none">
                <a:solidFill>
                  <a:schemeClr val="dk1"/>
                </a:solidFill>
                <a:effectLst/>
                <a:uFillTx/>
                <a:latin typeface="Arial"/>
                <a:ea typeface="Arial"/>
              </a:rPr>
              <a:t>&lt;numer&gt;</a:t>
            </a:fld>
            <a:endParaRPr b="0" lang="pl-PL" sz="1090" strike="noStrike" u="none">
              <a:solidFill>
                <a:srgbClr val="000000"/>
              </a:solidFill>
              <a:effectLst/>
              <a:uFillTx/>
              <a:latin typeface="Times New Roman"/>
            </a:endParaRPr>
          </a:p>
        </p:txBody>
      </p:sp>
      <p:sp>
        <p:nvSpPr>
          <p:cNvPr id="123" name="PlaceHolder 6"/>
          <p:cNvSpPr>
            <a:spLocks noGrp="1"/>
          </p:cNvSpPr>
          <p:nvPr>
            <p:ph type="body"/>
          </p:nvPr>
        </p:nvSpPr>
        <p:spPr>
          <a:xfrm>
            <a:off x="593640" y="5818320"/>
            <a:ext cx="5378040" cy="25740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pl-PL" sz="1090" strike="noStrike" u="none">
                <a:solidFill>
                  <a:srgbClr val="000000"/>
                </a:solidFill>
                <a:effectLst/>
                <a:uFillTx/>
                <a:latin typeface="Arial"/>
              </a:rPr>
              <a:t>Kliknij, aby edytować format tekstu konspektu</a:t>
            </a:r>
            <a:endParaRPr b="0" lang="pl-PL" sz="109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pl-PL" sz="1090" strike="noStrike" u="none">
                <a:solidFill>
                  <a:srgbClr val="000000"/>
                </a:solidFill>
                <a:effectLst/>
                <a:uFillTx/>
                <a:latin typeface="Arial"/>
              </a:rPr>
              <a:t>Drugi poziom konspektu</a:t>
            </a:r>
            <a:endParaRPr b="0" lang="pl-PL" sz="109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pl-PL" sz="1090" strike="noStrike" u="none">
                <a:solidFill>
                  <a:srgbClr val="000000"/>
                </a:solidFill>
                <a:effectLst/>
                <a:uFillTx/>
                <a:latin typeface="Arial"/>
              </a:rPr>
              <a:t>Trzeci poziom konspektu</a:t>
            </a:r>
            <a:endParaRPr b="0" lang="pl-PL" sz="109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pl-PL" sz="1090" strike="noStrike" u="none">
                <a:solidFill>
                  <a:srgbClr val="000000"/>
                </a:solidFill>
                <a:effectLst/>
                <a:uFillTx/>
                <a:latin typeface="Arial"/>
              </a:rPr>
              <a:t>Czwarty poziom konspektu</a:t>
            </a:r>
            <a:endParaRPr b="0" lang="pl-PL" sz="109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pl-PL" sz="1090" strike="noStrike" u="none">
                <a:solidFill>
                  <a:srgbClr val="000000"/>
                </a:solidFill>
                <a:effectLst/>
                <a:uFillTx/>
                <a:latin typeface="Arial"/>
              </a:rPr>
              <a:t>Piąty poziom konspektu</a:t>
            </a:r>
            <a:endParaRPr b="0" lang="pl-PL" sz="109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pl-PL" sz="1090" strike="noStrike" u="none">
                <a:solidFill>
                  <a:srgbClr val="000000"/>
                </a:solidFill>
                <a:effectLst/>
                <a:uFillTx/>
                <a:latin typeface="Arial"/>
              </a:rPr>
              <a:t>Szósty poziom konspektu</a:t>
            </a:r>
            <a:endParaRPr b="0" lang="pl-PL" sz="109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pl-PL" sz="1090" strike="noStrike" u="none">
                <a:solidFill>
                  <a:srgbClr val="000000"/>
                </a:solidFill>
                <a:effectLst/>
                <a:uFillTx/>
                <a:latin typeface="Arial"/>
              </a:rPr>
              <a:t>Siódmy poziom konspektu</a:t>
            </a:r>
            <a:endParaRPr b="0" lang="pl-PL" sz="1090" strike="noStrike" u="none">
              <a:solidFill>
                <a:srgbClr val="000000"/>
              </a:solidFill>
              <a:effectLst/>
              <a:uFillTx/>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slajd duży tytul + 2x treść">
    <p:bg>
      <p:bgPr>
        <a:solidFill>
          <a:schemeClr val="lt1"/>
        </a:solidFill>
      </p:bgPr>
    </p:bg>
    <p:spTree>
      <p:nvGrpSpPr>
        <p:cNvPr id="1" name=""/>
        <p:cNvGrpSpPr/>
        <p:nvPr/>
      </p:nvGrpSpPr>
      <p:grpSpPr>
        <a:xfrm>
          <a:off x="0" y="0"/>
          <a:ext cx="0" cy="0"/>
          <a:chOff x="0" y="0"/>
          <a:chExt cx="0" cy="0"/>
        </a:xfrm>
      </p:grpSpPr>
      <p:sp>
        <p:nvSpPr>
          <p:cNvPr id="124" name="PlaceHolder 1"/>
          <p:cNvSpPr>
            <a:spLocks noGrp="1"/>
          </p:cNvSpPr>
          <p:nvPr>
            <p:ph type="title"/>
          </p:nvPr>
        </p:nvSpPr>
        <p:spPr>
          <a:xfrm>
            <a:off x="593640" y="703080"/>
            <a:ext cx="11004120" cy="1356480"/>
          </a:xfrm>
          <a:prstGeom prst="rect">
            <a:avLst/>
          </a:prstGeom>
          <a:noFill/>
          <a:ln w="0">
            <a:noFill/>
          </a:ln>
        </p:spPr>
        <p:txBody>
          <a:bodyPr lIns="0" rIns="0" tIns="0" bIns="0" anchor="t">
            <a:noAutofit/>
          </a:bodyPr>
          <a:p>
            <a:pPr indent="0">
              <a:buNone/>
            </a:pPr>
            <a:r>
              <a:rPr b="0" lang="pl-PL" sz="4900" strike="noStrike" u="none">
                <a:solidFill>
                  <a:schemeClr val="dk1"/>
                </a:solidFill>
                <a:effectLst/>
                <a:uFillTx/>
                <a:latin typeface="Arial"/>
              </a:rPr>
              <a:t>Kliknij, aby edytować format tekstu tytułu</a:t>
            </a:r>
            <a:endParaRPr b="0" lang="pl-PL" sz="4900" strike="noStrike" u="none">
              <a:solidFill>
                <a:schemeClr val="dk1"/>
              </a:solidFill>
              <a:effectLst/>
              <a:uFillTx/>
              <a:latin typeface="Arial"/>
            </a:endParaRPr>
          </a:p>
        </p:txBody>
      </p:sp>
      <p:sp>
        <p:nvSpPr>
          <p:cNvPr id="125" name="PlaceHolder 2"/>
          <p:cNvSpPr>
            <a:spLocks noGrp="1"/>
          </p:cNvSpPr>
          <p:nvPr>
            <p:ph type="body"/>
          </p:nvPr>
        </p:nvSpPr>
        <p:spPr>
          <a:xfrm>
            <a:off x="593640" y="2459880"/>
            <a:ext cx="5378040" cy="32648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pl-PL" sz="2170" strike="noStrike" u="none">
                <a:solidFill>
                  <a:srgbClr val="000000"/>
                </a:solidFill>
                <a:effectLst/>
                <a:uFillTx/>
                <a:latin typeface="Arial"/>
              </a:rPr>
              <a:t>Kliknij, aby edytować format tekstu konspektu</a:t>
            </a:r>
            <a:endParaRPr b="0" lang="pl-PL" sz="217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pl-PL" sz="2170" strike="noStrike" u="none">
                <a:solidFill>
                  <a:srgbClr val="000000"/>
                </a:solidFill>
                <a:effectLst/>
                <a:uFillTx/>
                <a:latin typeface="Arial"/>
              </a:rPr>
              <a:t>Drugi poziom konspektu</a:t>
            </a:r>
            <a:endParaRPr b="0" lang="pl-PL" sz="217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pl-PL" sz="2170" strike="noStrike" u="none">
                <a:solidFill>
                  <a:srgbClr val="000000"/>
                </a:solidFill>
                <a:effectLst/>
                <a:uFillTx/>
                <a:latin typeface="Arial"/>
              </a:rPr>
              <a:t>Trzeci poziom konspektu</a:t>
            </a:r>
            <a:endParaRPr b="0" lang="pl-PL" sz="217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pl-PL" sz="2170" strike="noStrike" u="none">
                <a:solidFill>
                  <a:srgbClr val="000000"/>
                </a:solidFill>
                <a:effectLst/>
                <a:uFillTx/>
                <a:latin typeface="Arial"/>
              </a:rPr>
              <a:t>Czwarty poziom konspektu</a:t>
            </a:r>
            <a:endParaRPr b="0" lang="pl-PL" sz="217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pl-PL" sz="2170" strike="noStrike" u="none">
                <a:solidFill>
                  <a:srgbClr val="000000"/>
                </a:solidFill>
                <a:effectLst/>
                <a:uFillTx/>
                <a:latin typeface="Arial"/>
              </a:rPr>
              <a:t>Piąty poziom konspektu</a:t>
            </a:r>
            <a:endParaRPr b="0" lang="pl-PL" sz="217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pl-PL" sz="2170" strike="noStrike" u="none">
                <a:solidFill>
                  <a:srgbClr val="000000"/>
                </a:solidFill>
                <a:effectLst/>
                <a:uFillTx/>
                <a:latin typeface="Arial"/>
              </a:rPr>
              <a:t>Szósty poziom konspektu</a:t>
            </a:r>
            <a:endParaRPr b="0" lang="pl-PL" sz="217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pl-PL" sz="2170" strike="noStrike" u="none">
                <a:solidFill>
                  <a:srgbClr val="000000"/>
                </a:solidFill>
                <a:effectLst/>
                <a:uFillTx/>
                <a:latin typeface="Arial"/>
              </a:rPr>
              <a:t>Siódmy poziom konspektu</a:t>
            </a:r>
            <a:endParaRPr b="0" lang="pl-PL" sz="2170" strike="noStrike" u="none">
              <a:solidFill>
                <a:srgbClr val="000000"/>
              </a:solidFill>
              <a:effectLst/>
              <a:uFillTx/>
              <a:latin typeface="Arial"/>
            </a:endParaRPr>
          </a:p>
        </p:txBody>
      </p:sp>
      <p:cxnSp>
        <p:nvCxnSpPr>
          <p:cNvPr id="126" name="Google Shape;86;p9"/>
          <p:cNvCxnSpPr/>
          <p:nvPr/>
        </p:nvCxnSpPr>
        <p:spPr>
          <a:xfrm>
            <a:off x="593640" y="6186600"/>
            <a:ext cx="11004840" cy="360"/>
          </a:xfrm>
          <a:prstGeom prst="straightConnector1">
            <a:avLst/>
          </a:prstGeom>
          <a:ln w="9525">
            <a:solidFill>
              <a:srgbClr val="002c58"/>
            </a:solidFill>
            <a:miter/>
          </a:ln>
        </p:spPr>
      </p:cxnSp>
      <p:pic>
        <p:nvPicPr>
          <p:cNvPr id="127" name="Google Shape;87;p9" descr=""/>
          <p:cNvPicPr/>
          <p:nvPr/>
        </p:nvPicPr>
        <p:blipFill>
          <a:blip r:embed="rId2"/>
          <a:stretch/>
        </p:blipFill>
        <p:spPr>
          <a:xfrm>
            <a:off x="615600" y="6359760"/>
            <a:ext cx="2094840" cy="147600"/>
          </a:xfrm>
          <a:prstGeom prst="rect">
            <a:avLst/>
          </a:prstGeom>
          <a:noFill/>
          <a:ln w="0">
            <a:noFill/>
          </a:ln>
        </p:spPr>
      </p:pic>
      <p:cxnSp>
        <p:nvCxnSpPr>
          <p:cNvPr id="128" name="Google Shape;88;p9"/>
          <p:cNvCxnSpPr/>
          <p:nvPr/>
        </p:nvCxnSpPr>
        <p:spPr>
          <a:xfrm>
            <a:off x="593640" y="489600"/>
            <a:ext cx="11004840" cy="360"/>
          </a:xfrm>
          <a:prstGeom prst="straightConnector1">
            <a:avLst/>
          </a:prstGeom>
          <a:ln w="50800">
            <a:solidFill>
              <a:srgbClr val="002c58"/>
            </a:solidFill>
            <a:miter/>
          </a:ln>
        </p:spPr>
      </p:cxnSp>
      <p:sp>
        <p:nvSpPr>
          <p:cNvPr id="129" name="PlaceHolder 3"/>
          <p:cNvSpPr>
            <a:spLocks noGrp="1"/>
          </p:cNvSpPr>
          <p:nvPr>
            <p:ph type="dt" idx="39"/>
          </p:nvPr>
        </p:nvSpPr>
        <p:spPr>
          <a:xfrm>
            <a:off x="9051120" y="6356520"/>
            <a:ext cx="1292040" cy="167040"/>
          </a:xfrm>
          <a:prstGeom prst="rect">
            <a:avLst/>
          </a:prstGeom>
          <a:noFill/>
          <a:ln w="0">
            <a:noFill/>
          </a:ln>
        </p:spPr>
        <p:txBody>
          <a:bodyPr lIns="0" rIns="0" tIns="0" bIns="0" anchor="t">
            <a:noAutofit/>
          </a:bodyPr>
          <a:lstStyle>
            <a:lvl1pPr indent="0">
              <a:buNone/>
              <a:defRPr b="0" lang="pl-PL" sz="1400" strike="noStrike" u="none">
                <a:solidFill>
                  <a:srgbClr val="000000"/>
                </a:solidFill>
                <a:effectLst/>
                <a:uFillTx/>
                <a:latin typeface="Times New Roman"/>
              </a:defRPr>
            </a:lvl1pPr>
          </a:lstStyle>
          <a:p>
            <a:pPr indent="0">
              <a:buNone/>
            </a:pPr>
            <a:r>
              <a:rPr b="0" lang="pl-PL" sz="1400" strike="noStrike" u="none">
                <a:solidFill>
                  <a:srgbClr val="000000"/>
                </a:solidFill>
                <a:effectLst/>
                <a:uFillTx/>
                <a:latin typeface="Times New Roman"/>
              </a:rPr>
              <a:t>&lt;data/godzina&gt;</a:t>
            </a:r>
            <a:endParaRPr b="0" lang="pl-PL" sz="1400" strike="noStrike" u="none">
              <a:solidFill>
                <a:srgbClr val="000000"/>
              </a:solidFill>
              <a:effectLst/>
              <a:uFillTx/>
              <a:latin typeface="Times New Roman"/>
            </a:endParaRPr>
          </a:p>
        </p:txBody>
      </p:sp>
      <p:sp>
        <p:nvSpPr>
          <p:cNvPr id="130" name="PlaceHolder 4"/>
          <p:cNvSpPr>
            <a:spLocks noGrp="1"/>
          </p:cNvSpPr>
          <p:nvPr>
            <p:ph type="ftr" idx="40"/>
          </p:nvPr>
        </p:nvSpPr>
        <p:spPr>
          <a:xfrm>
            <a:off x="6220080" y="6356520"/>
            <a:ext cx="2584800" cy="167040"/>
          </a:xfrm>
          <a:prstGeom prst="rect">
            <a:avLst/>
          </a:prstGeom>
          <a:noFill/>
          <a:ln w="0">
            <a:noFill/>
          </a:ln>
        </p:spPr>
        <p:txBody>
          <a:bodyPr lIns="0" rIns="0" tIns="0" bIns="0" anchor="t">
            <a:noAutofit/>
          </a:bodyPr>
          <a:lstStyle>
            <a:lvl1pPr indent="0" algn="ctr">
              <a:buNone/>
              <a:defRPr b="0" lang="pl-PL" sz="1400" strike="noStrike" u="none">
                <a:solidFill>
                  <a:srgbClr val="000000"/>
                </a:solidFill>
                <a:effectLst/>
                <a:uFillTx/>
                <a:latin typeface="Times New Roman"/>
              </a:defRPr>
            </a:lvl1pPr>
          </a:lstStyle>
          <a:p>
            <a:pPr indent="0" algn="ctr">
              <a:buNone/>
            </a:pPr>
            <a:r>
              <a:rPr b="0" lang="pl-PL" sz="1400" strike="noStrike" u="none">
                <a:solidFill>
                  <a:srgbClr val="000000"/>
                </a:solidFill>
                <a:effectLst/>
                <a:uFillTx/>
                <a:latin typeface="Times New Roman"/>
              </a:rPr>
              <a:t>&lt;stopka&gt;</a:t>
            </a:r>
            <a:endParaRPr b="0" lang="pl-PL" sz="1400" strike="noStrike" u="none">
              <a:solidFill>
                <a:srgbClr val="000000"/>
              </a:solidFill>
              <a:effectLst/>
              <a:uFillTx/>
              <a:latin typeface="Times New Roman"/>
            </a:endParaRPr>
          </a:p>
        </p:txBody>
      </p:sp>
      <p:sp>
        <p:nvSpPr>
          <p:cNvPr id="131" name="PlaceHolder 5"/>
          <p:cNvSpPr>
            <a:spLocks noGrp="1"/>
          </p:cNvSpPr>
          <p:nvPr>
            <p:ph type="sldNum" idx="41"/>
          </p:nvPr>
        </p:nvSpPr>
        <p:spPr>
          <a:xfrm>
            <a:off x="10801080" y="6356520"/>
            <a:ext cx="797040" cy="167040"/>
          </a:xfrm>
          <a:prstGeom prst="rect">
            <a:avLst/>
          </a:prstGeom>
          <a:noFill/>
          <a:ln w="0">
            <a:noFill/>
          </a:ln>
        </p:spPr>
        <p:txBody>
          <a:bodyPr lIns="0" rIns="0" tIns="0" bIns="0" anchor="t">
            <a:noAutofit/>
          </a:bodyPr>
          <a:lstStyle>
            <a:lvl1pPr indent="0" algn="r" defTabSz="914400">
              <a:lnSpc>
                <a:spcPct val="100000"/>
              </a:lnSpc>
              <a:buNone/>
              <a:tabLst>
                <a:tab algn="l" pos="0"/>
              </a:tabLst>
              <a:defRPr b="0" lang="pl-PL" sz="1090" strike="noStrike" u="none">
                <a:solidFill>
                  <a:schemeClr val="dk1"/>
                </a:solidFill>
                <a:effectLst/>
                <a:uFillTx/>
                <a:latin typeface="Arial"/>
                <a:ea typeface="Arial"/>
              </a:defRPr>
            </a:lvl1pPr>
          </a:lstStyle>
          <a:p>
            <a:pPr indent="0" algn="r" defTabSz="914400">
              <a:lnSpc>
                <a:spcPct val="100000"/>
              </a:lnSpc>
              <a:buNone/>
              <a:tabLst>
                <a:tab algn="l" pos="0"/>
              </a:tabLst>
            </a:pPr>
            <a:fld id="{FA7BA9D5-76C2-44EA-9EA3-D740CB25D523}" type="slidenum">
              <a:rPr b="0" lang="pl-PL" sz="1090" strike="noStrike" u="none">
                <a:solidFill>
                  <a:schemeClr val="dk1"/>
                </a:solidFill>
                <a:effectLst/>
                <a:uFillTx/>
                <a:latin typeface="Arial"/>
                <a:ea typeface="Arial"/>
              </a:rPr>
              <a:t>&lt;numer&gt;</a:t>
            </a:fld>
            <a:endParaRPr b="0" lang="pl-PL" sz="1090" strike="noStrike" u="none">
              <a:solidFill>
                <a:srgbClr val="000000"/>
              </a:solidFill>
              <a:effectLst/>
              <a:uFillTx/>
              <a:latin typeface="Times New Roman"/>
            </a:endParaRPr>
          </a:p>
        </p:txBody>
      </p:sp>
      <p:sp>
        <p:nvSpPr>
          <p:cNvPr id="132" name="PlaceHolder 6"/>
          <p:cNvSpPr>
            <a:spLocks noGrp="1"/>
          </p:cNvSpPr>
          <p:nvPr>
            <p:ph type="body"/>
          </p:nvPr>
        </p:nvSpPr>
        <p:spPr>
          <a:xfrm>
            <a:off x="6220080" y="2459880"/>
            <a:ext cx="5378040" cy="32648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pl-PL" sz="2170" strike="noStrike" u="none">
                <a:solidFill>
                  <a:srgbClr val="000000"/>
                </a:solidFill>
                <a:effectLst/>
                <a:uFillTx/>
                <a:latin typeface="Arial"/>
              </a:rPr>
              <a:t>Kliknij, aby edytować format tekstu konspektu</a:t>
            </a:r>
            <a:endParaRPr b="0" lang="pl-PL" sz="217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pl-PL" sz="2170" strike="noStrike" u="none">
                <a:solidFill>
                  <a:srgbClr val="000000"/>
                </a:solidFill>
                <a:effectLst/>
                <a:uFillTx/>
                <a:latin typeface="Arial"/>
              </a:rPr>
              <a:t>Drugi poziom konspektu</a:t>
            </a:r>
            <a:endParaRPr b="0" lang="pl-PL" sz="217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pl-PL" sz="2170" strike="noStrike" u="none">
                <a:solidFill>
                  <a:srgbClr val="000000"/>
                </a:solidFill>
                <a:effectLst/>
                <a:uFillTx/>
                <a:latin typeface="Arial"/>
              </a:rPr>
              <a:t>Trzeci poziom konspektu</a:t>
            </a:r>
            <a:endParaRPr b="0" lang="pl-PL" sz="217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pl-PL" sz="2170" strike="noStrike" u="none">
                <a:solidFill>
                  <a:srgbClr val="000000"/>
                </a:solidFill>
                <a:effectLst/>
                <a:uFillTx/>
                <a:latin typeface="Arial"/>
              </a:rPr>
              <a:t>Czwarty poziom konspektu</a:t>
            </a:r>
            <a:endParaRPr b="0" lang="pl-PL" sz="217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pl-PL" sz="2170" strike="noStrike" u="none">
                <a:solidFill>
                  <a:srgbClr val="000000"/>
                </a:solidFill>
                <a:effectLst/>
                <a:uFillTx/>
                <a:latin typeface="Arial"/>
              </a:rPr>
              <a:t>Piąty poziom konspektu</a:t>
            </a:r>
            <a:endParaRPr b="0" lang="pl-PL" sz="217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pl-PL" sz="2170" strike="noStrike" u="none">
                <a:solidFill>
                  <a:srgbClr val="000000"/>
                </a:solidFill>
                <a:effectLst/>
                <a:uFillTx/>
                <a:latin typeface="Arial"/>
              </a:rPr>
              <a:t>Szósty poziom konspektu</a:t>
            </a:r>
            <a:endParaRPr b="0" lang="pl-PL" sz="217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pl-PL" sz="2170" strike="noStrike" u="none">
                <a:solidFill>
                  <a:srgbClr val="000000"/>
                </a:solidFill>
                <a:effectLst/>
                <a:uFillTx/>
                <a:latin typeface="Arial"/>
              </a:rPr>
              <a:t>Siódmy poziom konspektu</a:t>
            </a:r>
            <a:endParaRPr b="0" lang="pl-PL" sz="2170" strike="noStrike" u="none">
              <a:solidFill>
                <a:srgbClr val="000000"/>
              </a:solidFill>
              <a:effectLst/>
              <a:uFillTx/>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ajd mieszany">
    <p:bg>
      <p:bgPr>
        <a:solidFill>
          <a:schemeClr val="lt1"/>
        </a:solidFill>
      </p:bgPr>
    </p:bg>
    <p:spTree>
      <p:nvGrpSpPr>
        <p:cNvPr id="1" name=""/>
        <p:cNvGrpSpPr/>
        <p:nvPr/>
      </p:nvGrpSpPr>
      <p:grpSpPr>
        <a:xfrm>
          <a:off x="0" y="0"/>
          <a:ext cx="0" cy="0"/>
          <a:chOff x="0" y="0"/>
          <a:chExt cx="0" cy="0"/>
        </a:xfrm>
      </p:grpSpPr>
      <p:sp>
        <p:nvSpPr>
          <p:cNvPr id="133" name="PlaceHolder 1"/>
          <p:cNvSpPr>
            <a:spLocks noGrp="1"/>
          </p:cNvSpPr>
          <p:nvPr>
            <p:ph type="title"/>
          </p:nvPr>
        </p:nvSpPr>
        <p:spPr>
          <a:xfrm>
            <a:off x="593640" y="807840"/>
            <a:ext cx="4177800" cy="1249200"/>
          </a:xfrm>
          <a:prstGeom prst="rect">
            <a:avLst/>
          </a:prstGeom>
          <a:noFill/>
          <a:ln w="0">
            <a:noFill/>
          </a:ln>
        </p:spPr>
        <p:txBody>
          <a:bodyPr lIns="0" rIns="0" tIns="0" bIns="0" anchor="b">
            <a:noAutofit/>
          </a:bodyPr>
          <a:p>
            <a:pPr indent="0">
              <a:buNone/>
            </a:pPr>
            <a:r>
              <a:rPr b="0" lang="pl-PL" sz="3200" strike="noStrike" u="none">
                <a:solidFill>
                  <a:schemeClr val="dk1"/>
                </a:solidFill>
                <a:effectLst/>
                <a:uFillTx/>
                <a:latin typeface="Arial"/>
              </a:rPr>
              <a:t>Kliknij, aby edytować format tekstu tytułu</a:t>
            </a:r>
            <a:endParaRPr b="0" lang="pl-PL" sz="3200" strike="noStrike" u="none">
              <a:solidFill>
                <a:schemeClr val="dk1"/>
              </a:solidFill>
              <a:effectLst/>
              <a:uFillTx/>
              <a:latin typeface="Arial"/>
            </a:endParaRPr>
          </a:p>
        </p:txBody>
      </p:sp>
      <p:sp>
        <p:nvSpPr>
          <p:cNvPr id="134" name="PlaceHolder 2"/>
          <p:cNvSpPr>
            <a:spLocks noGrp="1"/>
          </p:cNvSpPr>
          <p:nvPr>
            <p:ph type="body"/>
          </p:nvPr>
        </p:nvSpPr>
        <p:spPr>
          <a:xfrm>
            <a:off x="5026680" y="807840"/>
            <a:ext cx="6571440" cy="484740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pl-PL" sz="1090" strike="noStrike" u="none">
                <a:solidFill>
                  <a:srgbClr val="000000"/>
                </a:solidFill>
                <a:effectLst/>
                <a:uFillTx/>
                <a:latin typeface="Arial"/>
              </a:rPr>
              <a:t>Kliknij, aby edytować format tekstu konspektu</a:t>
            </a:r>
            <a:endParaRPr b="0" lang="pl-PL" sz="109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pl-PL" sz="1090" strike="noStrike" u="none">
                <a:solidFill>
                  <a:srgbClr val="000000"/>
                </a:solidFill>
                <a:effectLst/>
                <a:uFillTx/>
                <a:latin typeface="Arial"/>
              </a:rPr>
              <a:t>Drugi poziom konspektu</a:t>
            </a:r>
            <a:endParaRPr b="0" lang="pl-PL" sz="109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pl-PL" sz="1090" strike="noStrike" u="none">
                <a:solidFill>
                  <a:srgbClr val="000000"/>
                </a:solidFill>
                <a:effectLst/>
                <a:uFillTx/>
                <a:latin typeface="Arial"/>
              </a:rPr>
              <a:t>Trzeci poziom konspektu</a:t>
            </a:r>
            <a:endParaRPr b="0" lang="pl-PL" sz="109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pl-PL" sz="1090" strike="noStrike" u="none">
                <a:solidFill>
                  <a:srgbClr val="000000"/>
                </a:solidFill>
                <a:effectLst/>
                <a:uFillTx/>
                <a:latin typeface="Arial"/>
              </a:rPr>
              <a:t>Czwarty poziom konspektu</a:t>
            </a:r>
            <a:endParaRPr b="0" lang="pl-PL" sz="109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pl-PL" sz="1090" strike="noStrike" u="none">
                <a:solidFill>
                  <a:srgbClr val="000000"/>
                </a:solidFill>
                <a:effectLst/>
                <a:uFillTx/>
                <a:latin typeface="Arial"/>
              </a:rPr>
              <a:t>Piąty poziom konspektu</a:t>
            </a:r>
            <a:endParaRPr b="0" lang="pl-PL" sz="109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pl-PL" sz="1090" strike="noStrike" u="none">
                <a:solidFill>
                  <a:srgbClr val="000000"/>
                </a:solidFill>
                <a:effectLst/>
                <a:uFillTx/>
                <a:latin typeface="Arial"/>
              </a:rPr>
              <a:t>Szósty poziom konspektu</a:t>
            </a:r>
            <a:endParaRPr b="0" lang="pl-PL" sz="109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pl-PL" sz="1090" strike="noStrike" u="none">
                <a:solidFill>
                  <a:srgbClr val="000000"/>
                </a:solidFill>
                <a:effectLst/>
                <a:uFillTx/>
                <a:latin typeface="Arial"/>
              </a:rPr>
              <a:t>Siódmy poziom konspektu</a:t>
            </a:r>
            <a:endParaRPr b="0" lang="pl-PL" sz="1090" strike="noStrike" u="none">
              <a:solidFill>
                <a:srgbClr val="000000"/>
              </a:solidFill>
              <a:effectLst/>
              <a:uFillTx/>
              <a:latin typeface="Arial"/>
            </a:endParaRPr>
          </a:p>
        </p:txBody>
      </p:sp>
      <p:sp>
        <p:nvSpPr>
          <p:cNvPr id="135" name="PlaceHolder 3"/>
          <p:cNvSpPr>
            <a:spLocks noGrp="1"/>
          </p:cNvSpPr>
          <p:nvPr>
            <p:ph type="body"/>
          </p:nvPr>
        </p:nvSpPr>
        <p:spPr>
          <a:xfrm>
            <a:off x="593640" y="2732760"/>
            <a:ext cx="4177800" cy="32108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pl-PL" sz="1640" strike="noStrike" u="none">
                <a:solidFill>
                  <a:srgbClr val="000000"/>
                </a:solidFill>
                <a:effectLst/>
                <a:uFillTx/>
                <a:latin typeface="Arial"/>
              </a:rPr>
              <a:t>Kliknij, aby edytować format tekstu konspektu</a:t>
            </a:r>
            <a:endParaRPr b="0" lang="pl-PL" sz="164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pl-PL" sz="1640" strike="noStrike" u="none">
                <a:solidFill>
                  <a:srgbClr val="000000"/>
                </a:solidFill>
                <a:effectLst/>
                <a:uFillTx/>
                <a:latin typeface="Arial"/>
              </a:rPr>
              <a:t>Drugi poziom konspektu</a:t>
            </a:r>
            <a:endParaRPr b="0" lang="pl-PL" sz="164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pl-PL" sz="1640" strike="noStrike" u="none">
                <a:solidFill>
                  <a:srgbClr val="000000"/>
                </a:solidFill>
                <a:effectLst/>
                <a:uFillTx/>
                <a:latin typeface="Arial"/>
              </a:rPr>
              <a:t>Trzeci poziom konspektu</a:t>
            </a:r>
            <a:endParaRPr b="0" lang="pl-PL" sz="164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pl-PL" sz="1640" strike="noStrike" u="none">
                <a:solidFill>
                  <a:srgbClr val="000000"/>
                </a:solidFill>
                <a:effectLst/>
                <a:uFillTx/>
                <a:latin typeface="Arial"/>
              </a:rPr>
              <a:t>Czwarty poziom konspektu</a:t>
            </a:r>
            <a:endParaRPr b="0" lang="pl-PL" sz="164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pl-PL" sz="1640" strike="noStrike" u="none">
                <a:solidFill>
                  <a:srgbClr val="000000"/>
                </a:solidFill>
                <a:effectLst/>
                <a:uFillTx/>
                <a:latin typeface="Arial"/>
              </a:rPr>
              <a:t>Piąty poziom konspektu</a:t>
            </a:r>
            <a:endParaRPr b="0" lang="pl-PL" sz="164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pl-PL" sz="1640" strike="noStrike" u="none">
                <a:solidFill>
                  <a:srgbClr val="000000"/>
                </a:solidFill>
                <a:effectLst/>
                <a:uFillTx/>
                <a:latin typeface="Arial"/>
              </a:rPr>
              <a:t>Szósty poziom konspektu</a:t>
            </a:r>
            <a:endParaRPr b="0" lang="pl-PL" sz="164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pl-PL" sz="1640" strike="noStrike" u="none">
                <a:solidFill>
                  <a:srgbClr val="000000"/>
                </a:solidFill>
                <a:effectLst/>
                <a:uFillTx/>
                <a:latin typeface="Arial"/>
              </a:rPr>
              <a:t>Siódmy poziom konspektu</a:t>
            </a:r>
            <a:endParaRPr b="0" lang="pl-PL" sz="1640" strike="noStrike" u="none">
              <a:solidFill>
                <a:srgbClr val="000000"/>
              </a:solidFill>
              <a:effectLst/>
              <a:uFillTx/>
              <a:latin typeface="Arial"/>
            </a:endParaRPr>
          </a:p>
        </p:txBody>
      </p:sp>
      <p:sp>
        <p:nvSpPr>
          <p:cNvPr id="136" name="PlaceHolder 4"/>
          <p:cNvSpPr>
            <a:spLocks noGrp="1"/>
          </p:cNvSpPr>
          <p:nvPr>
            <p:ph type="dt" idx="42"/>
          </p:nvPr>
        </p:nvSpPr>
        <p:spPr>
          <a:xfrm>
            <a:off x="9051120" y="6356520"/>
            <a:ext cx="1292040" cy="167040"/>
          </a:xfrm>
          <a:prstGeom prst="rect">
            <a:avLst/>
          </a:prstGeom>
          <a:noFill/>
          <a:ln w="0">
            <a:noFill/>
          </a:ln>
        </p:spPr>
        <p:txBody>
          <a:bodyPr lIns="0" rIns="0" tIns="0" bIns="0" anchor="t">
            <a:noAutofit/>
          </a:bodyPr>
          <a:lstStyle>
            <a:lvl1pPr indent="0">
              <a:buNone/>
              <a:defRPr b="0" lang="pl-PL" sz="1400" strike="noStrike" u="none">
                <a:solidFill>
                  <a:srgbClr val="000000"/>
                </a:solidFill>
                <a:effectLst/>
                <a:uFillTx/>
                <a:latin typeface="Times New Roman"/>
              </a:defRPr>
            </a:lvl1pPr>
          </a:lstStyle>
          <a:p>
            <a:pPr indent="0">
              <a:buNone/>
            </a:pPr>
            <a:r>
              <a:rPr b="0" lang="pl-PL" sz="1400" strike="noStrike" u="none">
                <a:solidFill>
                  <a:srgbClr val="000000"/>
                </a:solidFill>
                <a:effectLst/>
                <a:uFillTx/>
                <a:latin typeface="Times New Roman"/>
              </a:rPr>
              <a:t>&lt;data/godzina&gt;</a:t>
            </a:r>
            <a:endParaRPr b="0" lang="pl-PL" sz="1400" strike="noStrike" u="none">
              <a:solidFill>
                <a:srgbClr val="000000"/>
              </a:solidFill>
              <a:effectLst/>
              <a:uFillTx/>
              <a:latin typeface="Times New Roman"/>
            </a:endParaRPr>
          </a:p>
        </p:txBody>
      </p:sp>
      <p:sp>
        <p:nvSpPr>
          <p:cNvPr id="137" name="PlaceHolder 5"/>
          <p:cNvSpPr>
            <a:spLocks noGrp="1"/>
          </p:cNvSpPr>
          <p:nvPr>
            <p:ph type="ftr" idx="43"/>
          </p:nvPr>
        </p:nvSpPr>
        <p:spPr>
          <a:xfrm>
            <a:off x="6220080" y="6356520"/>
            <a:ext cx="2584800" cy="167040"/>
          </a:xfrm>
          <a:prstGeom prst="rect">
            <a:avLst/>
          </a:prstGeom>
          <a:noFill/>
          <a:ln w="0">
            <a:noFill/>
          </a:ln>
        </p:spPr>
        <p:txBody>
          <a:bodyPr lIns="0" rIns="0" tIns="0" bIns="0" anchor="t">
            <a:noAutofit/>
          </a:bodyPr>
          <a:lstStyle>
            <a:lvl1pPr indent="0" algn="ctr">
              <a:buNone/>
              <a:defRPr b="0" lang="pl-PL" sz="1400" strike="noStrike" u="none">
                <a:solidFill>
                  <a:srgbClr val="000000"/>
                </a:solidFill>
                <a:effectLst/>
                <a:uFillTx/>
                <a:latin typeface="Times New Roman"/>
              </a:defRPr>
            </a:lvl1pPr>
          </a:lstStyle>
          <a:p>
            <a:pPr indent="0" algn="ctr">
              <a:buNone/>
            </a:pPr>
            <a:r>
              <a:rPr b="0" lang="pl-PL" sz="1400" strike="noStrike" u="none">
                <a:solidFill>
                  <a:srgbClr val="000000"/>
                </a:solidFill>
                <a:effectLst/>
                <a:uFillTx/>
                <a:latin typeface="Times New Roman"/>
              </a:rPr>
              <a:t>&lt;stopka&gt;</a:t>
            </a:r>
            <a:endParaRPr b="0" lang="pl-PL" sz="1400" strike="noStrike" u="none">
              <a:solidFill>
                <a:srgbClr val="000000"/>
              </a:solidFill>
              <a:effectLst/>
              <a:uFillTx/>
              <a:latin typeface="Times New Roman"/>
            </a:endParaRPr>
          </a:p>
        </p:txBody>
      </p:sp>
      <p:sp>
        <p:nvSpPr>
          <p:cNvPr id="138" name="PlaceHolder 6"/>
          <p:cNvSpPr>
            <a:spLocks noGrp="1"/>
          </p:cNvSpPr>
          <p:nvPr>
            <p:ph type="sldNum" idx="44"/>
          </p:nvPr>
        </p:nvSpPr>
        <p:spPr>
          <a:xfrm>
            <a:off x="10801080" y="6356520"/>
            <a:ext cx="797040" cy="167040"/>
          </a:xfrm>
          <a:prstGeom prst="rect">
            <a:avLst/>
          </a:prstGeom>
          <a:noFill/>
          <a:ln w="0">
            <a:noFill/>
          </a:ln>
        </p:spPr>
        <p:txBody>
          <a:bodyPr lIns="0" rIns="0" tIns="0" bIns="0" anchor="t">
            <a:noAutofit/>
          </a:bodyPr>
          <a:lstStyle>
            <a:lvl1pPr indent="0" algn="r" defTabSz="914400">
              <a:lnSpc>
                <a:spcPct val="100000"/>
              </a:lnSpc>
              <a:buNone/>
              <a:tabLst>
                <a:tab algn="l" pos="0"/>
              </a:tabLst>
              <a:defRPr b="0" lang="pl-PL" sz="1090" strike="noStrike" u="none">
                <a:solidFill>
                  <a:schemeClr val="dk1"/>
                </a:solidFill>
                <a:effectLst/>
                <a:uFillTx/>
                <a:latin typeface="Arial"/>
                <a:ea typeface="Arial"/>
              </a:defRPr>
            </a:lvl1pPr>
          </a:lstStyle>
          <a:p>
            <a:pPr indent="0" algn="r" defTabSz="914400">
              <a:lnSpc>
                <a:spcPct val="100000"/>
              </a:lnSpc>
              <a:buNone/>
              <a:tabLst>
                <a:tab algn="l" pos="0"/>
              </a:tabLst>
            </a:pPr>
            <a:fld id="{78B623AF-11F3-402E-9D66-474550DB7BD4}" type="slidenum">
              <a:rPr b="0" lang="pl-PL" sz="1090" strike="noStrike" u="none">
                <a:solidFill>
                  <a:schemeClr val="dk1"/>
                </a:solidFill>
                <a:effectLst/>
                <a:uFillTx/>
                <a:latin typeface="Arial"/>
                <a:ea typeface="Arial"/>
              </a:rPr>
              <a:t>&lt;numer&gt;</a:t>
            </a:fld>
            <a:endParaRPr b="0" lang="pl-PL" sz="1090" strike="noStrike" u="none">
              <a:solidFill>
                <a:srgbClr val="000000"/>
              </a:solidFill>
              <a:effectLst/>
              <a:uFillTx/>
              <a:latin typeface="Times New Roman"/>
            </a:endParaRPr>
          </a:p>
        </p:txBody>
      </p:sp>
      <p:cxnSp>
        <p:nvCxnSpPr>
          <p:cNvPr id="139" name="Google Shape;100;p10"/>
          <p:cNvCxnSpPr/>
          <p:nvPr/>
        </p:nvCxnSpPr>
        <p:spPr>
          <a:xfrm>
            <a:off x="593640" y="6186600"/>
            <a:ext cx="11004840" cy="360"/>
          </a:xfrm>
          <a:prstGeom prst="straightConnector1">
            <a:avLst/>
          </a:prstGeom>
          <a:ln w="9525">
            <a:solidFill>
              <a:srgbClr val="002c58"/>
            </a:solidFill>
            <a:miter/>
          </a:ln>
        </p:spPr>
      </p:cxnSp>
      <p:cxnSp>
        <p:nvCxnSpPr>
          <p:cNvPr id="140" name="Google Shape;101;p10"/>
          <p:cNvCxnSpPr/>
          <p:nvPr/>
        </p:nvCxnSpPr>
        <p:spPr>
          <a:xfrm>
            <a:off x="593640" y="489600"/>
            <a:ext cx="11004840" cy="360"/>
          </a:xfrm>
          <a:prstGeom prst="straightConnector1">
            <a:avLst/>
          </a:prstGeom>
          <a:ln w="50800">
            <a:solidFill>
              <a:srgbClr val="002c58"/>
            </a:solidFill>
            <a:miter/>
          </a:ln>
        </p:spPr>
      </p:cxnSp>
      <p:pic>
        <p:nvPicPr>
          <p:cNvPr id="141" name="Google Shape;102;p10" descr=""/>
          <p:cNvPicPr/>
          <p:nvPr/>
        </p:nvPicPr>
        <p:blipFill>
          <a:blip r:embed="rId2"/>
          <a:stretch/>
        </p:blipFill>
        <p:spPr>
          <a:xfrm>
            <a:off x="615600" y="6359760"/>
            <a:ext cx="2094840" cy="147600"/>
          </a:xfrm>
          <a:prstGeom prst="rect">
            <a:avLst/>
          </a:prstGeom>
          <a:noFill/>
          <a:ln w="0">
            <a:noFill/>
          </a:ln>
        </p:spPr>
      </p:pic>
      <p:sp>
        <p:nvSpPr>
          <p:cNvPr id="142" name="PlaceHolder 7"/>
          <p:cNvSpPr>
            <a:spLocks noGrp="1"/>
          </p:cNvSpPr>
          <p:nvPr>
            <p:ph type="body"/>
          </p:nvPr>
        </p:nvSpPr>
        <p:spPr>
          <a:xfrm>
            <a:off x="5023080" y="5818320"/>
            <a:ext cx="3288960" cy="25740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pl-PL" sz="1090" strike="noStrike" u="none">
                <a:solidFill>
                  <a:srgbClr val="000000"/>
                </a:solidFill>
                <a:effectLst/>
                <a:uFillTx/>
                <a:latin typeface="Arial"/>
              </a:rPr>
              <a:t>Kliknij, aby edytować format tekstu konspektu</a:t>
            </a:r>
            <a:endParaRPr b="0" lang="pl-PL" sz="109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pl-PL" sz="1090" strike="noStrike" u="none">
                <a:solidFill>
                  <a:srgbClr val="000000"/>
                </a:solidFill>
                <a:effectLst/>
                <a:uFillTx/>
                <a:latin typeface="Arial"/>
              </a:rPr>
              <a:t>Drugi poziom konspektu</a:t>
            </a:r>
            <a:endParaRPr b="0" lang="pl-PL" sz="109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pl-PL" sz="1090" strike="noStrike" u="none">
                <a:solidFill>
                  <a:srgbClr val="000000"/>
                </a:solidFill>
                <a:effectLst/>
                <a:uFillTx/>
                <a:latin typeface="Arial"/>
              </a:rPr>
              <a:t>Trzeci poziom konspektu</a:t>
            </a:r>
            <a:endParaRPr b="0" lang="pl-PL" sz="109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pl-PL" sz="1090" strike="noStrike" u="none">
                <a:solidFill>
                  <a:srgbClr val="000000"/>
                </a:solidFill>
                <a:effectLst/>
                <a:uFillTx/>
                <a:latin typeface="Arial"/>
              </a:rPr>
              <a:t>Czwarty poziom konspektu</a:t>
            </a:r>
            <a:endParaRPr b="0" lang="pl-PL" sz="109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pl-PL" sz="1090" strike="noStrike" u="none">
                <a:solidFill>
                  <a:srgbClr val="000000"/>
                </a:solidFill>
                <a:effectLst/>
                <a:uFillTx/>
                <a:latin typeface="Arial"/>
              </a:rPr>
              <a:t>Piąty poziom konspektu</a:t>
            </a:r>
            <a:endParaRPr b="0" lang="pl-PL" sz="109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pl-PL" sz="1090" strike="noStrike" u="none">
                <a:solidFill>
                  <a:srgbClr val="000000"/>
                </a:solidFill>
                <a:effectLst/>
                <a:uFillTx/>
                <a:latin typeface="Arial"/>
              </a:rPr>
              <a:t>Szósty poziom konspektu</a:t>
            </a:r>
            <a:endParaRPr b="0" lang="pl-PL" sz="109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pl-PL" sz="1090" strike="noStrike" u="none">
                <a:solidFill>
                  <a:srgbClr val="000000"/>
                </a:solidFill>
                <a:effectLst/>
                <a:uFillTx/>
                <a:latin typeface="Arial"/>
              </a:rPr>
              <a:t>Siódmy poziom konspektu</a:t>
            </a:r>
            <a:endParaRPr b="0" lang="pl-PL" sz="1090" strike="noStrike" u="none">
              <a:solidFill>
                <a:srgbClr val="000000"/>
              </a:solidFill>
              <a:effectLst/>
              <a:uFillTx/>
              <a:latin typeface="Arial"/>
            </a:endParaRPr>
          </a:p>
        </p:txBody>
      </p:sp>
      <p:cxnSp>
        <p:nvCxnSpPr>
          <p:cNvPr id="143" name="Google Shape;104;p10"/>
          <p:cNvCxnSpPr/>
          <p:nvPr/>
        </p:nvCxnSpPr>
        <p:spPr>
          <a:xfrm>
            <a:off x="593640" y="2559600"/>
            <a:ext cx="4178520" cy="360"/>
          </a:xfrm>
          <a:prstGeom prst="straightConnector1">
            <a:avLst/>
          </a:prstGeom>
          <a:ln w="9525">
            <a:solidFill>
              <a:srgbClr val="002c58"/>
            </a:solidFill>
            <a:miter/>
          </a:ln>
        </p:spPr>
      </p:cxn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Hasło, cytat 1">
    <p:bg>
      <p:bgPr>
        <a:solidFill>
          <a:schemeClr val="lt1"/>
        </a:solidFill>
      </p:bgPr>
    </p:bg>
    <p:spTree>
      <p:nvGrpSpPr>
        <p:cNvPr id="1" name=""/>
        <p:cNvGrpSpPr/>
        <p:nvPr/>
      </p:nvGrpSpPr>
      <p:grpSpPr>
        <a:xfrm>
          <a:off x="0" y="0"/>
          <a:ext cx="0" cy="0"/>
          <a:chOff x="0" y="0"/>
          <a:chExt cx="0" cy="0"/>
        </a:xfrm>
      </p:grpSpPr>
      <p:sp>
        <p:nvSpPr>
          <p:cNvPr id="144" name="PlaceHolder 1"/>
          <p:cNvSpPr>
            <a:spLocks noGrp="1"/>
          </p:cNvSpPr>
          <p:nvPr>
            <p:ph type="dt" idx="45"/>
          </p:nvPr>
        </p:nvSpPr>
        <p:spPr>
          <a:xfrm>
            <a:off x="9051120" y="6356520"/>
            <a:ext cx="1292040" cy="167040"/>
          </a:xfrm>
          <a:prstGeom prst="rect">
            <a:avLst/>
          </a:prstGeom>
          <a:noFill/>
          <a:ln w="0">
            <a:noFill/>
          </a:ln>
        </p:spPr>
        <p:txBody>
          <a:bodyPr lIns="0" rIns="0" tIns="0" bIns="0" anchor="t">
            <a:noAutofit/>
          </a:bodyPr>
          <a:lstStyle>
            <a:lvl1pPr indent="0">
              <a:buNone/>
              <a:defRPr b="0" lang="pl-PL" sz="1400" strike="noStrike" u="none">
                <a:solidFill>
                  <a:srgbClr val="000000"/>
                </a:solidFill>
                <a:effectLst/>
                <a:uFillTx/>
                <a:latin typeface="Times New Roman"/>
              </a:defRPr>
            </a:lvl1pPr>
          </a:lstStyle>
          <a:p>
            <a:pPr indent="0">
              <a:buNone/>
            </a:pPr>
            <a:r>
              <a:rPr b="0" lang="pl-PL" sz="1400" strike="noStrike" u="none">
                <a:solidFill>
                  <a:srgbClr val="000000"/>
                </a:solidFill>
                <a:effectLst/>
                <a:uFillTx/>
                <a:latin typeface="Times New Roman"/>
              </a:rPr>
              <a:t>&lt;data/godzina&gt;</a:t>
            </a:r>
            <a:endParaRPr b="0" lang="pl-PL" sz="1400" strike="noStrike" u="none">
              <a:solidFill>
                <a:srgbClr val="000000"/>
              </a:solidFill>
              <a:effectLst/>
              <a:uFillTx/>
              <a:latin typeface="Times New Roman"/>
            </a:endParaRPr>
          </a:p>
        </p:txBody>
      </p:sp>
      <p:sp>
        <p:nvSpPr>
          <p:cNvPr id="145" name="PlaceHolder 2"/>
          <p:cNvSpPr>
            <a:spLocks noGrp="1"/>
          </p:cNvSpPr>
          <p:nvPr>
            <p:ph type="ftr" idx="46"/>
          </p:nvPr>
        </p:nvSpPr>
        <p:spPr>
          <a:xfrm>
            <a:off x="6220080" y="6356520"/>
            <a:ext cx="2584800" cy="167040"/>
          </a:xfrm>
          <a:prstGeom prst="rect">
            <a:avLst/>
          </a:prstGeom>
          <a:noFill/>
          <a:ln w="0">
            <a:noFill/>
          </a:ln>
        </p:spPr>
        <p:txBody>
          <a:bodyPr lIns="0" rIns="0" tIns="0" bIns="0" anchor="t">
            <a:noAutofit/>
          </a:bodyPr>
          <a:lstStyle>
            <a:lvl1pPr indent="0" algn="ctr">
              <a:buNone/>
              <a:defRPr b="0" lang="pl-PL" sz="1400" strike="noStrike" u="none">
                <a:solidFill>
                  <a:srgbClr val="000000"/>
                </a:solidFill>
                <a:effectLst/>
                <a:uFillTx/>
                <a:latin typeface="Times New Roman"/>
              </a:defRPr>
            </a:lvl1pPr>
          </a:lstStyle>
          <a:p>
            <a:pPr indent="0" algn="ctr">
              <a:buNone/>
            </a:pPr>
            <a:r>
              <a:rPr b="0" lang="pl-PL" sz="1400" strike="noStrike" u="none">
                <a:solidFill>
                  <a:srgbClr val="000000"/>
                </a:solidFill>
                <a:effectLst/>
                <a:uFillTx/>
                <a:latin typeface="Times New Roman"/>
              </a:rPr>
              <a:t>&lt;stopka&gt;</a:t>
            </a:r>
            <a:endParaRPr b="0" lang="pl-PL" sz="1400" strike="noStrike" u="none">
              <a:solidFill>
                <a:srgbClr val="000000"/>
              </a:solidFill>
              <a:effectLst/>
              <a:uFillTx/>
              <a:latin typeface="Times New Roman"/>
            </a:endParaRPr>
          </a:p>
        </p:txBody>
      </p:sp>
      <p:sp>
        <p:nvSpPr>
          <p:cNvPr id="146" name="PlaceHolder 3"/>
          <p:cNvSpPr>
            <a:spLocks noGrp="1"/>
          </p:cNvSpPr>
          <p:nvPr>
            <p:ph type="sldNum" idx="47"/>
          </p:nvPr>
        </p:nvSpPr>
        <p:spPr>
          <a:xfrm>
            <a:off x="10801080" y="6356520"/>
            <a:ext cx="797040" cy="167040"/>
          </a:xfrm>
          <a:prstGeom prst="rect">
            <a:avLst/>
          </a:prstGeom>
          <a:noFill/>
          <a:ln w="0">
            <a:noFill/>
          </a:ln>
        </p:spPr>
        <p:txBody>
          <a:bodyPr lIns="0" rIns="0" tIns="0" bIns="0" anchor="t">
            <a:noAutofit/>
          </a:bodyPr>
          <a:lstStyle>
            <a:lvl1pPr indent="0" algn="r" defTabSz="914400">
              <a:lnSpc>
                <a:spcPct val="100000"/>
              </a:lnSpc>
              <a:buNone/>
              <a:tabLst>
                <a:tab algn="l" pos="0"/>
              </a:tabLst>
              <a:defRPr b="0" lang="pl-PL" sz="1090" strike="noStrike" u="none">
                <a:solidFill>
                  <a:schemeClr val="dk1"/>
                </a:solidFill>
                <a:effectLst/>
                <a:uFillTx/>
                <a:latin typeface="Arial"/>
                <a:ea typeface="Arial"/>
              </a:defRPr>
            </a:lvl1pPr>
          </a:lstStyle>
          <a:p>
            <a:pPr indent="0" algn="r" defTabSz="914400">
              <a:lnSpc>
                <a:spcPct val="100000"/>
              </a:lnSpc>
              <a:buNone/>
              <a:tabLst>
                <a:tab algn="l" pos="0"/>
              </a:tabLst>
            </a:pPr>
            <a:fld id="{8C9C1578-26BA-481D-A563-7C69F154641B}" type="slidenum">
              <a:rPr b="0" lang="pl-PL" sz="1090" strike="noStrike" u="none">
                <a:solidFill>
                  <a:schemeClr val="dk1"/>
                </a:solidFill>
                <a:effectLst/>
                <a:uFillTx/>
                <a:latin typeface="Arial"/>
                <a:ea typeface="Arial"/>
              </a:rPr>
              <a:t>&lt;numer&gt;</a:t>
            </a:fld>
            <a:endParaRPr b="0" lang="pl-PL" sz="1090" strike="noStrike" u="none">
              <a:solidFill>
                <a:srgbClr val="000000"/>
              </a:solidFill>
              <a:effectLst/>
              <a:uFillTx/>
              <a:latin typeface="Times New Roman"/>
            </a:endParaRPr>
          </a:p>
        </p:txBody>
      </p:sp>
      <p:cxnSp>
        <p:nvCxnSpPr>
          <p:cNvPr id="147" name="Google Shape;109;p11"/>
          <p:cNvCxnSpPr/>
          <p:nvPr/>
        </p:nvCxnSpPr>
        <p:spPr>
          <a:xfrm>
            <a:off x="593640" y="6186600"/>
            <a:ext cx="11004840" cy="360"/>
          </a:xfrm>
          <a:prstGeom prst="straightConnector1">
            <a:avLst/>
          </a:prstGeom>
          <a:ln w="9525">
            <a:solidFill>
              <a:srgbClr val="002c58"/>
            </a:solidFill>
            <a:miter/>
          </a:ln>
        </p:spPr>
      </p:cxnSp>
      <p:pic>
        <p:nvPicPr>
          <p:cNvPr id="148" name="Google Shape;110;p11" descr=""/>
          <p:cNvPicPr/>
          <p:nvPr/>
        </p:nvPicPr>
        <p:blipFill>
          <a:blip r:embed="rId2"/>
          <a:stretch/>
        </p:blipFill>
        <p:spPr>
          <a:xfrm>
            <a:off x="615600" y="6359760"/>
            <a:ext cx="2094840" cy="147600"/>
          </a:xfrm>
          <a:prstGeom prst="rect">
            <a:avLst/>
          </a:prstGeom>
          <a:noFill/>
          <a:ln w="0">
            <a:noFill/>
          </a:ln>
        </p:spPr>
      </p:pic>
      <p:cxnSp>
        <p:nvCxnSpPr>
          <p:cNvPr id="149" name="Google Shape;111;p11"/>
          <p:cNvCxnSpPr/>
          <p:nvPr/>
        </p:nvCxnSpPr>
        <p:spPr>
          <a:xfrm>
            <a:off x="3386880" y="2062800"/>
            <a:ext cx="8211600" cy="360"/>
          </a:xfrm>
          <a:prstGeom prst="straightConnector1">
            <a:avLst/>
          </a:prstGeom>
          <a:ln w="50800">
            <a:solidFill>
              <a:srgbClr val="002c58"/>
            </a:solidFill>
            <a:miter/>
          </a:ln>
        </p:spPr>
      </p:cxnSp>
      <p:sp>
        <p:nvSpPr>
          <p:cNvPr id="150" name="PlaceHolder 4"/>
          <p:cNvSpPr>
            <a:spLocks noGrp="1"/>
          </p:cNvSpPr>
          <p:nvPr>
            <p:ph type="title"/>
          </p:nvPr>
        </p:nvSpPr>
        <p:spPr>
          <a:xfrm>
            <a:off x="3386880" y="2344680"/>
            <a:ext cx="8210880" cy="678240"/>
          </a:xfrm>
          <a:prstGeom prst="rect">
            <a:avLst/>
          </a:prstGeom>
          <a:noFill/>
          <a:ln w="0">
            <a:noFill/>
          </a:ln>
        </p:spPr>
        <p:txBody>
          <a:bodyPr lIns="0" rIns="0" tIns="0" bIns="0" anchor="t">
            <a:noAutofit/>
          </a:bodyPr>
          <a:p>
            <a:pPr indent="0">
              <a:buNone/>
            </a:pPr>
            <a:r>
              <a:rPr b="0" lang="pl-PL" sz="4900" strike="noStrike" u="none">
                <a:solidFill>
                  <a:schemeClr val="dk1"/>
                </a:solidFill>
                <a:effectLst/>
                <a:uFillTx/>
                <a:latin typeface="Arial"/>
              </a:rPr>
              <a:t>Kliknij, aby edytować format tekstu tytułu</a:t>
            </a:r>
            <a:endParaRPr b="0" lang="pl-PL" sz="4900" strike="noStrike" u="none">
              <a:solidFill>
                <a:schemeClr val="dk1"/>
              </a:solidFill>
              <a:effectLst/>
              <a:uFillTx/>
              <a:latin typeface="Arial"/>
            </a:endParaRPr>
          </a:p>
        </p:txBody>
      </p:sp>
      <p:cxnSp>
        <p:nvCxnSpPr>
          <p:cNvPr id="151" name="Google Shape;113;p11"/>
          <p:cNvCxnSpPr/>
          <p:nvPr/>
        </p:nvCxnSpPr>
        <p:spPr>
          <a:xfrm>
            <a:off x="3386880" y="4172760"/>
            <a:ext cx="8211600" cy="360"/>
          </a:xfrm>
          <a:prstGeom prst="straightConnector1">
            <a:avLst/>
          </a:prstGeom>
          <a:ln w="9525">
            <a:solidFill>
              <a:srgbClr val="002c58"/>
            </a:solidFill>
            <a:miter/>
          </a:ln>
        </p:spPr>
      </p:cxnSp>
      <p:sp>
        <p:nvSpPr>
          <p:cNvPr id="152" name="Google Shape;114;p11"/>
          <p:cNvSpPr/>
          <p:nvPr/>
        </p:nvSpPr>
        <p:spPr>
          <a:xfrm>
            <a:off x="3386880" y="4342680"/>
            <a:ext cx="8210880" cy="200520"/>
          </a:xfrm>
          <a:prstGeom prst="rect">
            <a:avLst/>
          </a:prstGeom>
          <a:noFill/>
          <a:ln w="0">
            <a:noFill/>
          </a:ln>
        </p:spPr>
        <p:style>
          <a:lnRef idx="0"/>
          <a:fillRef idx="0"/>
          <a:effectRef idx="0"/>
          <a:fontRef idx="minor"/>
        </p:style>
        <p:txBody>
          <a:bodyPr lIns="0" rIns="0" tIns="0" bIns="0" anchor="t">
            <a:noAutofit/>
          </a:bodyPr>
          <a:p>
            <a:pPr defTabSz="914400">
              <a:lnSpc>
                <a:spcPct val="90000"/>
              </a:lnSpc>
              <a:tabLst>
                <a:tab algn="l" pos="0"/>
              </a:tabLst>
            </a:pPr>
            <a:r>
              <a:rPr b="0" lang="pl-PL" sz="1450" strike="noStrike" u="none">
                <a:solidFill>
                  <a:schemeClr val="dk1"/>
                </a:solidFill>
                <a:effectLst/>
                <a:uFillTx/>
                <a:latin typeface="Arial"/>
                <a:ea typeface="Arial"/>
              </a:rPr>
              <a:t>Podpis, dopisek, podtytuł, etc.</a:t>
            </a:r>
            <a:endParaRPr b="0" lang="pl-PL" sz="1450" strike="noStrike" u="none">
              <a:solidFill>
                <a:srgbClr val="000000"/>
              </a:solidFill>
              <a:effectLst/>
              <a:uFillTx/>
              <a:latin typeface="Arial"/>
            </a:endParaRPr>
          </a:p>
        </p:txBody>
      </p:sp>
      <p:sp>
        <p:nvSpPr>
          <p:cNvPr id="15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l-PL" sz="1270" strike="noStrike" u="none">
                <a:solidFill>
                  <a:srgbClr val="000000"/>
                </a:solidFill>
                <a:effectLst/>
                <a:uFillTx/>
                <a:latin typeface="Arial"/>
              </a:rPr>
              <a:t>Kliknij, aby edytować format tekstu konspektu</a:t>
            </a:r>
            <a:endParaRPr b="0" lang="pl-PL" sz="127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pl-PL" sz="1270" strike="noStrike" u="none">
                <a:solidFill>
                  <a:srgbClr val="000000"/>
                </a:solidFill>
                <a:effectLst/>
                <a:uFillTx/>
                <a:latin typeface="Arial"/>
              </a:rPr>
              <a:t>Drugi poziom konspektu</a:t>
            </a:r>
            <a:endParaRPr b="0" lang="pl-PL" sz="127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pl-PL" sz="1270" strike="noStrike" u="none">
                <a:solidFill>
                  <a:srgbClr val="000000"/>
                </a:solidFill>
                <a:effectLst/>
                <a:uFillTx/>
                <a:latin typeface="Arial"/>
              </a:rPr>
              <a:t>Trzeci poziom konspektu</a:t>
            </a:r>
            <a:endParaRPr b="0" lang="pl-PL" sz="127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pl-PL" sz="1270" strike="noStrike" u="none">
                <a:solidFill>
                  <a:srgbClr val="000000"/>
                </a:solidFill>
                <a:effectLst/>
                <a:uFillTx/>
                <a:latin typeface="Arial"/>
              </a:rPr>
              <a:t>Czwarty poziom konspektu</a:t>
            </a:r>
            <a:endParaRPr b="0" lang="pl-PL" sz="127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pl-PL" sz="2000" strike="noStrike" u="none">
                <a:solidFill>
                  <a:srgbClr val="000000"/>
                </a:solidFill>
                <a:effectLst/>
                <a:uFillTx/>
                <a:latin typeface="Arial"/>
              </a:rPr>
              <a:t>Piąty poziom konspektu</a:t>
            </a:r>
            <a:endParaRPr b="0" lang="pl-PL"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pl-PL" sz="2000" strike="noStrike" u="none">
                <a:solidFill>
                  <a:srgbClr val="000000"/>
                </a:solidFill>
                <a:effectLst/>
                <a:uFillTx/>
                <a:latin typeface="Arial"/>
              </a:rPr>
              <a:t>Szósty poziom konspektu</a:t>
            </a:r>
            <a:endParaRPr b="0" lang="pl-PL"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pl-PL" sz="2000" strike="noStrike" u="none">
                <a:solidFill>
                  <a:srgbClr val="000000"/>
                </a:solidFill>
                <a:effectLst/>
                <a:uFillTx/>
                <a:latin typeface="Arial"/>
              </a:rPr>
              <a:t>Siódmy poziom konspektu</a:t>
            </a:r>
            <a:endParaRPr b="0" lang="pl-PL" sz="2000" strike="noStrike" u="none">
              <a:solidFill>
                <a:srgbClr val="000000"/>
              </a:solidFill>
              <a:effectLst/>
              <a:uFillTx/>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Hasło, cytat 2">
    <p:bg>
      <p:bgPr>
        <a:solidFill>
          <a:schemeClr val="lt1"/>
        </a:solidFill>
      </p:bgPr>
    </p:bg>
    <p:spTree>
      <p:nvGrpSpPr>
        <p:cNvPr id="1" name=""/>
        <p:cNvGrpSpPr/>
        <p:nvPr/>
      </p:nvGrpSpPr>
      <p:grpSpPr>
        <a:xfrm>
          <a:off x="0" y="0"/>
          <a:ext cx="0" cy="0"/>
          <a:chOff x="0" y="0"/>
          <a:chExt cx="0" cy="0"/>
        </a:xfrm>
      </p:grpSpPr>
      <p:sp>
        <p:nvSpPr>
          <p:cNvPr id="9" name="Google Shape;116;p12"/>
          <p:cNvSpPr/>
          <p:nvPr/>
        </p:nvSpPr>
        <p:spPr>
          <a:xfrm>
            <a:off x="3140640" y="1824840"/>
            <a:ext cx="9050760" cy="5032800"/>
          </a:xfrm>
          <a:prstGeom prst="rect">
            <a:avLst/>
          </a:prstGeom>
          <a:solidFill>
            <a:schemeClr val="lt1"/>
          </a:solidFill>
          <a:ln w="0">
            <a:noFill/>
          </a:ln>
        </p:spPr>
        <p:style>
          <a:lnRef idx="0"/>
          <a:fillRef idx="0"/>
          <a:effectRef idx="0"/>
          <a:fontRef idx="minor"/>
        </p:style>
        <p:txBody>
          <a:bodyPr lIns="82800" rIns="82800" tIns="41400" bIns="41400" anchor="ctr">
            <a:noAutofit/>
          </a:bodyPr>
          <a:p>
            <a:pPr algn="ctr" defTabSz="914400">
              <a:lnSpc>
                <a:spcPct val="100000"/>
              </a:lnSpc>
              <a:tabLst>
                <a:tab algn="l" pos="0"/>
              </a:tabLst>
            </a:pPr>
            <a:endParaRPr b="0" lang="pl-PL" sz="1640" strike="noStrike" u="none">
              <a:solidFill>
                <a:schemeClr val="lt1"/>
              </a:solidFill>
              <a:effectLst/>
              <a:uFillTx/>
              <a:latin typeface="Arial"/>
              <a:ea typeface="Arial"/>
            </a:endParaRPr>
          </a:p>
        </p:txBody>
      </p:sp>
      <p:sp>
        <p:nvSpPr>
          <p:cNvPr id="10" name="PlaceHolder 1"/>
          <p:cNvSpPr>
            <a:spLocks noGrp="1"/>
          </p:cNvSpPr>
          <p:nvPr>
            <p:ph type="dt" idx="3"/>
          </p:nvPr>
        </p:nvSpPr>
        <p:spPr>
          <a:xfrm>
            <a:off x="9051120" y="6356520"/>
            <a:ext cx="1292040" cy="167040"/>
          </a:xfrm>
          <a:prstGeom prst="rect">
            <a:avLst/>
          </a:prstGeom>
          <a:noFill/>
          <a:ln w="0">
            <a:noFill/>
          </a:ln>
        </p:spPr>
        <p:txBody>
          <a:bodyPr lIns="0" rIns="0" tIns="0" bIns="0" anchor="t">
            <a:noAutofit/>
          </a:bodyPr>
          <a:lstStyle>
            <a:lvl1pPr indent="0">
              <a:buNone/>
              <a:defRPr b="0" lang="pl-PL" sz="1400" strike="noStrike" u="none">
                <a:solidFill>
                  <a:srgbClr val="000000"/>
                </a:solidFill>
                <a:effectLst/>
                <a:uFillTx/>
                <a:latin typeface="Times New Roman"/>
              </a:defRPr>
            </a:lvl1pPr>
          </a:lstStyle>
          <a:p>
            <a:pPr indent="0">
              <a:buNone/>
            </a:pPr>
            <a:r>
              <a:rPr b="0" lang="pl-PL" sz="1400" strike="noStrike" u="none">
                <a:solidFill>
                  <a:srgbClr val="000000"/>
                </a:solidFill>
                <a:effectLst/>
                <a:uFillTx/>
                <a:latin typeface="Times New Roman"/>
              </a:rPr>
              <a:t>&lt;data/godzina&gt;</a:t>
            </a:r>
            <a:endParaRPr b="0" lang="pl-PL" sz="1400" strike="noStrike" u="none">
              <a:solidFill>
                <a:srgbClr val="000000"/>
              </a:solidFill>
              <a:effectLst/>
              <a:uFillTx/>
              <a:latin typeface="Times New Roman"/>
            </a:endParaRPr>
          </a:p>
        </p:txBody>
      </p:sp>
      <p:sp>
        <p:nvSpPr>
          <p:cNvPr id="11" name="PlaceHolder 2"/>
          <p:cNvSpPr>
            <a:spLocks noGrp="1"/>
          </p:cNvSpPr>
          <p:nvPr>
            <p:ph type="ftr" idx="4"/>
          </p:nvPr>
        </p:nvSpPr>
        <p:spPr>
          <a:xfrm>
            <a:off x="6220080" y="6356520"/>
            <a:ext cx="2584800" cy="167040"/>
          </a:xfrm>
          <a:prstGeom prst="rect">
            <a:avLst/>
          </a:prstGeom>
          <a:noFill/>
          <a:ln w="0">
            <a:noFill/>
          </a:ln>
        </p:spPr>
        <p:txBody>
          <a:bodyPr lIns="0" rIns="0" tIns="0" bIns="0" anchor="t">
            <a:noAutofit/>
          </a:bodyPr>
          <a:lstStyle>
            <a:lvl1pPr indent="0" algn="ctr">
              <a:buNone/>
              <a:defRPr b="0" lang="pl-PL" sz="1400" strike="noStrike" u="none">
                <a:solidFill>
                  <a:srgbClr val="000000"/>
                </a:solidFill>
                <a:effectLst/>
                <a:uFillTx/>
                <a:latin typeface="Times New Roman"/>
              </a:defRPr>
            </a:lvl1pPr>
          </a:lstStyle>
          <a:p>
            <a:pPr indent="0" algn="ctr">
              <a:buNone/>
            </a:pPr>
            <a:r>
              <a:rPr b="0" lang="pl-PL" sz="1400" strike="noStrike" u="none">
                <a:solidFill>
                  <a:srgbClr val="000000"/>
                </a:solidFill>
                <a:effectLst/>
                <a:uFillTx/>
                <a:latin typeface="Times New Roman"/>
              </a:rPr>
              <a:t>&lt;stopka&gt;</a:t>
            </a:r>
            <a:endParaRPr b="0" lang="pl-PL" sz="1400" strike="noStrike" u="none">
              <a:solidFill>
                <a:srgbClr val="000000"/>
              </a:solidFill>
              <a:effectLst/>
              <a:uFillTx/>
              <a:latin typeface="Times New Roman"/>
            </a:endParaRPr>
          </a:p>
        </p:txBody>
      </p:sp>
      <p:sp>
        <p:nvSpPr>
          <p:cNvPr id="12" name="PlaceHolder 3"/>
          <p:cNvSpPr>
            <a:spLocks noGrp="1"/>
          </p:cNvSpPr>
          <p:nvPr>
            <p:ph type="sldNum" idx="5"/>
          </p:nvPr>
        </p:nvSpPr>
        <p:spPr>
          <a:xfrm>
            <a:off x="10801080" y="6356520"/>
            <a:ext cx="797040" cy="167040"/>
          </a:xfrm>
          <a:prstGeom prst="rect">
            <a:avLst/>
          </a:prstGeom>
          <a:noFill/>
          <a:ln w="0">
            <a:noFill/>
          </a:ln>
        </p:spPr>
        <p:txBody>
          <a:bodyPr lIns="0" rIns="0" tIns="0" bIns="0" anchor="t">
            <a:noAutofit/>
          </a:bodyPr>
          <a:lstStyle>
            <a:lvl1pPr indent="0" algn="r" defTabSz="914400">
              <a:lnSpc>
                <a:spcPct val="100000"/>
              </a:lnSpc>
              <a:buNone/>
              <a:tabLst>
                <a:tab algn="l" pos="0"/>
              </a:tabLst>
              <a:defRPr b="0" lang="pl-PL" sz="1090" strike="noStrike" u="none">
                <a:solidFill>
                  <a:schemeClr val="dk1"/>
                </a:solidFill>
                <a:effectLst/>
                <a:uFillTx/>
                <a:latin typeface="Arial"/>
                <a:ea typeface="Arial"/>
              </a:defRPr>
            </a:lvl1pPr>
          </a:lstStyle>
          <a:p>
            <a:pPr indent="0" algn="r" defTabSz="914400">
              <a:lnSpc>
                <a:spcPct val="100000"/>
              </a:lnSpc>
              <a:buNone/>
              <a:tabLst>
                <a:tab algn="l" pos="0"/>
              </a:tabLst>
            </a:pPr>
            <a:fld id="{7338F8C1-EBDC-4988-8386-7702DD8A521F}" type="slidenum">
              <a:rPr b="0" lang="pl-PL" sz="1090" strike="noStrike" u="none">
                <a:solidFill>
                  <a:schemeClr val="dk1"/>
                </a:solidFill>
                <a:effectLst/>
                <a:uFillTx/>
                <a:latin typeface="Arial"/>
                <a:ea typeface="Arial"/>
              </a:rPr>
              <a:t>&lt;numer&gt;</a:t>
            </a:fld>
            <a:endParaRPr b="0" lang="pl-PL" sz="1090" strike="noStrike" u="none">
              <a:solidFill>
                <a:srgbClr val="000000"/>
              </a:solidFill>
              <a:effectLst/>
              <a:uFillTx/>
              <a:latin typeface="Times New Roman"/>
            </a:endParaRPr>
          </a:p>
        </p:txBody>
      </p:sp>
      <p:cxnSp>
        <p:nvCxnSpPr>
          <p:cNvPr id="13" name="Google Shape;120;p12"/>
          <p:cNvCxnSpPr/>
          <p:nvPr/>
        </p:nvCxnSpPr>
        <p:spPr>
          <a:xfrm>
            <a:off x="593640" y="6186600"/>
            <a:ext cx="11004840" cy="360"/>
          </a:xfrm>
          <a:prstGeom prst="straightConnector1">
            <a:avLst/>
          </a:prstGeom>
          <a:ln w="9525">
            <a:solidFill>
              <a:srgbClr val="002c58"/>
            </a:solidFill>
            <a:miter/>
          </a:ln>
        </p:spPr>
      </p:cxnSp>
      <p:pic>
        <p:nvPicPr>
          <p:cNvPr id="14" name="Google Shape;121;p12" descr=""/>
          <p:cNvPicPr/>
          <p:nvPr/>
        </p:nvPicPr>
        <p:blipFill>
          <a:blip r:embed="rId2"/>
          <a:stretch/>
        </p:blipFill>
        <p:spPr>
          <a:xfrm>
            <a:off x="615600" y="6359760"/>
            <a:ext cx="2094840" cy="147600"/>
          </a:xfrm>
          <a:prstGeom prst="rect">
            <a:avLst/>
          </a:prstGeom>
          <a:noFill/>
          <a:ln w="0">
            <a:noFill/>
          </a:ln>
        </p:spPr>
      </p:pic>
      <p:cxnSp>
        <p:nvCxnSpPr>
          <p:cNvPr id="15" name="Google Shape;122;p12"/>
          <p:cNvCxnSpPr/>
          <p:nvPr/>
        </p:nvCxnSpPr>
        <p:spPr>
          <a:xfrm>
            <a:off x="3386880" y="2062800"/>
            <a:ext cx="8211600" cy="360"/>
          </a:xfrm>
          <a:prstGeom prst="straightConnector1">
            <a:avLst/>
          </a:prstGeom>
          <a:ln w="50800">
            <a:solidFill>
              <a:srgbClr val="002c58"/>
            </a:solidFill>
            <a:miter/>
          </a:ln>
        </p:spPr>
      </p:cxnSp>
      <p:sp>
        <p:nvSpPr>
          <p:cNvPr id="16" name="PlaceHolder 4"/>
          <p:cNvSpPr>
            <a:spLocks noGrp="1"/>
          </p:cNvSpPr>
          <p:nvPr>
            <p:ph type="title"/>
          </p:nvPr>
        </p:nvSpPr>
        <p:spPr>
          <a:xfrm>
            <a:off x="3386880" y="2344680"/>
            <a:ext cx="8210880" cy="678240"/>
          </a:xfrm>
          <a:prstGeom prst="rect">
            <a:avLst/>
          </a:prstGeom>
          <a:noFill/>
          <a:ln w="0">
            <a:noFill/>
          </a:ln>
        </p:spPr>
        <p:txBody>
          <a:bodyPr lIns="0" rIns="0" tIns="0" bIns="0" anchor="t">
            <a:noAutofit/>
          </a:bodyPr>
          <a:p>
            <a:pPr indent="0">
              <a:buNone/>
            </a:pPr>
            <a:r>
              <a:rPr b="0" lang="pl-PL" sz="4900" strike="noStrike" u="none">
                <a:solidFill>
                  <a:schemeClr val="dk1"/>
                </a:solidFill>
                <a:effectLst/>
                <a:uFillTx/>
                <a:latin typeface="Arial"/>
              </a:rPr>
              <a:t>Kliknij, aby edytować format tekstu tytułu</a:t>
            </a:r>
            <a:endParaRPr b="0" lang="pl-PL" sz="4900" strike="noStrike" u="none">
              <a:solidFill>
                <a:schemeClr val="dk1"/>
              </a:solidFill>
              <a:effectLst/>
              <a:uFillTx/>
              <a:latin typeface="Arial"/>
            </a:endParaRPr>
          </a:p>
        </p:txBody>
      </p:sp>
      <p:cxnSp>
        <p:nvCxnSpPr>
          <p:cNvPr id="17" name="Google Shape;124;p12"/>
          <p:cNvCxnSpPr/>
          <p:nvPr/>
        </p:nvCxnSpPr>
        <p:spPr>
          <a:xfrm>
            <a:off x="3386880" y="4172760"/>
            <a:ext cx="8211600" cy="360"/>
          </a:xfrm>
          <a:prstGeom prst="straightConnector1">
            <a:avLst/>
          </a:prstGeom>
          <a:ln w="9525">
            <a:solidFill>
              <a:srgbClr val="002c58"/>
            </a:solidFill>
            <a:miter/>
          </a:ln>
        </p:spPr>
      </p:cxnSp>
      <p:sp>
        <p:nvSpPr>
          <p:cNvPr id="18" name="Google Shape;125;p12"/>
          <p:cNvSpPr/>
          <p:nvPr/>
        </p:nvSpPr>
        <p:spPr>
          <a:xfrm>
            <a:off x="3386880" y="4342680"/>
            <a:ext cx="8210880" cy="200520"/>
          </a:xfrm>
          <a:prstGeom prst="rect">
            <a:avLst/>
          </a:prstGeom>
          <a:noFill/>
          <a:ln w="0">
            <a:noFill/>
          </a:ln>
        </p:spPr>
        <p:style>
          <a:lnRef idx="0"/>
          <a:fillRef idx="0"/>
          <a:effectRef idx="0"/>
          <a:fontRef idx="minor"/>
        </p:style>
        <p:txBody>
          <a:bodyPr lIns="0" rIns="0" tIns="0" bIns="0" anchor="t">
            <a:noAutofit/>
          </a:bodyPr>
          <a:p>
            <a:pPr defTabSz="914400">
              <a:lnSpc>
                <a:spcPct val="90000"/>
              </a:lnSpc>
              <a:tabLst>
                <a:tab algn="l" pos="0"/>
              </a:tabLst>
            </a:pPr>
            <a:r>
              <a:rPr b="0" lang="pl-PL" sz="1450" strike="noStrike" u="none">
                <a:solidFill>
                  <a:schemeClr val="dk1"/>
                </a:solidFill>
                <a:effectLst/>
                <a:uFillTx/>
                <a:latin typeface="Arial"/>
                <a:ea typeface="Arial"/>
              </a:rPr>
              <a:t>Podpis, dopisek, podtytuł, etc.</a:t>
            </a:r>
            <a:endParaRPr b="0" lang="pl-PL" sz="1450" strike="noStrike" u="none">
              <a:solidFill>
                <a:srgbClr val="000000"/>
              </a:solidFill>
              <a:effectLst/>
              <a:uFillTx/>
              <a:latin typeface="Arial"/>
            </a:endParaRPr>
          </a:p>
        </p:txBody>
      </p:sp>
      <p:sp>
        <p:nvSpPr>
          <p:cNvPr id="1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l-PL" sz="1270" strike="noStrike" u="none">
                <a:solidFill>
                  <a:srgbClr val="000000"/>
                </a:solidFill>
                <a:effectLst/>
                <a:uFillTx/>
                <a:latin typeface="Arial"/>
              </a:rPr>
              <a:t>Kliknij, aby edytować format tekstu konspektu</a:t>
            </a:r>
            <a:endParaRPr b="0" lang="pl-PL" sz="127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pl-PL" sz="1270" strike="noStrike" u="none">
                <a:solidFill>
                  <a:srgbClr val="000000"/>
                </a:solidFill>
                <a:effectLst/>
                <a:uFillTx/>
                <a:latin typeface="Arial"/>
              </a:rPr>
              <a:t>Drugi poziom konspektu</a:t>
            </a:r>
            <a:endParaRPr b="0" lang="pl-PL" sz="127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pl-PL" sz="1270" strike="noStrike" u="none">
                <a:solidFill>
                  <a:srgbClr val="000000"/>
                </a:solidFill>
                <a:effectLst/>
                <a:uFillTx/>
                <a:latin typeface="Arial"/>
              </a:rPr>
              <a:t>Trzeci poziom konspektu</a:t>
            </a:r>
            <a:endParaRPr b="0" lang="pl-PL" sz="127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pl-PL" sz="1270" strike="noStrike" u="none">
                <a:solidFill>
                  <a:srgbClr val="000000"/>
                </a:solidFill>
                <a:effectLst/>
                <a:uFillTx/>
                <a:latin typeface="Arial"/>
              </a:rPr>
              <a:t>Czwarty poziom konspektu</a:t>
            </a:r>
            <a:endParaRPr b="0" lang="pl-PL" sz="127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pl-PL" sz="2000" strike="noStrike" u="none">
                <a:solidFill>
                  <a:srgbClr val="000000"/>
                </a:solidFill>
                <a:effectLst/>
                <a:uFillTx/>
                <a:latin typeface="Arial"/>
              </a:rPr>
              <a:t>Piąty poziom konspektu</a:t>
            </a:r>
            <a:endParaRPr b="0" lang="pl-PL"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pl-PL" sz="2000" strike="noStrike" u="none">
                <a:solidFill>
                  <a:srgbClr val="000000"/>
                </a:solidFill>
                <a:effectLst/>
                <a:uFillTx/>
                <a:latin typeface="Arial"/>
              </a:rPr>
              <a:t>Szósty poziom konspektu</a:t>
            </a:r>
            <a:endParaRPr b="0" lang="pl-PL"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pl-PL" sz="2000" strike="noStrike" u="none">
                <a:solidFill>
                  <a:srgbClr val="000000"/>
                </a:solidFill>
                <a:effectLst/>
                <a:uFillTx/>
                <a:latin typeface="Arial"/>
              </a:rPr>
              <a:t>Siódmy poziom konspektu</a:t>
            </a:r>
            <a:endParaRPr b="0" lang="pl-PL" sz="2000" strike="noStrike" u="none">
              <a:solidFill>
                <a:srgbClr val="000000"/>
              </a:solidFill>
              <a:effectLst/>
              <a:uFillTx/>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Hasło, cytat 3">
    <p:bg>
      <p:bgPr>
        <a:solidFill>
          <a:schemeClr val="lt1"/>
        </a:solidFill>
      </p:bgPr>
    </p:bg>
    <p:spTree>
      <p:nvGrpSpPr>
        <p:cNvPr id="1" name=""/>
        <p:cNvGrpSpPr/>
        <p:nvPr/>
      </p:nvGrpSpPr>
      <p:grpSpPr>
        <a:xfrm>
          <a:off x="0" y="0"/>
          <a:ext cx="0" cy="0"/>
          <a:chOff x="0" y="0"/>
          <a:chExt cx="0" cy="0"/>
        </a:xfrm>
      </p:grpSpPr>
      <p:sp>
        <p:nvSpPr>
          <p:cNvPr id="20" name="Google Shape;127;p13"/>
          <p:cNvSpPr/>
          <p:nvPr/>
        </p:nvSpPr>
        <p:spPr>
          <a:xfrm>
            <a:off x="3140640" y="1824840"/>
            <a:ext cx="9050760" cy="5032800"/>
          </a:xfrm>
          <a:prstGeom prst="rect">
            <a:avLst/>
          </a:prstGeom>
          <a:solidFill>
            <a:schemeClr val="lt1"/>
          </a:solidFill>
          <a:ln w="0">
            <a:noFill/>
          </a:ln>
        </p:spPr>
        <p:style>
          <a:lnRef idx="0"/>
          <a:fillRef idx="0"/>
          <a:effectRef idx="0"/>
          <a:fontRef idx="minor"/>
        </p:style>
        <p:txBody>
          <a:bodyPr lIns="82800" rIns="82800" tIns="41400" bIns="41400" anchor="ctr">
            <a:noAutofit/>
          </a:bodyPr>
          <a:p>
            <a:pPr algn="ctr" defTabSz="914400">
              <a:lnSpc>
                <a:spcPct val="100000"/>
              </a:lnSpc>
              <a:tabLst>
                <a:tab algn="l" pos="0"/>
              </a:tabLst>
            </a:pPr>
            <a:endParaRPr b="0" lang="pl-PL" sz="1640" strike="noStrike" u="none">
              <a:solidFill>
                <a:schemeClr val="lt1"/>
              </a:solidFill>
              <a:effectLst/>
              <a:uFillTx/>
              <a:latin typeface="Arial"/>
              <a:ea typeface="Arial"/>
            </a:endParaRPr>
          </a:p>
        </p:txBody>
      </p:sp>
      <p:sp>
        <p:nvSpPr>
          <p:cNvPr id="21" name="PlaceHolder 1"/>
          <p:cNvSpPr>
            <a:spLocks noGrp="1"/>
          </p:cNvSpPr>
          <p:nvPr>
            <p:ph type="dt" idx="6"/>
          </p:nvPr>
        </p:nvSpPr>
        <p:spPr>
          <a:xfrm>
            <a:off x="9051120" y="6356520"/>
            <a:ext cx="1292040" cy="167040"/>
          </a:xfrm>
          <a:prstGeom prst="rect">
            <a:avLst/>
          </a:prstGeom>
          <a:noFill/>
          <a:ln w="0">
            <a:noFill/>
          </a:ln>
        </p:spPr>
        <p:txBody>
          <a:bodyPr lIns="0" rIns="0" tIns="0" bIns="0" anchor="t">
            <a:noAutofit/>
          </a:bodyPr>
          <a:lstStyle>
            <a:lvl1pPr indent="0">
              <a:buNone/>
              <a:defRPr b="0" lang="pl-PL" sz="1400" strike="noStrike" u="none">
                <a:solidFill>
                  <a:srgbClr val="000000"/>
                </a:solidFill>
                <a:effectLst/>
                <a:uFillTx/>
                <a:latin typeface="Times New Roman"/>
              </a:defRPr>
            </a:lvl1pPr>
          </a:lstStyle>
          <a:p>
            <a:pPr indent="0">
              <a:buNone/>
            </a:pPr>
            <a:r>
              <a:rPr b="0" lang="pl-PL" sz="1400" strike="noStrike" u="none">
                <a:solidFill>
                  <a:srgbClr val="000000"/>
                </a:solidFill>
                <a:effectLst/>
                <a:uFillTx/>
                <a:latin typeface="Times New Roman"/>
              </a:rPr>
              <a:t>&lt;data/godzina&gt;</a:t>
            </a:r>
            <a:endParaRPr b="0" lang="pl-PL" sz="1400" strike="noStrike" u="none">
              <a:solidFill>
                <a:srgbClr val="000000"/>
              </a:solidFill>
              <a:effectLst/>
              <a:uFillTx/>
              <a:latin typeface="Times New Roman"/>
            </a:endParaRPr>
          </a:p>
        </p:txBody>
      </p:sp>
      <p:sp>
        <p:nvSpPr>
          <p:cNvPr id="22" name="PlaceHolder 2"/>
          <p:cNvSpPr>
            <a:spLocks noGrp="1"/>
          </p:cNvSpPr>
          <p:nvPr>
            <p:ph type="ftr" idx="7"/>
          </p:nvPr>
        </p:nvSpPr>
        <p:spPr>
          <a:xfrm>
            <a:off x="6220080" y="6356520"/>
            <a:ext cx="2584800" cy="167040"/>
          </a:xfrm>
          <a:prstGeom prst="rect">
            <a:avLst/>
          </a:prstGeom>
          <a:noFill/>
          <a:ln w="0">
            <a:noFill/>
          </a:ln>
        </p:spPr>
        <p:txBody>
          <a:bodyPr lIns="0" rIns="0" tIns="0" bIns="0" anchor="t">
            <a:noAutofit/>
          </a:bodyPr>
          <a:lstStyle>
            <a:lvl1pPr indent="0" algn="ctr">
              <a:buNone/>
              <a:defRPr b="0" lang="pl-PL" sz="1400" strike="noStrike" u="none">
                <a:solidFill>
                  <a:srgbClr val="000000"/>
                </a:solidFill>
                <a:effectLst/>
                <a:uFillTx/>
                <a:latin typeface="Times New Roman"/>
              </a:defRPr>
            </a:lvl1pPr>
          </a:lstStyle>
          <a:p>
            <a:pPr indent="0" algn="ctr">
              <a:buNone/>
            </a:pPr>
            <a:r>
              <a:rPr b="0" lang="pl-PL" sz="1400" strike="noStrike" u="none">
                <a:solidFill>
                  <a:srgbClr val="000000"/>
                </a:solidFill>
                <a:effectLst/>
                <a:uFillTx/>
                <a:latin typeface="Times New Roman"/>
              </a:rPr>
              <a:t>&lt;stopka&gt;</a:t>
            </a:r>
            <a:endParaRPr b="0" lang="pl-PL" sz="1400" strike="noStrike" u="none">
              <a:solidFill>
                <a:srgbClr val="000000"/>
              </a:solidFill>
              <a:effectLst/>
              <a:uFillTx/>
              <a:latin typeface="Times New Roman"/>
            </a:endParaRPr>
          </a:p>
        </p:txBody>
      </p:sp>
      <p:sp>
        <p:nvSpPr>
          <p:cNvPr id="23" name="PlaceHolder 3"/>
          <p:cNvSpPr>
            <a:spLocks noGrp="1"/>
          </p:cNvSpPr>
          <p:nvPr>
            <p:ph type="sldNum" idx="8"/>
          </p:nvPr>
        </p:nvSpPr>
        <p:spPr>
          <a:xfrm>
            <a:off x="10801080" y="6356520"/>
            <a:ext cx="797040" cy="167040"/>
          </a:xfrm>
          <a:prstGeom prst="rect">
            <a:avLst/>
          </a:prstGeom>
          <a:noFill/>
          <a:ln w="0">
            <a:noFill/>
          </a:ln>
        </p:spPr>
        <p:txBody>
          <a:bodyPr lIns="0" rIns="0" tIns="0" bIns="0" anchor="t">
            <a:noAutofit/>
          </a:bodyPr>
          <a:lstStyle>
            <a:lvl1pPr indent="0" algn="r" defTabSz="914400">
              <a:lnSpc>
                <a:spcPct val="100000"/>
              </a:lnSpc>
              <a:buNone/>
              <a:tabLst>
                <a:tab algn="l" pos="0"/>
              </a:tabLst>
              <a:defRPr b="0" lang="pl-PL" sz="1090" strike="noStrike" u="none">
                <a:solidFill>
                  <a:schemeClr val="dk1"/>
                </a:solidFill>
                <a:effectLst/>
                <a:uFillTx/>
                <a:latin typeface="Arial"/>
                <a:ea typeface="Arial"/>
              </a:defRPr>
            </a:lvl1pPr>
          </a:lstStyle>
          <a:p>
            <a:pPr indent="0" algn="r" defTabSz="914400">
              <a:lnSpc>
                <a:spcPct val="100000"/>
              </a:lnSpc>
              <a:buNone/>
              <a:tabLst>
                <a:tab algn="l" pos="0"/>
              </a:tabLst>
            </a:pPr>
            <a:fld id="{6FCB8184-4A31-4371-89EE-F8CEB5CAC92D}" type="slidenum">
              <a:rPr b="0" lang="pl-PL" sz="1090" strike="noStrike" u="none">
                <a:solidFill>
                  <a:schemeClr val="dk1"/>
                </a:solidFill>
                <a:effectLst/>
                <a:uFillTx/>
                <a:latin typeface="Arial"/>
                <a:ea typeface="Arial"/>
              </a:rPr>
              <a:t>&lt;numer&gt;</a:t>
            </a:fld>
            <a:endParaRPr b="0" lang="pl-PL" sz="1090" strike="noStrike" u="none">
              <a:solidFill>
                <a:srgbClr val="000000"/>
              </a:solidFill>
              <a:effectLst/>
              <a:uFillTx/>
              <a:latin typeface="Times New Roman"/>
            </a:endParaRPr>
          </a:p>
        </p:txBody>
      </p:sp>
      <p:cxnSp>
        <p:nvCxnSpPr>
          <p:cNvPr id="24" name="Google Shape;131;p13"/>
          <p:cNvCxnSpPr/>
          <p:nvPr/>
        </p:nvCxnSpPr>
        <p:spPr>
          <a:xfrm>
            <a:off x="3386880" y="6186600"/>
            <a:ext cx="8211600" cy="360"/>
          </a:xfrm>
          <a:prstGeom prst="straightConnector1">
            <a:avLst/>
          </a:prstGeom>
          <a:ln w="9525">
            <a:solidFill>
              <a:srgbClr val="002c58"/>
            </a:solidFill>
            <a:miter/>
          </a:ln>
        </p:spPr>
      </p:cxnSp>
      <p:pic>
        <p:nvPicPr>
          <p:cNvPr id="25" name="Google Shape;132;p13" descr=""/>
          <p:cNvPicPr/>
          <p:nvPr/>
        </p:nvPicPr>
        <p:blipFill>
          <a:blip r:embed="rId2"/>
          <a:stretch/>
        </p:blipFill>
        <p:spPr>
          <a:xfrm>
            <a:off x="615600" y="6359760"/>
            <a:ext cx="2094840" cy="147600"/>
          </a:xfrm>
          <a:prstGeom prst="rect">
            <a:avLst/>
          </a:prstGeom>
          <a:noFill/>
          <a:ln w="0">
            <a:noFill/>
          </a:ln>
        </p:spPr>
      </p:pic>
      <p:cxnSp>
        <p:nvCxnSpPr>
          <p:cNvPr id="26" name="Google Shape;133;p13"/>
          <p:cNvCxnSpPr/>
          <p:nvPr/>
        </p:nvCxnSpPr>
        <p:spPr>
          <a:xfrm>
            <a:off x="3386880" y="2062800"/>
            <a:ext cx="8211600" cy="360"/>
          </a:xfrm>
          <a:prstGeom prst="straightConnector1">
            <a:avLst/>
          </a:prstGeom>
          <a:ln w="50800">
            <a:solidFill>
              <a:srgbClr val="002c58"/>
            </a:solidFill>
            <a:miter/>
          </a:ln>
        </p:spPr>
      </p:cxnSp>
      <p:sp>
        <p:nvSpPr>
          <p:cNvPr id="27" name="PlaceHolder 4"/>
          <p:cNvSpPr>
            <a:spLocks noGrp="1"/>
          </p:cNvSpPr>
          <p:nvPr>
            <p:ph type="title"/>
          </p:nvPr>
        </p:nvSpPr>
        <p:spPr>
          <a:xfrm>
            <a:off x="3386880" y="2344680"/>
            <a:ext cx="8210880" cy="678240"/>
          </a:xfrm>
          <a:prstGeom prst="rect">
            <a:avLst/>
          </a:prstGeom>
          <a:noFill/>
          <a:ln w="0">
            <a:noFill/>
          </a:ln>
        </p:spPr>
        <p:txBody>
          <a:bodyPr lIns="0" rIns="0" tIns="0" bIns="0" anchor="t">
            <a:noAutofit/>
          </a:bodyPr>
          <a:p>
            <a:pPr indent="0">
              <a:buNone/>
            </a:pPr>
            <a:r>
              <a:rPr b="0" lang="pl-PL" sz="4900" strike="noStrike" u="none">
                <a:solidFill>
                  <a:schemeClr val="dk1"/>
                </a:solidFill>
                <a:effectLst/>
                <a:uFillTx/>
                <a:latin typeface="Arial"/>
              </a:rPr>
              <a:t>Kliknij, aby edytować format tekstu tytułu</a:t>
            </a:r>
            <a:endParaRPr b="0" lang="pl-PL" sz="4900" strike="noStrike" u="none">
              <a:solidFill>
                <a:schemeClr val="dk1"/>
              </a:solidFill>
              <a:effectLst/>
              <a:uFillTx/>
              <a:latin typeface="Arial"/>
            </a:endParaRPr>
          </a:p>
        </p:txBody>
      </p:sp>
      <p:cxnSp>
        <p:nvCxnSpPr>
          <p:cNvPr id="28" name="Google Shape;135;p13"/>
          <p:cNvCxnSpPr/>
          <p:nvPr/>
        </p:nvCxnSpPr>
        <p:spPr>
          <a:xfrm>
            <a:off x="3386880" y="4172760"/>
            <a:ext cx="8211600" cy="360"/>
          </a:xfrm>
          <a:prstGeom prst="straightConnector1">
            <a:avLst/>
          </a:prstGeom>
          <a:ln w="9525">
            <a:solidFill>
              <a:srgbClr val="002c58"/>
            </a:solidFill>
            <a:miter/>
          </a:ln>
        </p:spPr>
      </p:cxnSp>
      <p:sp>
        <p:nvSpPr>
          <p:cNvPr id="29" name="Google Shape;136;p13"/>
          <p:cNvSpPr/>
          <p:nvPr/>
        </p:nvSpPr>
        <p:spPr>
          <a:xfrm>
            <a:off x="3386880" y="4342680"/>
            <a:ext cx="8210880" cy="200520"/>
          </a:xfrm>
          <a:prstGeom prst="rect">
            <a:avLst/>
          </a:prstGeom>
          <a:noFill/>
          <a:ln w="0">
            <a:noFill/>
          </a:ln>
        </p:spPr>
        <p:style>
          <a:lnRef idx="0"/>
          <a:fillRef idx="0"/>
          <a:effectRef idx="0"/>
          <a:fontRef idx="minor"/>
        </p:style>
        <p:txBody>
          <a:bodyPr lIns="0" rIns="0" tIns="0" bIns="0" anchor="t">
            <a:noAutofit/>
          </a:bodyPr>
          <a:p>
            <a:pPr defTabSz="914400">
              <a:lnSpc>
                <a:spcPct val="90000"/>
              </a:lnSpc>
              <a:tabLst>
                <a:tab algn="l" pos="0"/>
              </a:tabLst>
            </a:pPr>
            <a:r>
              <a:rPr b="0" lang="pl-PL" sz="1450" strike="noStrike" u="none">
                <a:solidFill>
                  <a:schemeClr val="dk1"/>
                </a:solidFill>
                <a:effectLst/>
                <a:uFillTx/>
                <a:latin typeface="Arial"/>
                <a:ea typeface="Arial"/>
              </a:rPr>
              <a:t>Podpis, dopisek, podtytuł, etc.</a:t>
            </a:r>
            <a:endParaRPr b="0" lang="pl-PL" sz="1450" strike="noStrike" u="none">
              <a:solidFill>
                <a:srgbClr val="000000"/>
              </a:solidFill>
              <a:effectLst/>
              <a:uFillTx/>
              <a:latin typeface="Arial"/>
            </a:endParaRPr>
          </a:p>
        </p:txBody>
      </p:sp>
      <p:cxnSp>
        <p:nvCxnSpPr>
          <p:cNvPr id="30" name="Google Shape;137;p13"/>
          <p:cNvCxnSpPr/>
          <p:nvPr/>
        </p:nvCxnSpPr>
        <p:spPr>
          <a:xfrm>
            <a:off x="593640" y="6186600"/>
            <a:ext cx="2297160" cy="360"/>
          </a:xfrm>
          <a:prstGeom prst="straightConnector1">
            <a:avLst/>
          </a:prstGeom>
          <a:ln w="9525">
            <a:solidFill>
              <a:srgbClr val="ffffff"/>
            </a:solidFill>
            <a:miter/>
          </a:ln>
        </p:spPr>
      </p:cxnSp>
      <p:sp>
        <p:nvSpPr>
          <p:cNvPr id="31"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l-PL" sz="1270" strike="noStrike" u="none">
                <a:solidFill>
                  <a:srgbClr val="000000"/>
                </a:solidFill>
                <a:effectLst/>
                <a:uFillTx/>
                <a:latin typeface="Arial"/>
              </a:rPr>
              <a:t>Kliknij, aby edytować format tekstu konspektu</a:t>
            </a:r>
            <a:endParaRPr b="0" lang="pl-PL" sz="127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pl-PL" sz="1270" strike="noStrike" u="none">
                <a:solidFill>
                  <a:srgbClr val="000000"/>
                </a:solidFill>
                <a:effectLst/>
                <a:uFillTx/>
                <a:latin typeface="Arial"/>
              </a:rPr>
              <a:t>Drugi poziom konspektu</a:t>
            </a:r>
            <a:endParaRPr b="0" lang="pl-PL" sz="127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pl-PL" sz="1270" strike="noStrike" u="none">
                <a:solidFill>
                  <a:srgbClr val="000000"/>
                </a:solidFill>
                <a:effectLst/>
                <a:uFillTx/>
                <a:latin typeface="Arial"/>
              </a:rPr>
              <a:t>Trzeci poziom konspektu</a:t>
            </a:r>
            <a:endParaRPr b="0" lang="pl-PL" sz="127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pl-PL" sz="1270" strike="noStrike" u="none">
                <a:solidFill>
                  <a:srgbClr val="000000"/>
                </a:solidFill>
                <a:effectLst/>
                <a:uFillTx/>
                <a:latin typeface="Arial"/>
              </a:rPr>
              <a:t>Czwarty poziom konspektu</a:t>
            </a:r>
            <a:endParaRPr b="0" lang="pl-PL" sz="127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pl-PL" sz="2000" strike="noStrike" u="none">
                <a:solidFill>
                  <a:srgbClr val="000000"/>
                </a:solidFill>
                <a:effectLst/>
                <a:uFillTx/>
                <a:latin typeface="Arial"/>
              </a:rPr>
              <a:t>Piąty poziom konspektu</a:t>
            </a:r>
            <a:endParaRPr b="0" lang="pl-PL"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pl-PL" sz="2000" strike="noStrike" u="none">
                <a:solidFill>
                  <a:srgbClr val="000000"/>
                </a:solidFill>
                <a:effectLst/>
                <a:uFillTx/>
                <a:latin typeface="Arial"/>
              </a:rPr>
              <a:t>Szósty poziom konspektu</a:t>
            </a:r>
            <a:endParaRPr b="0" lang="pl-PL"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pl-PL" sz="2000" strike="noStrike" u="none">
                <a:solidFill>
                  <a:srgbClr val="000000"/>
                </a:solidFill>
                <a:effectLst/>
                <a:uFillTx/>
                <a:latin typeface="Arial"/>
              </a:rPr>
              <a:t>Siódmy poziom konspektu</a:t>
            </a:r>
            <a:endParaRPr b="0" lang="pl-PL" sz="2000" strike="noStrike" u="none">
              <a:solidFill>
                <a:srgbClr val="000000"/>
              </a:solidFill>
              <a:effectLst/>
              <a:uFillTx/>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trona przekładkowa granat">
    <p:bg>
      <p:bgPr>
        <a:solidFill>
          <a:schemeClr val="lt1"/>
        </a:solidFill>
      </p:bgPr>
    </p:bg>
    <p:spTree>
      <p:nvGrpSpPr>
        <p:cNvPr id="1" name=""/>
        <p:cNvGrpSpPr/>
        <p:nvPr/>
      </p:nvGrpSpPr>
      <p:grpSpPr>
        <a:xfrm>
          <a:off x="0" y="0"/>
          <a:ext cx="0" cy="0"/>
          <a:chOff x="0" y="0"/>
          <a:chExt cx="0" cy="0"/>
        </a:xfrm>
      </p:grpSpPr>
      <p:sp>
        <p:nvSpPr>
          <p:cNvPr id="32" name="PlaceHolder 1"/>
          <p:cNvSpPr>
            <a:spLocks noGrp="1"/>
          </p:cNvSpPr>
          <p:nvPr>
            <p:ph type="title"/>
          </p:nvPr>
        </p:nvSpPr>
        <p:spPr>
          <a:xfrm>
            <a:off x="593640" y="4155480"/>
            <a:ext cx="11004120" cy="401760"/>
          </a:xfrm>
          <a:prstGeom prst="rect">
            <a:avLst/>
          </a:prstGeom>
          <a:noFill/>
          <a:ln w="0">
            <a:noFill/>
          </a:ln>
        </p:spPr>
        <p:txBody>
          <a:bodyPr lIns="0" rIns="0" tIns="0" bIns="0" anchor="b">
            <a:noAutofit/>
          </a:bodyPr>
          <a:p>
            <a:pPr indent="0">
              <a:buNone/>
            </a:pPr>
            <a:r>
              <a:rPr b="0" lang="pl-PL" sz="2910" strike="noStrike" u="none">
                <a:solidFill>
                  <a:schemeClr val="dk1"/>
                </a:solidFill>
                <a:effectLst/>
                <a:uFillTx/>
                <a:latin typeface="Arial"/>
              </a:rPr>
              <a:t>Kliknij, aby edytować format tekstu tytułu</a:t>
            </a:r>
            <a:endParaRPr b="0" lang="pl-PL" sz="2910" strike="noStrike" u="none">
              <a:solidFill>
                <a:schemeClr val="dk1"/>
              </a:solidFill>
              <a:effectLst/>
              <a:uFillTx/>
              <a:latin typeface="Arial"/>
            </a:endParaRPr>
          </a:p>
        </p:txBody>
      </p:sp>
      <p:sp>
        <p:nvSpPr>
          <p:cNvPr id="33" name="PlaceHolder 2"/>
          <p:cNvSpPr>
            <a:spLocks noGrp="1"/>
          </p:cNvSpPr>
          <p:nvPr>
            <p:ph type="body"/>
          </p:nvPr>
        </p:nvSpPr>
        <p:spPr>
          <a:xfrm>
            <a:off x="593640" y="4761000"/>
            <a:ext cx="11004120" cy="117108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pl-PL" sz="1450" strike="noStrike" u="none">
                <a:solidFill>
                  <a:srgbClr val="000000"/>
                </a:solidFill>
                <a:effectLst/>
                <a:uFillTx/>
                <a:latin typeface="Arial"/>
              </a:rPr>
              <a:t>Kliknij, aby edytować format tekstu konspektu</a:t>
            </a:r>
            <a:endParaRPr b="0" lang="pl-PL" sz="145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pl-PL" sz="1450" strike="noStrike" u="none">
                <a:solidFill>
                  <a:srgbClr val="000000"/>
                </a:solidFill>
                <a:effectLst/>
                <a:uFillTx/>
                <a:latin typeface="Arial"/>
              </a:rPr>
              <a:t>Drugi poziom konspektu</a:t>
            </a:r>
            <a:endParaRPr b="0" lang="pl-PL" sz="145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pl-PL" sz="1450" strike="noStrike" u="none">
                <a:solidFill>
                  <a:srgbClr val="000000"/>
                </a:solidFill>
                <a:effectLst/>
                <a:uFillTx/>
                <a:latin typeface="Arial"/>
              </a:rPr>
              <a:t>Trzeci poziom konspektu</a:t>
            </a:r>
            <a:endParaRPr b="0" lang="pl-PL" sz="145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pl-PL" sz="1450" strike="noStrike" u="none">
                <a:solidFill>
                  <a:srgbClr val="000000"/>
                </a:solidFill>
                <a:effectLst/>
                <a:uFillTx/>
                <a:latin typeface="Arial"/>
              </a:rPr>
              <a:t>Czwarty poziom konspektu</a:t>
            </a:r>
            <a:endParaRPr b="0" lang="pl-PL" sz="145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pl-PL" sz="1450" strike="noStrike" u="none">
                <a:solidFill>
                  <a:srgbClr val="000000"/>
                </a:solidFill>
                <a:effectLst/>
                <a:uFillTx/>
                <a:latin typeface="Arial"/>
              </a:rPr>
              <a:t>Piąty poziom konspektu</a:t>
            </a:r>
            <a:endParaRPr b="0" lang="pl-PL" sz="145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pl-PL" sz="1450" strike="noStrike" u="none">
                <a:solidFill>
                  <a:srgbClr val="000000"/>
                </a:solidFill>
                <a:effectLst/>
                <a:uFillTx/>
                <a:latin typeface="Arial"/>
              </a:rPr>
              <a:t>Szósty poziom konspektu</a:t>
            </a:r>
            <a:endParaRPr b="0" lang="pl-PL" sz="145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pl-PL" sz="1450" strike="noStrike" u="none">
                <a:solidFill>
                  <a:srgbClr val="000000"/>
                </a:solidFill>
                <a:effectLst/>
                <a:uFillTx/>
                <a:latin typeface="Arial"/>
              </a:rPr>
              <a:t>Siódmy poziom konspektu</a:t>
            </a:r>
            <a:endParaRPr b="0" lang="pl-PL" sz="1450" strike="noStrike" u="none">
              <a:solidFill>
                <a:srgbClr val="000000"/>
              </a:solidFill>
              <a:effectLst/>
              <a:uFillTx/>
              <a:latin typeface="Arial"/>
            </a:endParaRPr>
          </a:p>
        </p:txBody>
      </p:sp>
      <p:cxnSp>
        <p:nvCxnSpPr>
          <p:cNvPr id="34" name="Google Shape;141;p14"/>
          <p:cNvCxnSpPr/>
          <p:nvPr/>
        </p:nvCxnSpPr>
        <p:spPr>
          <a:xfrm>
            <a:off x="593640" y="3951720"/>
            <a:ext cx="11004840" cy="360"/>
          </a:xfrm>
          <a:prstGeom prst="straightConnector1">
            <a:avLst/>
          </a:prstGeom>
          <a:ln w="50800">
            <a:solidFill>
              <a:srgbClr val="ffffff"/>
            </a:solidFill>
            <a:miter/>
          </a:ln>
        </p:spPr>
      </p:cxnSp>
      <p:cxnSp>
        <p:nvCxnSpPr>
          <p:cNvPr id="35" name="Google Shape;142;p14"/>
          <p:cNvCxnSpPr/>
          <p:nvPr/>
        </p:nvCxnSpPr>
        <p:spPr>
          <a:xfrm>
            <a:off x="593640" y="6186600"/>
            <a:ext cx="11004840" cy="360"/>
          </a:xfrm>
          <a:prstGeom prst="straightConnector1">
            <a:avLst/>
          </a:prstGeom>
          <a:ln w="9525">
            <a:solidFill>
              <a:srgbClr val="ffffff"/>
            </a:solidFill>
            <a:miter/>
          </a:ln>
        </p:spPr>
      </p:cxnSp>
      <p:pic>
        <p:nvPicPr>
          <p:cNvPr id="36" name="Google Shape;143;p14" descr=""/>
          <p:cNvPicPr/>
          <p:nvPr/>
        </p:nvPicPr>
        <p:blipFill>
          <a:blip r:embed="rId2"/>
          <a:stretch/>
        </p:blipFill>
        <p:spPr>
          <a:xfrm>
            <a:off x="593640" y="6359760"/>
            <a:ext cx="2094840" cy="147600"/>
          </a:xfrm>
          <a:prstGeom prst="rect">
            <a:avLst/>
          </a:prstGeom>
          <a:noFill/>
          <a:ln w="0">
            <a:noFill/>
          </a:ln>
        </p:spPr>
      </p:pic>
      <p:sp>
        <p:nvSpPr>
          <p:cNvPr id="37" name="PlaceHolder 3"/>
          <p:cNvSpPr>
            <a:spLocks noGrp="1"/>
          </p:cNvSpPr>
          <p:nvPr>
            <p:ph type="dt" idx="9"/>
          </p:nvPr>
        </p:nvSpPr>
        <p:spPr>
          <a:xfrm>
            <a:off x="9051120" y="6356520"/>
            <a:ext cx="1292040" cy="167040"/>
          </a:xfrm>
          <a:prstGeom prst="rect">
            <a:avLst/>
          </a:prstGeom>
          <a:noFill/>
          <a:ln w="0">
            <a:noFill/>
          </a:ln>
        </p:spPr>
        <p:txBody>
          <a:bodyPr lIns="0" rIns="0" tIns="0" bIns="0" anchor="t">
            <a:noAutofit/>
          </a:bodyPr>
          <a:lstStyle>
            <a:lvl1pPr indent="0">
              <a:buNone/>
              <a:defRPr b="0" lang="pl-PL" sz="1400" strike="noStrike" u="none">
                <a:solidFill>
                  <a:srgbClr val="000000"/>
                </a:solidFill>
                <a:effectLst/>
                <a:uFillTx/>
                <a:latin typeface="Times New Roman"/>
              </a:defRPr>
            </a:lvl1pPr>
          </a:lstStyle>
          <a:p>
            <a:pPr indent="0">
              <a:buNone/>
            </a:pPr>
            <a:r>
              <a:rPr b="0" lang="pl-PL" sz="1400" strike="noStrike" u="none">
                <a:solidFill>
                  <a:srgbClr val="000000"/>
                </a:solidFill>
                <a:effectLst/>
                <a:uFillTx/>
                <a:latin typeface="Times New Roman"/>
              </a:rPr>
              <a:t>&lt;data/godzina&gt;</a:t>
            </a:r>
            <a:endParaRPr b="0" lang="pl-PL" sz="1400" strike="noStrike" u="none">
              <a:solidFill>
                <a:srgbClr val="000000"/>
              </a:solidFill>
              <a:effectLst/>
              <a:uFillTx/>
              <a:latin typeface="Times New Roman"/>
            </a:endParaRPr>
          </a:p>
        </p:txBody>
      </p:sp>
      <p:sp>
        <p:nvSpPr>
          <p:cNvPr id="38" name="PlaceHolder 4"/>
          <p:cNvSpPr>
            <a:spLocks noGrp="1"/>
          </p:cNvSpPr>
          <p:nvPr>
            <p:ph type="ftr" idx="10"/>
          </p:nvPr>
        </p:nvSpPr>
        <p:spPr>
          <a:xfrm>
            <a:off x="6220080" y="6356520"/>
            <a:ext cx="2584800" cy="167040"/>
          </a:xfrm>
          <a:prstGeom prst="rect">
            <a:avLst/>
          </a:prstGeom>
          <a:noFill/>
          <a:ln w="0">
            <a:noFill/>
          </a:ln>
        </p:spPr>
        <p:txBody>
          <a:bodyPr lIns="0" rIns="0" tIns="0" bIns="0" anchor="t">
            <a:noAutofit/>
          </a:bodyPr>
          <a:lstStyle>
            <a:lvl1pPr indent="0" algn="ctr">
              <a:buNone/>
              <a:defRPr b="0" lang="pl-PL" sz="1400" strike="noStrike" u="none">
                <a:solidFill>
                  <a:srgbClr val="000000"/>
                </a:solidFill>
                <a:effectLst/>
                <a:uFillTx/>
                <a:latin typeface="Times New Roman"/>
              </a:defRPr>
            </a:lvl1pPr>
          </a:lstStyle>
          <a:p>
            <a:pPr indent="0" algn="ctr">
              <a:buNone/>
            </a:pPr>
            <a:r>
              <a:rPr b="0" lang="pl-PL" sz="1400" strike="noStrike" u="none">
                <a:solidFill>
                  <a:srgbClr val="000000"/>
                </a:solidFill>
                <a:effectLst/>
                <a:uFillTx/>
                <a:latin typeface="Times New Roman"/>
              </a:rPr>
              <a:t>&lt;stopka&gt;</a:t>
            </a:r>
            <a:endParaRPr b="0" lang="pl-PL" sz="1400" strike="noStrike" u="none">
              <a:solidFill>
                <a:srgbClr val="000000"/>
              </a:solidFill>
              <a:effectLst/>
              <a:uFillTx/>
              <a:latin typeface="Times New Roman"/>
            </a:endParaRPr>
          </a:p>
        </p:txBody>
      </p:sp>
      <p:sp>
        <p:nvSpPr>
          <p:cNvPr id="39" name="PlaceHolder 5"/>
          <p:cNvSpPr>
            <a:spLocks noGrp="1"/>
          </p:cNvSpPr>
          <p:nvPr>
            <p:ph type="sldNum" idx="11"/>
          </p:nvPr>
        </p:nvSpPr>
        <p:spPr>
          <a:xfrm>
            <a:off x="10801080" y="6356520"/>
            <a:ext cx="797040" cy="167040"/>
          </a:xfrm>
          <a:prstGeom prst="rect">
            <a:avLst/>
          </a:prstGeom>
          <a:noFill/>
          <a:ln w="0">
            <a:noFill/>
          </a:ln>
        </p:spPr>
        <p:txBody>
          <a:bodyPr lIns="0" rIns="0" tIns="0" bIns="0" anchor="t">
            <a:noAutofit/>
          </a:bodyPr>
          <a:lstStyle>
            <a:lvl1pPr indent="0" algn="r" defTabSz="914400">
              <a:lnSpc>
                <a:spcPct val="100000"/>
              </a:lnSpc>
              <a:buNone/>
              <a:tabLst>
                <a:tab algn="l" pos="0"/>
              </a:tabLst>
              <a:defRPr b="0" lang="pl-PL" sz="1090" strike="noStrike" u="none">
                <a:solidFill>
                  <a:schemeClr val="lt1"/>
                </a:solidFill>
                <a:effectLst/>
                <a:uFillTx/>
                <a:latin typeface="Arial"/>
                <a:ea typeface="Arial"/>
              </a:defRPr>
            </a:lvl1pPr>
          </a:lstStyle>
          <a:p>
            <a:pPr indent="0" algn="r" defTabSz="914400">
              <a:lnSpc>
                <a:spcPct val="100000"/>
              </a:lnSpc>
              <a:buNone/>
              <a:tabLst>
                <a:tab algn="l" pos="0"/>
              </a:tabLst>
            </a:pPr>
            <a:fld id="{FBE9CDC4-7DC2-4D23-AA72-1A8F131D2277}" type="slidenum">
              <a:rPr b="0" lang="pl-PL" sz="1090" strike="noStrike" u="none">
                <a:solidFill>
                  <a:schemeClr val="lt1"/>
                </a:solidFill>
                <a:effectLst/>
                <a:uFillTx/>
                <a:latin typeface="Arial"/>
                <a:ea typeface="Arial"/>
              </a:rPr>
              <a:t>&lt;numer&gt;</a:t>
            </a:fld>
            <a:endParaRPr b="0" lang="pl-PL" sz="1090" strike="noStrike" u="none">
              <a:solidFill>
                <a:srgbClr val="000000"/>
              </a:solidFill>
              <a:effectLst/>
              <a:uFillTx/>
              <a:latin typeface="Times New Roman"/>
            </a:endParaRPr>
          </a:p>
        </p:txBody>
      </p:sp>
      <p:sp>
        <p:nvSpPr>
          <p:cNvPr id="40" name="PlaceHolder 6"/>
          <p:cNvSpPr>
            <a:spLocks noGrp="1"/>
          </p:cNvSpPr>
          <p:nvPr>
            <p:ph type="body"/>
          </p:nvPr>
        </p:nvSpPr>
        <p:spPr>
          <a:xfrm>
            <a:off x="593640" y="371520"/>
            <a:ext cx="11004120" cy="332928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pl-PL" sz="1090" strike="noStrike" u="none">
                <a:solidFill>
                  <a:srgbClr val="000000"/>
                </a:solidFill>
                <a:effectLst/>
                <a:uFillTx/>
                <a:latin typeface="Arial"/>
              </a:rPr>
              <a:t>Kliknij, aby edytować format tekstu konspektu</a:t>
            </a:r>
            <a:endParaRPr b="0" lang="pl-PL" sz="109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pl-PL" sz="1090" strike="noStrike" u="none">
                <a:solidFill>
                  <a:srgbClr val="000000"/>
                </a:solidFill>
                <a:effectLst/>
                <a:uFillTx/>
                <a:latin typeface="Arial"/>
              </a:rPr>
              <a:t>Drugi poziom konspektu</a:t>
            </a:r>
            <a:endParaRPr b="0" lang="pl-PL" sz="109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pl-PL" sz="1090" strike="noStrike" u="none">
                <a:solidFill>
                  <a:srgbClr val="000000"/>
                </a:solidFill>
                <a:effectLst/>
                <a:uFillTx/>
                <a:latin typeface="Arial"/>
              </a:rPr>
              <a:t>Trzeci poziom konspektu</a:t>
            </a:r>
            <a:endParaRPr b="0" lang="pl-PL" sz="109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pl-PL" sz="1090" strike="noStrike" u="none">
                <a:solidFill>
                  <a:srgbClr val="000000"/>
                </a:solidFill>
                <a:effectLst/>
                <a:uFillTx/>
                <a:latin typeface="Arial"/>
              </a:rPr>
              <a:t>Czwarty poziom konspektu</a:t>
            </a:r>
            <a:endParaRPr b="0" lang="pl-PL" sz="109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pl-PL" sz="1090" strike="noStrike" u="none">
                <a:solidFill>
                  <a:srgbClr val="000000"/>
                </a:solidFill>
                <a:effectLst/>
                <a:uFillTx/>
                <a:latin typeface="Arial"/>
              </a:rPr>
              <a:t>Piąty poziom konspektu</a:t>
            </a:r>
            <a:endParaRPr b="0" lang="pl-PL" sz="109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pl-PL" sz="1090" strike="noStrike" u="none">
                <a:solidFill>
                  <a:srgbClr val="000000"/>
                </a:solidFill>
                <a:effectLst/>
                <a:uFillTx/>
                <a:latin typeface="Arial"/>
              </a:rPr>
              <a:t>Szósty poziom konspektu</a:t>
            </a:r>
            <a:endParaRPr b="0" lang="pl-PL" sz="109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pl-PL" sz="1090" strike="noStrike" u="none">
                <a:solidFill>
                  <a:srgbClr val="000000"/>
                </a:solidFill>
                <a:effectLst/>
                <a:uFillTx/>
                <a:latin typeface="Arial"/>
              </a:rPr>
              <a:t>Siódmy poziom konspektu</a:t>
            </a:r>
            <a:endParaRPr b="0" lang="pl-PL" sz="1090" strike="noStrike" u="none">
              <a:solidFill>
                <a:srgbClr val="000000"/>
              </a:solidFill>
              <a:effectLst/>
              <a:uFillTx/>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usta strona">
    <p:bg>
      <p:bgPr>
        <a:solidFill>
          <a:schemeClr val="lt1"/>
        </a:solidFill>
      </p:bgPr>
    </p:bg>
    <p:spTree>
      <p:nvGrpSpPr>
        <p:cNvPr id="1" name=""/>
        <p:cNvGrpSpPr/>
        <p:nvPr/>
      </p:nvGrpSpPr>
      <p:grpSpPr>
        <a:xfrm>
          <a:off x="0" y="0"/>
          <a:ext cx="0" cy="0"/>
          <a:chOff x="0" y="0"/>
          <a:chExt cx="0" cy="0"/>
        </a:xfrm>
      </p:grpSpPr>
      <p:sp>
        <p:nvSpPr>
          <p:cNvPr id="41" name="PlaceHolder 1"/>
          <p:cNvSpPr>
            <a:spLocks noGrp="1"/>
          </p:cNvSpPr>
          <p:nvPr>
            <p:ph type="dt" idx="12"/>
          </p:nvPr>
        </p:nvSpPr>
        <p:spPr>
          <a:xfrm>
            <a:off x="9051120" y="6356520"/>
            <a:ext cx="1292040" cy="167040"/>
          </a:xfrm>
          <a:prstGeom prst="rect">
            <a:avLst/>
          </a:prstGeom>
          <a:noFill/>
          <a:ln w="0">
            <a:noFill/>
          </a:ln>
        </p:spPr>
        <p:txBody>
          <a:bodyPr lIns="0" rIns="0" tIns="0" bIns="0" anchor="t">
            <a:noAutofit/>
          </a:bodyPr>
          <a:lstStyle>
            <a:lvl1pPr indent="0">
              <a:buNone/>
              <a:defRPr b="0" lang="pl-PL" sz="1400" strike="noStrike" u="none">
                <a:solidFill>
                  <a:srgbClr val="000000"/>
                </a:solidFill>
                <a:effectLst/>
                <a:uFillTx/>
                <a:latin typeface="Times New Roman"/>
              </a:defRPr>
            </a:lvl1pPr>
          </a:lstStyle>
          <a:p>
            <a:pPr indent="0">
              <a:buNone/>
            </a:pPr>
            <a:r>
              <a:rPr b="0" lang="pl-PL" sz="1400" strike="noStrike" u="none">
                <a:solidFill>
                  <a:srgbClr val="000000"/>
                </a:solidFill>
                <a:effectLst/>
                <a:uFillTx/>
                <a:latin typeface="Times New Roman"/>
              </a:rPr>
              <a:t>&lt;data/godzina&gt;</a:t>
            </a:r>
            <a:endParaRPr b="0" lang="pl-PL" sz="1400" strike="noStrike" u="none">
              <a:solidFill>
                <a:srgbClr val="000000"/>
              </a:solidFill>
              <a:effectLst/>
              <a:uFillTx/>
              <a:latin typeface="Times New Roman"/>
            </a:endParaRPr>
          </a:p>
        </p:txBody>
      </p:sp>
      <p:sp>
        <p:nvSpPr>
          <p:cNvPr id="42" name="PlaceHolder 2"/>
          <p:cNvSpPr>
            <a:spLocks noGrp="1"/>
          </p:cNvSpPr>
          <p:nvPr>
            <p:ph type="ftr" idx="13"/>
          </p:nvPr>
        </p:nvSpPr>
        <p:spPr>
          <a:xfrm>
            <a:off x="6220080" y="6356520"/>
            <a:ext cx="2584800" cy="167040"/>
          </a:xfrm>
          <a:prstGeom prst="rect">
            <a:avLst/>
          </a:prstGeom>
          <a:noFill/>
          <a:ln w="0">
            <a:noFill/>
          </a:ln>
        </p:spPr>
        <p:txBody>
          <a:bodyPr lIns="0" rIns="0" tIns="0" bIns="0" anchor="t">
            <a:noAutofit/>
          </a:bodyPr>
          <a:lstStyle>
            <a:lvl1pPr indent="0" algn="ctr">
              <a:buNone/>
              <a:defRPr b="0" lang="pl-PL" sz="1400" strike="noStrike" u="none">
                <a:solidFill>
                  <a:srgbClr val="000000"/>
                </a:solidFill>
                <a:effectLst/>
                <a:uFillTx/>
                <a:latin typeface="Times New Roman"/>
              </a:defRPr>
            </a:lvl1pPr>
          </a:lstStyle>
          <a:p>
            <a:pPr indent="0" algn="ctr">
              <a:buNone/>
            </a:pPr>
            <a:r>
              <a:rPr b="0" lang="pl-PL" sz="1400" strike="noStrike" u="none">
                <a:solidFill>
                  <a:srgbClr val="000000"/>
                </a:solidFill>
                <a:effectLst/>
                <a:uFillTx/>
                <a:latin typeface="Times New Roman"/>
              </a:rPr>
              <a:t>&lt;stopka&gt;</a:t>
            </a:r>
            <a:endParaRPr b="0" lang="pl-PL" sz="1400" strike="noStrike" u="none">
              <a:solidFill>
                <a:srgbClr val="000000"/>
              </a:solidFill>
              <a:effectLst/>
              <a:uFillTx/>
              <a:latin typeface="Times New Roman"/>
            </a:endParaRPr>
          </a:p>
        </p:txBody>
      </p:sp>
      <p:cxnSp>
        <p:nvCxnSpPr>
          <p:cNvPr id="43" name="Google Shape;151;p15"/>
          <p:cNvCxnSpPr/>
          <p:nvPr/>
        </p:nvCxnSpPr>
        <p:spPr>
          <a:xfrm>
            <a:off x="593640" y="6186600"/>
            <a:ext cx="11004840" cy="360"/>
          </a:xfrm>
          <a:prstGeom prst="straightConnector1">
            <a:avLst/>
          </a:prstGeom>
          <a:ln w="9525">
            <a:solidFill>
              <a:srgbClr val="002c58"/>
            </a:solidFill>
            <a:miter/>
          </a:ln>
        </p:spPr>
      </p:cxnSp>
      <p:pic>
        <p:nvPicPr>
          <p:cNvPr id="44" name="Google Shape;152;p15" descr=""/>
          <p:cNvPicPr/>
          <p:nvPr/>
        </p:nvPicPr>
        <p:blipFill>
          <a:blip r:embed="rId2"/>
          <a:stretch/>
        </p:blipFill>
        <p:spPr>
          <a:xfrm>
            <a:off x="615600" y="6359760"/>
            <a:ext cx="2094840" cy="147600"/>
          </a:xfrm>
          <a:prstGeom prst="rect">
            <a:avLst/>
          </a:prstGeom>
          <a:noFill/>
          <a:ln w="0">
            <a:noFill/>
          </a:ln>
        </p:spPr>
      </p:pic>
      <p:sp>
        <p:nvSpPr>
          <p:cNvPr id="45" name="PlaceHolder 3"/>
          <p:cNvSpPr>
            <a:spLocks noGrp="1"/>
          </p:cNvSpPr>
          <p:nvPr>
            <p:ph type="sldNum" idx="14"/>
          </p:nvPr>
        </p:nvSpPr>
        <p:spPr>
          <a:xfrm>
            <a:off x="11409120" y="6333120"/>
            <a:ext cx="731520" cy="524520"/>
          </a:xfrm>
          <a:prstGeom prst="rect">
            <a:avLst/>
          </a:prstGeom>
          <a:noFill/>
          <a:ln w="0">
            <a:noFill/>
          </a:ln>
        </p:spPr>
        <p:txBody>
          <a:bodyPr lIns="0" rIns="0" tIns="0" bIns="0" anchor="t">
            <a:noAutofit/>
          </a:bodyPr>
          <a:lstStyle>
            <a:lvl1pPr indent="0" algn="r" defTabSz="914400">
              <a:lnSpc>
                <a:spcPct val="100000"/>
              </a:lnSpc>
              <a:buNone/>
              <a:tabLst>
                <a:tab algn="l" pos="0"/>
              </a:tabLst>
              <a:defRPr b="0" lang="pl-PL" sz="1360" strike="noStrike" u="none">
                <a:solidFill>
                  <a:schemeClr val="dk1"/>
                </a:solidFill>
                <a:effectLst/>
                <a:uFillTx/>
                <a:latin typeface="Arial"/>
                <a:ea typeface="Arial"/>
              </a:defRPr>
            </a:lvl1pPr>
          </a:lstStyle>
          <a:p>
            <a:pPr indent="0" algn="r" defTabSz="914400">
              <a:lnSpc>
                <a:spcPct val="100000"/>
              </a:lnSpc>
              <a:buNone/>
              <a:tabLst>
                <a:tab algn="l" pos="0"/>
              </a:tabLst>
            </a:pPr>
            <a:fld id="{185605E6-89F4-4FC3-AD2E-E92B852599CB}" type="slidenum">
              <a:rPr b="0" lang="pl-PL" sz="1360" strike="noStrike" u="none">
                <a:solidFill>
                  <a:schemeClr val="dk1"/>
                </a:solidFill>
                <a:effectLst/>
                <a:uFillTx/>
                <a:latin typeface="Arial"/>
                <a:ea typeface="Arial"/>
              </a:rPr>
              <a:t>&lt;numer&gt;</a:t>
            </a:fld>
            <a:endParaRPr b="0" lang="pl-PL" sz="1360" strike="noStrike" u="none">
              <a:solidFill>
                <a:srgbClr val="000000"/>
              </a:solidFill>
              <a:effectLst/>
              <a:uFillTx/>
              <a:latin typeface="Times New Roman"/>
            </a:endParaRPr>
          </a:p>
        </p:txBody>
      </p:sp>
      <p:sp>
        <p:nvSpPr>
          <p:cNvPr id="4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pl-PL" sz="1800" strike="noStrike" u="none">
                <a:solidFill>
                  <a:schemeClr val="dk1"/>
                </a:solidFill>
                <a:effectLst/>
                <a:uFillTx/>
                <a:latin typeface="Arial"/>
              </a:rPr>
              <a:t>Kliknij, aby edytować format tekstu tytułu</a:t>
            </a:r>
            <a:endParaRPr b="0" lang="pl-PL" sz="1800" strike="noStrike" u="none">
              <a:solidFill>
                <a:schemeClr val="dk1"/>
              </a:solidFill>
              <a:effectLst/>
              <a:uFillTx/>
              <a:latin typeface="Arial"/>
            </a:endParaRPr>
          </a:p>
        </p:txBody>
      </p:sp>
      <p:sp>
        <p:nvSpPr>
          <p:cNvPr id="4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l-PL" sz="1270" strike="noStrike" u="none">
                <a:solidFill>
                  <a:srgbClr val="000000"/>
                </a:solidFill>
                <a:effectLst/>
                <a:uFillTx/>
                <a:latin typeface="Arial"/>
              </a:rPr>
              <a:t>Kliknij, aby edytować format tekstu konspektu</a:t>
            </a:r>
            <a:endParaRPr b="0" lang="pl-PL" sz="127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pl-PL" sz="1270" strike="noStrike" u="none">
                <a:solidFill>
                  <a:srgbClr val="000000"/>
                </a:solidFill>
                <a:effectLst/>
                <a:uFillTx/>
                <a:latin typeface="Arial"/>
              </a:rPr>
              <a:t>Drugi poziom konspektu</a:t>
            </a:r>
            <a:endParaRPr b="0" lang="pl-PL" sz="127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pl-PL" sz="1270" strike="noStrike" u="none">
                <a:solidFill>
                  <a:srgbClr val="000000"/>
                </a:solidFill>
                <a:effectLst/>
                <a:uFillTx/>
                <a:latin typeface="Arial"/>
              </a:rPr>
              <a:t>Trzeci poziom konspektu</a:t>
            </a:r>
            <a:endParaRPr b="0" lang="pl-PL" sz="127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pl-PL" sz="1270" strike="noStrike" u="none">
                <a:solidFill>
                  <a:srgbClr val="000000"/>
                </a:solidFill>
                <a:effectLst/>
                <a:uFillTx/>
                <a:latin typeface="Arial"/>
              </a:rPr>
              <a:t>Czwarty poziom konspektu</a:t>
            </a:r>
            <a:endParaRPr b="0" lang="pl-PL" sz="127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pl-PL" sz="2000" strike="noStrike" u="none">
                <a:solidFill>
                  <a:srgbClr val="000000"/>
                </a:solidFill>
                <a:effectLst/>
                <a:uFillTx/>
                <a:latin typeface="Arial"/>
              </a:rPr>
              <a:t>Piąty poziom konspektu</a:t>
            </a:r>
            <a:endParaRPr b="0" lang="pl-PL"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pl-PL" sz="2000" strike="noStrike" u="none">
                <a:solidFill>
                  <a:srgbClr val="000000"/>
                </a:solidFill>
                <a:effectLst/>
                <a:uFillTx/>
                <a:latin typeface="Arial"/>
              </a:rPr>
              <a:t>Szósty poziom konspektu</a:t>
            </a:r>
            <a:endParaRPr b="0" lang="pl-PL"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pl-PL" sz="2000" strike="noStrike" u="none">
                <a:solidFill>
                  <a:srgbClr val="000000"/>
                </a:solidFill>
                <a:effectLst/>
                <a:uFillTx/>
                <a:latin typeface="Arial"/>
              </a:rPr>
              <a:t>Siódmy poziom konspektu</a:t>
            </a:r>
            <a:endParaRPr b="0" lang="pl-PL" sz="2000" strike="noStrike" u="none">
              <a:solidFill>
                <a:srgbClr val="000000"/>
              </a:solidFill>
              <a:effectLst/>
              <a:uFillTx/>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ajd końcowy">
    <p:bg>
      <p:bgPr>
        <a:solidFill>
          <a:schemeClr val="lt1"/>
        </a:solidFill>
      </p:bgPr>
    </p:bg>
    <p:spTree>
      <p:nvGrpSpPr>
        <p:cNvPr id="1" name=""/>
        <p:cNvGrpSpPr/>
        <p:nvPr/>
      </p:nvGrpSpPr>
      <p:grpSpPr>
        <a:xfrm>
          <a:off x="0" y="0"/>
          <a:ext cx="0" cy="0"/>
          <a:chOff x="0" y="0"/>
          <a:chExt cx="0" cy="0"/>
        </a:xfrm>
      </p:grpSpPr>
      <p:sp>
        <p:nvSpPr>
          <p:cNvPr id="48" name="PlaceHolder 1"/>
          <p:cNvSpPr>
            <a:spLocks noGrp="1"/>
          </p:cNvSpPr>
          <p:nvPr>
            <p:ph type="dt" idx="15"/>
          </p:nvPr>
        </p:nvSpPr>
        <p:spPr>
          <a:xfrm>
            <a:off x="9051120" y="6356520"/>
            <a:ext cx="1292040" cy="167040"/>
          </a:xfrm>
          <a:prstGeom prst="rect">
            <a:avLst/>
          </a:prstGeom>
          <a:noFill/>
          <a:ln w="0">
            <a:noFill/>
          </a:ln>
        </p:spPr>
        <p:txBody>
          <a:bodyPr lIns="0" rIns="0" tIns="0" bIns="0" anchor="t">
            <a:noAutofit/>
          </a:bodyPr>
          <a:lstStyle>
            <a:lvl1pPr indent="0">
              <a:buNone/>
              <a:defRPr b="0" lang="pl-PL" sz="1400" strike="noStrike" u="none">
                <a:solidFill>
                  <a:srgbClr val="000000"/>
                </a:solidFill>
                <a:effectLst/>
                <a:uFillTx/>
                <a:latin typeface="Times New Roman"/>
              </a:defRPr>
            </a:lvl1pPr>
          </a:lstStyle>
          <a:p>
            <a:pPr indent="0">
              <a:buNone/>
            </a:pPr>
            <a:r>
              <a:rPr b="0" lang="pl-PL" sz="1400" strike="noStrike" u="none">
                <a:solidFill>
                  <a:srgbClr val="000000"/>
                </a:solidFill>
                <a:effectLst/>
                <a:uFillTx/>
                <a:latin typeface="Times New Roman"/>
              </a:rPr>
              <a:t>&lt;data/godzina&gt;</a:t>
            </a:r>
            <a:endParaRPr b="0" lang="pl-PL" sz="1400" strike="noStrike" u="none">
              <a:solidFill>
                <a:srgbClr val="000000"/>
              </a:solidFill>
              <a:effectLst/>
              <a:uFillTx/>
              <a:latin typeface="Times New Roman"/>
            </a:endParaRPr>
          </a:p>
        </p:txBody>
      </p:sp>
      <p:sp>
        <p:nvSpPr>
          <p:cNvPr id="49" name="PlaceHolder 2"/>
          <p:cNvSpPr>
            <a:spLocks noGrp="1"/>
          </p:cNvSpPr>
          <p:nvPr>
            <p:ph type="ftr" idx="16"/>
          </p:nvPr>
        </p:nvSpPr>
        <p:spPr>
          <a:xfrm>
            <a:off x="6220080" y="6356520"/>
            <a:ext cx="2584800" cy="167040"/>
          </a:xfrm>
          <a:prstGeom prst="rect">
            <a:avLst/>
          </a:prstGeom>
          <a:noFill/>
          <a:ln w="0">
            <a:noFill/>
          </a:ln>
        </p:spPr>
        <p:txBody>
          <a:bodyPr lIns="0" rIns="0" tIns="0" bIns="0" anchor="t">
            <a:noAutofit/>
          </a:bodyPr>
          <a:lstStyle>
            <a:lvl1pPr indent="0" algn="ctr">
              <a:buNone/>
              <a:defRPr b="0" lang="pl-PL" sz="1400" strike="noStrike" u="none">
                <a:solidFill>
                  <a:srgbClr val="000000"/>
                </a:solidFill>
                <a:effectLst/>
                <a:uFillTx/>
                <a:latin typeface="Times New Roman"/>
              </a:defRPr>
            </a:lvl1pPr>
          </a:lstStyle>
          <a:p>
            <a:pPr indent="0" algn="ctr">
              <a:buNone/>
            </a:pPr>
            <a:r>
              <a:rPr b="0" lang="pl-PL" sz="1400" strike="noStrike" u="none">
                <a:solidFill>
                  <a:srgbClr val="000000"/>
                </a:solidFill>
                <a:effectLst/>
                <a:uFillTx/>
                <a:latin typeface="Times New Roman"/>
              </a:rPr>
              <a:t>&lt;stopka&gt;</a:t>
            </a:r>
            <a:endParaRPr b="0" lang="pl-PL" sz="1400" strike="noStrike" u="none">
              <a:solidFill>
                <a:srgbClr val="000000"/>
              </a:solidFill>
              <a:effectLst/>
              <a:uFillTx/>
              <a:latin typeface="Times New Roman"/>
            </a:endParaRPr>
          </a:p>
        </p:txBody>
      </p:sp>
      <p:cxnSp>
        <p:nvCxnSpPr>
          <p:cNvPr id="50" name="Google Shape;157;p16"/>
          <p:cNvCxnSpPr/>
          <p:nvPr/>
        </p:nvCxnSpPr>
        <p:spPr>
          <a:xfrm>
            <a:off x="593640" y="6186600"/>
            <a:ext cx="11004840" cy="360"/>
          </a:xfrm>
          <a:prstGeom prst="straightConnector1">
            <a:avLst/>
          </a:prstGeom>
          <a:ln w="9525">
            <a:solidFill>
              <a:srgbClr val="002c58"/>
            </a:solidFill>
            <a:miter/>
          </a:ln>
        </p:spPr>
      </p:cxnSp>
      <p:pic>
        <p:nvPicPr>
          <p:cNvPr id="51" name="Google Shape;158;p16" descr=""/>
          <p:cNvPicPr/>
          <p:nvPr/>
        </p:nvPicPr>
        <p:blipFill>
          <a:blip r:embed="rId2"/>
          <a:stretch/>
        </p:blipFill>
        <p:spPr>
          <a:xfrm>
            <a:off x="615600" y="6359760"/>
            <a:ext cx="2094840" cy="147600"/>
          </a:xfrm>
          <a:prstGeom prst="rect">
            <a:avLst/>
          </a:prstGeom>
          <a:noFill/>
          <a:ln w="0">
            <a:noFill/>
          </a:ln>
        </p:spPr>
      </p:pic>
      <p:cxnSp>
        <p:nvCxnSpPr>
          <p:cNvPr id="52" name="Google Shape;159;p16"/>
          <p:cNvCxnSpPr/>
          <p:nvPr/>
        </p:nvCxnSpPr>
        <p:spPr>
          <a:xfrm>
            <a:off x="593640" y="2778120"/>
            <a:ext cx="8211600" cy="360"/>
          </a:xfrm>
          <a:prstGeom prst="straightConnector1">
            <a:avLst/>
          </a:prstGeom>
          <a:ln w="50800">
            <a:solidFill>
              <a:srgbClr val="002c58"/>
            </a:solidFill>
            <a:miter/>
          </a:ln>
        </p:spPr>
      </p:cxnSp>
      <p:sp>
        <p:nvSpPr>
          <p:cNvPr id="53" name="PlaceHolder 3"/>
          <p:cNvSpPr>
            <a:spLocks noGrp="1"/>
          </p:cNvSpPr>
          <p:nvPr>
            <p:ph type="title"/>
          </p:nvPr>
        </p:nvSpPr>
        <p:spPr>
          <a:xfrm>
            <a:off x="593640" y="3060000"/>
            <a:ext cx="8210880" cy="1356480"/>
          </a:xfrm>
          <a:prstGeom prst="rect">
            <a:avLst/>
          </a:prstGeom>
          <a:noFill/>
          <a:ln w="0">
            <a:noFill/>
          </a:ln>
        </p:spPr>
        <p:txBody>
          <a:bodyPr lIns="0" rIns="0" tIns="0" bIns="0" anchor="t">
            <a:noAutofit/>
          </a:bodyPr>
          <a:p>
            <a:pPr indent="0">
              <a:buNone/>
            </a:pPr>
            <a:r>
              <a:rPr b="0" lang="pl-PL" sz="4900" strike="noStrike" u="none">
                <a:solidFill>
                  <a:schemeClr val="dk1"/>
                </a:solidFill>
                <a:effectLst/>
                <a:uFillTx/>
                <a:latin typeface="Arial"/>
              </a:rPr>
              <a:t>Kliknij, aby edytować format tekstu tytułu</a:t>
            </a:r>
            <a:endParaRPr b="0" lang="pl-PL" sz="4900" strike="noStrike" u="none">
              <a:solidFill>
                <a:schemeClr val="dk1"/>
              </a:solidFill>
              <a:effectLst/>
              <a:uFillTx/>
              <a:latin typeface="Arial"/>
            </a:endParaRPr>
          </a:p>
        </p:txBody>
      </p:sp>
      <p:sp>
        <p:nvSpPr>
          <p:cNvPr id="54" name="PlaceHolder 4"/>
          <p:cNvSpPr>
            <a:spLocks noGrp="1"/>
          </p:cNvSpPr>
          <p:nvPr>
            <p:ph type="sldNum" idx="17"/>
          </p:nvPr>
        </p:nvSpPr>
        <p:spPr>
          <a:xfrm>
            <a:off x="11409120" y="6333120"/>
            <a:ext cx="731520" cy="524520"/>
          </a:xfrm>
          <a:prstGeom prst="rect">
            <a:avLst/>
          </a:prstGeom>
          <a:noFill/>
          <a:ln w="0">
            <a:noFill/>
          </a:ln>
        </p:spPr>
        <p:txBody>
          <a:bodyPr lIns="0" rIns="0" tIns="0" bIns="0" anchor="t">
            <a:noAutofit/>
          </a:bodyPr>
          <a:lstStyle>
            <a:lvl1pPr indent="0" algn="r" defTabSz="914400">
              <a:lnSpc>
                <a:spcPct val="100000"/>
              </a:lnSpc>
              <a:buNone/>
              <a:tabLst>
                <a:tab algn="l" pos="0"/>
              </a:tabLst>
              <a:defRPr b="0" lang="pl-PL" sz="1360" strike="noStrike" u="none">
                <a:solidFill>
                  <a:schemeClr val="dk1"/>
                </a:solidFill>
                <a:effectLst/>
                <a:uFillTx/>
                <a:latin typeface="Arial"/>
                <a:ea typeface="Arial"/>
              </a:defRPr>
            </a:lvl1pPr>
          </a:lstStyle>
          <a:p>
            <a:pPr indent="0" algn="r" defTabSz="914400">
              <a:lnSpc>
                <a:spcPct val="100000"/>
              </a:lnSpc>
              <a:buNone/>
              <a:tabLst>
                <a:tab algn="l" pos="0"/>
              </a:tabLst>
            </a:pPr>
            <a:fld id="{2D19AA24-7919-4BCB-B0EC-38659D9D9F16}" type="slidenum">
              <a:rPr b="0" lang="pl-PL" sz="1360" strike="noStrike" u="none">
                <a:solidFill>
                  <a:schemeClr val="dk1"/>
                </a:solidFill>
                <a:effectLst/>
                <a:uFillTx/>
                <a:latin typeface="Arial"/>
                <a:ea typeface="Arial"/>
              </a:rPr>
              <a:t>&lt;numer&gt;</a:t>
            </a:fld>
            <a:endParaRPr b="0" lang="pl-PL" sz="1360" strike="noStrike" u="none">
              <a:solidFill>
                <a:srgbClr val="000000"/>
              </a:solidFill>
              <a:effectLst/>
              <a:uFillTx/>
              <a:latin typeface="Times New Roman"/>
            </a:endParaRPr>
          </a:p>
        </p:txBody>
      </p:sp>
      <p:sp>
        <p:nvSpPr>
          <p:cNvPr id="5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l-PL" sz="1270" strike="noStrike" u="none">
                <a:solidFill>
                  <a:srgbClr val="000000"/>
                </a:solidFill>
                <a:effectLst/>
                <a:uFillTx/>
                <a:latin typeface="Arial"/>
              </a:rPr>
              <a:t>Kliknij, aby edytować format tekstu konspektu</a:t>
            </a:r>
            <a:endParaRPr b="0" lang="pl-PL" sz="127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pl-PL" sz="1270" strike="noStrike" u="none">
                <a:solidFill>
                  <a:srgbClr val="000000"/>
                </a:solidFill>
                <a:effectLst/>
                <a:uFillTx/>
                <a:latin typeface="Arial"/>
              </a:rPr>
              <a:t>Drugi poziom konspektu</a:t>
            </a:r>
            <a:endParaRPr b="0" lang="pl-PL" sz="127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pl-PL" sz="1270" strike="noStrike" u="none">
                <a:solidFill>
                  <a:srgbClr val="000000"/>
                </a:solidFill>
                <a:effectLst/>
                <a:uFillTx/>
                <a:latin typeface="Arial"/>
              </a:rPr>
              <a:t>Trzeci poziom konspektu</a:t>
            </a:r>
            <a:endParaRPr b="0" lang="pl-PL" sz="127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pl-PL" sz="1270" strike="noStrike" u="none">
                <a:solidFill>
                  <a:srgbClr val="000000"/>
                </a:solidFill>
                <a:effectLst/>
                <a:uFillTx/>
                <a:latin typeface="Arial"/>
              </a:rPr>
              <a:t>Czwarty poziom konspektu</a:t>
            </a:r>
            <a:endParaRPr b="0" lang="pl-PL" sz="127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pl-PL" sz="2000" strike="noStrike" u="none">
                <a:solidFill>
                  <a:srgbClr val="000000"/>
                </a:solidFill>
                <a:effectLst/>
                <a:uFillTx/>
                <a:latin typeface="Arial"/>
              </a:rPr>
              <a:t>Piąty poziom konspektu</a:t>
            </a:r>
            <a:endParaRPr b="0" lang="pl-PL"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pl-PL" sz="2000" strike="noStrike" u="none">
                <a:solidFill>
                  <a:srgbClr val="000000"/>
                </a:solidFill>
                <a:effectLst/>
                <a:uFillTx/>
                <a:latin typeface="Arial"/>
              </a:rPr>
              <a:t>Szósty poziom konspektu</a:t>
            </a:r>
            <a:endParaRPr b="0" lang="pl-PL"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pl-PL" sz="2000" strike="noStrike" u="none">
                <a:solidFill>
                  <a:srgbClr val="000000"/>
                </a:solidFill>
                <a:effectLst/>
                <a:uFillTx/>
                <a:latin typeface="Arial"/>
              </a:rPr>
              <a:t>Siódmy poziom konspektu</a:t>
            </a:r>
            <a:endParaRPr b="0" lang="pl-PL" sz="2000" strike="noStrike" u="none">
              <a:solidFill>
                <a:srgbClr val="000000"/>
              </a:solidFill>
              <a:effectLst/>
              <a:uFillTx/>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kładka granat">
    <p:bg>
      <p:bgPr>
        <a:solidFill>
          <a:schemeClr val="lt1"/>
        </a:solidFill>
      </p:bgPr>
    </p:bg>
    <p:spTree>
      <p:nvGrpSpPr>
        <p:cNvPr id="1" name=""/>
        <p:cNvGrpSpPr/>
        <p:nvPr/>
      </p:nvGrpSpPr>
      <p:grpSpPr>
        <a:xfrm>
          <a:off x="0" y="0"/>
          <a:ext cx="0" cy="0"/>
          <a:chOff x="0" y="0"/>
          <a:chExt cx="0" cy="0"/>
        </a:xfrm>
      </p:grpSpPr>
      <p:sp>
        <p:nvSpPr>
          <p:cNvPr id="56" name="PlaceHolder 1"/>
          <p:cNvSpPr>
            <a:spLocks noGrp="1"/>
          </p:cNvSpPr>
          <p:nvPr>
            <p:ph type="title"/>
          </p:nvPr>
        </p:nvSpPr>
        <p:spPr>
          <a:xfrm>
            <a:off x="593640" y="4102200"/>
            <a:ext cx="11004120" cy="351360"/>
          </a:xfrm>
          <a:prstGeom prst="rect">
            <a:avLst/>
          </a:prstGeom>
          <a:noFill/>
          <a:ln w="0">
            <a:noFill/>
          </a:ln>
        </p:spPr>
        <p:txBody>
          <a:bodyPr lIns="0" rIns="0" tIns="0" bIns="0" anchor="t">
            <a:noAutofit/>
          </a:bodyPr>
          <a:p>
            <a:pPr indent="0">
              <a:buNone/>
            </a:pPr>
            <a:r>
              <a:rPr b="0" lang="pl-PL" sz="2540" strike="noStrike" u="none">
                <a:solidFill>
                  <a:schemeClr val="dk1"/>
                </a:solidFill>
                <a:effectLst/>
                <a:uFillTx/>
                <a:latin typeface="Arial"/>
              </a:rPr>
              <a:t>Kliknij, aby edytować format tekstu tytułu</a:t>
            </a:r>
            <a:endParaRPr b="0" lang="pl-PL" sz="2540" strike="noStrike" u="none">
              <a:solidFill>
                <a:schemeClr val="dk1"/>
              </a:solidFill>
              <a:effectLst/>
              <a:uFillTx/>
              <a:latin typeface="Arial"/>
            </a:endParaRPr>
          </a:p>
        </p:txBody>
      </p:sp>
      <p:cxnSp>
        <p:nvCxnSpPr>
          <p:cNvPr id="57" name="Google Shape;165;p17"/>
          <p:cNvCxnSpPr/>
          <p:nvPr/>
        </p:nvCxnSpPr>
        <p:spPr>
          <a:xfrm>
            <a:off x="593640" y="3946680"/>
            <a:ext cx="11004840" cy="360"/>
          </a:xfrm>
          <a:prstGeom prst="straightConnector1">
            <a:avLst/>
          </a:prstGeom>
          <a:ln w="9525">
            <a:solidFill>
              <a:srgbClr val="ffffff"/>
            </a:solidFill>
            <a:miter/>
          </a:ln>
        </p:spPr>
      </p:cxnSp>
      <p:pic>
        <p:nvPicPr>
          <p:cNvPr id="58" name="Google Shape;166;p17" descr=""/>
          <p:cNvPicPr/>
          <p:nvPr/>
        </p:nvPicPr>
        <p:blipFill>
          <a:blip r:embed="rId2"/>
          <a:stretch/>
        </p:blipFill>
        <p:spPr>
          <a:xfrm>
            <a:off x="593640" y="731520"/>
            <a:ext cx="2979360" cy="210240"/>
          </a:xfrm>
          <a:prstGeom prst="rect">
            <a:avLst/>
          </a:prstGeom>
          <a:noFill/>
          <a:ln w="0">
            <a:noFill/>
          </a:ln>
        </p:spPr>
      </p:pic>
      <p:cxnSp>
        <p:nvCxnSpPr>
          <p:cNvPr id="59" name="Google Shape;167;p17"/>
          <p:cNvCxnSpPr/>
          <p:nvPr/>
        </p:nvCxnSpPr>
        <p:spPr>
          <a:xfrm>
            <a:off x="593640" y="489600"/>
            <a:ext cx="10982880" cy="360"/>
          </a:xfrm>
          <a:prstGeom prst="straightConnector1">
            <a:avLst/>
          </a:prstGeom>
          <a:ln w="50800">
            <a:solidFill>
              <a:srgbClr val="ffffff"/>
            </a:solidFill>
            <a:miter/>
          </a:ln>
        </p:spPr>
      </p:cxnSp>
      <p:cxnSp>
        <p:nvCxnSpPr>
          <p:cNvPr id="60" name="Google Shape;168;p17"/>
          <p:cNvCxnSpPr/>
          <p:nvPr/>
        </p:nvCxnSpPr>
        <p:spPr>
          <a:xfrm>
            <a:off x="593640" y="6186600"/>
            <a:ext cx="11004840" cy="360"/>
          </a:xfrm>
          <a:prstGeom prst="straightConnector1">
            <a:avLst/>
          </a:prstGeom>
          <a:ln w="9525">
            <a:solidFill>
              <a:srgbClr val="ffffff"/>
            </a:solidFill>
            <a:miter/>
          </a:ln>
        </p:spPr>
      </p:cxnSp>
      <p:sp>
        <p:nvSpPr>
          <p:cNvPr id="61" name="PlaceHolder 2"/>
          <p:cNvSpPr>
            <a:spLocks noGrp="1"/>
          </p:cNvSpPr>
          <p:nvPr>
            <p:ph type="dt" idx="18"/>
          </p:nvPr>
        </p:nvSpPr>
        <p:spPr>
          <a:xfrm>
            <a:off x="9051120" y="6356520"/>
            <a:ext cx="1296360" cy="167040"/>
          </a:xfrm>
          <a:prstGeom prst="rect">
            <a:avLst/>
          </a:prstGeom>
          <a:noFill/>
          <a:ln w="0">
            <a:noFill/>
          </a:ln>
        </p:spPr>
        <p:txBody>
          <a:bodyPr lIns="0" rIns="0" tIns="0" bIns="0" anchor="t">
            <a:noAutofit/>
          </a:bodyPr>
          <a:lstStyle>
            <a:lvl1pPr indent="0">
              <a:buNone/>
              <a:defRPr b="0" lang="pl-PL" sz="1400" strike="noStrike" u="none">
                <a:solidFill>
                  <a:srgbClr val="000000"/>
                </a:solidFill>
                <a:effectLst/>
                <a:uFillTx/>
                <a:latin typeface="Times New Roman"/>
              </a:defRPr>
            </a:lvl1pPr>
          </a:lstStyle>
          <a:p>
            <a:pPr indent="0">
              <a:buNone/>
            </a:pPr>
            <a:r>
              <a:rPr b="0" lang="pl-PL" sz="1400" strike="noStrike" u="none">
                <a:solidFill>
                  <a:srgbClr val="000000"/>
                </a:solidFill>
                <a:effectLst/>
                <a:uFillTx/>
                <a:latin typeface="Times New Roman"/>
              </a:rPr>
              <a:t>&lt;data/godzina&gt;</a:t>
            </a:r>
            <a:endParaRPr b="0" lang="pl-PL" sz="1400" strike="noStrike" u="none">
              <a:solidFill>
                <a:srgbClr val="000000"/>
              </a:solidFill>
              <a:effectLst/>
              <a:uFillTx/>
              <a:latin typeface="Times New Roman"/>
            </a:endParaRPr>
          </a:p>
        </p:txBody>
      </p:sp>
      <p:sp>
        <p:nvSpPr>
          <p:cNvPr id="62" name="PlaceHolder 3"/>
          <p:cNvSpPr>
            <a:spLocks noGrp="1"/>
          </p:cNvSpPr>
          <p:nvPr>
            <p:ph type="ftr" idx="19"/>
          </p:nvPr>
        </p:nvSpPr>
        <p:spPr>
          <a:xfrm>
            <a:off x="6220080" y="6356520"/>
            <a:ext cx="2584800" cy="167040"/>
          </a:xfrm>
          <a:prstGeom prst="rect">
            <a:avLst/>
          </a:prstGeom>
          <a:noFill/>
          <a:ln w="0">
            <a:noFill/>
          </a:ln>
        </p:spPr>
        <p:txBody>
          <a:bodyPr lIns="0" rIns="0" tIns="0" bIns="0" anchor="t">
            <a:noAutofit/>
          </a:bodyPr>
          <a:lstStyle>
            <a:lvl1pPr indent="0" algn="ctr">
              <a:buNone/>
              <a:defRPr b="0" lang="pl-PL" sz="1400" strike="noStrike" u="none">
                <a:solidFill>
                  <a:srgbClr val="000000"/>
                </a:solidFill>
                <a:effectLst/>
                <a:uFillTx/>
                <a:latin typeface="Times New Roman"/>
              </a:defRPr>
            </a:lvl1pPr>
          </a:lstStyle>
          <a:p>
            <a:pPr indent="0" algn="ctr">
              <a:buNone/>
            </a:pPr>
            <a:r>
              <a:rPr b="0" lang="pl-PL" sz="1400" strike="noStrike" u="none">
                <a:solidFill>
                  <a:srgbClr val="000000"/>
                </a:solidFill>
                <a:effectLst/>
                <a:uFillTx/>
                <a:latin typeface="Times New Roman"/>
              </a:rPr>
              <a:t>&lt;stopka&gt;</a:t>
            </a:r>
            <a:endParaRPr b="0" lang="pl-PL" sz="1400" strike="noStrike" u="none">
              <a:solidFill>
                <a:srgbClr val="000000"/>
              </a:solidFill>
              <a:effectLst/>
              <a:uFillTx/>
              <a:latin typeface="Times New Roman"/>
            </a:endParaRPr>
          </a:p>
        </p:txBody>
      </p:sp>
      <p:sp>
        <p:nvSpPr>
          <p:cNvPr id="63" name="PlaceHolder 4"/>
          <p:cNvSpPr>
            <a:spLocks noGrp="1"/>
          </p:cNvSpPr>
          <p:nvPr>
            <p:ph type="sldNum" idx="20"/>
          </p:nvPr>
        </p:nvSpPr>
        <p:spPr>
          <a:xfrm>
            <a:off x="11409120" y="6333120"/>
            <a:ext cx="731520" cy="524520"/>
          </a:xfrm>
          <a:prstGeom prst="rect">
            <a:avLst/>
          </a:prstGeom>
          <a:noFill/>
          <a:ln w="0">
            <a:noFill/>
          </a:ln>
        </p:spPr>
        <p:txBody>
          <a:bodyPr lIns="0" rIns="0" tIns="0" bIns="0" anchor="t">
            <a:noAutofit/>
          </a:bodyPr>
          <a:lstStyle>
            <a:lvl1pPr indent="0" algn="r" defTabSz="914400">
              <a:lnSpc>
                <a:spcPct val="100000"/>
              </a:lnSpc>
              <a:buNone/>
              <a:tabLst>
                <a:tab algn="l" pos="0"/>
              </a:tabLst>
              <a:defRPr b="0" lang="pl-PL" sz="1360" strike="noStrike" u="none">
                <a:solidFill>
                  <a:schemeClr val="dk1"/>
                </a:solidFill>
                <a:effectLst/>
                <a:uFillTx/>
                <a:latin typeface="Arial"/>
                <a:ea typeface="Arial"/>
              </a:defRPr>
            </a:lvl1pPr>
          </a:lstStyle>
          <a:p>
            <a:pPr indent="0" algn="r" defTabSz="914400">
              <a:lnSpc>
                <a:spcPct val="100000"/>
              </a:lnSpc>
              <a:buNone/>
              <a:tabLst>
                <a:tab algn="l" pos="0"/>
              </a:tabLst>
            </a:pPr>
            <a:fld id="{DC160911-DAD8-452E-B7B9-933894A5085F}" type="slidenum">
              <a:rPr b="0" lang="pl-PL" sz="1360" strike="noStrike" u="none">
                <a:solidFill>
                  <a:schemeClr val="dk1"/>
                </a:solidFill>
                <a:effectLst/>
                <a:uFillTx/>
                <a:latin typeface="Arial"/>
                <a:ea typeface="Arial"/>
              </a:rPr>
              <a:t>&lt;numer&gt;</a:t>
            </a:fld>
            <a:endParaRPr b="0" lang="pl-PL" sz="1360" strike="noStrike" u="none">
              <a:solidFill>
                <a:srgbClr val="000000"/>
              </a:solidFill>
              <a:effectLst/>
              <a:uFillTx/>
              <a:latin typeface="Times New Roman"/>
            </a:endParaRPr>
          </a:p>
        </p:txBody>
      </p:sp>
      <p:sp>
        <p:nvSpPr>
          <p:cNvPr id="6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pl-PL" sz="1270" strike="noStrike" u="none">
                <a:solidFill>
                  <a:srgbClr val="000000"/>
                </a:solidFill>
                <a:effectLst/>
                <a:uFillTx/>
                <a:latin typeface="Arial"/>
              </a:rPr>
              <a:t>Kliknij, aby edytować format tekstu konspektu</a:t>
            </a:r>
            <a:endParaRPr b="0" lang="pl-PL" sz="127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pl-PL" sz="1270" strike="noStrike" u="none">
                <a:solidFill>
                  <a:srgbClr val="000000"/>
                </a:solidFill>
                <a:effectLst/>
                <a:uFillTx/>
                <a:latin typeface="Arial"/>
              </a:rPr>
              <a:t>Drugi poziom konspektu</a:t>
            </a:r>
            <a:endParaRPr b="0" lang="pl-PL" sz="127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pl-PL" sz="1270" strike="noStrike" u="none">
                <a:solidFill>
                  <a:srgbClr val="000000"/>
                </a:solidFill>
                <a:effectLst/>
                <a:uFillTx/>
                <a:latin typeface="Arial"/>
              </a:rPr>
              <a:t>Trzeci poziom konspektu</a:t>
            </a:r>
            <a:endParaRPr b="0" lang="pl-PL" sz="127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pl-PL" sz="1270" strike="noStrike" u="none">
                <a:solidFill>
                  <a:srgbClr val="000000"/>
                </a:solidFill>
                <a:effectLst/>
                <a:uFillTx/>
                <a:latin typeface="Arial"/>
              </a:rPr>
              <a:t>Czwarty poziom konspektu</a:t>
            </a:r>
            <a:endParaRPr b="0" lang="pl-PL" sz="127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pl-PL" sz="2000" strike="noStrike" u="none">
                <a:solidFill>
                  <a:srgbClr val="000000"/>
                </a:solidFill>
                <a:effectLst/>
                <a:uFillTx/>
                <a:latin typeface="Arial"/>
              </a:rPr>
              <a:t>Piąty poziom konspektu</a:t>
            </a:r>
            <a:endParaRPr b="0" lang="pl-PL"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pl-PL" sz="2000" strike="noStrike" u="none">
                <a:solidFill>
                  <a:srgbClr val="000000"/>
                </a:solidFill>
                <a:effectLst/>
                <a:uFillTx/>
                <a:latin typeface="Arial"/>
              </a:rPr>
              <a:t>Szósty poziom konspektu</a:t>
            </a:r>
            <a:endParaRPr b="0" lang="pl-PL"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pl-PL" sz="2000" strike="noStrike" u="none">
                <a:solidFill>
                  <a:srgbClr val="000000"/>
                </a:solidFill>
                <a:effectLst/>
                <a:uFillTx/>
                <a:latin typeface="Arial"/>
              </a:rPr>
              <a:t>Siódmy poziom konspektu</a:t>
            </a:r>
            <a:endParaRPr b="0" lang="pl-PL" sz="2000" strike="noStrike" u="none">
              <a:solidFill>
                <a:srgbClr val="000000"/>
              </a:solidFill>
              <a:effectLst/>
              <a:uFillTx/>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kładka ze zdjęciem">
    <p:bg>
      <p:bgPr>
        <a:solidFill>
          <a:schemeClr val="lt1"/>
        </a:solidFill>
      </p:bgPr>
    </p:bg>
    <p:spTree>
      <p:nvGrpSpPr>
        <p:cNvPr id="1" name=""/>
        <p:cNvGrpSpPr/>
        <p:nvPr/>
      </p:nvGrpSpPr>
      <p:grpSpPr>
        <a:xfrm>
          <a:off x="0" y="0"/>
          <a:ext cx="0" cy="0"/>
          <a:chOff x="0" y="0"/>
          <a:chExt cx="0" cy="0"/>
        </a:xfrm>
      </p:grpSpPr>
      <p:sp>
        <p:nvSpPr>
          <p:cNvPr id="65" name="PlaceHolder 1"/>
          <p:cNvSpPr>
            <a:spLocks noGrp="1"/>
          </p:cNvSpPr>
          <p:nvPr>
            <p:ph type="body"/>
          </p:nvPr>
        </p:nvSpPr>
        <p:spPr>
          <a:xfrm>
            <a:off x="0" y="0"/>
            <a:ext cx="12191760" cy="6857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pl-PL" sz="1090" strike="noStrike" u="none">
                <a:solidFill>
                  <a:srgbClr val="000000"/>
                </a:solidFill>
                <a:effectLst/>
                <a:uFillTx/>
                <a:latin typeface="Arial"/>
              </a:rPr>
              <a:t>Kliknij, aby edytować format tekstu konspektu</a:t>
            </a:r>
            <a:endParaRPr b="0" lang="pl-PL" sz="109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pl-PL" sz="1090" strike="noStrike" u="none">
                <a:solidFill>
                  <a:srgbClr val="000000"/>
                </a:solidFill>
                <a:effectLst/>
                <a:uFillTx/>
                <a:latin typeface="Arial"/>
              </a:rPr>
              <a:t>Drugi poziom konspektu</a:t>
            </a:r>
            <a:endParaRPr b="0" lang="pl-PL" sz="109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pl-PL" sz="1090" strike="noStrike" u="none">
                <a:solidFill>
                  <a:srgbClr val="000000"/>
                </a:solidFill>
                <a:effectLst/>
                <a:uFillTx/>
                <a:latin typeface="Arial"/>
              </a:rPr>
              <a:t>Trzeci poziom konspektu</a:t>
            </a:r>
            <a:endParaRPr b="0" lang="pl-PL" sz="109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pl-PL" sz="1090" strike="noStrike" u="none">
                <a:solidFill>
                  <a:srgbClr val="000000"/>
                </a:solidFill>
                <a:effectLst/>
                <a:uFillTx/>
                <a:latin typeface="Arial"/>
              </a:rPr>
              <a:t>Czwarty poziom konspektu</a:t>
            </a:r>
            <a:endParaRPr b="0" lang="pl-PL" sz="109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pl-PL" sz="1090" strike="noStrike" u="none">
                <a:solidFill>
                  <a:srgbClr val="000000"/>
                </a:solidFill>
                <a:effectLst/>
                <a:uFillTx/>
                <a:latin typeface="Arial"/>
              </a:rPr>
              <a:t>Piąty poziom konspektu</a:t>
            </a:r>
            <a:endParaRPr b="0" lang="pl-PL" sz="109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pl-PL" sz="1090" strike="noStrike" u="none">
                <a:solidFill>
                  <a:srgbClr val="000000"/>
                </a:solidFill>
                <a:effectLst/>
                <a:uFillTx/>
                <a:latin typeface="Arial"/>
              </a:rPr>
              <a:t>Szósty poziom konspektu</a:t>
            </a:r>
            <a:endParaRPr b="0" lang="pl-PL" sz="109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pl-PL" sz="1090" strike="noStrike" u="none">
                <a:solidFill>
                  <a:srgbClr val="000000"/>
                </a:solidFill>
                <a:effectLst/>
                <a:uFillTx/>
                <a:latin typeface="Arial"/>
              </a:rPr>
              <a:t>Siódmy poziom konspektu</a:t>
            </a:r>
            <a:endParaRPr b="0" lang="pl-PL" sz="1090" strike="noStrike" u="none">
              <a:solidFill>
                <a:srgbClr val="000000"/>
              </a:solidFill>
              <a:effectLst/>
              <a:uFillTx/>
              <a:latin typeface="Arial"/>
            </a:endParaRPr>
          </a:p>
        </p:txBody>
      </p:sp>
      <p:sp>
        <p:nvSpPr>
          <p:cNvPr id="66" name="Google Shape;174;p18"/>
          <p:cNvSpPr/>
          <p:nvPr/>
        </p:nvSpPr>
        <p:spPr>
          <a:xfrm>
            <a:off x="347400" y="3747240"/>
            <a:ext cx="5871960" cy="3150360"/>
          </a:xfrm>
          <a:prstGeom prst="rect">
            <a:avLst/>
          </a:prstGeom>
          <a:solidFill>
            <a:schemeClr val="lt1"/>
          </a:solidFill>
          <a:ln w="0">
            <a:noFill/>
          </a:ln>
        </p:spPr>
        <p:style>
          <a:lnRef idx="0"/>
          <a:fillRef idx="0"/>
          <a:effectRef idx="0"/>
          <a:fontRef idx="minor"/>
        </p:style>
        <p:txBody>
          <a:bodyPr lIns="82800" rIns="82800" tIns="41400" bIns="41400" anchor="ctr">
            <a:noAutofit/>
          </a:bodyPr>
          <a:p>
            <a:pPr algn="ctr" defTabSz="914400">
              <a:lnSpc>
                <a:spcPct val="100000"/>
              </a:lnSpc>
              <a:tabLst>
                <a:tab algn="l" pos="0"/>
              </a:tabLst>
            </a:pPr>
            <a:endParaRPr b="0" lang="pl-PL" sz="1640" strike="noStrike" u="none">
              <a:solidFill>
                <a:schemeClr val="lt1"/>
              </a:solidFill>
              <a:effectLst/>
              <a:uFillTx/>
              <a:latin typeface="Arial"/>
              <a:ea typeface="Arial"/>
            </a:endParaRPr>
          </a:p>
        </p:txBody>
      </p:sp>
      <p:sp>
        <p:nvSpPr>
          <p:cNvPr id="67" name="PlaceHolder 2"/>
          <p:cNvSpPr>
            <a:spLocks noGrp="1"/>
          </p:cNvSpPr>
          <p:nvPr>
            <p:ph type="title"/>
          </p:nvPr>
        </p:nvSpPr>
        <p:spPr>
          <a:xfrm>
            <a:off x="593640" y="4831920"/>
            <a:ext cx="5378040" cy="250920"/>
          </a:xfrm>
          <a:prstGeom prst="rect">
            <a:avLst/>
          </a:prstGeom>
          <a:noFill/>
          <a:ln w="0">
            <a:noFill/>
          </a:ln>
        </p:spPr>
        <p:txBody>
          <a:bodyPr lIns="0" rIns="0" tIns="0" bIns="0" anchor="t">
            <a:noAutofit/>
          </a:bodyPr>
          <a:p>
            <a:pPr indent="0">
              <a:buNone/>
            </a:pPr>
            <a:r>
              <a:rPr b="0" lang="pl-PL" sz="1810" strike="noStrike" u="none">
                <a:solidFill>
                  <a:schemeClr val="dk1"/>
                </a:solidFill>
                <a:effectLst/>
                <a:uFillTx/>
                <a:latin typeface="Arial"/>
              </a:rPr>
              <a:t>Kliknij, aby edytować format tekstu tytułu</a:t>
            </a:r>
            <a:endParaRPr b="0" lang="pl-PL" sz="1810" strike="noStrike" u="none">
              <a:solidFill>
                <a:schemeClr val="dk1"/>
              </a:solidFill>
              <a:effectLst/>
              <a:uFillTx/>
              <a:latin typeface="Arial"/>
            </a:endParaRPr>
          </a:p>
        </p:txBody>
      </p:sp>
      <p:cxnSp>
        <p:nvCxnSpPr>
          <p:cNvPr id="68" name="Google Shape;177;p18"/>
          <p:cNvCxnSpPr/>
          <p:nvPr/>
        </p:nvCxnSpPr>
        <p:spPr>
          <a:xfrm>
            <a:off x="593640" y="4676400"/>
            <a:ext cx="5378400" cy="360"/>
          </a:xfrm>
          <a:prstGeom prst="straightConnector1">
            <a:avLst/>
          </a:prstGeom>
          <a:ln w="9525">
            <a:solidFill>
              <a:srgbClr val="002c58"/>
            </a:solidFill>
            <a:miter/>
          </a:ln>
        </p:spPr>
      </p:cxnSp>
      <p:pic>
        <p:nvPicPr>
          <p:cNvPr id="69" name="Google Shape;178;p18" descr=""/>
          <p:cNvPicPr/>
          <p:nvPr/>
        </p:nvPicPr>
        <p:blipFill>
          <a:blip r:embed="rId2"/>
          <a:stretch/>
        </p:blipFill>
        <p:spPr>
          <a:xfrm>
            <a:off x="593640" y="4182120"/>
            <a:ext cx="2979360" cy="210240"/>
          </a:xfrm>
          <a:prstGeom prst="rect">
            <a:avLst/>
          </a:prstGeom>
          <a:noFill/>
          <a:ln w="0">
            <a:noFill/>
          </a:ln>
        </p:spPr>
      </p:pic>
      <p:cxnSp>
        <p:nvCxnSpPr>
          <p:cNvPr id="70" name="Google Shape;179;p18"/>
          <p:cNvCxnSpPr/>
          <p:nvPr/>
        </p:nvCxnSpPr>
        <p:spPr>
          <a:xfrm>
            <a:off x="593640" y="3951720"/>
            <a:ext cx="5378400" cy="360"/>
          </a:xfrm>
          <a:prstGeom prst="straightConnector1">
            <a:avLst/>
          </a:prstGeom>
          <a:ln w="50800">
            <a:solidFill>
              <a:srgbClr val="002c58"/>
            </a:solidFill>
            <a:miter/>
          </a:ln>
        </p:spPr>
      </p:cxnSp>
      <p:cxnSp>
        <p:nvCxnSpPr>
          <p:cNvPr id="71" name="Google Shape;180;p18"/>
          <p:cNvCxnSpPr/>
          <p:nvPr/>
        </p:nvCxnSpPr>
        <p:spPr>
          <a:xfrm>
            <a:off x="593640" y="6186600"/>
            <a:ext cx="5378400" cy="360"/>
          </a:xfrm>
          <a:prstGeom prst="straightConnector1">
            <a:avLst/>
          </a:prstGeom>
          <a:ln w="9525">
            <a:solidFill>
              <a:srgbClr val="002c58"/>
            </a:solidFill>
            <a:miter/>
          </a:ln>
        </p:spPr>
      </p:cxnSp>
      <p:sp>
        <p:nvSpPr>
          <p:cNvPr id="72" name="PlaceHolder 3"/>
          <p:cNvSpPr>
            <a:spLocks noGrp="1"/>
          </p:cNvSpPr>
          <p:nvPr>
            <p:ph type="dt" idx="21"/>
          </p:nvPr>
        </p:nvSpPr>
        <p:spPr>
          <a:xfrm>
            <a:off x="4940280" y="6356520"/>
            <a:ext cx="1031400" cy="167040"/>
          </a:xfrm>
          <a:prstGeom prst="rect">
            <a:avLst/>
          </a:prstGeom>
          <a:noFill/>
          <a:ln w="0">
            <a:noFill/>
          </a:ln>
        </p:spPr>
        <p:txBody>
          <a:bodyPr lIns="0" rIns="0" tIns="0" bIns="0" anchor="t">
            <a:noAutofit/>
          </a:bodyPr>
          <a:lstStyle>
            <a:lvl1pPr indent="0">
              <a:buNone/>
              <a:defRPr b="0" lang="pl-PL" sz="1400" strike="noStrike" u="none">
                <a:solidFill>
                  <a:srgbClr val="000000"/>
                </a:solidFill>
                <a:effectLst/>
                <a:uFillTx/>
                <a:latin typeface="Times New Roman"/>
              </a:defRPr>
            </a:lvl1pPr>
          </a:lstStyle>
          <a:p>
            <a:pPr indent="0">
              <a:buNone/>
            </a:pPr>
            <a:r>
              <a:rPr b="0" lang="pl-PL" sz="1400" strike="noStrike" u="none">
                <a:solidFill>
                  <a:srgbClr val="000000"/>
                </a:solidFill>
                <a:effectLst/>
                <a:uFillTx/>
                <a:latin typeface="Times New Roman"/>
              </a:rPr>
              <a:t>&lt;data/godzina&gt;</a:t>
            </a:r>
            <a:endParaRPr b="0" lang="pl-PL" sz="1400" strike="noStrike" u="none">
              <a:solidFill>
                <a:srgbClr val="000000"/>
              </a:solidFill>
              <a:effectLst/>
              <a:uFillTx/>
              <a:latin typeface="Times New Roman"/>
            </a:endParaRPr>
          </a:p>
        </p:txBody>
      </p:sp>
      <p:sp>
        <p:nvSpPr>
          <p:cNvPr id="73" name="PlaceHolder 4"/>
          <p:cNvSpPr>
            <a:spLocks noGrp="1"/>
          </p:cNvSpPr>
          <p:nvPr>
            <p:ph type="ftr" idx="22"/>
          </p:nvPr>
        </p:nvSpPr>
        <p:spPr>
          <a:xfrm>
            <a:off x="2145240" y="6356520"/>
            <a:ext cx="2546640" cy="167040"/>
          </a:xfrm>
          <a:prstGeom prst="rect">
            <a:avLst/>
          </a:prstGeom>
          <a:noFill/>
          <a:ln w="0">
            <a:noFill/>
          </a:ln>
        </p:spPr>
        <p:txBody>
          <a:bodyPr lIns="0" rIns="0" tIns="0" bIns="0" anchor="t">
            <a:noAutofit/>
          </a:bodyPr>
          <a:lstStyle>
            <a:lvl1pPr indent="0" algn="ctr">
              <a:buNone/>
              <a:defRPr b="0" lang="pl-PL" sz="1400" strike="noStrike" u="none">
                <a:solidFill>
                  <a:srgbClr val="000000"/>
                </a:solidFill>
                <a:effectLst/>
                <a:uFillTx/>
                <a:latin typeface="Times New Roman"/>
              </a:defRPr>
            </a:lvl1pPr>
          </a:lstStyle>
          <a:p>
            <a:pPr indent="0" algn="ctr">
              <a:buNone/>
            </a:pPr>
            <a:r>
              <a:rPr b="0" lang="pl-PL" sz="1400" strike="noStrike" u="none">
                <a:solidFill>
                  <a:srgbClr val="000000"/>
                </a:solidFill>
                <a:effectLst/>
                <a:uFillTx/>
                <a:latin typeface="Times New Roman"/>
              </a:rPr>
              <a:t>&lt;stopka&gt;</a:t>
            </a:r>
            <a:endParaRPr b="0" lang="pl-PL" sz="1400" strike="noStrike" u="none">
              <a:solidFill>
                <a:srgbClr val="000000"/>
              </a:solidFill>
              <a:effectLst/>
              <a:uFillTx/>
              <a:latin typeface="Times New Roman"/>
            </a:endParaRPr>
          </a:p>
        </p:txBody>
      </p:sp>
      <p:sp>
        <p:nvSpPr>
          <p:cNvPr id="74" name="PlaceHolder 5"/>
          <p:cNvSpPr>
            <a:spLocks noGrp="1"/>
          </p:cNvSpPr>
          <p:nvPr>
            <p:ph type="sldNum" idx="23"/>
          </p:nvPr>
        </p:nvSpPr>
        <p:spPr>
          <a:xfrm>
            <a:off x="11409120" y="6333120"/>
            <a:ext cx="731520" cy="524520"/>
          </a:xfrm>
          <a:prstGeom prst="rect">
            <a:avLst/>
          </a:prstGeom>
          <a:noFill/>
          <a:ln w="0">
            <a:noFill/>
          </a:ln>
        </p:spPr>
        <p:txBody>
          <a:bodyPr lIns="0" rIns="0" tIns="0" bIns="0" anchor="t">
            <a:noAutofit/>
          </a:bodyPr>
          <a:lstStyle>
            <a:lvl1pPr indent="0" algn="r" defTabSz="914400">
              <a:lnSpc>
                <a:spcPct val="100000"/>
              </a:lnSpc>
              <a:buNone/>
              <a:tabLst>
                <a:tab algn="l" pos="0"/>
              </a:tabLst>
              <a:defRPr b="0" lang="pl-PL" sz="1360" strike="noStrike" u="none">
                <a:solidFill>
                  <a:schemeClr val="dk1"/>
                </a:solidFill>
                <a:effectLst/>
                <a:uFillTx/>
                <a:latin typeface="Arial"/>
                <a:ea typeface="Arial"/>
              </a:defRPr>
            </a:lvl1pPr>
          </a:lstStyle>
          <a:p>
            <a:pPr indent="0" algn="r" defTabSz="914400">
              <a:lnSpc>
                <a:spcPct val="100000"/>
              </a:lnSpc>
              <a:buNone/>
              <a:tabLst>
                <a:tab algn="l" pos="0"/>
              </a:tabLst>
            </a:pPr>
            <a:fld id="{7CB891CD-E9BC-4D9C-9F96-6E1147586DD9}" type="slidenum">
              <a:rPr b="0" lang="pl-PL" sz="1360" strike="noStrike" u="none">
                <a:solidFill>
                  <a:schemeClr val="dk1"/>
                </a:solidFill>
                <a:effectLst/>
                <a:uFillTx/>
                <a:latin typeface="Arial"/>
                <a:ea typeface="Arial"/>
              </a:rPr>
              <a:t>&lt;numer&gt;</a:t>
            </a:fld>
            <a:endParaRPr b="0" lang="pl-PL" sz="1360" strike="noStrike" u="none">
              <a:solidFill>
                <a:srgbClr val="000000"/>
              </a:solidFill>
              <a:effectLst/>
              <a:uFillTx/>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ajd tytuł + treść - 1 kolumna">
    <p:bg>
      <p:bgPr>
        <a:solidFill>
          <a:schemeClr val="lt1"/>
        </a:solidFill>
      </p:bgPr>
    </p:bg>
    <p:spTree>
      <p:nvGrpSpPr>
        <p:cNvPr id="1" name=""/>
        <p:cNvGrpSpPr/>
        <p:nvPr/>
      </p:nvGrpSpPr>
      <p:grpSpPr>
        <a:xfrm>
          <a:off x="0" y="0"/>
          <a:ext cx="0" cy="0"/>
          <a:chOff x="0" y="0"/>
          <a:chExt cx="0" cy="0"/>
        </a:xfrm>
      </p:grpSpPr>
      <p:sp>
        <p:nvSpPr>
          <p:cNvPr id="75" name="PlaceHolder 1"/>
          <p:cNvSpPr>
            <a:spLocks noGrp="1"/>
          </p:cNvSpPr>
          <p:nvPr>
            <p:ph type="title"/>
          </p:nvPr>
        </p:nvSpPr>
        <p:spPr>
          <a:xfrm>
            <a:off x="593640" y="703080"/>
            <a:ext cx="11004120" cy="401760"/>
          </a:xfrm>
          <a:prstGeom prst="rect">
            <a:avLst/>
          </a:prstGeom>
          <a:noFill/>
          <a:ln w="0">
            <a:noFill/>
          </a:ln>
        </p:spPr>
        <p:txBody>
          <a:bodyPr lIns="0" rIns="0" tIns="0" bIns="0" anchor="t">
            <a:noAutofit/>
          </a:bodyPr>
          <a:p>
            <a:pPr indent="0">
              <a:buNone/>
            </a:pPr>
            <a:r>
              <a:rPr b="0" lang="pl-PL" sz="2910" strike="noStrike" u="none">
                <a:solidFill>
                  <a:schemeClr val="dk1"/>
                </a:solidFill>
                <a:effectLst/>
                <a:uFillTx/>
                <a:latin typeface="Arial"/>
              </a:rPr>
              <a:t>Kliknij, aby edytować format tekstu tytułu</a:t>
            </a:r>
            <a:endParaRPr b="0" lang="pl-PL" sz="2910" strike="noStrike" u="none">
              <a:solidFill>
                <a:schemeClr val="dk1"/>
              </a:solidFill>
              <a:effectLst/>
              <a:uFillTx/>
              <a:latin typeface="Arial"/>
            </a:endParaRPr>
          </a:p>
        </p:txBody>
      </p:sp>
      <p:sp>
        <p:nvSpPr>
          <p:cNvPr id="76" name="PlaceHolder 2"/>
          <p:cNvSpPr>
            <a:spLocks noGrp="1"/>
          </p:cNvSpPr>
          <p:nvPr>
            <p:ph type="body"/>
          </p:nvPr>
        </p:nvSpPr>
        <p:spPr>
          <a:xfrm>
            <a:off x="593640" y="1395720"/>
            <a:ext cx="11004120" cy="432864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pl-PL" sz="1090" strike="noStrike" u="none">
                <a:solidFill>
                  <a:srgbClr val="000000"/>
                </a:solidFill>
                <a:effectLst/>
                <a:uFillTx/>
                <a:latin typeface="Arial"/>
              </a:rPr>
              <a:t>Kliknij, aby edytować format tekstu konspektu</a:t>
            </a:r>
            <a:endParaRPr b="0" lang="pl-PL" sz="109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pl-PL" sz="1090" strike="noStrike" u="none">
                <a:solidFill>
                  <a:srgbClr val="000000"/>
                </a:solidFill>
                <a:effectLst/>
                <a:uFillTx/>
                <a:latin typeface="Arial"/>
              </a:rPr>
              <a:t>Drugi poziom konspektu</a:t>
            </a:r>
            <a:endParaRPr b="0" lang="pl-PL" sz="109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pl-PL" sz="1090" strike="noStrike" u="none">
                <a:solidFill>
                  <a:srgbClr val="000000"/>
                </a:solidFill>
                <a:effectLst/>
                <a:uFillTx/>
                <a:latin typeface="Arial"/>
              </a:rPr>
              <a:t>Trzeci poziom konspektu</a:t>
            </a:r>
            <a:endParaRPr b="0" lang="pl-PL" sz="109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pl-PL" sz="1090" strike="noStrike" u="none">
                <a:solidFill>
                  <a:srgbClr val="000000"/>
                </a:solidFill>
                <a:effectLst/>
                <a:uFillTx/>
                <a:latin typeface="Arial"/>
              </a:rPr>
              <a:t>Czwarty poziom konspektu</a:t>
            </a:r>
            <a:endParaRPr b="0" lang="pl-PL" sz="109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pl-PL" sz="1090" strike="noStrike" u="none">
                <a:solidFill>
                  <a:srgbClr val="000000"/>
                </a:solidFill>
                <a:effectLst/>
                <a:uFillTx/>
                <a:latin typeface="Arial"/>
              </a:rPr>
              <a:t>Piąty poziom konspektu</a:t>
            </a:r>
            <a:endParaRPr b="0" lang="pl-PL" sz="109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pl-PL" sz="1090" strike="noStrike" u="none">
                <a:solidFill>
                  <a:srgbClr val="000000"/>
                </a:solidFill>
                <a:effectLst/>
                <a:uFillTx/>
                <a:latin typeface="Arial"/>
              </a:rPr>
              <a:t>Szósty poziom konspektu</a:t>
            </a:r>
            <a:endParaRPr b="0" lang="pl-PL" sz="109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pl-PL" sz="1090" strike="noStrike" u="none">
                <a:solidFill>
                  <a:srgbClr val="000000"/>
                </a:solidFill>
                <a:effectLst/>
                <a:uFillTx/>
                <a:latin typeface="Arial"/>
              </a:rPr>
              <a:t>Siódmy poziom konspektu</a:t>
            </a:r>
            <a:endParaRPr b="0" lang="pl-PL" sz="1090" strike="noStrike" u="none">
              <a:solidFill>
                <a:srgbClr val="000000"/>
              </a:solidFill>
              <a:effectLst/>
              <a:uFillTx/>
              <a:latin typeface="Arial"/>
            </a:endParaRPr>
          </a:p>
        </p:txBody>
      </p:sp>
      <p:cxnSp>
        <p:nvCxnSpPr>
          <p:cNvPr id="77" name="Google Shape;32;p4"/>
          <p:cNvCxnSpPr/>
          <p:nvPr/>
        </p:nvCxnSpPr>
        <p:spPr>
          <a:xfrm>
            <a:off x="593640" y="6186600"/>
            <a:ext cx="11004840" cy="360"/>
          </a:xfrm>
          <a:prstGeom prst="straightConnector1">
            <a:avLst/>
          </a:prstGeom>
          <a:ln w="9525">
            <a:solidFill>
              <a:srgbClr val="002c58"/>
            </a:solidFill>
            <a:miter/>
          </a:ln>
        </p:spPr>
      </p:cxnSp>
      <p:pic>
        <p:nvPicPr>
          <p:cNvPr id="78" name="Google Shape;33;p4" descr=""/>
          <p:cNvPicPr/>
          <p:nvPr/>
        </p:nvPicPr>
        <p:blipFill>
          <a:blip r:embed="rId2"/>
          <a:stretch/>
        </p:blipFill>
        <p:spPr>
          <a:xfrm>
            <a:off x="615600" y="6359760"/>
            <a:ext cx="2094840" cy="147600"/>
          </a:xfrm>
          <a:prstGeom prst="rect">
            <a:avLst/>
          </a:prstGeom>
          <a:noFill/>
          <a:ln w="0">
            <a:noFill/>
          </a:ln>
        </p:spPr>
      </p:pic>
      <p:cxnSp>
        <p:nvCxnSpPr>
          <p:cNvPr id="79" name="Google Shape;34;p4"/>
          <p:cNvCxnSpPr/>
          <p:nvPr/>
        </p:nvCxnSpPr>
        <p:spPr>
          <a:xfrm>
            <a:off x="593640" y="489600"/>
            <a:ext cx="11004840" cy="360"/>
          </a:xfrm>
          <a:prstGeom prst="straightConnector1">
            <a:avLst/>
          </a:prstGeom>
          <a:ln w="50800">
            <a:solidFill>
              <a:srgbClr val="002c58"/>
            </a:solidFill>
            <a:miter/>
          </a:ln>
        </p:spPr>
      </p:cxnSp>
      <p:sp>
        <p:nvSpPr>
          <p:cNvPr id="80" name="PlaceHolder 3"/>
          <p:cNvSpPr>
            <a:spLocks noGrp="1"/>
          </p:cNvSpPr>
          <p:nvPr>
            <p:ph type="dt" idx="24"/>
          </p:nvPr>
        </p:nvSpPr>
        <p:spPr>
          <a:xfrm>
            <a:off x="9051120" y="6356520"/>
            <a:ext cx="1292040" cy="167040"/>
          </a:xfrm>
          <a:prstGeom prst="rect">
            <a:avLst/>
          </a:prstGeom>
          <a:noFill/>
          <a:ln w="0">
            <a:noFill/>
          </a:ln>
        </p:spPr>
        <p:txBody>
          <a:bodyPr lIns="0" rIns="0" tIns="0" bIns="0" anchor="t">
            <a:noAutofit/>
          </a:bodyPr>
          <a:lstStyle>
            <a:lvl1pPr indent="0">
              <a:buNone/>
              <a:defRPr b="0" lang="pl-PL" sz="1400" strike="noStrike" u="none">
                <a:solidFill>
                  <a:srgbClr val="000000"/>
                </a:solidFill>
                <a:effectLst/>
                <a:uFillTx/>
                <a:latin typeface="Times New Roman"/>
              </a:defRPr>
            </a:lvl1pPr>
          </a:lstStyle>
          <a:p>
            <a:pPr indent="0">
              <a:buNone/>
            </a:pPr>
            <a:r>
              <a:rPr b="0" lang="pl-PL" sz="1400" strike="noStrike" u="none">
                <a:solidFill>
                  <a:srgbClr val="000000"/>
                </a:solidFill>
                <a:effectLst/>
                <a:uFillTx/>
                <a:latin typeface="Times New Roman"/>
              </a:rPr>
              <a:t>&lt;data/godzina&gt;</a:t>
            </a:r>
            <a:endParaRPr b="0" lang="pl-PL" sz="1400" strike="noStrike" u="none">
              <a:solidFill>
                <a:srgbClr val="000000"/>
              </a:solidFill>
              <a:effectLst/>
              <a:uFillTx/>
              <a:latin typeface="Times New Roman"/>
            </a:endParaRPr>
          </a:p>
        </p:txBody>
      </p:sp>
      <p:sp>
        <p:nvSpPr>
          <p:cNvPr id="81" name="PlaceHolder 4"/>
          <p:cNvSpPr>
            <a:spLocks noGrp="1"/>
          </p:cNvSpPr>
          <p:nvPr>
            <p:ph type="ftr" idx="25"/>
          </p:nvPr>
        </p:nvSpPr>
        <p:spPr>
          <a:xfrm>
            <a:off x="6220080" y="6356520"/>
            <a:ext cx="2584800" cy="167040"/>
          </a:xfrm>
          <a:prstGeom prst="rect">
            <a:avLst/>
          </a:prstGeom>
          <a:noFill/>
          <a:ln w="0">
            <a:noFill/>
          </a:ln>
        </p:spPr>
        <p:txBody>
          <a:bodyPr lIns="0" rIns="0" tIns="0" bIns="0" anchor="t">
            <a:noAutofit/>
          </a:bodyPr>
          <a:lstStyle>
            <a:lvl1pPr indent="0" algn="ctr">
              <a:buNone/>
              <a:defRPr b="0" lang="pl-PL" sz="1400" strike="noStrike" u="none">
                <a:solidFill>
                  <a:srgbClr val="000000"/>
                </a:solidFill>
                <a:effectLst/>
                <a:uFillTx/>
                <a:latin typeface="Times New Roman"/>
              </a:defRPr>
            </a:lvl1pPr>
          </a:lstStyle>
          <a:p>
            <a:pPr indent="0" algn="ctr">
              <a:buNone/>
            </a:pPr>
            <a:r>
              <a:rPr b="0" lang="pl-PL" sz="1400" strike="noStrike" u="none">
                <a:solidFill>
                  <a:srgbClr val="000000"/>
                </a:solidFill>
                <a:effectLst/>
                <a:uFillTx/>
                <a:latin typeface="Times New Roman"/>
              </a:rPr>
              <a:t>&lt;stopka&gt;</a:t>
            </a:r>
            <a:endParaRPr b="0" lang="pl-PL" sz="1400" strike="noStrike" u="none">
              <a:solidFill>
                <a:srgbClr val="000000"/>
              </a:solidFill>
              <a:effectLst/>
              <a:uFillTx/>
              <a:latin typeface="Times New Roman"/>
            </a:endParaRPr>
          </a:p>
        </p:txBody>
      </p:sp>
      <p:sp>
        <p:nvSpPr>
          <p:cNvPr id="82" name="PlaceHolder 5"/>
          <p:cNvSpPr>
            <a:spLocks noGrp="1"/>
          </p:cNvSpPr>
          <p:nvPr>
            <p:ph type="sldNum" idx="26"/>
          </p:nvPr>
        </p:nvSpPr>
        <p:spPr>
          <a:xfrm>
            <a:off x="10801080" y="6356520"/>
            <a:ext cx="797040" cy="167040"/>
          </a:xfrm>
          <a:prstGeom prst="rect">
            <a:avLst/>
          </a:prstGeom>
          <a:noFill/>
          <a:ln w="0">
            <a:noFill/>
          </a:ln>
        </p:spPr>
        <p:txBody>
          <a:bodyPr lIns="0" rIns="0" tIns="0" bIns="0" anchor="t">
            <a:noAutofit/>
          </a:bodyPr>
          <a:lstStyle>
            <a:lvl1pPr indent="0" algn="r" defTabSz="914400">
              <a:lnSpc>
                <a:spcPct val="100000"/>
              </a:lnSpc>
              <a:buNone/>
              <a:tabLst>
                <a:tab algn="l" pos="0"/>
              </a:tabLst>
              <a:defRPr b="0" lang="pl-PL" sz="1090" strike="noStrike" u="none">
                <a:solidFill>
                  <a:schemeClr val="dk1"/>
                </a:solidFill>
                <a:effectLst/>
                <a:uFillTx/>
                <a:latin typeface="Arial"/>
                <a:ea typeface="Arial"/>
              </a:defRPr>
            </a:lvl1pPr>
          </a:lstStyle>
          <a:p>
            <a:pPr indent="0" algn="r" defTabSz="914400">
              <a:lnSpc>
                <a:spcPct val="100000"/>
              </a:lnSpc>
              <a:buNone/>
              <a:tabLst>
                <a:tab algn="l" pos="0"/>
              </a:tabLst>
            </a:pPr>
            <a:fld id="{BB44964B-CEC8-4A81-9273-0380C9007F76}" type="slidenum">
              <a:rPr b="0" lang="pl-PL" sz="1090" strike="noStrike" u="none">
                <a:solidFill>
                  <a:schemeClr val="dk1"/>
                </a:solidFill>
                <a:effectLst/>
                <a:uFillTx/>
                <a:latin typeface="Arial"/>
                <a:ea typeface="Arial"/>
              </a:rPr>
              <a:t>&lt;numer&gt;</a:t>
            </a:fld>
            <a:endParaRPr b="0" lang="pl-PL" sz="1090" strike="noStrike" u="none">
              <a:solidFill>
                <a:srgbClr val="000000"/>
              </a:solidFill>
              <a:effectLst/>
              <a:uFillTx/>
              <a:latin typeface="Times New Roman"/>
            </a:endParaRPr>
          </a:p>
        </p:txBody>
      </p:sp>
      <p:sp>
        <p:nvSpPr>
          <p:cNvPr id="83" name="PlaceHolder 6"/>
          <p:cNvSpPr>
            <a:spLocks noGrp="1"/>
          </p:cNvSpPr>
          <p:nvPr>
            <p:ph type="body"/>
          </p:nvPr>
        </p:nvSpPr>
        <p:spPr>
          <a:xfrm>
            <a:off x="593640" y="5818320"/>
            <a:ext cx="3288960" cy="25740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pl-PL" sz="1090" strike="noStrike" u="none">
                <a:solidFill>
                  <a:srgbClr val="000000"/>
                </a:solidFill>
                <a:effectLst/>
                <a:uFillTx/>
                <a:latin typeface="Arial"/>
              </a:rPr>
              <a:t>Kliknij, aby edytować format tekstu konspektu</a:t>
            </a:r>
            <a:endParaRPr b="0" lang="pl-PL" sz="109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pl-PL" sz="1090" strike="noStrike" u="none">
                <a:solidFill>
                  <a:srgbClr val="000000"/>
                </a:solidFill>
                <a:effectLst/>
                <a:uFillTx/>
                <a:latin typeface="Arial"/>
              </a:rPr>
              <a:t>Drugi poziom konspektu</a:t>
            </a:r>
            <a:endParaRPr b="0" lang="pl-PL" sz="109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pl-PL" sz="1090" strike="noStrike" u="none">
                <a:solidFill>
                  <a:srgbClr val="000000"/>
                </a:solidFill>
                <a:effectLst/>
                <a:uFillTx/>
                <a:latin typeface="Arial"/>
              </a:rPr>
              <a:t>Trzeci poziom konspektu</a:t>
            </a:r>
            <a:endParaRPr b="0" lang="pl-PL" sz="109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pl-PL" sz="1090" strike="noStrike" u="none">
                <a:solidFill>
                  <a:srgbClr val="000000"/>
                </a:solidFill>
                <a:effectLst/>
                <a:uFillTx/>
                <a:latin typeface="Arial"/>
              </a:rPr>
              <a:t>Czwarty poziom konspektu</a:t>
            </a:r>
            <a:endParaRPr b="0" lang="pl-PL" sz="109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pl-PL" sz="1090" strike="noStrike" u="none">
                <a:solidFill>
                  <a:srgbClr val="000000"/>
                </a:solidFill>
                <a:effectLst/>
                <a:uFillTx/>
                <a:latin typeface="Arial"/>
              </a:rPr>
              <a:t>Piąty poziom konspektu</a:t>
            </a:r>
            <a:endParaRPr b="0" lang="pl-PL" sz="109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pl-PL" sz="1090" strike="noStrike" u="none">
                <a:solidFill>
                  <a:srgbClr val="000000"/>
                </a:solidFill>
                <a:effectLst/>
                <a:uFillTx/>
                <a:latin typeface="Arial"/>
              </a:rPr>
              <a:t>Szósty poziom konspektu</a:t>
            </a:r>
            <a:endParaRPr b="0" lang="pl-PL" sz="109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pl-PL" sz="1090" strike="noStrike" u="none">
                <a:solidFill>
                  <a:srgbClr val="000000"/>
                </a:solidFill>
                <a:effectLst/>
                <a:uFillTx/>
                <a:latin typeface="Arial"/>
              </a:rPr>
              <a:t>Siódmy poziom konspektu</a:t>
            </a:r>
            <a:endParaRPr b="0" lang="pl-PL" sz="1090" strike="noStrike" u="none">
              <a:solidFill>
                <a:srgbClr val="000000"/>
              </a:solidFill>
              <a:effectLst/>
              <a:uFillTx/>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sldMaster>
</file>

<file path=ppt/slides/_rels/slide1.xml.rels><?xml version="1.0" encoding="UTF-8"?>
<Relationships xmlns="http://schemas.openxmlformats.org/package/2006/relationships"><Relationship Id="rId1" Type="http://schemas.openxmlformats.org/officeDocument/2006/relationships/hyperlink" Target="https://github.com/Danio55C/VoiceActivatedSpotify_AI_python" TargetMode="External"/><Relationship Id="rId2" Type="http://schemas.openxmlformats.org/officeDocument/2006/relationships/image" Target="../media/image3.pn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png"/><Relationship Id="rId3" Type="http://schemas.openxmlformats.org/officeDocument/2006/relationships/slideLayout" Target="../slideLayouts/slideLayout9.xml"/>
</Relationships>
</file>

<file path=ppt/slides/_rels/slide3.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6.png"/><Relationship Id="rId3" Type="http://schemas.openxmlformats.org/officeDocument/2006/relationships/slideLayout" Target="../slideLayouts/slideLayout9.xml"/>
</Relationships>
</file>

<file path=ppt/slides/_rels/slide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9.xml"/>
</Relationships>
</file>

<file path=ppt/slides/_rels/slide5.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7.png"/><Relationship Id="rId3" Type="http://schemas.openxmlformats.org/officeDocument/2006/relationships/slideLayout" Target="../slideLayouts/slideLayout9.xml"/>
</Relationships>
</file>

<file path=ppt/slides/_rels/slide6.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8.png"/><Relationship Id="rId3" Type="http://schemas.openxmlformats.org/officeDocument/2006/relationships/slideLayout" Target="../slideLayouts/slideLayout9.xml"/>
</Relationships>
</file>

<file path=ppt/slides/_rels/slide7.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9.png"/><Relationship Id="rId3" Type="http://schemas.openxmlformats.org/officeDocument/2006/relationships/slideLayout" Target="../slideLayouts/slideLayou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603000" y="4092840"/>
            <a:ext cx="11029680" cy="598320"/>
          </a:xfrm>
          <a:prstGeom prst="rect">
            <a:avLst/>
          </a:prstGeom>
          <a:noFill/>
          <a:ln w="0">
            <a:noFill/>
          </a:ln>
        </p:spPr>
        <p:txBody>
          <a:bodyPr lIns="0" rIns="0" tIns="0" bIns="0" anchor="t">
            <a:noAutofit/>
          </a:bodyPr>
          <a:p>
            <a:pPr indent="0">
              <a:spcBef>
                <a:spcPts val="1191"/>
              </a:spcBef>
              <a:spcAft>
                <a:spcPts val="992"/>
              </a:spcAft>
              <a:buNone/>
            </a:pPr>
            <a:r>
              <a:rPr b="0" lang="pl-PL" sz="1800" strike="noStrike" u="none">
                <a:solidFill>
                  <a:schemeClr val="dk1"/>
                </a:solidFill>
                <a:effectLst/>
                <a:uFillTx/>
                <a:latin typeface="Arial"/>
              </a:rPr>
              <a:t>Projekt prototypu aplikacji do głosowej interakcji z API Spotify z Wykorzystaniem AI w Python - </a:t>
            </a:r>
            <a:br>
              <a:rPr sz="1800"/>
            </a:br>
            <a:r>
              <a:rPr b="0" lang="pl-PL" sz="1800" strike="noStrike" u="none">
                <a:solidFill>
                  <a:schemeClr val="dk1"/>
                </a:solidFill>
                <a:effectLst/>
                <a:uFillTx/>
                <a:latin typeface="Arial"/>
                <a:hlinkClick r:id="rId1"/>
              </a:rPr>
              <a:t>VoiceActivatedSpotify_AI_python</a:t>
            </a:r>
            <a:r>
              <a:rPr b="0" lang="pl-PL" sz="1800" strike="noStrike" u="none">
                <a:solidFill>
                  <a:schemeClr val="dk1"/>
                </a:solidFill>
                <a:effectLst/>
                <a:uFillTx/>
                <a:latin typeface="Arial"/>
              </a:rPr>
              <a:t> </a:t>
            </a:r>
            <a:endParaRPr b="0" lang="pl-PL" sz="1800" strike="noStrike" u="none">
              <a:solidFill>
                <a:schemeClr val="dk1"/>
              </a:solidFill>
              <a:effectLst/>
              <a:uFillTx/>
              <a:latin typeface="Arial"/>
            </a:endParaRPr>
          </a:p>
        </p:txBody>
      </p:sp>
      <p:sp>
        <p:nvSpPr>
          <p:cNvPr id="155" name="Google Shape;190;p19"/>
          <p:cNvSpPr/>
          <p:nvPr/>
        </p:nvSpPr>
        <p:spPr>
          <a:xfrm>
            <a:off x="484560" y="638640"/>
            <a:ext cx="3751200" cy="401760"/>
          </a:xfrm>
          <a:prstGeom prst="rect">
            <a:avLst/>
          </a:prstGeom>
          <a:solidFill>
            <a:srgbClr val="ffffff"/>
          </a:solidFill>
          <a:ln w="0">
            <a:noFill/>
          </a:ln>
        </p:spPr>
        <p:style>
          <a:lnRef idx="0"/>
          <a:fillRef idx="0"/>
          <a:effectRef idx="0"/>
          <a:fontRef idx="minor"/>
        </p:style>
        <p:txBody>
          <a:bodyPr lIns="82800" rIns="82800" tIns="82800" bIns="82800" anchor="ctr">
            <a:noAutofit/>
          </a:bodyPr>
          <a:p>
            <a:pPr defTabSz="829440">
              <a:lnSpc>
                <a:spcPct val="100000"/>
              </a:lnSpc>
            </a:pPr>
            <a:endParaRPr b="0" lang="pl-PL" sz="1270" strike="noStrike" u="none">
              <a:solidFill>
                <a:srgbClr val="000000"/>
              </a:solidFill>
              <a:effectLst/>
              <a:uFillTx/>
              <a:latin typeface="Arial"/>
            </a:endParaRPr>
          </a:p>
        </p:txBody>
      </p:sp>
      <p:sp>
        <p:nvSpPr>
          <p:cNvPr id="156" name="Google Shape;204;p21"/>
          <p:cNvSpPr/>
          <p:nvPr/>
        </p:nvSpPr>
        <p:spPr>
          <a:xfrm>
            <a:off x="520920" y="6265440"/>
            <a:ext cx="2989440" cy="401760"/>
          </a:xfrm>
          <a:prstGeom prst="rect">
            <a:avLst/>
          </a:prstGeom>
          <a:solidFill>
            <a:srgbClr val="ffffff"/>
          </a:solidFill>
          <a:ln w="0">
            <a:noFill/>
          </a:ln>
        </p:spPr>
        <p:style>
          <a:lnRef idx="0"/>
          <a:fillRef idx="0"/>
          <a:effectRef idx="0"/>
          <a:fontRef idx="minor"/>
        </p:style>
        <p:txBody>
          <a:bodyPr lIns="82800" rIns="82800" tIns="82800" bIns="82800" anchor="ctr">
            <a:noAutofit/>
          </a:bodyPr>
          <a:p>
            <a:pPr defTabSz="829440">
              <a:lnSpc>
                <a:spcPct val="100000"/>
              </a:lnSpc>
            </a:pPr>
            <a:endParaRPr b="0" lang="pl-PL" sz="1270" strike="noStrike" u="none">
              <a:solidFill>
                <a:srgbClr val="000000"/>
              </a:solidFill>
              <a:effectLst/>
              <a:uFillTx/>
              <a:latin typeface="Arial"/>
            </a:endParaRPr>
          </a:p>
        </p:txBody>
      </p:sp>
      <p:pic>
        <p:nvPicPr>
          <p:cNvPr id="157" name="Obraz 1" descr=""/>
          <p:cNvPicPr/>
          <p:nvPr/>
        </p:nvPicPr>
        <p:blipFill>
          <a:blip r:embed="rId2"/>
          <a:stretch/>
        </p:blipFill>
        <p:spPr>
          <a:xfrm>
            <a:off x="-165240" y="171360"/>
            <a:ext cx="6452640" cy="2617920"/>
          </a:xfrm>
          <a:prstGeom prst="rect">
            <a:avLst/>
          </a:prstGeom>
          <a:noFill/>
          <a:ln w="0">
            <a:noFill/>
          </a:ln>
        </p:spPr>
      </p:pic>
      <p:sp>
        <p:nvSpPr>
          <p:cNvPr id="158" name="Google Shape;188;p19"/>
          <p:cNvSpPr/>
          <p:nvPr/>
        </p:nvSpPr>
        <p:spPr>
          <a:xfrm>
            <a:off x="581040" y="5179320"/>
            <a:ext cx="11029680" cy="598320"/>
          </a:xfrm>
          <a:prstGeom prst="rect">
            <a:avLst/>
          </a:prstGeom>
          <a:noFill/>
          <a:ln w="0">
            <a:noFill/>
          </a:ln>
        </p:spPr>
        <p:style>
          <a:lnRef idx="0"/>
          <a:fillRef idx="0"/>
          <a:effectRef idx="0"/>
          <a:fontRef idx="minor"/>
        </p:style>
        <p:txBody>
          <a:bodyPr lIns="0" rIns="0" tIns="0" bIns="0" anchor="t">
            <a:noAutofit/>
          </a:bodyPr>
          <a:p>
            <a:pPr algn="r" defTabSz="914400">
              <a:lnSpc>
                <a:spcPct val="90000"/>
              </a:lnSpc>
            </a:pPr>
            <a:r>
              <a:rPr b="1" lang="pl-PL" sz="2800" strike="noStrike" u="none">
                <a:solidFill>
                  <a:schemeClr val="dk1"/>
                </a:solidFill>
                <a:effectLst/>
                <a:uFillTx/>
                <a:latin typeface="Arial"/>
                <a:ea typeface="Georgia"/>
              </a:rPr>
              <a:t>Daniel Janca</a:t>
            </a:r>
            <a:br>
              <a:rPr sz="2800"/>
            </a:br>
            <a:r>
              <a:rPr b="1" lang="pl-PL" sz="2800" strike="noStrike" u="none">
                <a:solidFill>
                  <a:schemeClr val="dk1"/>
                </a:solidFill>
                <a:effectLst/>
                <a:uFillTx/>
                <a:latin typeface="Arial"/>
                <a:ea typeface="Georgia"/>
              </a:rPr>
              <a:t>promotor Krzysztof Ziółkowski</a:t>
            </a:r>
            <a:endParaRPr b="0" lang="pl-PL"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59" name="PlaceHolder 1"/>
          <p:cNvSpPr>
            <a:spLocks noGrp="1"/>
          </p:cNvSpPr>
          <p:nvPr>
            <p:ph type="sldNum" idx="48"/>
          </p:nvPr>
        </p:nvSpPr>
        <p:spPr>
          <a:xfrm>
            <a:off x="10938600" y="6356520"/>
            <a:ext cx="633960" cy="167400"/>
          </a:xfrm>
          <a:prstGeom prst="rect">
            <a:avLst/>
          </a:prstGeom>
          <a:noFill/>
          <a:ln w="0">
            <a:noFill/>
          </a:ln>
        </p:spPr>
        <p:txBody>
          <a:bodyPr lIns="0" rIns="0" tIns="0" bIns="0" anchor="t">
            <a:noAutofit/>
          </a:bodyPr>
          <a:lstStyle>
            <a:lvl1pPr indent="0" algn="r" defTabSz="829440">
              <a:lnSpc>
                <a:spcPct val="100000"/>
              </a:lnSpc>
              <a:buNone/>
              <a:tabLst>
                <a:tab algn="l" pos="0"/>
              </a:tabLst>
              <a:defRPr b="0" lang="pl-PL" sz="1090" strike="noStrike" u="none">
                <a:solidFill>
                  <a:srgbClr val="002c58"/>
                </a:solidFill>
                <a:effectLst/>
                <a:uFillTx/>
                <a:latin typeface="Arial"/>
                <a:ea typeface="Arial"/>
              </a:defRPr>
            </a:lvl1pPr>
          </a:lstStyle>
          <a:p>
            <a:pPr indent="0" algn="r" defTabSz="829440">
              <a:lnSpc>
                <a:spcPct val="100000"/>
              </a:lnSpc>
              <a:buNone/>
              <a:tabLst>
                <a:tab algn="l" pos="0"/>
              </a:tabLst>
            </a:pPr>
            <a:fld id="{B39456F1-F863-49C9-AE42-8D83B1918C54}" type="slidenum">
              <a:rPr b="0" lang="pl-PL" sz="1090" strike="noStrike" u="none">
                <a:solidFill>
                  <a:srgbClr val="002c58"/>
                </a:solidFill>
                <a:effectLst/>
                <a:uFillTx/>
                <a:latin typeface="Arial"/>
                <a:ea typeface="Arial"/>
              </a:rPr>
              <a:t>&lt;numer&gt;</a:t>
            </a:fld>
            <a:endParaRPr b="0" lang="pl-PL" sz="1090" strike="noStrike" u="none">
              <a:solidFill>
                <a:srgbClr val="000000"/>
              </a:solidFill>
              <a:effectLst/>
              <a:uFillTx/>
              <a:latin typeface="Times New Roman"/>
            </a:endParaRPr>
          </a:p>
        </p:txBody>
      </p:sp>
      <p:sp>
        <p:nvSpPr>
          <p:cNvPr id="160" name="Google Shape;204;p21"/>
          <p:cNvSpPr/>
          <p:nvPr/>
        </p:nvSpPr>
        <p:spPr>
          <a:xfrm>
            <a:off x="2275560" y="4469760"/>
            <a:ext cx="2989440" cy="401760"/>
          </a:xfrm>
          <a:prstGeom prst="rect">
            <a:avLst/>
          </a:prstGeom>
          <a:solidFill>
            <a:srgbClr val="ffffff"/>
          </a:solidFill>
          <a:ln w="0">
            <a:noFill/>
          </a:ln>
        </p:spPr>
        <p:style>
          <a:lnRef idx="0"/>
          <a:fillRef idx="0"/>
          <a:effectRef idx="0"/>
          <a:fontRef idx="minor"/>
        </p:style>
        <p:txBody>
          <a:bodyPr lIns="82800" rIns="82800" tIns="82800" bIns="82800" anchor="ctr">
            <a:noAutofit/>
          </a:bodyPr>
          <a:p>
            <a:pPr defTabSz="829440">
              <a:lnSpc>
                <a:spcPct val="100000"/>
              </a:lnSpc>
            </a:pPr>
            <a:endParaRPr b="0" lang="pl-PL" sz="1270" strike="noStrike" u="none">
              <a:solidFill>
                <a:srgbClr val="000000"/>
              </a:solidFill>
              <a:effectLst/>
              <a:uFillTx/>
              <a:latin typeface="Arial"/>
            </a:endParaRPr>
          </a:p>
        </p:txBody>
      </p:sp>
      <p:sp>
        <p:nvSpPr>
          <p:cNvPr id="161" name="PlaceHolder 2"/>
          <p:cNvSpPr>
            <a:spLocks noGrp="1"/>
          </p:cNvSpPr>
          <p:nvPr>
            <p:ph type="title"/>
          </p:nvPr>
        </p:nvSpPr>
        <p:spPr>
          <a:xfrm>
            <a:off x="645840" y="48960"/>
            <a:ext cx="10459440" cy="447120"/>
          </a:xfrm>
          <a:prstGeom prst="rect">
            <a:avLst/>
          </a:prstGeom>
          <a:noFill/>
          <a:ln w="0">
            <a:noFill/>
          </a:ln>
        </p:spPr>
        <p:txBody>
          <a:bodyPr lIns="0" rIns="0" tIns="0" bIns="0" anchor="t">
            <a:noAutofit/>
          </a:bodyPr>
          <a:p>
            <a:pPr indent="0">
              <a:lnSpc>
                <a:spcPct val="90000"/>
              </a:lnSpc>
              <a:buNone/>
            </a:pPr>
            <a:r>
              <a:rPr b="1" lang="pl-PL" sz="2900" strike="noStrike" u="none">
                <a:solidFill>
                  <a:srgbClr val="002c58"/>
                </a:solidFill>
                <a:effectLst/>
                <a:uFillTx/>
                <a:latin typeface="Arial"/>
              </a:rPr>
              <a:t>1. Temat przewodni projektu</a:t>
            </a:r>
            <a:br>
              <a:rPr sz="2900"/>
            </a:br>
            <a:r>
              <a:rPr b="1" lang="pl-PL" sz="2900" strike="noStrike" u="none">
                <a:solidFill>
                  <a:srgbClr val="002c58"/>
                </a:solidFill>
                <a:effectLst/>
                <a:uFillTx/>
                <a:latin typeface="Arial"/>
              </a:rPr>
              <a:t> </a:t>
            </a:r>
            <a:endParaRPr b="0" lang="pl-PL" sz="2900" strike="noStrike" u="none">
              <a:solidFill>
                <a:schemeClr val="dk1"/>
              </a:solidFill>
              <a:effectLst/>
              <a:uFillTx/>
              <a:latin typeface="Arial"/>
            </a:endParaRPr>
          </a:p>
        </p:txBody>
      </p:sp>
      <p:sp>
        <p:nvSpPr>
          <p:cNvPr id="162" name="pole tekstowe 4"/>
          <p:cNvSpPr/>
          <p:nvPr/>
        </p:nvSpPr>
        <p:spPr>
          <a:xfrm>
            <a:off x="571680" y="878040"/>
            <a:ext cx="10948320" cy="1461240"/>
          </a:xfrm>
          <a:prstGeom prst="rect">
            <a:avLst/>
          </a:prstGeom>
          <a:noFill/>
          <a:ln w="0">
            <a:noFill/>
          </a:ln>
        </p:spPr>
        <p:style>
          <a:lnRef idx="0"/>
          <a:fillRef idx="0"/>
          <a:effectRef idx="0"/>
          <a:fontRef idx="minor"/>
        </p:style>
        <p:txBody>
          <a:bodyPr lIns="90000" rIns="90000" tIns="45000" bIns="45000" anchor="t">
            <a:spAutoFit/>
          </a:bodyPr>
          <a:p>
            <a:pPr marL="285840" indent="-285840" defTabSz="914400">
              <a:lnSpc>
                <a:spcPct val="100000"/>
              </a:lnSpc>
              <a:buClr>
                <a:srgbClr val="002c58"/>
              </a:buClr>
              <a:buFont typeface="Arial"/>
              <a:buChar char="•"/>
            </a:pPr>
            <a:r>
              <a:rPr b="0" lang="pl-PL" sz="2400" strike="noStrike" u="none">
                <a:solidFill>
                  <a:schemeClr val="dk1"/>
                </a:solidFill>
                <a:effectLst/>
                <a:uFillTx/>
                <a:latin typeface="Arial"/>
              </a:rPr>
              <a:t>Celem projektu było stworzenie prototypu aplikacji do sterowania utworami odtwarzającym na Spotify za pomocą komend głosowych. </a:t>
            </a:r>
            <a:endParaRPr b="0" lang="pl-PL" sz="2400" strike="noStrike" u="none">
              <a:solidFill>
                <a:srgbClr val="000000"/>
              </a:solidFill>
              <a:effectLst/>
              <a:uFillTx/>
              <a:latin typeface="Arial"/>
            </a:endParaRPr>
          </a:p>
          <a:p>
            <a:pPr marL="285840" indent="-285840" defTabSz="914400">
              <a:lnSpc>
                <a:spcPct val="100000"/>
              </a:lnSpc>
              <a:buClr>
                <a:srgbClr val="002c58"/>
              </a:buClr>
              <a:buFont typeface="Arial"/>
              <a:buChar char="•"/>
            </a:pPr>
            <a:endParaRPr b="0" lang="pl-PL" sz="2400" strike="noStrike" u="none">
              <a:solidFill>
                <a:srgbClr val="000000"/>
              </a:solidFill>
              <a:effectLst/>
              <a:uFillTx/>
              <a:latin typeface="Arial"/>
            </a:endParaRPr>
          </a:p>
          <a:p>
            <a:pPr defTabSz="914400">
              <a:lnSpc>
                <a:spcPct val="100000"/>
              </a:lnSpc>
            </a:pPr>
            <a:endParaRPr b="0" lang="pl-PL" sz="1800" strike="noStrike" u="none">
              <a:solidFill>
                <a:srgbClr val="000000"/>
              </a:solidFill>
              <a:effectLst/>
              <a:uFillTx/>
              <a:latin typeface="Arial"/>
            </a:endParaRPr>
          </a:p>
        </p:txBody>
      </p:sp>
      <p:pic>
        <p:nvPicPr>
          <p:cNvPr id="163" name="Obraz 9" descr=""/>
          <p:cNvPicPr/>
          <p:nvPr/>
        </p:nvPicPr>
        <p:blipFill>
          <a:blip r:embed="rId1"/>
          <a:stretch/>
        </p:blipFill>
        <p:spPr>
          <a:xfrm>
            <a:off x="464760" y="6242400"/>
            <a:ext cx="4444560" cy="596520"/>
          </a:xfrm>
          <a:prstGeom prst="rect">
            <a:avLst/>
          </a:prstGeom>
          <a:noFill/>
          <a:ln w="0">
            <a:noFill/>
          </a:ln>
        </p:spPr>
      </p:pic>
      <p:sp>
        <p:nvSpPr>
          <p:cNvPr id="164" name=""/>
          <p:cNvSpPr txBox="1"/>
          <p:nvPr/>
        </p:nvSpPr>
        <p:spPr>
          <a:xfrm>
            <a:off x="1017360" y="1980000"/>
            <a:ext cx="6542640" cy="2520000"/>
          </a:xfrm>
          <a:prstGeom prst="rect">
            <a:avLst/>
          </a:prstGeom>
          <a:noFill/>
          <a:ln w="0">
            <a:noFill/>
          </a:ln>
        </p:spPr>
        <p:txBody>
          <a:bodyPr lIns="90000" rIns="90000" tIns="45000" bIns="45000" anchor="t">
            <a:spAutoFit/>
          </a:bodyPr>
          <a:p>
            <a:r>
              <a:rPr b="0" lang="pl-PL" sz="2200" strike="noStrike" u="none">
                <a:solidFill>
                  <a:srgbClr val="000000"/>
                </a:solidFill>
                <a:effectLst/>
                <a:uFillTx/>
                <a:latin typeface="Arial"/>
              </a:rPr>
              <a:t>Motywacją do stworzenia prototypu jest stworzenie podwalin pod stworzenie aplikacji, która pozwali na sterowanie głosowe całym spotify(lub innymi platformami dystrybucyjnymi do muzyki), przydatne na przykład podczas jazdy samochodem. </a:t>
            </a:r>
            <a:endParaRPr b="0" lang="pl-PL" sz="2200" strike="noStrike" u="none">
              <a:solidFill>
                <a:srgbClr val="000000"/>
              </a:solidFill>
              <a:effectLst/>
              <a:uFillTx/>
              <a:latin typeface="Arial"/>
            </a:endParaRPr>
          </a:p>
        </p:txBody>
      </p:sp>
      <p:pic>
        <p:nvPicPr>
          <p:cNvPr id="165" name="" descr=""/>
          <p:cNvPicPr/>
          <p:nvPr/>
        </p:nvPicPr>
        <p:blipFill>
          <a:blip r:embed="rId2"/>
          <a:stretch/>
        </p:blipFill>
        <p:spPr>
          <a:xfrm>
            <a:off x="7988760" y="2880000"/>
            <a:ext cx="3711240" cy="3115080"/>
          </a:xfrm>
          <a:prstGeom prst="rect">
            <a:avLst/>
          </a:prstGeom>
          <a:noFill/>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sldNum" idx="49"/>
          </p:nvPr>
        </p:nvSpPr>
        <p:spPr>
          <a:xfrm>
            <a:off x="10938600" y="6356520"/>
            <a:ext cx="633960" cy="167400"/>
          </a:xfrm>
          <a:prstGeom prst="rect">
            <a:avLst/>
          </a:prstGeom>
          <a:noFill/>
          <a:ln w="0">
            <a:noFill/>
          </a:ln>
        </p:spPr>
        <p:txBody>
          <a:bodyPr lIns="0" rIns="0" tIns="0" bIns="0" anchor="t">
            <a:noAutofit/>
          </a:bodyPr>
          <a:lstStyle>
            <a:lvl1pPr indent="0" algn="r" defTabSz="829440">
              <a:lnSpc>
                <a:spcPct val="100000"/>
              </a:lnSpc>
              <a:buNone/>
              <a:tabLst>
                <a:tab algn="l" pos="0"/>
              </a:tabLst>
              <a:defRPr b="0" lang="pl-PL" sz="1090" strike="noStrike" u="none">
                <a:solidFill>
                  <a:srgbClr val="002c58"/>
                </a:solidFill>
                <a:effectLst/>
                <a:uFillTx/>
                <a:latin typeface="Arial"/>
                <a:ea typeface="Arial"/>
              </a:defRPr>
            </a:lvl1pPr>
          </a:lstStyle>
          <a:p>
            <a:pPr indent="0" algn="r" defTabSz="829440">
              <a:lnSpc>
                <a:spcPct val="100000"/>
              </a:lnSpc>
              <a:buNone/>
              <a:tabLst>
                <a:tab algn="l" pos="0"/>
              </a:tabLst>
            </a:pPr>
            <a:fld id="{22C07242-D692-4869-803B-3642AB0E964F}" type="slidenum">
              <a:rPr b="0" lang="pl-PL" sz="1090" strike="noStrike" u="none">
                <a:solidFill>
                  <a:srgbClr val="002c58"/>
                </a:solidFill>
                <a:effectLst/>
                <a:uFillTx/>
                <a:latin typeface="Arial"/>
                <a:ea typeface="Arial"/>
              </a:rPr>
              <a:t>&lt;numer&gt;</a:t>
            </a:fld>
            <a:endParaRPr b="0" lang="pl-PL" sz="1090" strike="noStrike" u="none">
              <a:solidFill>
                <a:srgbClr val="000000"/>
              </a:solidFill>
              <a:effectLst/>
              <a:uFillTx/>
              <a:latin typeface="Times New Roman"/>
            </a:endParaRPr>
          </a:p>
        </p:txBody>
      </p:sp>
      <p:sp>
        <p:nvSpPr>
          <p:cNvPr id="167" name="Google Shape;204;p21"/>
          <p:cNvSpPr/>
          <p:nvPr/>
        </p:nvSpPr>
        <p:spPr>
          <a:xfrm>
            <a:off x="2275560" y="4469760"/>
            <a:ext cx="2989440" cy="401760"/>
          </a:xfrm>
          <a:prstGeom prst="rect">
            <a:avLst/>
          </a:prstGeom>
          <a:solidFill>
            <a:srgbClr val="ffffff"/>
          </a:solidFill>
          <a:ln w="0">
            <a:noFill/>
          </a:ln>
        </p:spPr>
        <p:style>
          <a:lnRef idx="0"/>
          <a:fillRef idx="0"/>
          <a:effectRef idx="0"/>
          <a:fontRef idx="minor"/>
        </p:style>
        <p:txBody>
          <a:bodyPr lIns="82800" rIns="82800" tIns="82800" bIns="82800" anchor="ctr">
            <a:noAutofit/>
          </a:bodyPr>
          <a:p>
            <a:pPr defTabSz="829440">
              <a:lnSpc>
                <a:spcPct val="100000"/>
              </a:lnSpc>
            </a:pPr>
            <a:endParaRPr b="0" lang="pl-PL" sz="1270" strike="noStrike" u="none">
              <a:solidFill>
                <a:srgbClr val="000000"/>
              </a:solidFill>
              <a:effectLst/>
              <a:uFillTx/>
              <a:latin typeface="Arial"/>
            </a:endParaRPr>
          </a:p>
        </p:txBody>
      </p:sp>
      <p:sp>
        <p:nvSpPr>
          <p:cNvPr id="168" name="PlaceHolder 2"/>
          <p:cNvSpPr>
            <a:spLocks noGrp="1"/>
          </p:cNvSpPr>
          <p:nvPr>
            <p:ph type="title"/>
          </p:nvPr>
        </p:nvSpPr>
        <p:spPr>
          <a:xfrm>
            <a:off x="645840" y="48960"/>
            <a:ext cx="10459440" cy="447120"/>
          </a:xfrm>
          <a:prstGeom prst="rect">
            <a:avLst/>
          </a:prstGeom>
          <a:noFill/>
          <a:ln w="0">
            <a:noFill/>
          </a:ln>
        </p:spPr>
        <p:txBody>
          <a:bodyPr lIns="0" rIns="0" tIns="0" bIns="0" anchor="t">
            <a:noAutofit/>
          </a:bodyPr>
          <a:p>
            <a:pPr indent="0">
              <a:lnSpc>
                <a:spcPct val="90000"/>
              </a:lnSpc>
              <a:spcBef>
                <a:spcPts val="1191"/>
              </a:spcBef>
              <a:spcAft>
                <a:spcPts val="992"/>
              </a:spcAft>
              <a:buNone/>
            </a:pPr>
            <a:r>
              <a:rPr b="1" lang="pl-PL" sz="2900" strike="noStrike" u="none">
                <a:solidFill>
                  <a:srgbClr val="002c58"/>
                </a:solidFill>
                <a:effectLst/>
                <a:uFillTx/>
                <a:latin typeface="Arial"/>
              </a:rPr>
              <a:t>2. Główne Funkcjonalności  </a:t>
            </a:r>
            <a:endParaRPr b="0" lang="pl-PL" sz="2900" strike="noStrike" u="none">
              <a:solidFill>
                <a:schemeClr val="dk1"/>
              </a:solidFill>
              <a:effectLst/>
              <a:uFillTx/>
              <a:latin typeface="Arial"/>
            </a:endParaRPr>
          </a:p>
        </p:txBody>
      </p:sp>
      <p:sp>
        <p:nvSpPr>
          <p:cNvPr id="169" name="pole tekstowe 4"/>
          <p:cNvSpPr/>
          <p:nvPr/>
        </p:nvSpPr>
        <p:spPr>
          <a:xfrm>
            <a:off x="571680" y="878040"/>
            <a:ext cx="8405280" cy="5807880"/>
          </a:xfrm>
          <a:prstGeom prst="rect">
            <a:avLst/>
          </a:prstGeom>
          <a:noFill/>
          <a:ln w="0">
            <a:noFill/>
          </a:ln>
        </p:spPr>
        <p:style>
          <a:lnRef idx="0"/>
          <a:fillRef idx="0"/>
          <a:effectRef idx="0"/>
          <a:fontRef idx="minor"/>
        </p:style>
        <p:txBody>
          <a:bodyPr lIns="90000" rIns="90000" tIns="45000" bIns="45000" anchor="t">
            <a:spAutoFit/>
          </a:bodyPr>
          <a:p>
            <a:pPr marL="285840" indent="-285840" defTabSz="914400">
              <a:lnSpc>
                <a:spcPct val="100000"/>
              </a:lnSpc>
              <a:spcBef>
                <a:spcPts val="1191"/>
              </a:spcBef>
              <a:spcAft>
                <a:spcPts val="992"/>
              </a:spcAft>
              <a:buClr>
                <a:srgbClr val="002c58"/>
              </a:buClr>
              <a:buFont typeface="Arial"/>
              <a:buChar char="•"/>
            </a:pPr>
            <a:r>
              <a:rPr b="0" lang="pl-PL" sz="1800" strike="noStrike" u="none">
                <a:solidFill>
                  <a:schemeClr val="dk1"/>
                </a:solidFill>
                <a:effectLst/>
                <a:uFillTx/>
                <a:latin typeface="Times New Roman"/>
              </a:rPr>
              <a:t>Sterowanie Spotify Głosowo: </a:t>
            </a:r>
            <a:endParaRPr b="0" lang="pl-PL" sz="1800" strike="noStrike" u="none">
              <a:solidFill>
                <a:srgbClr val="000000"/>
              </a:solidFill>
              <a:effectLst/>
              <a:uFillTx/>
              <a:latin typeface="Arial"/>
            </a:endParaRPr>
          </a:p>
          <a:p>
            <a:pPr marL="285840" indent="-285840" defTabSz="914400">
              <a:lnSpc>
                <a:spcPct val="100000"/>
              </a:lnSpc>
              <a:spcBef>
                <a:spcPts val="1191"/>
              </a:spcBef>
              <a:spcAft>
                <a:spcPts val="992"/>
              </a:spcAft>
              <a:buClr>
                <a:srgbClr val="002c58"/>
              </a:buClr>
              <a:buFont typeface="Arial"/>
              <a:buChar char="•"/>
            </a:pPr>
            <a:r>
              <a:rPr b="0" lang="pl-PL" sz="1800" strike="noStrike" u="none">
                <a:solidFill>
                  <a:schemeClr val="dk1"/>
                </a:solidFill>
                <a:effectLst/>
                <a:uFillTx/>
                <a:latin typeface="Times New Roman"/>
              </a:rPr>
              <a:t>1.Obsługa komend takich jak: odtwarzanie,następny/poprzedni utwór.</a:t>
            </a:r>
            <a:endParaRPr b="0" lang="pl-PL" sz="1800" strike="noStrike" u="none">
              <a:solidFill>
                <a:srgbClr val="000000"/>
              </a:solidFill>
              <a:effectLst/>
              <a:uFillTx/>
              <a:latin typeface="Arial"/>
            </a:endParaRPr>
          </a:p>
          <a:p>
            <a:pPr marL="285840" indent="-285840" defTabSz="914400">
              <a:lnSpc>
                <a:spcPct val="100000"/>
              </a:lnSpc>
              <a:spcBef>
                <a:spcPts val="1191"/>
              </a:spcBef>
              <a:spcAft>
                <a:spcPts val="992"/>
              </a:spcAft>
              <a:buClr>
                <a:srgbClr val="002c58"/>
              </a:buClr>
              <a:buFont typeface="Arial"/>
              <a:buChar char="•"/>
            </a:pPr>
            <a:r>
              <a:rPr b="0" lang="pl-PL" sz="1800" strike="noStrike" u="none">
                <a:solidFill>
                  <a:schemeClr val="dk1"/>
                </a:solidFill>
                <a:effectLst/>
                <a:uFillTx/>
                <a:latin typeface="Times New Roman"/>
              </a:rPr>
              <a:t>2.Wyszukiwanie i odtwarzanie piosenek.</a:t>
            </a:r>
            <a:endParaRPr b="0" lang="pl-PL" sz="1800" strike="noStrike" u="none">
              <a:solidFill>
                <a:srgbClr val="000000"/>
              </a:solidFill>
              <a:effectLst/>
              <a:uFillTx/>
              <a:latin typeface="Arial"/>
            </a:endParaRPr>
          </a:p>
          <a:p>
            <a:pPr marL="285840" indent="-285840" defTabSz="914400">
              <a:lnSpc>
                <a:spcPct val="100000"/>
              </a:lnSpc>
              <a:spcBef>
                <a:spcPts val="1191"/>
              </a:spcBef>
              <a:spcAft>
                <a:spcPts val="992"/>
              </a:spcAft>
              <a:buClr>
                <a:srgbClr val="002c58"/>
              </a:buClr>
              <a:buFont typeface="Arial"/>
              <a:buChar char="•"/>
            </a:pPr>
            <a:r>
              <a:rPr b="0" lang="pl-PL" sz="1800" strike="noStrike" u="none">
                <a:solidFill>
                  <a:schemeClr val="dk1"/>
                </a:solidFill>
                <a:effectLst/>
                <a:uFillTx/>
                <a:latin typeface="Times New Roman"/>
              </a:rPr>
              <a:t>3.Dodawanie utworów do kolejki.</a:t>
            </a:r>
            <a:endParaRPr b="0" lang="pl-PL" sz="1800" strike="noStrike" u="none">
              <a:solidFill>
                <a:srgbClr val="000000"/>
              </a:solidFill>
              <a:effectLst/>
              <a:uFillTx/>
              <a:latin typeface="Arial"/>
            </a:endParaRPr>
          </a:p>
          <a:p>
            <a:pPr defTabSz="914400">
              <a:lnSpc>
                <a:spcPct val="100000"/>
              </a:lnSpc>
              <a:spcBef>
                <a:spcPts val="1191"/>
              </a:spcBef>
              <a:spcAft>
                <a:spcPts val="992"/>
              </a:spcAft>
            </a:pPr>
            <a:r>
              <a:rPr b="0" lang="pl-PL" sz="1800" strike="noStrike" u="none">
                <a:solidFill>
                  <a:schemeClr val="dk1"/>
                </a:solidFill>
                <a:effectLst/>
                <a:uFillTx/>
                <a:latin typeface="Times New Roman"/>
              </a:rPr>
              <a:t>Po aktywacji skrótem klawiszowym, aplikacja nasłuchuje polecenia głosowego. Obsłużone na ten moment są języki polski oraz angielski. Mowa jest konwertowana na tekst (Azure Speech Services), który następnie po otrzymaniu też wykrytego języka, poddawany jest analizie NLP (spaCy) w celu wydobycia intencji i kluczowych informacji (np. tytuł, artysta). Na tej podstawie, poprzez API Spotify (Spotipy), wykonywana jest odpowiednia akcja, np. odtworzenie utworu lub pominięcie czy cofnięcie utworu. W przypadku odtwarzania utworu lub dodawania do kolejki, tworzony jest również searchquerry dla Spotify. </a:t>
            </a:r>
            <a:endParaRPr b="0" lang="pl-PL" sz="1800" strike="noStrike" u="none">
              <a:solidFill>
                <a:srgbClr val="000000"/>
              </a:solidFill>
              <a:effectLst/>
              <a:uFillTx/>
              <a:latin typeface="Arial"/>
            </a:endParaRPr>
          </a:p>
          <a:p>
            <a:pPr marL="285840" indent="-285840" defTabSz="914400">
              <a:lnSpc>
                <a:spcPct val="100000"/>
              </a:lnSpc>
              <a:spcBef>
                <a:spcPts val="1191"/>
              </a:spcBef>
              <a:spcAft>
                <a:spcPts val="992"/>
              </a:spcAft>
              <a:buClr>
                <a:srgbClr val="002c58"/>
              </a:buClr>
              <a:buFont typeface="Arial"/>
              <a:buChar char="•"/>
            </a:pPr>
            <a:endParaRPr b="0" lang="pl-PL" sz="1800" strike="noStrike" u="none">
              <a:solidFill>
                <a:srgbClr val="000000"/>
              </a:solidFill>
              <a:effectLst/>
              <a:uFillTx/>
              <a:latin typeface="Arial"/>
            </a:endParaRPr>
          </a:p>
          <a:p>
            <a:pPr marL="285840" indent="-285840" defTabSz="914400">
              <a:lnSpc>
                <a:spcPct val="100000"/>
              </a:lnSpc>
              <a:buClr>
                <a:srgbClr val="002c58"/>
              </a:buClr>
              <a:buFont typeface="Arial"/>
              <a:buChar char="•"/>
            </a:pPr>
            <a:endParaRPr b="0" lang="pl-PL" sz="2400" strike="noStrike" u="none">
              <a:solidFill>
                <a:srgbClr val="000000"/>
              </a:solidFill>
              <a:effectLst/>
              <a:uFillTx/>
              <a:latin typeface="Arial"/>
            </a:endParaRPr>
          </a:p>
          <a:p>
            <a:pPr defTabSz="914400">
              <a:lnSpc>
                <a:spcPct val="100000"/>
              </a:lnSpc>
            </a:pPr>
            <a:endParaRPr b="0" lang="pl-PL" sz="1800" strike="noStrike" u="none">
              <a:solidFill>
                <a:srgbClr val="000000"/>
              </a:solidFill>
              <a:effectLst/>
              <a:uFillTx/>
              <a:latin typeface="Arial"/>
            </a:endParaRPr>
          </a:p>
        </p:txBody>
      </p:sp>
      <p:pic>
        <p:nvPicPr>
          <p:cNvPr id="170" name="Obraz 9" descr=""/>
          <p:cNvPicPr/>
          <p:nvPr/>
        </p:nvPicPr>
        <p:blipFill>
          <a:blip r:embed="rId1"/>
          <a:stretch/>
        </p:blipFill>
        <p:spPr>
          <a:xfrm>
            <a:off x="464760" y="6242400"/>
            <a:ext cx="4444560" cy="596520"/>
          </a:xfrm>
          <a:prstGeom prst="rect">
            <a:avLst/>
          </a:prstGeom>
          <a:noFill/>
          <a:ln w="0">
            <a:noFill/>
          </a:ln>
        </p:spPr>
      </p:pic>
      <p:pic>
        <p:nvPicPr>
          <p:cNvPr id="171" name="" descr=""/>
          <p:cNvPicPr/>
          <p:nvPr/>
        </p:nvPicPr>
        <p:blipFill>
          <a:blip r:embed="rId2"/>
          <a:stretch/>
        </p:blipFill>
        <p:spPr>
          <a:xfrm>
            <a:off x="9501120" y="540000"/>
            <a:ext cx="2018880" cy="5580000"/>
          </a:xfrm>
          <a:prstGeom prst="rect">
            <a:avLst/>
          </a:prstGeom>
          <a:noFill/>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sldNum" idx="50"/>
          </p:nvPr>
        </p:nvSpPr>
        <p:spPr>
          <a:xfrm>
            <a:off x="10938600" y="6356520"/>
            <a:ext cx="633960" cy="167400"/>
          </a:xfrm>
          <a:prstGeom prst="rect">
            <a:avLst/>
          </a:prstGeom>
          <a:noFill/>
          <a:ln w="0">
            <a:noFill/>
          </a:ln>
        </p:spPr>
        <p:txBody>
          <a:bodyPr lIns="0" rIns="0" tIns="0" bIns="0" anchor="t">
            <a:noAutofit/>
          </a:bodyPr>
          <a:lstStyle>
            <a:lvl1pPr indent="0" algn="r" defTabSz="829440">
              <a:lnSpc>
                <a:spcPct val="100000"/>
              </a:lnSpc>
              <a:buNone/>
              <a:tabLst>
                <a:tab algn="l" pos="0"/>
              </a:tabLst>
              <a:defRPr b="0" lang="pl-PL" sz="1090" strike="noStrike" u="none">
                <a:solidFill>
                  <a:srgbClr val="002c58"/>
                </a:solidFill>
                <a:effectLst/>
                <a:uFillTx/>
                <a:latin typeface="Arial"/>
                <a:ea typeface="Arial"/>
              </a:defRPr>
            </a:lvl1pPr>
          </a:lstStyle>
          <a:p>
            <a:pPr indent="0" algn="r" defTabSz="829440">
              <a:lnSpc>
                <a:spcPct val="100000"/>
              </a:lnSpc>
              <a:buNone/>
              <a:tabLst>
                <a:tab algn="l" pos="0"/>
              </a:tabLst>
            </a:pPr>
            <a:fld id="{515237CE-F629-4353-B161-B981C75E4FFD}" type="slidenum">
              <a:rPr b="0" lang="pl-PL" sz="1090" strike="noStrike" u="none">
                <a:solidFill>
                  <a:srgbClr val="002c58"/>
                </a:solidFill>
                <a:effectLst/>
                <a:uFillTx/>
                <a:latin typeface="Arial"/>
                <a:ea typeface="Arial"/>
              </a:rPr>
              <a:t>&lt;numer&gt;</a:t>
            </a:fld>
            <a:endParaRPr b="0" lang="pl-PL" sz="1090" strike="noStrike" u="none">
              <a:solidFill>
                <a:srgbClr val="000000"/>
              </a:solidFill>
              <a:effectLst/>
              <a:uFillTx/>
              <a:latin typeface="Times New Roman"/>
            </a:endParaRPr>
          </a:p>
        </p:txBody>
      </p:sp>
      <p:sp>
        <p:nvSpPr>
          <p:cNvPr id="173" name="Google Shape;204;p21"/>
          <p:cNvSpPr/>
          <p:nvPr/>
        </p:nvSpPr>
        <p:spPr>
          <a:xfrm>
            <a:off x="2275560" y="4469760"/>
            <a:ext cx="2989440" cy="401760"/>
          </a:xfrm>
          <a:prstGeom prst="rect">
            <a:avLst/>
          </a:prstGeom>
          <a:solidFill>
            <a:srgbClr val="ffffff"/>
          </a:solidFill>
          <a:ln w="0">
            <a:noFill/>
          </a:ln>
        </p:spPr>
        <p:style>
          <a:lnRef idx="0"/>
          <a:fillRef idx="0"/>
          <a:effectRef idx="0"/>
          <a:fontRef idx="minor"/>
        </p:style>
        <p:txBody>
          <a:bodyPr lIns="82800" rIns="82800" tIns="82800" bIns="82800" anchor="ctr">
            <a:noAutofit/>
          </a:bodyPr>
          <a:p>
            <a:pPr defTabSz="829440">
              <a:lnSpc>
                <a:spcPct val="100000"/>
              </a:lnSpc>
            </a:pPr>
            <a:endParaRPr b="0" lang="pl-PL" sz="1270" strike="noStrike" u="none">
              <a:solidFill>
                <a:srgbClr val="000000"/>
              </a:solidFill>
              <a:effectLst/>
              <a:uFillTx/>
              <a:latin typeface="Arial"/>
            </a:endParaRPr>
          </a:p>
        </p:txBody>
      </p:sp>
      <p:sp>
        <p:nvSpPr>
          <p:cNvPr id="174" name="PlaceHolder 2"/>
          <p:cNvSpPr>
            <a:spLocks noGrp="1"/>
          </p:cNvSpPr>
          <p:nvPr>
            <p:ph type="title"/>
          </p:nvPr>
        </p:nvSpPr>
        <p:spPr>
          <a:xfrm>
            <a:off x="645840" y="48960"/>
            <a:ext cx="10459440" cy="447120"/>
          </a:xfrm>
          <a:prstGeom prst="rect">
            <a:avLst/>
          </a:prstGeom>
          <a:noFill/>
          <a:ln w="0">
            <a:noFill/>
          </a:ln>
        </p:spPr>
        <p:txBody>
          <a:bodyPr lIns="0" rIns="0" tIns="0" bIns="0" anchor="t">
            <a:noAutofit/>
          </a:bodyPr>
          <a:p>
            <a:pPr indent="0">
              <a:lnSpc>
                <a:spcPct val="90000"/>
              </a:lnSpc>
              <a:buNone/>
            </a:pPr>
            <a:r>
              <a:rPr b="1" lang="pl-PL" sz="2900" strike="noStrike" u="none">
                <a:solidFill>
                  <a:srgbClr val="002c58"/>
                </a:solidFill>
                <a:effectLst/>
                <a:uFillTx/>
                <a:latin typeface="Arial"/>
              </a:rPr>
              <a:t>3. Wykorzystane biblioteki oraz technologie</a:t>
            </a:r>
            <a:endParaRPr b="0" lang="pl-PL" sz="2900" strike="noStrike" u="none">
              <a:solidFill>
                <a:schemeClr val="dk1"/>
              </a:solidFill>
              <a:effectLst/>
              <a:uFillTx/>
              <a:latin typeface="Arial"/>
            </a:endParaRPr>
          </a:p>
        </p:txBody>
      </p:sp>
      <p:sp>
        <p:nvSpPr>
          <p:cNvPr id="175" name="pole tekstowe 4"/>
          <p:cNvSpPr/>
          <p:nvPr/>
        </p:nvSpPr>
        <p:spPr>
          <a:xfrm>
            <a:off x="594720" y="540000"/>
            <a:ext cx="8405280" cy="7255080"/>
          </a:xfrm>
          <a:prstGeom prst="rect">
            <a:avLst/>
          </a:prstGeom>
          <a:noFill/>
          <a:ln w="0">
            <a:noFill/>
          </a:ln>
        </p:spPr>
        <p:style>
          <a:lnRef idx="0"/>
          <a:fillRef idx="0"/>
          <a:effectRef idx="0"/>
          <a:fontRef idx="minor"/>
        </p:style>
        <p:txBody>
          <a:bodyPr lIns="90000" rIns="90000" tIns="45000" bIns="45000" anchor="t">
            <a:spAutoFit/>
          </a:bodyPr>
          <a:p>
            <a:pPr marL="285840" indent="-285840" defTabSz="914400">
              <a:lnSpc>
                <a:spcPct val="100000"/>
              </a:lnSpc>
              <a:spcBef>
                <a:spcPts val="340"/>
              </a:spcBef>
              <a:spcAft>
                <a:spcPts val="283"/>
              </a:spcAft>
              <a:buClr>
                <a:srgbClr val="002c58"/>
              </a:buClr>
              <a:buFont typeface="Arial"/>
              <a:buChar char="•"/>
            </a:pPr>
            <a:r>
              <a:rPr b="1" lang="pl-PL" sz="1050" strike="noStrike" u="none">
                <a:solidFill>
                  <a:srgbClr val="000000"/>
                </a:solidFill>
                <a:effectLst/>
                <a:uFillTx/>
                <a:latin typeface="Bahnschrift Light SemiCondensed"/>
              </a:rPr>
              <a:t>Python</a:t>
            </a:r>
            <a:endParaRPr b="0" lang="pl-PL" sz="1050" strike="noStrike" u="none">
              <a:solidFill>
                <a:srgbClr val="000000"/>
              </a:solidFill>
              <a:effectLst/>
              <a:uFillTx/>
              <a:latin typeface="Arial"/>
              <a:ea typeface="Microsoft YaHei"/>
            </a:endParaRPr>
          </a:p>
          <a:p>
            <a:pPr defTabSz="914400">
              <a:lnSpc>
                <a:spcPct val="100000"/>
              </a:lnSpc>
              <a:spcBef>
                <a:spcPts val="283"/>
              </a:spcBef>
              <a:spcAft>
                <a:spcPts val="283"/>
              </a:spcAft>
            </a:pPr>
            <a:r>
              <a:rPr b="0" lang="pl-PL" sz="1050" strike="noStrike" u="none">
                <a:solidFill>
                  <a:srgbClr val="000000"/>
                </a:solidFill>
                <a:effectLst/>
                <a:uFillTx/>
                <a:latin typeface="Bahnschrift Light SemiCondensed"/>
              </a:rPr>
              <a:t>         Opis: Wysokopoziomowy, wszechstronny język programowania, znany z czytelności kodu i bogatego ekosystemu bibliotek.</a:t>
            </a:r>
            <a:endParaRPr b="0" lang="pl-PL" sz="1050" strike="noStrike" u="none">
              <a:solidFill>
                <a:srgbClr val="000000"/>
              </a:solidFill>
              <a:effectLst/>
              <a:uFillTx/>
              <a:latin typeface="Arial"/>
              <a:ea typeface="Microsoft YaHei"/>
            </a:endParaRPr>
          </a:p>
          <a:p>
            <a:pPr defTabSz="914400">
              <a:lnSpc>
                <a:spcPct val="100000"/>
              </a:lnSpc>
              <a:spcBef>
                <a:spcPts val="283"/>
              </a:spcBef>
              <a:spcAft>
                <a:spcPts val="283"/>
              </a:spcAft>
            </a:pPr>
            <a:r>
              <a:rPr b="0" lang="pl-PL" sz="1050" strike="noStrike" u="none">
                <a:solidFill>
                  <a:srgbClr val="000000"/>
                </a:solidFill>
                <a:effectLst/>
                <a:uFillTx/>
                <a:latin typeface="Bahnschrift Light SemiCondensed"/>
              </a:rPr>
              <a:t>         W projekcie: Główny język, w którym zaimplementowano całą logikę aplikacji, od interfejsu użytkownika po komunikację z API.</a:t>
            </a:r>
            <a:endParaRPr b="0" lang="pl-PL" sz="1050" strike="noStrike" u="none">
              <a:solidFill>
                <a:srgbClr val="000000"/>
              </a:solidFill>
              <a:effectLst/>
              <a:uFillTx/>
              <a:latin typeface="Arial"/>
              <a:ea typeface="Microsoft YaHei"/>
            </a:endParaRPr>
          </a:p>
          <a:p>
            <a:pPr marL="285840" indent="-285840" defTabSz="914400">
              <a:lnSpc>
                <a:spcPct val="100000"/>
              </a:lnSpc>
              <a:spcBef>
                <a:spcPts val="283"/>
              </a:spcBef>
              <a:spcAft>
                <a:spcPts val="283"/>
              </a:spcAft>
              <a:buClr>
                <a:srgbClr val="002c58"/>
              </a:buClr>
              <a:buFont typeface="Arial"/>
              <a:buChar char="•"/>
            </a:pPr>
            <a:r>
              <a:rPr b="1" lang="pl-PL" sz="1050" strike="noStrike" u="none">
                <a:solidFill>
                  <a:srgbClr val="000000"/>
                </a:solidFill>
                <a:effectLst/>
                <a:uFillTx/>
                <a:latin typeface="Bahnschrift Light SemiCondensed"/>
                <a:ea typeface="Microsoft YaHei"/>
              </a:rPr>
              <a:t>Spotipy</a:t>
            </a:r>
            <a:endParaRPr b="0" lang="pl-PL" sz="1050" strike="noStrike" u="none">
              <a:solidFill>
                <a:srgbClr val="000000"/>
              </a:solidFill>
              <a:effectLst/>
              <a:uFillTx/>
              <a:latin typeface="Arial"/>
              <a:ea typeface="Microsoft YaHei"/>
            </a:endParaRPr>
          </a:p>
          <a:p>
            <a:pPr defTabSz="914400">
              <a:lnSpc>
                <a:spcPct val="100000"/>
              </a:lnSpc>
              <a:spcBef>
                <a:spcPts val="283"/>
              </a:spcBef>
              <a:spcAft>
                <a:spcPts val="283"/>
              </a:spcAft>
            </a:pPr>
            <a:r>
              <a:rPr b="0" lang="pl-PL" sz="1050" strike="noStrike" u="none">
                <a:solidFill>
                  <a:srgbClr val="000000"/>
                </a:solidFill>
                <a:effectLst/>
                <a:uFillTx/>
                <a:latin typeface="Bahnschrift Light SemiCondensed"/>
                <a:ea typeface="Microsoft YaHei"/>
              </a:rPr>
              <a:t>          Opis: Biblioteka Pythona upraszczająca interakcję z Web API serwisu Spotify.</a:t>
            </a:r>
            <a:endParaRPr b="0" lang="pl-PL" sz="1050" strike="noStrike" u="none">
              <a:solidFill>
                <a:srgbClr val="000000"/>
              </a:solidFill>
              <a:effectLst/>
              <a:uFillTx/>
              <a:latin typeface="Arial"/>
              <a:ea typeface="Microsoft YaHei"/>
            </a:endParaRPr>
          </a:p>
          <a:p>
            <a:pPr defTabSz="914400">
              <a:lnSpc>
                <a:spcPct val="100000"/>
              </a:lnSpc>
            </a:pPr>
            <a:r>
              <a:rPr b="0" lang="pl-PL" sz="1050" strike="noStrike" u="none">
                <a:solidFill>
                  <a:srgbClr val="000000"/>
                </a:solidFill>
                <a:effectLst/>
                <a:uFillTx/>
                <a:latin typeface="Bahnschrift Light SemiCondensed"/>
                <a:ea typeface="Microsoft YaHei"/>
              </a:rPr>
              <a:t>          W projekcie: Kluczowa do komunikacji ze Spotify; używana do wyszukiwania utworów/artystów, zarządzania odtwarzaniem (play, pauza, </a:t>
            </a:r>
            <a:endParaRPr b="0" lang="pl-PL" sz="1050" strike="noStrike" u="none">
              <a:solidFill>
                <a:srgbClr val="000000"/>
              </a:solidFill>
              <a:effectLst/>
              <a:uFillTx/>
              <a:latin typeface="Arial"/>
              <a:ea typeface="Microsoft YaHei"/>
            </a:endParaRPr>
          </a:p>
          <a:p>
            <a:pPr defTabSz="914400">
              <a:lnSpc>
                <a:spcPct val="100000"/>
              </a:lnSpc>
            </a:pPr>
            <a:r>
              <a:rPr b="0" lang="pl-PL" sz="1050" strike="noStrike" u="none">
                <a:solidFill>
                  <a:srgbClr val="000000"/>
                </a:solidFill>
                <a:effectLst/>
                <a:uFillTx/>
                <a:latin typeface="Bahnschrift Light SemiCondensed"/>
                <a:ea typeface="Microsoft YaHei"/>
              </a:rPr>
              <a:t>          następny/poprzedni) oraz obsługi kolejki na podstawie poleceń użytkownika.</a:t>
            </a:r>
            <a:endParaRPr b="0" lang="pl-PL" sz="1050" strike="noStrike" u="none">
              <a:solidFill>
                <a:srgbClr val="000000"/>
              </a:solidFill>
              <a:effectLst/>
              <a:uFillTx/>
              <a:latin typeface="Arial"/>
              <a:ea typeface="Microsoft YaHei"/>
            </a:endParaRPr>
          </a:p>
          <a:p>
            <a:pPr marL="285840" indent="-285840" defTabSz="914400">
              <a:lnSpc>
                <a:spcPct val="100000"/>
              </a:lnSpc>
              <a:spcBef>
                <a:spcPts val="624"/>
              </a:spcBef>
              <a:spcAft>
                <a:spcPts val="425"/>
              </a:spcAft>
              <a:buClr>
                <a:srgbClr val="002c58"/>
              </a:buClr>
              <a:buFont typeface="Arial"/>
              <a:buChar char="•"/>
            </a:pPr>
            <a:r>
              <a:rPr b="1" lang="pl-PL" sz="1050" strike="noStrike" u="none">
                <a:solidFill>
                  <a:srgbClr val="000000"/>
                </a:solidFill>
                <a:effectLst/>
                <a:uFillTx/>
                <a:latin typeface="Bahnschrift Light SemiCondensed"/>
                <a:ea typeface="Microsoft YaHei"/>
              </a:rPr>
              <a:t>Azure Cognitive Speech Services (SDK: azure-cognitiveservices-speech)</a:t>
            </a:r>
            <a:endParaRPr b="0" lang="pl-PL" sz="1050" strike="noStrike" u="none">
              <a:solidFill>
                <a:srgbClr val="000000"/>
              </a:solidFill>
              <a:effectLst/>
              <a:uFillTx/>
              <a:latin typeface="Arial"/>
              <a:ea typeface="Microsoft YaHei"/>
            </a:endParaRPr>
          </a:p>
          <a:p>
            <a:pPr marL="285840" indent="-285840" defTabSz="914400">
              <a:lnSpc>
                <a:spcPct val="100000"/>
              </a:lnSpc>
              <a:spcBef>
                <a:spcPts val="283"/>
              </a:spcBef>
              <a:spcAft>
                <a:spcPts val="283"/>
              </a:spcAft>
              <a:buClr>
                <a:srgbClr val="002c58"/>
              </a:buClr>
              <a:buFont typeface="Arial"/>
              <a:buChar char="•"/>
            </a:pPr>
            <a:r>
              <a:rPr b="0" lang="pl-PL" sz="1050" strike="noStrike" u="none">
                <a:solidFill>
                  <a:srgbClr val="000000"/>
                </a:solidFill>
                <a:effectLst/>
                <a:uFillTx/>
                <a:latin typeface="Bahnschrift Light SemiCondensed"/>
                <a:ea typeface="Microsoft YaHei"/>
              </a:rPr>
              <a:t>Opis: Usługa chmurowa Microsoft Azure oferująca zaawansowane możliwości przetwarzania mowy, w tym konwersję mowy na tekst (Speech-to-Text), wykorzystując zaawansowane modele sztucznej inteligencji.</a:t>
            </a:r>
            <a:r>
              <a:rPr b="0" lang="pl-PL" sz="1050" strike="noStrike" u="none">
                <a:solidFill>
                  <a:srgbClr val="000000"/>
                </a:solidFill>
                <a:effectLst/>
                <a:uFillTx/>
                <a:latin typeface="Arial"/>
                <a:ea typeface="Microsoft YaHei"/>
              </a:rPr>
              <a:t>  </a:t>
            </a:r>
            <a:endParaRPr b="0" lang="pl-PL" sz="1050" strike="noStrike" u="none">
              <a:solidFill>
                <a:srgbClr val="000000"/>
              </a:solidFill>
              <a:effectLst/>
              <a:uFillTx/>
              <a:latin typeface="Arial"/>
              <a:ea typeface="Microsoft YaHei"/>
            </a:endParaRPr>
          </a:p>
          <a:p>
            <a:pPr marL="285840" indent="-285840" defTabSz="914400">
              <a:lnSpc>
                <a:spcPct val="100000"/>
              </a:lnSpc>
              <a:spcBef>
                <a:spcPts val="283"/>
              </a:spcBef>
              <a:spcAft>
                <a:spcPts val="283"/>
              </a:spcAft>
              <a:buClr>
                <a:srgbClr val="002c58"/>
              </a:buClr>
              <a:buFont typeface="Arial"/>
              <a:buChar char="•"/>
            </a:pPr>
            <a:r>
              <a:rPr b="0" lang="pl-PL" sz="1050" strike="noStrike" u="none">
                <a:solidFill>
                  <a:srgbClr val="000000"/>
                </a:solidFill>
                <a:effectLst/>
                <a:uFillTx/>
                <a:latin typeface="Bahnschrift Light SemiCondensed"/>
                <a:ea typeface="Microsoft YaHei"/>
              </a:rPr>
              <a:t>W projekcie: Odpowiada za przekształcenie poleceń głosowych wypowiadanych przez użytkownika na formę tekstową. Ta tekstowa reprezentacja mowy jest następnie podstawą do dalszej analizy i zrozumienia intencji.</a:t>
            </a:r>
            <a:endParaRPr b="0" lang="pl-PL" sz="1050" strike="noStrike" u="none">
              <a:solidFill>
                <a:srgbClr val="000000"/>
              </a:solidFill>
              <a:effectLst/>
              <a:uFillTx/>
              <a:latin typeface="Arial"/>
              <a:ea typeface="Microsoft YaHei"/>
            </a:endParaRPr>
          </a:p>
          <a:p>
            <a:pPr marL="285840" indent="-285840" defTabSz="914400">
              <a:lnSpc>
                <a:spcPct val="100000"/>
              </a:lnSpc>
              <a:spcBef>
                <a:spcPts val="624"/>
              </a:spcBef>
              <a:spcAft>
                <a:spcPts val="425"/>
              </a:spcAft>
              <a:buClr>
                <a:srgbClr val="002c58"/>
              </a:buClr>
              <a:buFont typeface="Arial"/>
              <a:buChar char="•"/>
            </a:pPr>
            <a:r>
              <a:rPr b="1" lang="pl-PL" sz="1050" strike="noStrike" u="none">
                <a:solidFill>
                  <a:srgbClr val="000000"/>
                </a:solidFill>
                <a:effectLst/>
                <a:uFillTx/>
                <a:latin typeface="Bahnschrift Light SemiCondensed"/>
                <a:ea typeface="Microsoft YaHei"/>
              </a:rPr>
              <a:t>spaCy </a:t>
            </a:r>
            <a:endParaRPr b="0" lang="pl-PL" sz="1050" strike="noStrike" u="none">
              <a:solidFill>
                <a:srgbClr val="000000"/>
              </a:solidFill>
              <a:effectLst/>
              <a:uFillTx/>
              <a:latin typeface="Arial"/>
              <a:ea typeface="Microsoft YaHei"/>
            </a:endParaRPr>
          </a:p>
          <a:p>
            <a:pPr marL="285840" indent="-285840" defTabSz="914400">
              <a:lnSpc>
                <a:spcPct val="100000"/>
              </a:lnSpc>
              <a:spcBef>
                <a:spcPts val="340"/>
              </a:spcBef>
              <a:spcAft>
                <a:spcPts val="283"/>
              </a:spcAft>
              <a:buClr>
                <a:srgbClr val="002c58"/>
              </a:buClr>
              <a:buFont typeface="Arial"/>
              <a:buChar char="•"/>
            </a:pPr>
            <a:r>
              <a:rPr b="0" lang="pl-PL" sz="1050" strike="noStrike" u="none">
                <a:solidFill>
                  <a:srgbClr val="000000"/>
                </a:solidFill>
                <a:effectLst/>
                <a:uFillTx/>
                <a:latin typeface="Bahnschrift Light SemiCondensed"/>
                <a:ea typeface="Microsoft YaHei"/>
              </a:rPr>
              <a:t>Opis: Nowoczesna biblioteka Pythona do zaawansowanego Przetwarzania Języka Naturalnego (NLP). </a:t>
            </a:r>
            <a:endParaRPr b="0" lang="pl-PL" sz="1050" strike="noStrike" u="none">
              <a:solidFill>
                <a:srgbClr val="000000"/>
              </a:solidFill>
              <a:effectLst/>
              <a:uFillTx/>
              <a:latin typeface="Arial"/>
              <a:ea typeface="Microsoft YaHei"/>
            </a:endParaRPr>
          </a:p>
          <a:p>
            <a:pPr marL="285840" indent="-285840" defTabSz="914400">
              <a:lnSpc>
                <a:spcPct val="100000"/>
              </a:lnSpc>
              <a:spcBef>
                <a:spcPts val="340"/>
              </a:spcBef>
              <a:spcAft>
                <a:spcPts val="283"/>
              </a:spcAft>
              <a:buClr>
                <a:srgbClr val="002c58"/>
              </a:buClr>
              <a:buFont typeface="Arial"/>
              <a:buChar char="•"/>
            </a:pPr>
            <a:r>
              <a:rPr b="0" lang="pl-PL" sz="1050" strike="noStrike" u="none">
                <a:solidFill>
                  <a:srgbClr val="000000"/>
                </a:solidFill>
                <a:effectLst/>
                <a:uFillTx/>
                <a:latin typeface="Bahnschrift Light SemiCondensed"/>
                <a:ea typeface="Microsoft YaHei"/>
              </a:rPr>
              <a:t>W projekcie: Służy do analizy semantycznej tekstu uzyskanego z Azure. Identyfikuje intencje użytkownika (np. "zagraj", "dodaj") oraz wyodrębnia kluczowe informacje (encje), takie jak tytuły utworów czy nazwy artystów, na podstawie zdefiniowanych wzorców (Matcher).</a:t>
            </a:r>
            <a:endParaRPr b="0" lang="pl-PL" sz="1050" strike="noStrike" u="none">
              <a:solidFill>
                <a:srgbClr val="000000"/>
              </a:solidFill>
              <a:effectLst/>
              <a:uFillTx/>
              <a:latin typeface="Arial"/>
              <a:ea typeface="Microsoft YaHei"/>
            </a:endParaRPr>
          </a:p>
          <a:p>
            <a:pPr marL="285840" indent="-285840" defTabSz="914400">
              <a:lnSpc>
                <a:spcPct val="100000"/>
              </a:lnSpc>
              <a:spcBef>
                <a:spcPts val="624"/>
              </a:spcBef>
              <a:spcAft>
                <a:spcPts val="425"/>
              </a:spcAft>
              <a:buClr>
                <a:srgbClr val="002c58"/>
              </a:buClr>
              <a:buFont typeface="Arial"/>
              <a:buChar char="•"/>
            </a:pPr>
            <a:r>
              <a:rPr b="1" lang="pl-PL" sz="1050" strike="noStrike" u="none">
                <a:solidFill>
                  <a:srgbClr val="000000"/>
                </a:solidFill>
                <a:effectLst/>
                <a:uFillTx/>
                <a:latin typeface="Bahnschrift Light SemiCondensed"/>
                <a:ea typeface="Microsoft YaHei"/>
              </a:rPr>
              <a:t>keyboard</a:t>
            </a:r>
            <a:endParaRPr b="0" lang="pl-PL" sz="1050" strike="noStrike" u="none">
              <a:solidFill>
                <a:srgbClr val="000000"/>
              </a:solidFill>
              <a:effectLst/>
              <a:uFillTx/>
              <a:latin typeface="Arial"/>
              <a:ea typeface="Microsoft YaHei"/>
            </a:endParaRPr>
          </a:p>
          <a:p>
            <a:pPr marL="285840" indent="-285840" defTabSz="914400">
              <a:lnSpc>
                <a:spcPct val="100000"/>
              </a:lnSpc>
              <a:spcBef>
                <a:spcPts val="340"/>
              </a:spcBef>
              <a:spcAft>
                <a:spcPts val="283"/>
              </a:spcAft>
              <a:buClr>
                <a:srgbClr val="002c58"/>
              </a:buClr>
              <a:buFont typeface="Arial"/>
              <a:buChar char="•"/>
            </a:pPr>
            <a:r>
              <a:rPr b="0" lang="pl-PL" sz="1050" strike="noStrike" u="none">
                <a:solidFill>
                  <a:srgbClr val="000000"/>
                </a:solidFill>
                <a:effectLst/>
                <a:uFillTx/>
                <a:latin typeface="Bahnschrift Light SemiCondensed"/>
                <a:ea typeface="Microsoft YaHei"/>
              </a:rPr>
              <a:t>Opis: Biblioteka Pythona umożliwiająca przechwytywanie i symulowanie zdarzeń klawiatury, w tym globalnych skrótów klawiszowych.</a:t>
            </a:r>
            <a:endParaRPr b="0" lang="pl-PL" sz="1050" strike="noStrike" u="none">
              <a:solidFill>
                <a:srgbClr val="000000"/>
              </a:solidFill>
              <a:effectLst/>
              <a:uFillTx/>
              <a:latin typeface="Arial"/>
              <a:ea typeface="Microsoft YaHei"/>
            </a:endParaRPr>
          </a:p>
          <a:p>
            <a:pPr marL="285840" indent="-285840" defTabSz="914400">
              <a:lnSpc>
                <a:spcPct val="100000"/>
              </a:lnSpc>
              <a:spcBef>
                <a:spcPts val="340"/>
              </a:spcBef>
              <a:spcAft>
                <a:spcPts val="283"/>
              </a:spcAft>
              <a:buClr>
                <a:srgbClr val="002c58"/>
              </a:buClr>
              <a:buFont typeface="Arial"/>
              <a:buChar char="•"/>
            </a:pPr>
            <a:r>
              <a:rPr b="0" lang="pl-PL" sz="1050" strike="noStrike" u="none">
                <a:solidFill>
                  <a:srgbClr val="000000"/>
                </a:solidFill>
                <a:effectLst/>
                <a:uFillTx/>
                <a:latin typeface="Bahnschrift Light SemiCondensed"/>
                <a:ea typeface="Microsoft YaHei"/>
              </a:rPr>
              <a:t>W projekcie: Wykorzystana do zdefiniowania globalnego skrótu klawiszowego (np. Ctrl+Shift+M), który aktywuje proces nasłuchiwania i rozpoznawania mowy, niezależnie od aktywnego okna.</a:t>
            </a:r>
            <a:endParaRPr b="0" lang="pl-PL" sz="1050" strike="noStrike" u="none">
              <a:solidFill>
                <a:srgbClr val="000000"/>
              </a:solidFill>
              <a:effectLst/>
              <a:uFillTx/>
              <a:latin typeface="Arial"/>
              <a:ea typeface="Microsoft YaHei"/>
            </a:endParaRPr>
          </a:p>
          <a:p>
            <a:pPr marL="285840" indent="-285840" defTabSz="914400">
              <a:lnSpc>
                <a:spcPct val="100000"/>
              </a:lnSpc>
              <a:spcBef>
                <a:spcPts val="624"/>
              </a:spcBef>
              <a:spcAft>
                <a:spcPts val="425"/>
              </a:spcAft>
              <a:buClr>
                <a:srgbClr val="002c58"/>
              </a:buClr>
              <a:buFont typeface="Arial"/>
              <a:buChar char="•"/>
            </a:pPr>
            <a:r>
              <a:rPr b="1" lang="pl-PL" sz="1050" strike="noStrike" u="none">
                <a:solidFill>
                  <a:srgbClr val="000000"/>
                </a:solidFill>
                <a:effectLst/>
                <a:uFillTx/>
                <a:latin typeface="Bahnschrift Light SemiCondensed"/>
                <a:ea typeface="Microsoft YaHei"/>
              </a:rPr>
              <a:t>pystray oraz PIL Fork</a:t>
            </a:r>
            <a:endParaRPr b="0" lang="pl-PL" sz="1050" strike="noStrike" u="none">
              <a:solidFill>
                <a:srgbClr val="000000"/>
              </a:solidFill>
              <a:effectLst/>
              <a:uFillTx/>
              <a:latin typeface="Arial"/>
              <a:ea typeface="Microsoft YaHei"/>
            </a:endParaRPr>
          </a:p>
          <a:p>
            <a:pPr marL="285840" indent="-285840" defTabSz="914400">
              <a:lnSpc>
                <a:spcPct val="100000"/>
              </a:lnSpc>
              <a:spcBef>
                <a:spcPts val="340"/>
              </a:spcBef>
              <a:spcAft>
                <a:spcPts val="283"/>
              </a:spcAft>
              <a:buClr>
                <a:srgbClr val="002c58"/>
              </a:buClr>
              <a:buFont typeface="Arial"/>
              <a:buChar char="•"/>
            </a:pPr>
            <a:r>
              <a:rPr b="0" lang="pl-PL" sz="1050" strike="noStrike" u="none">
                <a:solidFill>
                  <a:srgbClr val="000000"/>
                </a:solidFill>
                <a:effectLst/>
                <a:uFillTx/>
                <a:latin typeface="Bahnschrift Light SemiCondensed"/>
                <a:ea typeface="Microsoft YaHei"/>
              </a:rPr>
              <a:t>Opis: Prosta biblioteka Pythona do tworzenia ikon aplikacji w zasobniku systemowym (obszarze powiadomień), oraz zapsiywanie formatów graficznych</a:t>
            </a:r>
            <a:endParaRPr b="0" lang="pl-PL" sz="1050" strike="noStrike" u="none">
              <a:solidFill>
                <a:srgbClr val="000000"/>
              </a:solidFill>
              <a:effectLst/>
              <a:uFillTx/>
              <a:latin typeface="Arial"/>
              <a:ea typeface="Microsoft YaHei"/>
            </a:endParaRPr>
          </a:p>
          <a:p>
            <a:pPr marL="285840" indent="-285840" defTabSz="914400">
              <a:lnSpc>
                <a:spcPct val="100000"/>
              </a:lnSpc>
              <a:spcBef>
                <a:spcPts val="340"/>
              </a:spcBef>
              <a:spcAft>
                <a:spcPts val="283"/>
              </a:spcAft>
              <a:buClr>
                <a:srgbClr val="002c58"/>
              </a:buClr>
              <a:buFont typeface="Arial"/>
              <a:buChar char="•"/>
            </a:pPr>
            <a:r>
              <a:rPr b="0" lang="pl-PL" sz="1050" strike="noStrike" u="none">
                <a:solidFill>
                  <a:srgbClr val="000000"/>
                </a:solidFill>
                <a:effectLst/>
                <a:uFillTx/>
                <a:latin typeface="Bahnschrift Light SemiCondensed"/>
                <a:ea typeface="Microsoft YaHei"/>
              </a:rPr>
              <a:t>W projekcie: Umożliwia działanie aplikacji w tle i zapewnia interfejs użytkownika w postaci ikony w zasobniku systemowym, z opcjami takimi jak zamknięcie aplikacj</a:t>
            </a:r>
            <a:r>
              <a:rPr b="0" lang="pl-PL" sz="1050" strike="noStrike" u="none">
                <a:solidFill>
                  <a:srgbClr val="000000"/>
                </a:solidFill>
                <a:effectLst/>
                <a:uFillTx/>
                <a:latin typeface="Arial"/>
                <a:ea typeface="Microsoft YaHei"/>
              </a:rPr>
              <a:t>i. </a:t>
            </a:r>
            <a:endParaRPr b="0" lang="pl-PL" sz="1050" strike="noStrike" u="none">
              <a:solidFill>
                <a:srgbClr val="000000"/>
              </a:solidFill>
              <a:effectLst/>
              <a:uFillTx/>
              <a:latin typeface="Arial"/>
              <a:ea typeface="Microsoft YaHei"/>
            </a:endParaRPr>
          </a:p>
          <a:p>
            <a:pPr marL="285840" indent="-285840" defTabSz="914400">
              <a:lnSpc>
                <a:spcPct val="100000"/>
              </a:lnSpc>
              <a:spcBef>
                <a:spcPts val="57"/>
              </a:spcBef>
              <a:buClr>
                <a:srgbClr val="002c58"/>
              </a:buClr>
              <a:buFont typeface="Arial"/>
              <a:buChar char="•"/>
            </a:pPr>
            <a:endParaRPr b="0" lang="pl-PL" sz="1000" strike="noStrike" u="none">
              <a:solidFill>
                <a:srgbClr val="000000"/>
              </a:solidFill>
              <a:effectLst/>
              <a:uFillTx/>
              <a:latin typeface="Arial"/>
              <a:ea typeface="Microsoft YaHei"/>
            </a:endParaRPr>
          </a:p>
          <a:p>
            <a:pPr marL="285840" indent="-285840" defTabSz="914400">
              <a:lnSpc>
                <a:spcPct val="100000"/>
              </a:lnSpc>
              <a:spcBef>
                <a:spcPts val="57"/>
              </a:spcBef>
              <a:buClr>
                <a:srgbClr val="002c58"/>
              </a:buClr>
              <a:buFont typeface="Arial"/>
              <a:buChar char="•"/>
            </a:pPr>
            <a:r>
              <a:rPr b="0" lang="pl-PL" sz="1000" strike="noStrike" u="none">
                <a:solidFill>
                  <a:srgbClr val="000000"/>
                </a:solidFill>
                <a:effectLst/>
                <a:uFillTx/>
                <a:latin typeface="Arial"/>
                <a:ea typeface="Microsoft YaHei"/>
              </a:rPr>
              <a:t> </a:t>
            </a:r>
            <a:endParaRPr b="0" lang="pl-PL" sz="1000" strike="noStrike" u="none">
              <a:solidFill>
                <a:srgbClr val="000000"/>
              </a:solidFill>
              <a:effectLst/>
              <a:uFillTx/>
              <a:latin typeface="Arial"/>
              <a:ea typeface="Microsoft YaHei"/>
            </a:endParaRPr>
          </a:p>
          <a:p>
            <a:pPr marL="285840" indent="-285840" defTabSz="914400">
              <a:lnSpc>
                <a:spcPct val="100000"/>
              </a:lnSpc>
              <a:spcBef>
                <a:spcPts val="624"/>
              </a:spcBef>
              <a:spcAft>
                <a:spcPts val="425"/>
              </a:spcAft>
              <a:buClr>
                <a:srgbClr val="002c58"/>
              </a:buClr>
              <a:buFont typeface="Arial"/>
              <a:buChar char="•"/>
            </a:pPr>
            <a:r>
              <a:rPr b="0" lang="pl-PL" sz="1000" strike="noStrike" u="none">
                <a:solidFill>
                  <a:srgbClr val="000000"/>
                </a:solidFill>
                <a:effectLst/>
                <a:uFillTx/>
                <a:latin typeface="Arial"/>
                <a:ea typeface="Microsoft YaHei"/>
              </a:rPr>
              <a:t> </a:t>
            </a:r>
            <a:endParaRPr b="0" lang="pl-PL" sz="1000" strike="noStrike" u="none">
              <a:solidFill>
                <a:srgbClr val="000000"/>
              </a:solidFill>
              <a:effectLst/>
              <a:uFillTx/>
              <a:latin typeface="Arial"/>
              <a:ea typeface="Microsoft YaHei"/>
            </a:endParaRPr>
          </a:p>
          <a:p>
            <a:pPr defTabSz="914400">
              <a:lnSpc>
                <a:spcPct val="100000"/>
              </a:lnSpc>
            </a:pPr>
            <a:endParaRPr b="0" lang="pl-PL" sz="1000" strike="noStrike" u="none">
              <a:solidFill>
                <a:srgbClr val="000000"/>
              </a:solidFill>
              <a:effectLst/>
              <a:uFillTx/>
              <a:latin typeface="Arial"/>
              <a:ea typeface="Microsoft YaHei"/>
            </a:endParaRPr>
          </a:p>
          <a:p>
            <a:pPr defTabSz="914400">
              <a:lnSpc>
                <a:spcPct val="100000"/>
              </a:lnSpc>
              <a:spcBef>
                <a:spcPts val="1191"/>
              </a:spcBef>
              <a:spcAft>
                <a:spcPts val="992"/>
              </a:spcAft>
            </a:pPr>
            <a:endParaRPr b="0" lang="pl-PL" sz="1000" strike="noStrike" u="none">
              <a:solidFill>
                <a:srgbClr val="000000"/>
              </a:solidFill>
              <a:effectLst/>
              <a:uFillTx/>
              <a:latin typeface="Arial"/>
            </a:endParaRPr>
          </a:p>
          <a:p>
            <a:pPr defTabSz="914400">
              <a:lnSpc>
                <a:spcPct val="100000"/>
              </a:lnSpc>
              <a:spcBef>
                <a:spcPts val="340"/>
              </a:spcBef>
              <a:spcAft>
                <a:spcPts val="142"/>
              </a:spcAft>
            </a:pPr>
            <a:endParaRPr b="0" lang="pl-PL" sz="1000" strike="noStrike" u="none">
              <a:solidFill>
                <a:srgbClr val="000000"/>
              </a:solidFill>
              <a:effectLst/>
              <a:uFillTx/>
              <a:latin typeface="Arial"/>
              <a:ea typeface="Microsoft YaHei"/>
            </a:endParaRPr>
          </a:p>
          <a:p>
            <a:pPr defTabSz="914400">
              <a:lnSpc>
                <a:spcPct val="100000"/>
              </a:lnSpc>
              <a:spcBef>
                <a:spcPts val="340"/>
              </a:spcBef>
              <a:spcAft>
                <a:spcPts val="142"/>
              </a:spcAft>
            </a:pPr>
            <a:endParaRPr b="0" lang="pl-PL" sz="1000" strike="noStrike" u="none">
              <a:solidFill>
                <a:srgbClr val="000000"/>
              </a:solidFill>
              <a:effectLst/>
              <a:uFillTx/>
              <a:latin typeface="Arial"/>
              <a:ea typeface="Microsoft YaHei"/>
            </a:endParaRPr>
          </a:p>
          <a:p>
            <a:pPr defTabSz="914400">
              <a:lnSpc>
                <a:spcPct val="100000"/>
              </a:lnSpc>
              <a:spcBef>
                <a:spcPts val="340"/>
              </a:spcBef>
              <a:spcAft>
                <a:spcPts val="142"/>
              </a:spcAft>
            </a:pPr>
            <a:endParaRPr b="0" lang="pl-PL" sz="1000" strike="noStrike" u="none">
              <a:solidFill>
                <a:srgbClr val="000000"/>
              </a:solidFill>
              <a:effectLst/>
              <a:uFillTx/>
              <a:latin typeface="Arial"/>
              <a:ea typeface="Microsoft YaHei"/>
            </a:endParaRPr>
          </a:p>
          <a:p>
            <a:pPr marL="285840" indent="-285840" defTabSz="914400">
              <a:lnSpc>
                <a:spcPct val="100000"/>
              </a:lnSpc>
              <a:spcBef>
                <a:spcPts val="1191"/>
              </a:spcBef>
              <a:spcAft>
                <a:spcPts val="992"/>
              </a:spcAft>
              <a:buClr>
                <a:srgbClr val="002c58"/>
              </a:buClr>
              <a:buFont typeface="Arial"/>
              <a:buChar char="•"/>
            </a:pPr>
            <a:r>
              <a:rPr b="0" lang="pl-PL" sz="1000" strike="noStrike" u="none">
                <a:solidFill>
                  <a:schemeClr val="dk1"/>
                </a:solidFill>
                <a:effectLst/>
                <a:uFillTx/>
                <a:latin typeface="Arial"/>
              </a:rPr>
              <a:t> </a:t>
            </a:r>
            <a:endParaRPr b="0" lang="pl-PL" sz="1000" strike="noStrike" u="none">
              <a:solidFill>
                <a:srgbClr val="000000"/>
              </a:solidFill>
              <a:effectLst/>
              <a:uFillTx/>
              <a:latin typeface="Arial"/>
            </a:endParaRPr>
          </a:p>
        </p:txBody>
      </p:sp>
      <p:pic>
        <p:nvPicPr>
          <p:cNvPr id="176" name="Obraz 9" descr=""/>
          <p:cNvPicPr/>
          <p:nvPr/>
        </p:nvPicPr>
        <p:blipFill>
          <a:blip r:embed="rId1"/>
          <a:stretch/>
        </p:blipFill>
        <p:spPr>
          <a:xfrm>
            <a:off x="464760" y="6242400"/>
            <a:ext cx="4444560" cy="596520"/>
          </a:xfrm>
          <a:prstGeom prst="rect">
            <a:avLst/>
          </a:prstGeom>
          <a:noFill/>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sldNum" idx="51"/>
          </p:nvPr>
        </p:nvSpPr>
        <p:spPr>
          <a:xfrm>
            <a:off x="10938600" y="6356520"/>
            <a:ext cx="633960" cy="167400"/>
          </a:xfrm>
          <a:prstGeom prst="rect">
            <a:avLst/>
          </a:prstGeom>
          <a:noFill/>
          <a:ln w="0">
            <a:noFill/>
          </a:ln>
        </p:spPr>
        <p:txBody>
          <a:bodyPr lIns="0" rIns="0" tIns="0" bIns="0" anchor="t">
            <a:noAutofit/>
          </a:bodyPr>
          <a:lstStyle>
            <a:lvl1pPr indent="0" algn="r" defTabSz="829440">
              <a:lnSpc>
                <a:spcPct val="100000"/>
              </a:lnSpc>
              <a:buNone/>
              <a:tabLst>
                <a:tab algn="l" pos="0"/>
              </a:tabLst>
              <a:defRPr b="0" lang="pl-PL" sz="1090" strike="noStrike" u="none">
                <a:solidFill>
                  <a:srgbClr val="002c58"/>
                </a:solidFill>
                <a:effectLst/>
                <a:uFillTx/>
                <a:latin typeface="Arial"/>
                <a:ea typeface="Arial"/>
              </a:defRPr>
            </a:lvl1pPr>
          </a:lstStyle>
          <a:p>
            <a:pPr indent="0" algn="r" defTabSz="829440">
              <a:lnSpc>
                <a:spcPct val="100000"/>
              </a:lnSpc>
              <a:buNone/>
              <a:tabLst>
                <a:tab algn="l" pos="0"/>
              </a:tabLst>
            </a:pPr>
            <a:fld id="{329E46B0-1091-4146-83B4-831E1DB630EE}" type="slidenum">
              <a:rPr b="0" lang="pl-PL" sz="1090" strike="noStrike" u="none">
                <a:solidFill>
                  <a:srgbClr val="002c58"/>
                </a:solidFill>
                <a:effectLst/>
                <a:uFillTx/>
                <a:latin typeface="Arial"/>
                <a:ea typeface="Arial"/>
              </a:rPr>
              <a:t>&lt;numer&gt;</a:t>
            </a:fld>
            <a:endParaRPr b="0" lang="pl-PL" sz="1090" strike="noStrike" u="none">
              <a:solidFill>
                <a:srgbClr val="000000"/>
              </a:solidFill>
              <a:effectLst/>
              <a:uFillTx/>
              <a:latin typeface="Times New Roman"/>
            </a:endParaRPr>
          </a:p>
        </p:txBody>
      </p:sp>
      <p:sp>
        <p:nvSpPr>
          <p:cNvPr id="178" name="Google Shape;204;p21"/>
          <p:cNvSpPr/>
          <p:nvPr/>
        </p:nvSpPr>
        <p:spPr>
          <a:xfrm>
            <a:off x="2275560" y="4469760"/>
            <a:ext cx="2989440" cy="401760"/>
          </a:xfrm>
          <a:prstGeom prst="rect">
            <a:avLst/>
          </a:prstGeom>
          <a:solidFill>
            <a:srgbClr val="ffffff"/>
          </a:solidFill>
          <a:ln w="0">
            <a:noFill/>
          </a:ln>
        </p:spPr>
        <p:style>
          <a:lnRef idx="0"/>
          <a:fillRef idx="0"/>
          <a:effectRef idx="0"/>
          <a:fontRef idx="minor"/>
        </p:style>
        <p:txBody>
          <a:bodyPr lIns="82800" rIns="82800" tIns="82800" bIns="82800" anchor="ctr">
            <a:noAutofit/>
          </a:bodyPr>
          <a:p>
            <a:pPr defTabSz="829440">
              <a:lnSpc>
                <a:spcPct val="100000"/>
              </a:lnSpc>
            </a:pPr>
            <a:endParaRPr b="0" lang="pl-PL" sz="1270" strike="noStrike" u="none">
              <a:solidFill>
                <a:srgbClr val="000000"/>
              </a:solidFill>
              <a:effectLst/>
              <a:uFillTx/>
              <a:latin typeface="Arial"/>
            </a:endParaRPr>
          </a:p>
        </p:txBody>
      </p:sp>
      <p:sp>
        <p:nvSpPr>
          <p:cNvPr id="179" name="PlaceHolder 2"/>
          <p:cNvSpPr>
            <a:spLocks noGrp="1"/>
          </p:cNvSpPr>
          <p:nvPr>
            <p:ph type="title"/>
          </p:nvPr>
        </p:nvSpPr>
        <p:spPr>
          <a:xfrm>
            <a:off x="645840" y="38520"/>
            <a:ext cx="10459440" cy="447120"/>
          </a:xfrm>
          <a:prstGeom prst="rect">
            <a:avLst/>
          </a:prstGeom>
          <a:noFill/>
          <a:ln w="0">
            <a:noFill/>
          </a:ln>
        </p:spPr>
        <p:txBody>
          <a:bodyPr lIns="0" rIns="0" tIns="0" bIns="0" anchor="t">
            <a:noAutofit/>
          </a:bodyPr>
          <a:p>
            <a:pPr indent="0">
              <a:lnSpc>
                <a:spcPct val="90000"/>
              </a:lnSpc>
              <a:buNone/>
            </a:pPr>
            <a:r>
              <a:rPr b="1" lang="pl-PL" sz="2900" strike="noStrike" u="none">
                <a:solidFill>
                  <a:srgbClr val="002c58"/>
                </a:solidFill>
                <a:effectLst/>
                <a:uFillTx/>
                <a:latin typeface="Arial"/>
              </a:rPr>
              <a:t>4. Kod odpowiedzialny za przetwarzanie mowy na tekst</a:t>
            </a:r>
            <a:endParaRPr b="0" lang="pl-PL" sz="2900" strike="noStrike" u="none">
              <a:solidFill>
                <a:schemeClr val="dk1"/>
              </a:solidFill>
              <a:effectLst/>
              <a:uFillTx/>
              <a:latin typeface="Arial"/>
            </a:endParaRPr>
          </a:p>
        </p:txBody>
      </p:sp>
      <p:sp>
        <p:nvSpPr>
          <p:cNvPr id="180" name="pole tekstowe 4"/>
          <p:cNvSpPr/>
          <p:nvPr/>
        </p:nvSpPr>
        <p:spPr>
          <a:xfrm>
            <a:off x="540000" y="4140000"/>
            <a:ext cx="8405280" cy="2291400"/>
          </a:xfrm>
          <a:prstGeom prst="rect">
            <a:avLst/>
          </a:prstGeom>
          <a:noFill/>
          <a:ln w="0">
            <a:noFill/>
          </a:ln>
        </p:spPr>
        <p:style>
          <a:lnRef idx="0"/>
          <a:fillRef idx="0"/>
          <a:effectRef idx="0"/>
          <a:fontRef idx="minor"/>
        </p:style>
        <p:txBody>
          <a:bodyPr lIns="90000" rIns="90000" tIns="45000" bIns="45000" anchor="t">
            <a:spAutoFit/>
          </a:bodyPr>
          <a:p>
            <a:pPr marL="285840" indent="-285840" defTabSz="914400">
              <a:lnSpc>
                <a:spcPct val="100000"/>
              </a:lnSpc>
              <a:spcBef>
                <a:spcPts val="340"/>
              </a:spcBef>
              <a:spcAft>
                <a:spcPts val="142"/>
              </a:spcAft>
              <a:buClr>
                <a:srgbClr val="002c58"/>
              </a:buClr>
              <a:buFont typeface="Arial"/>
              <a:buChar char="•"/>
            </a:pPr>
            <a:r>
              <a:rPr b="0" lang="pl-PL" sz="1100" strike="noStrike" u="none">
                <a:solidFill>
                  <a:srgbClr val="000000"/>
                </a:solidFill>
                <a:effectLst/>
                <a:uFillTx/>
                <a:latin typeface="Bahnschrift Light Condensed"/>
              </a:rPr>
              <a:t>Powyższy fragment kodu w Pythonie demonstruje kluczowe kroki implementacji funkcji zamiany mowy na tekst (Speech-to-Text) z wykorzystaniem biblioteki azure.cognitiveservices.speech:</a:t>
            </a:r>
            <a:endParaRPr b="0" lang="pl-PL" sz="1100" strike="noStrike" u="none">
              <a:solidFill>
                <a:srgbClr val="000000"/>
              </a:solidFill>
              <a:effectLst/>
              <a:uFillTx/>
              <a:latin typeface="Arial"/>
              <a:ea typeface="Microsoft YaHei"/>
            </a:endParaRPr>
          </a:p>
          <a:p>
            <a:pPr lvl="1" marL="432000" indent="-216000" defTabSz="914400">
              <a:lnSpc>
                <a:spcPct val="100000"/>
              </a:lnSpc>
              <a:spcBef>
                <a:spcPts val="340"/>
              </a:spcBef>
              <a:spcAft>
                <a:spcPts val="142"/>
              </a:spcAft>
              <a:buClr>
                <a:srgbClr val="000000"/>
              </a:buClr>
              <a:buSzPct val="45000"/>
              <a:buFont typeface="Wingdings" charset="2"/>
              <a:buChar char=""/>
            </a:pPr>
            <a:r>
              <a:rPr b="0" lang="pl-PL" sz="1100" strike="noStrike" u="none">
                <a:solidFill>
                  <a:srgbClr val="000000"/>
                </a:solidFill>
                <a:effectLst/>
                <a:uFillTx/>
                <a:latin typeface="Bahnschrift Light Condensed"/>
              </a:rPr>
              <a:t>Inicjalizacja Usługi: Konfiguracja połączenia z Azure Speech Service przy użyciu klucza API i regionu (pobieranych ze zmiennych środowiskowych) oraz ustawienie parametrów nasłuchu, np. limitu ciszy.</a:t>
            </a:r>
            <a:endParaRPr b="0" lang="pl-PL" sz="1100" strike="noStrike" u="none">
              <a:solidFill>
                <a:srgbClr val="000000"/>
              </a:solidFill>
              <a:effectLst/>
              <a:uFillTx/>
              <a:latin typeface="Arial"/>
              <a:ea typeface="Microsoft YaHei"/>
            </a:endParaRPr>
          </a:p>
          <a:p>
            <a:pPr lvl="1" marL="432000" indent="-216000" defTabSz="914400">
              <a:lnSpc>
                <a:spcPct val="100000"/>
              </a:lnSpc>
              <a:spcBef>
                <a:spcPts val="340"/>
              </a:spcBef>
              <a:spcAft>
                <a:spcPts val="142"/>
              </a:spcAft>
              <a:buClr>
                <a:srgbClr val="000000"/>
              </a:buClr>
              <a:buSzPct val="45000"/>
              <a:buFont typeface="Wingdings" charset="2"/>
              <a:buChar char=""/>
            </a:pPr>
            <a:r>
              <a:rPr b="0" lang="pl-PL" sz="1100" strike="noStrike" u="none">
                <a:solidFill>
                  <a:srgbClr val="000000"/>
                </a:solidFill>
                <a:effectLst/>
                <a:uFillTx/>
                <a:latin typeface="Bahnschrift Light Condensed"/>
              </a:rPr>
              <a:t>Automatyczne Wykrywanie Języka: Umożliwienie automatycznego rozpoznawania języka mówcy spośród zdefiniowanej listy (tutaj: polski, angielski, francuski).</a:t>
            </a:r>
            <a:endParaRPr b="0" lang="pl-PL" sz="1100" strike="noStrike" u="none">
              <a:solidFill>
                <a:srgbClr val="000000"/>
              </a:solidFill>
              <a:effectLst/>
              <a:uFillTx/>
              <a:latin typeface="Arial"/>
              <a:ea typeface="Microsoft YaHei"/>
            </a:endParaRPr>
          </a:p>
          <a:p>
            <a:pPr lvl="1" marL="432000" indent="-216000" defTabSz="914400">
              <a:lnSpc>
                <a:spcPct val="100000"/>
              </a:lnSpc>
              <a:spcBef>
                <a:spcPts val="340"/>
              </a:spcBef>
              <a:spcAft>
                <a:spcPts val="142"/>
              </a:spcAft>
              <a:buClr>
                <a:srgbClr val="000000"/>
              </a:buClr>
              <a:buSzPct val="45000"/>
              <a:buFont typeface="Wingdings" charset="2"/>
              <a:buChar char=""/>
            </a:pPr>
            <a:r>
              <a:rPr b="0" lang="pl-PL" sz="1100" strike="noStrike" u="none">
                <a:solidFill>
                  <a:srgbClr val="000000"/>
                </a:solidFill>
                <a:effectLst/>
                <a:uFillTx/>
                <a:latin typeface="Bahnschrift Light Condensed"/>
              </a:rPr>
              <a:t>Proces Rozpoznawania: Aktywacja nasłuchu z domyślnego mikrofonu i asynchroniczne przetwarzanie pojedynczej wypowiedzi użytkownika.</a:t>
            </a:r>
            <a:endParaRPr b="0" lang="pl-PL" sz="1100" strike="noStrike" u="none">
              <a:solidFill>
                <a:srgbClr val="000000"/>
              </a:solidFill>
              <a:effectLst/>
              <a:uFillTx/>
              <a:latin typeface="Arial"/>
              <a:ea typeface="Microsoft YaHei"/>
            </a:endParaRPr>
          </a:p>
          <a:p>
            <a:pPr lvl="1" marL="432000" indent="-216000" defTabSz="914400">
              <a:lnSpc>
                <a:spcPct val="100000"/>
              </a:lnSpc>
              <a:spcBef>
                <a:spcPts val="340"/>
              </a:spcBef>
              <a:spcAft>
                <a:spcPts val="142"/>
              </a:spcAft>
              <a:buClr>
                <a:srgbClr val="000000"/>
              </a:buClr>
              <a:buSzPct val="45000"/>
              <a:buFont typeface="Wingdings" charset="2"/>
              <a:buChar char=""/>
            </a:pPr>
            <a:r>
              <a:rPr b="0" lang="pl-PL" sz="1100" strike="noStrike" u="none">
                <a:solidFill>
                  <a:srgbClr val="000000"/>
                </a:solidFill>
                <a:effectLst/>
                <a:uFillTx/>
                <a:latin typeface="Bahnschrift Light Condensed"/>
              </a:rPr>
              <a:t>Obsługa Wyników: Przetwarzanie pomyślnie rozpoznanej mowy (ekstrakcja tekstu i wykrytego języka) lub obsługa sytuacji, gdy mowa nie została rozpoznana bądź wystąpił błąd</a:t>
            </a:r>
            <a:r>
              <a:rPr b="0" lang="pl-PL" sz="1050" strike="noStrike" u="none">
                <a:solidFill>
                  <a:schemeClr val="dk1"/>
                </a:solidFill>
                <a:effectLst/>
                <a:uFillTx/>
                <a:latin typeface="Bahnschrift Light Condensed"/>
              </a:rPr>
              <a:t>.</a:t>
            </a:r>
            <a:endParaRPr b="0" lang="pl-PL" sz="1050" strike="noStrike" u="none">
              <a:solidFill>
                <a:srgbClr val="000000"/>
              </a:solidFill>
              <a:effectLst/>
              <a:uFillTx/>
              <a:latin typeface="Arial"/>
              <a:ea typeface="Microsoft YaHei"/>
            </a:endParaRPr>
          </a:p>
          <a:p>
            <a:pPr marL="285840" indent="-285840" defTabSz="914400">
              <a:lnSpc>
                <a:spcPct val="100000"/>
              </a:lnSpc>
              <a:spcBef>
                <a:spcPts val="1191"/>
              </a:spcBef>
              <a:spcAft>
                <a:spcPts val="992"/>
              </a:spcAft>
              <a:buClr>
                <a:srgbClr val="002c58"/>
              </a:buClr>
              <a:buFont typeface="Arial"/>
              <a:buChar char="•"/>
            </a:pPr>
            <a:endParaRPr b="0" lang="pl-PL" sz="1050" strike="noStrike" u="none">
              <a:solidFill>
                <a:srgbClr val="000000"/>
              </a:solidFill>
              <a:effectLst/>
              <a:uFillTx/>
              <a:latin typeface="Arial"/>
            </a:endParaRPr>
          </a:p>
          <a:p>
            <a:pPr defTabSz="914400">
              <a:lnSpc>
                <a:spcPct val="100000"/>
              </a:lnSpc>
            </a:pPr>
            <a:endParaRPr b="0" lang="pl-PL" sz="1050" strike="noStrike" u="none">
              <a:solidFill>
                <a:srgbClr val="000000"/>
              </a:solidFill>
              <a:effectLst/>
              <a:uFillTx/>
              <a:latin typeface="Arial"/>
            </a:endParaRPr>
          </a:p>
        </p:txBody>
      </p:sp>
      <p:pic>
        <p:nvPicPr>
          <p:cNvPr id="181" name="Obraz 9" descr=""/>
          <p:cNvPicPr/>
          <p:nvPr/>
        </p:nvPicPr>
        <p:blipFill>
          <a:blip r:embed="rId1"/>
          <a:stretch/>
        </p:blipFill>
        <p:spPr>
          <a:xfrm>
            <a:off x="464760" y="6242400"/>
            <a:ext cx="4444560" cy="596520"/>
          </a:xfrm>
          <a:prstGeom prst="rect">
            <a:avLst/>
          </a:prstGeom>
          <a:noFill/>
          <a:ln w="0">
            <a:noFill/>
          </a:ln>
        </p:spPr>
      </p:pic>
      <p:pic>
        <p:nvPicPr>
          <p:cNvPr id="182" name="" descr=""/>
          <p:cNvPicPr/>
          <p:nvPr/>
        </p:nvPicPr>
        <p:blipFill>
          <a:blip r:embed="rId2"/>
          <a:stretch/>
        </p:blipFill>
        <p:spPr>
          <a:xfrm>
            <a:off x="720000" y="540000"/>
            <a:ext cx="7560000" cy="3470400"/>
          </a:xfrm>
          <a:prstGeom prst="rect">
            <a:avLst/>
          </a:prstGeom>
          <a:noFill/>
          <a:ln w="0">
            <a:noFill/>
          </a:ln>
        </p:spPr>
      </p:pic>
      <p:sp>
        <p:nvSpPr>
          <p:cNvPr id="183" name=""/>
          <p:cNvSpPr txBox="1"/>
          <p:nvPr/>
        </p:nvSpPr>
        <p:spPr>
          <a:xfrm>
            <a:off x="9000000" y="900000"/>
            <a:ext cx="2700000" cy="2880000"/>
          </a:xfrm>
          <a:prstGeom prst="rect">
            <a:avLst/>
          </a:prstGeom>
          <a:noFill/>
          <a:ln w="0">
            <a:noFill/>
          </a:ln>
        </p:spPr>
        <p:txBody>
          <a:bodyPr lIns="90000" rIns="90000" tIns="45000" bIns="45000" anchor="t">
            <a:spAutoFit/>
          </a:bodyPr>
          <a:p>
            <a:r>
              <a:rPr b="0" lang="pl-PL" sz="1000" strike="noStrike" u="none">
                <a:solidFill>
                  <a:srgbClr val="000000"/>
                </a:solidFill>
                <a:effectLst/>
                <a:uFillTx/>
                <a:latin typeface="Arial"/>
              </a:rPr>
              <a:t>Kluczowe elementy widoczne w kodzie: </a:t>
            </a:r>
            <a:endParaRPr b="0" lang="pl-PL" sz="1000" strike="noStrike" u="none">
              <a:solidFill>
                <a:srgbClr val="000000"/>
              </a:solidFill>
              <a:effectLst/>
              <a:uFillTx/>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pl-PL" sz="1000" strike="noStrike" u="none">
                <a:solidFill>
                  <a:srgbClr val="000000"/>
                </a:solidFill>
                <a:effectLst/>
                <a:uFillTx/>
                <a:latin typeface="Arial"/>
              </a:rPr>
              <a:t>speech_config: Konfiguracja usługi Azure.</a:t>
            </a:r>
            <a:endParaRPr b="0" lang="pl-PL" sz="1000" strike="noStrike" u="none">
              <a:solidFill>
                <a:srgbClr val="000000"/>
              </a:solidFill>
              <a:effectLst/>
              <a:uFillTx/>
              <a:latin typeface="Arial"/>
              <a:ea typeface="Microsoft YaHei"/>
            </a:endParaRPr>
          </a:p>
          <a:p>
            <a:pPr marL="216000" indent="-216000">
              <a:lnSpc>
                <a:spcPct val="100000"/>
              </a:lnSpc>
              <a:spcBef>
                <a:spcPts val="624"/>
              </a:spcBef>
              <a:spcAft>
                <a:spcPts val="425"/>
              </a:spcAft>
              <a:buClr>
                <a:srgbClr val="000000"/>
              </a:buClr>
              <a:buSzPct val="45000"/>
              <a:buFont typeface="Wingdings" charset="2"/>
              <a:buChar char=""/>
            </a:pPr>
            <a:r>
              <a:rPr b="0" lang="pl-PL" sz="1000" strike="noStrike" u="none">
                <a:solidFill>
                  <a:srgbClr val="000000"/>
                </a:solidFill>
                <a:effectLst/>
                <a:uFillTx/>
                <a:latin typeface="Arial"/>
              </a:rPr>
              <a:t>auto_detect_source_language_config: Ustawienia automatycznego wykrywania języka.</a:t>
            </a:r>
            <a:endParaRPr b="0" lang="pl-PL" sz="1000" strike="noStrike" u="none">
              <a:solidFill>
                <a:srgbClr val="000000"/>
              </a:solidFill>
              <a:effectLst/>
              <a:uFillTx/>
              <a:latin typeface="Arial"/>
              <a:ea typeface="Microsoft YaHei"/>
            </a:endParaRPr>
          </a:p>
          <a:p>
            <a:pPr marL="216000" indent="-216000">
              <a:lnSpc>
                <a:spcPct val="100000"/>
              </a:lnSpc>
              <a:spcBef>
                <a:spcPts val="57"/>
              </a:spcBef>
              <a:buClr>
                <a:srgbClr val="000000"/>
              </a:buClr>
              <a:buSzPct val="45000"/>
              <a:buFont typeface="Wingdings" charset="2"/>
              <a:buChar char=""/>
            </a:pPr>
            <a:r>
              <a:rPr b="0" lang="pl-PL" sz="1000" strike="noStrike" u="none">
                <a:solidFill>
                  <a:srgbClr val="000000"/>
                </a:solidFill>
                <a:effectLst/>
                <a:uFillTx/>
                <a:latin typeface="Arial"/>
              </a:rPr>
              <a:t>speech_recognizer.recognize_once_async().get(): </a:t>
            </a:r>
            <a:endParaRPr b="0" lang="pl-PL" sz="1000" strike="noStrike" u="none">
              <a:solidFill>
                <a:srgbClr val="000000"/>
              </a:solidFill>
              <a:effectLst/>
              <a:uFillTx/>
              <a:latin typeface="Arial"/>
              <a:ea typeface="Microsoft YaHei"/>
            </a:endParaRPr>
          </a:p>
          <a:p>
            <a:pPr marL="216000" indent="-216000">
              <a:lnSpc>
                <a:spcPct val="100000"/>
              </a:lnSpc>
              <a:spcBef>
                <a:spcPts val="57"/>
              </a:spcBef>
              <a:buClr>
                <a:srgbClr val="000000"/>
              </a:buClr>
              <a:buSzPct val="45000"/>
              <a:buFont typeface="Wingdings" charset="2"/>
              <a:buChar char=""/>
            </a:pPr>
            <a:r>
              <a:rPr b="0" lang="pl-PL" sz="1000" strike="noStrike" u="none">
                <a:solidFill>
                  <a:srgbClr val="000000"/>
                </a:solidFill>
                <a:effectLst/>
                <a:uFillTx/>
                <a:latin typeface="Arial"/>
              </a:rPr>
              <a:t>Rdzeń operacji rozpoznawania mowy.</a:t>
            </a:r>
            <a:endParaRPr b="0" lang="pl-PL" sz="1000" strike="noStrike" u="none">
              <a:solidFill>
                <a:srgbClr val="000000"/>
              </a:solidFill>
              <a:effectLst/>
              <a:uFillTx/>
              <a:latin typeface="Arial"/>
              <a:ea typeface="Microsoft YaHei"/>
            </a:endParaRPr>
          </a:p>
          <a:p>
            <a:pPr marL="216000" indent="-216000">
              <a:lnSpc>
                <a:spcPct val="100000"/>
              </a:lnSpc>
              <a:spcBef>
                <a:spcPts val="340"/>
              </a:spcBef>
              <a:spcAft>
                <a:spcPts val="142"/>
              </a:spcAft>
              <a:buClr>
                <a:srgbClr val="000000"/>
              </a:buClr>
              <a:buSzPct val="45000"/>
              <a:buFont typeface="Wingdings" charset="2"/>
              <a:buChar char=""/>
            </a:pPr>
            <a:r>
              <a:rPr b="0" lang="pl-PL" sz="1000" strike="noStrike" u="none">
                <a:solidFill>
                  <a:srgbClr val="000000"/>
                </a:solidFill>
                <a:effectLst/>
                <a:uFillTx/>
                <a:latin typeface="Arial"/>
              </a:rPr>
              <a:t>warunkowe zwracanie tekstu i języka lub None</a:t>
            </a:r>
            <a:endParaRPr b="0" lang="pl-PL" sz="1000" strike="noStrike" u="none">
              <a:solidFill>
                <a:srgbClr val="000000"/>
              </a:solidFill>
              <a:effectLst/>
              <a:uFillTx/>
              <a:latin typeface="Arial"/>
              <a:ea typeface="Microsoft YaHei"/>
            </a:endParaRPr>
          </a:p>
          <a:p>
            <a:endParaRPr b="0" lang="pl-PL" sz="1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sldNum" idx="52"/>
          </p:nvPr>
        </p:nvSpPr>
        <p:spPr>
          <a:xfrm>
            <a:off x="10938600" y="6356520"/>
            <a:ext cx="633960" cy="167400"/>
          </a:xfrm>
          <a:prstGeom prst="rect">
            <a:avLst/>
          </a:prstGeom>
          <a:noFill/>
          <a:ln w="0">
            <a:noFill/>
          </a:ln>
        </p:spPr>
        <p:txBody>
          <a:bodyPr lIns="0" rIns="0" tIns="0" bIns="0" anchor="t">
            <a:noAutofit/>
          </a:bodyPr>
          <a:lstStyle>
            <a:lvl1pPr indent="0" algn="r" defTabSz="829440">
              <a:lnSpc>
                <a:spcPct val="100000"/>
              </a:lnSpc>
              <a:buNone/>
              <a:tabLst>
                <a:tab algn="l" pos="0"/>
              </a:tabLst>
              <a:defRPr b="0" lang="pl-PL" sz="1090" strike="noStrike" u="none">
                <a:solidFill>
                  <a:srgbClr val="002c58"/>
                </a:solidFill>
                <a:effectLst/>
                <a:uFillTx/>
                <a:latin typeface="Arial"/>
                <a:ea typeface="Arial"/>
              </a:defRPr>
            </a:lvl1pPr>
          </a:lstStyle>
          <a:p>
            <a:pPr indent="0" algn="r" defTabSz="829440">
              <a:lnSpc>
                <a:spcPct val="100000"/>
              </a:lnSpc>
              <a:buNone/>
              <a:tabLst>
                <a:tab algn="l" pos="0"/>
              </a:tabLst>
            </a:pPr>
            <a:fld id="{FEF271A4-23D4-4C91-9250-FE6BCA8897DF}" type="slidenum">
              <a:rPr b="0" lang="pl-PL" sz="1090" strike="noStrike" u="none">
                <a:solidFill>
                  <a:srgbClr val="002c58"/>
                </a:solidFill>
                <a:effectLst/>
                <a:uFillTx/>
                <a:latin typeface="Arial"/>
                <a:ea typeface="Arial"/>
              </a:rPr>
              <a:t>&lt;numer&gt;</a:t>
            </a:fld>
            <a:endParaRPr b="0" lang="pl-PL" sz="1090" strike="noStrike" u="none">
              <a:solidFill>
                <a:srgbClr val="000000"/>
              </a:solidFill>
              <a:effectLst/>
              <a:uFillTx/>
              <a:latin typeface="Times New Roman"/>
            </a:endParaRPr>
          </a:p>
        </p:txBody>
      </p:sp>
      <p:sp>
        <p:nvSpPr>
          <p:cNvPr id="185" name="Google Shape;204;p21"/>
          <p:cNvSpPr/>
          <p:nvPr/>
        </p:nvSpPr>
        <p:spPr>
          <a:xfrm>
            <a:off x="2275560" y="4469760"/>
            <a:ext cx="2989440" cy="401760"/>
          </a:xfrm>
          <a:prstGeom prst="rect">
            <a:avLst/>
          </a:prstGeom>
          <a:solidFill>
            <a:srgbClr val="ffffff"/>
          </a:solidFill>
          <a:ln w="0">
            <a:noFill/>
          </a:ln>
        </p:spPr>
        <p:style>
          <a:lnRef idx="0"/>
          <a:fillRef idx="0"/>
          <a:effectRef idx="0"/>
          <a:fontRef idx="minor"/>
        </p:style>
        <p:txBody>
          <a:bodyPr lIns="82800" rIns="82800" tIns="82800" bIns="82800" anchor="ctr">
            <a:noAutofit/>
          </a:bodyPr>
          <a:p>
            <a:pPr defTabSz="829440">
              <a:lnSpc>
                <a:spcPct val="100000"/>
              </a:lnSpc>
            </a:pPr>
            <a:endParaRPr b="0" lang="pl-PL" sz="1270" strike="noStrike" u="none">
              <a:solidFill>
                <a:srgbClr val="000000"/>
              </a:solidFill>
              <a:effectLst/>
              <a:uFillTx/>
              <a:latin typeface="Arial"/>
            </a:endParaRPr>
          </a:p>
        </p:txBody>
      </p:sp>
      <p:sp>
        <p:nvSpPr>
          <p:cNvPr id="186" name="PlaceHolder 2"/>
          <p:cNvSpPr>
            <a:spLocks noGrp="1"/>
          </p:cNvSpPr>
          <p:nvPr>
            <p:ph type="title"/>
          </p:nvPr>
        </p:nvSpPr>
        <p:spPr>
          <a:xfrm>
            <a:off x="645840" y="38520"/>
            <a:ext cx="10459440" cy="447120"/>
          </a:xfrm>
          <a:prstGeom prst="rect">
            <a:avLst/>
          </a:prstGeom>
          <a:noFill/>
          <a:ln w="0">
            <a:noFill/>
          </a:ln>
        </p:spPr>
        <p:txBody>
          <a:bodyPr lIns="0" rIns="0" tIns="0" bIns="0" anchor="t">
            <a:noAutofit/>
          </a:bodyPr>
          <a:p>
            <a:pPr indent="0">
              <a:lnSpc>
                <a:spcPct val="90000"/>
              </a:lnSpc>
              <a:spcBef>
                <a:spcPts val="1191"/>
              </a:spcBef>
              <a:spcAft>
                <a:spcPts val="992"/>
              </a:spcAft>
              <a:buNone/>
            </a:pPr>
            <a:r>
              <a:rPr b="1" lang="pl-PL" sz="2900" strike="noStrike" u="none">
                <a:solidFill>
                  <a:srgbClr val="002c58"/>
                </a:solidFill>
                <a:effectLst/>
                <a:uFillTx/>
                <a:latin typeface="Arial"/>
              </a:rPr>
              <a:t>5. Wzorce przy Analizie Poleceń Głosowych (NLP ze spaCy) </a:t>
            </a:r>
            <a:endParaRPr b="0" lang="pl-PL" sz="2900" strike="noStrike" u="none">
              <a:solidFill>
                <a:schemeClr val="dk1"/>
              </a:solidFill>
              <a:effectLst/>
              <a:uFillTx/>
              <a:latin typeface="Arial"/>
            </a:endParaRPr>
          </a:p>
        </p:txBody>
      </p:sp>
      <p:sp>
        <p:nvSpPr>
          <p:cNvPr id="187" name="pole tekstowe 4"/>
          <p:cNvSpPr/>
          <p:nvPr/>
        </p:nvSpPr>
        <p:spPr>
          <a:xfrm>
            <a:off x="571680" y="878040"/>
            <a:ext cx="6268320" cy="3300840"/>
          </a:xfrm>
          <a:prstGeom prst="rect">
            <a:avLst/>
          </a:prstGeom>
          <a:noFill/>
          <a:ln w="0">
            <a:noFill/>
          </a:ln>
        </p:spPr>
        <p:style>
          <a:lnRef idx="0"/>
          <a:fillRef idx="0"/>
          <a:effectRef idx="0"/>
          <a:fontRef idx="minor"/>
        </p:style>
        <p:txBody>
          <a:bodyPr lIns="90000" rIns="90000" tIns="45000" bIns="45000" anchor="t">
            <a:spAutoFit/>
          </a:bodyPr>
          <a:p>
            <a:pPr marL="285840" indent="-285840" defTabSz="914400">
              <a:lnSpc>
                <a:spcPct val="100000"/>
              </a:lnSpc>
              <a:spcBef>
                <a:spcPts val="1191"/>
              </a:spcBef>
              <a:spcAft>
                <a:spcPts val="992"/>
              </a:spcAft>
              <a:buClr>
                <a:srgbClr val="002c58"/>
              </a:buClr>
              <a:buFont typeface="Arial"/>
              <a:buChar char="•"/>
            </a:pPr>
            <a:r>
              <a:rPr b="0" lang="pl-PL" sz="1100" strike="noStrike" u="none">
                <a:solidFill>
                  <a:srgbClr val="000000"/>
                </a:solidFill>
                <a:effectLst/>
                <a:uFillTx/>
                <a:latin typeface="Bahnschrift Light SemiCondensed"/>
              </a:rPr>
              <a:t>Ten fragment kodu odpowiada za analizę i interpretację tekstu uzyskanego z rozpoznawania mowy. Wykorzystuje bibliotekę spaCy do przetwarzania języka naturalnego (NLP):</a:t>
            </a:r>
            <a:endParaRPr b="0" lang="pl-PL" sz="1100" strike="noStrike" u="none">
              <a:solidFill>
                <a:srgbClr val="000000"/>
              </a:solidFill>
              <a:effectLst/>
              <a:uFillTx/>
              <a:latin typeface="Arial"/>
            </a:endParaRPr>
          </a:p>
          <a:p>
            <a:pPr lvl="1" marL="432000" indent="-216000" defTabSz="914400">
              <a:lnSpc>
                <a:spcPct val="100000"/>
              </a:lnSpc>
              <a:spcBef>
                <a:spcPts val="340"/>
              </a:spcBef>
              <a:spcAft>
                <a:spcPts val="142"/>
              </a:spcAft>
              <a:buClr>
                <a:srgbClr val="000000"/>
              </a:buClr>
              <a:buSzPct val="45000"/>
              <a:buFont typeface="Wingdings" charset="2"/>
              <a:buChar char=""/>
            </a:pPr>
            <a:r>
              <a:rPr b="0" lang="pl-PL" sz="1100" strike="noStrike" u="none">
                <a:solidFill>
                  <a:srgbClr val="000000"/>
                </a:solidFill>
                <a:effectLst/>
                <a:uFillTx/>
                <a:latin typeface="Bahnschrift Light SemiCondensed"/>
                <a:ea typeface="Microsoft YaHei"/>
              </a:rPr>
              <a:t>Przygotowanie Analizy: Wybór odpowiedniego modelu językowego spaCy (polskiego języka lub angielskiego) na podstawie wykrytego języka mówcy od  stt Azure Speech Service</a:t>
            </a:r>
            <a:r>
              <a:rPr b="0" lang="pl-PL" sz="1100" strike="noStrike" u="none">
                <a:solidFill>
                  <a:srgbClr val="000000"/>
                </a:solidFill>
                <a:effectLst/>
                <a:uFillTx/>
                <a:latin typeface="Bahnschrift Light SemiCondensed"/>
              </a:rPr>
              <a:t> </a:t>
            </a:r>
            <a:endParaRPr b="0" lang="pl-PL" sz="1100" strike="noStrike" u="none">
              <a:solidFill>
                <a:srgbClr val="000000"/>
              </a:solidFill>
              <a:effectLst/>
              <a:uFillTx/>
              <a:latin typeface="Arial"/>
              <a:ea typeface="Microsoft YaHei"/>
            </a:endParaRPr>
          </a:p>
          <a:p>
            <a:pPr lvl="1" marL="432000" indent="-216000" defTabSz="914400">
              <a:lnSpc>
                <a:spcPct val="100000"/>
              </a:lnSpc>
              <a:spcBef>
                <a:spcPts val="340"/>
              </a:spcBef>
              <a:spcAft>
                <a:spcPts val="142"/>
              </a:spcAft>
              <a:buClr>
                <a:srgbClr val="000000"/>
              </a:buClr>
              <a:buSzPct val="45000"/>
              <a:buFont typeface="Wingdings" charset="2"/>
              <a:buChar char=""/>
            </a:pPr>
            <a:r>
              <a:rPr b="0" lang="pl-PL" sz="1100" strike="noStrike" u="none">
                <a:solidFill>
                  <a:srgbClr val="000000"/>
                </a:solidFill>
                <a:effectLst/>
                <a:uFillTx/>
                <a:latin typeface="Bahnschrift Light SemiCondensed"/>
              </a:rPr>
              <a:t>Definiowanie Wzorców (Matcher): Tworzenie zestawu precyzyjnych reguł (wzorców leksykalnych i gramatycznych) służących do identyfikacji: </a:t>
            </a:r>
            <a:endParaRPr b="0" lang="pl-PL" sz="1100" strike="noStrike" u="none">
              <a:solidFill>
                <a:srgbClr val="000000"/>
              </a:solidFill>
              <a:effectLst/>
              <a:uFillTx/>
              <a:latin typeface="Arial"/>
              <a:ea typeface="Microsoft YaHei"/>
            </a:endParaRPr>
          </a:p>
          <a:p>
            <a:pPr lvl="1" marL="432000" indent="-216000" defTabSz="914400">
              <a:lnSpc>
                <a:spcPct val="100000"/>
              </a:lnSpc>
              <a:spcBef>
                <a:spcPts val="340"/>
              </a:spcBef>
              <a:spcAft>
                <a:spcPts val="142"/>
              </a:spcAft>
              <a:buClr>
                <a:srgbClr val="000000"/>
              </a:buClr>
              <a:buSzPct val="45000"/>
              <a:buFont typeface="Wingdings" charset="2"/>
              <a:buChar char=""/>
            </a:pPr>
            <a:r>
              <a:rPr b="0" lang="pl-PL" sz="1100" strike="noStrike" u="none">
                <a:solidFill>
                  <a:srgbClr val="000000"/>
                </a:solidFill>
                <a:effectLst/>
                <a:uFillTx/>
                <a:latin typeface="Bahnschrift Light SemiCondensed"/>
              </a:rPr>
              <a:t>Intencji użytkownika (np. "NextSong", "PlayKeyword").</a:t>
            </a:r>
            <a:endParaRPr b="0" lang="pl-PL" sz="1100" strike="noStrike" u="none">
              <a:solidFill>
                <a:srgbClr val="000000"/>
              </a:solidFill>
              <a:effectLst/>
              <a:uFillTx/>
              <a:latin typeface="Arial"/>
              <a:ea typeface="Microsoft YaHei"/>
            </a:endParaRPr>
          </a:p>
          <a:p>
            <a:pPr lvl="1" marL="432000" indent="-216000" defTabSz="914400">
              <a:lnSpc>
                <a:spcPct val="100000"/>
              </a:lnSpc>
              <a:spcBef>
                <a:spcPts val="340"/>
              </a:spcBef>
              <a:spcAft>
                <a:spcPts val="142"/>
              </a:spcAft>
              <a:buClr>
                <a:srgbClr val="000000"/>
              </a:buClr>
              <a:buSzPct val="45000"/>
              <a:buFont typeface="Wingdings" charset="2"/>
              <a:buChar char=""/>
            </a:pPr>
            <a:r>
              <a:rPr b="0" lang="pl-PL" sz="1100" strike="noStrike" u="none">
                <a:solidFill>
                  <a:srgbClr val="000000"/>
                </a:solidFill>
                <a:effectLst/>
                <a:uFillTx/>
                <a:latin typeface="Bahnschrift Light SemiCondensed"/>
              </a:rPr>
              <a:t>Słów kluczowych (np. "by", "artysta" wskazujących na artystę).</a:t>
            </a:r>
            <a:endParaRPr b="0" lang="pl-PL" sz="1100" strike="noStrike" u="none">
              <a:solidFill>
                <a:srgbClr val="000000"/>
              </a:solidFill>
              <a:effectLst/>
              <a:uFillTx/>
              <a:latin typeface="Arial"/>
              <a:ea typeface="Microsoft YaHei"/>
            </a:endParaRPr>
          </a:p>
          <a:p>
            <a:pPr lvl="1" marL="432000" indent="-216000" defTabSz="914400">
              <a:lnSpc>
                <a:spcPct val="100000"/>
              </a:lnSpc>
              <a:spcBef>
                <a:spcPts val="624"/>
              </a:spcBef>
              <a:spcAft>
                <a:spcPts val="567"/>
              </a:spcAft>
              <a:buClr>
                <a:srgbClr val="000000"/>
              </a:buClr>
              <a:buSzPct val="45000"/>
              <a:buFont typeface="Wingdings" charset="2"/>
              <a:buChar char=""/>
            </a:pPr>
            <a:r>
              <a:rPr b="0" lang="pl-PL" sz="1100" strike="noStrike" u="none">
                <a:solidFill>
                  <a:srgbClr val="000000"/>
                </a:solidFill>
                <a:effectLst/>
                <a:uFillTx/>
                <a:latin typeface="Bahnschrift Light SemiCondensed"/>
              </a:rPr>
              <a:t>Wyszukiwanie Dopasowań: Użycie mechanizmu Matcher biblioteki spaCy do przeszukania tekstu polecenia i odnalezienia wszystkich wystąpień zdefiniowanych wzorców.</a:t>
            </a:r>
            <a:endParaRPr b="0" lang="pl-PL" sz="1100" strike="noStrike" u="none">
              <a:solidFill>
                <a:srgbClr val="000000"/>
              </a:solidFill>
              <a:effectLst/>
              <a:uFillTx/>
              <a:latin typeface="Arial"/>
              <a:ea typeface="Microsoft YaHei"/>
            </a:endParaRPr>
          </a:p>
          <a:p>
            <a:pPr lvl="1" marL="432000" indent="-216000" defTabSz="914400">
              <a:lnSpc>
                <a:spcPct val="100000"/>
              </a:lnSpc>
              <a:spcBef>
                <a:spcPts val="340"/>
              </a:spcBef>
              <a:spcAft>
                <a:spcPts val="283"/>
              </a:spcAft>
              <a:buClr>
                <a:srgbClr val="000000"/>
              </a:buClr>
              <a:buSzPct val="45000"/>
              <a:buFont typeface="Wingdings" charset="2"/>
              <a:buChar char=""/>
            </a:pPr>
            <a:r>
              <a:rPr b="0" lang="pl-PL" sz="1100" strike="noStrike" u="none">
                <a:solidFill>
                  <a:srgbClr val="000000"/>
                </a:solidFill>
                <a:effectLst/>
                <a:uFillTx/>
                <a:latin typeface="Bahnschrift Light SemiCondensed"/>
              </a:rPr>
              <a:t>Wynik (matches) stanowi podstawę do dalszej logiki aplikacji, która określa konkretne działanie (np. jaki utwór odtworzyć, czy pominąć piosenkę).</a:t>
            </a:r>
            <a:endParaRPr b="0" lang="pl-PL" sz="1100" strike="noStrike" u="none">
              <a:solidFill>
                <a:srgbClr val="000000"/>
              </a:solidFill>
              <a:effectLst/>
              <a:uFillTx/>
              <a:latin typeface="Arial"/>
              <a:ea typeface="Microsoft YaHei"/>
            </a:endParaRPr>
          </a:p>
          <a:p>
            <a:pPr marL="285840" indent="-285840" defTabSz="914400">
              <a:lnSpc>
                <a:spcPct val="100000"/>
              </a:lnSpc>
              <a:spcBef>
                <a:spcPts val="1191"/>
              </a:spcBef>
              <a:spcAft>
                <a:spcPts val="992"/>
              </a:spcAft>
              <a:buClr>
                <a:srgbClr val="002c58"/>
              </a:buClr>
              <a:buFont typeface="Arial"/>
              <a:buChar char="•"/>
            </a:pPr>
            <a:endParaRPr b="0" lang="pl-PL" sz="1050" strike="noStrike" u="none">
              <a:solidFill>
                <a:srgbClr val="000000"/>
              </a:solidFill>
              <a:effectLst/>
              <a:uFillTx/>
              <a:latin typeface="Arial"/>
            </a:endParaRPr>
          </a:p>
          <a:p>
            <a:pPr defTabSz="914400">
              <a:lnSpc>
                <a:spcPct val="100000"/>
              </a:lnSpc>
            </a:pPr>
            <a:endParaRPr b="0" lang="pl-PL" sz="1050" strike="noStrike" u="none">
              <a:solidFill>
                <a:srgbClr val="000000"/>
              </a:solidFill>
              <a:effectLst/>
              <a:uFillTx/>
              <a:latin typeface="Arial"/>
            </a:endParaRPr>
          </a:p>
        </p:txBody>
      </p:sp>
      <p:pic>
        <p:nvPicPr>
          <p:cNvPr id="188" name="Obraz 9" descr=""/>
          <p:cNvPicPr/>
          <p:nvPr/>
        </p:nvPicPr>
        <p:blipFill>
          <a:blip r:embed="rId1"/>
          <a:stretch/>
        </p:blipFill>
        <p:spPr>
          <a:xfrm>
            <a:off x="464760" y="6242400"/>
            <a:ext cx="4444560" cy="596520"/>
          </a:xfrm>
          <a:prstGeom prst="rect">
            <a:avLst/>
          </a:prstGeom>
          <a:noFill/>
          <a:ln w="0">
            <a:noFill/>
          </a:ln>
        </p:spPr>
      </p:pic>
      <p:pic>
        <p:nvPicPr>
          <p:cNvPr id="189" name="" descr=""/>
          <p:cNvPicPr/>
          <p:nvPr/>
        </p:nvPicPr>
        <p:blipFill>
          <a:blip r:embed="rId2"/>
          <a:stretch/>
        </p:blipFill>
        <p:spPr>
          <a:xfrm>
            <a:off x="6840000" y="771120"/>
            <a:ext cx="4680000" cy="5168880"/>
          </a:xfrm>
          <a:prstGeom prst="rect">
            <a:avLst/>
          </a:prstGeom>
          <a:noFill/>
          <a:ln w="0">
            <a:noFill/>
          </a:ln>
        </p:spPr>
      </p:pic>
      <p:sp>
        <p:nvSpPr>
          <p:cNvPr id="190" name=""/>
          <p:cNvSpPr txBox="1"/>
          <p:nvPr/>
        </p:nvSpPr>
        <p:spPr>
          <a:xfrm>
            <a:off x="2654280" y="4178880"/>
            <a:ext cx="4545720" cy="2176560"/>
          </a:xfrm>
          <a:prstGeom prst="rect">
            <a:avLst/>
          </a:prstGeom>
          <a:noFill/>
          <a:ln w="0">
            <a:noFill/>
          </a:ln>
        </p:spPr>
        <p:txBody>
          <a:bodyPr lIns="90000" rIns="90000" tIns="45000" bIns="45000" anchor="t">
            <a:spAutoFit/>
          </a:bodyPr>
          <a:p>
            <a:pPr>
              <a:lnSpc>
                <a:spcPct val="100000"/>
              </a:lnSpc>
              <a:spcBef>
                <a:spcPts val="340"/>
              </a:spcBef>
              <a:spcAft>
                <a:spcPts val="142"/>
              </a:spcAft>
            </a:pPr>
            <a:r>
              <a:rPr b="0" lang="pl-PL" sz="1000" strike="noStrike" u="none">
                <a:solidFill>
                  <a:srgbClr val="000000"/>
                </a:solidFill>
                <a:effectLst/>
                <a:uFillTx/>
                <a:latin typeface="Arial"/>
              </a:rPr>
              <a:t>Kluczowe elementy widoczne w kodzie:</a:t>
            </a:r>
            <a:endParaRPr b="0" lang="pl-PL" sz="1000" strike="noStrike" u="none">
              <a:solidFill>
                <a:srgbClr val="000000"/>
              </a:solidFill>
              <a:effectLst/>
              <a:uFillTx/>
              <a:latin typeface="Arial"/>
              <a:ea typeface="Microsoft YaHei"/>
            </a:endParaRPr>
          </a:p>
          <a:p>
            <a:pPr marL="216000" indent="-216000">
              <a:lnSpc>
                <a:spcPct val="100000"/>
              </a:lnSpc>
              <a:spcBef>
                <a:spcPts val="340"/>
              </a:spcBef>
              <a:spcAft>
                <a:spcPts val="142"/>
              </a:spcAft>
              <a:buClr>
                <a:srgbClr val="000000"/>
              </a:buClr>
              <a:buSzPct val="45000"/>
              <a:buFont typeface="Wingdings" charset="2"/>
              <a:buChar char=""/>
            </a:pPr>
            <a:r>
              <a:rPr b="0" lang="pl-PL" sz="1000" strike="noStrike" u="none">
                <a:solidFill>
                  <a:srgbClr val="000000"/>
                </a:solidFill>
                <a:effectLst/>
                <a:uFillTx/>
                <a:latin typeface="Arial"/>
              </a:rPr>
              <a:t>Wybór modelu nlp_pl / nlp_en.</a:t>
            </a:r>
            <a:endParaRPr b="0" lang="pl-PL" sz="1000" strike="noStrike" u="none">
              <a:solidFill>
                <a:srgbClr val="000000"/>
              </a:solidFill>
              <a:effectLst/>
              <a:uFillTx/>
              <a:latin typeface="Arial"/>
              <a:ea typeface="Microsoft YaHei"/>
            </a:endParaRPr>
          </a:p>
          <a:p>
            <a:pPr marL="216000" indent="-216000">
              <a:lnSpc>
                <a:spcPct val="100000"/>
              </a:lnSpc>
              <a:spcBef>
                <a:spcPts val="340"/>
              </a:spcBef>
              <a:spcAft>
                <a:spcPts val="142"/>
              </a:spcAft>
              <a:buClr>
                <a:srgbClr val="000000"/>
              </a:buClr>
              <a:buSzPct val="45000"/>
              <a:buFont typeface="Wingdings" charset="2"/>
              <a:buChar char=""/>
            </a:pPr>
            <a:r>
              <a:rPr b="0" lang="pl-PL" sz="1000" strike="noStrike" u="none">
                <a:solidFill>
                  <a:srgbClr val="000000"/>
                </a:solidFill>
                <a:effectLst/>
                <a:uFillTx/>
                <a:latin typeface="Arial"/>
              </a:rPr>
              <a:t>Inicjalizacja Matcher(nlp.vocab).</a:t>
            </a:r>
            <a:endParaRPr b="0" lang="pl-PL" sz="1000" strike="noStrike" u="none">
              <a:solidFill>
                <a:srgbClr val="000000"/>
              </a:solidFill>
              <a:effectLst/>
              <a:uFillTx/>
              <a:latin typeface="Arial"/>
              <a:ea typeface="Microsoft YaHei"/>
            </a:endParaRPr>
          </a:p>
          <a:p>
            <a:pPr marL="216000" indent="-216000">
              <a:lnSpc>
                <a:spcPct val="100000"/>
              </a:lnSpc>
              <a:spcBef>
                <a:spcPts val="340"/>
              </a:spcBef>
              <a:spcAft>
                <a:spcPts val="142"/>
              </a:spcAft>
              <a:buClr>
                <a:srgbClr val="000000"/>
              </a:buClr>
              <a:buSzPct val="45000"/>
              <a:buFont typeface="Wingdings" charset="2"/>
              <a:buChar char=""/>
            </a:pPr>
            <a:r>
              <a:rPr b="0" lang="pl-PL" sz="1000" strike="noStrike" u="none">
                <a:solidFill>
                  <a:srgbClr val="000000"/>
                </a:solidFill>
                <a:effectLst/>
                <a:uFillTx/>
                <a:latin typeface="Arial"/>
              </a:rPr>
              <a:t>Metoda matcher.add() do definiowania wzorców dla różnych intencji.</a:t>
            </a:r>
            <a:endParaRPr b="0" lang="pl-PL" sz="1000" strike="noStrike" u="none">
              <a:solidFill>
                <a:srgbClr val="000000"/>
              </a:solidFill>
              <a:effectLst/>
              <a:uFillTx/>
              <a:latin typeface="Arial"/>
              <a:ea typeface="Microsoft YaHei"/>
            </a:endParaRPr>
          </a:p>
          <a:p>
            <a:pPr marL="216000" indent="-216000">
              <a:lnSpc>
                <a:spcPct val="100000"/>
              </a:lnSpc>
              <a:spcBef>
                <a:spcPts val="340"/>
              </a:spcBef>
              <a:spcAft>
                <a:spcPts val="142"/>
              </a:spcAft>
              <a:buClr>
                <a:srgbClr val="000000"/>
              </a:buClr>
              <a:buSzPct val="45000"/>
              <a:buFont typeface="Wingdings" charset="2"/>
              <a:buChar char=""/>
            </a:pPr>
            <a:r>
              <a:rPr b="0" lang="pl-PL" sz="1000" strike="noStrike" u="none">
                <a:solidFill>
                  <a:srgbClr val="000000"/>
                </a:solidFill>
                <a:effectLst/>
                <a:uFillTx/>
                <a:latin typeface="Arial"/>
              </a:rPr>
              <a:t>Wywołanie matcher(doc) w celu znalezienia dopasowań.</a:t>
            </a:r>
            <a:endParaRPr b="0" lang="pl-PL" sz="1000" strike="noStrike" u="none">
              <a:solidFill>
                <a:srgbClr val="000000"/>
              </a:solidFill>
              <a:effectLst/>
              <a:uFillTx/>
              <a:latin typeface="Arial"/>
              <a:ea typeface="Microsoft YaHei"/>
            </a:endParaRPr>
          </a:p>
          <a:p>
            <a:endParaRPr b="0" lang="pl-PL" sz="1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sldNum" idx="53"/>
          </p:nvPr>
        </p:nvSpPr>
        <p:spPr>
          <a:xfrm>
            <a:off x="10938600" y="6356520"/>
            <a:ext cx="633960" cy="167400"/>
          </a:xfrm>
          <a:prstGeom prst="rect">
            <a:avLst/>
          </a:prstGeom>
          <a:noFill/>
          <a:ln w="0">
            <a:noFill/>
          </a:ln>
        </p:spPr>
        <p:txBody>
          <a:bodyPr lIns="0" rIns="0" tIns="0" bIns="0" anchor="t">
            <a:noAutofit/>
          </a:bodyPr>
          <a:lstStyle>
            <a:lvl1pPr indent="0" algn="r" defTabSz="829440">
              <a:lnSpc>
                <a:spcPct val="100000"/>
              </a:lnSpc>
              <a:buNone/>
              <a:tabLst>
                <a:tab algn="l" pos="0"/>
              </a:tabLst>
              <a:defRPr b="0" lang="pl-PL" sz="1090" strike="noStrike" u="none">
                <a:solidFill>
                  <a:srgbClr val="002c58"/>
                </a:solidFill>
                <a:effectLst/>
                <a:uFillTx/>
                <a:latin typeface="Arial"/>
                <a:ea typeface="Arial"/>
              </a:defRPr>
            </a:lvl1pPr>
          </a:lstStyle>
          <a:p>
            <a:pPr indent="0" algn="r" defTabSz="829440">
              <a:lnSpc>
                <a:spcPct val="100000"/>
              </a:lnSpc>
              <a:buNone/>
              <a:tabLst>
                <a:tab algn="l" pos="0"/>
              </a:tabLst>
            </a:pPr>
            <a:fld id="{6A0DC6FF-D48A-44F7-9979-1B3802BA96A9}" type="slidenum">
              <a:rPr b="0" lang="pl-PL" sz="1090" strike="noStrike" u="none">
                <a:solidFill>
                  <a:srgbClr val="002c58"/>
                </a:solidFill>
                <a:effectLst/>
                <a:uFillTx/>
                <a:latin typeface="Arial"/>
                <a:ea typeface="Arial"/>
              </a:rPr>
              <a:t>&lt;numer&gt;</a:t>
            </a:fld>
            <a:endParaRPr b="0" lang="pl-PL" sz="1090" strike="noStrike" u="none">
              <a:solidFill>
                <a:srgbClr val="000000"/>
              </a:solidFill>
              <a:effectLst/>
              <a:uFillTx/>
              <a:latin typeface="Times New Roman"/>
            </a:endParaRPr>
          </a:p>
        </p:txBody>
      </p:sp>
      <p:sp>
        <p:nvSpPr>
          <p:cNvPr id="192" name="Google Shape;204;p21"/>
          <p:cNvSpPr/>
          <p:nvPr/>
        </p:nvSpPr>
        <p:spPr>
          <a:xfrm>
            <a:off x="2275560" y="4469760"/>
            <a:ext cx="2989440" cy="401760"/>
          </a:xfrm>
          <a:prstGeom prst="rect">
            <a:avLst/>
          </a:prstGeom>
          <a:solidFill>
            <a:srgbClr val="ffffff"/>
          </a:solidFill>
          <a:ln w="0">
            <a:noFill/>
          </a:ln>
        </p:spPr>
        <p:style>
          <a:lnRef idx="0"/>
          <a:fillRef idx="0"/>
          <a:effectRef idx="0"/>
          <a:fontRef idx="minor"/>
        </p:style>
        <p:txBody>
          <a:bodyPr lIns="82800" rIns="82800" tIns="82800" bIns="82800" anchor="ctr">
            <a:noAutofit/>
          </a:bodyPr>
          <a:p>
            <a:pPr defTabSz="829440">
              <a:lnSpc>
                <a:spcPct val="100000"/>
              </a:lnSpc>
            </a:pPr>
            <a:endParaRPr b="0" lang="pl-PL" sz="1270" strike="noStrike" u="none">
              <a:solidFill>
                <a:srgbClr val="000000"/>
              </a:solidFill>
              <a:effectLst/>
              <a:uFillTx/>
              <a:latin typeface="Arial"/>
            </a:endParaRPr>
          </a:p>
        </p:txBody>
      </p:sp>
      <p:sp>
        <p:nvSpPr>
          <p:cNvPr id="193" name="PlaceHolder 2"/>
          <p:cNvSpPr>
            <a:spLocks noGrp="1"/>
          </p:cNvSpPr>
          <p:nvPr>
            <p:ph type="title"/>
          </p:nvPr>
        </p:nvSpPr>
        <p:spPr>
          <a:xfrm>
            <a:off x="645840" y="38520"/>
            <a:ext cx="10459440" cy="447120"/>
          </a:xfrm>
          <a:prstGeom prst="rect">
            <a:avLst/>
          </a:prstGeom>
          <a:noFill/>
          <a:ln w="0">
            <a:noFill/>
          </a:ln>
        </p:spPr>
        <p:txBody>
          <a:bodyPr lIns="0" rIns="0" tIns="0" bIns="0" anchor="t">
            <a:noAutofit/>
          </a:bodyPr>
          <a:p>
            <a:pPr indent="0">
              <a:lnSpc>
                <a:spcPct val="90000"/>
              </a:lnSpc>
              <a:buNone/>
            </a:pPr>
            <a:r>
              <a:rPr b="1" lang="pl-PL" sz="2900" strike="noStrike" u="none">
                <a:solidFill>
                  <a:srgbClr val="002c58"/>
                </a:solidFill>
                <a:effectLst/>
                <a:uFillTx/>
                <a:latin typeface="Arial"/>
              </a:rPr>
              <a:t>6. Perspektywy rozwoju</a:t>
            </a:r>
            <a:endParaRPr b="0" lang="pl-PL" sz="2900" strike="noStrike" u="none">
              <a:solidFill>
                <a:schemeClr val="dk1"/>
              </a:solidFill>
              <a:effectLst/>
              <a:uFillTx/>
              <a:latin typeface="Arial"/>
            </a:endParaRPr>
          </a:p>
        </p:txBody>
      </p:sp>
      <p:sp>
        <p:nvSpPr>
          <p:cNvPr id="194" name="pole tekstowe 4"/>
          <p:cNvSpPr/>
          <p:nvPr/>
        </p:nvSpPr>
        <p:spPr>
          <a:xfrm>
            <a:off x="571680" y="878040"/>
            <a:ext cx="6448320" cy="5061960"/>
          </a:xfrm>
          <a:prstGeom prst="rect">
            <a:avLst/>
          </a:prstGeom>
          <a:noFill/>
          <a:ln w="0">
            <a:noFill/>
          </a:ln>
        </p:spPr>
        <p:style>
          <a:lnRef idx="0"/>
          <a:fillRef idx="0"/>
          <a:effectRef idx="0"/>
          <a:fontRef idx="minor"/>
        </p:style>
        <p:txBody>
          <a:bodyPr lIns="90000" rIns="90000" tIns="45000" bIns="45000" anchor="t">
            <a:spAutoFit/>
          </a:bodyPr>
          <a:p>
            <a:pPr marL="285840" indent="-285840" defTabSz="914400">
              <a:lnSpc>
                <a:spcPct val="100000"/>
              </a:lnSpc>
              <a:spcBef>
                <a:spcPts val="1191"/>
              </a:spcBef>
              <a:spcAft>
                <a:spcPts val="992"/>
              </a:spcAft>
              <a:buClr>
                <a:srgbClr val="002c58"/>
              </a:buClr>
              <a:buFont typeface="Arial"/>
              <a:buChar char="•"/>
            </a:pPr>
            <a:r>
              <a:rPr b="0" lang="pl-PL" sz="1500" strike="noStrike" u="none">
                <a:solidFill>
                  <a:schemeClr val="dk1"/>
                </a:solidFill>
                <a:effectLst/>
                <a:uFillTx/>
                <a:latin typeface="Arial"/>
              </a:rPr>
              <a:t>W planach jest istotne rozszerzenie interakcji głosowych, aby obejmowały one bardziej złożone polecenia, w tym zaawansowane zarządzanie playlistami i kolekcją ulubionych utworów. Kluczowa będzie również dalsza, głębsza integracja z dodatkowymi funkcjami oferowanymi przez API Spotify, co umożliwi między innymi precyzyjną kontrolę głośności oraz wybór urządzenia odtwarzającego. Dokładniej będzie potrzebne dodanie większej ilości encji do większej ilości wyszukiwań, a co za tym idzie wzorców dla spaCy. Niezbędne okażą się prace nad optymalizacją i wydajnością, gdyż obecna responsywność aplikacji jest ograniczona przez złożoność wykorzystanych technologii, częste odwołania do zewnętrznych API oraz charakterystykę wykonawczą języka Python. W tym kontekście, priorytetem będzie badanie alternatywnych, potencjalnie lokalnych, technologii STT/NLP, które mogłyby przyczynić się do zwiększenia szybkości działania i ochrony prywatności użytkownika. Równolegle rozważane będą dalsze możliwości integracji z innymi inteligentnymi systemami i usługami. Najważniejszą perspektywą długoterminową pozostaje jednak przeniesienie jego funkcjonalności na urządzenia mobilne z systemem Android. Testowanie projektu na telefonach komórkowych będzie kluczowe.</a:t>
            </a:r>
            <a:endParaRPr b="0" lang="pl-PL" sz="1500" strike="noStrike" u="none">
              <a:solidFill>
                <a:srgbClr val="000000"/>
              </a:solidFill>
              <a:effectLst/>
              <a:uFillTx/>
              <a:latin typeface="Arial"/>
            </a:endParaRPr>
          </a:p>
          <a:p>
            <a:pPr defTabSz="914400">
              <a:lnSpc>
                <a:spcPct val="100000"/>
              </a:lnSpc>
            </a:pPr>
            <a:endParaRPr b="0" lang="pl-PL" sz="1800" strike="noStrike" u="none">
              <a:solidFill>
                <a:srgbClr val="000000"/>
              </a:solidFill>
              <a:effectLst/>
              <a:uFillTx/>
              <a:latin typeface="Arial"/>
            </a:endParaRPr>
          </a:p>
        </p:txBody>
      </p:sp>
      <p:pic>
        <p:nvPicPr>
          <p:cNvPr id="195" name="Obraz 9" descr=""/>
          <p:cNvPicPr/>
          <p:nvPr/>
        </p:nvPicPr>
        <p:blipFill>
          <a:blip r:embed="rId1"/>
          <a:stretch/>
        </p:blipFill>
        <p:spPr>
          <a:xfrm>
            <a:off x="464760" y="6242400"/>
            <a:ext cx="4444560" cy="596520"/>
          </a:xfrm>
          <a:prstGeom prst="rect">
            <a:avLst/>
          </a:prstGeom>
          <a:noFill/>
          <a:ln w="0">
            <a:noFill/>
          </a:ln>
        </p:spPr>
      </p:pic>
      <p:pic>
        <p:nvPicPr>
          <p:cNvPr id="196" name="" descr=""/>
          <p:cNvPicPr/>
          <p:nvPr/>
        </p:nvPicPr>
        <p:blipFill>
          <a:blip r:embed="rId2"/>
          <a:stretch/>
        </p:blipFill>
        <p:spPr>
          <a:xfrm>
            <a:off x="6905880" y="900000"/>
            <a:ext cx="4843800" cy="3420000"/>
          </a:xfrm>
          <a:prstGeom prst="rect">
            <a:avLst/>
          </a:prstGeom>
          <a:noFill/>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WSB OK (rgb)">
      <a:dk1>
        <a:srgbClr val="002c58"/>
      </a:dk1>
      <a:lt1>
        <a:srgbClr val="ffffff"/>
      </a:lt1>
      <a:dk2>
        <a:srgbClr val="4dc0e2"/>
      </a:dk2>
      <a:lt2>
        <a:srgbClr val="acdceb"/>
      </a:lt2>
      <a:accent1>
        <a:srgbClr val="dc4261"/>
      </a:accent1>
      <a:accent2>
        <a:srgbClr val="002243"/>
      </a:accent2>
      <a:accent3>
        <a:srgbClr val="003d7b"/>
      </a:accent3>
      <a:accent4>
        <a:srgbClr val="005ab3"/>
      </a:accent4>
      <a:accent5>
        <a:srgbClr val="0061c2"/>
      </a:accent5>
      <a:accent6>
        <a:srgbClr val="006bd6"/>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6fa84cbb-1057-4993-9b3b-c4620bd8fb2e" xsi:nil="true"/>
    <lcf76f155ced4ddcb4097134ff3c332f xmlns="836b57e7-1e55-460e-92ba-140ded0ed3c3">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A556E94A521B7D49989B530009F6D7FC" ma:contentTypeVersion="12" ma:contentTypeDescription="Utwórz nowy dokument." ma:contentTypeScope="" ma:versionID="75c4678a9dabe6444edbaa16a3ff9f6c">
  <xsd:schema xmlns:xsd="http://www.w3.org/2001/XMLSchema" xmlns:xs="http://www.w3.org/2001/XMLSchema" xmlns:p="http://schemas.microsoft.com/office/2006/metadata/properties" xmlns:ns2="836b57e7-1e55-460e-92ba-140ded0ed3c3" xmlns:ns3="6fa84cbb-1057-4993-9b3b-c4620bd8fb2e" targetNamespace="http://schemas.microsoft.com/office/2006/metadata/properties" ma:root="true" ma:fieldsID="6e3e11e187e8577fab09d27f79624543" ns2:_="" ns3:_="">
    <xsd:import namespace="836b57e7-1e55-460e-92ba-140ded0ed3c3"/>
    <xsd:import namespace="6fa84cbb-1057-4993-9b3b-c4620bd8fb2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6b57e7-1e55-460e-92ba-140ded0ed3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Tagi obrazów" ma:readOnly="false" ma:fieldId="{5cf76f15-5ced-4ddc-b409-7134ff3c332f}" ma:taxonomyMulti="true" ma:sspId="d134e4b8-377d-442c-b5bd-7a06feb52b36"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fa84cbb-1057-4993-9b3b-c4620bd8fb2e"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8e07c75c-f149-4e85-bcde-c740a7f6ed5b}" ma:internalName="TaxCatchAll" ma:showField="CatchAllData" ma:web="6fa84cbb-1057-4993-9b3b-c4620bd8fb2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947D6F3-2A49-4F89-9265-CD52A17ECC67}">
  <ds:schemaRefs>
    <ds:schemaRef ds:uri="http://purl.org/dc/dcmitype/"/>
    <ds:schemaRef ds:uri="http://purl.org/dc/terms/"/>
    <ds:schemaRef ds:uri="http://purl.org/dc/elements/1.1/"/>
    <ds:schemaRef ds:uri="http://schemas.microsoft.com/office/infopath/2007/PartnerControls"/>
    <ds:schemaRef ds:uri="15bc4bbb-e835-448b-ba0b-a0d57c57eb8e"/>
    <ds:schemaRef ds:uri="http://schemas.microsoft.com/office/2006/metadata/properties"/>
    <ds:schemaRef ds:uri="http://schemas.microsoft.com/office/2006/documentManagement/types"/>
    <ds:schemaRef ds:uri="http://schemas.openxmlformats.org/package/2006/metadata/core-properties"/>
    <ds:schemaRef ds:uri="a353d86e-8470-447b-9648-0c0bfbcc6a38"/>
    <ds:schemaRef ds:uri="http://www.w3.org/XML/1998/namespace"/>
    <ds:schemaRef ds:uri="3785866d-319c-4412-9d31-73e2f836ee24"/>
    <ds:schemaRef ds:uri="f1dfd687-ce92-41e8-800b-11e03cd3205f"/>
    <ds:schemaRef ds:uri="cc32ea10-24d7-4ab8-908a-92053f695cd3"/>
  </ds:schemaRefs>
</ds:datastoreItem>
</file>

<file path=customXml/itemProps2.xml><?xml version="1.0" encoding="utf-8"?>
<ds:datastoreItem xmlns:ds="http://schemas.openxmlformats.org/officeDocument/2006/customXml" ds:itemID="{A8036D8F-1A31-4C0F-91C1-58242C7FF8E1}"/>
</file>

<file path=customXml/itemProps3.xml><?xml version="1.0" encoding="utf-8"?>
<ds:datastoreItem xmlns:ds="http://schemas.openxmlformats.org/officeDocument/2006/customXml" ds:itemID="{E3C0B90A-C52C-44A3-8B28-1EFDD964602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82</TotalTime>
  <Application>LibreOffice/25.2.2.2$Windows_X86_64 LibreOffice_project/7370d4be9e3cf6031a51beef54ff3bda878e3fac</Application>
  <AppVersion>15.0000</AppVersion>
  <Words>51</Words>
  <Paragraphs>26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2021-02-11T13:48:28Z</dcterms:created>
  <dc:creator>Paweł Zeller</dc:creator>
  <dc:description/>
  <dc:language>pl-PL</dc:language>
  <cp:lastModifiedBy/>
  <dcterms:modified xsi:type="dcterms:W3CDTF">2025-05-29T22:59:47Z</dcterms:modified>
  <cp:revision>51</cp:revision>
  <dc:subject/>
  <dc:title>Prezentacja programu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0x010100A556E94A521B7D49989B530009F6D7FC</vt:lpwstr>
  </property>
  <property fmtid="{D5CDD505-2E9C-101B-9397-08002B2CF9AE}" pid="3" name="MediaServiceImageTags">
    <vt:lpwstr/>
  </property>
  <property fmtid="{D5CDD505-2E9C-101B-9397-08002B2CF9AE}" pid="4" name="Notes">
    <vt:i4>7</vt:i4>
  </property>
  <property fmtid="{D5CDD505-2E9C-101B-9397-08002B2CF9AE}" pid="5" name="PresentationFormat">
    <vt:lpwstr>Panoramiczny</vt:lpwstr>
  </property>
  <property fmtid="{D5CDD505-2E9C-101B-9397-08002B2CF9AE}" pid="6" name="Slides">
    <vt:i4>7</vt:i4>
  </property>
</Properties>
</file>