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38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8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3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5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0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4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9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2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0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761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01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B7A053-DD64-DEAC-7EFA-4C1C3DC8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72937"/>
            <a:ext cx="7810169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 SPRINT 01 - PLUSOFT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48D1D9-BC95-6355-3776-18D0DC129688}"/>
              </a:ext>
            </a:extLst>
          </p:cNvPr>
          <p:cNvSpPr txBox="1"/>
          <p:nvPr/>
        </p:nvSpPr>
        <p:spPr>
          <a:xfrm>
            <a:off x="1142999" y="2332029"/>
            <a:ext cx="5435302" cy="338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RM552421 - FLAVIO VASCONCELOS RM97887 - JOÃO FRANÇA RM550200 - LEONARDO ESPARZA RM 552368 - WELLINGTON URCINO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731086-9F71-974D-4959-3170BAE45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2" b="5717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08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F8775-549F-CC8C-6F91-CFDF2D3C5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3339"/>
            <a:ext cx="9905999" cy="3567118"/>
          </a:xfrm>
        </p:spPr>
        <p:txBody>
          <a:bodyPr>
            <a:normAutofit/>
          </a:bodyPr>
          <a:lstStyle/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Payback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**:</a:t>
            </a: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- Com um lucro esperado de \$500.000 no primeiro ano, o período de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payback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seria de 1 ano.</a:t>
            </a:r>
          </a:p>
          <a:p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**Ponto de Break Even previsto**:</a:t>
            </a: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- Com um investimento de \$500.000 e uma receita esperada de \$1.000.000 no primeiro ano, o ponto de break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seria atingido quando a receita acumulada atingisse o investimento acumulado. Isso ocorreria aproximadamente na metade do primeiro ano, assumindo que a receita seja gerada de maneira uniforme ao longo do ano.</a:t>
            </a:r>
          </a:p>
        </p:txBody>
      </p:sp>
    </p:spTree>
    <p:extLst>
      <p:ext uri="{BB962C8B-B14F-4D97-AF65-F5344CB8AC3E}">
        <p14:creationId xmlns:p14="http://schemas.microsoft.com/office/powerpoint/2010/main" val="27909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AFB74-0292-2E72-11EA-4E2B7514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Nome do projeto: Evolução Curricular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AD20A-A4EB-BBC8-77D5-317F110F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FLAVIO VASCONCELOS – Tech Lead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JOÃO FRANÇA - Dev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LEONARDO ESPARZA - Dev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WELLINGTON URCINO - QA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262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xto, Carta&#10;&#10;Descrição gerada automaticamente">
            <a:extLst>
              <a:ext uri="{FF2B5EF4-FFF2-40B4-BE49-F238E27FC236}">
                <a16:creationId xmlns:a16="http://schemas.microsoft.com/office/drawing/2014/main" id="{6512F6C4-D1D7-7EC2-D6B4-159467214A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" r="20676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1D6C55-4483-2B4A-54C7-D508113D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pt-BR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09D05E-C6E0-9130-20C4-8C1FF5B6E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busca por currículos adequados para uma vaga é um desafio devido a fatores como informações insuficientes, formato inadequado, falta de habilidades relevantes e comunicação ineficaz. Além disso, um currículo malfeito pode apresentar várias falhas, desde falta de clareza até a inclusão de informações pessoais desnecessárias.</a:t>
            </a:r>
          </a:p>
          <a:p>
            <a:pPr>
              <a:lnSpc>
                <a:spcPct val="110000"/>
              </a:lnSpc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36667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4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4" name="Straight Connector 5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52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Diagrama">
            <a:extLst>
              <a:ext uri="{FF2B5EF4-FFF2-40B4-BE49-F238E27FC236}">
                <a16:creationId xmlns:a16="http://schemas.microsoft.com/office/drawing/2014/main" id="{44D17E12-3436-8FB4-16DC-C21E44FEC3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-8293" y="62059"/>
            <a:ext cx="12192002" cy="6858001"/>
          </a:xfrm>
          <a:prstGeom prst="rect">
            <a:avLst/>
          </a:prstGeom>
        </p:spPr>
      </p:pic>
      <p:sp>
        <p:nvSpPr>
          <p:cNvPr id="66" name="Freeform: Shape 54">
            <a:extLst>
              <a:ext uri="{FF2B5EF4-FFF2-40B4-BE49-F238E27FC236}">
                <a16:creationId xmlns:a16="http://schemas.microsoft.com/office/drawing/2014/main" id="{D19975AA-D532-4570-9193-6482D3F2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35450" y="-2235450"/>
            <a:ext cx="6858000" cy="11328901"/>
          </a:xfrm>
          <a:custGeom>
            <a:avLst/>
            <a:gdLst>
              <a:gd name="connsiteX0" fmla="*/ 0 w 6858000"/>
              <a:gd name="connsiteY0" fmla="*/ 2229335 h 11328901"/>
              <a:gd name="connsiteX1" fmla="*/ 0 w 6858000"/>
              <a:gd name="connsiteY1" fmla="*/ 0 h 11328901"/>
              <a:gd name="connsiteX2" fmla="*/ 6858000 w 6858000"/>
              <a:gd name="connsiteY2" fmla="*/ 6010593 h 11328901"/>
              <a:gd name="connsiteX3" fmla="*/ 6858000 w 6858000"/>
              <a:gd name="connsiteY3" fmla="*/ 6052915 h 11328901"/>
              <a:gd name="connsiteX4" fmla="*/ 6858000 w 6858000"/>
              <a:gd name="connsiteY4" fmla="*/ 6052915 h 11328901"/>
              <a:gd name="connsiteX5" fmla="*/ 6858000 w 6858000"/>
              <a:gd name="connsiteY5" fmla="*/ 9053844 h 11328901"/>
              <a:gd name="connsiteX6" fmla="*/ 6858000 w 6858000"/>
              <a:gd name="connsiteY6" fmla="*/ 11328901 h 11328901"/>
              <a:gd name="connsiteX7" fmla="*/ 1 w 6858000"/>
              <a:gd name="connsiteY7" fmla="*/ 11328901 h 11328901"/>
              <a:gd name="connsiteX8" fmla="*/ 1 w 6858000"/>
              <a:gd name="connsiteY8" fmla="*/ 9359065 h 11328901"/>
              <a:gd name="connsiteX9" fmla="*/ 0 w 6858000"/>
              <a:gd name="connsiteY9" fmla="*/ 9359065 h 11328901"/>
              <a:gd name="connsiteX10" fmla="*/ 0 w 6858000"/>
              <a:gd name="connsiteY10" fmla="*/ 6535740 h 11328901"/>
              <a:gd name="connsiteX11" fmla="*/ 1 w 6858000"/>
              <a:gd name="connsiteY11" fmla="*/ 6535740 h 11328901"/>
              <a:gd name="connsiteX12" fmla="*/ 1 w 6858000"/>
              <a:gd name="connsiteY12" fmla="*/ 2229336 h 1132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11328901">
                <a:moveTo>
                  <a:pt x="0" y="2229335"/>
                </a:moveTo>
                <a:lnTo>
                  <a:pt x="0" y="0"/>
                </a:lnTo>
                <a:lnTo>
                  <a:pt x="6858000" y="6010593"/>
                </a:lnTo>
                <a:lnTo>
                  <a:pt x="6858000" y="6052915"/>
                </a:lnTo>
                <a:lnTo>
                  <a:pt x="6858000" y="6052915"/>
                </a:lnTo>
                <a:lnTo>
                  <a:pt x="6858000" y="9053844"/>
                </a:lnTo>
                <a:lnTo>
                  <a:pt x="6858000" y="11328901"/>
                </a:lnTo>
                <a:lnTo>
                  <a:pt x="1" y="11328901"/>
                </a:lnTo>
                <a:lnTo>
                  <a:pt x="1" y="9359065"/>
                </a:lnTo>
                <a:lnTo>
                  <a:pt x="0" y="9359065"/>
                </a:lnTo>
                <a:lnTo>
                  <a:pt x="0" y="6535740"/>
                </a:lnTo>
                <a:lnTo>
                  <a:pt x="1" y="6535740"/>
                </a:lnTo>
                <a:lnTo>
                  <a:pt x="1" y="2229336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56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59F837-DC3B-80B3-B166-27B0D3A7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5" y="2249657"/>
            <a:ext cx="8563708" cy="28421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A IA Generativa auxilia na correção de currículos, utilizando algoritmos de aprendizado de máquina para gerar conteúdo de alta qualidade. Ela pode analisar currículos, identificar erros ou inconsistências e sugerir melhorias. Suas funções incluem correção de erros, personalização de currículos, análise de compatibilidade, orientação e feedback em tempo real, e melhoria da busca de empregos.</a:t>
            </a:r>
            <a:br>
              <a:rPr lang="en-US" sz="1700" cap="all" spc="3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700" cap="all" spc="3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368797-0158-3B81-6F41-D67F2BB5B35F}"/>
              </a:ext>
            </a:extLst>
          </p:cNvPr>
          <p:cNvSpPr txBox="1"/>
          <p:nvPr/>
        </p:nvSpPr>
        <p:spPr>
          <a:xfrm>
            <a:off x="1143001" y="4442909"/>
            <a:ext cx="4122137" cy="13823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en-US" dirty="0" err="1">
                <a:solidFill>
                  <a:srgbClr val="FFFFFF"/>
                </a:solidFill>
              </a:rPr>
              <a:t>Solução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7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76142-BF23-98F4-BFC9-E6731307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9456938" cy="858211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Soluções concorrentes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08EDAF-574F-E62C-41D4-4265B0DC3D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0932" y="2492497"/>
            <a:ext cx="8540318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Existem várias plataformas que oferecem ferramentas de criação de currículos alimentadas por IA. Algumas delas permitem a geração de currículos personalizados com uma variedade de modelos.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Outras oferecem um conjunto de ferramentas para a elaboração de currículos profissionais, cartas de apresentação e portfólios online. Há também plataformas abrangentes de crescimento de carreira que oferecem criadores de currículos com tecnologia de IA e ferramentas intuitivas de  gerenciamento de busca de emprego. Além disso, existem várias outras ferramentas de IA disponíveis que podem ajudar a simplificar o processo de criação de um currículo, utilizando algoritmos avançados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gerar automaticamente currículos personalizados com base nas informações fornecidas pelo usuário.</a:t>
            </a:r>
          </a:p>
        </p:txBody>
      </p:sp>
    </p:spTree>
    <p:extLst>
      <p:ext uri="{BB962C8B-B14F-4D97-AF65-F5344CB8AC3E}">
        <p14:creationId xmlns:p14="http://schemas.microsoft.com/office/powerpoint/2010/main" val="361982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B18C33E9-75A9-0BCD-8892-77856AB3E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3" r="12867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18369C-CA0E-F798-7153-DF1E468A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pt-BR" sz="20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Público-alvo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068BA-BF22-3CC9-A8AC-2B2549DBA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r>
              <a:rPr lang="pt-B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público-alvo é diversificado, incluindo profissionais em busca de emprego, recém-formados, profissionais em transição de carreira, profissionais de RH e recrutadores, e consultores de carreira e </a:t>
            </a:r>
            <a:r>
              <a:rPr lang="pt-BR" sz="17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coaches</a:t>
            </a:r>
            <a:r>
              <a:rPr lang="pt-BR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Portanto, qualquer pessoa envolvida no processo de busca de emprego pode se beneficiar desta IA.</a:t>
            </a:r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2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59216-496E-57FF-CE6A-2DEE1E5A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Benefícios e funcionalidades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A139C2-2E95-3798-33E5-DE956F10E1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1" y="2368955"/>
            <a:ext cx="9510204" cy="349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Nossa solução de IA para correção de currículos oferece vários benefícios que a tornam um investimento valioso: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Personalização: Nossa IA adapta cada currículo às necessidades específicas do usuário, considerando a indústria, nível de experiência e habilidades desejadas.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Eficiência: Nossa IA analisa e corrige currículos rapidamente, economizando tempo valioso para o usuário.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Precisão: Nossa IA segue as melhores práticas de escrita de currículos e evita erros comuns, garantindo um currículo de alta qualidade.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Aprendizado contínuo: Nossa IA aprende com cada currículo que analisa, melhorando continuamente sua eficácia.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Acessibilidade: Nossa IA opera online, tornando-a acessível para qualquer pessoa com uma conexão à internet.</a:t>
            </a:r>
          </a:p>
        </p:txBody>
      </p:sp>
    </p:spTree>
    <p:extLst>
      <p:ext uri="{BB962C8B-B14F-4D97-AF65-F5344CB8AC3E}">
        <p14:creationId xmlns:p14="http://schemas.microsoft.com/office/powerpoint/2010/main" val="184144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E6B62-0CA9-3187-8F55-1DA3CAD1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94297"/>
            <a:ext cx="9905999" cy="3670849"/>
          </a:xfrm>
        </p:spPr>
        <p:txBody>
          <a:bodyPr>
            <a:noAutofit/>
          </a:bodyPr>
          <a:lstStyle/>
          <a:p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1. Demanda crescente: A demanda por currículos de alta qualidade está crescendo devido à digitalização e à concorrência no mercado de trabalho.</a:t>
            </a: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2. Diferenciação: Nossa solução oferece recursos únicos e valiosos que a diferenciam de outros serviços.</a:t>
            </a: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3. Satisfação do cliente: Nosso compromisso em fornecer um serviço de alta qualidade que atenda às necessidades dos usuários pode resultar em uma base de clientes satisfeitos.</a:t>
            </a: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4. Expansão de mercado: Conquistar uma grande parte do mercado pode nos permitir expandir para novos mercados e oferecer serviços adicionais.</a:t>
            </a:r>
          </a:p>
          <a:p>
            <a:pPr marL="0" indent="0">
              <a:buNone/>
            </a:pPr>
            <a:endParaRPr lang="pt-B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1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24039-65B0-4F4E-45F0-D17704B1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733923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Projeção financeira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1E7DF6-21C0-4D9E-A570-BCF4730BE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6858"/>
            <a:ext cx="9905999" cy="4292286"/>
          </a:xfrm>
        </p:spPr>
        <p:txBody>
          <a:bodyPr>
            <a:normAutofit fontScale="55000" lnSpcReduction="20000"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**Investimento necessário**: \$500.000</a:t>
            </a: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- Desenvolvimento de software: \$200.000</a:t>
            </a: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- Infraestrutura de hardware e software: \$100.000</a:t>
            </a: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- Marketing e vendas: \$150.000</a:t>
            </a: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- Outros custos operacionais: \$50.000</a:t>
            </a:r>
          </a:p>
          <a:p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Investment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)**:</a:t>
            </a: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- Receita esperada no primeiro ano: \$1.000.000</a:t>
            </a: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- Lucro esperado no primeiro ano (receita - investimento): \$500.000</a:t>
            </a: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= (Lucro / Investimento) * 100 = (500.000 / 500.000) * 100 = 100%</a:t>
            </a:r>
          </a:p>
          <a:p>
            <a:endParaRPr lang="pt-BR" sz="4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81047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736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Aptos</vt:lpstr>
      <vt:lpstr>Arial</vt:lpstr>
      <vt:lpstr>Walbaum Display</vt:lpstr>
      <vt:lpstr>RegattaVTI</vt:lpstr>
      <vt:lpstr>CHALLENGE SPRINT 01 - PLUSOFT </vt:lpstr>
      <vt:lpstr>Nome do projeto: Evolução Curricular</vt:lpstr>
      <vt:lpstr>Problema</vt:lpstr>
      <vt:lpstr>A IA Generativa auxilia na correção de currículos, utilizando algoritmos de aprendizado de máquina para gerar conteúdo de alta qualidade. Ela pode analisar currículos, identificar erros ou inconsistências e sugerir melhorias. Suas funções incluem correção de erros, personalização de currículos, análise de compatibilidade, orientação e feedback em tempo real, e melhoria da busca de empregos. </vt:lpstr>
      <vt:lpstr>Soluções concorrentes</vt:lpstr>
      <vt:lpstr>Público-alvo</vt:lpstr>
      <vt:lpstr>Benefícios e funcionalidades</vt:lpstr>
      <vt:lpstr>Apresentação do PowerPoint</vt:lpstr>
      <vt:lpstr>Projeção financeira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SPRINT 01 - PLUSOFT</dc:title>
  <dc:creator>Wellington Urcino</dc:creator>
  <cp:lastModifiedBy>Wellington Urcino</cp:lastModifiedBy>
  <cp:revision>2</cp:revision>
  <dcterms:created xsi:type="dcterms:W3CDTF">2024-04-15T20:54:55Z</dcterms:created>
  <dcterms:modified xsi:type="dcterms:W3CDTF">2024-04-15T22:00:22Z</dcterms:modified>
</cp:coreProperties>
</file>