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534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E6C-C88B-482C-B2D9-12C6D675F8E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30AA-8B1A-462E-AA1C-0698F4E9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E6C-C88B-482C-B2D9-12C6D675F8E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30AA-8B1A-462E-AA1C-0698F4E9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E6C-C88B-482C-B2D9-12C6D675F8E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30AA-8B1A-462E-AA1C-0698F4E9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E6C-C88B-482C-B2D9-12C6D675F8E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30AA-8B1A-462E-AA1C-0698F4E9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E6C-C88B-482C-B2D9-12C6D675F8E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30AA-8B1A-462E-AA1C-0698F4E9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2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E6C-C88B-482C-B2D9-12C6D675F8E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30AA-8B1A-462E-AA1C-0698F4E9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E6C-C88B-482C-B2D9-12C6D675F8E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30AA-8B1A-462E-AA1C-0698F4E9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2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E6C-C88B-482C-B2D9-12C6D675F8E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30AA-8B1A-462E-AA1C-0698F4E9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E6C-C88B-482C-B2D9-12C6D675F8E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30AA-8B1A-462E-AA1C-0698F4E9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7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E6C-C88B-482C-B2D9-12C6D675F8E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30AA-8B1A-462E-AA1C-0698F4E9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9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6E6C-C88B-482C-B2D9-12C6D675F8E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30AA-8B1A-462E-AA1C-0698F4E9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3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6E6C-C88B-482C-B2D9-12C6D675F8E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30AA-8B1A-462E-AA1C-0698F4E9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0"/>
            <a:ext cx="11208774" cy="683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3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7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Vrije Universiteit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Anna_vidi</dc:creator>
  <cp:lastModifiedBy>Anna_vidi</cp:lastModifiedBy>
  <cp:revision>1</cp:revision>
  <dcterms:created xsi:type="dcterms:W3CDTF">2023-04-14T10:35:02Z</dcterms:created>
  <dcterms:modified xsi:type="dcterms:W3CDTF">2023-04-14T10:35:16Z</dcterms:modified>
</cp:coreProperties>
</file>