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7" r:id="rId5"/>
    <p:sldId id="298" r:id="rId6"/>
    <p:sldId id="299" r:id="rId7"/>
    <p:sldId id="300" r:id="rId8"/>
    <p:sldId id="301" r:id="rId9"/>
    <p:sldId id="295" r:id="rId10"/>
    <p:sldId id="2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8" r:id="rId27"/>
    <p:sldId id="289" r:id="rId28"/>
    <p:sldId id="317" r:id="rId29"/>
    <p:sldId id="318" r:id="rId30"/>
    <p:sldId id="322" r:id="rId31"/>
    <p:sldId id="323" r:id="rId32"/>
    <p:sldId id="324" r:id="rId33"/>
    <p:sldId id="321" r:id="rId34"/>
    <p:sldId id="325" r:id="rId35"/>
    <p:sldId id="319" r:id="rId36"/>
    <p:sldId id="326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27" r:id="rId47"/>
    <p:sldId id="398" r:id="rId48"/>
    <p:sldId id="397" r:id="rId49"/>
    <p:sldId id="337" r:id="rId50"/>
    <p:sldId id="33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80"/>
    <a:srgbClr val="008000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42AB-FF57-4152-B5EE-5F489F666246}" v="24" dt="2022-05-04T21:1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 Werling" userId="cdca5256-1f5e-4078-8ae7-911d5f643543" providerId="ADAL" clId="{8A5D42AB-FF57-4152-B5EE-5F489F666246}"/>
    <pc:docChg chg="undo custSel addSld delSld modSld sldOrd">
      <pc:chgData name="Kristof Werling" userId="cdca5256-1f5e-4078-8ae7-911d5f643543" providerId="ADAL" clId="{8A5D42AB-FF57-4152-B5EE-5F489F666246}" dt="2022-05-09T14:13:23.064" v="6681" actId="478"/>
      <pc:docMkLst>
        <pc:docMk/>
      </pc:docMkLst>
      <pc:sldChg chg="modSp mod">
        <pc:chgData name="Kristof Werling" userId="cdca5256-1f5e-4078-8ae7-911d5f643543" providerId="ADAL" clId="{8A5D42AB-FF57-4152-B5EE-5F489F666246}" dt="2022-05-09T09:40:34.244" v="6680" actId="20577"/>
        <pc:sldMkLst>
          <pc:docMk/>
          <pc:sldMk cId="2229869012" sldId="342"/>
        </pc:sldMkLst>
        <pc:spChg chg="mod">
          <ac:chgData name="Kristof Werling" userId="cdca5256-1f5e-4078-8ae7-911d5f643543" providerId="ADAL" clId="{8A5D42AB-FF57-4152-B5EE-5F489F666246}" dt="2022-05-09T09:40:34.244" v="6680" actId="20577"/>
          <ac:spMkLst>
            <pc:docMk/>
            <pc:sldMk cId="2229869012" sldId="342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9T08:33:34.620" v="6677" actId="20577"/>
        <pc:sldMkLst>
          <pc:docMk/>
          <pc:sldMk cId="1689741842" sldId="343"/>
        </pc:sldMkLst>
        <pc:spChg chg="mod">
          <ac:chgData name="Kristof Werling" userId="cdca5256-1f5e-4078-8ae7-911d5f643543" providerId="ADAL" clId="{8A5D42AB-FF57-4152-B5EE-5F489F666246}" dt="2022-05-09T08:33:34.620" v="6677" actId="20577"/>
          <ac:spMkLst>
            <pc:docMk/>
            <pc:sldMk cId="1689741842" sldId="343"/>
            <ac:spMk id="4" creationId="{4B025FC2-35EE-409A-B128-E320AD9A73CB}"/>
          </ac:spMkLst>
        </pc:spChg>
      </pc:sldChg>
      <pc:sldChg chg="delSp mod">
        <pc:chgData name="Kristof Werling" userId="cdca5256-1f5e-4078-8ae7-911d5f643543" providerId="ADAL" clId="{8A5D42AB-FF57-4152-B5EE-5F489F666246}" dt="2022-05-09T14:13:23.064" v="6681" actId="478"/>
        <pc:sldMkLst>
          <pc:docMk/>
          <pc:sldMk cId="2586304107" sldId="351"/>
        </pc:sldMkLst>
        <pc:spChg chg="del">
          <ac:chgData name="Kristof Werling" userId="cdca5256-1f5e-4078-8ae7-911d5f643543" providerId="ADAL" clId="{8A5D42AB-FF57-4152-B5EE-5F489F666246}" dt="2022-05-09T14:13:23.064" v="6681" actId="478"/>
          <ac:spMkLst>
            <pc:docMk/>
            <pc:sldMk cId="2586304107" sldId="351"/>
            <ac:spMk id="7" creationId="{92631774-B829-4705-AF27-2F7FB874DD45}"/>
          </ac:spMkLst>
        </pc:spChg>
      </pc:sldChg>
      <pc:sldChg chg="modSp mod">
        <pc:chgData name="Kristof Werling" userId="cdca5256-1f5e-4078-8ae7-911d5f643543" providerId="ADAL" clId="{8A5D42AB-FF57-4152-B5EE-5F489F666246}" dt="2022-05-04T19:53:36.648" v="1496" actId="20577"/>
        <pc:sldMkLst>
          <pc:docMk/>
          <pc:sldMk cId="1248893340" sldId="404"/>
        </pc:sldMkLst>
        <pc:graphicFrameChg chg="mod modGraphic">
          <ac:chgData name="Kristof Werling" userId="cdca5256-1f5e-4078-8ae7-911d5f643543" providerId="ADAL" clId="{8A5D42AB-FF57-4152-B5EE-5F489F666246}" dt="2022-05-04T19:53:36.648" v="1496" actId="20577"/>
          <ac:graphicFrameMkLst>
            <pc:docMk/>
            <pc:sldMk cId="1248893340" sldId="404"/>
            <ac:graphicFrameMk id="7" creationId="{BD07D56C-2C27-45C5-AE97-23963446859F}"/>
          </ac:graphicFrameMkLst>
        </pc:graphicFrameChg>
      </pc:sldChg>
      <pc:sldChg chg="addSp delSp modSp mod">
        <pc:chgData name="Kristof Werling" userId="cdca5256-1f5e-4078-8ae7-911d5f643543" providerId="ADAL" clId="{8A5D42AB-FF57-4152-B5EE-5F489F666246}" dt="2022-05-04T18:35:45.191" v="351"/>
        <pc:sldMkLst>
          <pc:docMk/>
          <pc:sldMk cId="4292622474" sldId="412"/>
        </pc:sldMkLst>
        <pc:spChg chg="mod">
          <ac:chgData name="Kristof Werling" userId="cdca5256-1f5e-4078-8ae7-911d5f643543" providerId="ADAL" clId="{8A5D42AB-FF57-4152-B5EE-5F489F666246}" dt="2022-05-04T18:35:45.191" v="351"/>
          <ac:spMkLst>
            <pc:docMk/>
            <pc:sldMk cId="4292622474" sldId="412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28:11.528" v="176"/>
          <ac:spMkLst>
            <pc:docMk/>
            <pc:sldMk cId="4292622474" sldId="412"/>
            <ac:spMk id="6" creationId="{AA856A1C-ED2B-F73C-F793-14485C3250BF}"/>
          </ac:spMkLst>
        </pc:spChg>
      </pc:sldChg>
      <pc:sldChg chg="modSp mod">
        <pc:chgData name="Kristof Werling" userId="cdca5256-1f5e-4078-8ae7-911d5f643543" providerId="ADAL" clId="{8A5D42AB-FF57-4152-B5EE-5F489F666246}" dt="2022-05-04T18:35:25.019" v="350" actId="20577"/>
        <pc:sldMkLst>
          <pc:docMk/>
          <pc:sldMk cId="1406585415" sldId="413"/>
        </pc:sldMkLst>
        <pc:spChg chg="mod">
          <ac:chgData name="Kristof Werling" userId="cdca5256-1f5e-4078-8ae7-911d5f643543" providerId="ADAL" clId="{8A5D42AB-FF57-4152-B5EE-5F489F666246}" dt="2022-05-04T18:35:25.019" v="350" actId="20577"/>
          <ac:spMkLst>
            <pc:docMk/>
            <pc:sldMk cId="1406585415" sldId="413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4T18:37:49.285" v="417" actId="20577"/>
        <pc:sldMkLst>
          <pc:docMk/>
          <pc:sldMk cId="392294407" sldId="414"/>
        </pc:sldMkLst>
        <pc:spChg chg="mod">
          <ac:chgData name="Kristof Werling" userId="cdca5256-1f5e-4078-8ae7-911d5f643543" providerId="ADAL" clId="{8A5D42AB-FF57-4152-B5EE-5F489F666246}" dt="2022-05-04T18:37:49.285" v="417" actId="20577"/>
          <ac:spMkLst>
            <pc:docMk/>
            <pc:sldMk cId="392294407" sldId="414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18:46:33.047" v="575" actId="1076"/>
        <pc:sldMkLst>
          <pc:docMk/>
          <pc:sldMk cId="2495108121" sldId="415"/>
        </pc:sldMkLst>
        <pc:spChg chg="mod">
          <ac:chgData name="Kristof Werling" userId="cdca5256-1f5e-4078-8ae7-911d5f643543" providerId="ADAL" clId="{8A5D42AB-FF57-4152-B5EE-5F489F666246}" dt="2022-05-04T18:40:49.957" v="471" actId="20577"/>
          <ac:spMkLst>
            <pc:docMk/>
            <pc:sldMk cId="2495108121" sldId="415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41:00.360" v="473"/>
          <ac:spMkLst>
            <pc:docMk/>
            <pc:sldMk cId="2495108121" sldId="415"/>
            <ac:spMk id="7" creationId="{3F0B5BD2-0F92-D726-D7D1-C4906DD780C6}"/>
          </ac:spMkLst>
        </pc:spChg>
        <pc:spChg chg="add mod">
          <ac:chgData name="Kristof Werling" userId="cdca5256-1f5e-4078-8ae7-911d5f643543" providerId="ADAL" clId="{8A5D42AB-FF57-4152-B5EE-5F489F666246}" dt="2022-05-04T18:46:33.047" v="575" actId="1076"/>
          <ac:spMkLst>
            <pc:docMk/>
            <pc:sldMk cId="2495108121" sldId="415"/>
            <ac:spMk id="8" creationId="{2372F5CC-42DD-6EF8-9F25-42D2F0F0B9B1}"/>
          </ac:spMkLst>
        </pc:spChg>
        <pc:spChg chg="add del">
          <ac:chgData name="Kristof Werling" userId="cdca5256-1f5e-4078-8ae7-911d5f643543" providerId="ADAL" clId="{8A5D42AB-FF57-4152-B5EE-5F489F666246}" dt="2022-05-04T18:43:22.159" v="476"/>
          <ac:spMkLst>
            <pc:docMk/>
            <pc:sldMk cId="2495108121" sldId="415"/>
            <ac:spMk id="9" creationId="{DB50AB44-1A6E-77CB-B6BF-75211CA817F2}"/>
          </ac:spMkLst>
        </pc:spChg>
        <pc:graphicFrameChg chg="add mod modGraphic">
          <ac:chgData name="Kristof Werling" userId="cdca5256-1f5e-4078-8ae7-911d5f643543" providerId="ADAL" clId="{8A5D42AB-FF57-4152-B5EE-5F489F666246}" dt="2022-05-04T18:39:27.282" v="468" actId="2165"/>
          <ac:graphicFrameMkLst>
            <pc:docMk/>
            <pc:sldMk cId="2495108121" sldId="415"/>
            <ac:graphicFrameMk id="6" creationId="{B46F7655-A5B3-DC2F-2827-CAB84D875079}"/>
          </ac:graphicFrameMkLst>
        </pc:graphicFrameChg>
      </pc:sldChg>
      <pc:sldChg chg="modSp mod">
        <pc:chgData name="Kristof Werling" userId="cdca5256-1f5e-4078-8ae7-911d5f643543" providerId="ADAL" clId="{8A5D42AB-FF57-4152-B5EE-5F489F666246}" dt="2022-05-04T19:57:37.346" v="1723" actId="20577"/>
        <pc:sldMkLst>
          <pc:docMk/>
          <pc:sldMk cId="482154200" sldId="416"/>
        </pc:sldMkLst>
        <pc:spChg chg="mod">
          <ac:chgData name="Kristof Werling" userId="cdca5256-1f5e-4078-8ae7-911d5f643543" providerId="ADAL" clId="{8A5D42AB-FF57-4152-B5EE-5F489F666246}" dt="2022-05-04T19:57:37.346" v="1723" actId="20577"/>
          <ac:spMkLst>
            <pc:docMk/>
            <pc:sldMk cId="482154200" sldId="416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20:28:11.728" v="2781" actId="22"/>
        <pc:sldMkLst>
          <pc:docMk/>
          <pc:sldMk cId="2807933390" sldId="417"/>
        </pc:sldMkLst>
        <pc:spChg chg="mod">
          <ac:chgData name="Kristof Werling" userId="cdca5256-1f5e-4078-8ae7-911d5f643543" providerId="ADAL" clId="{8A5D42AB-FF57-4152-B5EE-5F489F666246}" dt="2022-05-04T20:28:01.001" v="2779" actId="20577"/>
          <ac:spMkLst>
            <pc:docMk/>
            <pc:sldMk cId="2807933390" sldId="417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20:28:11.728" v="2781" actId="22"/>
          <ac:spMkLst>
            <pc:docMk/>
            <pc:sldMk cId="2807933390" sldId="417"/>
            <ac:spMk id="7" creationId="{68A21839-5BD1-E5D0-57F5-D6BFF9E213AA}"/>
          </ac:spMkLst>
        </pc:spChg>
      </pc:sldChg>
      <pc:sldChg chg="addSp delSp modSp add mod">
        <pc:chgData name="Kristof Werling" userId="cdca5256-1f5e-4078-8ae7-911d5f643543" providerId="ADAL" clId="{8A5D42AB-FF57-4152-B5EE-5F489F666246}" dt="2022-05-04T16:20:56.228" v="21" actId="20577"/>
        <pc:sldMkLst>
          <pc:docMk/>
          <pc:sldMk cId="1102711583" sldId="418"/>
        </pc:sldMkLst>
        <pc:spChg chg="del">
          <ac:chgData name="Kristof Werling" userId="cdca5256-1f5e-4078-8ae7-911d5f643543" providerId="ADAL" clId="{8A5D42AB-FF57-4152-B5EE-5F489F666246}" dt="2022-05-04T16:19:35.964" v="1" actId="478"/>
          <ac:spMkLst>
            <pc:docMk/>
            <pc:sldMk cId="1102711583" sldId="418"/>
            <ac:spMk id="4" creationId="{4B025FC2-35EE-409A-B128-E320AD9A73CB}"/>
          </ac:spMkLst>
        </pc:spChg>
        <pc:spChg chg="add del mod">
          <ac:chgData name="Kristof Werling" userId="cdca5256-1f5e-4078-8ae7-911d5f643543" providerId="ADAL" clId="{8A5D42AB-FF57-4152-B5EE-5F489F666246}" dt="2022-05-04T16:19:41.105" v="2" actId="478"/>
          <ac:spMkLst>
            <pc:docMk/>
            <pc:sldMk cId="1102711583" sldId="418"/>
            <ac:spMk id="7" creationId="{95187677-F1DE-52FB-D314-A3C7907B8E65}"/>
          </ac:spMkLst>
        </pc:spChg>
        <pc:spChg chg="add mod">
          <ac:chgData name="Kristof Werling" userId="cdca5256-1f5e-4078-8ae7-911d5f643543" providerId="ADAL" clId="{8A5D42AB-FF57-4152-B5EE-5F489F666246}" dt="2022-05-04T16:20:56.228" v="21" actId="20577"/>
          <ac:spMkLst>
            <pc:docMk/>
            <pc:sldMk cId="1102711583" sldId="418"/>
            <ac:spMk id="10" creationId="{9D894DC7-615F-DF02-A5F5-3D46FE08E102}"/>
          </ac:spMkLst>
        </pc:spChg>
        <pc:picChg chg="add mod">
          <ac:chgData name="Kristof Werling" userId="cdca5256-1f5e-4078-8ae7-911d5f643543" providerId="ADAL" clId="{8A5D42AB-FF57-4152-B5EE-5F489F666246}" dt="2022-05-04T16:19:52.428" v="5" actId="14100"/>
          <ac:picMkLst>
            <pc:docMk/>
            <pc:sldMk cId="1102711583" sldId="418"/>
            <ac:picMk id="9" creationId="{D21F2F63-0A2F-A14A-1D0C-B5982CA4BC97}"/>
          </ac:picMkLst>
        </pc:picChg>
      </pc:sldChg>
      <pc:sldChg chg="addSp delSp modSp add del mod modClrScheme chgLayout">
        <pc:chgData name="Kristof Werling" userId="cdca5256-1f5e-4078-8ae7-911d5f643543" providerId="ADAL" clId="{8A5D42AB-FF57-4152-B5EE-5F489F666246}" dt="2022-05-04T16:45:41.644" v="28" actId="2696"/>
        <pc:sldMkLst>
          <pc:docMk/>
          <pc:sldMk cId="440786181" sldId="419"/>
        </pc:sldMkLst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2" creationId="{13FED734-FA65-4C2E-A118-5FB8AAE2341E}"/>
          </ac:spMkLst>
        </pc:spChg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3" creationId="{DF6AC74A-168B-4A96-A178-13839F044CF5}"/>
          </ac:spMkLst>
        </pc:spChg>
        <pc:spChg chg="add del 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4" creationId="{33D1F7DE-A43A-EF78-6DBA-1947D3758ACE}"/>
          </ac:spMkLst>
        </pc:spChg>
        <pc:spChg chg="del mod">
          <ac:chgData name="Kristof Werling" userId="cdca5256-1f5e-4078-8ae7-911d5f643543" providerId="ADAL" clId="{8A5D42AB-FF57-4152-B5EE-5F489F666246}" dt="2022-05-04T16:45:18.711" v="25" actId="478"/>
          <ac:spMkLst>
            <pc:docMk/>
            <pc:sldMk cId="440786181" sldId="419"/>
            <ac:spMk id="10" creationId="{9D894DC7-615F-DF02-A5F5-3D46FE08E102}"/>
          </ac:spMkLst>
        </pc:spChg>
        <pc:picChg chg="del">
          <ac:chgData name="Kristof Werling" userId="cdca5256-1f5e-4078-8ae7-911d5f643543" providerId="ADAL" clId="{8A5D42AB-FF57-4152-B5EE-5F489F666246}" dt="2022-05-04T16:45:10.047" v="23" actId="478"/>
          <ac:picMkLst>
            <pc:docMk/>
            <pc:sldMk cId="440786181" sldId="419"/>
            <ac:picMk id="9" creationId="{D21F2F63-0A2F-A14A-1D0C-B5982CA4BC97}"/>
          </ac:picMkLst>
        </pc:picChg>
      </pc:sldChg>
      <pc:sldChg chg="modSp add mod ord">
        <pc:chgData name="Kristof Werling" userId="cdca5256-1f5e-4078-8ae7-911d5f643543" providerId="ADAL" clId="{8A5D42AB-FF57-4152-B5EE-5F489F666246}" dt="2022-05-04T17:44:15.209" v="119"/>
        <pc:sldMkLst>
          <pc:docMk/>
          <pc:sldMk cId="3096294382" sldId="419"/>
        </pc:sldMkLst>
        <pc:spChg chg="mod">
          <ac:chgData name="Kristof Werling" userId="cdca5256-1f5e-4078-8ae7-911d5f643543" providerId="ADAL" clId="{8A5D42AB-FF57-4152-B5EE-5F489F666246}" dt="2022-05-04T17:44:15.209" v="119"/>
          <ac:spMkLst>
            <pc:docMk/>
            <pc:sldMk cId="3096294382" sldId="419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19:38:44.327" v="1021" actId="20577"/>
        <pc:sldMkLst>
          <pc:docMk/>
          <pc:sldMk cId="475334769" sldId="420"/>
        </pc:sldMkLst>
        <pc:spChg chg="mod">
          <ac:chgData name="Kristof Werling" userId="cdca5256-1f5e-4078-8ae7-911d5f643543" providerId="ADAL" clId="{8A5D42AB-FF57-4152-B5EE-5F489F666246}" dt="2022-05-04T19:38:44.327" v="1021" actId="20577"/>
          <ac:spMkLst>
            <pc:docMk/>
            <pc:sldMk cId="475334769" sldId="420"/>
            <ac:spMk id="4" creationId="{4B025FC2-35EE-409A-B128-E320AD9A73CB}"/>
          </ac:spMkLst>
        </pc:spChg>
        <pc:spChg chg="del mod">
          <ac:chgData name="Kristof Werling" userId="cdca5256-1f5e-4078-8ae7-911d5f643543" providerId="ADAL" clId="{8A5D42AB-FF57-4152-B5EE-5F489F666246}" dt="2022-05-04T19:10:44.350" v="628" actId="478"/>
          <ac:spMkLst>
            <pc:docMk/>
            <pc:sldMk cId="475334769" sldId="420"/>
            <ac:spMk id="8" creationId="{2372F5CC-42DD-6EF8-9F25-42D2F0F0B9B1}"/>
          </ac:spMkLst>
        </pc:spChg>
        <pc:graphicFrameChg chg="del">
          <ac:chgData name="Kristof Werling" userId="cdca5256-1f5e-4078-8ae7-911d5f643543" providerId="ADAL" clId="{8A5D42AB-FF57-4152-B5EE-5F489F666246}" dt="2022-05-04T19:10:21.471" v="627" actId="478"/>
          <ac:graphicFrameMkLst>
            <pc:docMk/>
            <pc:sldMk cId="475334769" sldId="420"/>
            <ac:graphicFrameMk id="6" creationId="{B46F7655-A5B3-DC2F-2827-CAB84D875079}"/>
          </ac:graphicFrameMkLst>
        </pc:graphicFrameChg>
      </pc:sldChg>
      <pc:sldChg chg="modSp add mod ord">
        <pc:chgData name="Kristof Werling" userId="cdca5256-1f5e-4078-8ae7-911d5f643543" providerId="ADAL" clId="{8A5D42AB-FF57-4152-B5EE-5F489F666246}" dt="2022-05-04T20:05:07.152" v="2092"/>
        <pc:sldMkLst>
          <pc:docMk/>
          <pc:sldMk cId="2509753739" sldId="421"/>
        </pc:sldMkLst>
        <pc:spChg chg="mod">
          <ac:chgData name="Kristof Werling" userId="cdca5256-1f5e-4078-8ae7-911d5f643543" providerId="ADAL" clId="{8A5D42AB-FF57-4152-B5EE-5F489F666246}" dt="2022-05-04T19:43:44.280" v="1182" actId="20577"/>
          <ac:spMkLst>
            <pc:docMk/>
            <pc:sldMk cId="2509753739" sldId="421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22:25.067" v="2484" actId="20577"/>
        <pc:sldMkLst>
          <pc:docMk/>
          <pc:sldMk cId="2123067575" sldId="422"/>
        </pc:sldMkLst>
        <pc:spChg chg="mod">
          <ac:chgData name="Kristof Werling" userId="cdca5256-1f5e-4078-8ae7-911d5f643543" providerId="ADAL" clId="{8A5D42AB-FF57-4152-B5EE-5F489F666246}" dt="2022-05-04T20:22:25.067" v="2484" actId="20577"/>
          <ac:spMkLst>
            <pc:docMk/>
            <pc:sldMk cId="2123067575" sldId="422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04:50.149" v="2090" actId="20577"/>
        <pc:sldMkLst>
          <pc:docMk/>
          <pc:sldMk cId="1858665157" sldId="423"/>
        </pc:sldMkLst>
        <pc:spChg chg="mod">
          <ac:chgData name="Kristof Werling" userId="cdca5256-1f5e-4078-8ae7-911d5f643543" providerId="ADAL" clId="{8A5D42AB-FF57-4152-B5EE-5F489F666246}" dt="2022-05-04T20:04:50.149" v="2090" actId="20577"/>
          <ac:spMkLst>
            <pc:docMk/>
            <pc:sldMk cId="1858665157" sldId="423"/>
            <ac:spMk id="4" creationId="{4B025FC2-35EE-409A-B128-E320AD9A73CB}"/>
          </ac:spMkLst>
        </pc:spChg>
      </pc:sldChg>
      <pc:sldChg chg="addSp modSp add mod">
        <pc:chgData name="Kristof Werling" userId="cdca5256-1f5e-4078-8ae7-911d5f643543" providerId="ADAL" clId="{8A5D42AB-FF57-4152-B5EE-5F489F666246}" dt="2022-05-04T21:07:41.202" v="4965" actId="207"/>
        <pc:sldMkLst>
          <pc:docMk/>
          <pc:sldMk cId="1514653195" sldId="424"/>
        </pc:sldMkLst>
        <pc:spChg chg="mod">
          <ac:chgData name="Kristof Werling" userId="cdca5256-1f5e-4078-8ae7-911d5f643543" providerId="ADAL" clId="{8A5D42AB-FF57-4152-B5EE-5F489F666246}" dt="2022-05-04T21:07:06.602" v="4958" actId="5793"/>
          <ac:spMkLst>
            <pc:docMk/>
            <pc:sldMk cId="1514653195" sldId="424"/>
            <ac:spMk id="4" creationId="{4B025FC2-35EE-409A-B128-E320AD9A73CB}"/>
          </ac:spMkLst>
        </pc:spChg>
        <pc:spChg chg="add mod">
          <ac:chgData name="Kristof Werling" userId="cdca5256-1f5e-4078-8ae7-911d5f643543" providerId="ADAL" clId="{8A5D42AB-FF57-4152-B5EE-5F489F666246}" dt="2022-05-04T21:07:41.202" v="4965" actId="207"/>
          <ac:spMkLst>
            <pc:docMk/>
            <pc:sldMk cId="1514653195" sldId="424"/>
            <ac:spMk id="6" creationId="{DB4EBBFD-3F38-EFD2-6619-22B57B049D83}"/>
          </ac:spMkLst>
        </pc:spChg>
        <pc:picChg chg="add mod">
          <ac:chgData name="Kristof Werling" userId="cdca5256-1f5e-4078-8ae7-911d5f643543" providerId="ADAL" clId="{8A5D42AB-FF57-4152-B5EE-5F489F666246}" dt="2022-05-04T21:07:17.901" v="4960" actId="1076"/>
          <ac:picMkLst>
            <pc:docMk/>
            <pc:sldMk cId="1514653195" sldId="424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0:32:45.218" v="3161" actId="20577"/>
        <pc:sldMkLst>
          <pc:docMk/>
          <pc:sldMk cId="2103561221" sldId="425"/>
        </pc:sldMkLst>
        <pc:spChg chg="mod">
          <ac:chgData name="Kristof Werling" userId="cdca5256-1f5e-4078-8ae7-911d5f643543" providerId="ADAL" clId="{8A5D42AB-FF57-4152-B5EE-5F489F666246}" dt="2022-05-04T20:32:45.218" v="3161" actId="20577"/>
          <ac:spMkLst>
            <pc:docMk/>
            <pc:sldMk cId="2103561221" sldId="425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34:33.526" v="3303" actId="20577"/>
        <pc:sldMkLst>
          <pc:docMk/>
          <pc:sldMk cId="1661958693" sldId="426"/>
        </pc:sldMkLst>
        <pc:spChg chg="mod">
          <ac:chgData name="Kristof Werling" userId="cdca5256-1f5e-4078-8ae7-911d5f643543" providerId="ADAL" clId="{8A5D42AB-FF57-4152-B5EE-5F489F666246}" dt="2022-05-04T20:34:33.526" v="3303" actId="20577"/>
          <ac:spMkLst>
            <pc:docMk/>
            <pc:sldMk cId="1661958693" sldId="42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1:39.082" v="6507" actId="20577"/>
        <pc:sldMkLst>
          <pc:docMk/>
          <pc:sldMk cId="3814737510" sldId="427"/>
        </pc:sldMkLst>
        <pc:spChg chg="mod">
          <ac:chgData name="Kristof Werling" userId="cdca5256-1f5e-4078-8ae7-911d5f643543" providerId="ADAL" clId="{8A5D42AB-FF57-4152-B5EE-5F489F666246}" dt="2022-05-07T00:41:39.082" v="6507" actId="20577"/>
          <ac:spMkLst>
            <pc:docMk/>
            <pc:sldMk cId="3814737510" sldId="427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55:57.830" v="4562" actId="27636"/>
        <pc:sldMkLst>
          <pc:docMk/>
          <pc:sldMk cId="4050308083" sldId="428"/>
        </pc:sldMkLst>
        <pc:spChg chg="mod">
          <ac:chgData name="Kristof Werling" userId="cdca5256-1f5e-4078-8ae7-911d5f643543" providerId="ADAL" clId="{8A5D42AB-FF57-4152-B5EE-5F489F666246}" dt="2022-05-04T20:55:57.830" v="4562" actId="27636"/>
          <ac:spMkLst>
            <pc:docMk/>
            <pc:sldMk cId="4050308083" sldId="428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45:14.084" v="3743" actId="20577"/>
        <pc:sldMkLst>
          <pc:docMk/>
          <pc:sldMk cId="1721330019" sldId="429"/>
        </pc:sldMkLst>
        <pc:spChg chg="mod">
          <ac:chgData name="Kristof Werling" userId="cdca5256-1f5e-4078-8ae7-911d5f643543" providerId="ADAL" clId="{8A5D42AB-FF57-4152-B5EE-5F489F666246}" dt="2022-05-04T20:45:14.084" v="3743" actId="20577"/>
          <ac:spMkLst>
            <pc:docMk/>
            <pc:sldMk cId="1721330019" sldId="429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4:41.202" v="6676" actId="20577"/>
        <pc:sldMkLst>
          <pc:docMk/>
          <pc:sldMk cId="4140294885" sldId="430"/>
        </pc:sldMkLst>
        <pc:spChg chg="mod">
          <ac:chgData name="Kristof Werling" userId="cdca5256-1f5e-4078-8ae7-911d5f643543" providerId="ADAL" clId="{8A5D42AB-FF57-4152-B5EE-5F489F666246}" dt="2022-05-07T00:44:41.202" v="6676" actId="20577"/>
          <ac:spMkLst>
            <pc:docMk/>
            <pc:sldMk cId="4140294885" sldId="430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1:00:59.635" v="4896" actId="20577"/>
        <pc:sldMkLst>
          <pc:docMk/>
          <pc:sldMk cId="2668605931" sldId="431"/>
        </pc:sldMkLst>
        <pc:spChg chg="mod">
          <ac:chgData name="Kristof Werling" userId="cdca5256-1f5e-4078-8ae7-911d5f643543" providerId="ADAL" clId="{8A5D42AB-FF57-4152-B5EE-5F489F666246}" dt="2022-05-04T21:00:59.635" v="4896" actId="20577"/>
          <ac:spMkLst>
            <pc:docMk/>
            <pc:sldMk cId="2668605931" sldId="431"/>
            <ac:spMk id="4" creationId="{4B025FC2-35EE-409A-B128-E320AD9A73CB}"/>
          </ac:spMkLst>
        </pc:spChg>
      </pc:sldChg>
      <pc:sldChg chg="modSp add del mod">
        <pc:chgData name="Kristof Werling" userId="cdca5256-1f5e-4078-8ae7-911d5f643543" providerId="ADAL" clId="{8A5D42AB-FF57-4152-B5EE-5F489F666246}" dt="2022-05-04T21:32:35.610" v="5551" actId="2696"/>
        <pc:sldMkLst>
          <pc:docMk/>
          <pc:sldMk cId="3451030412" sldId="432"/>
        </pc:sldMkLst>
        <pc:spChg chg="mod">
          <ac:chgData name="Kristof Werling" userId="cdca5256-1f5e-4078-8ae7-911d5f643543" providerId="ADAL" clId="{8A5D42AB-FF57-4152-B5EE-5F489F666246}" dt="2022-05-04T21:05:44.567" v="4956" actId="20577"/>
          <ac:spMkLst>
            <pc:docMk/>
            <pc:sldMk cId="3451030412" sldId="432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21:21:54.274" v="5200" actId="5793"/>
        <pc:sldMkLst>
          <pc:docMk/>
          <pc:sldMk cId="2403264162" sldId="433"/>
        </pc:sldMkLst>
        <pc:spChg chg="mod">
          <ac:chgData name="Kristof Werling" userId="cdca5256-1f5e-4078-8ae7-911d5f643543" providerId="ADAL" clId="{8A5D42AB-FF57-4152-B5EE-5F489F666246}" dt="2022-05-04T21:21:54.274" v="5200" actId="5793"/>
          <ac:spMkLst>
            <pc:docMk/>
            <pc:sldMk cId="2403264162" sldId="433"/>
            <ac:spMk id="4" creationId="{4B025FC2-35EE-409A-B128-E320AD9A73CB}"/>
          </ac:spMkLst>
        </pc:spChg>
        <pc:picChg chg="del">
          <ac:chgData name="Kristof Werling" userId="cdca5256-1f5e-4078-8ae7-911d5f643543" providerId="ADAL" clId="{8A5D42AB-FF57-4152-B5EE-5F489F666246}" dt="2022-05-04T21:10:34.657" v="4967" actId="478"/>
          <ac:picMkLst>
            <pc:docMk/>
            <pc:sldMk cId="2403264162" sldId="433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1:31:55.753" v="5550" actId="20577"/>
        <pc:sldMkLst>
          <pc:docMk/>
          <pc:sldMk cId="745980715" sldId="434"/>
        </pc:sldMkLst>
        <pc:spChg chg="mod">
          <ac:chgData name="Kristof Werling" userId="cdca5256-1f5e-4078-8ae7-911d5f643543" providerId="ADAL" clId="{8A5D42AB-FF57-4152-B5EE-5F489F666246}" dt="2022-05-04T21:31:55.753" v="5550" actId="20577"/>
          <ac:spMkLst>
            <pc:docMk/>
            <pc:sldMk cId="745980715" sldId="434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20:39.187" v="6132" actId="20577"/>
        <pc:sldMkLst>
          <pc:docMk/>
          <pc:sldMk cId="3316099098" sldId="435"/>
        </pc:sldMkLst>
        <pc:spChg chg="mod">
          <ac:chgData name="Kristof Werling" userId="cdca5256-1f5e-4078-8ae7-911d5f643543" providerId="ADAL" clId="{8A5D42AB-FF57-4152-B5EE-5F489F666246}" dt="2022-05-06T23:20:39.187" v="6132" actId="20577"/>
          <ac:spMkLst>
            <pc:docMk/>
            <pc:sldMk cId="3316099098" sldId="435"/>
            <ac:spMk id="4" creationId="{4B025FC2-35EE-409A-B128-E320AD9A73CB}"/>
          </ac:spMkLst>
        </pc:spChg>
      </pc:sldChg>
      <pc:sldChg chg="modSp add mod ord">
        <pc:chgData name="Kristof Werling" userId="cdca5256-1f5e-4078-8ae7-911d5f643543" providerId="ADAL" clId="{8A5D42AB-FF57-4152-B5EE-5F489F666246}" dt="2022-05-06T23:26:37.247" v="6275" actId="20577"/>
        <pc:sldMkLst>
          <pc:docMk/>
          <pc:sldMk cId="2311121458" sldId="436"/>
        </pc:sldMkLst>
        <pc:spChg chg="mod">
          <ac:chgData name="Kristof Werling" userId="cdca5256-1f5e-4078-8ae7-911d5f643543" providerId="ADAL" clId="{8A5D42AB-FF57-4152-B5EE-5F489F666246}" dt="2022-05-06T23:26:37.247" v="6275" actId="20577"/>
          <ac:spMkLst>
            <pc:docMk/>
            <pc:sldMk cId="2311121458" sldId="43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31:36.820" v="6492" actId="20577"/>
        <pc:sldMkLst>
          <pc:docMk/>
          <pc:sldMk cId="808697360" sldId="437"/>
        </pc:sldMkLst>
        <pc:spChg chg="mod">
          <ac:chgData name="Kristof Werling" userId="cdca5256-1f5e-4078-8ae7-911d5f643543" providerId="ADAL" clId="{8A5D42AB-FF57-4152-B5EE-5F489F666246}" dt="2022-05-06T23:31:36.820" v="6492" actId="20577"/>
          <ac:spMkLst>
            <pc:docMk/>
            <pc:sldMk cId="808697360" sldId="437"/>
            <ac:spMk id="4" creationId="{4B025FC2-35EE-409A-B128-E320AD9A73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www.microsoft.com/en-us/p/markdown-document-viewer/9n3jdzhpdjdm?activetab=pivot:overviewtab" TargetMode="External"/><Relationship Id="rId4" Type="http://schemas.openxmlformats.org/officeDocument/2006/relationships/hyperlink" Target="https://jdk.java.net/18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length" TargetMode="External"/><Relationship Id="rId3" Type="http://schemas.openxmlformats.org/officeDocument/2006/relationships/hyperlink" Target="https://www.javatpoint.com/java-string-touppercase" TargetMode="External"/><Relationship Id="rId7" Type="http://schemas.openxmlformats.org/officeDocument/2006/relationships/hyperlink" Target="https://www.javatpoint.com/java-string-contains" TargetMode="External"/><Relationship Id="rId2" Type="http://schemas.openxmlformats.org/officeDocument/2006/relationships/hyperlink" Target="https://www.javatpoint.com/java-string-tolowercas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javatpoint.com/java-string-split" TargetMode="External"/><Relationship Id="rId5" Type="http://schemas.openxmlformats.org/officeDocument/2006/relationships/hyperlink" Target="https://www.javatpoint.com/java-string-indexof" TargetMode="External"/><Relationship Id="rId4" Type="http://schemas.openxmlformats.org/officeDocument/2006/relationships/hyperlink" Target="https://www.javatpoint.com/java-string-trim" TargetMode="External"/><Relationship Id="rId9" Type="http://schemas.openxmlformats.org/officeDocument/2006/relationships/hyperlink" Target="https://www.javatpoint.com/java-string-substr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www.markdownguide.org/basic-synta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github.com/gf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2F07B3D-3D0D-4E8F-A073-DC1BFC19A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Kristof Werling</a:t>
            </a:r>
          </a:p>
          <a:p>
            <a:r>
              <a:rPr lang="de-DE" dirty="0"/>
              <a:t>April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2F1D0-6EE9-41F8-8421-241CA92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AF8D15-8CCB-4C10-9CF6-5E55DF53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4605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7756"/>
              </p:ext>
            </p:extLst>
          </p:nvPr>
        </p:nvGraphicFramePr>
        <p:xfrm>
          <a:off x="1829820" y="2504738"/>
          <a:ext cx="8532360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Heading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2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CC517-94BA-4945-901D-B12AD31F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Community Edition   </a:t>
            </a:r>
            <a:r>
              <a:rPr lang="de-DE" dirty="0">
                <a:hlinkClick r:id="rId2"/>
              </a:rPr>
              <a:t>(Download </a:t>
            </a:r>
            <a:r>
              <a:rPr lang="de-DE" dirty="0" err="1">
                <a:hlinkClick r:id="rId2"/>
              </a:rPr>
              <a:t>here</a:t>
            </a:r>
            <a:r>
              <a:rPr lang="de-DE" dirty="0">
                <a:hlinkClick r:id="rId2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MiKTex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Tex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Latex)  </a:t>
            </a:r>
            <a:r>
              <a:rPr lang="de-DE" dirty="0">
                <a:hlinkClick r:id="rId3"/>
              </a:rPr>
              <a:t>(Download </a:t>
            </a:r>
            <a:r>
              <a:rPr lang="de-DE" dirty="0" err="1">
                <a:hlinkClick r:id="rId3"/>
              </a:rPr>
              <a:t>here</a:t>
            </a:r>
            <a:r>
              <a:rPr lang="de-DE" dirty="0">
                <a:hlinkClick r:id="rId3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OpenJDK</a:t>
            </a:r>
            <a:r>
              <a:rPr lang="de-DE" dirty="0"/>
              <a:t> Java 18 </a:t>
            </a:r>
            <a:r>
              <a:rPr lang="de-DE" dirty="0">
                <a:hlinkClick r:id="rId4"/>
              </a:rPr>
              <a:t>(Download </a:t>
            </a:r>
            <a:r>
              <a:rPr lang="de-DE" dirty="0" err="1">
                <a:hlinkClick r:id="rId4"/>
              </a:rPr>
              <a:t>here</a:t>
            </a:r>
            <a:r>
              <a:rPr lang="de-DE" dirty="0">
                <a:hlinkClick r:id="rId4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Markdown</a:t>
            </a:r>
            <a:r>
              <a:rPr lang="de-DE" dirty="0"/>
              <a:t> Viewer  </a:t>
            </a:r>
            <a:r>
              <a:rPr lang="en-US" dirty="0">
                <a:hlinkClick r:id="rId5"/>
              </a:rPr>
              <a:t>(For example: Windows Markdown Viewer)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for Windows  </a:t>
            </a:r>
            <a:r>
              <a:rPr lang="en-US" dirty="0">
                <a:hlinkClick r:id="rId6"/>
              </a:rPr>
              <a:t>(Download here)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0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Github.Com</a:t>
            </a:r>
            <a:r>
              <a:rPr lang="de-DE" dirty="0"/>
              <a:t>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66B7E-43C6-4D65-8780-0D2B7910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401"/>
            <a:ext cx="12192000" cy="369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in 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  </a:t>
            </a:r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up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stCxn id="10" idx="0"/>
          </p:cNvCxnSpPr>
          <p:nvPr/>
        </p:nvCxnSpPr>
        <p:spPr>
          <a:xfrm flipV="1">
            <a:off x="7542297" y="2323475"/>
            <a:ext cx="3485467" cy="327140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E999C-6E54-4B60-9890-67231564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666904"/>
            <a:ext cx="11103964" cy="1353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713220" y="2548328"/>
            <a:ext cx="4503667" cy="304654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Repository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34C6E-A6E3-4350-B2D2-4D91D0DF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" y="1470552"/>
            <a:ext cx="6924675" cy="41243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</p:cNvCxnSpPr>
          <p:nvPr/>
        </p:nvCxnSpPr>
        <p:spPr>
          <a:xfrm flipH="1">
            <a:off x="3187881" y="3132604"/>
            <a:ext cx="4367162" cy="98690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933702" y="4644418"/>
            <a:ext cx="5751048" cy="30704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C8831-C15B-4347-801B-53F25027A5E2}"/>
              </a:ext>
            </a:extLst>
          </p:cNvPr>
          <p:cNvSpPr txBox="1"/>
          <p:nvPr/>
        </p:nvSpPr>
        <p:spPr>
          <a:xfrm>
            <a:off x="7684750" y="2811082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Comment, </a:t>
            </a:r>
            <a:r>
              <a:rPr lang="de-DE" sz="2800" b="1" dirty="0" err="1">
                <a:solidFill>
                  <a:schemeClr val="bg1"/>
                </a:solidFill>
              </a:rPr>
              <a:t>if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wished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432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Private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Public </a:t>
            </a:r>
            <a:r>
              <a:rPr lang="de-DE" sz="2800" b="1" dirty="0" err="1">
                <a:solidFill>
                  <a:schemeClr val="bg1"/>
                </a:solidFill>
              </a:rPr>
              <a:t>access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9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D6CF2D-80A7-4AC8-8290-989C74E1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4" y="1608846"/>
            <a:ext cx="6819900" cy="435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2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420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Add .</a:t>
            </a:r>
            <a:r>
              <a:rPr lang="de-DE" sz="2800" b="1" dirty="0" err="1">
                <a:solidFill>
                  <a:schemeClr val="bg1"/>
                </a:solidFill>
              </a:rPr>
              <a:t>gitignore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for</a:t>
            </a:r>
            <a:r>
              <a:rPr lang="de-DE" sz="2800" b="1" dirty="0">
                <a:solidFill>
                  <a:schemeClr val="bg1"/>
                </a:solidFill>
              </a:rPr>
              <a:t> 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439056" y="4644418"/>
            <a:ext cx="6245694" cy="103685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Create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B1753-1064-45B6-9859-FB8BE45E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13582"/>
            <a:ext cx="6096001" cy="3424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44555" y="3429000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Project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5921829" y="2423886"/>
            <a:ext cx="2786742" cy="68217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2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E5F6C-E721-4FDC-89F0-64044EF2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" y="1492149"/>
            <a:ext cx="5278938" cy="43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2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64912" y="382802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" y="1973943"/>
            <a:ext cx="6342743" cy="211569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Make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sure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your</a:t>
            </a:r>
            <a:r>
              <a:rPr lang="de-DE" sz="2800" b="1" dirty="0">
                <a:solidFill>
                  <a:schemeClr val="bg1"/>
                </a:solidFill>
              </a:rPr>
              <a:t> JDK </a:t>
            </a:r>
            <a:r>
              <a:rPr lang="de-DE" sz="2800" b="1" dirty="0" err="1">
                <a:solidFill>
                  <a:schemeClr val="bg1"/>
                </a:solidFill>
              </a:rPr>
              <a:t>is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listed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here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3381829" y="1828800"/>
            <a:ext cx="5169250" cy="145143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6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45607-FF71-4090-BA94-BC818AC8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7830"/>
            <a:ext cx="5169250" cy="4305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3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Choose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Commend</a:t>
            </a:r>
            <a:r>
              <a:rPr lang="de-DE" sz="2800" b="1" dirty="0">
                <a:solidFill>
                  <a:schemeClr val="bg1"/>
                </a:solidFill>
              </a:rPr>
              <a:t> Line Template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get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started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>
            <a:off x="1640114" y="1973943"/>
            <a:ext cx="6910965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B24447-C015-4769-A799-89C289B3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2" y="1539174"/>
            <a:ext cx="5348930" cy="4455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4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Give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885371" y="1857829"/>
            <a:ext cx="7665708" cy="11611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FF2E5-D7AD-48B4-A6E0-691268A963F2}"/>
              </a:ext>
            </a:extLst>
          </p:cNvPr>
          <p:cNvSpPr txBox="1"/>
          <p:nvPr/>
        </p:nvSpPr>
        <p:spPr>
          <a:xfrm>
            <a:off x="8877361" y="290204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Local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directory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76911-BFA5-4689-9F8B-9F8494FA36C2}"/>
              </a:ext>
            </a:extLst>
          </p:cNvPr>
          <p:cNvCxnSpPr>
            <a:cxnSpLocks/>
          </p:cNvCxnSpPr>
          <p:nvPr/>
        </p:nvCxnSpPr>
        <p:spPr>
          <a:xfrm flipH="1" flipV="1">
            <a:off x="1436914" y="2105828"/>
            <a:ext cx="7114165" cy="992145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A07FA2-613B-48AA-86F4-058BD7BB6FE6}"/>
              </a:ext>
            </a:extLst>
          </p:cNvPr>
          <p:cNvSpPr txBox="1"/>
          <p:nvPr/>
        </p:nvSpPr>
        <p:spPr>
          <a:xfrm>
            <a:off x="8747793" y="3883163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Name </a:t>
            </a:r>
            <a:r>
              <a:rPr lang="de-DE" sz="2800" b="1" dirty="0" err="1">
                <a:solidFill>
                  <a:schemeClr val="bg1"/>
                </a:solidFill>
              </a:rPr>
              <a:t>space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B7139-3204-4109-AAE2-C62E62E9889E}"/>
              </a:ext>
            </a:extLst>
          </p:cNvPr>
          <p:cNvCxnSpPr>
            <a:cxnSpLocks/>
          </p:cNvCxnSpPr>
          <p:nvPr/>
        </p:nvCxnSpPr>
        <p:spPr>
          <a:xfrm flipH="1" flipV="1">
            <a:off x="1110632" y="2434661"/>
            <a:ext cx="7310879" cy="164443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0F149-CC2C-4CED-9B12-4F5438ECC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35F0-5DFB-4154-B0DA-4E84022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8144A9-C864-4905-8DA5-528BD50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Organizational Info</a:t>
            </a:r>
          </a:p>
        </p:txBody>
      </p:sp>
    </p:spTree>
    <p:extLst>
      <p:ext uri="{BB962C8B-B14F-4D97-AF65-F5344CB8AC3E}">
        <p14:creationId xmlns:p14="http://schemas.microsoft.com/office/powerpoint/2010/main" val="297076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5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598C-0C2C-4F29-9599-5595D55D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3" y="1613579"/>
            <a:ext cx="6814049" cy="48840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482721-34F7-44F2-9F79-906084496798}"/>
              </a:ext>
            </a:extLst>
          </p:cNvPr>
          <p:cNvSpPr txBox="1"/>
          <p:nvPr/>
        </p:nvSpPr>
        <p:spPr>
          <a:xfrm>
            <a:off x="8302844" y="316739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Resulting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project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77BCF-F829-4D04-8B30-445E2B14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7" b="30619"/>
          <a:stretch/>
        </p:blipFill>
        <p:spPr>
          <a:xfrm>
            <a:off x="1017587" y="1806733"/>
            <a:ext cx="2857727" cy="3780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6834763" y="32798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Adjust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configuration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3251200" y="3541486"/>
            <a:ext cx="3048000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72970-077A-45E1-BF6B-C962008C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5" y="1575390"/>
            <a:ext cx="7004051" cy="453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7935627" y="2494191"/>
            <a:ext cx="3959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Here </a:t>
            </a:r>
            <a:r>
              <a:rPr lang="de-DE" sz="2800" b="1" dirty="0" err="1">
                <a:solidFill>
                  <a:schemeClr val="bg1"/>
                </a:solidFill>
              </a:rPr>
              <a:t>go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command</a:t>
            </a:r>
            <a:endParaRPr lang="de-DE" sz="2800" b="1" dirty="0">
              <a:solidFill>
                <a:schemeClr val="bg1"/>
              </a:solidFill>
            </a:endParaRPr>
          </a:p>
          <a:p>
            <a:r>
              <a:rPr lang="de-DE" sz="2800" b="1" dirty="0">
                <a:solidFill>
                  <a:schemeClr val="bg1"/>
                </a:solidFill>
              </a:rPr>
              <a:t>Line </a:t>
            </a:r>
            <a:r>
              <a:rPr lang="de-DE" sz="2800" b="1" dirty="0" err="1">
                <a:solidFill>
                  <a:schemeClr val="bg1"/>
                </a:solidFill>
              </a:rPr>
              <a:t>params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4151086" y="2815419"/>
            <a:ext cx="3585028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0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FD8FF-5CF0-432D-BEDA-57C243B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1A2DA-051A-4E5F-8F96-F67433D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535B1-6CE3-4411-BB90-75C90A1E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  <a:p>
            <a:r>
              <a:rPr lang="de-DE" dirty="0"/>
              <a:t>Day 1: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/ </a:t>
            </a:r>
            <a:r>
              <a:rPr lang="de-DE" dirty="0" err="1"/>
              <a:t>Deepen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/>
              <a:t>Day 2: User Interfaces</a:t>
            </a:r>
          </a:p>
          <a:p>
            <a:r>
              <a:rPr lang="de-DE" dirty="0"/>
              <a:t>Day 3: Networking – </a:t>
            </a:r>
            <a:r>
              <a:rPr lang="de-DE" dirty="0" err="1"/>
              <a:t>From</a:t>
            </a:r>
            <a:r>
              <a:rPr lang="de-DE" dirty="0"/>
              <a:t> Socket </a:t>
            </a:r>
            <a:r>
              <a:rPr lang="de-DE" dirty="0" err="1"/>
              <a:t>to</a:t>
            </a:r>
            <a:r>
              <a:rPr lang="de-DE" dirty="0"/>
              <a:t> Message Bus</a:t>
            </a:r>
          </a:p>
          <a:p>
            <a:r>
              <a:rPr lang="de-DE" dirty="0"/>
              <a:t>Day 4: Working </a:t>
            </a:r>
            <a:r>
              <a:rPr lang="de-DE" dirty="0" err="1"/>
              <a:t>with</a:t>
            </a:r>
            <a:r>
              <a:rPr lang="de-DE" dirty="0"/>
              <a:t> Databases ( SQL and </a:t>
            </a:r>
            <a:r>
              <a:rPr lang="de-DE" dirty="0" err="1"/>
              <a:t>No</a:t>
            </a:r>
            <a:r>
              <a:rPr lang="de-DE" dirty="0"/>
              <a:t>-SQL )</a:t>
            </a:r>
          </a:p>
          <a:p>
            <a:r>
              <a:rPr lang="de-DE" dirty="0"/>
              <a:t>Day 5: Wrap-Up and Overflow </a:t>
            </a:r>
          </a:p>
        </p:txBody>
      </p:sp>
    </p:spTree>
    <p:extLst>
      <p:ext uri="{BB962C8B-B14F-4D97-AF65-F5344CB8AC3E}">
        <p14:creationId xmlns:p14="http://schemas.microsoft.com/office/powerpoint/2010/main" val="273053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an String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on </a:t>
            </a:r>
            <a:r>
              <a:rPr lang="de-DE" dirty="0" err="1"/>
              <a:t>as</a:t>
            </a:r>
            <a:r>
              <a:rPr lang="de-DE" dirty="0"/>
              <a:t> a String (String </a:t>
            </a:r>
            <a:r>
              <a:rPr lang="de-DE" dirty="0" err="1"/>
              <a:t>array</a:t>
            </a:r>
            <a:r>
              <a:rPr lang="de-DE" dirty="0"/>
              <a:t> after all)</a:t>
            </a:r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9115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73568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01 -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92F09-D6CE-46FA-966F-B33EE687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031091"/>
            <a:ext cx="8997641" cy="37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297B4B-1860-4868-BD49-EFE8A1F8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285"/>
              </p:ext>
            </p:extLst>
          </p:nvPr>
        </p:nvGraphicFramePr>
        <p:xfrm>
          <a:off x="174172" y="1825625"/>
          <a:ext cx="118581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486">
                  <a:extLst>
                    <a:ext uri="{9D8B030D-6E8A-4147-A177-3AD203B41FA5}">
                      <a16:colId xmlns:a16="http://schemas.microsoft.com/office/drawing/2014/main" val="2996397799"/>
                    </a:ext>
                  </a:extLst>
                </a:gridCol>
                <a:gridCol w="6832686">
                  <a:extLst>
                    <a:ext uri="{9D8B030D-6E8A-4147-A177-3AD203B41FA5}">
                      <a16:colId xmlns:a16="http://schemas.microsoft.com/office/drawing/2014/main" val="194540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) String </a:t>
                      </a:r>
                      <a:r>
                        <a:rPr lang="de-DE" dirty="0" err="1"/>
                        <a:t>class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toLowerCase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lowercase.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toUpperCase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uppercase.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trim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removes beginning and ending spaces of this string.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5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indexOf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substring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specified substring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String[]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split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split string matching regex.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9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contains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CharSequence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true or false after matching the sequence of char value.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length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String substring(int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beginIndex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, 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endIndex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substring for given begin index and end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169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44525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02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BFD4A5C-8811-4EAD-AA6E-F51A59A8E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87349"/>
              </p:ext>
            </p:extLst>
          </p:nvPr>
        </p:nvGraphicFramePr>
        <p:xfrm>
          <a:off x="8919935" y="2177945"/>
          <a:ext cx="2198007" cy="182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BFD4A5C-8811-4EAD-AA6E-F51A59A8E1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19935" y="2177945"/>
                        <a:ext cx="2198007" cy="182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69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03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concatination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F988F6-ABAC-43DB-B172-05A8D643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62583"/>
              </p:ext>
            </p:extLst>
          </p:nvPr>
        </p:nvGraphicFramePr>
        <p:xfrm>
          <a:off x="7896149" y="2222338"/>
          <a:ext cx="2909207" cy="241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3F988F6-ABAC-43DB-B172-05A8D643F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96149" y="2222338"/>
                        <a:ext cx="2909207" cy="241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92D-2405-4EC7-88DD-B88E2563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B03BD-98AC-466E-9792-BFB3B31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D60E-209B-4E8D-87F4-F8A8B007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 Parts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1:</a:t>
            </a:r>
            <a:br>
              <a:rPr lang="de-DE" dirty="0"/>
            </a:br>
            <a:endParaRPr lang="de-DE" dirty="0"/>
          </a:p>
          <a:p>
            <a:pPr lvl="2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Java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de-DE" dirty="0"/>
          </a:p>
          <a:p>
            <a:pPr lvl="2"/>
            <a:r>
              <a:rPr lang="de-DE" dirty="0"/>
              <a:t>Easy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material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2:</a:t>
            </a:r>
          </a:p>
          <a:p>
            <a:pPr lvl="2"/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and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Converter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35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Integer </a:t>
            </a:r>
            <a:r>
              <a:rPr lang="de-DE" dirty="0" err="1"/>
              <a:t>class</a:t>
            </a:r>
            <a:r>
              <a:rPr lang="de-DE" dirty="0"/>
              <a:t> –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Integer.parseInt</a:t>
            </a:r>
            <a:r>
              <a:rPr lang="de-DE" dirty="0"/>
              <a:t>( String 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into</a:t>
            </a:r>
            <a:r>
              <a:rPr lang="de-DE" dirty="0"/>
              <a:t> an integer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Throws</a:t>
            </a:r>
            <a:r>
              <a:rPr lang="de-DE" dirty="0"/>
              <a:t> an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not possible.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Ex:		Integer. </a:t>
            </a:r>
            <a:r>
              <a:rPr lang="de-DE" dirty="0" err="1"/>
              <a:t>parseInt</a:t>
            </a:r>
            <a:r>
              <a:rPr lang="de-DE" dirty="0"/>
              <a:t>(„411“)		</a:t>
            </a:r>
            <a:r>
              <a:rPr lang="de-DE" dirty="0">
                <a:sym typeface="Wingdings" panose="05000000000000000000" pitchFamily="2" charset="2"/>
              </a:rPr>
              <a:t>	411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dirty="0"/>
              <a:t>Integer. </a:t>
            </a:r>
            <a:r>
              <a:rPr lang="de-DE" dirty="0" err="1"/>
              <a:t>parseInt</a:t>
            </a:r>
            <a:r>
              <a:rPr lang="de-DE" dirty="0"/>
              <a:t>(„</a:t>
            </a:r>
            <a:r>
              <a:rPr lang="de-DE" dirty="0" err="1"/>
              <a:t>Axx</a:t>
            </a:r>
            <a:r>
              <a:rPr lang="de-DE" dirty="0"/>
              <a:t>“)  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Throws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85778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– catch - 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control</a:t>
            </a:r>
            <a:r>
              <a:rPr lang="de-DE" dirty="0">
                <a:sym typeface="Wingdings" panose="05000000000000000000" pitchFamily="2" charset="2"/>
              </a:rPr>
              <a:t>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enclosed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-catch (-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construct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exeptions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catch(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ex )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happened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wether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was </a:t>
            </a:r>
            <a:r>
              <a:rPr lang="de-DE" dirty="0" err="1">
                <a:sym typeface="Wingdings" panose="05000000000000000000" pitchFamily="2" charset="2"/>
              </a:rPr>
              <a:t>thrown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75850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r>
              <a:rPr lang="de-DE" dirty="0"/>
              <a:t>. </a:t>
            </a:r>
          </a:p>
          <a:p>
            <a:r>
              <a:rPr lang="de-DE" dirty="0"/>
              <a:t>Add 10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integer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2899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6105-6162-4C7F-993B-FD77BA235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Growths</a:t>
            </a:r>
            <a:r>
              <a:rPr lang="de-DE" dirty="0"/>
              <a:t> ( aka Push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upwards</a:t>
            </a:r>
            <a:endParaRPr lang="de-DE" dirty="0"/>
          </a:p>
          <a:p>
            <a:r>
              <a:rPr lang="de-DE" dirty="0" err="1"/>
              <a:t>Shrinks</a:t>
            </a:r>
            <a:r>
              <a:rPr lang="de-DE" dirty="0"/>
              <a:t> (aka Pop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downards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and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9B8-1BD8-4172-909A-7CE1ECCBE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8CD2A-1D5C-4976-B94C-899E04FE2751}"/>
              </a:ext>
            </a:extLst>
          </p:cNvPr>
          <p:cNvSpPr>
            <a:spLocks noChangeAspect="1"/>
          </p:cNvSpPr>
          <p:nvPr/>
        </p:nvSpPr>
        <p:spPr>
          <a:xfrm>
            <a:off x="8244667" y="5712729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F2054-437D-4675-8973-2997067AB6DC}"/>
              </a:ext>
            </a:extLst>
          </p:cNvPr>
          <p:cNvSpPr>
            <a:spLocks noChangeAspect="1"/>
          </p:cNvSpPr>
          <p:nvPr/>
        </p:nvSpPr>
        <p:spPr>
          <a:xfrm>
            <a:off x="6474162" y="5712729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76BE9-8486-45B0-9CC8-AD223D037F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12686" y="5944846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E1365-8B4D-444D-B548-A25C63294D8F}"/>
              </a:ext>
            </a:extLst>
          </p:cNvPr>
          <p:cNvSpPr>
            <a:spLocks noChangeAspect="1"/>
          </p:cNvSpPr>
          <p:nvPr/>
        </p:nvSpPr>
        <p:spPr>
          <a:xfrm>
            <a:off x="8244667" y="4065357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95DF2-B989-441B-AE0A-02D103FBC298}"/>
              </a:ext>
            </a:extLst>
          </p:cNvPr>
          <p:cNvSpPr>
            <a:spLocks noChangeAspect="1"/>
          </p:cNvSpPr>
          <p:nvPr/>
        </p:nvSpPr>
        <p:spPr>
          <a:xfrm>
            <a:off x="6474162" y="4065357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8D8C8-72EE-4A69-B977-A741598E6C6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12686" y="4297474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34BF3-1BCE-4555-8D93-A8911D781D51}"/>
              </a:ext>
            </a:extLst>
          </p:cNvPr>
          <p:cNvSpPr>
            <a:spLocks noChangeAspect="1"/>
          </p:cNvSpPr>
          <p:nvPr/>
        </p:nvSpPr>
        <p:spPr>
          <a:xfrm>
            <a:off x="8244667" y="4567626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9D2E6-3EC2-415C-8A5B-33643E2C67E5}"/>
              </a:ext>
            </a:extLst>
          </p:cNvPr>
          <p:cNvSpPr>
            <a:spLocks noChangeAspect="1"/>
          </p:cNvSpPr>
          <p:nvPr/>
        </p:nvSpPr>
        <p:spPr>
          <a:xfrm>
            <a:off x="8244667" y="1759325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773E2-34E5-45DD-A469-1B601E5EB009}"/>
              </a:ext>
            </a:extLst>
          </p:cNvPr>
          <p:cNvSpPr>
            <a:spLocks noChangeAspect="1"/>
          </p:cNvSpPr>
          <p:nvPr/>
        </p:nvSpPr>
        <p:spPr>
          <a:xfrm>
            <a:off x="6474162" y="1759325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9962D2-48CA-4C54-BBF1-1E9CC54C121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12686" y="1991442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63F4E-4438-470B-8BC7-B8D70EDD8B73}"/>
              </a:ext>
            </a:extLst>
          </p:cNvPr>
          <p:cNvSpPr>
            <a:spLocks noChangeAspect="1"/>
          </p:cNvSpPr>
          <p:nvPr/>
        </p:nvSpPr>
        <p:spPr>
          <a:xfrm>
            <a:off x="8244667" y="2261594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BB7C3-3542-4062-B5A7-4187DA0E38D2}"/>
              </a:ext>
            </a:extLst>
          </p:cNvPr>
          <p:cNvSpPr>
            <a:spLocks noChangeAspect="1"/>
          </p:cNvSpPr>
          <p:nvPr/>
        </p:nvSpPr>
        <p:spPr>
          <a:xfrm>
            <a:off x="8244667" y="2792643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24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Always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fast</a:t>
            </a:r>
          </a:p>
          <a:p>
            <a:r>
              <a:rPr lang="de-DE" dirty="0"/>
              <a:t>YES,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exceeded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1054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menu</a:t>
            </a:r>
            <a:r>
              <a:rPr lang="de-DE" dirty="0"/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123A0-C379-4E1E-BFF8-8101F015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37" y="1356516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„Show </a:t>
            </a:r>
            <a:r>
              <a:rPr lang="de-DE" dirty="0" err="1"/>
              <a:t>Context</a:t>
            </a:r>
            <a:r>
              <a:rPr lang="de-DE" dirty="0"/>
              <a:t> Action“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9FE83-537C-4FA6-B360-1D6E5D9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„Create Test“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A6A8-8616-4737-96B5-336CB061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2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Press „Fix“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929C-B13B-4387-A238-A6172E62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99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Download </a:t>
            </a:r>
            <a:r>
              <a:rPr lang="de-DE" dirty="0" err="1"/>
              <a:t>Javadoc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EA021-5539-43A3-9DCD-D77829C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3" y="1407315"/>
            <a:ext cx="5640351" cy="4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424-F182-4C99-A1F7-958FD8C9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38BE1-276F-41E8-94B1-639592C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A1FB-E97A-439F-BA65-C3F303F1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execise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/ </a:t>
            </a:r>
            <a:r>
              <a:rPr lang="de-DE" dirty="0" err="1"/>
              <a:t>issues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also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09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downloads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AD49B-DFEF-47DC-8A9A-9B07554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2" y="1386516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skeleton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 </a:t>
            </a:r>
            <a:r>
              <a:rPr lang="de-DE" dirty="0" err="1"/>
              <a:t>method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Setup &amp; </a:t>
            </a:r>
            <a:r>
              <a:rPr lang="de-DE" dirty="0" err="1"/>
              <a:t>TearDown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34C35-1600-4D80-BE14-B668D519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classpath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EE8F9-435B-4477-B037-D1977CB8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553135" cy="39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Calc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 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 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and b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Create multiple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10049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10 and 20: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		10 20 +</a:t>
            </a:r>
            <a:br>
              <a:rPr lang="de-DE" dirty="0"/>
            </a:br>
            <a:endParaRPr lang="de-DE" dirty="0"/>
          </a:p>
          <a:p>
            <a:r>
              <a:rPr lang="de-DE" dirty="0"/>
              <a:t>3*(4+2)</a:t>
            </a:r>
            <a:br>
              <a:rPr lang="de-DE" dirty="0"/>
            </a:br>
            <a:r>
              <a:rPr lang="de-DE" dirty="0"/>
              <a:t>				4 2 + 3 *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428380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RPN,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( String [ ] </a:t>
            </a:r>
            <a:r>
              <a:rPr lang="de-DE" dirty="0" err="1"/>
              <a:t>rpnInstructions</a:t>
            </a:r>
            <a:r>
              <a:rPr lang="de-DE" dirty="0"/>
              <a:t> );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operands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integer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/>
              <a:t>Add Unit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8556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Create a Converter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in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in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Latex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in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‚#‘,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non-‘#‘-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Header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Markdown</a:t>
            </a:r>
            <a:r>
              <a:rPr lang="de-DE" dirty="0"/>
              <a:t> tags </a:t>
            </a:r>
            <a:r>
              <a:rPr lang="de-DE" dirty="0" err="1"/>
              <a:t>or</a:t>
            </a:r>
            <a:r>
              <a:rPr lang="de-DE" dirty="0"/>
              <a:t> not)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Latex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/>
              <a:t>Create a Main-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-Filename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.</a:t>
            </a:r>
          </a:p>
          <a:p>
            <a:r>
              <a:rPr lang="de-DE" dirty="0"/>
              <a:t>The Latex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just </a:t>
            </a:r>
            <a:r>
              <a:rPr lang="de-DE" dirty="0" err="1"/>
              <a:t>ending</a:t>
            </a:r>
            <a:r>
              <a:rPr lang="de-DE" dirty="0"/>
              <a:t> in ‚.</a:t>
            </a:r>
            <a:r>
              <a:rPr lang="de-DE" dirty="0" err="1"/>
              <a:t>latex</a:t>
            </a:r>
            <a:r>
              <a:rPr lang="de-DE" dirty="0"/>
              <a:t>‘</a:t>
            </a:r>
          </a:p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Makrdown</a:t>
            </a:r>
            <a:r>
              <a:rPr lang="de-DE" dirty="0"/>
              <a:t> tags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09934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 - </a:t>
            </a:r>
            <a:r>
              <a:rPr lang="de-DE" dirty="0" err="1"/>
              <a:t>Hints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ArrayList</a:t>
            </a:r>
            <a:r>
              <a:rPr lang="de-DE" dirty="0"/>
              <a:t>&lt;String&gt;</a:t>
            </a:r>
          </a:p>
          <a:p>
            <a:r>
              <a:rPr lang="de-DE" dirty="0"/>
              <a:t>String </a:t>
            </a:r>
            <a:r>
              <a:rPr lang="de-DE" dirty="0" err="1"/>
              <a:t>class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charAt</a:t>
            </a:r>
            <a:endParaRPr lang="de-DE" dirty="0"/>
          </a:p>
          <a:p>
            <a:pPr lvl="1"/>
            <a:r>
              <a:rPr lang="de-DE" dirty="0" err="1"/>
              <a:t>indexOf</a:t>
            </a:r>
            <a:endParaRPr lang="de-DE" dirty="0"/>
          </a:p>
          <a:p>
            <a:pPr lvl="1"/>
            <a:r>
              <a:rPr lang="de-DE" dirty="0" err="1"/>
              <a:t>substring</a:t>
            </a:r>
            <a:endParaRPr lang="de-DE" dirty="0"/>
          </a:p>
          <a:p>
            <a:pPr lvl="1"/>
            <a:r>
              <a:rPr lang="de-DE" dirty="0" err="1"/>
              <a:t>trim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240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7A87-57EF-411B-974B-460EEA5F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Depth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65D7-B5CF-4799-8106-88F9DD6C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EA9F-1CBE-4C20-99E8-0C18658D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execises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9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5FD2F-F5D7-4F04-989C-45807D5A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Converter: 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Latex and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solution</a:t>
            </a:r>
            <a:r>
              <a:rPr lang="de-DE" dirty="0"/>
              <a:t>.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(like: GUI, DB, …)</a:t>
            </a:r>
          </a:p>
          <a:p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7023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Markdown Tags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8A367-3EB2-4A32-943A-8AB9EC9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78178"/>
              </p:ext>
            </p:extLst>
          </p:nvPr>
        </p:nvGraphicFramePr>
        <p:xfrm>
          <a:off x="444500" y="1816502"/>
          <a:ext cx="11352759" cy="25603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36603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3679264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4736892">
                  <a:extLst>
                    <a:ext uri="{9D8B030D-6E8A-4147-A177-3AD203B41FA5}">
                      <a16:colId xmlns:a16="http://schemas.microsoft.com/office/drawing/2014/main" val="337841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Headings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Text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Formatting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Rendered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Output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 Heading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Link to [Google](https://www.google.com/)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 Heading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1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/>
                        <a:t> Unordered List Item  2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3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35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### </a:t>
                      </a:r>
                      <a:r>
                        <a:rPr lang="de-DE" dirty="0" err="1">
                          <a:effectLst/>
                        </a:rPr>
                        <a:t>Heading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level</a:t>
                      </a:r>
                      <a:r>
                        <a:rPr lang="de-DE" dirty="0">
                          <a:effectLst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italicized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1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 Heading 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Strikethrough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3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 Heading 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***Bold and italics text***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de-DE" b="0" dirty="0">
                          <a:effectLst/>
                        </a:rPr>
                        <a:t>1. </a:t>
                      </a:r>
                      <a:r>
                        <a:rPr lang="en-US" b="0" dirty="0">
                          <a:effectLst/>
                        </a:rPr>
                        <a:t>O</a:t>
                      </a:r>
                      <a:r>
                        <a:rPr lang="en-US" dirty="0"/>
                        <a:t>rdered List Item  1</a:t>
                      </a:r>
                      <a:br>
                        <a:rPr lang="en-US" dirty="0"/>
                      </a:br>
                      <a:r>
                        <a:rPr lang="en-US" dirty="0"/>
                        <a:t>1. Ordered List Item  2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8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###### Heading level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**Bold and *nesting italics* text**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021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444500" y="4478018"/>
            <a:ext cx="11352759" cy="10618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/>
              <a:t>Source:  </a:t>
            </a:r>
            <a:r>
              <a:rPr lang="de-DE" sz="1400" dirty="0">
                <a:hlinkClick r:id="rId2"/>
              </a:rPr>
              <a:t>https://www.markdownguide.org/basic-syntax</a:t>
            </a:r>
            <a:endParaRPr lang="de-DE" sz="1400" dirty="0"/>
          </a:p>
          <a:p>
            <a:pPr algn="ctr"/>
            <a:r>
              <a:rPr lang="de-DE" sz="1400" dirty="0" err="1"/>
              <a:t>Or</a:t>
            </a:r>
            <a:endParaRPr lang="de-DE" sz="1400" dirty="0"/>
          </a:p>
          <a:p>
            <a:pPr algn="ctr"/>
            <a:r>
              <a:rPr lang="de-DE" sz="1400" dirty="0">
                <a:hlinkClick r:id="rId3"/>
              </a:rPr>
              <a:t>https://docs.github.com/en/get-started/writing-on-github/getting-started-with-writing-and-formatting-on-github/basic-writing-and-formatting-syntax</a:t>
            </a:r>
            <a:r>
              <a:rPr lang="de-DE" sz="1400" dirty="0"/>
              <a:t> 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/>
              <a:t>All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gory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(</a:t>
            </a:r>
            <a:r>
              <a:rPr lang="de-DE" sz="1400" dirty="0" err="1"/>
              <a:t>specs</a:t>
            </a:r>
            <a:r>
              <a:rPr lang="de-DE" sz="1400" dirty="0"/>
              <a:t>):     </a:t>
            </a:r>
            <a:r>
              <a:rPr lang="de-DE" sz="1400" dirty="0">
                <a:hlinkClick r:id="rId4"/>
              </a:rPr>
              <a:t>https://github.github.com/gfm/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1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48193"/>
              </p:ext>
            </p:extLst>
          </p:nvPr>
        </p:nvGraphicFramePr>
        <p:xfrm>
          <a:off x="395782" y="2536110"/>
          <a:ext cx="11352759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36969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6415790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Boiler Plate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a Latex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Document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documentclass</a:t>
                      </a:r>
                      <a:r>
                        <a:rPr lang="de-DE" dirty="0">
                          <a:effectLst/>
                        </a:rPr>
                        <a:t>[12pt, a4paper] {</a:t>
                      </a:r>
                      <a:r>
                        <a:rPr lang="de-DE" dirty="0" err="1"/>
                        <a:t>article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begin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/>
                        <a:t>Here </a:t>
                      </a:r>
                      <a:r>
                        <a:rPr lang="de-DE" dirty="0" err="1"/>
                        <a:t>goes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/>
                        <a:t>.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\end{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97206"/>
              </p:ext>
            </p:extLst>
          </p:nvPr>
        </p:nvGraphicFramePr>
        <p:xfrm>
          <a:off x="1785370" y="1681597"/>
          <a:ext cx="8532360" cy="426110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Bold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textbf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bold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Italic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textit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text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italic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Strikethrough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382308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Link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Use the </a:t>
                      </a:r>
                      <a:r>
                        <a:rPr lang="en-US" dirty="0" err="1">
                          <a:effectLst/>
                        </a:rPr>
                        <a:t>hyperref</a:t>
                      </a:r>
                      <a:r>
                        <a:rPr lang="en-US" dirty="0">
                          <a:effectLst/>
                        </a:rPr>
                        <a:t> package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022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1756</Words>
  <Application>Microsoft Office PowerPoint</Application>
  <PresentationFormat>Widescreen</PresentationFormat>
  <Paragraphs>318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Trade Gothic LT Pro</vt:lpstr>
      <vt:lpstr>Trebuchet MS</vt:lpstr>
      <vt:lpstr>Office Theme</vt:lpstr>
      <vt:lpstr>Packager Shell Object</vt:lpstr>
      <vt:lpstr>Practical Java</vt:lpstr>
      <vt:lpstr>Organizational Info</vt:lpstr>
      <vt:lpstr>Each day of the lecture</vt:lpstr>
      <vt:lpstr>Part 1 – more details</vt:lpstr>
      <vt:lpstr>Depth of the information provided</vt:lpstr>
      <vt:lpstr>Project for this lecture</vt:lpstr>
      <vt:lpstr>Markdown Tags</vt:lpstr>
      <vt:lpstr>Latex </vt:lpstr>
      <vt:lpstr>Latex </vt:lpstr>
      <vt:lpstr>Latex </vt:lpstr>
      <vt:lpstr>What we need to get started</vt:lpstr>
      <vt:lpstr>Github.Com Account</vt:lpstr>
      <vt:lpstr>Create new Repository</vt:lpstr>
      <vt:lpstr>Create new Repository  1 of 2</vt:lpstr>
      <vt:lpstr>Create new Repository  2 of 2</vt:lpstr>
      <vt:lpstr>Creating a new project   1 of 5</vt:lpstr>
      <vt:lpstr>Creating a new project   2 of 5</vt:lpstr>
      <vt:lpstr>Creating a new project   3 of 5</vt:lpstr>
      <vt:lpstr>Creating a new project   4 of 5</vt:lpstr>
      <vt:lpstr>Creating a new project   5 of 5</vt:lpstr>
      <vt:lpstr>Run with Command Line Params   1 of 2</vt:lpstr>
      <vt:lpstr>Run with Command Line Params   1 of 2</vt:lpstr>
      <vt:lpstr>Table of Content</vt:lpstr>
      <vt:lpstr>Command line parameters</vt:lpstr>
      <vt:lpstr>Exercise 01</vt:lpstr>
      <vt:lpstr>Exercise 01 - Solution</vt:lpstr>
      <vt:lpstr>Some methods of the String class</vt:lpstr>
      <vt:lpstr>Exercise 02 – Playing with String comparison</vt:lpstr>
      <vt:lpstr>Exercise 03 – Playing with String concatination</vt:lpstr>
      <vt:lpstr>Integer class – parsing of text</vt:lpstr>
      <vt:lpstr>Try – catch - finally</vt:lpstr>
      <vt:lpstr>Exercise 04</vt:lpstr>
      <vt:lpstr>Class Stack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Exercise </vt:lpstr>
      <vt:lpstr>UPN</vt:lpstr>
      <vt:lpstr>Exercise 05</vt:lpstr>
      <vt:lpstr>Exercise Converter</vt:lpstr>
      <vt:lpstr>Exercise Converter -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</dc:title>
  <dc:creator>Kristof Werling</dc:creator>
  <cp:lastModifiedBy>Kristof Werling</cp:lastModifiedBy>
  <cp:revision>126</cp:revision>
  <dcterms:created xsi:type="dcterms:W3CDTF">2022-03-29T14:13:01Z</dcterms:created>
  <dcterms:modified xsi:type="dcterms:W3CDTF">2023-04-28T13:42:59Z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