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87" r:id="rId5"/>
    <p:sldId id="297" r:id="rId6"/>
    <p:sldId id="295" r:id="rId7"/>
    <p:sldId id="296" r:id="rId8"/>
    <p:sldId id="298" r:id="rId9"/>
    <p:sldId id="299" r:id="rId10"/>
    <p:sldId id="300" r:id="rId11"/>
    <p:sldId id="301" r:id="rId12"/>
    <p:sldId id="326" r:id="rId13"/>
    <p:sldId id="325" r:id="rId14"/>
    <p:sldId id="327" r:id="rId15"/>
    <p:sldId id="328" r:id="rId16"/>
    <p:sldId id="302" r:id="rId17"/>
    <p:sldId id="303" r:id="rId18"/>
    <p:sldId id="294" r:id="rId19"/>
    <p:sldId id="304" r:id="rId20"/>
    <p:sldId id="305" r:id="rId21"/>
    <p:sldId id="307" r:id="rId22"/>
    <p:sldId id="306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800080"/>
    <a:srgbClr val="008000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5D42AB-FF57-4152-B5EE-5F489F666246}" v="24" dt="2022-05-04T21:10:34.6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of Werling" userId="cdca5256-1f5e-4078-8ae7-911d5f643543" providerId="ADAL" clId="{8A5D42AB-FF57-4152-B5EE-5F489F666246}"/>
    <pc:docChg chg="undo custSel addSld delSld modSld sldOrd">
      <pc:chgData name="Kristof Werling" userId="cdca5256-1f5e-4078-8ae7-911d5f643543" providerId="ADAL" clId="{8A5D42AB-FF57-4152-B5EE-5F489F666246}" dt="2022-05-09T14:13:23.064" v="6681" actId="478"/>
      <pc:docMkLst>
        <pc:docMk/>
      </pc:docMkLst>
      <pc:sldChg chg="modSp mod">
        <pc:chgData name="Kristof Werling" userId="cdca5256-1f5e-4078-8ae7-911d5f643543" providerId="ADAL" clId="{8A5D42AB-FF57-4152-B5EE-5F489F666246}" dt="2022-05-09T09:40:34.244" v="6680" actId="20577"/>
        <pc:sldMkLst>
          <pc:docMk/>
          <pc:sldMk cId="2229869012" sldId="342"/>
        </pc:sldMkLst>
        <pc:spChg chg="mod">
          <ac:chgData name="Kristof Werling" userId="cdca5256-1f5e-4078-8ae7-911d5f643543" providerId="ADAL" clId="{8A5D42AB-FF57-4152-B5EE-5F489F666246}" dt="2022-05-09T09:40:34.244" v="6680" actId="20577"/>
          <ac:spMkLst>
            <pc:docMk/>
            <pc:sldMk cId="2229869012" sldId="342"/>
            <ac:spMk id="4" creationId="{4B025FC2-35EE-409A-B128-E320AD9A73CB}"/>
          </ac:spMkLst>
        </pc:spChg>
      </pc:sldChg>
      <pc:sldChg chg="modSp mod">
        <pc:chgData name="Kristof Werling" userId="cdca5256-1f5e-4078-8ae7-911d5f643543" providerId="ADAL" clId="{8A5D42AB-FF57-4152-B5EE-5F489F666246}" dt="2022-05-09T08:33:34.620" v="6677" actId="20577"/>
        <pc:sldMkLst>
          <pc:docMk/>
          <pc:sldMk cId="1689741842" sldId="343"/>
        </pc:sldMkLst>
        <pc:spChg chg="mod">
          <ac:chgData name="Kristof Werling" userId="cdca5256-1f5e-4078-8ae7-911d5f643543" providerId="ADAL" clId="{8A5D42AB-FF57-4152-B5EE-5F489F666246}" dt="2022-05-09T08:33:34.620" v="6677" actId="20577"/>
          <ac:spMkLst>
            <pc:docMk/>
            <pc:sldMk cId="1689741842" sldId="343"/>
            <ac:spMk id="4" creationId="{4B025FC2-35EE-409A-B128-E320AD9A73CB}"/>
          </ac:spMkLst>
        </pc:spChg>
      </pc:sldChg>
      <pc:sldChg chg="delSp mod">
        <pc:chgData name="Kristof Werling" userId="cdca5256-1f5e-4078-8ae7-911d5f643543" providerId="ADAL" clId="{8A5D42AB-FF57-4152-B5EE-5F489F666246}" dt="2022-05-09T14:13:23.064" v="6681" actId="478"/>
        <pc:sldMkLst>
          <pc:docMk/>
          <pc:sldMk cId="2586304107" sldId="351"/>
        </pc:sldMkLst>
        <pc:spChg chg="del">
          <ac:chgData name="Kristof Werling" userId="cdca5256-1f5e-4078-8ae7-911d5f643543" providerId="ADAL" clId="{8A5D42AB-FF57-4152-B5EE-5F489F666246}" dt="2022-05-09T14:13:23.064" v="6681" actId="478"/>
          <ac:spMkLst>
            <pc:docMk/>
            <pc:sldMk cId="2586304107" sldId="351"/>
            <ac:spMk id="7" creationId="{92631774-B829-4705-AF27-2F7FB874DD45}"/>
          </ac:spMkLst>
        </pc:spChg>
      </pc:sldChg>
      <pc:sldChg chg="modSp mod">
        <pc:chgData name="Kristof Werling" userId="cdca5256-1f5e-4078-8ae7-911d5f643543" providerId="ADAL" clId="{8A5D42AB-FF57-4152-B5EE-5F489F666246}" dt="2022-05-04T19:53:36.648" v="1496" actId="20577"/>
        <pc:sldMkLst>
          <pc:docMk/>
          <pc:sldMk cId="1248893340" sldId="404"/>
        </pc:sldMkLst>
        <pc:graphicFrameChg chg="mod modGraphic">
          <ac:chgData name="Kristof Werling" userId="cdca5256-1f5e-4078-8ae7-911d5f643543" providerId="ADAL" clId="{8A5D42AB-FF57-4152-B5EE-5F489F666246}" dt="2022-05-04T19:53:36.648" v="1496" actId="20577"/>
          <ac:graphicFrameMkLst>
            <pc:docMk/>
            <pc:sldMk cId="1248893340" sldId="404"/>
            <ac:graphicFrameMk id="7" creationId="{BD07D56C-2C27-45C5-AE97-23963446859F}"/>
          </ac:graphicFrameMkLst>
        </pc:graphicFrameChg>
      </pc:sldChg>
      <pc:sldChg chg="addSp delSp modSp mod">
        <pc:chgData name="Kristof Werling" userId="cdca5256-1f5e-4078-8ae7-911d5f643543" providerId="ADAL" clId="{8A5D42AB-FF57-4152-B5EE-5F489F666246}" dt="2022-05-04T18:35:45.191" v="351"/>
        <pc:sldMkLst>
          <pc:docMk/>
          <pc:sldMk cId="4292622474" sldId="412"/>
        </pc:sldMkLst>
        <pc:spChg chg="mod">
          <ac:chgData name="Kristof Werling" userId="cdca5256-1f5e-4078-8ae7-911d5f643543" providerId="ADAL" clId="{8A5D42AB-FF57-4152-B5EE-5F489F666246}" dt="2022-05-04T18:35:45.191" v="351"/>
          <ac:spMkLst>
            <pc:docMk/>
            <pc:sldMk cId="4292622474" sldId="412"/>
            <ac:spMk id="4" creationId="{4B025FC2-35EE-409A-B128-E320AD9A73CB}"/>
          </ac:spMkLst>
        </pc:spChg>
        <pc:spChg chg="add del">
          <ac:chgData name="Kristof Werling" userId="cdca5256-1f5e-4078-8ae7-911d5f643543" providerId="ADAL" clId="{8A5D42AB-FF57-4152-B5EE-5F489F666246}" dt="2022-05-04T18:28:11.528" v="176"/>
          <ac:spMkLst>
            <pc:docMk/>
            <pc:sldMk cId="4292622474" sldId="412"/>
            <ac:spMk id="6" creationId="{AA856A1C-ED2B-F73C-F793-14485C3250BF}"/>
          </ac:spMkLst>
        </pc:spChg>
      </pc:sldChg>
      <pc:sldChg chg="modSp mod">
        <pc:chgData name="Kristof Werling" userId="cdca5256-1f5e-4078-8ae7-911d5f643543" providerId="ADAL" clId="{8A5D42AB-FF57-4152-B5EE-5F489F666246}" dt="2022-05-04T18:35:25.019" v="350" actId="20577"/>
        <pc:sldMkLst>
          <pc:docMk/>
          <pc:sldMk cId="1406585415" sldId="413"/>
        </pc:sldMkLst>
        <pc:spChg chg="mod">
          <ac:chgData name="Kristof Werling" userId="cdca5256-1f5e-4078-8ae7-911d5f643543" providerId="ADAL" clId="{8A5D42AB-FF57-4152-B5EE-5F489F666246}" dt="2022-05-04T18:35:25.019" v="350" actId="20577"/>
          <ac:spMkLst>
            <pc:docMk/>
            <pc:sldMk cId="1406585415" sldId="413"/>
            <ac:spMk id="4" creationId="{4B025FC2-35EE-409A-B128-E320AD9A73CB}"/>
          </ac:spMkLst>
        </pc:spChg>
      </pc:sldChg>
      <pc:sldChg chg="modSp mod">
        <pc:chgData name="Kristof Werling" userId="cdca5256-1f5e-4078-8ae7-911d5f643543" providerId="ADAL" clId="{8A5D42AB-FF57-4152-B5EE-5F489F666246}" dt="2022-05-04T18:37:49.285" v="417" actId="20577"/>
        <pc:sldMkLst>
          <pc:docMk/>
          <pc:sldMk cId="392294407" sldId="414"/>
        </pc:sldMkLst>
        <pc:spChg chg="mod">
          <ac:chgData name="Kristof Werling" userId="cdca5256-1f5e-4078-8ae7-911d5f643543" providerId="ADAL" clId="{8A5D42AB-FF57-4152-B5EE-5F489F666246}" dt="2022-05-04T18:37:49.285" v="417" actId="20577"/>
          <ac:spMkLst>
            <pc:docMk/>
            <pc:sldMk cId="392294407" sldId="414"/>
            <ac:spMk id="4" creationId="{4B025FC2-35EE-409A-B128-E320AD9A73CB}"/>
          </ac:spMkLst>
        </pc:spChg>
      </pc:sldChg>
      <pc:sldChg chg="addSp delSp modSp mod">
        <pc:chgData name="Kristof Werling" userId="cdca5256-1f5e-4078-8ae7-911d5f643543" providerId="ADAL" clId="{8A5D42AB-FF57-4152-B5EE-5F489F666246}" dt="2022-05-04T18:46:33.047" v="575" actId="1076"/>
        <pc:sldMkLst>
          <pc:docMk/>
          <pc:sldMk cId="2495108121" sldId="415"/>
        </pc:sldMkLst>
        <pc:spChg chg="mod">
          <ac:chgData name="Kristof Werling" userId="cdca5256-1f5e-4078-8ae7-911d5f643543" providerId="ADAL" clId="{8A5D42AB-FF57-4152-B5EE-5F489F666246}" dt="2022-05-04T18:40:49.957" v="471" actId="20577"/>
          <ac:spMkLst>
            <pc:docMk/>
            <pc:sldMk cId="2495108121" sldId="415"/>
            <ac:spMk id="4" creationId="{4B025FC2-35EE-409A-B128-E320AD9A73CB}"/>
          </ac:spMkLst>
        </pc:spChg>
        <pc:spChg chg="add del">
          <ac:chgData name="Kristof Werling" userId="cdca5256-1f5e-4078-8ae7-911d5f643543" providerId="ADAL" clId="{8A5D42AB-FF57-4152-B5EE-5F489F666246}" dt="2022-05-04T18:41:00.360" v="473"/>
          <ac:spMkLst>
            <pc:docMk/>
            <pc:sldMk cId="2495108121" sldId="415"/>
            <ac:spMk id="7" creationId="{3F0B5BD2-0F92-D726-D7D1-C4906DD780C6}"/>
          </ac:spMkLst>
        </pc:spChg>
        <pc:spChg chg="add mod">
          <ac:chgData name="Kristof Werling" userId="cdca5256-1f5e-4078-8ae7-911d5f643543" providerId="ADAL" clId="{8A5D42AB-FF57-4152-B5EE-5F489F666246}" dt="2022-05-04T18:46:33.047" v="575" actId="1076"/>
          <ac:spMkLst>
            <pc:docMk/>
            <pc:sldMk cId="2495108121" sldId="415"/>
            <ac:spMk id="8" creationId="{2372F5CC-42DD-6EF8-9F25-42D2F0F0B9B1}"/>
          </ac:spMkLst>
        </pc:spChg>
        <pc:spChg chg="add del">
          <ac:chgData name="Kristof Werling" userId="cdca5256-1f5e-4078-8ae7-911d5f643543" providerId="ADAL" clId="{8A5D42AB-FF57-4152-B5EE-5F489F666246}" dt="2022-05-04T18:43:22.159" v="476"/>
          <ac:spMkLst>
            <pc:docMk/>
            <pc:sldMk cId="2495108121" sldId="415"/>
            <ac:spMk id="9" creationId="{DB50AB44-1A6E-77CB-B6BF-75211CA817F2}"/>
          </ac:spMkLst>
        </pc:spChg>
        <pc:graphicFrameChg chg="add mod modGraphic">
          <ac:chgData name="Kristof Werling" userId="cdca5256-1f5e-4078-8ae7-911d5f643543" providerId="ADAL" clId="{8A5D42AB-FF57-4152-B5EE-5F489F666246}" dt="2022-05-04T18:39:27.282" v="468" actId="2165"/>
          <ac:graphicFrameMkLst>
            <pc:docMk/>
            <pc:sldMk cId="2495108121" sldId="415"/>
            <ac:graphicFrameMk id="6" creationId="{B46F7655-A5B3-DC2F-2827-CAB84D875079}"/>
          </ac:graphicFrameMkLst>
        </pc:graphicFrameChg>
      </pc:sldChg>
      <pc:sldChg chg="modSp mod">
        <pc:chgData name="Kristof Werling" userId="cdca5256-1f5e-4078-8ae7-911d5f643543" providerId="ADAL" clId="{8A5D42AB-FF57-4152-B5EE-5F489F666246}" dt="2022-05-04T19:57:37.346" v="1723" actId="20577"/>
        <pc:sldMkLst>
          <pc:docMk/>
          <pc:sldMk cId="482154200" sldId="416"/>
        </pc:sldMkLst>
        <pc:spChg chg="mod">
          <ac:chgData name="Kristof Werling" userId="cdca5256-1f5e-4078-8ae7-911d5f643543" providerId="ADAL" clId="{8A5D42AB-FF57-4152-B5EE-5F489F666246}" dt="2022-05-04T19:57:37.346" v="1723" actId="20577"/>
          <ac:spMkLst>
            <pc:docMk/>
            <pc:sldMk cId="482154200" sldId="416"/>
            <ac:spMk id="4" creationId="{4B025FC2-35EE-409A-B128-E320AD9A73CB}"/>
          </ac:spMkLst>
        </pc:spChg>
      </pc:sldChg>
      <pc:sldChg chg="addSp delSp modSp mod">
        <pc:chgData name="Kristof Werling" userId="cdca5256-1f5e-4078-8ae7-911d5f643543" providerId="ADAL" clId="{8A5D42AB-FF57-4152-B5EE-5F489F666246}" dt="2022-05-04T20:28:11.728" v="2781" actId="22"/>
        <pc:sldMkLst>
          <pc:docMk/>
          <pc:sldMk cId="2807933390" sldId="417"/>
        </pc:sldMkLst>
        <pc:spChg chg="mod">
          <ac:chgData name="Kristof Werling" userId="cdca5256-1f5e-4078-8ae7-911d5f643543" providerId="ADAL" clId="{8A5D42AB-FF57-4152-B5EE-5F489F666246}" dt="2022-05-04T20:28:01.001" v="2779" actId="20577"/>
          <ac:spMkLst>
            <pc:docMk/>
            <pc:sldMk cId="2807933390" sldId="417"/>
            <ac:spMk id="4" creationId="{4B025FC2-35EE-409A-B128-E320AD9A73CB}"/>
          </ac:spMkLst>
        </pc:spChg>
        <pc:spChg chg="add del">
          <ac:chgData name="Kristof Werling" userId="cdca5256-1f5e-4078-8ae7-911d5f643543" providerId="ADAL" clId="{8A5D42AB-FF57-4152-B5EE-5F489F666246}" dt="2022-05-04T20:28:11.728" v="2781" actId="22"/>
          <ac:spMkLst>
            <pc:docMk/>
            <pc:sldMk cId="2807933390" sldId="417"/>
            <ac:spMk id="7" creationId="{68A21839-5BD1-E5D0-57F5-D6BFF9E213AA}"/>
          </ac:spMkLst>
        </pc:spChg>
      </pc:sldChg>
      <pc:sldChg chg="addSp delSp modSp add mod">
        <pc:chgData name="Kristof Werling" userId="cdca5256-1f5e-4078-8ae7-911d5f643543" providerId="ADAL" clId="{8A5D42AB-FF57-4152-B5EE-5F489F666246}" dt="2022-05-04T16:20:56.228" v="21" actId="20577"/>
        <pc:sldMkLst>
          <pc:docMk/>
          <pc:sldMk cId="1102711583" sldId="418"/>
        </pc:sldMkLst>
        <pc:spChg chg="del">
          <ac:chgData name="Kristof Werling" userId="cdca5256-1f5e-4078-8ae7-911d5f643543" providerId="ADAL" clId="{8A5D42AB-FF57-4152-B5EE-5F489F666246}" dt="2022-05-04T16:19:35.964" v="1" actId="478"/>
          <ac:spMkLst>
            <pc:docMk/>
            <pc:sldMk cId="1102711583" sldId="418"/>
            <ac:spMk id="4" creationId="{4B025FC2-35EE-409A-B128-E320AD9A73CB}"/>
          </ac:spMkLst>
        </pc:spChg>
        <pc:spChg chg="add del mod">
          <ac:chgData name="Kristof Werling" userId="cdca5256-1f5e-4078-8ae7-911d5f643543" providerId="ADAL" clId="{8A5D42AB-FF57-4152-B5EE-5F489F666246}" dt="2022-05-04T16:19:41.105" v="2" actId="478"/>
          <ac:spMkLst>
            <pc:docMk/>
            <pc:sldMk cId="1102711583" sldId="418"/>
            <ac:spMk id="7" creationId="{95187677-F1DE-52FB-D314-A3C7907B8E65}"/>
          </ac:spMkLst>
        </pc:spChg>
        <pc:spChg chg="add mod">
          <ac:chgData name="Kristof Werling" userId="cdca5256-1f5e-4078-8ae7-911d5f643543" providerId="ADAL" clId="{8A5D42AB-FF57-4152-B5EE-5F489F666246}" dt="2022-05-04T16:20:56.228" v="21" actId="20577"/>
          <ac:spMkLst>
            <pc:docMk/>
            <pc:sldMk cId="1102711583" sldId="418"/>
            <ac:spMk id="10" creationId="{9D894DC7-615F-DF02-A5F5-3D46FE08E102}"/>
          </ac:spMkLst>
        </pc:spChg>
        <pc:picChg chg="add mod">
          <ac:chgData name="Kristof Werling" userId="cdca5256-1f5e-4078-8ae7-911d5f643543" providerId="ADAL" clId="{8A5D42AB-FF57-4152-B5EE-5F489F666246}" dt="2022-05-04T16:19:52.428" v="5" actId="14100"/>
          <ac:picMkLst>
            <pc:docMk/>
            <pc:sldMk cId="1102711583" sldId="418"/>
            <ac:picMk id="9" creationId="{D21F2F63-0A2F-A14A-1D0C-B5982CA4BC97}"/>
          </ac:picMkLst>
        </pc:picChg>
      </pc:sldChg>
      <pc:sldChg chg="addSp delSp modSp add del mod modClrScheme chgLayout">
        <pc:chgData name="Kristof Werling" userId="cdca5256-1f5e-4078-8ae7-911d5f643543" providerId="ADAL" clId="{8A5D42AB-FF57-4152-B5EE-5F489F666246}" dt="2022-05-04T16:45:41.644" v="28" actId="2696"/>
        <pc:sldMkLst>
          <pc:docMk/>
          <pc:sldMk cId="440786181" sldId="419"/>
        </pc:sldMkLst>
        <pc:spChg chg="mod ord">
          <ac:chgData name="Kristof Werling" userId="cdca5256-1f5e-4078-8ae7-911d5f643543" providerId="ADAL" clId="{8A5D42AB-FF57-4152-B5EE-5F489F666246}" dt="2022-05-04T16:45:31.222" v="27" actId="700"/>
          <ac:spMkLst>
            <pc:docMk/>
            <pc:sldMk cId="440786181" sldId="419"/>
            <ac:spMk id="2" creationId="{13FED734-FA65-4C2E-A118-5FB8AAE2341E}"/>
          </ac:spMkLst>
        </pc:spChg>
        <pc:spChg chg="mod ord">
          <ac:chgData name="Kristof Werling" userId="cdca5256-1f5e-4078-8ae7-911d5f643543" providerId="ADAL" clId="{8A5D42AB-FF57-4152-B5EE-5F489F666246}" dt="2022-05-04T16:45:31.222" v="27" actId="700"/>
          <ac:spMkLst>
            <pc:docMk/>
            <pc:sldMk cId="440786181" sldId="419"/>
            <ac:spMk id="3" creationId="{DF6AC74A-168B-4A96-A178-13839F044CF5}"/>
          </ac:spMkLst>
        </pc:spChg>
        <pc:spChg chg="add del mod ord">
          <ac:chgData name="Kristof Werling" userId="cdca5256-1f5e-4078-8ae7-911d5f643543" providerId="ADAL" clId="{8A5D42AB-FF57-4152-B5EE-5F489F666246}" dt="2022-05-04T16:45:31.222" v="27" actId="700"/>
          <ac:spMkLst>
            <pc:docMk/>
            <pc:sldMk cId="440786181" sldId="419"/>
            <ac:spMk id="4" creationId="{33D1F7DE-A43A-EF78-6DBA-1947D3758ACE}"/>
          </ac:spMkLst>
        </pc:spChg>
        <pc:spChg chg="del mod">
          <ac:chgData name="Kristof Werling" userId="cdca5256-1f5e-4078-8ae7-911d5f643543" providerId="ADAL" clId="{8A5D42AB-FF57-4152-B5EE-5F489F666246}" dt="2022-05-04T16:45:18.711" v="25" actId="478"/>
          <ac:spMkLst>
            <pc:docMk/>
            <pc:sldMk cId="440786181" sldId="419"/>
            <ac:spMk id="10" creationId="{9D894DC7-615F-DF02-A5F5-3D46FE08E102}"/>
          </ac:spMkLst>
        </pc:spChg>
        <pc:picChg chg="del">
          <ac:chgData name="Kristof Werling" userId="cdca5256-1f5e-4078-8ae7-911d5f643543" providerId="ADAL" clId="{8A5D42AB-FF57-4152-B5EE-5F489F666246}" dt="2022-05-04T16:45:10.047" v="23" actId="478"/>
          <ac:picMkLst>
            <pc:docMk/>
            <pc:sldMk cId="440786181" sldId="419"/>
            <ac:picMk id="9" creationId="{D21F2F63-0A2F-A14A-1D0C-B5982CA4BC97}"/>
          </ac:picMkLst>
        </pc:picChg>
      </pc:sldChg>
      <pc:sldChg chg="modSp add mod ord">
        <pc:chgData name="Kristof Werling" userId="cdca5256-1f5e-4078-8ae7-911d5f643543" providerId="ADAL" clId="{8A5D42AB-FF57-4152-B5EE-5F489F666246}" dt="2022-05-04T17:44:15.209" v="119"/>
        <pc:sldMkLst>
          <pc:docMk/>
          <pc:sldMk cId="3096294382" sldId="419"/>
        </pc:sldMkLst>
        <pc:spChg chg="mod">
          <ac:chgData name="Kristof Werling" userId="cdca5256-1f5e-4078-8ae7-911d5f643543" providerId="ADAL" clId="{8A5D42AB-FF57-4152-B5EE-5F489F666246}" dt="2022-05-04T17:44:15.209" v="119"/>
          <ac:spMkLst>
            <pc:docMk/>
            <pc:sldMk cId="3096294382" sldId="419"/>
            <ac:spMk id="4" creationId="{4B025FC2-35EE-409A-B128-E320AD9A73CB}"/>
          </ac:spMkLst>
        </pc:spChg>
      </pc:sldChg>
      <pc:sldChg chg="delSp modSp add mod">
        <pc:chgData name="Kristof Werling" userId="cdca5256-1f5e-4078-8ae7-911d5f643543" providerId="ADAL" clId="{8A5D42AB-FF57-4152-B5EE-5F489F666246}" dt="2022-05-04T19:38:44.327" v="1021" actId="20577"/>
        <pc:sldMkLst>
          <pc:docMk/>
          <pc:sldMk cId="475334769" sldId="420"/>
        </pc:sldMkLst>
        <pc:spChg chg="mod">
          <ac:chgData name="Kristof Werling" userId="cdca5256-1f5e-4078-8ae7-911d5f643543" providerId="ADAL" clId="{8A5D42AB-FF57-4152-B5EE-5F489F666246}" dt="2022-05-04T19:38:44.327" v="1021" actId="20577"/>
          <ac:spMkLst>
            <pc:docMk/>
            <pc:sldMk cId="475334769" sldId="420"/>
            <ac:spMk id="4" creationId="{4B025FC2-35EE-409A-B128-E320AD9A73CB}"/>
          </ac:spMkLst>
        </pc:spChg>
        <pc:spChg chg="del mod">
          <ac:chgData name="Kristof Werling" userId="cdca5256-1f5e-4078-8ae7-911d5f643543" providerId="ADAL" clId="{8A5D42AB-FF57-4152-B5EE-5F489F666246}" dt="2022-05-04T19:10:44.350" v="628" actId="478"/>
          <ac:spMkLst>
            <pc:docMk/>
            <pc:sldMk cId="475334769" sldId="420"/>
            <ac:spMk id="8" creationId="{2372F5CC-42DD-6EF8-9F25-42D2F0F0B9B1}"/>
          </ac:spMkLst>
        </pc:spChg>
        <pc:graphicFrameChg chg="del">
          <ac:chgData name="Kristof Werling" userId="cdca5256-1f5e-4078-8ae7-911d5f643543" providerId="ADAL" clId="{8A5D42AB-FF57-4152-B5EE-5F489F666246}" dt="2022-05-04T19:10:21.471" v="627" actId="478"/>
          <ac:graphicFrameMkLst>
            <pc:docMk/>
            <pc:sldMk cId="475334769" sldId="420"/>
            <ac:graphicFrameMk id="6" creationId="{B46F7655-A5B3-DC2F-2827-CAB84D875079}"/>
          </ac:graphicFrameMkLst>
        </pc:graphicFrameChg>
      </pc:sldChg>
      <pc:sldChg chg="modSp add mod ord">
        <pc:chgData name="Kristof Werling" userId="cdca5256-1f5e-4078-8ae7-911d5f643543" providerId="ADAL" clId="{8A5D42AB-FF57-4152-B5EE-5F489F666246}" dt="2022-05-04T20:05:07.152" v="2092"/>
        <pc:sldMkLst>
          <pc:docMk/>
          <pc:sldMk cId="2509753739" sldId="421"/>
        </pc:sldMkLst>
        <pc:spChg chg="mod">
          <ac:chgData name="Kristof Werling" userId="cdca5256-1f5e-4078-8ae7-911d5f643543" providerId="ADAL" clId="{8A5D42AB-FF57-4152-B5EE-5F489F666246}" dt="2022-05-04T19:43:44.280" v="1182" actId="20577"/>
          <ac:spMkLst>
            <pc:docMk/>
            <pc:sldMk cId="2509753739" sldId="421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4T20:22:25.067" v="2484" actId="20577"/>
        <pc:sldMkLst>
          <pc:docMk/>
          <pc:sldMk cId="2123067575" sldId="422"/>
        </pc:sldMkLst>
        <pc:spChg chg="mod">
          <ac:chgData name="Kristof Werling" userId="cdca5256-1f5e-4078-8ae7-911d5f643543" providerId="ADAL" clId="{8A5D42AB-FF57-4152-B5EE-5F489F666246}" dt="2022-05-04T20:22:25.067" v="2484" actId="20577"/>
          <ac:spMkLst>
            <pc:docMk/>
            <pc:sldMk cId="2123067575" sldId="422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4T20:04:50.149" v="2090" actId="20577"/>
        <pc:sldMkLst>
          <pc:docMk/>
          <pc:sldMk cId="1858665157" sldId="423"/>
        </pc:sldMkLst>
        <pc:spChg chg="mod">
          <ac:chgData name="Kristof Werling" userId="cdca5256-1f5e-4078-8ae7-911d5f643543" providerId="ADAL" clId="{8A5D42AB-FF57-4152-B5EE-5F489F666246}" dt="2022-05-04T20:04:50.149" v="2090" actId="20577"/>
          <ac:spMkLst>
            <pc:docMk/>
            <pc:sldMk cId="1858665157" sldId="423"/>
            <ac:spMk id="4" creationId="{4B025FC2-35EE-409A-B128-E320AD9A73CB}"/>
          </ac:spMkLst>
        </pc:spChg>
      </pc:sldChg>
      <pc:sldChg chg="addSp modSp add mod">
        <pc:chgData name="Kristof Werling" userId="cdca5256-1f5e-4078-8ae7-911d5f643543" providerId="ADAL" clId="{8A5D42AB-FF57-4152-B5EE-5F489F666246}" dt="2022-05-04T21:07:41.202" v="4965" actId="207"/>
        <pc:sldMkLst>
          <pc:docMk/>
          <pc:sldMk cId="1514653195" sldId="424"/>
        </pc:sldMkLst>
        <pc:spChg chg="mod">
          <ac:chgData name="Kristof Werling" userId="cdca5256-1f5e-4078-8ae7-911d5f643543" providerId="ADAL" clId="{8A5D42AB-FF57-4152-B5EE-5F489F666246}" dt="2022-05-04T21:07:06.602" v="4958" actId="5793"/>
          <ac:spMkLst>
            <pc:docMk/>
            <pc:sldMk cId="1514653195" sldId="424"/>
            <ac:spMk id="4" creationId="{4B025FC2-35EE-409A-B128-E320AD9A73CB}"/>
          </ac:spMkLst>
        </pc:spChg>
        <pc:spChg chg="add mod">
          <ac:chgData name="Kristof Werling" userId="cdca5256-1f5e-4078-8ae7-911d5f643543" providerId="ADAL" clId="{8A5D42AB-FF57-4152-B5EE-5F489F666246}" dt="2022-05-04T21:07:41.202" v="4965" actId="207"/>
          <ac:spMkLst>
            <pc:docMk/>
            <pc:sldMk cId="1514653195" sldId="424"/>
            <ac:spMk id="6" creationId="{DB4EBBFD-3F38-EFD2-6619-22B57B049D83}"/>
          </ac:spMkLst>
        </pc:spChg>
        <pc:picChg chg="add mod">
          <ac:chgData name="Kristof Werling" userId="cdca5256-1f5e-4078-8ae7-911d5f643543" providerId="ADAL" clId="{8A5D42AB-FF57-4152-B5EE-5F489F666246}" dt="2022-05-04T21:07:17.901" v="4960" actId="1076"/>
          <ac:picMkLst>
            <pc:docMk/>
            <pc:sldMk cId="1514653195" sldId="424"/>
            <ac:picMk id="11266" creationId="{B6D5C08A-8713-59D9-F7C6-89EE6D4E017B}"/>
          </ac:picMkLst>
        </pc:picChg>
      </pc:sldChg>
      <pc:sldChg chg="modSp add mod">
        <pc:chgData name="Kristof Werling" userId="cdca5256-1f5e-4078-8ae7-911d5f643543" providerId="ADAL" clId="{8A5D42AB-FF57-4152-B5EE-5F489F666246}" dt="2022-05-04T20:32:45.218" v="3161" actId="20577"/>
        <pc:sldMkLst>
          <pc:docMk/>
          <pc:sldMk cId="2103561221" sldId="425"/>
        </pc:sldMkLst>
        <pc:spChg chg="mod">
          <ac:chgData name="Kristof Werling" userId="cdca5256-1f5e-4078-8ae7-911d5f643543" providerId="ADAL" clId="{8A5D42AB-FF57-4152-B5EE-5F489F666246}" dt="2022-05-04T20:32:45.218" v="3161" actId="20577"/>
          <ac:spMkLst>
            <pc:docMk/>
            <pc:sldMk cId="2103561221" sldId="425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4T20:34:33.526" v="3303" actId="20577"/>
        <pc:sldMkLst>
          <pc:docMk/>
          <pc:sldMk cId="1661958693" sldId="426"/>
        </pc:sldMkLst>
        <pc:spChg chg="mod">
          <ac:chgData name="Kristof Werling" userId="cdca5256-1f5e-4078-8ae7-911d5f643543" providerId="ADAL" clId="{8A5D42AB-FF57-4152-B5EE-5F489F666246}" dt="2022-05-04T20:34:33.526" v="3303" actId="20577"/>
          <ac:spMkLst>
            <pc:docMk/>
            <pc:sldMk cId="1661958693" sldId="426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7T00:41:39.082" v="6507" actId="20577"/>
        <pc:sldMkLst>
          <pc:docMk/>
          <pc:sldMk cId="3814737510" sldId="427"/>
        </pc:sldMkLst>
        <pc:spChg chg="mod">
          <ac:chgData name="Kristof Werling" userId="cdca5256-1f5e-4078-8ae7-911d5f643543" providerId="ADAL" clId="{8A5D42AB-FF57-4152-B5EE-5F489F666246}" dt="2022-05-07T00:41:39.082" v="6507" actId="20577"/>
          <ac:spMkLst>
            <pc:docMk/>
            <pc:sldMk cId="3814737510" sldId="427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4T20:55:57.830" v="4562" actId="27636"/>
        <pc:sldMkLst>
          <pc:docMk/>
          <pc:sldMk cId="4050308083" sldId="428"/>
        </pc:sldMkLst>
        <pc:spChg chg="mod">
          <ac:chgData name="Kristof Werling" userId="cdca5256-1f5e-4078-8ae7-911d5f643543" providerId="ADAL" clId="{8A5D42AB-FF57-4152-B5EE-5F489F666246}" dt="2022-05-04T20:55:57.830" v="4562" actId="27636"/>
          <ac:spMkLst>
            <pc:docMk/>
            <pc:sldMk cId="4050308083" sldId="428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4T20:45:14.084" v="3743" actId="20577"/>
        <pc:sldMkLst>
          <pc:docMk/>
          <pc:sldMk cId="1721330019" sldId="429"/>
        </pc:sldMkLst>
        <pc:spChg chg="mod">
          <ac:chgData name="Kristof Werling" userId="cdca5256-1f5e-4078-8ae7-911d5f643543" providerId="ADAL" clId="{8A5D42AB-FF57-4152-B5EE-5F489F666246}" dt="2022-05-04T20:45:14.084" v="3743" actId="20577"/>
          <ac:spMkLst>
            <pc:docMk/>
            <pc:sldMk cId="1721330019" sldId="429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7T00:44:41.202" v="6676" actId="20577"/>
        <pc:sldMkLst>
          <pc:docMk/>
          <pc:sldMk cId="4140294885" sldId="430"/>
        </pc:sldMkLst>
        <pc:spChg chg="mod">
          <ac:chgData name="Kristof Werling" userId="cdca5256-1f5e-4078-8ae7-911d5f643543" providerId="ADAL" clId="{8A5D42AB-FF57-4152-B5EE-5F489F666246}" dt="2022-05-07T00:44:41.202" v="6676" actId="20577"/>
          <ac:spMkLst>
            <pc:docMk/>
            <pc:sldMk cId="4140294885" sldId="430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4T21:00:59.635" v="4896" actId="20577"/>
        <pc:sldMkLst>
          <pc:docMk/>
          <pc:sldMk cId="2668605931" sldId="431"/>
        </pc:sldMkLst>
        <pc:spChg chg="mod">
          <ac:chgData name="Kristof Werling" userId="cdca5256-1f5e-4078-8ae7-911d5f643543" providerId="ADAL" clId="{8A5D42AB-FF57-4152-B5EE-5F489F666246}" dt="2022-05-04T21:00:59.635" v="4896" actId="20577"/>
          <ac:spMkLst>
            <pc:docMk/>
            <pc:sldMk cId="2668605931" sldId="431"/>
            <ac:spMk id="4" creationId="{4B025FC2-35EE-409A-B128-E320AD9A73CB}"/>
          </ac:spMkLst>
        </pc:spChg>
      </pc:sldChg>
      <pc:sldChg chg="modSp add del mod">
        <pc:chgData name="Kristof Werling" userId="cdca5256-1f5e-4078-8ae7-911d5f643543" providerId="ADAL" clId="{8A5D42AB-FF57-4152-B5EE-5F489F666246}" dt="2022-05-04T21:32:35.610" v="5551" actId="2696"/>
        <pc:sldMkLst>
          <pc:docMk/>
          <pc:sldMk cId="3451030412" sldId="432"/>
        </pc:sldMkLst>
        <pc:spChg chg="mod">
          <ac:chgData name="Kristof Werling" userId="cdca5256-1f5e-4078-8ae7-911d5f643543" providerId="ADAL" clId="{8A5D42AB-FF57-4152-B5EE-5F489F666246}" dt="2022-05-04T21:05:44.567" v="4956" actId="20577"/>
          <ac:spMkLst>
            <pc:docMk/>
            <pc:sldMk cId="3451030412" sldId="432"/>
            <ac:spMk id="4" creationId="{4B025FC2-35EE-409A-B128-E320AD9A73CB}"/>
          </ac:spMkLst>
        </pc:spChg>
      </pc:sldChg>
      <pc:sldChg chg="delSp modSp add mod">
        <pc:chgData name="Kristof Werling" userId="cdca5256-1f5e-4078-8ae7-911d5f643543" providerId="ADAL" clId="{8A5D42AB-FF57-4152-B5EE-5F489F666246}" dt="2022-05-04T21:21:54.274" v="5200" actId="5793"/>
        <pc:sldMkLst>
          <pc:docMk/>
          <pc:sldMk cId="2403264162" sldId="433"/>
        </pc:sldMkLst>
        <pc:spChg chg="mod">
          <ac:chgData name="Kristof Werling" userId="cdca5256-1f5e-4078-8ae7-911d5f643543" providerId="ADAL" clId="{8A5D42AB-FF57-4152-B5EE-5F489F666246}" dt="2022-05-04T21:21:54.274" v="5200" actId="5793"/>
          <ac:spMkLst>
            <pc:docMk/>
            <pc:sldMk cId="2403264162" sldId="433"/>
            <ac:spMk id="4" creationId="{4B025FC2-35EE-409A-B128-E320AD9A73CB}"/>
          </ac:spMkLst>
        </pc:spChg>
        <pc:picChg chg="del">
          <ac:chgData name="Kristof Werling" userId="cdca5256-1f5e-4078-8ae7-911d5f643543" providerId="ADAL" clId="{8A5D42AB-FF57-4152-B5EE-5F489F666246}" dt="2022-05-04T21:10:34.657" v="4967" actId="478"/>
          <ac:picMkLst>
            <pc:docMk/>
            <pc:sldMk cId="2403264162" sldId="433"/>
            <ac:picMk id="11266" creationId="{B6D5C08A-8713-59D9-F7C6-89EE6D4E017B}"/>
          </ac:picMkLst>
        </pc:picChg>
      </pc:sldChg>
      <pc:sldChg chg="modSp add mod">
        <pc:chgData name="Kristof Werling" userId="cdca5256-1f5e-4078-8ae7-911d5f643543" providerId="ADAL" clId="{8A5D42AB-FF57-4152-B5EE-5F489F666246}" dt="2022-05-04T21:31:55.753" v="5550" actId="20577"/>
        <pc:sldMkLst>
          <pc:docMk/>
          <pc:sldMk cId="745980715" sldId="434"/>
        </pc:sldMkLst>
        <pc:spChg chg="mod">
          <ac:chgData name="Kristof Werling" userId="cdca5256-1f5e-4078-8ae7-911d5f643543" providerId="ADAL" clId="{8A5D42AB-FF57-4152-B5EE-5F489F666246}" dt="2022-05-04T21:31:55.753" v="5550" actId="20577"/>
          <ac:spMkLst>
            <pc:docMk/>
            <pc:sldMk cId="745980715" sldId="434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6T23:20:39.187" v="6132" actId="20577"/>
        <pc:sldMkLst>
          <pc:docMk/>
          <pc:sldMk cId="3316099098" sldId="435"/>
        </pc:sldMkLst>
        <pc:spChg chg="mod">
          <ac:chgData name="Kristof Werling" userId="cdca5256-1f5e-4078-8ae7-911d5f643543" providerId="ADAL" clId="{8A5D42AB-FF57-4152-B5EE-5F489F666246}" dt="2022-05-06T23:20:39.187" v="6132" actId="20577"/>
          <ac:spMkLst>
            <pc:docMk/>
            <pc:sldMk cId="3316099098" sldId="435"/>
            <ac:spMk id="4" creationId="{4B025FC2-35EE-409A-B128-E320AD9A73CB}"/>
          </ac:spMkLst>
        </pc:spChg>
      </pc:sldChg>
      <pc:sldChg chg="modSp add mod ord">
        <pc:chgData name="Kristof Werling" userId="cdca5256-1f5e-4078-8ae7-911d5f643543" providerId="ADAL" clId="{8A5D42AB-FF57-4152-B5EE-5F489F666246}" dt="2022-05-06T23:26:37.247" v="6275" actId="20577"/>
        <pc:sldMkLst>
          <pc:docMk/>
          <pc:sldMk cId="2311121458" sldId="436"/>
        </pc:sldMkLst>
        <pc:spChg chg="mod">
          <ac:chgData name="Kristof Werling" userId="cdca5256-1f5e-4078-8ae7-911d5f643543" providerId="ADAL" clId="{8A5D42AB-FF57-4152-B5EE-5F489F666246}" dt="2022-05-06T23:26:37.247" v="6275" actId="20577"/>
          <ac:spMkLst>
            <pc:docMk/>
            <pc:sldMk cId="2311121458" sldId="436"/>
            <ac:spMk id="4" creationId="{4B025FC2-35EE-409A-B128-E320AD9A73CB}"/>
          </ac:spMkLst>
        </pc:spChg>
      </pc:sldChg>
      <pc:sldChg chg="modSp add mod">
        <pc:chgData name="Kristof Werling" userId="cdca5256-1f5e-4078-8ae7-911d5f643543" providerId="ADAL" clId="{8A5D42AB-FF57-4152-B5EE-5F489F666246}" dt="2022-05-06T23:31:36.820" v="6492" actId="20577"/>
        <pc:sldMkLst>
          <pc:docMk/>
          <pc:sldMk cId="808697360" sldId="437"/>
        </pc:sldMkLst>
        <pc:spChg chg="mod">
          <ac:chgData name="Kristof Werling" userId="cdca5256-1f5e-4078-8ae7-911d5f643543" providerId="ADAL" clId="{8A5D42AB-FF57-4152-B5EE-5F489F666246}" dt="2022-05-06T23:31:36.820" v="6492" actId="20577"/>
          <ac:spMkLst>
            <pc:docMk/>
            <pc:sldMk cId="808697360" sldId="437"/>
            <ac:spMk id="4" creationId="{4B025FC2-35EE-409A-B128-E320AD9A73C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2F07B3D-3D0D-4E8F-A073-DC1BFC19A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dirty="0"/>
              <a:t>Kristof Werling</a:t>
            </a:r>
          </a:p>
          <a:p>
            <a:r>
              <a:rPr lang="de-DE" dirty="0"/>
              <a:t>April 2022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F2F1D0-6EE9-41F8-8421-241CA922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AF8D15-8CCB-4C10-9CF6-5E55DF53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Tutorial</a:t>
            </a:r>
          </a:p>
        </p:txBody>
      </p:sp>
    </p:spTree>
    <p:extLst>
      <p:ext uri="{BB962C8B-B14F-4D97-AF65-F5344CB8AC3E}">
        <p14:creationId xmlns:p14="http://schemas.microsoft.com/office/powerpoint/2010/main" val="3460591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 </a:t>
            </a:r>
            <a:r>
              <a:rPr lang="de-DE" dirty="0" err="1"/>
              <a:t>Console</a:t>
            </a:r>
            <a:r>
              <a:rPr lang="de-DE" dirty="0"/>
              <a:t> (Command Prompt)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3D6C4-4840-40CC-AC84-17E24B3B7B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ade Gothic LT Pro" panose="020B05030403030200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LT Pro" panose="020B0503040303020004" pitchFamily="34" charset="0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911B94-3FD1-5F54-303F-537976A91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7358F2-6E03-B229-9113-64DE015CFD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Click on he </a:t>
            </a:r>
            <a:r>
              <a:rPr lang="de-DE" dirty="0" err="1"/>
              <a:t>windows</a:t>
            </a:r>
            <a:r>
              <a:rPr lang="de-DE" dirty="0"/>
              <a:t> </a:t>
            </a:r>
            <a:r>
              <a:rPr lang="de-DE" dirty="0" err="1"/>
              <a:t>Ican</a:t>
            </a:r>
            <a:r>
              <a:rPr lang="de-DE" dirty="0"/>
              <a:t> in he </a:t>
            </a:r>
            <a:r>
              <a:rPr lang="de-DE" dirty="0" err="1"/>
              <a:t>task</a:t>
            </a:r>
            <a:r>
              <a:rPr lang="de-DE" dirty="0"/>
              <a:t> bar </a:t>
            </a:r>
            <a:r>
              <a:rPr lang="de-DE" dirty="0" err="1"/>
              <a:t>to</a:t>
            </a:r>
            <a:r>
              <a:rPr lang="de-DE" dirty="0"/>
              <a:t> 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menu</a:t>
            </a:r>
            <a:br>
              <a:rPr lang="de-DE" dirty="0"/>
            </a:b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Start </a:t>
            </a:r>
            <a:r>
              <a:rPr lang="de-DE" dirty="0" err="1"/>
              <a:t>typing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letters</a:t>
            </a:r>
            <a:r>
              <a:rPr lang="de-DE" dirty="0"/>
              <a:t> „</a:t>
            </a:r>
            <a:r>
              <a:rPr lang="de-DE" dirty="0" err="1"/>
              <a:t>cmd</a:t>
            </a:r>
            <a:r>
              <a:rPr lang="de-DE" dirty="0"/>
              <a:t>“  (stand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.</a:t>
            </a:r>
            <a:br>
              <a:rPr lang="de-DE" dirty="0"/>
            </a:b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screen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open </a:t>
            </a:r>
            <a:r>
              <a:rPr lang="de-DE" dirty="0" err="1"/>
              <a:t>the</a:t>
            </a:r>
            <a:r>
              <a:rPr lang="de-DE" dirty="0"/>
              <a:t> „Command </a:t>
            </a:r>
            <a:r>
              <a:rPr lang="de-DE" dirty="0" err="1"/>
              <a:t>Promt</a:t>
            </a:r>
            <a:r>
              <a:rPr lang="de-DE" dirty="0"/>
              <a:t>“ </a:t>
            </a:r>
            <a:r>
              <a:rPr lang="de-DE" dirty="0" err="1"/>
              <a:t>Application</a:t>
            </a: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B4321B-86F5-68C3-5537-1362617CD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" t="31435" r="56901"/>
          <a:stretch/>
        </p:blipFill>
        <p:spPr>
          <a:xfrm>
            <a:off x="6589715" y="2239720"/>
            <a:ext cx="4613656" cy="394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0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DOS </a:t>
            </a:r>
            <a:r>
              <a:rPr lang="de-DE" dirty="0" err="1"/>
              <a:t>Commands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managing</a:t>
            </a:r>
            <a:r>
              <a:rPr lang="de-DE" dirty="0"/>
              <a:t> </a:t>
            </a:r>
            <a:r>
              <a:rPr lang="de-DE" dirty="0" err="1"/>
              <a:t>directories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3D6C4-4840-40CC-AC84-17E24B3B7B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ade Gothic LT Pro" panose="020B05030403030200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LT Pro" panose="020B0503040303020004" pitchFamily="34" charset="0"/>
              <a:ea typeface="+mn-ea"/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7D00C9-17B0-3CE4-FF22-DBAA292D76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035041"/>
              </p:ext>
            </p:extLst>
          </p:nvPr>
        </p:nvGraphicFramePr>
        <p:xfrm>
          <a:off x="442913" y="1825625"/>
          <a:ext cx="11215686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843">
                  <a:extLst>
                    <a:ext uri="{9D8B030D-6E8A-4147-A177-3AD203B41FA5}">
                      <a16:colId xmlns:a16="http://schemas.microsoft.com/office/drawing/2014/main" val="4060859007"/>
                    </a:ext>
                  </a:extLst>
                </a:gridCol>
                <a:gridCol w="5607843">
                  <a:extLst>
                    <a:ext uri="{9D8B030D-6E8A-4147-A177-3AD203B41FA5}">
                      <a16:colId xmlns:a16="http://schemas.microsoft.com/office/drawing/2014/main" val="1976413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DOS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81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cd  &lt;</a:t>
                      </a:r>
                      <a:r>
                        <a:rPr lang="de-DE" dirty="0" err="1"/>
                        <a:t>directory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r>
                        <a:rPr lang="de-DE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u="sng" dirty="0"/>
                        <a:t>C</a:t>
                      </a:r>
                      <a:r>
                        <a:rPr lang="de-DE" dirty="0"/>
                        <a:t>hange </a:t>
                      </a:r>
                      <a:r>
                        <a:rPr lang="de-DE" b="1" u="sng" dirty="0"/>
                        <a:t>D</a:t>
                      </a:r>
                      <a:r>
                        <a:rPr lang="de-DE" dirty="0"/>
                        <a:t>irectory:  Go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actual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directory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&lt;</a:t>
                      </a:r>
                      <a:r>
                        <a:rPr lang="de-DE" dirty="0" err="1"/>
                        <a:t>directory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r>
                        <a:rPr lang="de-DE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09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md  &lt;</a:t>
                      </a:r>
                      <a:r>
                        <a:rPr lang="de-DE" dirty="0" err="1"/>
                        <a:t>directory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r>
                        <a:rPr lang="de-DE" dirty="0"/>
                        <a:t>&gt;  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  </a:t>
                      </a:r>
                      <a:r>
                        <a:rPr lang="de-DE" dirty="0" err="1"/>
                        <a:t>mkdir</a:t>
                      </a:r>
                      <a:r>
                        <a:rPr lang="de-DE" dirty="0"/>
                        <a:t> &lt;</a:t>
                      </a:r>
                      <a:r>
                        <a:rPr lang="de-DE" dirty="0" err="1"/>
                        <a:t>directory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r>
                        <a:rPr lang="de-DE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u="sng" dirty="0" err="1"/>
                        <a:t>M</a:t>
                      </a:r>
                      <a:r>
                        <a:rPr lang="de-DE" dirty="0" err="1"/>
                        <a:t>ake</a:t>
                      </a:r>
                      <a:r>
                        <a:rPr lang="de-DE" dirty="0"/>
                        <a:t> </a:t>
                      </a:r>
                      <a:r>
                        <a:rPr lang="de-DE" b="1" u="sng" dirty="0"/>
                        <a:t>D</a:t>
                      </a:r>
                      <a:r>
                        <a:rPr lang="de-DE" dirty="0"/>
                        <a:t>irectory:  Create a </a:t>
                      </a:r>
                      <a:r>
                        <a:rPr lang="de-DE" dirty="0" err="1"/>
                        <a:t>new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directory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rd</a:t>
                      </a:r>
                      <a:r>
                        <a:rPr lang="de-DE" dirty="0"/>
                        <a:t>  &lt;</a:t>
                      </a:r>
                      <a:r>
                        <a:rPr lang="de-DE" dirty="0" err="1"/>
                        <a:t>directory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r>
                        <a:rPr lang="de-DE" dirty="0"/>
                        <a:t>&gt;  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  </a:t>
                      </a:r>
                      <a:r>
                        <a:rPr lang="de-DE" dirty="0" err="1"/>
                        <a:t>rmdir</a:t>
                      </a:r>
                      <a:r>
                        <a:rPr lang="de-DE" dirty="0"/>
                        <a:t> &lt;</a:t>
                      </a:r>
                      <a:r>
                        <a:rPr lang="de-DE" dirty="0" err="1"/>
                        <a:t>directory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r>
                        <a:rPr lang="de-DE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u="sng" dirty="0"/>
                        <a:t>R</a:t>
                      </a:r>
                      <a:r>
                        <a:rPr lang="de-DE" dirty="0"/>
                        <a:t>emove </a:t>
                      </a:r>
                      <a:r>
                        <a:rPr lang="de-DE" b="1" u="sng" dirty="0"/>
                        <a:t>D</a:t>
                      </a:r>
                      <a:r>
                        <a:rPr lang="de-DE" dirty="0"/>
                        <a:t>irectory:  Delete a </a:t>
                      </a:r>
                      <a:r>
                        <a:rPr lang="de-DE" dirty="0" err="1"/>
                        <a:t>directory</a:t>
                      </a:r>
                      <a:r>
                        <a:rPr lang="de-DE" dirty="0"/>
                        <a:t>. The </a:t>
                      </a:r>
                      <a:r>
                        <a:rPr lang="de-DE" dirty="0" err="1"/>
                        <a:t>directory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must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empty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5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ren</a:t>
                      </a:r>
                      <a:r>
                        <a:rPr lang="de-DE" dirty="0"/>
                        <a:t>  &lt;</a:t>
                      </a:r>
                      <a:r>
                        <a:rPr lang="de-DE" dirty="0" err="1"/>
                        <a:t>old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directory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r>
                        <a:rPr lang="de-DE" dirty="0"/>
                        <a:t>&gt;  &lt;</a:t>
                      </a:r>
                      <a:r>
                        <a:rPr lang="de-DE" dirty="0" err="1"/>
                        <a:t>new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directory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r>
                        <a:rPr lang="de-DE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u="sng" dirty="0" err="1"/>
                        <a:t>R</a:t>
                      </a:r>
                      <a:r>
                        <a:rPr lang="de-DE" dirty="0" err="1"/>
                        <a:t>ename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direcrtory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898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54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6850-1DE8-A81B-D3DA-002718F2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DOS Text-Wildcards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5238C6-4AC4-A291-1352-9CBBD557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984F297-3638-C7D2-6A3A-11AC7425F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709539"/>
              </p:ext>
            </p:extLst>
          </p:nvPr>
        </p:nvGraphicFramePr>
        <p:xfrm>
          <a:off x="442913" y="1825625"/>
          <a:ext cx="11215686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501">
                  <a:extLst>
                    <a:ext uri="{9D8B030D-6E8A-4147-A177-3AD203B41FA5}">
                      <a16:colId xmlns:a16="http://schemas.microsoft.com/office/drawing/2014/main" val="1567553060"/>
                    </a:ext>
                  </a:extLst>
                </a:gridCol>
                <a:gridCol w="8619185">
                  <a:extLst>
                    <a:ext uri="{9D8B030D-6E8A-4147-A177-3AD203B41FA5}">
                      <a16:colId xmlns:a16="http://schemas.microsoft.com/office/drawing/2014/main" val="550674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Wildcard </a:t>
                      </a:r>
                      <a:r>
                        <a:rPr lang="de-DE" dirty="0" err="1"/>
                        <a:t>character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0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Stands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zero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characters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403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Stands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exactly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character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684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2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3A649F-F249-0F43-73B3-9241D84A8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91033E-6C6F-3C81-DFFD-8969E8B7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0D36F9-CD0F-5E03-58BB-58BD384C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3" y="3886200"/>
            <a:ext cx="8832401" cy="859055"/>
          </a:xfrm>
        </p:spPr>
        <p:txBody>
          <a:bodyPr>
            <a:normAutofit/>
          </a:bodyPr>
          <a:lstStyle/>
          <a:p>
            <a:r>
              <a:rPr lang="de-DE" dirty="0"/>
              <a:t>Initialize a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30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F74F2A-B9E7-243D-7A27-5FE936C1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a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F0DBE-B55A-1E91-27D3-B19D1DC8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026A3-9ED9-8CA1-A96E-EE96CC805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in a </a:t>
            </a:r>
            <a:r>
              <a:rPr lang="de-DE" dirty="0" err="1"/>
              <a:t>directory</a:t>
            </a:r>
            <a:r>
              <a:rPr lang="de-DE" dirty="0"/>
              <a:t>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	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init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(</a:t>
            </a:r>
            <a:r>
              <a:rPr lang="de-DE" dirty="0" err="1"/>
              <a:t>hidden</a:t>
            </a:r>
            <a:r>
              <a:rPr lang="de-DE" dirty="0"/>
              <a:t>)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“.</a:t>
            </a:r>
            <a:r>
              <a:rPr lang="de-DE" dirty="0" err="1"/>
              <a:t>git</a:t>
            </a:r>
            <a:r>
              <a:rPr lang="de-DE" dirty="0"/>
              <a:t> “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</a:t>
            </a:r>
            <a:r>
              <a:rPr lang="de-DE" dirty="0" err="1"/>
              <a:t>an</a:t>
            </a:r>
            <a:r>
              <a:rPr lang="de-DE" dirty="0"/>
              <a:t>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4288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E745ED-D1C8-1B42-8D53-73D1DF2AEE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DD6C2A-63DE-71F2-DDBA-A49A4D7E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Repositories</a:t>
            </a:r>
            <a:r>
              <a:rPr lang="de-DE" dirty="0"/>
              <a:t> in </a:t>
            </a:r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4941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Relationship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repositories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4C6EB1B-7882-0AF2-8F44-E1F7DCF25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, like a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repository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Often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remote </a:t>
            </a:r>
            <a:r>
              <a:rPr lang="de-DE" dirty="0" err="1"/>
              <a:t>repository</a:t>
            </a:r>
            <a:r>
              <a:rPr lang="de-DE" dirty="0"/>
              <a:t> (on GitHub)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declared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syncing</a:t>
            </a:r>
            <a:r>
              <a:rPr lang="de-DE" dirty="0"/>
              <a:t> </a:t>
            </a:r>
            <a:r>
              <a:rPr lang="de-DE" dirty="0" err="1"/>
              <a:t>with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repositories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synced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hold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information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2254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Relationship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repositories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E7FD45-B533-A3E4-B499-EA992FBA9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like </a:t>
            </a:r>
            <a:r>
              <a:rPr lang="de-DE" dirty="0" err="1"/>
              <a:t>this</a:t>
            </a:r>
            <a:r>
              <a:rPr lang="de-DE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911B94-3FD1-5F54-303F-537976A91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7358F2-6E03-B229-9113-64DE015CFD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all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repositories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synced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information</a:t>
            </a:r>
            <a:r>
              <a:rPr lang="de-DE" dirty="0"/>
              <a:t> –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br>
              <a:rPr lang="de-DE" dirty="0"/>
            </a:br>
            <a:endParaRPr lang="de-DE" dirty="0"/>
          </a:p>
          <a:p>
            <a:r>
              <a:rPr lang="de-DE" dirty="0"/>
              <a:t>The remote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considered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Master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agreement</a:t>
            </a:r>
            <a:r>
              <a:rPr lang="de-DE" dirty="0"/>
              <a:t>. In </a:t>
            </a:r>
            <a:r>
              <a:rPr lang="de-DE" dirty="0" err="1"/>
              <a:t>theory</a:t>
            </a:r>
            <a:r>
              <a:rPr lang="de-DE" dirty="0"/>
              <a:t>,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in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role</a:t>
            </a:r>
            <a:r>
              <a:rPr lang="de-DE" dirty="0"/>
              <a:t>, </a:t>
            </a:r>
            <a:r>
              <a:rPr lang="de-DE" dirty="0" err="1"/>
              <a:t>too</a:t>
            </a:r>
            <a:br>
              <a:rPr lang="de-DE" dirty="0"/>
            </a:br>
            <a:endParaRPr lang="de-DE" dirty="0"/>
          </a:p>
          <a:p>
            <a:r>
              <a:rPr lang="de-DE" dirty="0"/>
              <a:t>User A and User B will </a:t>
            </a:r>
            <a:r>
              <a:rPr lang="de-DE" dirty="0" err="1"/>
              <a:t>sync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and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remote </a:t>
            </a:r>
            <a:r>
              <a:rPr lang="de-DE" dirty="0" err="1"/>
              <a:t>repository</a:t>
            </a:r>
            <a:r>
              <a:rPr lang="de-DE" dirty="0"/>
              <a:t> and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internaction</a:t>
            </a:r>
            <a:r>
              <a:rPr lang="de-DE" dirty="0"/>
              <a:t> </a:t>
            </a:r>
            <a:r>
              <a:rPr lang="de-DE" dirty="0" err="1"/>
              <a:t>beween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.</a:t>
            </a:r>
          </a:p>
        </p:txBody>
      </p:sp>
      <p:pic>
        <p:nvPicPr>
          <p:cNvPr id="5" name="Picture 2" descr="thumb image">
            <a:extLst>
              <a:ext uri="{FF2B5EF4-FFF2-40B4-BE49-F238E27FC236}">
                <a16:creationId xmlns:a16="http://schemas.microsoft.com/office/drawing/2014/main" id="{38A9A2A4-DA1C-8A9C-489E-C907B1612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025" y="4352926"/>
            <a:ext cx="1179671" cy="108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C92682-637C-3D10-13F9-0BE63B6AED46}"/>
              </a:ext>
            </a:extLst>
          </p:cNvPr>
          <p:cNvSpPr txBox="1"/>
          <p:nvPr/>
        </p:nvSpPr>
        <p:spPr>
          <a:xfrm>
            <a:off x="6768082" y="4703491"/>
            <a:ext cx="11192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Repository</a:t>
            </a:r>
            <a:br>
              <a:rPr lang="de-DE" sz="1400" b="1" dirty="0"/>
            </a:br>
            <a:r>
              <a:rPr lang="de-DE" sz="1400" b="1" dirty="0" err="1"/>
              <a:t>Local</a:t>
            </a:r>
            <a:br>
              <a:rPr lang="de-DE" sz="1400" b="1" dirty="0"/>
            </a:br>
            <a:r>
              <a:rPr lang="de-DE" sz="1400" b="1" dirty="0"/>
              <a:t>User A</a:t>
            </a:r>
          </a:p>
        </p:txBody>
      </p:sp>
      <p:pic>
        <p:nvPicPr>
          <p:cNvPr id="13" name="Picture 2" descr="thumb image">
            <a:extLst>
              <a:ext uri="{FF2B5EF4-FFF2-40B4-BE49-F238E27FC236}">
                <a16:creationId xmlns:a16="http://schemas.microsoft.com/office/drawing/2014/main" id="{0CCA687A-23F2-3462-CF37-D0B03125A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529" y="4352926"/>
            <a:ext cx="1179671" cy="108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ADC082-6EDC-6D2A-7B66-2265CDDB7A46}"/>
              </a:ext>
            </a:extLst>
          </p:cNvPr>
          <p:cNvSpPr txBox="1"/>
          <p:nvPr/>
        </p:nvSpPr>
        <p:spPr>
          <a:xfrm>
            <a:off x="10108586" y="4703491"/>
            <a:ext cx="11192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Repository</a:t>
            </a:r>
            <a:br>
              <a:rPr lang="de-DE" sz="1400" b="1" dirty="0"/>
            </a:br>
            <a:r>
              <a:rPr lang="de-DE" sz="1400" b="1" dirty="0" err="1"/>
              <a:t>Local</a:t>
            </a:r>
            <a:br>
              <a:rPr lang="de-DE" sz="1400" b="1" dirty="0"/>
            </a:br>
            <a:r>
              <a:rPr lang="de-DE" sz="1400" b="1" dirty="0"/>
              <a:t>User B</a:t>
            </a:r>
          </a:p>
        </p:txBody>
      </p:sp>
      <p:pic>
        <p:nvPicPr>
          <p:cNvPr id="16" name="Picture 2" descr="thumb image">
            <a:extLst>
              <a:ext uri="{FF2B5EF4-FFF2-40B4-BE49-F238E27FC236}">
                <a16:creationId xmlns:a16="http://schemas.microsoft.com/office/drawing/2014/main" id="{60B0FBEE-9886-F439-95A7-8FC910CBC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015" y="2884385"/>
            <a:ext cx="1179671" cy="108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9042D0-CB28-5888-89B6-54E26401E31A}"/>
              </a:ext>
            </a:extLst>
          </p:cNvPr>
          <p:cNvSpPr txBox="1"/>
          <p:nvPr/>
        </p:nvSpPr>
        <p:spPr>
          <a:xfrm>
            <a:off x="8351072" y="3234950"/>
            <a:ext cx="11192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Repository</a:t>
            </a:r>
            <a:br>
              <a:rPr lang="de-DE" sz="1400" b="1" dirty="0"/>
            </a:br>
            <a:r>
              <a:rPr lang="de-DE" sz="1400" b="1" dirty="0"/>
              <a:t>Remote</a:t>
            </a:r>
            <a:br>
              <a:rPr lang="de-DE" sz="1400" b="1" dirty="0"/>
            </a:br>
            <a:r>
              <a:rPr lang="de-DE" sz="1400" b="1" dirty="0" err="1"/>
              <a:t>Github</a:t>
            </a:r>
            <a:endParaRPr lang="de-DE" sz="1400" b="1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1384E81-0DFA-A95A-1ED6-53156BA8EB62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7306733" y="3444128"/>
            <a:ext cx="923926" cy="893671"/>
          </a:xfrm>
          <a:prstGeom prst="bentConnector3">
            <a:avLst>
              <a:gd name="adj1" fmla="val 10024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0A8A4BE-A792-0CEF-94B6-13DABEF99820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V="1">
            <a:off x="9629775" y="3320336"/>
            <a:ext cx="996984" cy="1068196"/>
          </a:xfrm>
          <a:prstGeom prst="bentConnector2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0B99854-9081-B4DD-559C-70DA304AD2CD}"/>
              </a:ext>
            </a:extLst>
          </p:cNvPr>
          <p:cNvSpPr txBox="1"/>
          <p:nvPr/>
        </p:nvSpPr>
        <p:spPr>
          <a:xfrm>
            <a:off x="8840556" y="4574374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/>
              <a:t>//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7473D0C-D3D4-F27D-E35C-D59D2AA6D4D8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7947755" y="4897540"/>
            <a:ext cx="892801" cy="2"/>
          </a:xfrm>
          <a:prstGeom prst="bent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33ECF8D-6304-DDBE-B31C-8A4D250E459F}"/>
              </a:ext>
            </a:extLst>
          </p:cNvPr>
          <p:cNvCxnSpPr>
            <a:cxnSpLocks/>
            <a:stCxn id="13" idx="1"/>
            <a:endCxn id="24" idx="3"/>
          </p:cNvCxnSpPr>
          <p:nvPr/>
        </p:nvCxnSpPr>
        <p:spPr>
          <a:xfrm rot="10800000">
            <a:off x="9281703" y="4897541"/>
            <a:ext cx="790827" cy="1"/>
          </a:xfrm>
          <a:prstGeom prst="bentConnector3">
            <a:avLst>
              <a:gd name="adj1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18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E745ED-D1C8-1B42-8D53-73D1DF2AEE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DD6C2A-63DE-71F2-DDBA-A49A4D7E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9650502" cy="85905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Exercises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repositories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6016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E7FD45-B533-A3E4-B499-EA992FBA9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exercises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911B94-3FD1-5F54-303F-537976A91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7358F2-6E03-B229-9113-64DE015CFD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installed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and </a:t>
            </a:r>
            <a:r>
              <a:rPr lang="de-DE" dirty="0" err="1"/>
              <a:t>e-mail</a:t>
            </a:r>
            <a:r>
              <a:rPr lang="de-DE" dirty="0"/>
              <a:t> </a:t>
            </a:r>
            <a:r>
              <a:rPr lang="de-DE" dirty="0" err="1"/>
              <a:t>address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, </a:t>
            </a:r>
            <a:r>
              <a:rPr lang="de-DE" dirty="0" err="1"/>
              <a:t>preferably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global </a:t>
            </a:r>
            <a:r>
              <a:rPr lang="de-DE" dirty="0" err="1"/>
              <a:t>level</a:t>
            </a:r>
            <a:r>
              <a:rPr lang="de-DE" dirty="0"/>
              <a:t>.</a:t>
            </a:r>
            <a:br>
              <a:rPr lang="de-DE" dirty="0"/>
            </a:br>
            <a:endParaRPr lang="de-DE" dirty="0"/>
          </a:p>
          <a:p>
            <a:r>
              <a:rPr lang="de-DE" dirty="0"/>
              <a:t>Create a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named</a:t>
            </a:r>
            <a:r>
              <a:rPr lang="de-DE" dirty="0"/>
              <a:t> “TestRep01“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like (and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)</a:t>
            </a:r>
            <a:br>
              <a:rPr lang="de-DE" dirty="0"/>
            </a:br>
            <a:endParaRPr lang="de-DE" dirty="0"/>
          </a:p>
          <a:p>
            <a:r>
              <a:rPr lang="de-DE" dirty="0"/>
              <a:t>Go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and </a:t>
            </a:r>
            <a:r>
              <a:rPr lang="de-DE" dirty="0" err="1"/>
              <a:t>initialize</a:t>
            </a:r>
            <a:r>
              <a:rPr lang="de-DE" dirty="0"/>
              <a:t> a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.</a:t>
            </a:r>
          </a:p>
        </p:txBody>
      </p:sp>
      <p:pic>
        <p:nvPicPr>
          <p:cNvPr id="5" name="Picture 2" descr="thumb image">
            <a:extLst>
              <a:ext uri="{FF2B5EF4-FFF2-40B4-BE49-F238E27FC236}">
                <a16:creationId xmlns:a16="http://schemas.microsoft.com/office/drawing/2014/main" id="{38A9A2A4-DA1C-8A9C-489E-C907B1612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239" y="3687903"/>
            <a:ext cx="1179671" cy="108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C92682-637C-3D10-13F9-0BE63B6AED46}"/>
              </a:ext>
            </a:extLst>
          </p:cNvPr>
          <p:cNvSpPr txBox="1"/>
          <p:nvPr/>
        </p:nvSpPr>
        <p:spPr>
          <a:xfrm>
            <a:off x="8672296" y="4038468"/>
            <a:ext cx="11192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Repository</a:t>
            </a:r>
            <a:br>
              <a:rPr lang="de-DE" sz="1400" b="1" dirty="0"/>
            </a:br>
            <a:r>
              <a:rPr lang="de-DE" sz="1400" b="1" dirty="0" err="1"/>
              <a:t>Local</a:t>
            </a:r>
            <a:br>
              <a:rPr lang="de-DE" sz="1400" b="1" dirty="0"/>
            </a:br>
            <a:r>
              <a:rPr lang="de-DE" sz="1400" b="1" dirty="0"/>
              <a:t>TestRep01</a:t>
            </a:r>
          </a:p>
        </p:txBody>
      </p:sp>
    </p:spTree>
    <p:extLst>
      <p:ext uri="{BB962C8B-B14F-4D97-AF65-F5344CB8AC3E}">
        <p14:creationId xmlns:p14="http://schemas.microsoft.com/office/powerpoint/2010/main" val="144998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4C1F71-D406-B322-B4BE-9379A28A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about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10DCA2-43A2-4E85-BA63-0F8D1E73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2620E-48F7-9519-7DCC-50F5DC7A8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Focus </a:t>
            </a:r>
            <a:r>
              <a:rPr lang="de-DE" dirty="0" err="1"/>
              <a:t>is</a:t>
            </a:r>
            <a:r>
              <a:rPr lang="de-DE" dirty="0"/>
              <a:t> on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commands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different UI-clients </a:t>
            </a:r>
            <a:r>
              <a:rPr lang="de-DE" dirty="0" err="1"/>
              <a:t>available</a:t>
            </a:r>
            <a:r>
              <a:rPr lang="de-DE" dirty="0"/>
              <a:t>. By </a:t>
            </a:r>
            <a:r>
              <a:rPr lang="de-DE" dirty="0" err="1"/>
              <a:t>knowing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anyone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891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E7FD45-B533-A3E4-B499-EA992FBA9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Create a </a:t>
            </a:r>
            <a:r>
              <a:rPr lang="de-DE" dirty="0" err="1"/>
              <a:t>file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911B94-3FD1-5F54-303F-537976A91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7358F2-6E03-B229-9113-64DE015CFD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TestRep01 </a:t>
            </a:r>
            <a:r>
              <a:rPr lang="de-DE" dirty="0" err="1"/>
              <a:t>directory</a:t>
            </a:r>
            <a:r>
              <a:rPr lang="de-DE" dirty="0"/>
              <a:t>: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Create a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t1.txt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Write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file: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initial </a:t>
            </a:r>
            <a:r>
              <a:rPr lang="de-DE" dirty="0" err="1"/>
              <a:t>text</a:t>
            </a:r>
            <a:r>
              <a:rPr lang="de-DE" dirty="0"/>
              <a:t> I am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check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</p:txBody>
      </p:sp>
      <p:pic>
        <p:nvPicPr>
          <p:cNvPr id="5" name="Picture 2" descr="thumb image">
            <a:extLst>
              <a:ext uri="{FF2B5EF4-FFF2-40B4-BE49-F238E27FC236}">
                <a16:creationId xmlns:a16="http://schemas.microsoft.com/office/drawing/2014/main" id="{38A9A2A4-DA1C-8A9C-489E-C907B1612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239" y="3687903"/>
            <a:ext cx="1179671" cy="108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C92682-637C-3D10-13F9-0BE63B6AED46}"/>
              </a:ext>
            </a:extLst>
          </p:cNvPr>
          <p:cNvSpPr txBox="1"/>
          <p:nvPr/>
        </p:nvSpPr>
        <p:spPr>
          <a:xfrm>
            <a:off x="8672296" y="4038468"/>
            <a:ext cx="11192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Repository</a:t>
            </a:r>
            <a:br>
              <a:rPr lang="de-DE" sz="1400" b="1" dirty="0"/>
            </a:br>
            <a:r>
              <a:rPr lang="de-DE" sz="1400" b="1" dirty="0" err="1"/>
              <a:t>Local</a:t>
            </a:r>
            <a:br>
              <a:rPr lang="de-DE" sz="1400" b="1" dirty="0"/>
            </a:br>
            <a:r>
              <a:rPr lang="de-DE" sz="1400" b="1" dirty="0"/>
              <a:t>TestRep01</a:t>
            </a:r>
          </a:p>
        </p:txBody>
      </p:sp>
    </p:spTree>
    <p:extLst>
      <p:ext uri="{BB962C8B-B14F-4D97-AF65-F5344CB8AC3E}">
        <p14:creationId xmlns:p14="http://schemas.microsoft.com/office/powerpoint/2010/main" val="948242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Committing</a:t>
            </a:r>
            <a:r>
              <a:rPr lang="de-DE" dirty="0"/>
              <a:t> a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E7FD45-B533-A3E4-B499-EA992FBA9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repository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911B94-3FD1-5F54-303F-537976A91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7358F2-6E03-B229-9113-64DE015CFD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First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modified</a:t>
            </a:r>
            <a:r>
              <a:rPr lang="de-DE" dirty="0"/>
              <a:t>, </a:t>
            </a:r>
            <a:r>
              <a:rPr lang="de-DE" dirty="0" err="1"/>
              <a:t>added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deleted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This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 multiple </a:t>
            </a:r>
            <a:r>
              <a:rPr lang="de-DE" dirty="0" err="1"/>
              <a:t>times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needed</a:t>
            </a:r>
            <a:br>
              <a:rPr lang="de-DE" dirty="0"/>
            </a:br>
            <a:br>
              <a:rPr lang="de-DE" dirty="0"/>
            </a:br>
            <a:r>
              <a:rPr lang="de-DE" dirty="0"/>
              <a:t>As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still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removed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wished</a:t>
            </a:r>
            <a:r>
              <a:rPr lang="de-DE" dirty="0"/>
              <a:t>.</a:t>
            </a:r>
            <a:br>
              <a:rPr lang="de-DE" dirty="0"/>
            </a:b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satisfied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committed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.</a:t>
            </a:r>
          </a:p>
        </p:txBody>
      </p:sp>
      <p:pic>
        <p:nvPicPr>
          <p:cNvPr id="5" name="Picture 2" descr="thumb image">
            <a:extLst>
              <a:ext uri="{FF2B5EF4-FFF2-40B4-BE49-F238E27FC236}">
                <a16:creationId xmlns:a16="http://schemas.microsoft.com/office/drawing/2014/main" id="{38A9A2A4-DA1C-8A9C-489E-C907B1612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239" y="3687903"/>
            <a:ext cx="1179671" cy="108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C92682-637C-3D10-13F9-0BE63B6AED46}"/>
              </a:ext>
            </a:extLst>
          </p:cNvPr>
          <p:cNvSpPr txBox="1"/>
          <p:nvPr/>
        </p:nvSpPr>
        <p:spPr>
          <a:xfrm>
            <a:off x="8672296" y="4038468"/>
            <a:ext cx="11192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Repository</a:t>
            </a:r>
            <a:br>
              <a:rPr lang="de-DE" sz="1400" b="1" dirty="0"/>
            </a:br>
            <a:r>
              <a:rPr lang="de-DE" sz="1400" b="1" dirty="0" err="1"/>
              <a:t>Local</a:t>
            </a:r>
            <a:br>
              <a:rPr lang="de-DE" sz="1400" b="1" dirty="0"/>
            </a:br>
            <a:r>
              <a:rPr lang="de-DE" sz="1400" b="1" dirty="0"/>
              <a:t>TestRep01</a:t>
            </a:r>
          </a:p>
        </p:txBody>
      </p:sp>
    </p:spTree>
    <p:extLst>
      <p:ext uri="{BB962C8B-B14F-4D97-AF65-F5344CB8AC3E}">
        <p14:creationId xmlns:p14="http://schemas.microsoft.com/office/powerpoint/2010/main" val="1874302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Committing</a:t>
            </a:r>
            <a:r>
              <a:rPr lang="de-DE" dirty="0"/>
              <a:t> a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E7FD45-B533-A3E4-B499-EA992FBA9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Commands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repository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911B94-3FD1-5F54-303F-537976A91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7358F2-6E03-B229-9113-64DE015CFD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Staging</a:t>
            </a:r>
            <a:r>
              <a:rPr lang="de-DE" dirty="0"/>
              <a:t>: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–all</a:t>
            </a:r>
            <a:br>
              <a:rPr lang="de-DE" dirty="0"/>
            </a:b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, but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–all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being</a:t>
            </a:r>
            <a:r>
              <a:rPr lang="de-DE" dirty="0"/>
              <a:t>)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Finally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: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–a –m “&lt;&lt;Comment&gt;&gt;“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EDB439-03F9-C538-B6FF-8E2B6BAEF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715" y="2742406"/>
            <a:ext cx="44958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96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Committing</a:t>
            </a:r>
            <a:r>
              <a:rPr lang="de-DE" dirty="0"/>
              <a:t> a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E7FD45-B533-A3E4-B499-EA992FBA9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Commands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repository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911B94-3FD1-5F54-303F-537976A91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7358F2-6E03-B229-9113-64DE015CFD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ever</a:t>
            </a:r>
            <a:r>
              <a:rPr lang="de-DE" dirty="0"/>
              <a:t> a </a:t>
            </a:r>
            <a:r>
              <a:rPr lang="de-DE" dirty="0" err="1"/>
              <a:t>files</a:t>
            </a:r>
            <a:r>
              <a:rPr lang="de-DE" dirty="0"/>
              <a:t> was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Staging</a:t>
            </a:r>
            <a:r>
              <a:rPr lang="de-DE" dirty="0"/>
              <a:t> and </a:t>
            </a:r>
            <a:r>
              <a:rPr lang="de-DE" dirty="0" err="1"/>
              <a:t>schould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contained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reset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: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reset</a:t>
            </a:r>
            <a:r>
              <a:rPr lang="de-DE" dirty="0"/>
              <a:t> &lt;&lt;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&gt;&gt;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helps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looks</a:t>
            </a:r>
            <a:r>
              <a:rPr lang="de-DE" dirty="0"/>
              <a:t> like and </a:t>
            </a:r>
            <a:r>
              <a:rPr lang="de-DE" dirty="0" err="1"/>
              <a:t>what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committed</a:t>
            </a:r>
            <a:br>
              <a:rPr lang="de-DE" dirty="0"/>
            </a:br>
            <a:endParaRPr lang="de-DE" dirty="0"/>
          </a:p>
          <a:p>
            <a:r>
              <a:rPr lang="de-DE" b="1" dirty="0"/>
              <a:t>CAREFUL</a:t>
            </a:r>
            <a:r>
              <a:rPr lang="de-DE" dirty="0"/>
              <a:t>: </a:t>
            </a:r>
            <a:r>
              <a:rPr lang="de-DE" dirty="0" err="1"/>
              <a:t>git</a:t>
            </a:r>
            <a:r>
              <a:rPr lang="de-DE" dirty="0"/>
              <a:t> restore </a:t>
            </a:r>
            <a:r>
              <a:rPr lang="de-DE" dirty="0" err="1"/>
              <a:t>eliminates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and </a:t>
            </a:r>
            <a:r>
              <a:rPr lang="de-DE" dirty="0" err="1"/>
              <a:t>restores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AA230-41AE-E66C-4401-9D58B0AF8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1681164"/>
            <a:ext cx="5444396" cy="3967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7F9C23-57FC-2939-DB09-98EFFBDDE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480" y="5215380"/>
            <a:ext cx="2943225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8786A0-C5AA-AADF-014A-E39EF3672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705" y="5452949"/>
            <a:ext cx="2496016" cy="67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78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Committing</a:t>
            </a:r>
            <a:r>
              <a:rPr lang="de-DE" dirty="0"/>
              <a:t> a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E7FD45-B533-A3E4-B499-EA992FBA9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Commands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repository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911B94-3FD1-5F54-303F-537976A91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7358F2-6E03-B229-9113-64DE015CFD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Modify t1.txt: Change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initial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modified</a:t>
            </a:r>
            <a:r>
              <a:rPr lang="de-DE" dirty="0"/>
              <a:t>.</a:t>
            </a:r>
            <a:br>
              <a:rPr lang="de-DE" dirty="0"/>
            </a:br>
            <a:endParaRPr lang="de-DE" dirty="0"/>
          </a:p>
          <a:p>
            <a:r>
              <a:rPr lang="de-DE" dirty="0"/>
              <a:t>Run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status</a:t>
            </a:r>
            <a:br>
              <a:rPr lang="de-DE" dirty="0"/>
            </a:br>
            <a:endParaRPr lang="de-DE" dirty="0"/>
          </a:p>
          <a:p>
            <a:r>
              <a:rPr lang="de-DE" dirty="0"/>
              <a:t>Run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–all</a:t>
            </a:r>
            <a:br>
              <a:rPr lang="de-DE" dirty="0"/>
            </a:br>
            <a:endParaRPr lang="de-DE" dirty="0"/>
          </a:p>
          <a:p>
            <a:r>
              <a:rPr lang="de-DE" dirty="0"/>
              <a:t>Run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status</a:t>
            </a:r>
            <a:br>
              <a:rPr lang="de-DE" dirty="0"/>
            </a:br>
            <a:endParaRPr lang="de-DE" dirty="0"/>
          </a:p>
          <a:p>
            <a:r>
              <a:rPr lang="de-DE" dirty="0"/>
              <a:t>Run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br>
              <a:rPr lang="de-DE" dirty="0"/>
            </a:br>
            <a:endParaRPr lang="de-DE" dirty="0"/>
          </a:p>
          <a:p>
            <a:r>
              <a:rPr lang="de-DE" dirty="0"/>
              <a:t>Run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status</a:t>
            </a:r>
            <a:br>
              <a:rPr lang="de-DE" dirty="0"/>
            </a:br>
            <a:endParaRPr lang="de-DE" dirty="0"/>
          </a:p>
          <a:p>
            <a:endParaRPr lang="de-DE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6E7ABF-14FD-E74D-F356-23998DAD8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12" y="1681163"/>
            <a:ext cx="55149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66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Committing</a:t>
            </a:r>
            <a:r>
              <a:rPr lang="de-DE" dirty="0"/>
              <a:t> a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E7FD45-B533-A3E4-B499-EA992FBA9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Committing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911B94-3FD1-5F54-303F-537976A91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7358F2-6E03-B229-9113-64DE015CFD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Committing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in 2 </a:t>
            </a:r>
            <a:r>
              <a:rPr lang="de-DE" dirty="0" err="1"/>
              <a:t>phases</a:t>
            </a:r>
            <a:br>
              <a:rPr lang="de-DE" dirty="0"/>
            </a:br>
            <a:endParaRPr lang="de-DE" dirty="0"/>
          </a:p>
          <a:p>
            <a:r>
              <a:rPr lang="de-DE" dirty="0"/>
              <a:t>As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staging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commit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reverted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committed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restored</a:t>
            </a:r>
            <a:br>
              <a:rPr lang="de-DE" dirty="0"/>
            </a:br>
            <a:endParaRPr lang="de-DE" dirty="0"/>
          </a:p>
          <a:p>
            <a:endParaRPr lang="de-DE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03091D-F217-3F45-023C-44BA14A22B3B}"/>
              </a:ext>
            </a:extLst>
          </p:cNvPr>
          <p:cNvSpPr/>
          <p:nvPr/>
        </p:nvSpPr>
        <p:spPr>
          <a:xfrm>
            <a:off x="6500812" y="2978870"/>
            <a:ext cx="5157787" cy="289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Working </a:t>
            </a:r>
            <a:r>
              <a:rPr lang="de-DE" dirty="0" err="1"/>
              <a:t>directory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723DAD-07D2-3C4E-839E-BE361674AA9D}"/>
              </a:ext>
            </a:extLst>
          </p:cNvPr>
          <p:cNvSpPr/>
          <p:nvPr/>
        </p:nvSpPr>
        <p:spPr>
          <a:xfrm>
            <a:off x="6500812" y="4263150"/>
            <a:ext cx="3481702" cy="289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2F8239-4317-5CE0-CCB0-DDAAACCF7C18}"/>
              </a:ext>
            </a:extLst>
          </p:cNvPr>
          <p:cNvSpPr/>
          <p:nvPr/>
        </p:nvSpPr>
        <p:spPr>
          <a:xfrm>
            <a:off x="6500810" y="5547430"/>
            <a:ext cx="5157787" cy="289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Repository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9F481C-5305-73D6-9ABC-73A29C6B09C1}"/>
              </a:ext>
            </a:extLst>
          </p:cNvPr>
          <p:cNvCxnSpPr/>
          <p:nvPr/>
        </p:nvCxnSpPr>
        <p:spPr>
          <a:xfrm>
            <a:off x="6849533" y="3268133"/>
            <a:ext cx="0" cy="995017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25A8DD0-28E2-DB28-DBEB-B1F1B1404D1F}"/>
              </a:ext>
            </a:extLst>
          </p:cNvPr>
          <p:cNvSpPr txBox="1"/>
          <p:nvPr/>
        </p:nvSpPr>
        <p:spPr>
          <a:xfrm>
            <a:off x="6936177" y="355802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add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9506D3-2B6F-CAB2-70A5-8EF549DDCAED}"/>
              </a:ext>
            </a:extLst>
          </p:cNvPr>
          <p:cNvCxnSpPr>
            <a:cxnSpLocks/>
          </p:cNvCxnSpPr>
          <p:nvPr/>
        </p:nvCxnSpPr>
        <p:spPr>
          <a:xfrm>
            <a:off x="7381188" y="4552413"/>
            <a:ext cx="0" cy="995017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83274C-FF15-5902-289C-F20556AD77DC}"/>
              </a:ext>
            </a:extLst>
          </p:cNvPr>
          <p:cNvSpPr txBox="1"/>
          <p:nvPr/>
        </p:nvSpPr>
        <p:spPr>
          <a:xfrm>
            <a:off x="7381188" y="469971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commit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A06F50-0781-348E-BFA2-BEBC43691A10}"/>
              </a:ext>
            </a:extLst>
          </p:cNvPr>
          <p:cNvCxnSpPr>
            <a:cxnSpLocks/>
          </p:cNvCxnSpPr>
          <p:nvPr/>
        </p:nvCxnSpPr>
        <p:spPr>
          <a:xfrm flipV="1">
            <a:off x="9079703" y="3300823"/>
            <a:ext cx="0" cy="995017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6A2CE2A-415D-DDF7-B273-07C934B14FDD}"/>
              </a:ext>
            </a:extLst>
          </p:cNvPr>
          <p:cNvSpPr txBox="1"/>
          <p:nvPr/>
        </p:nvSpPr>
        <p:spPr>
          <a:xfrm>
            <a:off x="9079703" y="35482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refresh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B7FE99-18F8-F562-8B5B-A0304FA5F2E9}"/>
              </a:ext>
            </a:extLst>
          </p:cNvPr>
          <p:cNvCxnSpPr>
            <a:cxnSpLocks/>
          </p:cNvCxnSpPr>
          <p:nvPr/>
        </p:nvCxnSpPr>
        <p:spPr>
          <a:xfrm flipV="1">
            <a:off x="10910074" y="3300823"/>
            <a:ext cx="0" cy="2246607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2D705A-3EB6-CCFF-7B22-B8D8E8255B82}"/>
              </a:ext>
            </a:extLst>
          </p:cNvPr>
          <p:cNvSpPr txBox="1"/>
          <p:nvPr/>
        </p:nvSpPr>
        <p:spPr>
          <a:xfrm>
            <a:off x="10910074" y="416270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restore</a:t>
            </a:r>
          </a:p>
        </p:txBody>
      </p:sp>
    </p:spTree>
    <p:extLst>
      <p:ext uri="{BB962C8B-B14F-4D97-AF65-F5344CB8AC3E}">
        <p14:creationId xmlns:p14="http://schemas.microsoft.com/office/powerpoint/2010/main" val="2655749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Committing</a:t>
            </a:r>
            <a:r>
              <a:rPr lang="de-DE" dirty="0"/>
              <a:t> a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E7FD45-B533-A3E4-B499-EA992FBA9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Preventing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-- .</a:t>
            </a:r>
            <a:r>
              <a:rPr lang="de-DE" dirty="0" err="1"/>
              <a:t>gitignore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911B94-3FD1-5F54-303F-537976A91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7358F2-6E03-B229-9113-64DE015CFD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.</a:t>
            </a:r>
            <a:r>
              <a:rPr lang="de-DE" dirty="0" err="1"/>
              <a:t>gitignore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specifying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checked</a:t>
            </a:r>
            <a:r>
              <a:rPr lang="de-DE" dirty="0"/>
              <a:t> in (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resulting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java</a:t>
            </a:r>
            <a:r>
              <a:rPr lang="de-DE" dirty="0"/>
              <a:t> source </a:t>
            </a:r>
            <a:r>
              <a:rPr lang="de-DE" dirty="0" err="1"/>
              <a:t>files</a:t>
            </a:r>
            <a:r>
              <a:rPr lang="de-DE" dirty="0"/>
              <a:t>)</a:t>
            </a:r>
            <a:br>
              <a:rPr lang="de-DE" dirty="0"/>
            </a:b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Create a .</a:t>
            </a:r>
            <a:r>
              <a:rPr lang="de-DE" dirty="0" err="1"/>
              <a:t>gitignore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*.</a:t>
            </a:r>
            <a:r>
              <a:rPr lang="de-DE" dirty="0" err="1"/>
              <a:t>xls</a:t>
            </a:r>
            <a:r>
              <a:rPr lang="de-DE" dirty="0"/>
              <a:t>*</a:t>
            </a:r>
            <a:br>
              <a:rPr lang="de-DE" dirty="0"/>
            </a:b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Create an Excel </a:t>
            </a:r>
            <a:r>
              <a:rPr lang="de-DE" dirty="0" err="1"/>
              <a:t>file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directory</a:t>
            </a:r>
            <a:br>
              <a:rPr lang="de-DE" dirty="0"/>
            </a:b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Run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status</a:t>
            </a:r>
            <a:br>
              <a:rPr lang="de-DE" dirty="0"/>
            </a:br>
            <a:endParaRPr lang="de-DE" dirty="0"/>
          </a:p>
          <a:p>
            <a:endParaRPr lang="de-DE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98334F-296D-1C18-F5A3-CC48433B4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618" y="1681163"/>
            <a:ext cx="47720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34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Committing</a:t>
            </a:r>
            <a:r>
              <a:rPr lang="de-DE" dirty="0"/>
              <a:t> a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E7FD45-B533-A3E4-B499-EA992FBA9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911B94-3FD1-5F54-303F-537976A91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7358F2-6E03-B229-9113-64DE015CFD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was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?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diff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Modify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in t1.txt.</a:t>
            </a:r>
            <a:br>
              <a:rPr lang="de-DE" dirty="0"/>
            </a:b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Run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diff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4C8C7-4D07-6ADF-E085-D0288076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992" y="3257226"/>
            <a:ext cx="60102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04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branches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E7FD45-B533-A3E4-B499-EA992FBA9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Create a </a:t>
            </a:r>
            <a:r>
              <a:rPr lang="de-DE" dirty="0" err="1"/>
              <a:t>branch</a:t>
            </a:r>
            <a:r>
              <a:rPr lang="de-DE" dirty="0"/>
              <a:t> and switch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911B94-3FD1-5F54-303F-537976A91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7358F2-6E03-B229-9113-64DE015CFD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brach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use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&lt;&lt;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&gt;&gt;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Run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–a</a:t>
            </a:r>
            <a:br>
              <a:rPr lang="de-DE" dirty="0"/>
            </a:b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Create a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        B1</a:t>
            </a:r>
            <a:br>
              <a:rPr lang="de-DE" dirty="0"/>
            </a:b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Run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-a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2AD1F7-678B-A8F8-1A3A-B34CF2429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167" y="2909887"/>
            <a:ext cx="31242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50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branches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E7FD45-B533-A3E4-B499-EA992FBA9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Create a </a:t>
            </a:r>
            <a:r>
              <a:rPr lang="de-DE" dirty="0" err="1"/>
              <a:t>branch</a:t>
            </a:r>
            <a:r>
              <a:rPr lang="de-DE" dirty="0"/>
              <a:t> and switch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911B94-3FD1-5F54-303F-537976A91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7358F2-6E03-B229-9113-64DE015CFD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B1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checkout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checkout</a:t>
            </a:r>
            <a:r>
              <a:rPr lang="de-DE" dirty="0"/>
              <a:t> –b &lt;&lt;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&gt;&gt;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Run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–a</a:t>
            </a:r>
            <a:br>
              <a:rPr lang="de-DE" dirty="0"/>
            </a:b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Run  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checkout</a:t>
            </a:r>
            <a:r>
              <a:rPr lang="de-DE" dirty="0"/>
              <a:t> –b B1</a:t>
            </a:r>
            <a:br>
              <a:rPr lang="de-DE" dirty="0"/>
            </a:b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Run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-a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0386A-7133-715E-437B-EE34153D8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583" y="2999317"/>
            <a:ext cx="28575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0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703662-F8F4-2E8D-9F21-A3F9191BD7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9F007-5EDF-8B06-9FFF-607163A3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48B3A9-AD35-8C5A-E8DA-96029325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2674179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branches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E7FD45-B533-A3E4-B499-EA992FBA9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Working in a </a:t>
            </a:r>
            <a:r>
              <a:rPr lang="de-DE" dirty="0" err="1"/>
              <a:t>branch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911B94-3FD1-5F54-303F-537976A91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7358F2-6E03-B229-9113-64DE015CFD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yóu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in </a:t>
            </a:r>
            <a:r>
              <a:rPr lang="de-DE" dirty="0" err="1"/>
              <a:t>branch</a:t>
            </a:r>
            <a:r>
              <a:rPr lang="de-DE" dirty="0"/>
              <a:t> B1</a:t>
            </a:r>
            <a:br>
              <a:rPr lang="de-DE" dirty="0"/>
            </a:b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Modify </a:t>
            </a:r>
            <a:r>
              <a:rPr lang="de-DE" dirty="0" err="1"/>
              <a:t>the</a:t>
            </a:r>
            <a:r>
              <a:rPr lang="de-DE" dirty="0"/>
              <a:t> t1.txt </a:t>
            </a:r>
            <a:r>
              <a:rPr lang="de-DE" dirty="0" err="1"/>
              <a:t>file</a:t>
            </a:r>
            <a:r>
              <a:rPr lang="de-DE" dirty="0"/>
              <a:t> and save </a:t>
            </a:r>
            <a:r>
              <a:rPr lang="de-DE" dirty="0" err="1"/>
              <a:t>it</a:t>
            </a:r>
            <a:br>
              <a:rPr lang="de-DE" dirty="0"/>
            </a:b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Commit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br>
              <a:rPr lang="de-DE" dirty="0"/>
            </a:b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Run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status</a:t>
            </a:r>
            <a:br>
              <a:rPr lang="de-DE" dirty="0"/>
            </a:b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Change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branch</a:t>
            </a:r>
            <a:br>
              <a:rPr lang="de-DE" dirty="0"/>
            </a:b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Check out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t1.txt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67BDCD-1928-197D-E522-682CB9E8A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318" y="1585912"/>
            <a:ext cx="62007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5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branches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E7FD45-B533-A3E4-B499-EA992FBA9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Merging</a:t>
            </a:r>
            <a:r>
              <a:rPr lang="de-DE" dirty="0"/>
              <a:t> a </a:t>
            </a:r>
            <a:r>
              <a:rPr lang="de-DE" dirty="0" err="1"/>
              <a:t>branch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911B94-3FD1-5F54-303F-537976A91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7358F2-6E03-B229-9113-64DE015CFD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:   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merge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Run  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–a </a:t>
            </a:r>
            <a:br>
              <a:rPr lang="de-DE" dirty="0"/>
            </a:b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Run  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B1</a:t>
            </a:r>
            <a:br>
              <a:rPr lang="de-DE" dirty="0"/>
            </a:b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Run  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–a</a:t>
            </a:r>
            <a:br>
              <a:rPr lang="de-DE" dirty="0"/>
            </a:b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Verify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t1.txt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5AD96-E042-310A-A778-094553E59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5" y="2093119"/>
            <a:ext cx="58578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07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branches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E7FD45-B533-A3E4-B499-EA992FBA9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conflicts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911B94-3FD1-5F54-303F-537976A91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7358F2-6E03-B229-9113-64DE015CFD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A </a:t>
            </a:r>
            <a:r>
              <a:rPr lang="de-DE" dirty="0" err="1"/>
              <a:t>conflict</a:t>
            </a:r>
            <a:r>
              <a:rPr lang="de-DE" dirty="0"/>
              <a:t> </a:t>
            </a:r>
            <a:r>
              <a:rPr lang="de-DE" dirty="0" err="1"/>
              <a:t>occurs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file</a:t>
            </a:r>
            <a:r>
              <a:rPr lang="de-DE" dirty="0"/>
              <a:t> was </a:t>
            </a:r>
            <a:r>
              <a:rPr lang="de-DE" dirty="0" err="1"/>
              <a:t>modified</a:t>
            </a:r>
            <a:r>
              <a:rPr lang="de-DE" dirty="0"/>
              <a:t> in a </a:t>
            </a:r>
            <a:r>
              <a:rPr lang="de-DE" dirty="0" err="1"/>
              <a:t>branch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r>
              <a:rPr lang="de-DE" dirty="0"/>
              <a:t>Modify t1.txt </a:t>
            </a:r>
            <a:r>
              <a:rPr lang="de-DE" dirty="0" err="1"/>
              <a:t>ín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and </a:t>
            </a:r>
            <a:r>
              <a:rPr lang="de-DE" dirty="0" err="1"/>
              <a:t>commit</a:t>
            </a:r>
            <a:br>
              <a:rPr lang="de-DE" dirty="0"/>
            </a:br>
            <a:endParaRPr lang="de-DE" dirty="0"/>
          </a:p>
          <a:p>
            <a:r>
              <a:rPr lang="de-DE" dirty="0"/>
              <a:t>Modify t1.txt </a:t>
            </a:r>
            <a:r>
              <a:rPr lang="de-DE" dirty="0" err="1"/>
              <a:t>ín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B1 </a:t>
            </a:r>
            <a:r>
              <a:rPr lang="de-DE" dirty="0" err="1"/>
              <a:t>branch</a:t>
            </a:r>
            <a:r>
              <a:rPr lang="de-DE" dirty="0"/>
              <a:t> and </a:t>
            </a:r>
            <a:r>
              <a:rPr lang="de-DE" dirty="0" err="1"/>
              <a:t>commit</a:t>
            </a:r>
            <a:br>
              <a:rPr lang="de-DE" dirty="0"/>
            </a:br>
            <a:endParaRPr lang="de-DE" dirty="0"/>
          </a:p>
          <a:p>
            <a:r>
              <a:rPr lang="de-DE" dirty="0"/>
              <a:t>Go 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branch</a:t>
            </a:r>
            <a:br>
              <a:rPr lang="de-DE" dirty="0"/>
            </a:br>
            <a:endParaRPr lang="de-DE" dirty="0"/>
          </a:p>
          <a:p>
            <a:r>
              <a:rPr lang="de-DE" dirty="0"/>
              <a:t>Run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B1</a:t>
            </a:r>
          </a:p>
          <a:p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C42E73-AA65-DEF0-F033-2D2096D08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12" y="2230437"/>
            <a:ext cx="51816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21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branches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E7FD45-B533-A3E4-B499-EA992FBA9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Resolving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conflicts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911B94-3FD1-5F54-303F-537976A91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7358F2-6E03-B229-9113-64DE015CFD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conflicts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(in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) and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.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resolved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saving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usual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and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10F96-8E1B-1CF3-25F2-39D03A744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25" y="5265738"/>
            <a:ext cx="66103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46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More </a:t>
            </a:r>
            <a:r>
              <a:rPr lang="de-DE" dirty="0" err="1"/>
              <a:t>info</a:t>
            </a:r>
            <a:r>
              <a:rPr lang="de-DE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E7FD45-B533-A3E4-B499-EA992FBA9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show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911B94-3FD1-5F54-303F-537976A91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7358F2-6E03-B229-9113-64DE015CFD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log: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show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A0CBB-5AA6-50BC-6D2E-C99CE8398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11" y="1681163"/>
            <a:ext cx="3743855" cy="494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27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734-FA65-4C2E-A118-5FB8AAE2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More </a:t>
            </a:r>
            <a:r>
              <a:rPr lang="de-DE" dirty="0" err="1"/>
              <a:t>info</a:t>
            </a:r>
            <a:r>
              <a:rPr lang="de-DE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AC74A-168B-4A96-A178-13839F0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E7FD45-B533-A3E4-B499-EA992FBA9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show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911B94-3FD1-5F54-303F-537976A91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7358F2-6E03-B229-9113-64DE015CFD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Even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per </a:t>
            </a:r>
            <a:r>
              <a:rPr lang="de-DE" dirty="0" err="1"/>
              <a:t>commit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retrieved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&lt;&lt;</a:t>
            </a:r>
            <a:r>
              <a:rPr lang="de-DE" dirty="0" err="1"/>
              <a:t>hash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&gt;&gt;</a:t>
            </a:r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590C5-4CA8-D910-065B-631A3F14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545" y="2805112"/>
            <a:ext cx="51339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4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E18A5A-B419-C406-7AFA-FC35B052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locally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computer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CD9D4-4862-C064-220F-A1A981B3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CAC9C2-07EB-E359-0F58-D89F8A6FB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Browse </a:t>
            </a:r>
            <a:r>
              <a:rPr lang="de-DE" dirty="0" err="1"/>
              <a:t>to</a:t>
            </a:r>
            <a:r>
              <a:rPr lang="de-DE" dirty="0"/>
              <a:t>:    </a:t>
            </a:r>
            <a:r>
              <a:rPr lang="de-DE" dirty="0">
                <a:hlinkClick r:id="rId2"/>
              </a:rPr>
              <a:t>https://git-scm.com/downloads</a:t>
            </a:r>
            <a:br>
              <a:rPr lang="de-DE" dirty="0"/>
            </a:br>
            <a:endParaRPr lang="de-DE" dirty="0"/>
          </a:p>
          <a:p>
            <a:r>
              <a:rPr lang="de-DE" dirty="0"/>
              <a:t>Follow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instructions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OS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GIT </a:t>
            </a:r>
            <a:r>
              <a:rPr lang="de-DE" dirty="0" err="1"/>
              <a:t>commands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671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703662-F8F4-2E8D-9F21-A3F9191BD7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9F007-5EDF-8B06-9FFF-607163A3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48B3A9-AD35-8C5A-E8DA-96029325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 </a:t>
            </a:r>
            <a:r>
              <a:rPr lang="de-DE" dirty="0" err="1"/>
              <a:t>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465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280415-6A43-44A1-CD1E-E6EEDC71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newly</a:t>
            </a:r>
            <a:r>
              <a:rPr lang="de-DE" dirty="0"/>
              <a:t> </a:t>
            </a:r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client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F05299-DD98-C25A-B717-CBDDA1F9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1C0D5-0B25-0D5B-7715-1A3B9B793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absolutely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: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name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e-mail</a:t>
            </a:r>
            <a:r>
              <a:rPr lang="de-DE" dirty="0"/>
              <a:t> </a:t>
            </a:r>
            <a:r>
              <a:rPr lang="de-DE" dirty="0" err="1"/>
              <a:t>address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solely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configuring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editor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beneficial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523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280415-6A43-44A1-CD1E-E6EEDC71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name</a:t>
            </a:r>
            <a:r>
              <a:rPr lang="de-DE" dirty="0"/>
              <a:t> and </a:t>
            </a:r>
            <a:r>
              <a:rPr lang="de-DE" dirty="0" err="1"/>
              <a:t>e-mail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F05299-DD98-C25A-B717-CBDDA1F9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1C0D5-0B25-0D5B-7715-1A3B9B793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User </a:t>
            </a:r>
            <a:r>
              <a:rPr lang="de-DE" dirty="0" err="1"/>
              <a:t>name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config</a:t>
            </a:r>
            <a:r>
              <a:rPr lang="de-DE" dirty="0"/>
              <a:t> --global user.name “&lt;&lt;Real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&gt;&gt;“</a:t>
            </a:r>
            <a:br>
              <a:rPr lang="de-DE" dirty="0"/>
            </a:br>
            <a:endParaRPr lang="de-DE" dirty="0"/>
          </a:p>
          <a:p>
            <a:r>
              <a:rPr lang="de-DE" dirty="0"/>
              <a:t>E-Mail </a:t>
            </a:r>
            <a:r>
              <a:rPr lang="de-DE" dirty="0" err="1"/>
              <a:t>address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config</a:t>
            </a:r>
            <a:r>
              <a:rPr lang="de-DE" dirty="0"/>
              <a:t> --global </a:t>
            </a:r>
            <a:r>
              <a:rPr lang="de-DE" dirty="0" err="1"/>
              <a:t>user.email</a:t>
            </a:r>
            <a:r>
              <a:rPr lang="de-DE" dirty="0"/>
              <a:t> “somebody@computer.com“</a:t>
            </a:r>
            <a:br>
              <a:rPr lang="de-DE" dirty="0"/>
            </a:br>
            <a:endParaRPr lang="de-DE" dirty="0"/>
          </a:p>
          <a:p>
            <a:r>
              <a:rPr lang="de-DE" dirty="0"/>
              <a:t>Editor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config</a:t>
            </a:r>
            <a:r>
              <a:rPr lang="de-DE" dirty="0"/>
              <a:t> –global </a:t>
            </a:r>
            <a:r>
              <a:rPr lang="de-DE" dirty="0" err="1"/>
              <a:t>core.editor</a:t>
            </a:r>
            <a:r>
              <a:rPr lang="de-DE" dirty="0"/>
              <a:t> “code --</a:t>
            </a:r>
            <a:r>
              <a:rPr lang="de-DE" dirty="0" err="1"/>
              <a:t>wait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9270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F55B-A772-38C7-8244-07FA9664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, global, </a:t>
            </a:r>
            <a:r>
              <a:rPr lang="de-DE" dirty="0" err="1"/>
              <a:t>system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9DB58A-57FC-1AF5-E795-DEB589AD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5B88F-C58B-503C-95BB-70F061D8C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3857723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on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: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This </a:t>
            </a:r>
            <a:r>
              <a:rPr lang="de-DE" dirty="0" err="1"/>
              <a:t>means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e-mail</a:t>
            </a:r>
            <a:r>
              <a:rPr lang="de-DE" dirty="0"/>
              <a:t> </a:t>
            </a:r>
            <a:r>
              <a:rPr lang="de-DE" dirty="0" err="1"/>
              <a:t>address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but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4E343C-72F2-119E-1918-9A475FB49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439734"/>
              </p:ext>
            </p:extLst>
          </p:nvPr>
        </p:nvGraphicFramePr>
        <p:xfrm>
          <a:off x="568961" y="2576601"/>
          <a:ext cx="99958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886">
                  <a:extLst>
                    <a:ext uri="{9D8B030D-6E8A-4147-A177-3AD203B41FA5}">
                      <a16:colId xmlns:a16="http://schemas.microsoft.com/office/drawing/2014/main" val="2153747073"/>
                    </a:ext>
                  </a:extLst>
                </a:gridCol>
                <a:gridCol w="8102990">
                  <a:extLst>
                    <a:ext uri="{9D8B030D-6E8A-4147-A177-3AD203B41FA5}">
                      <a16:colId xmlns:a16="http://schemas.microsoft.com/office/drawing/2014/main" val="2235035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system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Valid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all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computer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028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Valid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6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local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Valid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repository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029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69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703662-F8F4-2E8D-9F21-A3F9191BD7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9F007-5EDF-8B06-9FFF-607163A3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63D6C4-4840-40CC-AC84-17E24B3B7B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ade Gothic LT Pro" panose="020B05030403030200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ade Gothic LT Pro" panose="020B0503040303020004" pitchFamily="34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48B3A9-AD35-8C5A-E8DA-960293255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8453564" cy="859055"/>
          </a:xfrm>
        </p:spPr>
        <p:txBody>
          <a:bodyPr>
            <a:normAutofit fontScale="90000"/>
          </a:bodyPr>
          <a:lstStyle/>
          <a:p>
            <a:r>
              <a:rPr lang="de-DE" dirty="0"/>
              <a:t>Command Line </a:t>
            </a:r>
            <a:r>
              <a:rPr lang="de-DE" dirty="0" err="1"/>
              <a:t>Commands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37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16c05727-aa75-4e4a-9b5f-8a80a1165891"/>
    <ds:schemaRef ds:uri="http://schemas.microsoft.com/office/2006/documentManagement/types"/>
    <ds:schemaRef ds:uri="http://purl.org/dc/dcmitype/"/>
    <ds:schemaRef ds:uri="71af3243-3dd4-4a8d-8c0d-dd76da1f02a5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1605</Words>
  <Application>Microsoft Office PowerPoint</Application>
  <PresentationFormat>Widescreen</PresentationFormat>
  <Paragraphs>212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Trade Gothic LT Pro</vt:lpstr>
      <vt:lpstr>Trebuchet MS</vt:lpstr>
      <vt:lpstr>Office Theme</vt:lpstr>
      <vt:lpstr>Git Tutorial</vt:lpstr>
      <vt:lpstr>What is this training about</vt:lpstr>
      <vt:lpstr>Installation</vt:lpstr>
      <vt:lpstr>How to install Git locally on your computer</vt:lpstr>
      <vt:lpstr>Set up</vt:lpstr>
      <vt:lpstr>What to configure with a newly installed Git client</vt:lpstr>
      <vt:lpstr>User name and e-mail address</vt:lpstr>
      <vt:lpstr>Local, global, system</vt:lpstr>
      <vt:lpstr>Command Line Commands</vt:lpstr>
      <vt:lpstr>Open Console (Command Prompt)</vt:lpstr>
      <vt:lpstr>DOS Commands for managing directories</vt:lpstr>
      <vt:lpstr>DOS Text-Wildcards</vt:lpstr>
      <vt:lpstr>Initialize a local repository</vt:lpstr>
      <vt:lpstr>Create a local repository</vt:lpstr>
      <vt:lpstr>Repositories in Git</vt:lpstr>
      <vt:lpstr>Relationship between repositories</vt:lpstr>
      <vt:lpstr>Relationship between repositories</vt:lpstr>
      <vt:lpstr>Exercises with local repositories</vt:lpstr>
      <vt:lpstr>Preparation</vt:lpstr>
      <vt:lpstr>Preparation</vt:lpstr>
      <vt:lpstr>Committing a file to the repository</vt:lpstr>
      <vt:lpstr>Committing a file to the repository</vt:lpstr>
      <vt:lpstr>Committing a file to the repository</vt:lpstr>
      <vt:lpstr>Committing a file to the repository</vt:lpstr>
      <vt:lpstr>Committing a file to the repository</vt:lpstr>
      <vt:lpstr>Committing a file to the repository</vt:lpstr>
      <vt:lpstr>Committing a file to the repository</vt:lpstr>
      <vt:lpstr>Working with branches</vt:lpstr>
      <vt:lpstr>Working with branches</vt:lpstr>
      <vt:lpstr>Working with branches</vt:lpstr>
      <vt:lpstr>Working with branches</vt:lpstr>
      <vt:lpstr>Working with branches</vt:lpstr>
      <vt:lpstr>Working with branches</vt:lpstr>
      <vt:lpstr>More info </vt:lpstr>
      <vt:lpstr>More info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Java</dc:title>
  <dc:creator>Kristof Werling</dc:creator>
  <cp:lastModifiedBy>Kristof Werling</cp:lastModifiedBy>
  <cp:revision>133</cp:revision>
  <dcterms:created xsi:type="dcterms:W3CDTF">2022-03-29T14:13:01Z</dcterms:created>
  <dcterms:modified xsi:type="dcterms:W3CDTF">2023-04-28T15:01:49Z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