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0" r:id="rId2"/>
    <p:sldId id="262" r:id="rId3"/>
    <p:sldId id="268" r:id="rId4"/>
    <p:sldId id="280" r:id="rId5"/>
    <p:sldId id="269" r:id="rId6"/>
    <p:sldId id="261" r:id="rId7"/>
    <p:sldId id="270" r:id="rId8"/>
    <p:sldId id="281" r:id="rId9"/>
    <p:sldId id="282" r:id="rId10"/>
    <p:sldId id="288" r:id="rId11"/>
    <p:sldId id="286" r:id="rId12"/>
    <p:sldId id="287" r:id="rId13"/>
    <p:sldId id="28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28518-5938-1987-7B79-A208557A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678776-C517-86B5-5857-F6320BC1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982BA-580C-8460-5A1C-1DCD5061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F8149-75B2-29F3-1DB8-7D799F9F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CDF11-C9D5-12C2-7226-48207583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39E07-BA0E-53A2-4507-81C911C0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A3846F-85D7-E490-C916-5C579A6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F22B3-DD92-FADE-5EAD-E90839FC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A654BC-4329-50CF-95B6-96AE44F9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71FBF-1276-83C4-91DE-760A4780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32F027-2CC5-41D1-3616-8244A4B1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1BB8C1-DAFF-7276-4FB7-F795F585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5A671-7F6D-02D8-6923-219E4B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CF148-C406-3273-BB59-EECC5DC9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417E2-B0E3-48C1-20B1-AC11B9E6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4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BD05B-5AFA-374C-6BC7-2EB00B36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92E9C-D99B-9C9C-68E9-DB999893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063B2-7066-CEA8-5692-5F7D5D58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CACE9-B2B7-023F-2810-9743FF2F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1C4BA-B5D9-D4C3-F55D-96E7F8FC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74EDD-64F0-EF9B-AE04-898A7B64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74C85-62AF-0F3B-E7A9-40C1457B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46827-1900-9FB5-AAA1-5CE8C7F9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0BD99-F744-FCB0-D527-80D8FE5C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4D6CD-DF6B-C8CB-79F6-14846C10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8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6180F-AFCC-DC63-B0B3-EAFAB6F8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694C5-EA2F-433C-26BD-203228FC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587CA6-93CA-56B5-D840-E8DE74F7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8079A-1159-630A-462F-A3C307D5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39DD8E-82FF-67CF-13C3-8AED1E7A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2B44F-D424-0EBE-08C0-AAA7CCA6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59A0-F0A3-AC2D-0B78-CD4277D1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5496D9-7B0D-3B4A-6705-BEF1D77E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2214E5-E21C-5985-325E-FBBA0FFB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0A5826-1B44-32DF-92D8-471610EFA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638EEE-10E2-8AE0-4C5F-932404D3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247992-DBB2-298A-D91F-664AFE2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4235EE-1B5B-387B-79E6-2139AC7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319A8D-08E6-4C29-0BB0-997F04EB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51D1C-363C-C4E6-4574-560252E9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11626-F276-E23F-AF1F-9C91B37C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A20563-62FB-6BD6-924A-07D2C96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E5003-7DBE-21B4-25DB-87EC0BC2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56A7E6-EF46-BCA5-1466-05D49DD4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F2D967-CC15-BA4F-D774-DBE64C0A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DA1E91-9FDB-A13F-0270-F2B48563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76316-880D-4682-831A-F4B4D9CD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0EB80-C551-AF8F-D198-C3391F76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77B51F-C486-90AE-8D87-462AED72B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B1E56-CD5C-9F95-A5D1-3A122A6C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6B479-BBF3-B7C9-C44A-2D2FF93A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EE352-9C41-2BF7-32DB-04FC37E0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4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596DA-CE88-843F-FD2C-2594390B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E89953-2C58-4107-B6F6-7370DE43C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59E98C-495F-A81D-AADC-53125AB8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877150-FD12-A0AF-2BB7-F481D84D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11117-AD29-9C9E-FEC2-81C35ED3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A3550B-065D-4962-A2FF-A0E8A742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F3A7-6A85-4A94-21A8-A1CEA09C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5B7911-324D-CC2B-9C62-8B89287D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B1CC7-F7BF-D94A-C0E9-BFDB8EE4F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F247-16AA-42BF-926C-02305642B3DA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FC245-2C5B-9C4E-E355-ED9FAB6B4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01503A-A9C3-14A7-1476-2DBE26DF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EFF9-487D-43BE-ADC3-3417B7D96A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3EA9B-6E1E-21C4-8CB2-E2ACE06B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EVENTS VS CAMUNDA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95079-F37F-B66F-CBE3-A853B65D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Danis0n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Intel core i7-12700H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16 Gb</a:t>
            </a:r>
          </a:p>
        </p:txBody>
      </p:sp>
    </p:spTree>
    <p:extLst>
      <p:ext uri="{BB962C8B-B14F-4D97-AF65-F5344CB8AC3E}">
        <p14:creationId xmlns:p14="http://schemas.microsoft.com/office/powerpoint/2010/main" val="2180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D7E97-7E78-246A-C4B8-3773CD41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72279-001C-E55F-F47D-2CB61A23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Внедряем синхронизации в участки кода, где происходит гонка.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полностью участвует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85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879E913-8C29-8859-B786-432399603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78248"/>
              </p:ext>
            </p:extLst>
          </p:nvPr>
        </p:nvGraphicFramePr>
        <p:xfrm>
          <a:off x="563190" y="1045342"/>
          <a:ext cx="10657729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8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319436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Синхронизация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5.1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48.7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46.7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141.0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72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5EBD4-ADA0-A0B5-B67E-14D1696C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4D359-F41C-2A52-61E5-8652A0D4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транзакции были выполнены успешно и записаны в базу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еще наблюдается проблема конкурентного доступа (балансы не зачисляются, либо зачисляются неравномерно)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ограничений по времени решено не исправлять проблему конкурентного доступа для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93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62103-FFD2-E986-A138-33C8CEA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решений для профиля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синхронизация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блокировки</a:t>
            </a:r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2E1D5146-DE49-D006-54BC-B9001FC69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002485"/>
              </p:ext>
            </p:extLst>
          </p:nvPr>
        </p:nvGraphicFramePr>
        <p:xfrm>
          <a:off x="647955" y="1693725"/>
          <a:ext cx="1110423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8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545010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460585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Locks vs Sync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Events Locks, 1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Sync,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Events Locks, 10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Sync,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Events Locks, 50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Events Sync,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 user/sec</a:t>
                      </a:r>
                      <a:endParaRPr lang="ru-RU" sz="1600" dirty="0"/>
                    </a:p>
                    <a:p>
                      <a:endParaRPr lang="ru-RU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66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441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48.7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9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084FF-FE33-C74F-1C49-0416BF2F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6F0C2-CD99-5390-AEFA-A8BE07A6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подаётся следующая информация в формате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Sender: &lt;String&gt;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отправителя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&lt;String&gt;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транзакции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pacs008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&lt;String&gt;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сообщение в виде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работы, данные обрабатываются и сохраняются в таблицах: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pay_docs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incoming_messages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Обновляются данные в таблице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33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EC985-3917-2FED-15D1-3B2F6B2B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2624D-EE8C-4C9B-77B4-8BEFED9E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(Spring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новых записей, обновления таблицы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F486AA-84BE-68B4-510A-C1D901AC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7691"/>
            <a:ext cx="10656238" cy="7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1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879E913-8C29-8859-B786-432399603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62375"/>
              </p:ext>
            </p:extLst>
          </p:nvPr>
        </p:nvGraphicFramePr>
        <p:xfrm>
          <a:off x="760977" y="549147"/>
          <a:ext cx="1069050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181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319436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1143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1143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41.1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4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76A7B-6C54-40E9-29D9-C37B127C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E7F06-7536-4F06-F1FA-C8ADFCE6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76" y="15751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конкурентного доступа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 двух участников изменяется неравномерно (некорректно)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Медленная работа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22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B2E7C-688B-FA87-DF46-21700244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C55F8-186F-0831-DF36-42DAD079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синхронизацию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блокировку на уровне строк</a:t>
            </a:r>
          </a:p>
        </p:txBody>
      </p:sp>
    </p:spTree>
    <p:extLst>
      <p:ext uri="{BB962C8B-B14F-4D97-AF65-F5344CB8AC3E}">
        <p14:creationId xmlns:p14="http://schemas.microsoft.com/office/powerpoint/2010/main" val="37730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27D3D-61D9-C219-742C-34ED56DB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60" y="365124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0A454-A65D-43FA-6790-96F9E866E53A}"/>
              </a:ext>
            </a:extLst>
          </p:cNvPr>
          <p:cNvSpPr txBox="1"/>
          <p:nvPr/>
        </p:nvSpPr>
        <p:spPr>
          <a:xfrm>
            <a:off x="1043275" y="1853852"/>
            <a:ext cx="1062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Внедряем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высоконагруженные участки кода: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обработки платежа всё еще присутствует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за обновление балансов участников отвечает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блокировки на уровне строк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for update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879E913-8C29-8859-B786-432399603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872500"/>
              </p:ext>
            </p:extLst>
          </p:nvPr>
        </p:nvGraphicFramePr>
        <p:xfrm>
          <a:off x="569326" y="720086"/>
          <a:ext cx="10657729" cy="425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8">
                  <a:extLst>
                    <a:ext uri="{9D8B030D-6E8A-4147-A177-3AD203B41FA5}">
                      <a16:colId xmlns:a16="http://schemas.microsoft.com/office/drawing/2014/main" val="1688509703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1795661758"/>
                    </a:ext>
                  </a:extLst>
                </a:gridCol>
                <a:gridCol w="1644693">
                  <a:extLst>
                    <a:ext uri="{9D8B030D-6E8A-4147-A177-3AD203B41FA5}">
                      <a16:colId xmlns:a16="http://schemas.microsoft.com/office/drawing/2014/main" val="3902682661"/>
                    </a:ext>
                  </a:extLst>
                </a:gridCol>
                <a:gridCol w="1626281">
                  <a:extLst>
                    <a:ext uri="{9D8B030D-6E8A-4147-A177-3AD203B41FA5}">
                      <a16:colId xmlns:a16="http://schemas.microsoft.com/office/drawing/2014/main" val="1879765163"/>
                    </a:ext>
                  </a:extLst>
                </a:gridCol>
                <a:gridCol w="1319437">
                  <a:extLst>
                    <a:ext uri="{9D8B030D-6E8A-4147-A177-3AD203B41FA5}">
                      <a16:colId xmlns:a16="http://schemas.microsoft.com/office/drawing/2014/main" val="148223001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17191427"/>
                    </a:ext>
                  </a:extLst>
                </a:gridCol>
                <a:gridCol w="1319436">
                  <a:extLst>
                    <a:ext uri="{9D8B030D-6E8A-4147-A177-3AD203B41FA5}">
                      <a16:colId xmlns:a16="http://schemas.microsoft.com/office/drawing/2014/main" val="24764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Блокировки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Events, 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Camunda,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user/sec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71550"/>
                  </a:ext>
                </a:extLst>
              </a:tr>
              <a:tr h="372284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99% Line,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441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Throughput, r/sec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1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18681-16F6-8202-F1C4-B952EAEC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47" y="0"/>
            <a:ext cx="9576652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0A170-BF47-7AC2-8B10-D2B6CE72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48" y="1325563"/>
            <a:ext cx="9576652" cy="412724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обработки платежа для профиля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возникает проблема конкурентного доступа, из-за чего провести нагрузочный тест является затруднительным.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решение отложить решение проблемы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профиль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Events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ожиданиям тестирования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24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786</Words>
  <Application>Microsoft Office PowerPoint</Application>
  <PresentationFormat>Широкоэкранный</PresentationFormat>
  <Paragraphs>330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SPRING EVENTS VS CAMUNDA</vt:lpstr>
      <vt:lpstr>Сценарий теста</vt:lpstr>
      <vt:lpstr>Hibernate</vt:lpstr>
      <vt:lpstr>Презентация PowerPoint</vt:lpstr>
      <vt:lpstr>Проблема</vt:lpstr>
      <vt:lpstr>Потенциальные Решения</vt:lpstr>
      <vt:lpstr>JdbcTemplate</vt:lpstr>
      <vt:lpstr>Презентация PowerPoint</vt:lpstr>
      <vt:lpstr>Вывод</vt:lpstr>
      <vt:lpstr>Синхронизация</vt:lpstr>
      <vt:lpstr>Презентация PowerPoint</vt:lpstr>
      <vt:lpstr>Вывод</vt:lpstr>
      <vt:lpstr>Сравнение решений для профиля Events : синхронизация vs блокировки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Daniil Sopriko</dc:creator>
  <cp:lastModifiedBy>Daniil Sopriko</cp:lastModifiedBy>
  <cp:revision>123</cp:revision>
  <dcterms:created xsi:type="dcterms:W3CDTF">2023-11-19T12:11:54Z</dcterms:created>
  <dcterms:modified xsi:type="dcterms:W3CDTF">2023-12-24T20:34:04Z</dcterms:modified>
</cp:coreProperties>
</file>