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F967829-290E-4C8B-BB4A-05FA4B7AE9A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32E1717-B814-4965-B0C4-9AA54FB019A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13.04.2022 12:19:07 GMT+04:00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 HR KPI" id="2" name="slide2">
            <a:extLst>
              <a:ext uri="{FF2B5EF4-FFF2-40B4-BE49-F238E27FC236}">
                <a16:creationId xmlns:a16="http://schemas.microsoft.com/office/drawing/2014/main" id="{325C4651-A859-4B0F-9764-D845EF37C5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0" y="1304925"/>
            <a:ext cx="69723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 Gender Segmentation" id="3" name="slide3">
            <a:extLst>
              <a:ext uri="{FF2B5EF4-FFF2-40B4-BE49-F238E27FC236}">
                <a16:creationId xmlns:a16="http://schemas.microsoft.com/office/drawing/2014/main" id="{7B99DEE8-923F-4290-9B07-5EA0324E11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562" y="1885950"/>
            <a:ext cx="31908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 Vacation hours distribution" id="4" name="slide4">
            <a:extLst>
              <a:ext uri="{FF2B5EF4-FFF2-40B4-BE49-F238E27FC236}">
                <a16:creationId xmlns:a16="http://schemas.microsoft.com/office/drawing/2014/main" id="{D6DB94AB-07B8-40FF-9997-7D08D22546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87" y="95250"/>
            <a:ext cx="972502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 Population &amp;amp; Gender over time" id="5" name="slide5">
            <a:extLst>
              <a:ext uri="{FF2B5EF4-FFF2-40B4-BE49-F238E27FC236}">
                <a16:creationId xmlns:a16="http://schemas.microsoft.com/office/drawing/2014/main" id="{71715721-06F0-46AC-A929-088D04CF5B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2" y="95250"/>
            <a:ext cx="962977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 Chord Diagram" id="6" name="slide6">
            <a:extLst>
              <a:ext uri="{FF2B5EF4-FFF2-40B4-BE49-F238E27FC236}">
                <a16:creationId xmlns:a16="http://schemas.microsoft.com/office/drawing/2014/main" id="{0F5561BD-A47E-48EB-8A74-A7EC1745FD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176212"/>
            <a:ext cx="973455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. Decision Tree" id="7" name="slide7">
            <a:extLst>
              <a:ext uri="{FF2B5EF4-FFF2-40B4-BE49-F238E27FC236}">
                <a16:creationId xmlns:a16="http://schemas.microsoft.com/office/drawing/2014/main" id="{02055832-D88C-4417-8F69-C3FE439791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176212"/>
            <a:ext cx="973455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2022-04-13T09:19:07Z</dcterms:created>
  <dcterms:modified xsi:type="dcterms:W3CDTF">2022-04-13T09:19:07Z</dcterms:modified>
</cp:coreProperties>
</file>