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4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5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diagrams/data16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7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8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9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.xml" ContentType="application/vnd.openxmlformats-officedocument.drawingml.diagramData+xml"/>
  <Override PartName="/ppt/diagrams/data20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ata1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38"/>
  </p:notesMasterIdLst>
  <p:sldIdLst>
    <p:sldId id="258" r:id="rId2"/>
    <p:sldId id="257" r:id="rId3"/>
    <p:sldId id="302" r:id="rId4"/>
    <p:sldId id="303" r:id="rId5"/>
    <p:sldId id="290" r:id="rId6"/>
    <p:sldId id="292" r:id="rId7"/>
    <p:sldId id="260" r:id="rId8"/>
    <p:sldId id="259" r:id="rId9"/>
    <p:sldId id="267" r:id="rId10"/>
    <p:sldId id="293" r:id="rId11"/>
    <p:sldId id="294" r:id="rId12"/>
    <p:sldId id="295" r:id="rId13"/>
    <p:sldId id="296" r:id="rId14"/>
    <p:sldId id="265" r:id="rId15"/>
    <p:sldId id="288" r:id="rId16"/>
    <p:sldId id="263" r:id="rId17"/>
    <p:sldId id="264" r:id="rId18"/>
    <p:sldId id="273" r:id="rId19"/>
    <p:sldId id="300" r:id="rId20"/>
    <p:sldId id="272" r:id="rId21"/>
    <p:sldId id="274" r:id="rId22"/>
    <p:sldId id="275" r:id="rId23"/>
    <p:sldId id="301" r:id="rId24"/>
    <p:sldId id="305" r:id="rId25"/>
    <p:sldId id="306" r:id="rId26"/>
    <p:sldId id="279" r:id="rId27"/>
    <p:sldId id="280" r:id="rId28"/>
    <p:sldId id="297" r:id="rId29"/>
    <p:sldId id="298" r:id="rId30"/>
    <p:sldId id="282" r:id="rId31"/>
    <p:sldId id="283" r:id="rId32"/>
    <p:sldId id="284" r:id="rId33"/>
    <p:sldId id="286" r:id="rId34"/>
    <p:sldId id="285" r:id="rId35"/>
    <p:sldId id="287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221"/>
  </p:normalViewPr>
  <p:slideViewPr>
    <p:cSldViewPr snapToGrid="0" snapToObjects="1">
      <p:cViewPr varScale="1">
        <p:scale>
          <a:sx n="81" d="100"/>
          <a:sy n="8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Using Trained and Untrained Input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Trained 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 of System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86.67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Untrained 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 of System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66.67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955387040"/>
        <c:axId val="-955381056"/>
      </c:barChart>
      <c:catAx>
        <c:axId val="-95538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381056"/>
        <c:crosses val="autoZero"/>
        <c:auto val="1"/>
        <c:lblAlgn val="ctr"/>
        <c:lblOffset val="100"/>
        <c:noMultiLvlLbl val="0"/>
      </c:catAx>
      <c:valAx>
        <c:axId val="-95538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38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Effect</a:t>
            </a:r>
            <a:r>
              <a:rPr lang="en-US" baseline="0" dirty="0" smtClean="0"/>
              <a:t> of Noise Reduction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Noise Not Reduced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 of System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46.67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Noise Reduced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 of System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66.67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955383776"/>
        <c:axId val="-955375072"/>
      </c:barChart>
      <c:catAx>
        <c:axId val="-95538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375072"/>
        <c:crosses val="autoZero"/>
        <c:auto val="1"/>
        <c:lblAlgn val="ctr"/>
        <c:lblOffset val="100"/>
        <c:noMultiLvlLbl val="0"/>
      </c:catAx>
      <c:valAx>
        <c:axId val="-95537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38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Based Result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Female Voice Training</c:v>
                </c:pt>
                <c:pt idx="1">
                  <c:v>Male Voice Training</c:v>
                </c:pt>
                <c:pt idx="2">
                  <c:v>Female and Male Voice Training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64</c:v>
                </c:pt>
                <c:pt idx="2">
                  <c:v>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Female Voice Training</c:v>
                </c:pt>
                <c:pt idx="1">
                  <c:v>Male Voice Training</c:v>
                </c:pt>
                <c:pt idx="2">
                  <c:v>Female and Male Voice Training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66</c:v>
                </c:pt>
                <c:pt idx="1">
                  <c:v>44</c:v>
                </c:pt>
                <c:pt idx="2">
                  <c:v>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 + Female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Female Voice Training</c:v>
                </c:pt>
                <c:pt idx="1">
                  <c:v>Male Voice Training</c:v>
                </c:pt>
                <c:pt idx="2">
                  <c:v>Female and Male Voice Training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51</c:v>
                </c:pt>
                <c:pt idx="1">
                  <c:v>54</c:v>
                </c:pt>
                <c:pt idx="2">
                  <c:v>58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955387584"/>
        <c:axId val="-955385952"/>
      </c:barChart>
      <c:catAx>
        <c:axId val="-95538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385952"/>
        <c:crosses val="autoZero"/>
        <c:auto val="1"/>
        <c:lblAlgn val="ctr"/>
        <c:lblOffset val="100"/>
        <c:noMultiLvlLbl val="0"/>
      </c:catAx>
      <c:valAx>
        <c:axId val="-95538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38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6FCCC-694C-2D4D-AD85-8F21B4ECAD37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74AC2240-DCF0-324C-A20D-9875FE7FD51B}">
      <dgm:prSet phldrT="[Text]"/>
      <dgm:spPr/>
      <dgm:t>
        <a:bodyPr/>
        <a:lstStyle/>
        <a:p>
          <a:r>
            <a:rPr lang="en-US" dirty="0" smtClean="0"/>
            <a:t>Noise Reduction</a:t>
          </a:r>
          <a:endParaRPr lang="en-US" dirty="0"/>
        </a:p>
      </dgm:t>
    </dgm:pt>
    <dgm:pt modelId="{1E745BAB-A37F-6E44-A4B0-A990DB7DA9FC}" type="parTrans" cxnId="{8FF39993-54D9-CD45-AD98-75AE6677A34F}">
      <dgm:prSet/>
      <dgm:spPr/>
      <dgm:t>
        <a:bodyPr/>
        <a:lstStyle/>
        <a:p>
          <a:endParaRPr lang="en-US"/>
        </a:p>
      </dgm:t>
    </dgm:pt>
    <dgm:pt modelId="{56E89AE1-3A9E-C54D-91E6-149D7E7E65C6}" type="sibTrans" cxnId="{8FF39993-54D9-CD45-AD98-75AE6677A34F}">
      <dgm:prSet/>
      <dgm:spPr/>
      <dgm:t>
        <a:bodyPr/>
        <a:lstStyle/>
        <a:p>
          <a:endParaRPr lang="en-US"/>
        </a:p>
      </dgm:t>
    </dgm:pt>
    <dgm:pt modelId="{3FE50780-8A49-2E4C-B0CB-0BC8CC494CC8}">
      <dgm:prSet phldrT="[Text]"/>
      <dgm:spPr/>
      <dgm:t>
        <a:bodyPr/>
        <a:lstStyle/>
        <a:p>
          <a:r>
            <a:rPr lang="en-US" dirty="0" smtClean="0"/>
            <a:t>Split Module (VAD</a:t>
          </a:r>
          <a:r>
            <a:rPr lang="en-US" baseline="0" dirty="0" smtClean="0"/>
            <a:t> Based)</a:t>
          </a:r>
          <a:endParaRPr lang="en-US" dirty="0"/>
        </a:p>
      </dgm:t>
    </dgm:pt>
    <dgm:pt modelId="{456FCF1B-7142-6F4D-8DDF-76CF3ABA7395}" type="parTrans" cxnId="{374D95C4-1AA5-424D-832F-DD7C2B85A0CA}">
      <dgm:prSet/>
      <dgm:spPr/>
      <dgm:t>
        <a:bodyPr/>
        <a:lstStyle/>
        <a:p>
          <a:endParaRPr lang="en-US"/>
        </a:p>
      </dgm:t>
    </dgm:pt>
    <dgm:pt modelId="{B56E7405-B576-FE4B-A5C7-020CCB26D106}" type="sibTrans" cxnId="{374D95C4-1AA5-424D-832F-DD7C2B85A0CA}">
      <dgm:prSet/>
      <dgm:spPr/>
      <dgm:t>
        <a:bodyPr/>
        <a:lstStyle/>
        <a:p>
          <a:endParaRPr lang="en-US"/>
        </a:p>
      </dgm:t>
    </dgm:pt>
    <dgm:pt modelId="{502B1354-D079-1C49-A7B8-A9BC6A2D67E3}">
      <dgm:prSet phldrT="[Text]"/>
      <dgm:spPr/>
      <dgm:t>
        <a:bodyPr/>
        <a:lstStyle/>
        <a:p>
          <a:r>
            <a:rPr lang="en-US" dirty="0" smtClean="0"/>
            <a:t>Training Set</a:t>
          </a:r>
          <a:endParaRPr lang="en-US" dirty="0"/>
        </a:p>
      </dgm:t>
    </dgm:pt>
    <dgm:pt modelId="{EB92A10D-6FC7-744C-A331-1F3FFD5F496E}" type="parTrans" cxnId="{07736F20-C26D-6948-AD88-CAD0AA5C4F20}">
      <dgm:prSet/>
      <dgm:spPr/>
      <dgm:t>
        <a:bodyPr/>
        <a:lstStyle/>
        <a:p>
          <a:endParaRPr lang="en-US"/>
        </a:p>
      </dgm:t>
    </dgm:pt>
    <dgm:pt modelId="{634C7A8C-4D94-854C-83B3-4B68568570D3}" type="sibTrans" cxnId="{07736F20-C26D-6948-AD88-CAD0AA5C4F20}">
      <dgm:prSet/>
      <dgm:spPr/>
      <dgm:t>
        <a:bodyPr/>
        <a:lstStyle/>
        <a:p>
          <a:endParaRPr lang="en-US"/>
        </a:p>
      </dgm:t>
    </dgm:pt>
    <dgm:pt modelId="{D7720D9A-1CB6-4E25-B441-63C9D062D99F}">
      <dgm:prSet/>
      <dgm:spPr/>
      <dgm:t>
        <a:bodyPr/>
        <a:lstStyle/>
        <a:p>
          <a:r>
            <a:rPr lang="en-US" dirty="0" smtClean="0"/>
            <a:t>Train HMM</a:t>
          </a:r>
          <a:endParaRPr lang="en-US" dirty="0"/>
        </a:p>
      </dgm:t>
    </dgm:pt>
    <dgm:pt modelId="{72B7C61D-EF77-4376-9991-8BFC4B7F0F86}" type="parTrans" cxnId="{BA0363B6-F414-4B04-BBB2-9658EC63D1BE}">
      <dgm:prSet/>
      <dgm:spPr/>
      <dgm:t>
        <a:bodyPr/>
        <a:lstStyle/>
        <a:p>
          <a:endParaRPr lang="en-US"/>
        </a:p>
      </dgm:t>
    </dgm:pt>
    <dgm:pt modelId="{689644F4-8C8D-4F3A-A591-507F7F35CF87}" type="sibTrans" cxnId="{BA0363B6-F414-4B04-BBB2-9658EC63D1BE}">
      <dgm:prSet/>
      <dgm:spPr/>
      <dgm:t>
        <a:bodyPr/>
        <a:lstStyle/>
        <a:p>
          <a:endParaRPr lang="en-US"/>
        </a:p>
      </dgm:t>
    </dgm:pt>
    <dgm:pt modelId="{0310CA64-1F38-44E9-A0E4-29C506FB107A}">
      <dgm:prSet phldrT="[Text]"/>
      <dgm:spPr/>
      <dgm:t>
        <a:bodyPr/>
        <a:lstStyle/>
        <a:p>
          <a:r>
            <a:rPr lang="en-US" dirty="0" smtClean="0"/>
            <a:t>MFCC Features</a:t>
          </a:r>
          <a:endParaRPr lang="en-US" dirty="0"/>
        </a:p>
      </dgm:t>
    </dgm:pt>
    <dgm:pt modelId="{DBDD8D99-148E-4DB0-BE31-F5A022A21660}" type="parTrans" cxnId="{CC9270B3-9FC6-48EF-81D7-FC0BC9694E9F}">
      <dgm:prSet/>
      <dgm:spPr/>
      <dgm:t>
        <a:bodyPr/>
        <a:lstStyle/>
        <a:p>
          <a:endParaRPr lang="en-US"/>
        </a:p>
      </dgm:t>
    </dgm:pt>
    <dgm:pt modelId="{89D8EB6F-A51F-48F6-8ECE-C0C93E73AFE1}" type="sibTrans" cxnId="{CC9270B3-9FC6-48EF-81D7-FC0BC9694E9F}">
      <dgm:prSet/>
      <dgm:spPr/>
      <dgm:t>
        <a:bodyPr/>
        <a:lstStyle/>
        <a:p>
          <a:endParaRPr lang="en-US"/>
        </a:p>
      </dgm:t>
    </dgm:pt>
    <dgm:pt modelId="{D8B4AE1D-7253-F64A-8E3C-31E05FACE744}" type="pres">
      <dgm:prSet presAssocID="{2EC6FCCC-694C-2D4D-AD85-8F21B4ECAD37}" presName="Name0" presStyleCnt="0">
        <dgm:presLayoutVars>
          <dgm:dir/>
          <dgm:resizeHandles val="exact"/>
        </dgm:presLayoutVars>
      </dgm:prSet>
      <dgm:spPr/>
    </dgm:pt>
    <dgm:pt modelId="{3D452FD2-1087-2B4E-8FEC-9A332C18BA23}" type="pres">
      <dgm:prSet presAssocID="{74AC2240-DCF0-324C-A20D-9875FE7FD51B}" presName="node" presStyleLbl="node1" presStyleIdx="0" presStyleCnt="5" custLinFactX="7873" custLinFactY="-63627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4BBC9-03D3-5941-8382-638EA5930BFD}" type="pres">
      <dgm:prSet presAssocID="{56E89AE1-3A9E-C54D-91E6-149D7E7E65C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6F0C55E-B4CD-CE48-8E57-C4A2312A3B61}" type="pres">
      <dgm:prSet presAssocID="{56E89AE1-3A9E-C54D-91E6-149D7E7E65C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44AD7B2-A927-AC44-AE3F-E3B444A8B2D3}" type="pres">
      <dgm:prSet presAssocID="{3FE50780-8A49-2E4C-B0CB-0BC8CC494CC8}" presName="node" presStyleLbl="node1" presStyleIdx="1" presStyleCnt="5" custLinFactX="7873" custLinFactY="-63627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C9BD2-467B-5C4A-8B00-3BF873A72F2A}" type="pres">
      <dgm:prSet presAssocID="{B56E7405-B576-FE4B-A5C7-020CCB26D10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300A16E-F8EC-7C41-9C65-94B918A0C9EA}" type="pres">
      <dgm:prSet presAssocID="{B56E7405-B576-FE4B-A5C7-020CCB26D10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93DBF11-C485-244C-9343-D12A26EF9D56}" type="pres">
      <dgm:prSet presAssocID="{502B1354-D079-1C49-A7B8-A9BC6A2D67E3}" presName="node" presStyleLbl="node1" presStyleIdx="2" presStyleCnt="5" custLinFactX="7873" custLinFactY="-61172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26482-FC3C-7147-BAD8-B0B2242BDC0F}" type="pres">
      <dgm:prSet presAssocID="{634C7A8C-4D94-854C-83B3-4B68568570D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55AC825-1080-9C4B-85E6-D850164B9CC5}" type="pres">
      <dgm:prSet presAssocID="{634C7A8C-4D94-854C-83B3-4B68568570D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772E1E-3D14-4E02-AB69-48DC74CC228D}" type="pres">
      <dgm:prSet presAssocID="{0310CA64-1F38-44E9-A0E4-29C506FB107A}" presName="node" presStyleLbl="node1" presStyleIdx="3" presStyleCnt="5" custLinFactX="-48380" custLinFactNeighborX="-100000" custLinFactNeighborY="61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DD611-2D1C-43AC-96AD-9F751F4D2D18}" type="pres">
      <dgm:prSet presAssocID="{89D8EB6F-A51F-48F6-8ECE-C0C93E73AFE1}" presName="sibTrans" presStyleLbl="sibTrans2D1" presStyleIdx="3" presStyleCnt="4"/>
      <dgm:spPr/>
    </dgm:pt>
    <dgm:pt modelId="{ECBE45EB-06F1-4261-AAE7-4E852A55B3BE}" type="pres">
      <dgm:prSet presAssocID="{89D8EB6F-A51F-48F6-8ECE-C0C93E73AFE1}" presName="connectorText" presStyleLbl="sibTrans2D1" presStyleIdx="3" presStyleCnt="4"/>
      <dgm:spPr/>
    </dgm:pt>
    <dgm:pt modelId="{27608154-A545-4FA9-BB80-2CE525ABD6FD}" type="pres">
      <dgm:prSet presAssocID="{D7720D9A-1CB6-4E25-B441-63C9D062D99F}" presName="node" presStyleLbl="node1" presStyleIdx="4" presStyleCnt="5" custLinFactX="-14502" custLinFactNeighborX="-100000" custLinFactNeighborY="6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AE6564-1D51-6A4A-A15A-C03C774D38F1}" type="presOf" srcId="{634C7A8C-4D94-854C-83B3-4B68568570D3}" destId="{E9926482-FC3C-7147-BAD8-B0B2242BDC0F}" srcOrd="0" destOrd="0" presId="urn:microsoft.com/office/officeart/2005/8/layout/process1"/>
    <dgm:cxn modelId="{B1BF2B32-FB7D-4614-89D0-B4F81DE40168}" type="presOf" srcId="{0310CA64-1F38-44E9-A0E4-29C506FB107A}" destId="{5E772E1E-3D14-4E02-AB69-48DC74CC228D}" srcOrd="0" destOrd="0" presId="urn:microsoft.com/office/officeart/2005/8/layout/process1"/>
    <dgm:cxn modelId="{32016C2C-8245-F745-8662-8ACE46D46730}" type="presOf" srcId="{56E89AE1-3A9E-C54D-91E6-149D7E7E65C6}" destId="{E6F0C55E-B4CD-CE48-8E57-C4A2312A3B61}" srcOrd="1" destOrd="0" presId="urn:microsoft.com/office/officeart/2005/8/layout/process1"/>
    <dgm:cxn modelId="{BC931611-56A5-0640-982C-05A9C3EBE15A}" type="presOf" srcId="{74AC2240-DCF0-324C-A20D-9875FE7FD51B}" destId="{3D452FD2-1087-2B4E-8FEC-9A332C18BA23}" srcOrd="0" destOrd="0" presId="urn:microsoft.com/office/officeart/2005/8/layout/process1"/>
    <dgm:cxn modelId="{2A548F2A-52DA-874C-BB73-A3E1365ADB3D}" type="presOf" srcId="{502B1354-D079-1C49-A7B8-A9BC6A2D67E3}" destId="{A93DBF11-C485-244C-9343-D12A26EF9D56}" srcOrd="0" destOrd="0" presId="urn:microsoft.com/office/officeart/2005/8/layout/process1"/>
    <dgm:cxn modelId="{8FF39993-54D9-CD45-AD98-75AE6677A34F}" srcId="{2EC6FCCC-694C-2D4D-AD85-8F21B4ECAD37}" destId="{74AC2240-DCF0-324C-A20D-9875FE7FD51B}" srcOrd="0" destOrd="0" parTransId="{1E745BAB-A37F-6E44-A4B0-A990DB7DA9FC}" sibTransId="{56E89AE1-3A9E-C54D-91E6-149D7E7E65C6}"/>
    <dgm:cxn modelId="{CC9270B3-9FC6-48EF-81D7-FC0BC9694E9F}" srcId="{2EC6FCCC-694C-2D4D-AD85-8F21B4ECAD37}" destId="{0310CA64-1F38-44E9-A0E4-29C506FB107A}" srcOrd="3" destOrd="0" parTransId="{DBDD8D99-148E-4DB0-BE31-F5A022A21660}" sibTransId="{89D8EB6F-A51F-48F6-8ECE-C0C93E73AFE1}"/>
    <dgm:cxn modelId="{7EE0B8FD-C179-4969-986E-F1F08787C4AD}" type="presOf" srcId="{89D8EB6F-A51F-48F6-8ECE-C0C93E73AFE1}" destId="{5D1DD611-2D1C-43AC-96AD-9F751F4D2D18}" srcOrd="0" destOrd="0" presId="urn:microsoft.com/office/officeart/2005/8/layout/process1"/>
    <dgm:cxn modelId="{962E613C-49EB-436B-A27C-3669DA1BF99D}" type="presOf" srcId="{89D8EB6F-A51F-48F6-8ECE-C0C93E73AFE1}" destId="{ECBE45EB-06F1-4261-AAE7-4E852A55B3BE}" srcOrd="1" destOrd="0" presId="urn:microsoft.com/office/officeart/2005/8/layout/process1"/>
    <dgm:cxn modelId="{6B51EEE7-6181-1943-AE1F-2E66AB4441CE}" type="presOf" srcId="{3FE50780-8A49-2E4C-B0CB-0BC8CC494CC8}" destId="{144AD7B2-A927-AC44-AE3F-E3B444A8B2D3}" srcOrd="0" destOrd="0" presId="urn:microsoft.com/office/officeart/2005/8/layout/process1"/>
    <dgm:cxn modelId="{91DA3B2D-9D84-9F44-931C-59A5045A6D23}" type="presOf" srcId="{634C7A8C-4D94-854C-83B3-4B68568570D3}" destId="{655AC825-1080-9C4B-85E6-D850164B9CC5}" srcOrd="1" destOrd="0" presId="urn:microsoft.com/office/officeart/2005/8/layout/process1"/>
    <dgm:cxn modelId="{344C7F59-ADDE-5247-8D7A-9C44ABAC95ED}" type="presOf" srcId="{B56E7405-B576-FE4B-A5C7-020CCB26D106}" destId="{BA7C9BD2-467B-5C4A-8B00-3BF873A72F2A}" srcOrd="0" destOrd="0" presId="urn:microsoft.com/office/officeart/2005/8/layout/process1"/>
    <dgm:cxn modelId="{57CA1824-DED0-8240-BCE1-C4AE6D21F4F8}" type="presOf" srcId="{2EC6FCCC-694C-2D4D-AD85-8F21B4ECAD37}" destId="{D8B4AE1D-7253-F64A-8E3C-31E05FACE744}" srcOrd="0" destOrd="0" presId="urn:microsoft.com/office/officeart/2005/8/layout/process1"/>
    <dgm:cxn modelId="{07736F20-C26D-6948-AD88-CAD0AA5C4F20}" srcId="{2EC6FCCC-694C-2D4D-AD85-8F21B4ECAD37}" destId="{502B1354-D079-1C49-A7B8-A9BC6A2D67E3}" srcOrd="2" destOrd="0" parTransId="{EB92A10D-6FC7-744C-A331-1F3FFD5F496E}" sibTransId="{634C7A8C-4D94-854C-83B3-4B68568570D3}"/>
    <dgm:cxn modelId="{B5D8EB0D-3E6F-244B-AB70-3001C8943AE0}" type="presOf" srcId="{56E89AE1-3A9E-C54D-91E6-149D7E7E65C6}" destId="{8BA4BBC9-03D3-5941-8382-638EA5930BFD}" srcOrd="0" destOrd="0" presId="urn:microsoft.com/office/officeart/2005/8/layout/process1"/>
    <dgm:cxn modelId="{374D95C4-1AA5-424D-832F-DD7C2B85A0CA}" srcId="{2EC6FCCC-694C-2D4D-AD85-8F21B4ECAD37}" destId="{3FE50780-8A49-2E4C-B0CB-0BC8CC494CC8}" srcOrd="1" destOrd="0" parTransId="{456FCF1B-7142-6F4D-8DDF-76CF3ABA7395}" sibTransId="{B56E7405-B576-FE4B-A5C7-020CCB26D106}"/>
    <dgm:cxn modelId="{BA0363B6-F414-4B04-BBB2-9658EC63D1BE}" srcId="{2EC6FCCC-694C-2D4D-AD85-8F21B4ECAD37}" destId="{D7720D9A-1CB6-4E25-B441-63C9D062D99F}" srcOrd="4" destOrd="0" parTransId="{72B7C61D-EF77-4376-9991-8BFC4B7F0F86}" sibTransId="{689644F4-8C8D-4F3A-A591-507F7F35CF87}"/>
    <dgm:cxn modelId="{23DDD014-AAD6-41FD-992C-8B96A86A3F78}" type="presOf" srcId="{D7720D9A-1CB6-4E25-B441-63C9D062D99F}" destId="{27608154-A545-4FA9-BB80-2CE525ABD6FD}" srcOrd="0" destOrd="0" presId="urn:microsoft.com/office/officeart/2005/8/layout/process1"/>
    <dgm:cxn modelId="{F2446F93-7C79-E94E-9D51-137134CB41F8}" type="presOf" srcId="{B56E7405-B576-FE4B-A5C7-020CCB26D106}" destId="{0300A16E-F8EC-7C41-9C65-94B918A0C9EA}" srcOrd="1" destOrd="0" presId="urn:microsoft.com/office/officeart/2005/8/layout/process1"/>
    <dgm:cxn modelId="{30FCC1E8-1C07-FC48-825E-6013F6071C46}" type="presParOf" srcId="{D8B4AE1D-7253-F64A-8E3C-31E05FACE744}" destId="{3D452FD2-1087-2B4E-8FEC-9A332C18BA23}" srcOrd="0" destOrd="0" presId="urn:microsoft.com/office/officeart/2005/8/layout/process1"/>
    <dgm:cxn modelId="{8D671651-6570-7941-8914-813F300AB137}" type="presParOf" srcId="{D8B4AE1D-7253-F64A-8E3C-31E05FACE744}" destId="{8BA4BBC9-03D3-5941-8382-638EA5930BFD}" srcOrd="1" destOrd="0" presId="urn:microsoft.com/office/officeart/2005/8/layout/process1"/>
    <dgm:cxn modelId="{C656749D-FB9A-7645-8C11-65C6AB63DC32}" type="presParOf" srcId="{8BA4BBC9-03D3-5941-8382-638EA5930BFD}" destId="{E6F0C55E-B4CD-CE48-8E57-C4A2312A3B61}" srcOrd="0" destOrd="0" presId="urn:microsoft.com/office/officeart/2005/8/layout/process1"/>
    <dgm:cxn modelId="{B3982DA7-8117-F345-B79C-70F43ACB531D}" type="presParOf" srcId="{D8B4AE1D-7253-F64A-8E3C-31E05FACE744}" destId="{144AD7B2-A927-AC44-AE3F-E3B444A8B2D3}" srcOrd="2" destOrd="0" presId="urn:microsoft.com/office/officeart/2005/8/layout/process1"/>
    <dgm:cxn modelId="{4A5C679E-F041-A543-97EE-75011D1B60E5}" type="presParOf" srcId="{D8B4AE1D-7253-F64A-8E3C-31E05FACE744}" destId="{BA7C9BD2-467B-5C4A-8B00-3BF873A72F2A}" srcOrd="3" destOrd="0" presId="urn:microsoft.com/office/officeart/2005/8/layout/process1"/>
    <dgm:cxn modelId="{502FFA7B-923A-A24C-B268-1B818FED2F16}" type="presParOf" srcId="{BA7C9BD2-467B-5C4A-8B00-3BF873A72F2A}" destId="{0300A16E-F8EC-7C41-9C65-94B918A0C9EA}" srcOrd="0" destOrd="0" presId="urn:microsoft.com/office/officeart/2005/8/layout/process1"/>
    <dgm:cxn modelId="{AC8FD14A-C35D-F440-AC81-37CE9B622C4F}" type="presParOf" srcId="{D8B4AE1D-7253-F64A-8E3C-31E05FACE744}" destId="{A93DBF11-C485-244C-9343-D12A26EF9D56}" srcOrd="4" destOrd="0" presId="urn:microsoft.com/office/officeart/2005/8/layout/process1"/>
    <dgm:cxn modelId="{CA7EBA12-1564-E142-870E-F84585847109}" type="presParOf" srcId="{D8B4AE1D-7253-F64A-8E3C-31E05FACE744}" destId="{E9926482-FC3C-7147-BAD8-B0B2242BDC0F}" srcOrd="5" destOrd="0" presId="urn:microsoft.com/office/officeart/2005/8/layout/process1"/>
    <dgm:cxn modelId="{EB137A9B-5EE5-7242-9625-19F114304533}" type="presParOf" srcId="{E9926482-FC3C-7147-BAD8-B0B2242BDC0F}" destId="{655AC825-1080-9C4B-85E6-D850164B9CC5}" srcOrd="0" destOrd="0" presId="urn:microsoft.com/office/officeart/2005/8/layout/process1"/>
    <dgm:cxn modelId="{29A2DD21-F28D-4024-919A-57560104ED05}" type="presParOf" srcId="{D8B4AE1D-7253-F64A-8E3C-31E05FACE744}" destId="{5E772E1E-3D14-4E02-AB69-48DC74CC228D}" srcOrd="6" destOrd="0" presId="urn:microsoft.com/office/officeart/2005/8/layout/process1"/>
    <dgm:cxn modelId="{E10C25D8-C477-443E-A596-F7F412AE2D59}" type="presParOf" srcId="{D8B4AE1D-7253-F64A-8E3C-31E05FACE744}" destId="{5D1DD611-2D1C-43AC-96AD-9F751F4D2D18}" srcOrd="7" destOrd="0" presId="urn:microsoft.com/office/officeart/2005/8/layout/process1"/>
    <dgm:cxn modelId="{B9FE202A-E8AF-46E4-8149-15164BBE2B87}" type="presParOf" srcId="{5D1DD611-2D1C-43AC-96AD-9F751F4D2D18}" destId="{ECBE45EB-06F1-4261-AAE7-4E852A55B3BE}" srcOrd="0" destOrd="0" presId="urn:microsoft.com/office/officeart/2005/8/layout/process1"/>
    <dgm:cxn modelId="{8D7456DE-E8CA-4287-844C-BC6C62029210}" type="presParOf" srcId="{D8B4AE1D-7253-F64A-8E3C-31E05FACE744}" destId="{27608154-A545-4FA9-BB80-2CE525ABD6F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B43ED7-0226-6A43-A9FF-E39EFF2368F9}" type="doc">
      <dgm:prSet loTypeId="urn:microsoft.com/office/officeart/2005/8/layout/process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9F8DF1-39ED-4B4D-97B3-03A682CB64FE}">
      <dgm:prSet phldrT="[Text]" custT="1"/>
      <dgm:spPr/>
      <dgm:t>
        <a:bodyPr/>
        <a:lstStyle/>
        <a:p>
          <a:r>
            <a:rPr lang="en-US" sz="2800" dirty="0" smtClean="0"/>
            <a:t>SCALING</a:t>
          </a:r>
          <a:endParaRPr lang="en-US" sz="2800" dirty="0"/>
        </a:p>
      </dgm:t>
    </dgm:pt>
    <dgm:pt modelId="{9757CE3E-4E15-1043-A66B-BBE26A6D1BB8}" type="parTrans" cxnId="{34BAB7E8-1D5B-D34A-8312-CE4FABEC87A9}">
      <dgm:prSet/>
      <dgm:spPr/>
      <dgm:t>
        <a:bodyPr/>
        <a:lstStyle/>
        <a:p>
          <a:endParaRPr lang="en-US"/>
        </a:p>
      </dgm:t>
    </dgm:pt>
    <dgm:pt modelId="{F788B6E9-EDC3-5E40-AF48-DA388AAB18FA}" type="sibTrans" cxnId="{34BAB7E8-1D5B-D34A-8312-CE4FABEC87A9}">
      <dgm:prSet/>
      <dgm:spPr/>
      <dgm:t>
        <a:bodyPr/>
        <a:lstStyle/>
        <a:p>
          <a:endParaRPr lang="en-US"/>
        </a:p>
      </dgm:t>
    </dgm:pt>
    <dgm:pt modelId="{D59B2BA3-E9CB-2A4F-A024-67544AA986F2}">
      <dgm:prSet phldrT="[Text]"/>
      <dgm:spPr/>
      <dgm:t>
        <a:bodyPr/>
        <a:lstStyle/>
        <a:p>
          <a:r>
            <a:rPr lang="en-US" dirty="0" smtClean="0"/>
            <a:t>Take Logarithm</a:t>
          </a:r>
          <a:r>
            <a:rPr lang="en-US" baseline="0" dirty="0" smtClean="0"/>
            <a:t> of </a:t>
          </a:r>
          <a:r>
            <a:rPr lang="en-US" baseline="0" dirty="0" err="1" smtClean="0"/>
            <a:t>Filterbank</a:t>
          </a:r>
          <a:r>
            <a:rPr lang="en-US" baseline="0" dirty="0" smtClean="0"/>
            <a:t> Energies</a:t>
          </a:r>
          <a:endParaRPr lang="en-US" dirty="0"/>
        </a:p>
      </dgm:t>
    </dgm:pt>
    <dgm:pt modelId="{58485E92-5535-6643-BAF7-050E5924B5A0}" type="parTrans" cxnId="{C26BA00C-E170-A842-AA3C-A88884106556}">
      <dgm:prSet/>
      <dgm:spPr/>
      <dgm:t>
        <a:bodyPr/>
        <a:lstStyle/>
        <a:p>
          <a:endParaRPr lang="en-US"/>
        </a:p>
      </dgm:t>
    </dgm:pt>
    <dgm:pt modelId="{71EAEF9F-A0DA-DB41-9D6D-5F9314E4EBCB}" type="sibTrans" cxnId="{C26BA00C-E170-A842-AA3C-A88884106556}">
      <dgm:prSet/>
      <dgm:spPr/>
      <dgm:t>
        <a:bodyPr/>
        <a:lstStyle/>
        <a:p>
          <a:endParaRPr lang="en-US"/>
        </a:p>
      </dgm:t>
    </dgm:pt>
    <dgm:pt modelId="{AAAA32DE-F6E9-3A45-B2DF-8A262AC68250}">
      <dgm:prSet phldrT="[Text]" custT="1"/>
      <dgm:spPr/>
      <dgm:t>
        <a:bodyPr/>
        <a:lstStyle/>
        <a:p>
          <a:r>
            <a:rPr lang="en-US" sz="2800" dirty="0" smtClean="0"/>
            <a:t>DISCRETE COSINE</a:t>
          </a:r>
          <a:r>
            <a:rPr lang="en-US" sz="2800" baseline="0" dirty="0" smtClean="0"/>
            <a:t> TRANSFORM</a:t>
          </a:r>
          <a:r>
            <a:rPr lang="en-US" sz="2800" dirty="0" smtClean="0"/>
            <a:t> OF ENERGIES</a:t>
          </a:r>
          <a:endParaRPr lang="en-US" sz="2800" dirty="0"/>
        </a:p>
      </dgm:t>
    </dgm:pt>
    <dgm:pt modelId="{8A9A085F-2563-3B45-B0EF-62B2BE6FAD99}" type="parTrans" cxnId="{83BFA188-6F3B-8541-87DE-C9466AC90997}">
      <dgm:prSet/>
      <dgm:spPr/>
      <dgm:t>
        <a:bodyPr/>
        <a:lstStyle/>
        <a:p>
          <a:endParaRPr lang="en-US"/>
        </a:p>
      </dgm:t>
    </dgm:pt>
    <dgm:pt modelId="{9818898E-C14D-7F41-B968-CFA0A6F10A61}" type="sibTrans" cxnId="{83BFA188-6F3B-8541-87DE-C9466AC90997}">
      <dgm:prSet/>
      <dgm:spPr/>
      <dgm:t>
        <a:bodyPr/>
        <a:lstStyle/>
        <a:p>
          <a:endParaRPr lang="en-US"/>
        </a:p>
      </dgm:t>
    </dgm:pt>
    <dgm:pt modelId="{BCDC0CEF-CDD9-0C4C-9EF6-B88CA008DFEC}">
      <dgm:prSet phldrT="[Text]" custT="1"/>
      <dgm:spPr/>
      <dgm:t>
        <a:bodyPr/>
        <a:lstStyle/>
        <a:p>
          <a:r>
            <a:rPr lang="en-US" sz="2800" dirty="0" smtClean="0"/>
            <a:t>KEEP </a:t>
          </a:r>
          <a:r>
            <a:rPr lang="en-US" sz="2800" baseline="0" dirty="0" smtClean="0"/>
            <a:t> REQUIRED</a:t>
          </a:r>
          <a:r>
            <a:rPr lang="en-US" sz="2800" dirty="0" smtClean="0"/>
            <a:t> COEFFICIENTS</a:t>
          </a:r>
          <a:endParaRPr lang="en-US" sz="2800" dirty="0"/>
        </a:p>
      </dgm:t>
    </dgm:pt>
    <dgm:pt modelId="{E9B1C583-FCBB-C542-9283-5C41C5878CB0}" type="parTrans" cxnId="{3C219025-2DF6-CC40-976C-31BAC5B07F27}">
      <dgm:prSet/>
      <dgm:spPr/>
      <dgm:t>
        <a:bodyPr/>
        <a:lstStyle/>
        <a:p>
          <a:endParaRPr lang="en-US"/>
        </a:p>
      </dgm:t>
    </dgm:pt>
    <dgm:pt modelId="{85748AC7-A174-C64F-BF32-F96F1AF15F55}" type="sibTrans" cxnId="{3C219025-2DF6-CC40-976C-31BAC5B07F27}">
      <dgm:prSet/>
      <dgm:spPr/>
      <dgm:t>
        <a:bodyPr/>
        <a:lstStyle/>
        <a:p>
          <a:endParaRPr lang="en-US"/>
        </a:p>
      </dgm:t>
    </dgm:pt>
    <dgm:pt modelId="{93D67F80-E243-2246-95AA-99F9E8C2F3A7}">
      <dgm:prSet phldrT="[Text]"/>
      <dgm:spPr/>
      <dgm:t>
        <a:bodyPr/>
        <a:lstStyle/>
        <a:p>
          <a:r>
            <a:rPr lang="en-US" dirty="0" smtClean="0"/>
            <a:t>Keep Required</a:t>
          </a:r>
          <a:r>
            <a:rPr lang="en-US" baseline="0" dirty="0" smtClean="0"/>
            <a:t> Number of Coefficients</a:t>
          </a:r>
          <a:endParaRPr lang="en-US" dirty="0"/>
        </a:p>
      </dgm:t>
    </dgm:pt>
    <dgm:pt modelId="{F163A753-7208-9F4D-AB80-983D8B6905A3}" type="parTrans" cxnId="{3471E127-FB5F-4A40-A113-77E1C7E73F7A}">
      <dgm:prSet/>
      <dgm:spPr/>
      <dgm:t>
        <a:bodyPr/>
        <a:lstStyle/>
        <a:p>
          <a:endParaRPr lang="en-US"/>
        </a:p>
      </dgm:t>
    </dgm:pt>
    <dgm:pt modelId="{E1AABC1D-3E83-274C-8DFC-95FACE189844}" type="sibTrans" cxnId="{3471E127-FB5F-4A40-A113-77E1C7E73F7A}">
      <dgm:prSet/>
      <dgm:spPr/>
      <dgm:t>
        <a:bodyPr/>
        <a:lstStyle/>
        <a:p>
          <a:endParaRPr lang="en-US"/>
        </a:p>
      </dgm:t>
    </dgm:pt>
    <dgm:pt modelId="{5C2E12F1-0112-894A-887F-07A2793DC62C}">
      <dgm:prSet phldrT="[Text]"/>
      <dgm:spPr/>
      <dgm:t>
        <a:bodyPr/>
        <a:lstStyle/>
        <a:p>
          <a:r>
            <a:rPr lang="en-US" dirty="0" smtClean="0"/>
            <a:t>Take DCT of Coefficients</a:t>
          </a:r>
          <a:r>
            <a:rPr lang="en-US" baseline="0" dirty="0" smtClean="0"/>
            <a:t> of Above Step</a:t>
          </a:r>
          <a:endParaRPr lang="en-US" dirty="0"/>
        </a:p>
      </dgm:t>
    </dgm:pt>
    <dgm:pt modelId="{61C2475F-41F7-9D48-AB2A-7C4500CA7300}" type="sibTrans" cxnId="{FE7B2CB9-5B3B-F14D-9E30-05FD12077C57}">
      <dgm:prSet/>
      <dgm:spPr/>
      <dgm:t>
        <a:bodyPr/>
        <a:lstStyle/>
        <a:p>
          <a:endParaRPr lang="en-US"/>
        </a:p>
      </dgm:t>
    </dgm:pt>
    <dgm:pt modelId="{CDFA71F8-A3D3-9D4C-A2CC-7B1ABD6B85E4}" type="parTrans" cxnId="{FE7B2CB9-5B3B-F14D-9E30-05FD12077C57}">
      <dgm:prSet/>
      <dgm:spPr/>
      <dgm:t>
        <a:bodyPr/>
        <a:lstStyle/>
        <a:p>
          <a:endParaRPr lang="en-US"/>
        </a:p>
      </dgm:t>
    </dgm:pt>
    <dgm:pt modelId="{D51C6BEA-5B3B-8D42-80EA-BC904ECECA9C}" type="pres">
      <dgm:prSet presAssocID="{95B43ED7-0226-6A43-A9FF-E39EFF2368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A11C5F-5245-FD44-BB78-D8EC53FC7F03}" type="pres">
      <dgm:prSet presAssocID="{BCDC0CEF-CDD9-0C4C-9EF6-B88CA008DFEC}" presName="boxAndChildren" presStyleCnt="0"/>
      <dgm:spPr/>
    </dgm:pt>
    <dgm:pt modelId="{A7AF0845-CFCB-814D-BE3B-908DE736ED27}" type="pres">
      <dgm:prSet presAssocID="{BCDC0CEF-CDD9-0C4C-9EF6-B88CA008DFEC}" presName="parentTextBox" presStyleLbl="node1" presStyleIdx="0" presStyleCnt="3"/>
      <dgm:spPr/>
      <dgm:t>
        <a:bodyPr/>
        <a:lstStyle/>
        <a:p>
          <a:endParaRPr lang="en-US"/>
        </a:p>
      </dgm:t>
    </dgm:pt>
    <dgm:pt modelId="{6664B4A6-68CA-314E-A5BA-8B233D26F1D6}" type="pres">
      <dgm:prSet presAssocID="{BCDC0CEF-CDD9-0C4C-9EF6-B88CA008DFEC}" presName="entireBox" presStyleLbl="node1" presStyleIdx="0" presStyleCnt="3"/>
      <dgm:spPr/>
      <dgm:t>
        <a:bodyPr/>
        <a:lstStyle/>
        <a:p>
          <a:endParaRPr lang="en-US"/>
        </a:p>
      </dgm:t>
    </dgm:pt>
    <dgm:pt modelId="{3E6A73AC-1182-624B-8D74-D00FEC86A794}" type="pres">
      <dgm:prSet presAssocID="{BCDC0CEF-CDD9-0C4C-9EF6-B88CA008DFEC}" presName="descendantBox" presStyleCnt="0"/>
      <dgm:spPr/>
    </dgm:pt>
    <dgm:pt modelId="{55C3D9A4-765C-6845-BBAB-559223C019B6}" type="pres">
      <dgm:prSet presAssocID="{93D67F80-E243-2246-95AA-99F9E8C2F3A7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528B6-FABC-CE49-B28E-350F36ABCAFB}" type="pres">
      <dgm:prSet presAssocID="{9818898E-C14D-7F41-B968-CFA0A6F10A61}" presName="sp" presStyleCnt="0"/>
      <dgm:spPr/>
    </dgm:pt>
    <dgm:pt modelId="{FB5E8434-AD68-374C-99ED-79C5B22B5EB8}" type="pres">
      <dgm:prSet presAssocID="{AAAA32DE-F6E9-3A45-B2DF-8A262AC68250}" presName="arrowAndChildren" presStyleCnt="0"/>
      <dgm:spPr/>
    </dgm:pt>
    <dgm:pt modelId="{DEB12636-3253-474A-B3C4-A1458DBA74CF}" type="pres">
      <dgm:prSet presAssocID="{AAAA32DE-F6E9-3A45-B2DF-8A262AC68250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085B21A1-C37C-AB49-9540-FE05EE7F115F}" type="pres">
      <dgm:prSet presAssocID="{AAAA32DE-F6E9-3A45-B2DF-8A262AC68250}" presName="arrow" presStyleLbl="node1" presStyleIdx="1" presStyleCnt="3"/>
      <dgm:spPr/>
      <dgm:t>
        <a:bodyPr/>
        <a:lstStyle/>
        <a:p>
          <a:endParaRPr lang="en-US"/>
        </a:p>
      </dgm:t>
    </dgm:pt>
    <dgm:pt modelId="{A3E5C938-81D8-3341-91DF-3997B3C2A7D2}" type="pres">
      <dgm:prSet presAssocID="{AAAA32DE-F6E9-3A45-B2DF-8A262AC68250}" presName="descendantArrow" presStyleCnt="0"/>
      <dgm:spPr/>
    </dgm:pt>
    <dgm:pt modelId="{712A5F2C-A919-5F48-AC78-AF209A34B13F}" type="pres">
      <dgm:prSet presAssocID="{5C2E12F1-0112-894A-887F-07A2793DC62C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EEEFE-98AE-FF43-8588-5A4444B4D9CC}" type="pres">
      <dgm:prSet presAssocID="{F788B6E9-EDC3-5E40-AF48-DA388AAB18FA}" presName="sp" presStyleCnt="0"/>
      <dgm:spPr/>
    </dgm:pt>
    <dgm:pt modelId="{285BE60C-EEED-AD4C-8C70-F37F5D0CC8C8}" type="pres">
      <dgm:prSet presAssocID="{459F8DF1-39ED-4B4D-97B3-03A682CB64FE}" presName="arrowAndChildren" presStyleCnt="0"/>
      <dgm:spPr/>
    </dgm:pt>
    <dgm:pt modelId="{ECBB649E-18DE-094F-8FB9-848E411C53E3}" type="pres">
      <dgm:prSet presAssocID="{459F8DF1-39ED-4B4D-97B3-03A682CB64F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D20C85A9-629D-1D40-BB29-2E91DE577154}" type="pres">
      <dgm:prSet presAssocID="{459F8DF1-39ED-4B4D-97B3-03A682CB64FE}" presName="arrow" presStyleLbl="node1" presStyleIdx="2" presStyleCnt="3"/>
      <dgm:spPr/>
      <dgm:t>
        <a:bodyPr/>
        <a:lstStyle/>
        <a:p>
          <a:endParaRPr lang="en-US"/>
        </a:p>
      </dgm:t>
    </dgm:pt>
    <dgm:pt modelId="{58DB896A-0E65-3B4B-8601-4FBDF2CCE16F}" type="pres">
      <dgm:prSet presAssocID="{459F8DF1-39ED-4B4D-97B3-03A682CB64FE}" presName="descendantArrow" presStyleCnt="0"/>
      <dgm:spPr/>
    </dgm:pt>
    <dgm:pt modelId="{B3A644E8-778F-304B-A850-1F979B4C16CE}" type="pres">
      <dgm:prSet presAssocID="{D59B2BA3-E9CB-2A4F-A024-67544AA986F2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2B1C9-286A-B844-BA05-060789DD75DE}" type="presOf" srcId="{AAAA32DE-F6E9-3A45-B2DF-8A262AC68250}" destId="{085B21A1-C37C-AB49-9540-FE05EE7F115F}" srcOrd="1" destOrd="0" presId="urn:microsoft.com/office/officeart/2005/8/layout/process4"/>
    <dgm:cxn modelId="{3C219025-2DF6-CC40-976C-31BAC5B07F27}" srcId="{95B43ED7-0226-6A43-A9FF-E39EFF2368F9}" destId="{BCDC0CEF-CDD9-0C4C-9EF6-B88CA008DFEC}" srcOrd="2" destOrd="0" parTransId="{E9B1C583-FCBB-C542-9283-5C41C5878CB0}" sibTransId="{85748AC7-A174-C64F-BF32-F96F1AF15F55}"/>
    <dgm:cxn modelId="{83BFA188-6F3B-8541-87DE-C9466AC90997}" srcId="{95B43ED7-0226-6A43-A9FF-E39EFF2368F9}" destId="{AAAA32DE-F6E9-3A45-B2DF-8A262AC68250}" srcOrd="1" destOrd="0" parTransId="{8A9A085F-2563-3B45-B0EF-62B2BE6FAD99}" sibTransId="{9818898E-C14D-7F41-B968-CFA0A6F10A61}"/>
    <dgm:cxn modelId="{4A19E83E-E429-F449-8B8A-2D758F38B685}" type="presOf" srcId="{459F8DF1-39ED-4B4D-97B3-03A682CB64FE}" destId="{ECBB649E-18DE-094F-8FB9-848E411C53E3}" srcOrd="0" destOrd="0" presId="urn:microsoft.com/office/officeart/2005/8/layout/process4"/>
    <dgm:cxn modelId="{C2F91B93-66D9-1641-AB51-B208157422A3}" type="presOf" srcId="{BCDC0CEF-CDD9-0C4C-9EF6-B88CA008DFEC}" destId="{A7AF0845-CFCB-814D-BE3B-908DE736ED27}" srcOrd="0" destOrd="0" presId="urn:microsoft.com/office/officeart/2005/8/layout/process4"/>
    <dgm:cxn modelId="{3471E127-FB5F-4A40-A113-77E1C7E73F7A}" srcId="{BCDC0CEF-CDD9-0C4C-9EF6-B88CA008DFEC}" destId="{93D67F80-E243-2246-95AA-99F9E8C2F3A7}" srcOrd="0" destOrd="0" parTransId="{F163A753-7208-9F4D-AB80-983D8B6905A3}" sibTransId="{E1AABC1D-3E83-274C-8DFC-95FACE189844}"/>
    <dgm:cxn modelId="{FE7B2CB9-5B3B-F14D-9E30-05FD12077C57}" srcId="{AAAA32DE-F6E9-3A45-B2DF-8A262AC68250}" destId="{5C2E12F1-0112-894A-887F-07A2793DC62C}" srcOrd="0" destOrd="0" parTransId="{CDFA71F8-A3D3-9D4C-A2CC-7B1ABD6B85E4}" sibTransId="{61C2475F-41F7-9D48-AB2A-7C4500CA7300}"/>
    <dgm:cxn modelId="{34BAB7E8-1D5B-D34A-8312-CE4FABEC87A9}" srcId="{95B43ED7-0226-6A43-A9FF-E39EFF2368F9}" destId="{459F8DF1-39ED-4B4D-97B3-03A682CB64FE}" srcOrd="0" destOrd="0" parTransId="{9757CE3E-4E15-1043-A66B-BBE26A6D1BB8}" sibTransId="{F788B6E9-EDC3-5E40-AF48-DA388AAB18FA}"/>
    <dgm:cxn modelId="{14225229-5F27-EA4F-ACFD-D4B8E718F4D8}" type="presOf" srcId="{AAAA32DE-F6E9-3A45-B2DF-8A262AC68250}" destId="{DEB12636-3253-474A-B3C4-A1458DBA74CF}" srcOrd="0" destOrd="0" presId="urn:microsoft.com/office/officeart/2005/8/layout/process4"/>
    <dgm:cxn modelId="{AB8725C8-F0C1-AD41-ACCF-30399CEF47BA}" type="presOf" srcId="{459F8DF1-39ED-4B4D-97B3-03A682CB64FE}" destId="{D20C85A9-629D-1D40-BB29-2E91DE577154}" srcOrd="1" destOrd="0" presId="urn:microsoft.com/office/officeart/2005/8/layout/process4"/>
    <dgm:cxn modelId="{C26BA00C-E170-A842-AA3C-A88884106556}" srcId="{459F8DF1-39ED-4B4D-97B3-03A682CB64FE}" destId="{D59B2BA3-E9CB-2A4F-A024-67544AA986F2}" srcOrd="0" destOrd="0" parTransId="{58485E92-5535-6643-BAF7-050E5924B5A0}" sibTransId="{71EAEF9F-A0DA-DB41-9D6D-5F9314E4EBCB}"/>
    <dgm:cxn modelId="{B162DFAD-6257-604B-9443-D1BDADDA6816}" type="presOf" srcId="{5C2E12F1-0112-894A-887F-07A2793DC62C}" destId="{712A5F2C-A919-5F48-AC78-AF209A34B13F}" srcOrd="0" destOrd="0" presId="urn:microsoft.com/office/officeart/2005/8/layout/process4"/>
    <dgm:cxn modelId="{F16E392F-A234-BB4A-B074-2A24E96B2888}" type="presOf" srcId="{95B43ED7-0226-6A43-A9FF-E39EFF2368F9}" destId="{D51C6BEA-5B3B-8D42-80EA-BC904ECECA9C}" srcOrd="0" destOrd="0" presId="urn:microsoft.com/office/officeart/2005/8/layout/process4"/>
    <dgm:cxn modelId="{3D86C883-6F04-8944-ABB2-80F33D2D2B18}" type="presOf" srcId="{D59B2BA3-E9CB-2A4F-A024-67544AA986F2}" destId="{B3A644E8-778F-304B-A850-1F979B4C16CE}" srcOrd="0" destOrd="0" presId="urn:microsoft.com/office/officeart/2005/8/layout/process4"/>
    <dgm:cxn modelId="{CF8C1E77-641B-A848-8C42-FFD5685A72E5}" type="presOf" srcId="{BCDC0CEF-CDD9-0C4C-9EF6-B88CA008DFEC}" destId="{6664B4A6-68CA-314E-A5BA-8B233D26F1D6}" srcOrd="1" destOrd="0" presId="urn:microsoft.com/office/officeart/2005/8/layout/process4"/>
    <dgm:cxn modelId="{D8848D10-3782-6D4B-B3FD-CBC6C09E8875}" type="presOf" srcId="{93D67F80-E243-2246-95AA-99F9E8C2F3A7}" destId="{55C3D9A4-765C-6845-BBAB-559223C019B6}" srcOrd="0" destOrd="0" presId="urn:microsoft.com/office/officeart/2005/8/layout/process4"/>
    <dgm:cxn modelId="{99D6664E-2124-9A48-97BF-B14730BA1683}" type="presParOf" srcId="{D51C6BEA-5B3B-8D42-80EA-BC904ECECA9C}" destId="{14A11C5F-5245-FD44-BB78-D8EC53FC7F03}" srcOrd="0" destOrd="0" presId="urn:microsoft.com/office/officeart/2005/8/layout/process4"/>
    <dgm:cxn modelId="{AFDC2212-EDE5-4743-AE7D-08B502A69DEF}" type="presParOf" srcId="{14A11C5F-5245-FD44-BB78-D8EC53FC7F03}" destId="{A7AF0845-CFCB-814D-BE3B-908DE736ED27}" srcOrd="0" destOrd="0" presId="urn:microsoft.com/office/officeart/2005/8/layout/process4"/>
    <dgm:cxn modelId="{909E4AFD-7E0F-6042-838D-2B07ADAAA9A1}" type="presParOf" srcId="{14A11C5F-5245-FD44-BB78-D8EC53FC7F03}" destId="{6664B4A6-68CA-314E-A5BA-8B233D26F1D6}" srcOrd="1" destOrd="0" presId="urn:microsoft.com/office/officeart/2005/8/layout/process4"/>
    <dgm:cxn modelId="{C049F024-DFFC-1E45-9547-DCAAD001BA5C}" type="presParOf" srcId="{14A11C5F-5245-FD44-BB78-D8EC53FC7F03}" destId="{3E6A73AC-1182-624B-8D74-D00FEC86A794}" srcOrd="2" destOrd="0" presId="urn:microsoft.com/office/officeart/2005/8/layout/process4"/>
    <dgm:cxn modelId="{C50F8883-8093-034E-8420-0300A7CCEC81}" type="presParOf" srcId="{3E6A73AC-1182-624B-8D74-D00FEC86A794}" destId="{55C3D9A4-765C-6845-BBAB-559223C019B6}" srcOrd="0" destOrd="0" presId="urn:microsoft.com/office/officeart/2005/8/layout/process4"/>
    <dgm:cxn modelId="{10A84D69-8042-5049-9FE8-5A3A7E37853A}" type="presParOf" srcId="{D51C6BEA-5B3B-8D42-80EA-BC904ECECA9C}" destId="{F31528B6-FABC-CE49-B28E-350F36ABCAFB}" srcOrd="1" destOrd="0" presId="urn:microsoft.com/office/officeart/2005/8/layout/process4"/>
    <dgm:cxn modelId="{A6129C67-AC61-DC4B-A0FF-CD79ECAE300E}" type="presParOf" srcId="{D51C6BEA-5B3B-8D42-80EA-BC904ECECA9C}" destId="{FB5E8434-AD68-374C-99ED-79C5B22B5EB8}" srcOrd="2" destOrd="0" presId="urn:microsoft.com/office/officeart/2005/8/layout/process4"/>
    <dgm:cxn modelId="{0AC78815-7C58-4947-845F-773D25B3AE02}" type="presParOf" srcId="{FB5E8434-AD68-374C-99ED-79C5B22B5EB8}" destId="{DEB12636-3253-474A-B3C4-A1458DBA74CF}" srcOrd="0" destOrd="0" presId="urn:microsoft.com/office/officeart/2005/8/layout/process4"/>
    <dgm:cxn modelId="{5660001C-1D63-C54D-8F7A-1494FCC77177}" type="presParOf" srcId="{FB5E8434-AD68-374C-99ED-79C5B22B5EB8}" destId="{085B21A1-C37C-AB49-9540-FE05EE7F115F}" srcOrd="1" destOrd="0" presId="urn:microsoft.com/office/officeart/2005/8/layout/process4"/>
    <dgm:cxn modelId="{7CDD79CC-A94B-0242-BE65-22D05FC9CF73}" type="presParOf" srcId="{FB5E8434-AD68-374C-99ED-79C5B22B5EB8}" destId="{A3E5C938-81D8-3341-91DF-3997B3C2A7D2}" srcOrd="2" destOrd="0" presId="urn:microsoft.com/office/officeart/2005/8/layout/process4"/>
    <dgm:cxn modelId="{5B2C0864-413A-F246-B60E-B60700E26CAE}" type="presParOf" srcId="{A3E5C938-81D8-3341-91DF-3997B3C2A7D2}" destId="{712A5F2C-A919-5F48-AC78-AF209A34B13F}" srcOrd="0" destOrd="0" presId="urn:microsoft.com/office/officeart/2005/8/layout/process4"/>
    <dgm:cxn modelId="{454C5D3D-B253-084D-ACFA-53C112EBD799}" type="presParOf" srcId="{D51C6BEA-5B3B-8D42-80EA-BC904ECECA9C}" destId="{84BEEEFE-98AE-FF43-8588-5A4444B4D9CC}" srcOrd="3" destOrd="0" presId="urn:microsoft.com/office/officeart/2005/8/layout/process4"/>
    <dgm:cxn modelId="{B6006A42-4DBD-4D43-A9F3-B5CE85A19453}" type="presParOf" srcId="{D51C6BEA-5B3B-8D42-80EA-BC904ECECA9C}" destId="{285BE60C-EEED-AD4C-8C70-F37F5D0CC8C8}" srcOrd="4" destOrd="0" presId="urn:microsoft.com/office/officeart/2005/8/layout/process4"/>
    <dgm:cxn modelId="{3E5A7DEA-46F2-BC41-89F4-2FEA92069FA4}" type="presParOf" srcId="{285BE60C-EEED-AD4C-8C70-F37F5D0CC8C8}" destId="{ECBB649E-18DE-094F-8FB9-848E411C53E3}" srcOrd="0" destOrd="0" presId="urn:microsoft.com/office/officeart/2005/8/layout/process4"/>
    <dgm:cxn modelId="{CAFD740E-DF12-B541-8D01-97B59C4F9487}" type="presParOf" srcId="{285BE60C-EEED-AD4C-8C70-F37F5D0CC8C8}" destId="{D20C85A9-629D-1D40-BB29-2E91DE577154}" srcOrd="1" destOrd="0" presId="urn:microsoft.com/office/officeart/2005/8/layout/process4"/>
    <dgm:cxn modelId="{E9007AFD-C9AA-9D4F-A157-E4FC749438F8}" type="presParOf" srcId="{285BE60C-EEED-AD4C-8C70-F37F5D0CC8C8}" destId="{58DB896A-0E65-3B4B-8601-4FBDF2CCE16F}" srcOrd="2" destOrd="0" presId="urn:microsoft.com/office/officeart/2005/8/layout/process4"/>
    <dgm:cxn modelId="{7EA5285C-640B-1147-A190-70A2424593BF}" type="presParOf" srcId="{58DB896A-0E65-3B4B-8601-4FBDF2CCE16F}" destId="{B3A644E8-778F-304B-A850-1F979B4C16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BB86BA-EA7A-2F4E-A458-14D5C493056D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353D6-37C3-AA4D-B863-97C7B838967F}">
      <dgm:prSet phldrT="[Text]"/>
      <dgm:spPr/>
      <dgm:t>
        <a:bodyPr/>
        <a:lstStyle/>
        <a:p>
          <a:r>
            <a:rPr lang="en-US" dirty="0" smtClean="0"/>
            <a:t>FETCH</a:t>
          </a:r>
          <a:r>
            <a:rPr lang="en-US" baseline="0" dirty="0" smtClean="0"/>
            <a:t> RAW DATA</a:t>
          </a:r>
          <a:endParaRPr lang="en-US" dirty="0"/>
        </a:p>
      </dgm:t>
    </dgm:pt>
    <dgm:pt modelId="{6F27B498-5BCD-724C-8D27-A23CF698236C}" type="parTrans" cxnId="{E5BB3901-7228-B844-A932-DA6802EB9763}">
      <dgm:prSet/>
      <dgm:spPr/>
      <dgm:t>
        <a:bodyPr/>
        <a:lstStyle/>
        <a:p>
          <a:endParaRPr lang="en-US"/>
        </a:p>
      </dgm:t>
    </dgm:pt>
    <dgm:pt modelId="{55E51F33-FCD3-2647-A47D-1C441FC776E6}" type="sibTrans" cxnId="{E5BB3901-7228-B844-A932-DA6802EB9763}">
      <dgm:prSet/>
      <dgm:spPr/>
      <dgm:t>
        <a:bodyPr/>
        <a:lstStyle/>
        <a:p>
          <a:endParaRPr lang="en-US"/>
        </a:p>
      </dgm:t>
    </dgm:pt>
    <dgm:pt modelId="{16193DF3-BFB6-034F-B086-29C56866ECCC}">
      <dgm:prSet phldrT="[Text]"/>
      <dgm:spPr/>
      <dgm:t>
        <a:bodyPr/>
        <a:lstStyle/>
        <a:p>
          <a:r>
            <a:rPr lang="en-US" dirty="0" smtClean="0"/>
            <a:t>Currently From News Websites</a:t>
          </a:r>
          <a:endParaRPr lang="en-US" dirty="0"/>
        </a:p>
      </dgm:t>
    </dgm:pt>
    <dgm:pt modelId="{38EBB052-D796-C84B-B4BF-3B4DCA947A1F}" type="parTrans" cxnId="{9958949E-B206-8E49-B2E7-E4FABF6ADC82}">
      <dgm:prSet/>
      <dgm:spPr/>
      <dgm:t>
        <a:bodyPr/>
        <a:lstStyle/>
        <a:p>
          <a:endParaRPr lang="en-US"/>
        </a:p>
      </dgm:t>
    </dgm:pt>
    <dgm:pt modelId="{FEA121D1-AB74-6941-9D5E-FBA0D31694D2}" type="sibTrans" cxnId="{9958949E-B206-8E49-B2E7-E4FABF6ADC82}">
      <dgm:prSet/>
      <dgm:spPr/>
      <dgm:t>
        <a:bodyPr/>
        <a:lstStyle/>
        <a:p>
          <a:endParaRPr lang="en-US"/>
        </a:p>
      </dgm:t>
    </dgm:pt>
    <dgm:pt modelId="{2B7C66AB-1EAA-8748-9DE0-A6D61512E414}">
      <dgm:prSet phldrT="[Text]"/>
      <dgm:spPr/>
      <dgm:t>
        <a:bodyPr/>
        <a:lstStyle/>
        <a:p>
          <a:r>
            <a:rPr lang="en-US" dirty="0" smtClean="0"/>
            <a:t>CREATE LANGUAGE MODELS</a:t>
          </a:r>
          <a:endParaRPr lang="en-US" dirty="0"/>
        </a:p>
      </dgm:t>
    </dgm:pt>
    <dgm:pt modelId="{E9281749-6787-C04D-B7F2-8C08ECF5D48D}" type="parTrans" cxnId="{361613E7-4DB9-EA42-9AC9-91AFB103D2C7}">
      <dgm:prSet/>
      <dgm:spPr/>
      <dgm:t>
        <a:bodyPr/>
        <a:lstStyle/>
        <a:p>
          <a:endParaRPr lang="en-US"/>
        </a:p>
      </dgm:t>
    </dgm:pt>
    <dgm:pt modelId="{CD679996-8B99-0447-978D-30F050D21020}" type="sibTrans" cxnId="{361613E7-4DB9-EA42-9AC9-91AFB103D2C7}">
      <dgm:prSet/>
      <dgm:spPr/>
      <dgm:t>
        <a:bodyPr/>
        <a:lstStyle/>
        <a:p>
          <a:endParaRPr lang="en-US"/>
        </a:p>
      </dgm:t>
    </dgm:pt>
    <dgm:pt modelId="{946D8FF1-859A-C84B-9245-839176F8F833}">
      <dgm:prSet phldrT="[Text]"/>
      <dgm:spPr/>
      <dgm:t>
        <a:bodyPr/>
        <a:lstStyle/>
        <a:p>
          <a:r>
            <a:rPr lang="en-US" dirty="0" smtClean="0"/>
            <a:t>Derive </a:t>
          </a:r>
          <a:r>
            <a:rPr lang="en-US" dirty="0" err="1" smtClean="0"/>
            <a:t>NGram</a:t>
          </a:r>
          <a:r>
            <a:rPr lang="en-US" dirty="0" smtClean="0"/>
            <a:t> Models</a:t>
          </a:r>
          <a:endParaRPr lang="en-US" dirty="0"/>
        </a:p>
      </dgm:t>
    </dgm:pt>
    <dgm:pt modelId="{E96C4D52-4B88-3741-9AB0-82782905656E}" type="parTrans" cxnId="{4C6E3FA1-DA69-674C-AA77-1D382BD95F5E}">
      <dgm:prSet/>
      <dgm:spPr/>
      <dgm:t>
        <a:bodyPr/>
        <a:lstStyle/>
        <a:p>
          <a:endParaRPr lang="en-US"/>
        </a:p>
      </dgm:t>
    </dgm:pt>
    <dgm:pt modelId="{D6418545-941B-8342-BBC6-39E394DA0221}" type="sibTrans" cxnId="{4C6E3FA1-DA69-674C-AA77-1D382BD95F5E}">
      <dgm:prSet/>
      <dgm:spPr/>
      <dgm:t>
        <a:bodyPr/>
        <a:lstStyle/>
        <a:p>
          <a:endParaRPr lang="en-US"/>
        </a:p>
      </dgm:t>
    </dgm:pt>
    <dgm:pt modelId="{F0F4A54C-D2F0-E043-9208-E73A66D9E8A7}">
      <dgm:prSet phldrT="[Text]"/>
      <dgm:spPr/>
      <dgm:t>
        <a:bodyPr/>
        <a:lstStyle/>
        <a:p>
          <a:r>
            <a:rPr lang="en-US" dirty="0" smtClean="0"/>
            <a:t>UPDATE</a:t>
          </a:r>
          <a:r>
            <a:rPr lang="en-US" baseline="0" dirty="0" smtClean="0"/>
            <a:t> DICTIONARY</a:t>
          </a:r>
          <a:endParaRPr lang="en-US" dirty="0"/>
        </a:p>
      </dgm:t>
    </dgm:pt>
    <dgm:pt modelId="{50500CDB-FE0F-AD44-B601-4087F2DC5CF9}" type="parTrans" cxnId="{6E93502C-BB55-F840-B65D-D9C6E63D3779}">
      <dgm:prSet/>
      <dgm:spPr/>
      <dgm:t>
        <a:bodyPr/>
        <a:lstStyle/>
        <a:p>
          <a:endParaRPr lang="en-US"/>
        </a:p>
      </dgm:t>
    </dgm:pt>
    <dgm:pt modelId="{D9C74377-3E75-0C43-BF1E-CDA0317ACDF7}" type="sibTrans" cxnId="{6E93502C-BB55-F840-B65D-D9C6E63D3779}">
      <dgm:prSet/>
      <dgm:spPr/>
      <dgm:t>
        <a:bodyPr/>
        <a:lstStyle/>
        <a:p>
          <a:endParaRPr lang="en-US"/>
        </a:p>
      </dgm:t>
    </dgm:pt>
    <dgm:pt modelId="{920E746C-0F5D-2041-A8A7-220CEA43CD6C}">
      <dgm:prSet phldrT="[Text]"/>
      <dgm:spPr/>
      <dgm:t>
        <a:bodyPr/>
        <a:lstStyle/>
        <a:p>
          <a:r>
            <a:rPr lang="en-US" dirty="0" smtClean="0"/>
            <a:t>Add to existing Dictionary</a:t>
          </a:r>
          <a:endParaRPr lang="en-US" dirty="0"/>
        </a:p>
      </dgm:t>
    </dgm:pt>
    <dgm:pt modelId="{5C022852-C788-1842-8371-25AAC177C284}" type="parTrans" cxnId="{62794F35-C6F9-2F45-8C41-5B303D544347}">
      <dgm:prSet/>
      <dgm:spPr/>
      <dgm:t>
        <a:bodyPr/>
        <a:lstStyle/>
        <a:p>
          <a:endParaRPr lang="en-US"/>
        </a:p>
      </dgm:t>
    </dgm:pt>
    <dgm:pt modelId="{876B8E87-3B7D-1F4E-9EC1-A01EC1966CED}" type="sibTrans" cxnId="{62794F35-C6F9-2F45-8C41-5B303D544347}">
      <dgm:prSet/>
      <dgm:spPr/>
      <dgm:t>
        <a:bodyPr/>
        <a:lstStyle/>
        <a:p>
          <a:endParaRPr lang="en-US"/>
        </a:p>
      </dgm:t>
    </dgm:pt>
    <dgm:pt modelId="{25DD85F6-0D44-1640-84C4-8E0AC8433CD6}" type="pres">
      <dgm:prSet presAssocID="{9CBB86BA-EA7A-2F4E-A458-14D5C49305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843C9C-75EB-9248-BB37-2D96239A7DED}" type="pres">
      <dgm:prSet presAssocID="{F0F4A54C-D2F0-E043-9208-E73A66D9E8A7}" presName="boxAndChildren" presStyleCnt="0"/>
      <dgm:spPr/>
    </dgm:pt>
    <dgm:pt modelId="{5FD885AF-60A8-B548-882C-FDBA5B198B39}" type="pres">
      <dgm:prSet presAssocID="{F0F4A54C-D2F0-E043-9208-E73A66D9E8A7}" presName="parentTextBox" presStyleLbl="node1" presStyleIdx="0" presStyleCnt="3"/>
      <dgm:spPr/>
      <dgm:t>
        <a:bodyPr/>
        <a:lstStyle/>
        <a:p>
          <a:endParaRPr lang="en-US"/>
        </a:p>
      </dgm:t>
    </dgm:pt>
    <dgm:pt modelId="{0F588312-D9A3-BA4B-9542-65333AE63321}" type="pres">
      <dgm:prSet presAssocID="{F0F4A54C-D2F0-E043-9208-E73A66D9E8A7}" presName="entireBox" presStyleLbl="node1" presStyleIdx="0" presStyleCnt="3"/>
      <dgm:spPr/>
      <dgm:t>
        <a:bodyPr/>
        <a:lstStyle/>
        <a:p>
          <a:endParaRPr lang="en-US"/>
        </a:p>
      </dgm:t>
    </dgm:pt>
    <dgm:pt modelId="{95C540C7-1E1F-2A48-8C0A-A3A02FC3961C}" type="pres">
      <dgm:prSet presAssocID="{F0F4A54C-D2F0-E043-9208-E73A66D9E8A7}" presName="descendantBox" presStyleCnt="0"/>
      <dgm:spPr/>
    </dgm:pt>
    <dgm:pt modelId="{611D2440-6648-0B49-82A7-B24F57E2F2C4}" type="pres">
      <dgm:prSet presAssocID="{920E746C-0F5D-2041-A8A7-220CEA43CD6C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8C771-D16C-C148-B145-0A5D04DA2407}" type="pres">
      <dgm:prSet presAssocID="{CD679996-8B99-0447-978D-30F050D21020}" presName="sp" presStyleCnt="0"/>
      <dgm:spPr/>
    </dgm:pt>
    <dgm:pt modelId="{C75DDE61-9EED-8240-8AFB-DEC7298BF423}" type="pres">
      <dgm:prSet presAssocID="{2B7C66AB-1EAA-8748-9DE0-A6D61512E414}" presName="arrowAndChildren" presStyleCnt="0"/>
      <dgm:spPr/>
    </dgm:pt>
    <dgm:pt modelId="{92C037DB-216A-4347-B292-38438ED2E713}" type="pres">
      <dgm:prSet presAssocID="{2B7C66AB-1EAA-8748-9DE0-A6D61512E414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B4FC7281-F9F4-684D-BBA7-32A311A37A72}" type="pres">
      <dgm:prSet presAssocID="{2B7C66AB-1EAA-8748-9DE0-A6D61512E414}" presName="arrow" presStyleLbl="node1" presStyleIdx="1" presStyleCnt="3"/>
      <dgm:spPr/>
      <dgm:t>
        <a:bodyPr/>
        <a:lstStyle/>
        <a:p>
          <a:endParaRPr lang="en-US"/>
        </a:p>
      </dgm:t>
    </dgm:pt>
    <dgm:pt modelId="{14F4A352-3997-5241-8B1D-77117E6A3C52}" type="pres">
      <dgm:prSet presAssocID="{2B7C66AB-1EAA-8748-9DE0-A6D61512E414}" presName="descendantArrow" presStyleCnt="0"/>
      <dgm:spPr/>
    </dgm:pt>
    <dgm:pt modelId="{ADBDC3F5-5326-614C-B42E-DCB57F090AEF}" type="pres">
      <dgm:prSet presAssocID="{946D8FF1-859A-C84B-9245-839176F8F83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71804-C382-2943-BADA-D9FC025399A6}" type="pres">
      <dgm:prSet presAssocID="{55E51F33-FCD3-2647-A47D-1C441FC776E6}" presName="sp" presStyleCnt="0"/>
      <dgm:spPr/>
    </dgm:pt>
    <dgm:pt modelId="{D448022A-426A-3F4D-BFF8-EF2EBA27F700}" type="pres">
      <dgm:prSet presAssocID="{569353D6-37C3-AA4D-B863-97C7B838967F}" presName="arrowAndChildren" presStyleCnt="0"/>
      <dgm:spPr/>
    </dgm:pt>
    <dgm:pt modelId="{28065286-3D8A-7247-8BFB-861C45199431}" type="pres">
      <dgm:prSet presAssocID="{569353D6-37C3-AA4D-B863-97C7B838967F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D8CCEB4-74B7-EE40-8050-ABD53AE2DCF5}" type="pres">
      <dgm:prSet presAssocID="{569353D6-37C3-AA4D-B863-97C7B838967F}" presName="arrow" presStyleLbl="node1" presStyleIdx="2" presStyleCnt="3"/>
      <dgm:spPr/>
      <dgm:t>
        <a:bodyPr/>
        <a:lstStyle/>
        <a:p>
          <a:endParaRPr lang="en-US"/>
        </a:p>
      </dgm:t>
    </dgm:pt>
    <dgm:pt modelId="{559EFA21-84A7-3847-9D7F-2DBD60F171AE}" type="pres">
      <dgm:prSet presAssocID="{569353D6-37C3-AA4D-B863-97C7B838967F}" presName="descendantArrow" presStyleCnt="0"/>
      <dgm:spPr/>
    </dgm:pt>
    <dgm:pt modelId="{DD37E5C1-28B3-8D49-9083-7D6C4610D797}" type="pres">
      <dgm:prSet presAssocID="{16193DF3-BFB6-034F-B086-29C56866ECCC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1613E7-4DB9-EA42-9AC9-91AFB103D2C7}" srcId="{9CBB86BA-EA7A-2F4E-A458-14D5C493056D}" destId="{2B7C66AB-1EAA-8748-9DE0-A6D61512E414}" srcOrd="1" destOrd="0" parTransId="{E9281749-6787-C04D-B7F2-8C08ECF5D48D}" sibTransId="{CD679996-8B99-0447-978D-30F050D21020}"/>
    <dgm:cxn modelId="{4C6E3FA1-DA69-674C-AA77-1D382BD95F5E}" srcId="{2B7C66AB-1EAA-8748-9DE0-A6D61512E414}" destId="{946D8FF1-859A-C84B-9245-839176F8F833}" srcOrd="0" destOrd="0" parTransId="{E96C4D52-4B88-3741-9AB0-82782905656E}" sibTransId="{D6418545-941B-8342-BBC6-39E394DA0221}"/>
    <dgm:cxn modelId="{4C89FD41-2081-4C4F-A03F-EBD443B50E7A}" type="presOf" srcId="{9CBB86BA-EA7A-2F4E-A458-14D5C493056D}" destId="{25DD85F6-0D44-1640-84C4-8E0AC8433CD6}" srcOrd="0" destOrd="0" presId="urn:microsoft.com/office/officeart/2005/8/layout/process4"/>
    <dgm:cxn modelId="{CC556446-A904-3A41-B652-3C3EAE285572}" type="presOf" srcId="{16193DF3-BFB6-034F-B086-29C56866ECCC}" destId="{DD37E5C1-28B3-8D49-9083-7D6C4610D797}" srcOrd="0" destOrd="0" presId="urn:microsoft.com/office/officeart/2005/8/layout/process4"/>
    <dgm:cxn modelId="{E5BB3901-7228-B844-A932-DA6802EB9763}" srcId="{9CBB86BA-EA7A-2F4E-A458-14D5C493056D}" destId="{569353D6-37C3-AA4D-B863-97C7B838967F}" srcOrd="0" destOrd="0" parTransId="{6F27B498-5BCD-724C-8D27-A23CF698236C}" sibTransId="{55E51F33-FCD3-2647-A47D-1C441FC776E6}"/>
    <dgm:cxn modelId="{A8741BED-E671-4949-9504-D92EB35DF736}" type="presOf" srcId="{569353D6-37C3-AA4D-B863-97C7B838967F}" destId="{28065286-3D8A-7247-8BFB-861C45199431}" srcOrd="0" destOrd="0" presId="urn:microsoft.com/office/officeart/2005/8/layout/process4"/>
    <dgm:cxn modelId="{A46CB4C7-F933-F043-A55E-A1A44193654B}" type="presOf" srcId="{2B7C66AB-1EAA-8748-9DE0-A6D61512E414}" destId="{92C037DB-216A-4347-B292-38438ED2E713}" srcOrd="0" destOrd="0" presId="urn:microsoft.com/office/officeart/2005/8/layout/process4"/>
    <dgm:cxn modelId="{2EE634F0-351B-A54D-9043-AC9DC651CBA5}" type="presOf" srcId="{F0F4A54C-D2F0-E043-9208-E73A66D9E8A7}" destId="{0F588312-D9A3-BA4B-9542-65333AE63321}" srcOrd="1" destOrd="0" presId="urn:microsoft.com/office/officeart/2005/8/layout/process4"/>
    <dgm:cxn modelId="{4A357048-D023-C64C-B9DD-188F40D7845A}" type="presOf" srcId="{2B7C66AB-1EAA-8748-9DE0-A6D61512E414}" destId="{B4FC7281-F9F4-684D-BBA7-32A311A37A72}" srcOrd="1" destOrd="0" presId="urn:microsoft.com/office/officeart/2005/8/layout/process4"/>
    <dgm:cxn modelId="{45EB7368-5E1C-AC48-AF8B-B273C0184250}" type="presOf" srcId="{920E746C-0F5D-2041-A8A7-220CEA43CD6C}" destId="{611D2440-6648-0B49-82A7-B24F57E2F2C4}" srcOrd="0" destOrd="0" presId="urn:microsoft.com/office/officeart/2005/8/layout/process4"/>
    <dgm:cxn modelId="{62794F35-C6F9-2F45-8C41-5B303D544347}" srcId="{F0F4A54C-D2F0-E043-9208-E73A66D9E8A7}" destId="{920E746C-0F5D-2041-A8A7-220CEA43CD6C}" srcOrd="0" destOrd="0" parTransId="{5C022852-C788-1842-8371-25AAC177C284}" sibTransId="{876B8E87-3B7D-1F4E-9EC1-A01EC1966CED}"/>
    <dgm:cxn modelId="{67773BB8-68B8-184F-94D2-53EAC33C1591}" type="presOf" srcId="{946D8FF1-859A-C84B-9245-839176F8F833}" destId="{ADBDC3F5-5326-614C-B42E-DCB57F090AEF}" srcOrd="0" destOrd="0" presId="urn:microsoft.com/office/officeart/2005/8/layout/process4"/>
    <dgm:cxn modelId="{AC239650-02AC-F94B-8D50-71915EB91B3D}" type="presOf" srcId="{F0F4A54C-D2F0-E043-9208-E73A66D9E8A7}" destId="{5FD885AF-60A8-B548-882C-FDBA5B198B39}" srcOrd="0" destOrd="0" presId="urn:microsoft.com/office/officeart/2005/8/layout/process4"/>
    <dgm:cxn modelId="{9958949E-B206-8E49-B2E7-E4FABF6ADC82}" srcId="{569353D6-37C3-AA4D-B863-97C7B838967F}" destId="{16193DF3-BFB6-034F-B086-29C56866ECCC}" srcOrd="0" destOrd="0" parTransId="{38EBB052-D796-C84B-B4BF-3B4DCA947A1F}" sibTransId="{FEA121D1-AB74-6941-9D5E-FBA0D31694D2}"/>
    <dgm:cxn modelId="{6E93502C-BB55-F840-B65D-D9C6E63D3779}" srcId="{9CBB86BA-EA7A-2F4E-A458-14D5C493056D}" destId="{F0F4A54C-D2F0-E043-9208-E73A66D9E8A7}" srcOrd="2" destOrd="0" parTransId="{50500CDB-FE0F-AD44-B601-4087F2DC5CF9}" sibTransId="{D9C74377-3E75-0C43-BF1E-CDA0317ACDF7}"/>
    <dgm:cxn modelId="{F7B6AEFD-5594-CC41-8AFF-08DFB0726CE6}" type="presOf" srcId="{569353D6-37C3-AA4D-B863-97C7B838967F}" destId="{BD8CCEB4-74B7-EE40-8050-ABD53AE2DCF5}" srcOrd="1" destOrd="0" presId="urn:microsoft.com/office/officeart/2005/8/layout/process4"/>
    <dgm:cxn modelId="{2ED8FC8A-693C-D94D-9DC3-12D0E08458BA}" type="presParOf" srcId="{25DD85F6-0D44-1640-84C4-8E0AC8433CD6}" destId="{29843C9C-75EB-9248-BB37-2D96239A7DED}" srcOrd="0" destOrd="0" presId="urn:microsoft.com/office/officeart/2005/8/layout/process4"/>
    <dgm:cxn modelId="{620F5DF3-BD34-3F4A-A38A-9AC92DC817CF}" type="presParOf" srcId="{29843C9C-75EB-9248-BB37-2D96239A7DED}" destId="{5FD885AF-60A8-B548-882C-FDBA5B198B39}" srcOrd="0" destOrd="0" presId="urn:microsoft.com/office/officeart/2005/8/layout/process4"/>
    <dgm:cxn modelId="{6DCF464B-6F49-BE40-BB71-1F41A7C62B07}" type="presParOf" srcId="{29843C9C-75EB-9248-BB37-2D96239A7DED}" destId="{0F588312-D9A3-BA4B-9542-65333AE63321}" srcOrd="1" destOrd="0" presId="urn:microsoft.com/office/officeart/2005/8/layout/process4"/>
    <dgm:cxn modelId="{635FCA5F-1E9A-7E4F-96F2-5376DE0DF8A6}" type="presParOf" srcId="{29843C9C-75EB-9248-BB37-2D96239A7DED}" destId="{95C540C7-1E1F-2A48-8C0A-A3A02FC3961C}" srcOrd="2" destOrd="0" presId="urn:microsoft.com/office/officeart/2005/8/layout/process4"/>
    <dgm:cxn modelId="{F1A4F5B3-1937-6349-90DA-37D6F563F665}" type="presParOf" srcId="{95C540C7-1E1F-2A48-8C0A-A3A02FC3961C}" destId="{611D2440-6648-0B49-82A7-B24F57E2F2C4}" srcOrd="0" destOrd="0" presId="urn:microsoft.com/office/officeart/2005/8/layout/process4"/>
    <dgm:cxn modelId="{3D320ED3-89E4-324F-925F-CBFD3038D132}" type="presParOf" srcId="{25DD85F6-0D44-1640-84C4-8E0AC8433CD6}" destId="{45E8C771-D16C-C148-B145-0A5D04DA2407}" srcOrd="1" destOrd="0" presId="urn:microsoft.com/office/officeart/2005/8/layout/process4"/>
    <dgm:cxn modelId="{658C979F-E87B-2643-8772-D9AEA90E8849}" type="presParOf" srcId="{25DD85F6-0D44-1640-84C4-8E0AC8433CD6}" destId="{C75DDE61-9EED-8240-8AFB-DEC7298BF423}" srcOrd="2" destOrd="0" presId="urn:microsoft.com/office/officeart/2005/8/layout/process4"/>
    <dgm:cxn modelId="{5FD16054-176D-8B49-B591-2E2A8999C648}" type="presParOf" srcId="{C75DDE61-9EED-8240-8AFB-DEC7298BF423}" destId="{92C037DB-216A-4347-B292-38438ED2E713}" srcOrd="0" destOrd="0" presId="urn:microsoft.com/office/officeart/2005/8/layout/process4"/>
    <dgm:cxn modelId="{058E08CE-BE92-AC4F-B6FC-2CB0D4DCC43D}" type="presParOf" srcId="{C75DDE61-9EED-8240-8AFB-DEC7298BF423}" destId="{B4FC7281-F9F4-684D-BBA7-32A311A37A72}" srcOrd="1" destOrd="0" presId="urn:microsoft.com/office/officeart/2005/8/layout/process4"/>
    <dgm:cxn modelId="{171D4F45-EBA9-DF48-9729-3FE0BB98104C}" type="presParOf" srcId="{C75DDE61-9EED-8240-8AFB-DEC7298BF423}" destId="{14F4A352-3997-5241-8B1D-77117E6A3C52}" srcOrd="2" destOrd="0" presId="urn:microsoft.com/office/officeart/2005/8/layout/process4"/>
    <dgm:cxn modelId="{19BDE021-47CA-6941-8FAC-1CCBB6ABA083}" type="presParOf" srcId="{14F4A352-3997-5241-8B1D-77117E6A3C52}" destId="{ADBDC3F5-5326-614C-B42E-DCB57F090AEF}" srcOrd="0" destOrd="0" presId="urn:microsoft.com/office/officeart/2005/8/layout/process4"/>
    <dgm:cxn modelId="{AC7D37DB-A13B-104E-8E6E-A2D1FA7F03FA}" type="presParOf" srcId="{25DD85F6-0D44-1640-84C4-8E0AC8433CD6}" destId="{6EF71804-C382-2943-BADA-D9FC025399A6}" srcOrd="3" destOrd="0" presId="urn:microsoft.com/office/officeart/2005/8/layout/process4"/>
    <dgm:cxn modelId="{E044A204-5E47-374D-BF2E-39BC0CA5147F}" type="presParOf" srcId="{25DD85F6-0D44-1640-84C4-8E0AC8433CD6}" destId="{D448022A-426A-3F4D-BFF8-EF2EBA27F700}" srcOrd="4" destOrd="0" presId="urn:microsoft.com/office/officeart/2005/8/layout/process4"/>
    <dgm:cxn modelId="{65BFF7CA-BF10-054F-AB98-873ECFC78861}" type="presParOf" srcId="{D448022A-426A-3F4D-BFF8-EF2EBA27F700}" destId="{28065286-3D8A-7247-8BFB-861C45199431}" srcOrd="0" destOrd="0" presId="urn:microsoft.com/office/officeart/2005/8/layout/process4"/>
    <dgm:cxn modelId="{E6A2A9D0-0B28-B640-ABD5-387E299A7CD9}" type="presParOf" srcId="{D448022A-426A-3F4D-BFF8-EF2EBA27F700}" destId="{BD8CCEB4-74B7-EE40-8050-ABD53AE2DCF5}" srcOrd="1" destOrd="0" presId="urn:microsoft.com/office/officeart/2005/8/layout/process4"/>
    <dgm:cxn modelId="{1D7A9AF5-41F1-C24F-A53D-A1B5F3ECB9A3}" type="presParOf" srcId="{D448022A-426A-3F4D-BFF8-EF2EBA27F700}" destId="{559EFA21-84A7-3847-9D7F-2DBD60F171AE}" srcOrd="2" destOrd="0" presId="urn:microsoft.com/office/officeart/2005/8/layout/process4"/>
    <dgm:cxn modelId="{C7855211-4031-614B-8B3D-6E0313BD0B1D}" type="presParOf" srcId="{559EFA21-84A7-3847-9D7F-2DBD60F171AE}" destId="{DD37E5C1-28B3-8D49-9083-7D6C4610D7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1612E01-F61A-E24C-ADFF-29713DAEFD9E}" type="doc">
      <dgm:prSet loTypeId="urn:microsoft.com/office/officeart/2005/8/layout/process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1BFE47-D72C-3D47-9881-56359E58C42C}">
      <dgm:prSet phldrT="[Text]"/>
      <dgm:spPr/>
      <dgm:t>
        <a:bodyPr/>
        <a:lstStyle/>
        <a:p>
          <a:r>
            <a:rPr lang="en-US" dirty="0" smtClean="0"/>
            <a:t>READ PREVIOUS WORD</a:t>
          </a:r>
          <a:endParaRPr lang="en-US" dirty="0"/>
        </a:p>
      </dgm:t>
    </dgm:pt>
    <dgm:pt modelId="{F336315D-4A86-4642-A31E-7C385A79958F}" type="parTrans" cxnId="{81E428E7-0E83-CE4D-A435-8C21FB7054DD}">
      <dgm:prSet/>
      <dgm:spPr/>
      <dgm:t>
        <a:bodyPr/>
        <a:lstStyle/>
        <a:p>
          <a:endParaRPr lang="en-US"/>
        </a:p>
      </dgm:t>
    </dgm:pt>
    <dgm:pt modelId="{52630A1F-9B9A-7143-855D-98883ECF93D1}" type="sibTrans" cxnId="{81E428E7-0E83-CE4D-A435-8C21FB7054DD}">
      <dgm:prSet/>
      <dgm:spPr/>
      <dgm:t>
        <a:bodyPr/>
        <a:lstStyle/>
        <a:p>
          <a:endParaRPr lang="en-US"/>
        </a:p>
      </dgm:t>
    </dgm:pt>
    <dgm:pt modelId="{C1606662-8D75-CC47-BF58-FEF5539538C9}">
      <dgm:prSet phldrT="[Text]"/>
      <dgm:spPr/>
      <dgm:t>
        <a:bodyPr/>
        <a:lstStyle/>
        <a:p>
          <a:r>
            <a:rPr lang="en-US" dirty="0" smtClean="0"/>
            <a:t>GET POSSIBLE CANDIDATES</a:t>
          </a:r>
          <a:endParaRPr lang="en-US" dirty="0"/>
        </a:p>
      </dgm:t>
    </dgm:pt>
    <dgm:pt modelId="{25CE1ED4-B0E2-804F-B77C-DD10C37E3C27}" type="parTrans" cxnId="{534E86A6-424F-2847-880B-605D0743C450}">
      <dgm:prSet/>
      <dgm:spPr/>
      <dgm:t>
        <a:bodyPr/>
        <a:lstStyle/>
        <a:p>
          <a:endParaRPr lang="en-US"/>
        </a:p>
      </dgm:t>
    </dgm:pt>
    <dgm:pt modelId="{43208654-DDDD-9746-AE91-0689CEF811F0}" type="sibTrans" cxnId="{534E86A6-424F-2847-880B-605D0743C450}">
      <dgm:prSet/>
      <dgm:spPr/>
      <dgm:t>
        <a:bodyPr/>
        <a:lstStyle/>
        <a:p>
          <a:endParaRPr lang="en-US"/>
        </a:p>
      </dgm:t>
    </dgm:pt>
    <dgm:pt modelId="{3978761C-FAF0-5346-AE89-DE32989E7DFE}">
      <dgm:prSet phldrT="[Text]"/>
      <dgm:spPr/>
      <dgm:t>
        <a:bodyPr/>
        <a:lstStyle/>
        <a:p>
          <a:r>
            <a:rPr lang="en-US" dirty="0" smtClean="0"/>
            <a:t>From Acoustic Model</a:t>
          </a:r>
          <a:endParaRPr lang="en-US" dirty="0"/>
        </a:p>
      </dgm:t>
    </dgm:pt>
    <dgm:pt modelId="{7E249477-205E-D540-B07B-20D527642235}" type="parTrans" cxnId="{ABCB63C1-76BF-EC44-94C8-CAFF53115CDD}">
      <dgm:prSet/>
      <dgm:spPr/>
      <dgm:t>
        <a:bodyPr/>
        <a:lstStyle/>
        <a:p>
          <a:endParaRPr lang="en-US"/>
        </a:p>
      </dgm:t>
    </dgm:pt>
    <dgm:pt modelId="{6DB35AFD-D878-7645-99BF-C16BC34F5E2D}" type="sibTrans" cxnId="{ABCB63C1-76BF-EC44-94C8-CAFF53115CDD}">
      <dgm:prSet/>
      <dgm:spPr/>
      <dgm:t>
        <a:bodyPr/>
        <a:lstStyle/>
        <a:p>
          <a:endParaRPr lang="en-US"/>
        </a:p>
      </dgm:t>
    </dgm:pt>
    <dgm:pt modelId="{738BC51A-47A3-F047-8610-10B39B6086D8}">
      <dgm:prSet phldrT="[Text]"/>
      <dgm:spPr/>
      <dgm:t>
        <a:bodyPr/>
        <a:lstStyle/>
        <a:p>
          <a:r>
            <a:rPr lang="en-US" dirty="0" smtClean="0"/>
            <a:t>SELECT BEST</a:t>
          </a:r>
          <a:endParaRPr lang="en-US" dirty="0"/>
        </a:p>
      </dgm:t>
    </dgm:pt>
    <dgm:pt modelId="{409FA35A-9B2B-8043-80DB-DC11EF0B90AA}" type="parTrans" cxnId="{F87C5AA8-95EF-E941-9973-2BA5B18EE046}">
      <dgm:prSet/>
      <dgm:spPr/>
      <dgm:t>
        <a:bodyPr/>
        <a:lstStyle/>
        <a:p>
          <a:endParaRPr lang="en-US"/>
        </a:p>
      </dgm:t>
    </dgm:pt>
    <dgm:pt modelId="{4D142B4D-A2F4-2E40-91AF-710ED6FF608C}" type="sibTrans" cxnId="{F87C5AA8-95EF-E941-9973-2BA5B18EE04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B31A502-0E2A-4746-BE17-9EC5A379D9C9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B31A502-0E2A-4746-BE17-9EC5A379D9C9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charset="0"/>
                </a:rPr>
                <a:t>𝑃(𝑊_𝑖│𝑊_(𝑖−1) )=𝜆_1 (</a:t>
              </a:r>
              <a:r>
                <a:rPr lang="en-US" b="0" i="0" smtClean="0">
                  <a:latin typeface="Cambria Math" charset="0"/>
                </a:rPr>
                <a:t>𝑃(</a:t>
              </a:r>
              <a:r>
                <a:rPr lang="en-US" b="0" i="0" smtClean="0">
                  <a:latin typeface="Cambria Math" charset="0"/>
                </a:rPr>
                <a:t>𝑊</a:t>
              </a:r>
              <a:r>
                <a:rPr lang="en-US" b="0" i="0" smtClean="0">
                  <a:latin typeface="Cambria Math" charset="0"/>
                </a:rPr>
                <a:t>_𝑛│</a:t>
              </a:r>
              <a:r>
                <a:rPr lang="en-US" b="0" i="0" smtClean="0">
                  <a:latin typeface="Cambria Math" charset="0"/>
                </a:rPr>
                <a:t>𝑊_(</a:t>
              </a:r>
              <a:r>
                <a:rPr lang="en-US" b="0" i="0" smtClean="0">
                  <a:latin typeface="Cambria Math" charset="0"/>
                </a:rPr>
                <a:t>𝑛</a:t>
              </a:r>
              <a:r>
                <a:rPr lang="en-US" b="0" i="0" smtClean="0">
                  <a:latin typeface="Cambria Math" charset="0"/>
                </a:rPr>
                <a:t>−1) )</a:t>
              </a:r>
              <a:r>
                <a:rPr lang="en-US" b="0" i="0" smtClean="0">
                  <a:latin typeface="Cambria Math" charset="0"/>
                </a:rPr>
                <a:t>)</a:t>
              </a:r>
              <a:r>
                <a:rPr lang="en-US" b="0" i="0" smtClean="0">
                  <a:latin typeface="Cambria Math" charset="0"/>
                </a:rPr>
                <a:t>+𝜆_2</a:t>
              </a:r>
              <a:r>
                <a:rPr lang="en-US" b="0" i="0" smtClean="0">
                  <a:latin typeface="Cambria Math" charset="0"/>
                </a:rPr>
                <a:t> 𝑃(𝑊_𝑛)</a:t>
              </a:r>
              <a:endParaRPr lang="en-US" dirty="0"/>
            </a:p>
          </dgm:t>
        </dgm:pt>
      </mc:Fallback>
    </mc:AlternateContent>
    <dgm:pt modelId="{C5B32038-6376-EE42-A6C9-969C1068CA75}" type="parTrans" cxnId="{FC9B214F-520C-F541-B33D-821CA7B076D1}">
      <dgm:prSet/>
      <dgm:spPr/>
      <dgm:t>
        <a:bodyPr/>
        <a:lstStyle/>
        <a:p>
          <a:endParaRPr lang="en-US"/>
        </a:p>
      </dgm:t>
    </dgm:pt>
    <dgm:pt modelId="{C14AD932-0E8B-9244-BAF8-8CA4010D03B3}" type="sibTrans" cxnId="{FC9B214F-520C-F541-B33D-821CA7B076D1}">
      <dgm:prSet/>
      <dgm:spPr/>
      <dgm:t>
        <a:bodyPr/>
        <a:lstStyle/>
        <a:p>
          <a:endParaRPr lang="en-US"/>
        </a:p>
      </dgm:t>
    </dgm:pt>
    <dgm:pt modelId="{1B4C0D64-89E8-694C-BE3D-ED775130F25E}" type="pres">
      <dgm:prSet presAssocID="{51612E01-F61A-E24C-ADFF-29713DAEFD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B5BB76-1514-E042-8127-BDADDB820AAF}" type="pres">
      <dgm:prSet presAssocID="{738BC51A-47A3-F047-8610-10B39B6086D8}" presName="boxAndChildren" presStyleCnt="0"/>
      <dgm:spPr/>
    </dgm:pt>
    <dgm:pt modelId="{AB47AF8B-1391-FD45-95B7-D300D3A5B262}" type="pres">
      <dgm:prSet presAssocID="{738BC51A-47A3-F047-8610-10B39B6086D8}" presName="parentTextBox" presStyleLbl="node1" presStyleIdx="0" presStyleCnt="3"/>
      <dgm:spPr/>
      <dgm:t>
        <a:bodyPr/>
        <a:lstStyle/>
        <a:p>
          <a:endParaRPr lang="en-US"/>
        </a:p>
      </dgm:t>
    </dgm:pt>
    <dgm:pt modelId="{8F31C6D3-44BD-D947-8D58-772ABE57BC9F}" type="pres">
      <dgm:prSet presAssocID="{738BC51A-47A3-F047-8610-10B39B6086D8}" presName="entireBox" presStyleLbl="node1" presStyleIdx="0" presStyleCnt="3"/>
      <dgm:spPr/>
      <dgm:t>
        <a:bodyPr/>
        <a:lstStyle/>
        <a:p>
          <a:endParaRPr lang="en-US"/>
        </a:p>
      </dgm:t>
    </dgm:pt>
    <dgm:pt modelId="{D1F5D366-1CAB-9F4B-AC8E-9FF3092C727E}" type="pres">
      <dgm:prSet presAssocID="{738BC51A-47A3-F047-8610-10B39B6086D8}" presName="descendantBox" presStyleCnt="0"/>
      <dgm:spPr/>
    </dgm:pt>
    <dgm:pt modelId="{8C9163AB-1BCA-4E42-A78B-BF0A57F73756}" type="pres">
      <dgm:prSet presAssocID="{EB31A502-0E2A-4746-BE17-9EC5A379D9C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2294-0858-6140-A4C4-B5065138CA55}" type="pres">
      <dgm:prSet presAssocID="{43208654-DDDD-9746-AE91-0689CEF811F0}" presName="sp" presStyleCnt="0"/>
      <dgm:spPr/>
    </dgm:pt>
    <dgm:pt modelId="{66A4E3E4-C54E-DF4B-BB53-DB7C16E80706}" type="pres">
      <dgm:prSet presAssocID="{C1606662-8D75-CC47-BF58-FEF5539538C9}" presName="arrowAndChildren" presStyleCnt="0"/>
      <dgm:spPr/>
    </dgm:pt>
    <dgm:pt modelId="{AD80C20E-B752-664F-B4C7-705610F83BC5}" type="pres">
      <dgm:prSet presAssocID="{C1606662-8D75-CC47-BF58-FEF5539538C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571FA4C6-9979-E546-B3A9-7EA82DF7A967}" type="pres">
      <dgm:prSet presAssocID="{C1606662-8D75-CC47-BF58-FEF5539538C9}" presName="arrow" presStyleLbl="node1" presStyleIdx="1" presStyleCnt="3"/>
      <dgm:spPr/>
      <dgm:t>
        <a:bodyPr/>
        <a:lstStyle/>
        <a:p>
          <a:endParaRPr lang="en-US"/>
        </a:p>
      </dgm:t>
    </dgm:pt>
    <dgm:pt modelId="{2F29C0E0-D2CE-8F4F-8CFC-40CC81FDD91F}" type="pres">
      <dgm:prSet presAssocID="{C1606662-8D75-CC47-BF58-FEF5539538C9}" presName="descendantArrow" presStyleCnt="0"/>
      <dgm:spPr/>
    </dgm:pt>
    <dgm:pt modelId="{2396AB21-029B-5340-B2A7-9758F4C43728}" type="pres">
      <dgm:prSet presAssocID="{3978761C-FAF0-5346-AE89-DE32989E7DFE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C2BD7-D526-EF4C-BF0F-F93B761AC093}" type="pres">
      <dgm:prSet presAssocID="{52630A1F-9B9A-7143-855D-98883ECF93D1}" presName="sp" presStyleCnt="0"/>
      <dgm:spPr/>
    </dgm:pt>
    <dgm:pt modelId="{DA582ADC-DC76-504C-875F-786FB51A1E55}" type="pres">
      <dgm:prSet presAssocID="{641BFE47-D72C-3D47-9881-56359E58C42C}" presName="arrowAndChildren" presStyleCnt="0"/>
      <dgm:spPr/>
    </dgm:pt>
    <dgm:pt modelId="{123CA0AA-A6E1-DF45-A903-9E6830AC5B15}" type="pres">
      <dgm:prSet presAssocID="{641BFE47-D72C-3D47-9881-56359E58C42C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EEC6E99-B98D-9C40-BBCA-3A705A65CB27}" type="presOf" srcId="{51612E01-F61A-E24C-ADFF-29713DAEFD9E}" destId="{1B4C0D64-89E8-694C-BE3D-ED775130F25E}" srcOrd="0" destOrd="0" presId="urn:microsoft.com/office/officeart/2005/8/layout/process4"/>
    <dgm:cxn modelId="{F87C5AA8-95EF-E941-9973-2BA5B18EE046}" srcId="{51612E01-F61A-E24C-ADFF-29713DAEFD9E}" destId="{738BC51A-47A3-F047-8610-10B39B6086D8}" srcOrd="2" destOrd="0" parTransId="{409FA35A-9B2B-8043-80DB-DC11EF0B90AA}" sibTransId="{4D142B4D-A2F4-2E40-91AF-710ED6FF608C}"/>
    <dgm:cxn modelId="{3D7A5D40-818D-5447-B16B-2870C43EFAD3}" type="presOf" srcId="{EB31A502-0E2A-4746-BE17-9EC5A379D9C9}" destId="{8C9163AB-1BCA-4E42-A78B-BF0A57F73756}" srcOrd="0" destOrd="0" presId="urn:microsoft.com/office/officeart/2005/8/layout/process4"/>
    <dgm:cxn modelId="{C11DDEF6-8A5D-DE44-8894-7610FD780F72}" type="presOf" srcId="{C1606662-8D75-CC47-BF58-FEF5539538C9}" destId="{AD80C20E-B752-664F-B4C7-705610F83BC5}" srcOrd="0" destOrd="0" presId="urn:microsoft.com/office/officeart/2005/8/layout/process4"/>
    <dgm:cxn modelId="{534E86A6-424F-2847-880B-605D0743C450}" srcId="{51612E01-F61A-E24C-ADFF-29713DAEFD9E}" destId="{C1606662-8D75-CC47-BF58-FEF5539538C9}" srcOrd="1" destOrd="0" parTransId="{25CE1ED4-B0E2-804F-B77C-DD10C37E3C27}" sibTransId="{43208654-DDDD-9746-AE91-0689CEF811F0}"/>
    <dgm:cxn modelId="{39BCB454-EF19-524C-882D-1E25AD32A86E}" type="presOf" srcId="{3978761C-FAF0-5346-AE89-DE32989E7DFE}" destId="{2396AB21-029B-5340-B2A7-9758F4C43728}" srcOrd="0" destOrd="0" presId="urn:microsoft.com/office/officeart/2005/8/layout/process4"/>
    <dgm:cxn modelId="{971EFBF2-47C0-E049-BEFD-630A4E4C88C2}" type="presOf" srcId="{C1606662-8D75-CC47-BF58-FEF5539538C9}" destId="{571FA4C6-9979-E546-B3A9-7EA82DF7A967}" srcOrd="1" destOrd="0" presId="urn:microsoft.com/office/officeart/2005/8/layout/process4"/>
    <dgm:cxn modelId="{81E428E7-0E83-CE4D-A435-8C21FB7054DD}" srcId="{51612E01-F61A-E24C-ADFF-29713DAEFD9E}" destId="{641BFE47-D72C-3D47-9881-56359E58C42C}" srcOrd="0" destOrd="0" parTransId="{F336315D-4A86-4642-A31E-7C385A79958F}" sibTransId="{52630A1F-9B9A-7143-855D-98883ECF93D1}"/>
    <dgm:cxn modelId="{BC929631-7595-E34F-9135-B0FC01233049}" type="presOf" srcId="{738BC51A-47A3-F047-8610-10B39B6086D8}" destId="{8F31C6D3-44BD-D947-8D58-772ABE57BC9F}" srcOrd="1" destOrd="0" presId="urn:microsoft.com/office/officeart/2005/8/layout/process4"/>
    <dgm:cxn modelId="{FC9B214F-520C-F541-B33D-821CA7B076D1}" srcId="{738BC51A-47A3-F047-8610-10B39B6086D8}" destId="{EB31A502-0E2A-4746-BE17-9EC5A379D9C9}" srcOrd="0" destOrd="0" parTransId="{C5B32038-6376-EE42-A6C9-969C1068CA75}" sibTransId="{C14AD932-0E8B-9244-BAF8-8CA4010D03B3}"/>
    <dgm:cxn modelId="{AE436827-1ED7-A942-A2A1-C22329715376}" type="presOf" srcId="{738BC51A-47A3-F047-8610-10B39B6086D8}" destId="{AB47AF8B-1391-FD45-95B7-D300D3A5B262}" srcOrd="0" destOrd="0" presId="urn:microsoft.com/office/officeart/2005/8/layout/process4"/>
    <dgm:cxn modelId="{ABCB63C1-76BF-EC44-94C8-CAFF53115CDD}" srcId="{C1606662-8D75-CC47-BF58-FEF5539538C9}" destId="{3978761C-FAF0-5346-AE89-DE32989E7DFE}" srcOrd="0" destOrd="0" parTransId="{7E249477-205E-D540-B07B-20D527642235}" sibTransId="{6DB35AFD-D878-7645-99BF-C16BC34F5E2D}"/>
    <dgm:cxn modelId="{A7D995A3-4052-AC4C-B5ED-44AC419090F1}" type="presOf" srcId="{641BFE47-D72C-3D47-9881-56359E58C42C}" destId="{123CA0AA-A6E1-DF45-A903-9E6830AC5B15}" srcOrd="0" destOrd="0" presId="urn:microsoft.com/office/officeart/2005/8/layout/process4"/>
    <dgm:cxn modelId="{0F1DF040-985E-1544-ADCA-6E03CA41A406}" type="presParOf" srcId="{1B4C0D64-89E8-694C-BE3D-ED775130F25E}" destId="{85B5BB76-1514-E042-8127-BDADDB820AAF}" srcOrd="0" destOrd="0" presId="urn:microsoft.com/office/officeart/2005/8/layout/process4"/>
    <dgm:cxn modelId="{DDB64C61-A103-1D4C-BE37-6C5BD62C4618}" type="presParOf" srcId="{85B5BB76-1514-E042-8127-BDADDB820AAF}" destId="{AB47AF8B-1391-FD45-95B7-D300D3A5B262}" srcOrd="0" destOrd="0" presId="urn:microsoft.com/office/officeart/2005/8/layout/process4"/>
    <dgm:cxn modelId="{83785295-DB81-A049-8A2A-7F6FE60D96A6}" type="presParOf" srcId="{85B5BB76-1514-E042-8127-BDADDB820AAF}" destId="{8F31C6D3-44BD-D947-8D58-772ABE57BC9F}" srcOrd="1" destOrd="0" presId="urn:microsoft.com/office/officeart/2005/8/layout/process4"/>
    <dgm:cxn modelId="{E499D3C8-A90D-6242-ABA9-9BC20E14A41C}" type="presParOf" srcId="{85B5BB76-1514-E042-8127-BDADDB820AAF}" destId="{D1F5D366-1CAB-9F4B-AC8E-9FF3092C727E}" srcOrd="2" destOrd="0" presId="urn:microsoft.com/office/officeart/2005/8/layout/process4"/>
    <dgm:cxn modelId="{9BB25E57-AD8A-884A-A383-A4F2A684AC1A}" type="presParOf" srcId="{D1F5D366-1CAB-9F4B-AC8E-9FF3092C727E}" destId="{8C9163AB-1BCA-4E42-A78B-BF0A57F73756}" srcOrd="0" destOrd="0" presId="urn:microsoft.com/office/officeart/2005/8/layout/process4"/>
    <dgm:cxn modelId="{B15EAFB9-2700-A747-856F-1EC462606F37}" type="presParOf" srcId="{1B4C0D64-89E8-694C-BE3D-ED775130F25E}" destId="{3E442294-0858-6140-A4C4-B5065138CA55}" srcOrd="1" destOrd="0" presId="urn:microsoft.com/office/officeart/2005/8/layout/process4"/>
    <dgm:cxn modelId="{72D4ED2C-599E-ED4C-AA53-4165A17A66EC}" type="presParOf" srcId="{1B4C0D64-89E8-694C-BE3D-ED775130F25E}" destId="{66A4E3E4-C54E-DF4B-BB53-DB7C16E80706}" srcOrd="2" destOrd="0" presId="urn:microsoft.com/office/officeart/2005/8/layout/process4"/>
    <dgm:cxn modelId="{B5D2BB7B-9ACC-7E4E-9B5C-210F1BBC9CCC}" type="presParOf" srcId="{66A4E3E4-C54E-DF4B-BB53-DB7C16E80706}" destId="{AD80C20E-B752-664F-B4C7-705610F83BC5}" srcOrd="0" destOrd="0" presId="urn:microsoft.com/office/officeart/2005/8/layout/process4"/>
    <dgm:cxn modelId="{ADE212FB-6619-3B41-9943-8B014BA14617}" type="presParOf" srcId="{66A4E3E4-C54E-DF4B-BB53-DB7C16E80706}" destId="{571FA4C6-9979-E546-B3A9-7EA82DF7A967}" srcOrd="1" destOrd="0" presId="urn:microsoft.com/office/officeart/2005/8/layout/process4"/>
    <dgm:cxn modelId="{90C9A407-D25A-5547-A80D-F9E013B66D92}" type="presParOf" srcId="{66A4E3E4-C54E-DF4B-BB53-DB7C16E80706}" destId="{2F29C0E0-D2CE-8F4F-8CFC-40CC81FDD91F}" srcOrd="2" destOrd="0" presId="urn:microsoft.com/office/officeart/2005/8/layout/process4"/>
    <dgm:cxn modelId="{4B3AAEB1-B1C8-F249-AD1C-B80C51EECF24}" type="presParOf" srcId="{2F29C0E0-D2CE-8F4F-8CFC-40CC81FDD91F}" destId="{2396AB21-029B-5340-B2A7-9758F4C43728}" srcOrd="0" destOrd="0" presId="urn:microsoft.com/office/officeart/2005/8/layout/process4"/>
    <dgm:cxn modelId="{48B6BB2E-C0D8-734C-851A-EED6321941F4}" type="presParOf" srcId="{1B4C0D64-89E8-694C-BE3D-ED775130F25E}" destId="{C95C2BD7-D526-EF4C-BF0F-F93B761AC093}" srcOrd="3" destOrd="0" presId="urn:microsoft.com/office/officeart/2005/8/layout/process4"/>
    <dgm:cxn modelId="{ED8F31E1-601D-8D4D-BB10-47A74261B3AD}" type="presParOf" srcId="{1B4C0D64-89E8-694C-BE3D-ED775130F25E}" destId="{DA582ADC-DC76-504C-875F-786FB51A1E55}" srcOrd="4" destOrd="0" presId="urn:microsoft.com/office/officeart/2005/8/layout/process4"/>
    <dgm:cxn modelId="{D171A690-AB30-0043-98A6-443F9E25FC38}" type="presParOf" srcId="{DA582ADC-DC76-504C-875F-786FB51A1E55}" destId="{123CA0AA-A6E1-DF45-A903-9E6830AC5B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1612E01-F61A-E24C-ADFF-29713DAEFD9E}" type="doc">
      <dgm:prSet loTypeId="urn:microsoft.com/office/officeart/2005/8/layout/process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1BFE47-D72C-3D47-9881-56359E58C42C}">
      <dgm:prSet phldrT="[Text]"/>
      <dgm:spPr/>
      <dgm:t>
        <a:bodyPr/>
        <a:lstStyle/>
        <a:p>
          <a:r>
            <a:rPr lang="en-US" dirty="0" smtClean="0"/>
            <a:t>READ PREVIOUS WORD</a:t>
          </a:r>
          <a:endParaRPr lang="en-US" dirty="0"/>
        </a:p>
      </dgm:t>
    </dgm:pt>
    <dgm:pt modelId="{F336315D-4A86-4642-A31E-7C385A79958F}" type="parTrans" cxnId="{81E428E7-0E83-CE4D-A435-8C21FB7054DD}">
      <dgm:prSet/>
      <dgm:spPr/>
      <dgm:t>
        <a:bodyPr/>
        <a:lstStyle/>
        <a:p>
          <a:endParaRPr lang="en-US"/>
        </a:p>
      </dgm:t>
    </dgm:pt>
    <dgm:pt modelId="{52630A1F-9B9A-7143-855D-98883ECF93D1}" type="sibTrans" cxnId="{81E428E7-0E83-CE4D-A435-8C21FB7054DD}">
      <dgm:prSet/>
      <dgm:spPr/>
      <dgm:t>
        <a:bodyPr/>
        <a:lstStyle/>
        <a:p>
          <a:endParaRPr lang="en-US"/>
        </a:p>
      </dgm:t>
    </dgm:pt>
    <dgm:pt modelId="{C1606662-8D75-CC47-BF58-FEF5539538C9}">
      <dgm:prSet phldrT="[Text]"/>
      <dgm:spPr/>
      <dgm:t>
        <a:bodyPr/>
        <a:lstStyle/>
        <a:p>
          <a:r>
            <a:rPr lang="en-US" dirty="0" smtClean="0"/>
            <a:t>GET POSSIBLE CANDIDATES</a:t>
          </a:r>
          <a:endParaRPr lang="en-US" dirty="0"/>
        </a:p>
      </dgm:t>
    </dgm:pt>
    <dgm:pt modelId="{25CE1ED4-B0E2-804F-B77C-DD10C37E3C27}" type="parTrans" cxnId="{534E86A6-424F-2847-880B-605D0743C450}">
      <dgm:prSet/>
      <dgm:spPr/>
      <dgm:t>
        <a:bodyPr/>
        <a:lstStyle/>
        <a:p>
          <a:endParaRPr lang="en-US"/>
        </a:p>
      </dgm:t>
    </dgm:pt>
    <dgm:pt modelId="{43208654-DDDD-9746-AE91-0689CEF811F0}" type="sibTrans" cxnId="{534E86A6-424F-2847-880B-605D0743C450}">
      <dgm:prSet/>
      <dgm:spPr/>
      <dgm:t>
        <a:bodyPr/>
        <a:lstStyle/>
        <a:p>
          <a:endParaRPr lang="en-US"/>
        </a:p>
      </dgm:t>
    </dgm:pt>
    <dgm:pt modelId="{3978761C-FAF0-5346-AE89-DE32989E7DFE}">
      <dgm:prSet phldrT="[Text]"/>
      <dgm:spPr/>
      <dgm:t>
        <a:bodyPr/>
        <a:lstStyle/>
        <a:p>
          <a:r>
            <a:rPr lang="en-US" dirty="0" smtClean="0"/>
            <a:t>From Acoustic Model</a:t>
          </a:r>
          <a:endParaRPr lang="en-US" dirty="0"/>
        </a:p>
      </dgm:t>
    </dgm:pt>
    <dgm:pt modelId="{7E249477-205E-D540-B07B-20D527642235}" type="parTrans" cxnId="{ABCB63C1-76BF-EC44-94C8-CAFF53115CDD}">
      <dgm:prSet/>
      <dgm:spPr/>
      <dgm:t>
        <a:bodyPr/>
        <a:lstStyle/>
        <a:p>
          <a:endParaRPr lang="en-US"/>
        </a:p>
      </dgm:t>
    </dgm:pt>
    <dgm:pt modelId="{6DB35AFD-D878-7645-99BF-C16BC34F5E2D}" type="sibTrans" cxnId="{ABCB63C1-76BF-EC44-94C8-CAFF53115CDD}">
      <dgm:prSet/>
      <dgm:spPr/>
      <dgm:t>
        <a:bodyPr/>
        <a:lstStyle/>
        <a:p>
          <a:endParaRPr lang="en-US"/>
        </a:p>
      </dgm:t>
    </dgm:pt>
    <dgm:pt modelId="{738BC51A-47A3-F047-8610-10B39B6086D8}">
      <dgm:prSet phldrT="[Text]"/>
      <dgm:spPr/>
      <dgm:t>
        <a:bodyPr/>
        <a:lstStyle/>
        <a:p>
          <a:r>
            <a:rPr lang="en-US" dirty="0" smtClean="0"/>
            <a:t>SELECT BEST</a:t>
          </a:r>
          <a:endParaRPr lang="en-US" dirty="0"/>
        </a:p>
      </dgm:t>
    </dgm:pt>
    <dgm:pt modelId="{409FA35A-9B2B-8043-80DB-DC11EF0B90AA}" type="parTrans" cxnId="{F87C5AA8-95EF-E941-9973-2BA5B18EE046}">
      <dgm:prSet/>
      <dgm:spPr/>
      <dgm:t>
        <a:bodyPr/>
        <a:lstStyle/>
        <a:p>
          <a:endParaRPr lang="en-US"/>
        </a:p>
      </dgm:t>
    </dgm:pt>
    <dgm:pt modelId="{4D142B4D-A2F4-2E40-91AF-710ED6FF608C}" type="sibTrans" cxnId="{F87C5AA8-95EF-E941-9973-2BA5B18EE046}">
      <dgm:prSet/>
      <dgm:spPr/>
      <dgm:t>
        <a:bodyPr/>
        <a:lstStyle/>
        <a:p>
          <a:endParaRPr lang="en-US"/>
        </a:p>
      </dgm:t>
    </dgm:pt>
    <dgm:pt modelId="{EB31A502-0E2A-4746-BE17-9EC5A379D9C9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5B32038-6376-EE42-A6C9-969C1068CA75}" type="parTrans" cxnId="{FC9B214F-520C-F541-B33D-821CA7B076D1}">
      <dgm:prSet/>
      <dgm:spPr/>
      <dgm:t>
        <a:bodyPr/>
        <a:lstStyle/>
        <a:p>
          <a:endParaRPr lang="en-US"/>
        </a:p>
      </dgm:t>
    </dgm:pt>
    <dgm:pt modelId="{C14AD932-0E8B-9244-BAF8-8CA4010D03B3}" type="sibTrans" cxnId="{FC9B214F-520C-F541-B33D-821CA7B076D1}">
      <dgm:prSet/>
      <dgm:spPr/>
      <dgm:t>
        <a:bodyPr/>
        <a:lstStyle/>
        <a:p>
          <a:endParaRPr lang="en-US"/>
        </a:p>
      </dgm:t>
    </dgm:pt>
    <dgm:pt modelId="{1B4C0D64-89E8-694C-BE3D-ED775130F25E}" type="pres">
      <dgm:prSet presAssocID="{51612E01-F61A-E24C-ADFF-29713DAEFD9E}" presName="Name0" presStyleCnt="0">
        <dgm:presLayoutVars>
          <dgm:dir/>
          <dgm:animLvl val="lvl"/>
          <dgm:resizeHandles val="exact"/>
        </dgm:presLayoutVars>
      </dgm:prSet>
      <dgm:spPr/>
    </dgm:pt>
    <dgm:pt modelId="{85B5BB76-1514-E042-8127-BDADDB820AAF}" type="pres">
      <dgm:prSet presAssocID="{738BC51A-47A3-F047-8610-10B39B6086D8}" presName="boxAndChildren" presStyleCnt="0"/>
      <dgm:spPr/>
    </dgm:pt>
    <dgm:pt modelId="{AB47AF8B-1391-FD45-95B7-D300D3A5B262}" type="pres">
      <dgm:prSet presAssocID="{738BC51A-47A3-F047-8610-10B39B6086D8}" presName="parentTextBox" presStyleLbl="node1" presStyleIdx="0" presStyleCnt="3"/>
      <dgm:spPr/>
      <dgm:t>
        <a:bodyPr/>
        <a:lstStyle/>
        <a:p>
          <a:endParaRPr lang="en-US"/>
        </a:p>
      </dgm:t>
    </dgm:pt>
    <dgm:pt modelId="{8F31C6D3-44BD-D947-8D58-772ABE57BC9F}" type="pres">
      <dgm:prSet presAssocID="{738BC51A-47A3-F047-8610-10B39B6086D8}" presName="entireBox" presStyleLbl="node1" presStyleIdx="0" presStyleCnt="3"/>
      <dgm:spPr/>
      <dgm:t>
        <a:bodyPr/>
        <a:lstStyle/>
        <a:p>
          <a:endParaRPr lang="en-US"/>
        </a:p>
      </dgm:t>
    </dgm:pt>
    <dgm:pt modelId="{D1F5D366-1CAB-9F4B-AC8E-9FF3092C727E}" type="pres">
      <dgm:prSet presAssocID="{738BC51A-47A3-F047-8610-10B39B6086D8}" presName="descendantBox" presStyleCnt="0"/>
      <dgm:spPr/>
    </dgm:pt>
    <dgm:pt modelId="{8C9163AB-1BCA-4E42-A78B-BF0A57F73756}" type="pres">
      <dgm:prSet presAssocID="{EB31A502-0E2A-4746-BE17-9EC5A379D9C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2294-0858-6140-A4C4-B5065138CA55}" type="pres">
      <dgm:prSet presAssocID="{43208654-DDDD-9746-AE91-0689CEF811F0}" presName="sp" presStyleCnt="0"/>
      <dgm:spPr/>
    </dgm:pt>
    <dgm:pt modelId="{66A4E3E4-C54E-DF4B-BB53-DB7C16E80706}" type="pres">
      <dgm:prSet presAssocID="{C1606662-8D75-CC47-BF58-FEF5539538C9}" presName="arrowAndChildren" presStyleCnt="0"/>
      <dgm:spPr/>
    </dgm:pt>
    <dgm:pt modelId="{AD80C20E-B752-664F-B4C7-705610F83BC5}" type="pres">
      <dgm:prSet presAssocID="{C1606662-8D75-CC47-BF58-FEF5539538C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571FA4C6-9979-E546-B3A9-7EA82DF7A967}" type="pres">
      <dgm:prSet presAssocID="{C1606662-8D75-CC47-BF58-FEF5539538C9}" presName="arrow" presStyleLbl="node1" presStyleIdx="1" presStyleCnt="3"/>
      <dgm:spPr/>
      <dgm:t>
        <a:bodyPr/>
        <a:lstStyle/>
        <a:p>
          <a:endParaRPr lang="en-US"/>
        </a:p>
      </dgm:t>
    </dgm:pt>
    <dgm:pt modelId="{2F29C0E0-D2CE-8F4F-8CFC-40CC81FDD91F}" type="pres">
      <dgm:prSet presAssocID="{C1606662-8D75-CC47-BF58-FEF5539538C9}" presName="descendantArrow" presStyleCnt="0"/>
      <dgm:spPr/>
    </dgm:pt>
    <dgm:pt modelId="{2396AB21-029B-5340-B2A7-9758F4C43728}" type="pres">
      <dgm:prSet presAssocID="{3978761C-FAF0-5346-AE89-DE32989E7DFE}" presName="childTextArrow" presStyleLbl="fgAccFollowNode1" presStyleIdx="1" presStyleCnt="2">
        <dgm:presLayoutVars>
          <dgm:bulletEnabled val="1"/>
        </dgm:presLayoutVars>
      </dgm:prSet>
      <dgm:spPr/>
    </dgm:pt>
    <dgm:pt modelId="{C95C2BD7-D526-EF4C-BF0F-F93B761AC093}" type="pres">
      <dgm:prSet presAssocID="{52630A1F-9B9A-7143-855D-98883ECF93D1}" presName="sp" presStyleCnt="0"/>
      <dgm:spPr/>
    </dgm:pt>
    <dgm:pt modelId="{DA582ADC-DC76-504C-875F-786FB51A1E55}" type="pres">
      <dgm:prSet presAssocID="{641BFE47-D72C-3D47-9881-56359E58C42C}" presName="arrowAndChildren" presStyleCnt="0"/>
      <dgm:spPr/>
    </dgm:pt>
    <dgm:pt modelId="{123CA0AA-A6E1-DF45-A903-9E6830AC5B15}" type="pres">
      <dgm:prSet presAssocID="{641BFE47-D72C-3D47-9881-56359E58C42C}" presName="parentTextArrow" presStyleLbl="node1" presStyleIdx="2" presStyleCnt="3"/>
      <dgm:spPr/>
    </dgm:pt>
  </dgm:ptLst>
  <dgm:cxnLst>
    <dgm:cxn modelId="{534E86A6-424F-2847-880B-605D0743C450}" srcId="{51612E01-F61A-E24C-ADFF-29713DAEFD9E}" destId="{C1606662-8D75-CC47-BF58-FEF5539538C9}" srcOrd="1" destOrd="0" parTransId="{25CE1ED4-B0E2-804F-B77C-DD10C37E3C27}" sibTransId="{43208654-DDDD-9746-AE91-0689CEF811F0}"/>
    <dgm:cxn modelId="{A7D995A3-4052-AC4C-B5ED-44AC419090F1}" type="presOf" srcId="{641BFE47-D72C-3D47-9881-56359E58C42C}" destId="{123CA0AA-A6E1-DF45-A903-9E6830AC5B15}" srcOrd="0" destOrd="0" presId="urn:microsoft.com/office/officeart/2005/8/layout/process4"/>
    <dgm:cxn modelId="{FC9B214F-520C-F541-B33D-821CA7B076D1}" srcId="{738BC51A-47A3-F047-8610-10B39B6086D8}" destId="{EB31A502-0E2A-4746-BE17-9EC5A379D9C9}" srcOrd="0" destOrd="0" parTransId="{C5B32038-6376-EE42-A6C9-969C1068CA75}" sibTransId="{C14AD932-0E8B-9244-BAF8-8CA4010D03B3}"/>
    <dgm:cxn modelId="{CEEC6E99-B98D-9C40-BBCA-3A705A65CB27}" type="presOf" srcId="{51612E01-F61A-E24C-ADFF-29713DAEFD9E}" destId="{1B4C0D64-89E8-694C-BE3D-ED775130F25E}" srcOrd="0" destOrd="0" presId="urn:microsoft.com/office/officeart/2005/8/layout/process4"/>
    <dgm:cxn modelId="{971EFBF2-47C0-E049-BEFD-630A4E4C88C2}" type="presOf" srcId="{C1606662-8D75-CC47-BF58-FEF5539538C9}" destId="{571FA4C6-9979-E546-B3A9-7EA82DF7A967}" srcOrd="1" destOrd="0" presId="urn:microsoft.com/office/officeart/2005/8/layout/process4"/>
    <dgm:cxn modelId="{81E428E7-0E83-CE4D-A435-8C21FB7054DD}" srcId="{51612E01-F61A-E24C-ADFF-29713DAEFD9E}" destId="{641BFE47-D72C-3D47-9881-56359E58C42C}" srcOrd="0" destOrd="0" parTransId="{F336315D-4A86-4642-A31E-7C385A79958F}" sibTransId="{52630A1F-9B9A-7143-855D-98883ECF93D1}"/>
    <dgm:cxn modelId="{3D7A5D40-818D-5447-B16B-2870C43EFAD3}" type="presOf" srcId="{EB31A502-0E2A-4746-BE17-9EC5A379D9C9}" destId="{8C9163AB-1BCA-4E42-A78B-BF0A57F73756}" srcOrd="0" destOrd="0" presId="urn:microsoft.com/office/officeart/2005/8/layout/process4"/>
    <dgm:cxn modelId="{F87C5AA8-95EF-E941-9973-2BA5B18EE046}" srcId="{51612E01-F61A-E24C-ADFF-29713DAEFD9E}" destId="{738BC51A-47A3-F047-8610-10B39B6086D8}" srcOrd="2" destOrd="0" parTransId="{409FA35A-9B2B-8043-80DB-DC11EF0B90AA}" sibTransId="{4D142B4D-A2F4-2E40-91AF-710ED6FF608C}"/>
    <dgm:cxn modelId="{BC929631-7595-E34F-9135-B0FC01233049}" type="presOf" srcId="{738BC51A-47A3-F047-8610-10B39B6086D8}" destId="{8F31C6D3-44BD-D947-8D58-772ABE57BC9F}" srcOrd="1" destOrd="0" presId="urn:microsoft.com/office/officeart/2005/8/layout/process4"/>
    <dgm:cxn modelId="{ABCB63C1-76BF-EC44-94C8-CAFF53115CDD}" srcId="{C1606662-8D75-CC47-BF58-FEF5539538C9}" destId="{3978761C-FAF0-5346-AE89-DE32989E7DFE}" srcOrd="0" destOrd="0" parTransId="{7E249477-205E-D540-B07B-20D527642235}" sibTransId="{6DB35AFD-D878-7645-99BF-C16BC34F5E2D}"/>
    <dgm:cxn modelId="{39BCB454-EF19-524C-882D-1E25AD32A86E}" type="presOf" srcId="{3978761C-FAF0-5346-AE89-DE32989E7DFE}" destId="{2396AB21-029B-5340-B2A7-9758F4C43728}" srcOrd="0" destOrd="0" presId="urn:microsoft.com/office/officeart/2005/8/layout/process4"/>
    <dgm:cxn modelId="{C11DDEF6-8A5D-DE44-8894-7610FD780F72}" type="presOf" srcId="{C1606662-8D75-CC47-BF58-FEF5539538C9}" destId="{AD80C20E-B752-664F-B4C7-705610F83BC5}" srcOrd="0" destOrd="0" presId="urn:microsoft.com/office/officeart/2005/8/layout/process4"/>
    <dgm:cxn modelId="{AE436827-1ED7-A942-A2A1-C22329715376}" type="presOf" srcId="{738BC51A-47A3-F047-8610-10B39B6086D8}" destId="{AB47AF8B-1391-FD45-95B7-D300D3A5B262}" srcOrd="0" destOrd="0" presId="urn:microsoft.com/office/officeart/2005/8/layout/process4"/>
    <dgm:cxn modelId="{0F1DF040-985E-1544-ADCA-6E03CA41A406}" type="presParOf" srcId="{1B4C0D64-89E8-694C-BE3D-ED775130F25E}" destId="{85B5BB76-1514-E042-8127-BDADDB820AAF}" srcOrd="0" destOrd="0" presId="urn:microsoft.com/office/officeart/2005/8/layout/process4"/>
    <dgm:cxn modelId="{DDB64C61-A103-1D4C-BE37-6C5BD62C4618}" type="presParOf" srcId="{85B5BB76-1514-E042-8127-BDADDB820AAF}" destId="{AB47AF8B-1391-FD45-95B7-D300D3A5B262}" srcOrd="0" destOrd="0" presId="urn:microsoft.com/office/officeart/2005/8/layout/process4"/>
    <dgm:cxn modelId="{83785295-DB81-A049-8A2A-7F6FE60D96A6}" type="presParOf" srcId="{85B5BB76-1514-E042-8127-BDADDB820AAF}" destId="{8F31C6D3-44BD-D947-8D58-772ABE57BC9F}" srcOrd="1" destOrd="0" presId="urn:microsoft.com/office/officeart/2005/8/layout/process4"/>
    <dgm:cxn modelId="{E499D3C8-A90D-6242-ABA9-9BC20E14A41C}" type="presParOf" srcId="{85B5BB76-1514-E042-8127-BDADDB820AAF}" destId="{D1F5D366-1CAB-9F4B-AC8E-9FF3092C727E}" srcOrd="2" destOrd="0" presId="urn:microsoft.com/office/officeart/2005/8/layout/process4"/>
    <dgm:cxn modelId="{9BB25E57-AD8A-884A-A383-A4F2A684AC1A}" type="presParOf" srcId="{D1F5D366-1CAB-9F4B-AC8E-9FF3092C727E}" destId="{8C9163AB-1BCA-4E42-A78B-BF0A57F73756}" srcOrd="0" destOrd="0" presId="urn:microsoft.com/office/officeart/2005/8/layout/process4"/>
    <dgm:cxn modelId="{B15EAFB9-2700-A747-856F-1EC462606F37}" type="presParOf" srcId="{1B4C0D64-89E8-694C-BE3D-ED775130F25E}" destId="{3E442294-0858-6140-A4C4-B5065138CA55}" srcOrd="1" destOrd="0" presId="urn:microsoft.com/office/officeart/2005/8/layout/process4"/>
    <dgm:cxn modelId="{72D4ED2C-599E-ED4C-AA53-4165A17A66EC}" type="presParOf" srcId="{1B4C0D64-89E8-694C-BE3D-ED775130F25E}" destId="{66A4E3E4-C54E-DF4B-BB53-DB7C16E80706}" srcOrd="2" destOrd="0" presId="urn:microsoft.com/office/officeart/2005/8/layout/process4"/>
    <dgm:cxn modelId="{B5D2BB7B-9ACC-7E4E-9B5C-210F1BBC9CCC}" type="presParOf" srcId="{66A4E3E4-C54E-DF4B-BB53-DB7C16E80706}" destId="{AD80C20E-B752-664F-B4C7-705610F83BC5}" srcOrd="0" destOrd="0" presId="urn:microsoft.com/office/officeart/2005/8/layout/process4"/>
    <dgm:cxn modelId="{ADE212FB-6619-3B41-9943-8B014BA14617}" type="presParOf" srcId="{66A4E3E4-C54E-DF4B-BB53-DB7C16E80706}" destId="{571FA4C6-9979-E546-B3A9-7EA82DF7A967}" srcOrd="1" destOrd="0" presId="urn:microsoft.com/office/officeart/2005/8/layout/process4"/>
    <dgm:cxn modelId="{90C9A407-D25A-5547-A80D-F9E013B66D92}" type="presParOf" srcId="{66A4E3E4-C54E-DF4B-BB53-DB7C16E80706}" destId="{2F29C0E0-D2CE-8F4F-8CFC-40CC81FDD91F}" srcOrd="2" destOrd="0" presId="urn:microsoft.com/office/officeart/2005/8/layout/process4"/>
    <dgm:cxn modelId="{4B3AAEB1-B1C8-F249-AD1C-B80C51EECF24}" type="presParOf" srcId="{2F29C0E0-D2CE-8F4F-8CFC-40CC81FDD91F}" destId="{2396AB21-029B-5340-B2A7-9758F4C43728}" srcOrd="0" destOrd="0" presId="urn:microsoft.com/office/officeart/2005/8/layout/process4"/>
    <dgm:cxn modelId="{48B6BB2E-C0D8-734C-851A-EED6321941F4}" type="presParOf" srcId="{1B4C0D64-89E8-694C-BE3D-ED775130F25E}" destId="{C95C2BD7-D526-EF4C-BF0F-F93B761AC093}" srcOrd="3" destOrd="0" presId="urn:microsoft.com/office/officeart/2005/8/layout/process4"/>
    <dgm:cxn modelId="{ED8F31E1-601D-8D4D-BB10-47A74261B3AD}" type="presParOf" srcId="{1B4C0D64-89E8-694C-BE3D-ED775130F25E}" destId="{DA582ADC-DC76-504C-875F-786FB51A1E55}" srcOrd="4" destOrd="0" presId="urn:microsoft.com/office/officeart/2005/8/layout/process4"/>
    <dgm:cxn modelId="{D171A690-AB30-0043-98A6-443F9E25FC38}" type="presParOf" srcId="{DA582ADC-DC76-504C-875F-786FB51A1E55}" destId="{123CA0AA-A6E1-DF45-A903-9E6830AC5B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D072882-2DED-0A47-B547-C5D970937CC2}" type="doc">
      <dgm:prSet loTypeId="urn:microsoft.com/office/officeart/2005/8/layout/process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C09FDA-737B-BA45-8006-822B5C549E44}">
      <dgm:prSet phldrT="[Text]"/>
      <dgm:spPr/>
      <dgm:t>
        <a:bodyPr/>
        <a:lstStyle/>
        <a:p>
          <a:r>
            <a:rPr lang="en-US" dirty="0" smtClean="0"/>
            <a:t>READ MFCC COEFFICIENTS AND WORD</a:t>
          </a:r>
          <a:endParaRPr lang="en-US" dirty="0"/>
        </a:p>
      </dgm:t>
    </dgm:pt>
    <dgm:pt modelId="{D4800D47-1CC4-904F-94D3-9B454F491729}" type="parTrans" cxnId="{E7361362-A604-1847-A25F-121DDED4DA3A}">
      <dgm:prSet/>
      <dgm:spPr/>
      <dgm:t>
        <a:bodyPr/>
        <a:lstStyle/>
        <a:p>
          <a:endParaRPr lang="en-US"/>
        </a:p>
      </dgm:t>
    </dgm:pt>
    <dgm:pt modelId="{6643D6EA-FC40-4A42-9548-B370A6D5A1EC}" type="sibTrans" cxnId="{E7361362-A604-1847-A25F-121DDED4DA3A}">
      <dgm:prSet/>
      <dgm:spPr/>
      <dgm:t>
        <a:bodyPr/>
        <a:lstStyle/>
        <a:p>
          <a:endParaRPr lang="en-US"/>
        </a:p>
      </dgm:t>
    </dgm:pt>
    <dgm:pt modelId="{3A362407-7202-574C-A467-FDFA039B3567}">
      <dgm:prSet phldrT="[Text]"/>
      <dgm:spPr/>
      <dgm:t>
        <a:bodyPr/>
        <a:lstStyle/>
        <a:p>
          <a:r>
            <a:rPr lang="en-US" dirty="0" smtClean="0"/>
            <a:t>TRAIN USING BAUM WELCH ALGORITHM</a:t>
          </a:r>
          <a:endParaRPr lang="en-US" dirty="0"/>
        </a:p>
      </dgm:t>
    </dgm:pt>
    <dgm:pt modelId="{F47EA06B-3C51-0548-BDF6-7D0183167071}" type="parTrans" cxnId="{DAC2088E-2225-F341-83E1-762E4EC99235}">
      <dgm:prSet/>
      <dgm:spPr/>
      <dgm:t>
        <a:bodyPr/>
        <a:lstStyle/>
        <a:p>
          <a:endParaRPr lang="en-US"/>
        </a:p>
      </dgm:t>
    </dgm:pt>
    <dgm:pt modelId="{64490E38-19CE-0E40-B313-6AA8BBE99749}" type="sibTrans" cxnId="{DAC2088E-2225-F341-83E1-762E4EC99235}">
      <dgm:prSet/>
      <dgm:spPr/>
      <dgm:t>
        <a:bodyPr/>
        <a:lstStyle/>
        <a:p>
          <a:endParaRPr lang="en-US"/>
        </a:p>
      </dgm:t>
    </dgm:pt>
    <dgm:pt modelId="{A57F67BD-D394-C648-9C82-016E7EAE0266}">
      <dgm:prSet phldrT="[Text]"/>
      <dgm:spPr/>
      <dgm:t>
        <a:bodyPr/>
        <a:lstStyle/>
        <a:p>
          <a:r>
            <a:rPr lang="en-US" dirty="0" smtClean="0"/>
            <a:t>SELECT HMM MODEL	</a:t>
          </a:r>
          <a:endParaRPr lang="en-US" dirty="0"/>
        </a:p>
      </dgm:t>
    </dgm:pt>
    <dgm:pt modelId="{DE00B9F9-FF6B-D045-B092-273E58BA450A}" type="sibTrans" cxnId="{ABC24193-C328-5D4F-B702-201A02FCEF65}">
      <dgm:prSet/>
      <dgm:spPr/>
      <dgm:t>
        <a:bodyPr/>
        <a:lstStyle/>
        <a:p>
          <a:endParaRPr lang="en-US"/>
        </a:p>
      </dgm:t>
    </dgm:pt>
    <dgm:pt modelId="{6F435EE7-C592-B04F-BD5F-FD3D0FDD9240}" type="parTrans" cxnId="{ABC24193-C328-5D4F-B702-201A02FCEF65}">
      <dgm:prSet/>
      <dgm:spPr/>
      <dgm:t>
        <a:bodyPr/>
        <a:lstStyle/>
        <a:p>
          <a:endParaRPr lang="en-US"/>
        </a:p>
      </dgm:t>
    </dgm:pt>
    <dgm:pt modelId="{0E52EF15-32BE-384F-B51D-8F93230AD07B}" type="pres">
      <dgm:prSet presAssocID="{7D072882-2DED-0A47-B547-C5D970937C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C10BBB-ADA1-9149-B400-7EE68454BC8C}" type="pres">
      <dgm:prSet presAssocID="{3A362407-7202-574C-A467-FDFA039B3567}" presName="boxAndChildren" presStyleCnt="0"/>
      <dgm:spPr/>
    </dgm:pt>
    <dgm:pt modelId="{4B99C41D-69F3-F742-81C6-1E4F5FF4769A}" type="pres">
      <dgm:prSet presAssocID="{3A362407-7202-574C-A467-FDFA039B3567}" presName="parentTextBox" presStyleLbl="node1" presStyleIdx="0" presStyleCnt="3"/>
      <dgm:spPr/>
      <dgm:t>
        <a:bodyPr/>
        <a:lstStyle/>
        <a:p>
          <a:endParaRPr lang="en-US"/>
        </a:p>
      </dgm:t>
    </dgm:pt>
    <dgm:pt modelId="{95643F98-6088-7A44-8A22-AACC14E9D4C3}" type="pres">
      <dgm:prSet presAssocID="{DE00B9F9-FF6B-D045-B092-273E58BA450A}" presName="sp" presStyleCnt="0"/>
      <dgm:spPr/>
    </dgm:pt>
    <dgm:pt modelId="{DB8102A0-BB9E-3846-95A0-63425BA0FEDD}" type="pres">
      <dgm:prSet presAssocID="{A57F67BD-D394-C648-9C82-016E7EAE0266}" presName="arrowAndChildren" presStyleCnt="0"/>
      <dgm:spPr/>
    </dgm:pt>
    <dgm:pt modelId="{C4D80FE1-CA63-0749-950A-E551D8D76DBB}" type="pres">
      <dgm:prSet presAssocID="{A57F67BD-D394-C648-9C82-016E7EAE026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E99E3A70-6FCF-6A47-AA7F-E53A0DAFE17A}" type="pres">
      <dgm:prSet presAssocID="{6643D6EA-FC40-4A42-9548-B370A6D5A1EC}" presName="sp" presStyleCnt="0"/>
      <dgm:spPr/>
    </dgm:pt>
    <dgm:pt modelId="{46B2625A-60BD-624A-8787-C6A1B0C837FE}" type="pres">
      <dgm:prSet presAssocID="{DAC09FDA-737B-BA45-8006-822B5C549E44}" presName="arrowAndChildren" presStyleCnt="0"/>
      <dgm:spPr/>
    </dgm:pt>
    <dgm:pt modelId="{1D7A7D1A-7B82-C644-ABBC-23AF3C0283F6}" type="pres">
      <dgm:prSet presAssocID="{DAC09FDA-737B-BA45-8006-822B5C549E44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ABC24193-C328-5D4F-B702-201A02FCEF65}" srcId="{7D072882-2DED-0A47-B547-C5D970937CC2}" destId="{A57F67BD-D394-C648-9C82-016E7EAE0266}" srcOrd="1" destOrd="0" parTransId="{6F435EE7-C592-B04F-BD5F-FD3D0FDD9240}" sibTransId="{DE00B9F9-FF6B-D045-B092-273E58BA450A}"/>
    <dgm:cxn modelId="{DAC2088E-2225-F341-83E1-762E4EC99235}" srcId="{7D072882-2DED-0A47-B547-C5D970937CC2}" destId="{3A362407-7202-574C-A467-FDFA039B3567}" srcOrd="2" destOrd="0" parTransId="{F47EA06B-3C51-0548-BDF6-7D0183167071}" sibTransId="{64490E38-19CE-0E40-B313-6AA8BBE99749}"/>
    <dgm:cxn modelId="{3DA1ED60-844F-B243-B387-25975F63B47B}" type="presOf" srcId="{3A362407-7202-574C-A467-FDFA039B3567}" destId="{4B99C41D-69F3-F742-81C6-1E4F5FF4769A}" srcOrd="0" destOrd="0" presId="urn:microsoft.com/office/officeart/2005/8/layout/process4"/>
    <dgm:cxn modelId="{D89787C3-826C-6F4F-A55E-E27A053A1868}" type="presOf" srcId="{A57F67BD-D394-C648-9C82-016E7EAE0266}" destId="{C4D80FE1-CA63-0749-950A-E551D8D76DBB}" srcOrd="0" destOrd="0" presId="urn:microsoft.com/office/officeart/2005/8/layout/process4"/>
    <dgm:cxn modelId="{547B9D17-C04A-EA49-8E9D-23D6CD96ED23}" type="presOf" srcId="{DAC09FDA-737B-BA45-8006-822B5C549E44}" destId="{1D7A7D1A-7B82-C644-ABBC-23AF3C0283F6}" srcOrd="0" destOrd="0" presId="urn:microsoft.com/office/officeart/2005/8/layout/process4"/>
    <dgm:cxn modelId="{46DB80C7-3CA9-A940-83A3-F23B8A35F4E9}" type="presOf" srcId="{7D072882-2DED-0A47-B547-C5D970937CC2}" destId="{0E52EF15-32BE-384F-B51D-8F93230AD07B}" srcOrd="0" destOrd="0" presId="urn:microsoft.com/office/officeart/2005/8/layout/process4"/>
    <dgm:cxn modelId="{E7361362-A604-1847-A25F-121DDED4DA3A}" srcId="{7D072882-2DED-0A47-B547-C5D970937CC2}" destId="{DAC09FDA-737B-BA45-8006-822B5C549E44}" srcOrd="0" destOrd="0" parTransId="{D4800D47-1CC4-904F-94D3-9B454F491729}" sibTransId="{6643D6EA-FC40-4A42-9548-B370A6D5A1EC}"/>
    <dgm:cxn modelId="{0775977F-7FAC-3344-8F15-41893C5B9346}" type="presParOf" srcId="{0E52EF15-32BE-384F-B51D-8F93230AD07B}" destId="{9CC10BBB-ADA1-9149-B400-7EE68454BC8C}" srcOrd="0" destOrd="0" presId="urn:microsoft.com/office/officeart/2005/8/layout/process4"/>
    <dgm:cxn modelId="{85F10A20-016B-5D4F-A44C-4E1A4DFD1F84}" type="presParOf" srcId="{9CC10BBB-ADA1-9149-B400-7EE68454BC8C}" destId="{4B99C41D-69F3-F742-81C6-1E4F5FF4769A}" srcOrd="0" destOrd="0" presId="urn:microsoft.com/office/officeart/2005/8/layout/process4"/>
    <dgm:cxn modelId="{5CC1370F-5C7E-864B-A8A7-9B9D117A2743}" type="presParOf" srcId="{0E52EF15-32BE-384F-B51D-8F93230AD07B}" destId="{95643F98-6088-7A44-8A22-AACC14E9D4C3}" srcOrd="1" destOrd="0" presId="urn:microsoft.com/office/officeart/2005/8/layout/process4"/>
    <dgm:cxn modelId="{C385FC0D-BBEF-F44E-964A-9C938EEC03F4}" type="presParOf" srcId="{0E52EF15-32BE-384F-B51D-8F93230AD07B}" destId="{DB8102A0-BB9E-3846-95A0-63425BA0FEDD}" srcOrd="2" destOrd="0" presId="urn:microsoft.com/office/officeart/2005/8/layout/process4"/>
    <dgm:cxn modelId="{FF7FAD2B-36F0-9D4F-8E74-DE072C42B504}" type="presParOf" srcId="{DB8102A0-BB9E-3846-95A0-63425BA0FEDD}" destId="{C4D80FE1-CA63-0749-950A-E551D8D76DBB}" srcOrd="0" destOrd="0" presId="urn:microsoft.com/office/officeart/2005/8/layout/process4"/>
    <dgm:cxn modelId="{CA12C3D9-517D-B949-832D-C94C5BA6C603}" type="presParOf" srcId="{0E52EF15-32BE-384F-B51D-8F93230AD07B}" destId="{E99E3A70-6FCF-6A47-AA7F-E53A0DAFE17A}" srcOrd="3" destOrd="0" presId="urn:microsoft.com/office/officeart/2005/8/layout/process4"/>
    <dgm:cxn modelId="{3E0FD70F-FACF-7540-9F2A-9F5C9DA355CF}" type="presParOf" srcId="{0E52EF15-32BE-384F-B51D-8F93230AD07B}" destId="{46B2625A-60BD-624A-8787-C6A1B0C837FE}" srcOrd="4" destOrd="0" presId="urn:microsoft.com/office/officeart/2005/8/layout/process4"/>
    <dgm:cxn modelId="{E01DF7FC-31C1-6A40-BE4B-9695EF56CFCF}" type="presParOf" srcId="{46B2625A-60BD-624A-8787-C6A1B0C837FE}" destId="{1D7A7D1A-7B82-C644-ABBC-23AF3C0283F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D072882-2DED-0A47-B547-C5D970937CC2}" type="doc">
      <dgm:prSet loTypeId="urn:microsoft.com/office/officeart/2005/8/layout/process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C09FDA-737B-BA45-8006-822B5C549E44}">
      <dgm:prSet phldrT="[Text]"/>
      <dgm:spPr/>
      <dgm:t>
        <a:bodyPr/>
        <a:lstStyle/>
        <a:p>
          <a:r>
            <a:rPr lang="en-US" dirty="0" smtClean="0"/>
            <a:t>READ MFCC COEFFICIENTS OF WORD</a:t>
          </a:r>
          <a:endParaRPr lang="en-US" dirty="0"/>
        </a:p>
      </dgm:t>
    </dgm:pt>
    <dgm:pt modelId="{D4800D47-1CC4-904F-94D3-9B454F491729}" type="parTrans" cxnId="{E7361362-A604-1847-A25F-121DDED4DA3A}">
      <dgm:prSet/>
      <dgm:spPr/>
      <dgm:t>
        <a:bodyPr/>
        <a:lstStyle/>
        <a:p>
          <a:endParaRPr lang="en-US"/>
        </a:p>
      </dgm:t>
    </dgm:pt>
    <dgm:pt modelId="{6643D6EA-FC40-4A42-9548-B370A6D5A1EC}" type="sibTrans" cxnId="{E7361362-A604-1847-A25F-121DDED4DA3A}">
      <dgm:prSet/>
      <dgm:spPr/>
      <dgm:t>
        <a:bodyPr/>
        <a:lstStyle/>
        <a:p>
          <a:endParaRPr lang="en-US"/>
        </a:p>
      </dgm:t>
    </dgm:pt>
    <dgm:pt modelId="{3A362407-7202-574C-A467-FDFA039B3567}">
      <dgm:prSet phldrT="[Text]"/>
      <dgm:spPr/>
      <dgm:t>
        <a:bodyPr/>
        <a:lstStyle/>
        <a:p>
          <a:r>
            <a:rPr lang="en-US" dirty="0" smtClean="0"/>
            <a:t>SELECT MODEL WITH MAXIMUM PROBABILITY</a:t>
          </a:r>
          <a:endParaRPr lang="en-US" dirty="0"/>
        </a:p>
      </dgm:t>
    </dgm:pt>
    <dgm:pt modelId="{F47EA06B-3C51-0548-BDF6-7D0183167071}" type="parTrans" cxnId="{DAC2088E-2225-F341-83E1-762E4EC99235}">
      <dgm:prSet/>
      <dgm:spPr/>
      <dgm:t>
        <a:bodyPr/>
        <a:lstStyle/>
        <a:p>
          <a:endParaRPr lang="en-US"/>
        </a:p>
      </dgm:t>
    </dgm:pt>
    <dgm:pt modelId="{64490E38-19CE-0E40-B313-6AA8BBE99749}" type="sibTrans" cxnId="{DAC2088E-2225-F341-83E1-762E4EC99235}">
      <dgm:prSet/>
      <dgm:spPr/>
      <dgm:t>
        <a:bodyPr/>
        <a:lstStyle/>
        <a:p>
          <a:endParaRPr lang="en-US"/>
        </a:p>
      </dgm:t>
    </dgm:pt>
    <dgm:pt modelId="{A57F67BD-D394-C648-9C82-016E7EAE0266}">
      <dgm:prSet phldrT="[Text]"/>
      <dgm:spPr/>
      <dgm:t>
        <a:bodyPr/>
        <a:lstStyle/>
        <a:p>
          <a:r>
            <a:rPr lang="en-US" dirty="0" smtClean="0"/>
            <a:t>FIND LOG</a:t>
          </a:r>
          <a:r>
            <a:rPr lang="en-US" baseline="0" dirty="0" smtClean="0"/>
            <a:t> PROBABILITY OF WORD FOR EACH MODEL</a:t>
          </a:r>
          <a:r>
            <a:rPr lang="en-US" dirty="0" smtClean="0"/>
            <a:t>	</a:t>
          </a:r>
          <a:endParaRPr lang="en-US" dirty="0"/>
        </a:p>
      </dgm:t>
    </dgm:pt>
    <dgm:pt modelId="{DE00B9F9-FF6B-D045-B092-273E58BA450A}" type="sibTrans" cxnId="{ABC24193-C328-5D4F-B702-201A02FCEF65}">
      <dgm:prSet/>
      <dgm:spPr/>
      <dgm:t>
        <a:bodyPr/>
        <a:lstStyle/>
        <a:p>
          <a:endParaRPr lang="en-US"/>
        </a:p>
      </dgm:t>
    </dgm:pt>
    <dgm:pt modelId="{6F435EE7-C592-B04F-BD5F-FD3D0FDD9240}" type="parTrans" cxnId="{ABC24193-C328-5D4F-B702-201A02FCEF65}">
      <dgm:prSet/>
      <dgm:spPr/>
      <dgm:t>
        <a:bodyPr/>
        <a:lstStyle/>
        <a:p>
          <a:endParaRPr lang="en-US"/>
        </a:p>
      </dgm:t>
    </dgm:pt>
    <dgm:pt modelId="{F393DAE4-C355-C74A-A1FC-5C387304CF07}">
      <dgm:prSet phldrT="[Text]"/>
      <dgm:spPr/>
      <dgm:t>
        <a:bodyPr/>
        <a:lstStyle/>
        <a:p>
          <a:r>
            <a:rPr lang="en-US" dirty="0" smtClean="0"/>
            <a:t>OUTPUT WORD CORRESPONDING TO MODEL</a:t>
          </a:r>
          <a:endParaRPr lang="en-US" dirty="0"/>
        </a:p>
      </dgm:t>
    </dgm:pt>
    <dgm:pt modelId="{AFCE68E0-7B94-414A-876A-A7C2C116FF38}" type="parTrans" cxnId="{EA586A1E-2898-3544-8DBB-B8CF7D136F80}">
      <dgm:prSet/>
      <dgm:spPr/>
      <dgm:t>
        <a:bodyPr/>
        <a:lstStyle/>
        <a:p>
          <a:endParaRPr lang="en-US"/>
        </a:p>
      </dgm:t>
    </dgm:pt>
    <dgm:pt modelId="{7AA9CB13-7703-F140-9D4D-3092CF6CD41E}" type="sibTrans" cxnId="{EA586A1E-2898-3544-8DBB-B8CF7D136F80}">
      <dgm:prSet/>
      <dgm:spPr/>
      <dgm:t>
        <a:bodyPr/>
        <a:lstStyle/>
        <a:p>
          <a:endParaRPr lang="en-US"/>
        </a:p>
      </dgm:t>
    </dgm:pt>
    <dgm:pt modelId="{0E52EF15-32BE-384F-B51D-8F93230AD07B}" type="pres">
      <dgm:prSet presAssocID="{7D072882-2DED-0A47-B547-C5D970937C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F6AD81-8092-9141-B5CD-32C2F2988DB8}" type="pres">
      <dgm:prSet presAssocID="{F393DAE4-C355-C74A-A1FC-5C387304CF07}" presName="boxAndChildren" presStyleCnt="0"/>
      <dgm:spPr/>
    </dgm:pt>
    <dgm:pt modelId="{9530772E-23C0-8147-8317-4844DEDC3B4C}" type="pres">
      <dgm:prSet presAssocID="{F393DAE4-C355-C74A-A1FC-5C387304CF07}" presName="parentTextBox" presStyleLbl="node1" presStyleIdx="0" presStyleCnt="4"/>
      <dgm:spPr/>
      <dgm:t>
        <a:bodyPr/>
        <a:lstStyle/>
        <a:p>
          <a:endParaRPr lang="en-US"/>
        </a:p>
      </dgm:t>
    </dgm:pt>
    <dgm:pt modelId="{BE932B58-52E9-8446-A9A9-F08252822E52}" type="pres">
      <dgm:prSet presAssocID="{64490E38-19CE-0E40-B313-6AA8BBE99749}" presName="sp" presStyleCnt="0"/>
      <dgm:spPr/>
    </dgm:pt>
    <dgm:pt modelId="{C4609523-86D7-BD4D-A382-683542A18334}" type="pres">
      <dgm:prSet presAssocID="{3A362407-7202-574C-A467-FDFA039B3567}" presName="arrowAndChildren" presStyleCnt="0"/>
      <dgm:spPr/>
    </dgm:pt>
    <dgm:pt modelId="{07E32ADB-3934-4444-9C12-B5A33A40D08A}" type="pres">
      <dgm:prSet presAssocID="{3A362407-7202-574C-A467-FDFA039B3567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95643F98-6088-7A44-8A22-AACC14E9D4C3}" type="pres">
      <dgm:prSet presAssocID="{DE00B9F9-FF6B-D045-B092-273E58BA450A}" presName="sp" presStyleCnt="0"/>
      <dgm:spPr/>
    </dgm:pt>
    <dgm:pt modelId="{DB8102A0-BB9E-3846-95A0-63425BA0FEDD}" type="pres">
      <dgm:prSet presAssocID="{A57F67BD-D394-C648-9C82-016E7EAE0266}" presName="arrowAndChildren" presStyleCnt="0"/>
      <dgm:spPr/>
    </dgm:pt>
    <dgm:pt modelId="{C4D80FE1-CA63-0749-950A-E551D8D76DBB}" type="pres">
      <dgm:prSet presAssocID="{A57F67BD-D394-C648-9C82-016E7EAE0266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E99E3A70-6FCF-6A47-AA7F-E53A0DAFE17A}" type="pres">
      <dgm:prSet presAssocID="{6643D6EA-FC40-4A42-9548-B370A6D5A1EC}" presName="sp" presStyleCnt="0"/>
      <dgm:spPr/>
    </dgm:pt>
    <dgm:pt modelId="{46B2625A-60BD-624A-8787-C6A1B0C837FE}" type="pres">
      <dgm:prSet presAssocID="{DAC09FDA-737B-BA45-8006-822B5C549E44}" presName="arrowAndChildren" presStyleCnt="0"/>
      <dgm:spPr/>
    </dgm:pt>
    <dgm:pt modelId="{1D7A7D1A-7B82-C644-ABBC-23AF3C0283F6}" type="pres">
      <dgm:prSet presAssocID="{DAC09FDA-737B-BA45-8006-822B5C549E44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D9A4C039-AD33-3447-9287-28B1A311817D}" type="presOf" srcId="{7D072882-2DED-0A47-B547-C5D970937CC2}" destId="{0E52EF15-32BE-384F-B51D-8F93230AD07B}" srcOrd="0" destOrd="0" presId="urn:microsoft.com/office/officeart/2005/8/layout/process4"/>
    <dgm:cxn modelId="{67603708-7B67-F143-945B-D35C7F8EB167}" type="presOf" srcId="{DAC09FDA-737B-BA45-8006-822B5C549E44}" destId="{1D7A7D1A-7B82-C644-ABBC-23AF3C0283F6}" srcOrd="0" destOrd="0" presId="urn:microsoft.com/office/officeart/2005/8/layout/process4"/>
    <dgm:cxn modelId="{EA586A1E-2898-3544-8DBB-B8CF7D136F80}" srcId="{7D072882-2DED-0A47-B547-C5D970937CC2}" destId="{F393DAE4-C355-C74A-A1FC-5C387304CF07}" srcOrd="3" destOrd="0" parTransId="{AFCE68E0-7B94-414A-876A-A7C2C116FF38}" sibTransId="{7AA9CB13-7703-F140-9D4D-3092CF6CD41E}"/>
    <dgm:cxn modelId="{DAC2088E-2225-F341-83E1-762E4EC99235}" srcId="{7D072882-2DED-0A47-B547-C5D970937CC2}" destId="{3A362407-7202-574C-A467-FDFA039B3567}" srcOrd="2" destOrd="0" parTransId="{F47EA06B-3C51-0548-BDF6-7D0183167071}" sibTransId="{64490E38-19CE-0E40-B313-6AA8BBE99749}"/>
    <dgm:cxn modelId="{E7361362-A604-1847-A25F-121DDED4DA3A}" srcId="{7D072882-2DED-0A47-B547-C5D970937CC2}" destId="{DAC09FDA-737B-BA45-8006-822B5C549E44}" srcOrd="0" destOrd="0" parTransId="{D4800D47-1CC4-904F-94D3-9B454F491729}" sibTransId="{6643D6EA-FC40-4A42-9548-B370A6D5A1EC}"/>
    <dgm:cxn modelId="{D142A04A-74F2-3E4E-9B4D-794574461C93}" type="presOf" srcId="{3A362407-7202-574C-A467-FDFA039B3567}" destId="{07E32ADB-3934-4444-9C12-B5A33A40D08A}" srcOrd="0" destOrd="0" presId="urn:microsoft.com/office/officeart/2005/8/layout/process4"/>
    <dgm:cxn modelId="{1664A808-EA67-CD44-911C-3E4382BBE2B7}" type="presOf" srcId="{F393DAE4-C355-C74A-A1FC-5C387304CF07}" destId="{9530772E-23C0-8147-8317-4844DEDC3B4C}" srcOrd="0" destOrd="0" presId="urn:microsoft.com/office/officeart/2005/8/layout/process4"/>
    <dgm:cxn modelId="{ABC24193-C328-5D4F-B702-201A02FCEF65}" srcId="{7D072882-2DED-0A47-B547-C5D970937CC2}" destId="{A57F67BD-D394-C648-9C82-016E7EAE0266}" srcOrd="1" destOrd="0" parTransId="{6F435EE7-C592-B04F-BD5F-FD3D0FDD9240}" sibTransId="{DE00B9F9-FF6B-D045-B092-273E58BA450A}"/>
    <dgm:cxn modelId="{7F53CB37-2F76-9B42-BBC0-64381A7EAA39}" type="presOf" srcId="{A57F67BD-D394-C648-9C82-016E7EAE0266}" destId="{C4D80FE1-CA63-0749-950A-E551D8D76DBB}" srcOrd="0" destOrd="0" presId="urn:microsoft.com/office/officeart/2005/8/layout/process4"/>
    <dgm:cxn modelId="{E4E6660D-08A2-9947-AD35-B4F7EE99E336}" type="presParOf" srcId="{0E52EF15-32BE-384F-B51D-8F93230AD07B}" destId="{FAF6AD81-8092-9141-B5CD-32C2F2988DB8}" srcOrd="0" destOrd="0" presId="urn:microsoft.com/office/officeart/2005/8/layout/process4"/>
    <dgm:cxn modelId="{B29682BA-96A4-544B-85F8-2C68F6BDF550}" type="presParOf" srcId="{FAF6AD81-8092-9141-B5CD-32C2F2988DB8}" destId="{9530772E-23C0-8147-8317-4844DEDC3B4C}" srcOrd="0" destOrd="0" presId="urn:microsoft.com/office/officeart/2005/8/layout/process4"/>
    <dgm:cxn modelId="{60C3BBB8-0E88-1E4C-864C-83D2C5B56984}" type="presParOf" srcId="{0E52EF15-32BE-384F-B51D-8F93230AD07B}" destId="{BE932B58-52E9-8446-A9A9-F08252822E52}" srcOrd="1" destOrd="0" presId="urn:microsoft.com/office/officeart/2005/8/layout/process4"/>
    <dgm:cxn modelId="{52466CB2-817C-AB41-BC4E-C13CA36A27B3}" type="presParOf" srcId="{0E52EF15-32BE-384F-B51D-8F93230AD07B}" destId="{C4609523-86D7-BD4D-A382-683542A18334}" srcOrd="2" destOrd="0" presId="urn:microsoft.com/office/officeart/2005/8/layout/process4"/>
    <dgm:cxn modelId="{38CD5E44-D2A0-B747-ABC8-CD9E6FA6FC80}" type="presParOf" srcId="{C4609523-86D7-BD4D-A382-683542A18334}" destId="{07E32ADB-3934-4444-9C12-B5A33A40D08A}" srcOrd="0" destOrd="0" presId="urn:microsoft.com/office/officeart/2005/8/layout/process4"/>
    <dgm:cxn modelId="{F385CC0F-DB4D-194B-9814-4D609A4DB98C}" type="presParOf" srcId="{0E52EF15-32BE-384F-B51D-8F93230AD07B}" destId="{95643F98-6088-7A44-8A22-AACC14E9D4C3}" srcOrd="3" destOrd="0" presId="urn:microsoft.com/office/officeart/2005/8/layout/process4"/>
    <dgm:cxn modelId="{46350916-124F-BC44-8575-0A3DD9F44D32}" type="presParOf" srcId="{0E52EF15-32BE-384F-B51D-8F93230AD07B}" destId="{DB8102A0-BB9E-3846-95A0-63425BA0FEDD}" srcOrd="4" destOrd="0" presId="urn:microsoft.com/office/officeart/2005/8/layout/process4"/>
    <dgm:cxn modelId="{2C7ED0A3-074E-CA46-ACB0-B43F1FAB2B40}" type="presParOf" srcId="{DB8102A0-BB9E-3846-95A0-63425BA0FEDD}" destId="{C4D80FE1-CA63-0749-950A-E551D8D76DBB}" srcOrd="0" destOrd="0" presId="urn:microsoft.com/office/officeart/2005/8/layout/process4"/>
    <dgm:cxn modelId="{58608B54-BA69-964E-BCA5-6E8882021BD4}" type="presParOf" srcId="{0E52EF15-32BE-384F-B51D-8F93230AD07B}" destId="{E99E3A70-6FCF-6A47-AA7F-E53A0DAFE17A}" srcOrd="5" destOrd="0" presId="urn:microsoft.com/office/officeart/2005/8/layout/process4"/>
    <dgm:cxn modelId="{BC0B49E3-50D8-0942-A50E-85EE6BB44F9E}" type="presParOf" srcId="{0E52EF15-32BE-384F-B51D-8F93230AD07B}" destId="{46B2625A-60BD-624A-8787-C6A1B0C837FE}" srcOrd="6" destOrd="0" presId="urn:microsoft.com/office/officeart/2005/8/layout/process4"/>
    <dgm:cxn modelId="{BCF98DAE-3BE3-994D-8360-844873BC8AEA}" type="presParOf" srcId="{46B2625A-60BD-624A-8787-C6A1B0C837FE}" destId="{1D7A7D1A-7B82-C644-ABBC-23AF3C0283F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F0F7394-8136-8A42-AD22-71AF83FD68B8}" type="doc">
      <dgm:prSet loTypeId="urn:microsoft.com/office/officeart/2008/layout/VerticalCurvedLis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A5DFAC-ED90-7F41-B396-450599793E79}">
      <dgm:prSet phldrT="[Text]"/>
      <dgm:spPr/>
      <dgm:t>
        <a:bodyPr/>
        <a:lstStyle/>
        <a:p>
          <a:r>
            <a:rPr lang="en-US" dirty="0" smtClean="0"/>
            <a:t>Static</a:t>
          </a:r>
          <a:r>
            <a:rPr lang="en-US" baseline="0" dirty="0" smtClean="0"/>
            <a:t> MFCC Coefficients Only</a:t>
          </a:r>
          <a:endParaRPr lang="en-US" dirty="0"/>
        </a:p>
      </dgm:t>
    </dgm:pt>
    <dgm:pt modelId="{2DEFF8F4-277A-8E4A-90B9-BBD6495A7F7C}" type="parTrans" cxnId="{6C7B2FA8-6D89-B24D-B429-B829390CC0FC}">
      <dgm:prSet/>
      <dgm:spPr/>
      <dgm:t>
        <a:bodyPr/>
        <a:lstStyle/>
        <a:p>
          <a:endParaRPr lang="en-US"/>
        </a:p>
      </dgm:t>
    </dgm:pt>
    <dgm:pt modelId="{8FA0A8AE-0A29-9A49-9F54-AF214C2AD73C}" type="sibTrans" cxnId="{6C7B2FA8-6D89-B24D-B429-B829390CC0FC}">
      <dgm:prSet/>
      <dgm:spPr/>
      <dgm:t>
        <a:bodyPr/>
        <a:lstStyle/>
        <a:p>
          <a:endParaRPr lang="en-US"/>
        </a:p>
      </dgm:t>
    </dgm:pt>
    <dgm:pt modelId="{A4F1857B-95C0-8C44-A337-D625CC5EC1BF}">
      <dgm:prSet phldrT="[Text]"/>
      <dgm:spPr/>
      <dgm:t>
        <a:bodyPr/>
        <a:lstStyle/>
        <a:p>
          <a:r>
            <a:rPr lang="en-US" dirty="0" smtClean="0"/>
            <a:t>User Specific </a:t>
          </a:r>
          <a:r>
            <a:rPr lang="en-US" baseline="0" dirty="0" smtClean="0"/>
            <a:t>Noise Profiles</a:t>
          </a:r>
          <a:endParaRPr lang="en-US" dirty="0"/>
        </a:p>
      </dgm:t>
    </dgm:pt>
    <dgm:pt modelId="{B0D8F8C7-13D8-7745-A8FE-5D814F29659D}" type="parTrans" cxnId="{AD3B59CD-D272-254E-966E-37411AD08D15}">
      <dgm:prSet/>
      <dgm:spPr/>
      <dgm:t>
        <a:bodyPr/>
        <a:lstStyle/>
        <a:p>
          <a:endParaRPr lang="en-US"/>
        </a:p>
      </dgm:t>
    </dgm:pt>
    <dgm:pt modelId="{37265127-6E40-8042-A9D1-299018FD7061}" type="sibTrans" cxnId="{AD3B59CD-D272-254E-966E-37411AD08D15}">
      <dgm:prSet/>
      <dgm:spPr/>
      <dgm:t>
        <a:bodyPr/>
        <a:lstStyle/>
        <a:p>
          <a:endParaRPr lang="en-US"/>
        </a:p>
      </dgm:t>
    </dgm:pt>
    <dgm:pt modelId="{44B80937-33D6-CC47-AFF4-8CEB87C5BF5D}">
      <dgm:prSet phldrT="[Text]"/>
      <dgm:spPr/>
      <dgm:t>
        <a:bodyPr/>
        <a:lstStyle/>
        <a:p>
          <a:r>
            <a:rPr lang="en-US" dirty="0" smtClean="0"/>
            <a:t>Training</a:t>
          </a:r>
          <a:r>
            <a:rPr lang="en-US" baseline="0" dirty="0" smtClean="0"/>
            <a:t> Data Storage Absent</a:t>
          </a:r>
          <a:endParaRPr lang="en-US" dirty="0"/>
        </a:p>
      </dgm:t>
    </dgm:pt>
    <dgm:pt modelId="{087F3F28-CADD-364C-A144-4C512F720FB2}" type="parTrans" cxnId="{986584A7-1B59-C744-AE13-C8041CB0EAF4}">
      <dgm:prSet/>
      <dgm:spPr/>
      <dgm:t>
        <a:bodyPr/>
        <a:lstStyle/>
        <a:p>
          <a:endParaRPr lang="en-US"/>
        </a:p>
      </dgm:t>
    </dgm:pt>
    <dgm:pt modelId="{842549E4-547F-BD4B-959A-9EDBED515EFD}" type="sibTrans" cxnId="{986584A7-1B59-C744-AE13-C8041CB0EAF4}">
      <dgm:prSet/>
      <dgm:spPr/>
      <dgm:t>
        <a:bodyPr/>
        <a:lstStyle/>
        <a:p>
          <a:endParaRPr lang="en-US"/>
        </a:p>
      </dgm:t>
    </dgm:pt>
    <dgm:pt modelId="{08CA3BE3-FDCF-4E49-B309-5FEA3C85B776}">
      <dgm:prSet/>
      <dgm:spPr/>
      <dgm:t>
        <a:bodyPr/>
        <a:lstStyle/>
        <a:p>
          <a:r>
            <a:rPr lang="en-US" dirty="0" smtClean="0"/>
            <a:t>Limited Vocabulary</a:t>
          </a:r>
          <a:endParaRPr lang="en-US" dirty="0"/>
        </a:p>
      </dgm:t>
    </dgm:pt>
    <dgm:pt modelId="{31B84A47-FE15-AA4B-AE40-4BC8C8876652}" type="parTrans" cxnId="{671D2C2E-5DDF-904A-8DE7-EF68D2BEECA9}">
      <dgm:prSet/>
      <dgm:spPr/>
      <dgm:t>
        <a:bodyPr/>
        <a:lstStyle/>
        <a:p>
          <a:endParaRPr lang="en-US"/>
        </a:p>
      </dgm:t>
    </dgm:pt>
    <dgm:pt modelId="{9DBCCF0D-AB59-C94D-9997-AFF6C954C631}" type="sibTrans" cxnId="{671D2C2E-5DDF-904A-8DE7-EF68D2BEECA9}">
      <dgm:prSet/>
      <dgm:spPr/>
      <dgm:t>
        <a:bodyPr/>
        <a:lstStyle/>
        <a:p>
          <a:endParaRPr lang="en-US"/>
        </a:p>
      </dgm:t>
    </dgm:pt>
    <dgm:pt modelId="{F529EB5E-DA32-ED4D-A6F5-49A94625A464}">
      <dgm:prSet/>
      <dgm:spPr/>
      <dgm:t>
        <a:bodyPr/>
        <a:lstStyle/>
        <a:p>
          <a:r>
            <a:rPr lang="en-US" dirty="0" smtClean="0"/>
            <a:t>Non-Continuous Recognition</a:t>
          </a:r>
          <a:endParaRPr lang="en-US" dirty="0"/>
        </a:p>
      </dgm:t>
    </dgm:pt>
    <dgm:pt modelId="{0D3293E8-0E82-724D-94C5-839AA869C7B5}" type="parTrans" cxnId="{CE3197BD-0D52-0F40-B08C-26AD0F0D413F}">
      <dgm:prSet/>
      <dgm:spPr/>
      <dgm:t>
        <a:bodyPr/>
        <a:lstStyle/>
        <a:p>
          <a:endParaRPr lang="en-US"/>
        </a:p>
      </dgm:t>
    </dgm:pt>
    <dgm:pt modelId="{99E833C5-60AE-E549-B65C-B970A2DF8500}" type="sibTrans" cxnId="{CE3197BD-0D52-0F40-B08C-26AD0F0D413F}">
      <dgm:prSet/>
      <dgm:spPr/>
      <dgm:t>
        <a:bodyPr/>
        <a:lstStyle/>
        <a:p>
          <a:endParaRPr lang="en-US"/>
        </a:p>
      </dgm:t>
    </dgm:pt>
    <dgm:pt modelId="{3C4DE18A-F4A7-9E4A-9649-AE3F3501A114}" type="pres">
      <dgm:prSet presAssocID="{0F0F7394-8136-8A42-AD22-71AF83FD68B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95E9F68-9739-894F-AD50-631F4CB8964F}" type="pres">
      <dgm:prSet presAssocID="{0F0F7394-8136-8A42-AD22-71AF83FD68B8}" presName="Name1" presStyleCnt="0"/>
      <dgm:spPr/>
    </dgm:pt>
    <dgm:pt modelId="{55D7C1D4-D1CD-F947-8561-77CFDEB5FD9F}" type="pres">
      <dgm:prSet presAssocID="{0F0F7394-8136-8A42-AD22-71AF83FD68B8}" presName="cycle" presStyleCnt="0"/>
      <dgm:spPr/>
    </dgm:pt>
    <dgm:pt modelId="{6423AADB-03B5-E047-B526-972A2DF75F2B}" type="pres">
      <dgm:prSet presAssocID="{0F0F7394-8136-8A42-AD22-71AF83FD68B8}" presName="srcNode" presStyleLbl="node1" presStyleIdx="0" presStyleCnt="5"/>
      <dgm:spPr/>
    </dgm:pt>
    <dgm:pt modelId="{1CB916BA-D478-DE48-BA5E-16CE7D9BD85C}" type="pres">
      <dgm:prSet presAssocID="{0F0F7394-8136-8A42-AD22-71AF83FD68B8}" presName="conn" presStyleLbl="parChTrans1D2" presStyleIdx="0" presStyleCnt="1"/>
      <dgm:spPr/>
      <dgm:t>
        <a:bodyPr/>
        <a:lstStyle/>
        <a:p>
          <a:endParaRPr lang="en-US"/>
        </a:p>
      </dgm:t>
    </dgm:pt>
    <dgm:pt modelId="{27B04FD8-49BA-AB42-898B-C46F62D9CB64}" type="pres">
      <dgm:prSet presAssocID="{0F0F7394-8136-8A42-AD22-71AF83FD68B8}" presName="extraNode" presStyleLbl="node1" presStyleIdx="0" presStyleCnt="5"/>
      <dgm:spPr/>
    </dgm:pt>
    <dgm:pt modelId="{4A9C810B-9D54-AF44-88DD-42D0E656D212}" type="pres">
      <dgm:prSet presAssocID="{0F0F7394-8136-8A42-AD22-71AF83FD68B8}" presName="dstNode" presStyleLbl="node1" presStyleIdx="0" presStyleCnt="5"/>
      <dgm:spPr/>
    </dgm:pt>
    <dgm:pt modelId="{EEC29910-4F72-CF47-BEDB-0B22353C49AA}" type="pres">
      <dgm:prSet presAssocID="{08CA3BE3-FDCF-4E49-B309-5FEA3C85B77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B08CD-2ACC-6E4D-9587-E343BB8753AB}" type="pres">
      <dgm:prSet presAssocID="{08CA3BE3-FDCF-4E49-B309-5FEA3C85B776}" presName="accent_1" presStyleCnt="0"/>
      <dgm:spPr/>
    </dgm:pt>
    <dgm:pt modelId="{C0775BCF-75B2-FF43-9711-1B5A04A16FE3}" type="pres">
      <dgm:prSet presAssocID="{08CA3BE3-FDCF-4E49-B309-5FEA3C85B776}" presName="accentRepeatNode" presStyleLbl="solidFgAcc1" presStyleIdx="0" presStyleCnt="5"/>
      <dgm:spPr/>
    </dgm:pt>
    <dgm:pt modelId="{0ABE3AAF-CF26-004A-9C97-CC29FFD2F071}" type="pres">
      <dgm:prSet presAssocID="{A4F1857B-95C0-8C44-A337-D625CC5EC1B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2943F-3789-FD41-B8EF-150ABFD8E52A}" type="pres">
      <dgm:prSet presAssocID="{A4F1857B-95C0-8C44-A337-D625CC5EC1BF}" presName="accent_2" presStyleCnt="0"/>
      <dgm:spPr/>
    </dgm:pt>
    <dgm:pt modelId="{A487597B-1C01-3349-BF95-CE848DBC0569}" type="pres">
      <dgm:prSet presAssocID="{A4F1857B-95C0-8C44-A337-D625CC5EC1BF}" presName="accentRepeatNode" presStyleLbl="solidFgAcc1" presStyleIdx="1" presStyleCnt="5"/>
      <dgm:spPr/>
    </dgm:pt>
    <dgm:pt modelId="{A4C398DF-FAE1-4543-8FA2-D29895054329}" type="pres">
      <dgm:prSet presAssocID="{BCA5DFAC-ED90-7F41-B396-450599793E7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DC9A5-ACAD-3E4A-9478-3BC354B7A004}" type="pres">
      <dgm:prSet presAssocID="{BCA5DFAC-ED90-7F41-B396-450599793E79}" presName="accent_3" presStyleCnt="0"/>
      <dgm:spPr/>
    </dgm:pt>
    <dgm:pt modelId="{9BD54F6B-FF0B-9844-A9C3-32FC7133F13E}" type="pres">
      <dgm:prSet presAssocID="{BCA5DFAC-ED90-7F41-B396-450599793E79}" presName="accentRepeatNode" presStyleLbl="solidFgAcc1" presStyleIdx="2" presStyleCnt="5"/>
      <dgm:spPr/>
    </dgm:pt>
    <dgm:pt modelId="{9BA35CD2-0644-E448-B9EA-AEF0DE00765E}" type="pres">
      <dgm:prSet presAssocID="{44B80937-33D6-CC47-AFF4-8CEB87C5BF5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94B00-E62E-B441-B428-7F8593C59924}" type="pres">
      <dgm:prSet presAssocID="{44B80937-33D6-CC47-AFF4-8CEB87C5BF5D}" presName="accent_4" presStyleCnt="0"/>
      <dgm:spPr/>
    </dgm:pt>
    <dgm:pt modelId="{353BA47E-6DEB-9344-A066-A16805441D6D}" type="pres">
      <dgm:prSet presAssocID="{44B80937-33D6-CC47-AFF4-8CEB87C5BF5D}" presName="accentRepeatNode" presStyleLbl="solidFgAcc1" presStyleIdx="3" presStyleCnt="5"/>
      <dgm:spPr/>
    </dgm:pt>
    <dgm:pt modelId="{909B8155-8FD2-7145-9405-4CF5D313D494}" type="pres">
      <dgm:prSet presAssocID="{F529EB5E-DA32-ED4D-A6F5-49A94625A46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79C20-9C58-6443-80B4-A38D419DFEE2}" type="pres">
      <dgm:prSet presAssocID="{F529EB5E-DA32-ED4D-A6F5-49A94625A464}" presName="accent_5" presStyleCnt="0"/>
      <dgm:spPr/>
    </dgm:pt>
    <dgm:pt modelId="{C1D31669-BA2B-604B-96BE-9EAC7CDE24C6}" type="pres">
      <dgm:prSet presAssocID="{F529EB5E-DA32-ED4D-A6F5-49A94625A464}" presName="accentRepeatNode" presStyleLbl="solidFgAcc1" presStyleIdx="4" presStyleCnt="5"/>
      <dgm:spPr/>
    </dgm:pt>
  </dgm:ptLst>
  <dgm:cxnLst>
    <dgm:cxn modelId="{E64EB37B-BE04-F045-AC86-AB222D635868}" type="presOf" srcId="{BCA5DFAC-ED90-7F41-B396-450599793E79}" destId="{A4C398DF-FAE1-4543-8FA2-D29895054329}" srcOrd="0" destOrd="0" presId="urn:microsoft.com/office/officeart/2008/layout/VerticalCurvedList"/>
    <dgm:cxn modelId="{6C7B2FA8-6D89-B24D-B429-B829390CC0FC}" srcId="{0F0F7394-8136-8A42-AD22-71AF83FD68B8}" destId="{BCA5DFAC-ED90-7F41-B396-450599793E79}" srcOrd="2" destOrd="0" parTransId="{2DEFF8F4-277A-8E4A-90B9-BBD6495A7F7C}" sibTransId="{8FA0A8AE-0A29-9A49-9F54-AF214C2AD73C}"/>
    <dgm:cxn modelId="{0D07CCF5-B406-4F42-8608-335FD7058E8C}" type="presOf" srcId="{9DBCCF0D-AB59-C94D-9997-AFF6C954C631}" destId="{1CB916BA-D478-DE48-BA5E-16CE7D9BD85C}" srcOrd="0" destOrd="0" presId="urn:microsoft.com/office/officeart/2008/layout/VerticalCurvedList"/>
    <dgm:cxn modelId="{671D2C2E-5DDF-904A-8DE7-EF68D2BEECA9}" srcId="{0F0F7394-8136-8A42-AD22-71AF83FD68B8}" destId="{08CA3BE3-FDCF-4E49-B309-5FEA3C85B776}" srcOrd="0" destOrd="0" parTransId="{31B84A47-FE15-AA4B-AE40-4BC8C8876652}" sibTransId="{9DBCCF0D-AB59-C94D-9997-AFF6C954C631}"/>
    <dgm:cxn modelId="{CE3197BD-0D52-0F40-B08C-26AD0F0D413F}" srcId="{0F0F7394-8136-8A42-AD22-71AF83FD68B8}" destId="{F529EB5E-DA32-ED4D-A6F5-49A94625A464}" srcOrd="4" destOrd="0" parTransId="{0D3293E8-0E82-724D-94C5-839AA869C7B5}" sibTransId="{99E833C5-60AE-E549-B65C-B970A2DF8500}"/>
    <dgm:cxn modelId="{B2E91023-5936-6349-91C2-1E1A5AEF2834}" type="presOf" srcId="{F529EB5E-DA32-ED4D-A6F5-49A94625A464}" destId="{909B8155-8FD2-7145-9405-4CF5D313D494}" srcOrd="0" destOrd="0" presId="urn:microsoft.com/office/officeart/2008/layout/VerticalCurvedList"/>
    <dgm:cxn modelId="{3FDAC4B4-CFD9-3243-9618-49AF4BA9793A}" type="presOf" srcId="{44B80937-33D6-CC47-AFF4-8CEB87C5BF5D}" destId="{9BA35CD2-0644-E448-B9EA-AEF0DE00765E}" srcOrd="0" destOrd="0" presId="urn:microsoft.com/office/officeart/2008/layout/VerticalCurvedList"/>
    <dgm:cxn modelId="{DDCD0F15-00CE-434D-AA75-36DEA579D901}" type="presOf" srcId="{0F0F7394-8136-8A42-AD22-71AF83FD68B8}" destId="{3C4DE18A-F4A7-9E4A-9649-AE3F3501A114}" srcOrd="0" destOrd="0" presId="urn:microsoft.com/office/officeart/2008/layout/VerticalCurvedList"/>
    <dgm:cxn modelId="{68E122A3-F672-B54B-BA71-742332EB1B74}" type="presOf" srcId="{A4F1857B-95C0-8C44-A337-D625CC5EC1BF}" destId="{0ABE3AAF-CF26-004A-9C97-CC29FFD2F071}" srcOrd="0" destOrd="0" presId="urn:microsoft.com/office/officeart/2008/layout/VerticalCurvedList"/>
    <dgm:cxn modelId="{986584A7-1B59-C744-AE13-C8041CB0EAF4}" srcId="{0F0F7394-8136-8A42-AD22-71AF83FD68B8}" destId="{44B80937-33D6-CC47-AFF4-8CEB87C5BF5D}" srcOrd="3" destOrd="0" parTransId="{087F3F28-CADD-364C-A144-4C512F720FB2}" sibTransId="{842549E4-547F-BD4B-959A-9EDBED515EFD}"/>
    <dgm:cxn modelId="{AD3B59CD-D272-254E-966E-37411AD08D15}" srcId="{0F0F7394-8136-8A42-AD22-71AF83FD68B8}" destId="{A4F1857B-95C0-8C44-A337-D625CC5EC1BF}" srcOrd="1" destOrd="0" parTransId="{B0D8F8C7-13D8-7745-A8FE-5D814F29659D}" sibTransId="{37265127-6E40-8042-A9D1-299018FD7061}"/>
    <dgm:cxn modelId="{3E00F5D3-3E9D-E64F-AED6-92C0EC5AB26F}" type="presOf" srcId="{08CA3BE3-FDCF-4E49-B309-5FEA3C85B776}" destId="{EEC29910-4F72-CF47-BEDB-0B22353C49AA}" srcOrd="0" destOrd="0" presId="urn:microsoft.com/office/officeart/2008/layout/VerticalCurvedList"/>
    <dgm:cxn modelId="{EFFC5B1D-8E23-994E-8630-F28029F0E95A}" type="presParOf" srcId="{3C4DE18A-F4A7-9E4A-9649-AE3F3501A114}" destId="{495E9F68-9739-894F-AD50-631F4CB8964F}" srcOrd="0" destOrd="0" presId="urn:microsoft.com/office/officeart/2008/layout/VerticalCurvedList"/>
    <dgm:cxn modelId="{F3B17014-6412-4A4F-861E-731DC5779A67}" type="presParOf" srcId="{495E9F68-9739-894F-AD50-631F4CB8964F}" destId="{55D7C1D4-D1CD-F947-8561-77CFDEB5FD9F}" srcOrd="0" destOrd="0" presId="urn:microsoft.com/office/officeart/2008/layout/VerticalCurvedList"/>
    <dgm:cxn modelId="{4C4EAC58-9410-3647-B9C0-3B1A734816B3}" type="presParOf" srcId="{55D7C1D4-D1CD-F947-8561-77CFDEB5FD9F}" destId="{6423AADB-03B5-E047-B526-972A2DF75F2B}" srcOrd="0" destOrd="0" presId="urn:microsoft.com/office/officeart/2008/layout/VerticalCurvedList"/>
    <dgm:cxn modelId="{68FE769C-F371-444B-94DE-89A48CE98145}" type="presParOf" srcId="{55D7C1D4-D1CD-F947-8561-77CFDEB5FD9F}" destId="{1CB916BA-D478-DE48-BA5E-16CE7D9BD85C}" srcOrd="1" destOrd="0" presId="urn:microsoft.com/office/officeart/2008/layout/VerticalCurvedList"/>
    <dgm:cxn modelId="{1A13BC62-7B8D-3E49-8F93-56F1BA565E80}" type="presParOf" srcId="{55D7C1D4-D1CD-F947-8561-77CFDEB5FD9F}" destId="{27B04FD8-49BA-AB42-898B-C46F62D9CB64}" srcOrd="2" destOrd="0" presId="urn:microsoft.com/office/officeart/2008/layout/VerticalCurvedList"/>
    <dgm:cxn modelId="{703EC450-2B99-194B-8FAE-F42B75D3198B}" type="presParOf" srcId="{55D7C1D4-D1CD-F947-8561-77CFDEB5FD9F}" destId="{4A9C810B-9D54-AF44-88DD-42D0E656D212}" srcOrd="3" destOrd="0" presId="urn:microsoft.com/office/officeart/2008/layout/VerticalCurvedList"/>
    <dgm:cxn modelId="{42329A91-7C02-F54F-9478-E61189033FCE}" type="presParOf" srcId="{495E9F68-9739-894F-AD50-631F4CB8964F}" destId="{EEC29910-4F72-CF47-BEDB-0B22353C49AA}" srcOrd="1" destOrd="0" presId="urn:microsoft.com/office/officeart/2008/layout/VerticalCurvedList"/>
    <dgm:cxn modelId="{3394A716-DE6C-1C43-ABFD-134F6CA72C94}" type="presParOf" srcId="{495E9F68-9739-894F-AD50-631F4CB8964F}" destId="{F61B08CD-2ACC-6E4D-9587-E343BB8753AB}" srcOrd="2" destOrd="0" presId="urn:microsoft.com/office/officeart/2008/layout/VerticalCurvedList"/>
    <dgm:cxn modelId="{BA296A68-B6CD-2A4D-B45F-659E1F2E35C6}" type="presParOf" srcId="{F61B08CD-2ACC-6E4D-9587-E343BB8753AB}" destId="{C0775BCF-75B2-FF43-9711-1B5A04A16FE3}" srcOrd="0" destOrd="0" presId="urn:microsoft.com/office/officeart/2008/layout/VerticalCurvedList"/>
    <dgm:cxn modelId="{E6E43821-62E6-6B48-89FC-8B6EFD668938}" type="presParOf" srcId="{495E9F68-9739-894F-AD50-631F4CB8964F}" destId="{0ABE3AAF-CF26-004A-9C97-CC29FFD2F071}" srcOrd="3" destOrd="0" presId="urn:microsoft.com/office/officeart/2008/layout/VerticalCurvedList"/>
    <dgm:cxn modelId="{C1AF2B00-B541-3449-9163-71E8D9DD0261}" type="presParOf" srcId="{495E9F68-9739-894F-AD50-631F4CB8964F}" destId="{C662943F-3789-FD41-B8EF-150ABFD8E52A}" srcOrd="4" destOrd="0" presId="urn:microsoft.com/office/officeart/2008/layout/VerticalCurvedList"/>
    <dgm:cxn modelId="{7D317B3F-E505-B744-B465-D89B617DCD72}" type="presParOf" srcId="{C662943F-3789-FD41-B8EF-150ABFD8E52A}" destId="{A487597B-1C01-3349-BF95-CE848DBC0569}" srcOrd="0" destOrd="0" presId="urn:microsoft.com/office/officeart/2008/layout/VerticalCurvedList"/>
    <dgm:cxn modelId="{49CD9512-E97D-5442-87A0-A29172D14A50}" type="presParOf" srcId="{495E9F68-9739-894F-AD50-631F4CB8964F}" destId="{A4C398DF-FAE1-4543-8FA2-D29895054329}" srcOrd="5" destOrd="0" presId="urn:microsoft.com/office/officeart/2008/layout/VerticalCurvedList"/>
    <dgm:cxn modelId="{759BF328-6DC6-3C48-8518-62324EAFD0CA}" type="presParOf" srcId="{495E9F68-9739-894F-AD50-631F4CB8964F}" destId="{833DC9A5-ACAD-3E4A-9478-3BC354B7A004}" srcOrd="6" destOrd="0" presId="urn:microsoft.com/office/officeart/2008/layout/VerticalCurvedList"/>
    <dgm:cxn modelId="{B3499B69-E0E9-AC45-9091-24B28E957CCB}" type="presParOf" srcId="{833DC9A5-ACAD-3E4A-9478-3BC354B7A004}" destId="{9BD54F6B-FF0B-9844-A9C3-32FC7133F13E}" srcOrd="0" destOrd="0" presId="urn:microsoft.com/office/officeart/2008/layout/VerticalCurvedList"/>
    <dgm:cxn modelId="{2E4B18D7-B07E-674C-A2E8-ED394363C92B}" type="presParOf" srcId="{495E9F68-9739-894F-AD50-631F4CB8964F}" destId="{9BA35CD2-0644-E448-B9EA-AEF0DE00765E}" srcOrd="7" destOrd="0" presId="urn:microsoft.com/office/officeart/2008/layout/VerticalCurvedList"/>
    <dgm:cxn modelId="{4E7D8B81-391C-744A-883C-7A4E69CCF899}" type="presParOf" srcId="{495E9F68-9739-894F-AD50-631F4CB8964F}" destId="{27C94B00-E62E-B441-B428-7F8593C59924}" srcOrd="8" destOrd="0" presId="urn:microsoft.com/office/officeart/2008/layout/VerticalCurvedList"/>
    <dgm:cxn modelId="{DA44E2A8-68AD-CB44-AEA5-0B238E6161F0}" type="presParOf" srcId="{27C94B00-E62E-B441-B428-7F8593C59924}" destId="{353BA47E-6DEB-9344-A066-A16805441D6D}" srcOrd="0" destOrd="0" presId="urn:microsoft.com/office/officeart/2008/layout/VerticalCurvedList"/>
    <dgm:cxn modelId="{48CD58BA-4B6D-D54D-A78A-CFCCB49E5FC1}" type="presParOf" srcId="{495E9F68-9739-894F-AD50-631F4CB8964F}" destId="{909B8155-8FD2-7145-9405-4CF5D313D494}" srcOrd="9" destOrd="0" presId="urn:microsoft.com/office/officeart/2008/layout/VerticalCurvedList"/>
    <dgm:cxn modelId="{2B63D410-5538-094B-BAC4-318D74D1D6EC}" type="presParOf" srcId="{495E9F68-9739-894F-AD50-631F4CB8964F}" destId="{7B179C20-9C58-6443-80B4-A38D419DFEE2}" srcOrd="10" destOrd="0" presId="urn:microsoft.com/office/officeart/2008/layout/VerticalCurvedList"/>
    <dgm:cxn modelId="{4B7A2A6C-D93D-AD4A-B248-625243F082B9}" type="presParOf" srcId="{7B179C20-9C58-6443-80B4-A38D419DFEE2}" destId="{C1D31669-BA2B-604B-96BE-9EAC7CDE24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992E73D-4351-E44C-9617-C3B11463ABA2}" type="doc">
      <dgm:prSet loTypeId="urn:microsoft.com/office/officeart/2008/layout/VerticalCurvedList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88FD998-B8EF-4F48-A97B-697C8D44405C}">
      <dgm:prSet phldrT="[Text]"/>
      <dgm:spPr/>
      <dgm:t>
        <a:bodyPr/>
        <a:lstStyle/>
        <a:p>
          <a:r>
            <a:rPr lang="en-US" dirty="0" smtClean="0"/>
            <a:t>Using Dynamic</a:t>
          </a:r>
          <a:r>
            <a:rPr lang="en-US" baseline="0" dirty="0" smtClean="0"/>
            <a:t> Coefficients</a:t>
          </a:r>
          <a:endParaRPr lang="en-US" dirty="0"/>
        </a:p>
      </dgm:t>
    </dgm:pt>
    <dgm:pt modelId="{741C9D71-6CAC-804B-9B4D-EFAB34DB98AF}" type="parTrans" cxnId="{C1CE9A34-BD15-CE4A-901C-620EC163546D}">
      <dgm:prSet/>
      <dgm:spPr/>
      <dgm:t>
        <a:bodyPr/>
        <a:lstStyle/>
        <a:p>
          <a:endParaRPr lang="en-US"/>
        </a:p>
      </dgm:t>
    </dgm:pt>
    <dgm:pt modelId="{097768ED-5A09-4444-88A3-0A1AC7C127D5}" type="sibTrans" cxnId="{C1CE9A34-BD15-CE4A-901C-620EC163546D}">
      <dgm:prSet/>
      <dgm:spPr/>
      <dgm:t>
        <a:bodyPr/>
        <a:lstStyle/>
        <a:p>
          <a:endParaRPr lang="en-US"/>
        </a:p>
      </dgm:t>
    </dgm:pt>
    <dgm:pt modelId="{A32429D3-C7DB-914E-BE10-460FFCF5E159}">
      <dgm:prSet phldrT="[Text]"/>
      <dgm:spPr/>
      <dgm:t>
        <a:bodyPr/>
        <a:lstStyle/>
        <a:p>
          <a:r>
            <a:rPr lang="en-US" dirty="0" smtClean="0"/>
            <a:t>Continuous HMM Model</a:t>
          </a:r>
          <a:endParaRPr lang="en-US" dirty="0"/>
        </a:p>
      </dgm:t>
    </dgm:pt>
    <dgm:pt modelId="{C7B7DA0B-D649-644B-B6DD-7DF18790B0FF}" type="parTrans" cxnId="{03C7E75C-2632-F04E-9B41-A4A7D4457C52}">
      <dgm:prSet/>
      <dgm:spPr/>
      <dgm:t>
        <a:bodyPr/>
        <a:lstStyle/>
        <a:p>
          <a:endParaRPr lang="en-US"/>
        </a:p>
      </dgm:t>
    </dgm:pt>
    <dgm:pt modelId="{B02BFDEE-A8FE-964E-BFE5-A4532390E6D6}" type="sibTrans" cxnId="{03C7E75C-2632-F04E-9B41-A4A7D4457C52}">
      <dgm:prSet/>
      <dgm:spPr/>
      <dgm:t>
        <a:bodyPr/>
        <a:lstStyle/>
        <a:p>
          <a:endParaRPr lang="en-US"/>
        </a:p>
      </dgm:t>
    </dgm:pt>
    <dgm:pt modelId="{5D6DF1D7-51C1-264F-ABAC-3E68B5C01000}">
      <dgm:prSet phldrT="[Text]"/>
      <dgm:spPr/>
      <dgm:t>
        <a:bodyPr/>
        <a:lstStyle/>
        <a:p>
          <a:r>
            <a:rPr lang="en-US" dirty="0" smtClean="0"/>
            <a:t>Extensive Training</a:t>
          </a:r>
          <a:r>
            <a:rPr lang="en-US" baseline="0" dirty="0" smtClean="0"/>
            <a:t> </a:t>
          </a:r>
          <a:endParaRPr lang="en-US" dirty="0"/>
        </a:p>
      </dgm:t>
    </dgm:pt>
    <dgm:pt modelId="{D486EEDD-0847-0A4F-9D69-2EA23B4A6301}" type="parTrans" cxnId="{33EEABBE-D492-CA4D-A993-9B2CD13F7283}">
      <dgm:prSet/>
      <dgm:spPr/>
      <dgm:t>
        <a:bodyPr/>
        <a:lstStyle/>
        <a:p>
          <a:endParaRPr lang="en-US"/>
        </a:p>
      </dgm:t>
    </dgm:pt>
    <dgm:pt modelId="{CCB12B51-1E8B-1449-8F31-36BBDEBFA626}" type="sibTrans" cxnId="{33EEABBE-D492-CA4D-A993-9B2CD13F7283}">
      <dgm:prSet/>
      <dgm:spPr/>
      <dgm:t>
        <a:bodyPr/>
        <a:lstStyle/>
        <a:p>
          <a:endParaRPr lang="en-US"/>
        </a:p>
      </dgm:t>
    </dgm:pt>
    <dgm:pt modelId="{36232C32-9166-164A-B067-AD46D5A270DB}">
      <dgm:prSet/>
      <dgm:spPr/>
      <dgm:t>
        <a:bodyPr/>
        <a:lstStyle/>
        <a:p>
          <a:r>
            <a:rPr lang="en-US" dirty="0" smtClean="0"/>
            <a:t>Better</a:t>
          </a:r>
          <a:r>
            <a:rPr lang="en-US" baseline="0" dirty="0" smtClean="0"/>
            <a:t> Phonemic Modeling</a:t>
          </a:r>
          <a:endParaRPr lang="en-US" dirty="0"/>
        </a:p>
      </dgm:t>
    </dgm:pt>
    <dgm:pt modelId="{DBF70D89-3161-0349-9991-58195B066892}" type="parTrans" cxnId="{335FAE4A-F587-2A47-89B3-D2968881BD5C}">
      <dgm:prSet/>
      <dgm:spPr/>
      <dgm:t>
        <a:bodyPr/>
        <a:lstStyle/>
        <a:p>
          <a:endParaRPr lang="en-US"/>
        </a:p>
      </dgm:t>
    </dgm:pt>
    <dgm:pt modelId="{B49FF72C-A062-C54E-B0F9-63296C01507E}" type="sibTrans" cxnId="{335FAE4A-F587-2A47-89B3-D2968881BD5C}">
      <dgm:prSet/>
      <dgm:spPr/>
      <dgm:t>
        <a:bodyPr/>
        <a:lstStyle/>
        <a:p>
          <a:endParaRPr lang="en-US"/>
        </a:p>
      </dgm:t>
    </dgm:pt>
    <dgm:pt modelId="{36E2E97D-2820-3747-BCD7-B774E15A6C67}">
      <dgm:prSet/>
      <dgm:spPr/>
      <dgm:t>
        <a:bodyPr/>
        <a:lstStyle/>
        <a:p>
          <a:r>
            <a:rPr lang="en-US" dirty="0" smtClean="0"/>
            <a:t>Dynamic Noise Modeling</a:t>
          </a:r>
          <a:endParaRPr lang="en-US" dirty="0"/>
        </a:p>
      </dgm:t>
    </dgm:pt>
    <dgm:pt modelId="{ACD062C3-5F2A-7C42-BA51-4EEF0602E555}" type="parTrans" cxnId="{41DF5232-3B44-1940-AC41-3CE833091AAA}">
      <dgm:prSet/>
      <dgm:spPr/>
      <dgm:t>
        <a:bodyPr/>
        <a:lstStyle/>
        <a:p>
          <a:endParaRPr lang="en-US"/>
        </a:p>
      </dgm:t>
    </dgm:pt>
    <dgm:pt modelId="{51DEC301-AFF6-0B4C-BF9B-D0AEEBF62DC3}" type="sibTrans" cxnId="{41DF5232-3B44-1940-AC41-3CE833091AAA}">
      <dgm:prSet/>
      <dgm:spPr/>
      <dgm:t>
        <a:bodyPr/>
        <a:lstStyle/>
        <a:p>
          <a:endParaRPr lang="en-US"/>
        </a:p>
      </dgm:t>
    </dgm:pt>
    <dgm:pt modelId="{4CC9DEAE-5DFB-9444-ADE6-710E77CA4922}" type="pres">
      <dgm:prSet presAssocID="{2992E73D-4351-E44C-9617-C3B11463ABA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671FACE-14CC-8147-9465-2F04F7167387}" type="pres">
      <dgm:prSet presAssocID="{2992E73D-4351-E44C-9617-C3B11463ABA2}" presName="Name1" presStyleCnt="0"/>
      <dgm:spPr/>
    </dgm:pt>
    <dgm:pt modelId="{F0A0838D-F65E-7C4A-9307-602906F33904}" type="pres">
      <dgm:prSet presAssocID="{2992E73D-4351-E44C-9617-C3B11463ABA2}" presName="cycle" presStyleCnt="0"/>
      <dgm:spPr/>
    </dgm:pt>
    <dgm:pt modelId="{194E53C2-395F-D64A-B019-133487699F98}" type="pres">
      <dgm:prSet presAssocID="{2992E73D-4351-E44C-9617-C3B11463ABA2}" presName="srcNode" presStyleLbl="node1" presStyleIdx="0" presStyleCnt="5"/>
      <dgm:spPr/>
    </dgm:pt>
    <dgm:pt modelId="{08C2E862-FEC4-244A-AC1F-3F4C68FC720C}" type="pres">
      <dgm:prSet presAssocID="{2992E73D-4351-E44C-9617-C3B11463ABA2}" presName="conn" presStyleLbl="parChTrans1D2" presStyleIdx="0" presStyleCnt="1"/>
      <dgm:spPr/>
      <dgm:t>
        <a:bodyPr/>
        <a:lstStyle/>
        <a:p>
          <a:endParaRPr lang="en-US"/>
        </a:p>
      </dgm:t>
    </dgm:pt>
    <dgm:pt modelId="{AAD98E59-B753-0742-B284-C94164AF5D48}" type="pres">
      <dgm:prSet presAssocID="{2992E73D-4351-E44C-9617-C3B11463ABA2}" presName="extraNode" presStyleLbl="node1" presStyleIdx="0" presStyleCnt="5"/>
      <dgm:spPr/>
    </dgm:pt>
    <dgm:pt modelId="{C245DC9A-F4FB-C348-9A3A-C1290CB00766}" type="pres">
      <dgm:prSet presAssocID="{2992E73D-4351-E44C-9617-C3B11463ABA2}" presName="dstNode" presStyleLbl="node1" presStyleIdx="0" presStyleCnt="5"/>
      <dgm:spPr/>
    </dgm:pt>
    <dgm:pt modelId="{AFC88E3C-B3B4-FA46-B194-BE3EAD48F3F1}" type="pres">
      <dgm:prSet presAssocID="{B88FD998-B8EF-4F48-A97B-697C8D44405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248A2-E54A-9D43-8873-D0E27042D979}" type="pres">
      <dgm:prSet presAssocID="{B88FD998-B8EF-4F48-A97B-697C8D44405C}" presName="accent_1" presStyleCnt="0"/>
      <dgm:spPr/>
    </dgm:pt>
    <dgm:pt modelId="{7D011D00-689C-ED4D-A604-02F28CD4496D}" type="pres">
      <dgm:prSet presAssocID="{B88FD998-B8EF-4F48-A97B-697C8D44405C}" presName="accentRepeatNode" presStyleLbl="solidFgAcc1" presStyleIdx="0" presStyleCnt="5"/>
      <dgm:spPr/>
    </dgm:pt>
    <dgm:pt modelId="{760CBB3B-19E2-6F4C-AEFB-6E86E51077D2}" type="pres">
      <dgm:prSet presAssocID="{A32429D3-C7DB-914E-BE10-460FFCF5E15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0027B-3697-2C40-93CB-D4D060B01619}" type="pres">
      <dgm:prSet presAssocID="{A32429D3-C7DB-914E-BE10-460FFCF5E159}" presName="accent_2" presStyleCnt="0"/>
      <dgm:spPr/>
    </dgm:pt>
    <dgm:pt modelId="{9823B336-5408-804D-B0CB-2E8C752121B3}" type="pres">
      <dgm:prSet presAssocID="{A32429D3-C7DB-914E-BE10-460FFCF5E159}" presName="accentRepeatNode" presStyleLbl="solidFgAcc1" presStyleIdx="1" presStyleCnt="5"/>
      <dgm:spPr/>
    </dgm:pt>
    <dgm:pt modelId="{628DE56A-62A7-7F4F-A440-C0591FE42CA1}" type="pres">
      <dgm:prSet presAssocID="{5D6DF1D7-51C1-264F-ABAC-3E68B5C0100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D143D-8888-E843-A541-6B3AD01E4B57}" type="pres">
      <dgm:prSet presAssocID="{5D6DF1D7-51C1-264F-ABAC-3E68B5C01000}" presName="accent_3" presStyleCnt="0"/>
      <dgm:spPr/>
    </dgm:pt>
    <dgm:pt modelId="{5494DEC4-12A8-994B-8209-0BE5D96C5834}" type="pres">
      <dgm:prSet presAssocID="{5D6DF1D7-51C1-264F-ABAC-3E68B5C01000}" presName="accentRepeatNode" presStyleLbl="solidFgAcc1" presStyleIdx="2" presStyleCnt="5"/>
      <dgm:spPr/>
    </dgm:pt>
    <dgm:pt modelId="{90DAB453-446E-5D4F-8F47-4B4C8077A181}" type="pres">
      <dgm:prSet presAssocID="{36232C32-9166-164A-B067-AD46D5A270DB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7CCFB-04C5-A647-9D95-40AF4F4A76C3}" type="pres">
      <dgm:prSet presAssocID="{36232C32-9166-164A-B067-AD46D5A270DB}" presName="accent_4" presStyleCnt="0"/>
      <dgm:spPr/>
    </dgm:pt>
    <dgm:pt modelId="{B4B20A02-ECD4-D545-A439-083300EE7167}" type="pres">
      <dgm:prSet presAssocID="{36232C32-9166-164A-B067-AD46D5A270DB}" presName="accentRepeatNode" presStyleLbl="solidFgAcc1" presStyleIdx="3" presStyleCnt="5"/>
      <dgm:spPr/>
    </dgm:pt>
    <dgm:pt modelId="{66A79665-E1B9-284F-8C20-441F7DABE687}" type="pres">
      <dgm:prSet presAssocID="{36E2E97D-2820-3747-BCD7-B774E15A6C6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471C1-FC32-CB42-BF84-6F510334E5E8}" type="pres">
      <dgm:prSet presAssocID="{36E2E97D-2820-3747-BCD7-B774E15A6C67}" presName="accent_5" presStyleCnt="0"/>
      <dgm:spPr/>
    </dgm:pt>
    <dgm:pt modelId="{9219E266-F1DF-FB4D-B40B-5D47308ED7EF}" type="pres">
      <dgm:prSet presAssocID="{36E2E97D-2820-3747-BCD7-B774E15A6C67}" presName="accentRepeatNode" presStyleLbl="solidFgAcc1" presStyleIdx="4" presStyleCnt="5"/>
      <dgm:spPr/>
    </dgm:pt>
  </dgm:ptLst>
  <dgm:cxnLst>
    <dgm:cxn modelId="{C1CE9A34-BD15-CE4A-901C-620EC163546D}" srcId="{2992E73D-4351-E44C-9617-C3B11463ABA2}" destId="{B88FD998-B8EF-4F48-A97B-697C8D44405C}" srcOrd="0" destOrd="0" parTransId="{741C9D71-6CAC-804B-9B4D-EFAB34DB98AF}" sibTransId="{097768ED-5A09-4444-88A3-0A1AC7C127D5}"/>
    <dgm:cxn modelId="{714AF7E5-A529-1C4D-A9E7-20B19AEBA3E7}" type="presOf" srcId="{B88FD998-B8EF-4F48-A97B-697C8D44405C}" destId="{AFC88E3C-B3B4-FA46-B194-BE3EAD48F3F1}" srcOrd="0" destOrd="0" presId="urn:microsoft.com/office/officeart/2008/layout/VerticalCurvedList"/>
    <dgm:cxn modelId="{89DDC64E-C6C9-7F4E-96E5-67A59EFBB4D0}" type="presOf" srcId="{097768ED-5A09-4444-88A3-0A1AC7C127D5}" destId="{08C2E862-FEC4-244A-AC1F-3F4C68FC720C}" srcOrd="0" destOrd="0" presId="urn:microsoft.com/office/officeart/2008/layout/VerticalCurvedList"/>
    <dgm:cxn modelId="{03C7E75C-2632-F04E-9B41-A4A7D4457C52}" srcId="{2992E73D-4351-E44C-9617-C3B11463ABA2}" destId="{A32429D3-C7DB-914E-BE10-460FFCF5E159}" srcOrd="1" destOrd="0" parTransId="{C7B7DA0B-D649-644B-B6DD-7DF18790B0FF}" sibTransId="{B02BFDEE-A8FE-964E-BFE5-A4532390E6D6}"/>
    <dgm:cxn modelId="{F834F2A9-D500-F246-ADCA-6EF7F04412FD}" type="presOf" srcId="{5D6DF1D7-51C1-264F-ABAC-3E68B5C01000}" destId="{628DE56A-62A7-7F4F-A440-C0591FE42CA1}" srcOrd="0" destOrd="0" presId="urn:microsoft.com/office/officeart/2008/layout/VerticalCurvedList"/>
    <dgm:cxn modelId="{22CE2417-88F4-6645-9F6F-A7E8FC0C6CA9}" type="presOf" srcId="{A32429D3-C7DB-914E-BE10-460FFCF5E159}" destId="{760CBB3B-19E2-6F4C-AEFB-6E86E51077D2}" srcOrd="0" destOrd="0" presId="urn:microsoft.com/office/officeart/2008/layout/VerticalCurvedList"/>
    <dgm:cxn modelId="{335FAE4A-F587-2A47-89B3-D2968881BD5C}" srcId="{2992E73D-4351-E44C-9617-C3B11463ABA2}" destId="{36232C32-9166-164A-B067-AD46D5A270DB}" srcOrd="3" destOrd="0" parTransId="{DBF70D89-3161-0349-9991-58195B066892}" sibTransId="{B49FF72C-A062-C54E-B0F9-63296C01507E}"/>
    <dgm:cxn modelId="{342ED5C4-3288-3044-8427-5A279CA853D9}" type="presOf" srcId="{36232C32-9166-164A-B067-AD46D5A270DB}" destId="{90DAB453-446E-5D4F-8F47-4B4C8077A181}" srcOrd="0" destOrd="0" presId="urn:microsoft.com/office/officeart/2008/layout/VerticalCurvedList"/>
    <dgm:cxn modelId="{10FB47A5-73D5-B745-9E69-7EA099EC1993}" type="presOf" srcId="{36E2E97D-2820-3747-BCD7-B774E15A6C67}" destId="{66A79665-E1B9-284F-8C20-441F7DABE687}" srcOrd="0" destOrd="0" presId="urn:microsoft.com/office/officeart/2008/layout/VerticalCurvedList"/>
    <dgm:cxn modelId="{DD0D9743-8313-544E-929C-DB15E908D1D2}" type="presOf" srcId="{2992E73D-4351-E44C-9617-C3B11463ABA2}" destId="{4CC9DEAE-5DFB-9444-ADE6-710E77CA4922}" srcOrd="0" destOrd="0" presId="urn:microsoft.com/office/officeart/2008/layout/VerticalCurvedList"/>
    <dgm:cxn modelId="{41DF5232-3B44-1940-AC41-3CE833091AAA}" srcId="{2992E73D-4351-E44C-9617-C3B11463ABA2}" destId="{36E2E97D-2820-3747-BCD7-B774E15A6C67}" srcOrd="4" destOrd="0" parTransId="{ACD062C3-5F2A-7C42-BA51-4EEF0602E555}" sibTransId="{51DEC301-AFF6-0B4C-BF9B-D0AEEBF62DC3}"/>
    <dgm:cxn modelId="{33EEABBE-D492-CA4D-A993-9B2CD13F7283}" srcId="{2992E73D-4351-E44C-9617-C3B11463ABA2}" destId="{5D6DF1D7-51C1-264F-ABAC-3E68B5C01000}" srcOrd="2" destOrd="0" parTransId="{D486EEDD-0847-0A4F-9D69-2EA23B4A6301}" sibTransId="{CCB12B51-1E8B-1449-8F31-36BBDEBFA626}"/>
    <dgm:cxn modelId="{E1E2B92C-2982-144C-98CE-21B26288A76F}" type="presParOf" srcId="{4CC9DEAE-5DFB-9444-ADE6-710E77CA4922}" destId="{1671FACE-14CC-8147-9465-2F04F7167387}" srcOrd="0" destOrd="0" presId="urn:microsoft.com/office/officeart/2008/layout/VerticalCurvedList"/>
    <dgm:cxn modelId="{215B3262-76B9-AE4D-B767-2B4E74C56F77}" type="presParOf" srcId="{1671FACE-14CC-8147-9465-2F04F7167387}" destId="{F0A0838D-F65E-7C4A-9307-602906F33904}" srcOrd="0" destOrd="0" presId="urn:microsoft.com/office/officeart/2008/layout/VerticalCurvedList"/>
    <dgm:cxn modelId="{D85F5D85-ACCB-A84C-A676-BD5172308D0B}" type="presParOf" srcId="{F0A0838D-F65E-7C4A-9307-602906F33904}" destId="{194E53C2-395F-D64A-B019-133487699F98}" srcOrd="0" destOrd="0" presId="urn:microsoft.com/office/officeart/2008/layout/VerticalCurvedList"/>
    <dgm:cxn modelId="{B952D254-D5ED-5643-BF66-E32245743285}" type="presParOf" srcId="{F0A0838D-F65E-7C4A-9307-602906F33904}" destId="{08C2E862-FEC4-244A-AC1F-3F4C68FC720C}" srcOrd="1" destOrd="0" presId="urn:microsoft.com/office/officeart/2008/layout/VerticalCurvedList"/>
    <dgm:cxn modelId="{E9ECF78D-CA6C-2B42-950E-F7B215B33B93}" type="presParOf" srcId="{F0A0838D-F65E-7C4A-9307-602906F33904}" destId="{AAD98E59-B753-0742-B284-C94164AF5D48}" srcOrd="2" destOrd="0" presId="urn:microsoft.com/office/officeart/2008/layout/VerticalCurvedList"/>
    <dgm:cxn modelId="{CF1E0DF6-9227-A749-B2F8-9CB21A809406}" type="presParOf" srcId="{F0A0838D-F65E-7C4A-9307-602906F33904}" destId="{C245DC9A-F4FB-C348-9A3A-C1290CB00766}" srcOrd="3" destOrd="0" presId="urn:microsoft.com/office/officeart/2008/layout/VerticalCurvedList"/>
    <dgm:cxn modelId="{8363BE89-FAF7-2B4E-9EB5-86CE8A46CBD2}" type="presParOf" srcId="{1671FACE-14CC-8147-9465-2F04F7167387}" destId="{AFC88E3C-B3B4-FA46-B194-BE3EAD48F3F1}" srcOrd="1" destOrd="0" presId="urn:microsoft.com/office/officeart/2008/layout/VerticalCurvedList"/>
    <dgm:cxn modelId="{379CCFCA-A381-044E-AB14-EEA4F2EAFD39}" type="presParOf" srcId="{1671FACE-14CC-8147-9465-2F04F7167387}" destId="{8A4248A2-E54A-9D43-8873-D0E27042D979}" srcOrd="2" destOrd="0" presId="urn:microsoft.com/office/officeart/2008/layout/VerticalCurvedList"/>
    <dgm:cxn modelId="{1C11BAA1-745D-F74A-A47D-289BE0F471C8}" type="presParOf" srcId="{8A4248A2-E54A-9D43-8873-D0E27042D979}" destId="{7D011D00-689C-ED4D-A604-02F28CD4496D}" srcOrd="0" destOrd="0" presId="urn:microsoft.com/office/officeart/2008/layout/VerticalCurvedList"/>
    <dgm:cxn modelId="{129FB818-DC81-1846-83D8-4A446D1B4593}" type="presParOf" srcId="{1671FACE-14CC-8147-9465-2F04F7167387}" destId="{760CBB3B-19E2-6F4C-AEFB-6E86E51077D2}" srcOrd="3" destOrd="0" presId="urn:microsoft.com/office/officeart/2008/layout/VerticalCurvedList"/>
    <dgm:cxn modelId="{9BC6B77D-57C6-D44B-A2EC-2E1EB5FF464B}" type="presParOf" srcId="{1671FACE-14CC-8147-9465-2F04F7167387}" destId="{BF10027B-3697-2C40-93CB-D4D060B01619}" srcOrd="4" destOrd="0" presId="urn:microsoft.com/office/officeart/2008/layout/VerticalCurvedList"/>
    <dgm:cxn modelId="{F2BCC94D-A1F5-A04F-9F21-3CDCC8FB180D}" type="presParOf" srcId="{BF10027B-3697-2C40-93CB-D4D060B01619}" destId="{9823B336-5408-804D-B0CB-2E8C752121B3}" srcOrd="0" destOrd="0" presId="urn:microsoft.com/office/officeart/2008/layout/VerticalCurvedList"/>
    <dgm:cxn modelId="{737AF7DB-0AAA-E442-913C-FED09A568EBB}" type="presParOf" srcId="{1671FACE-14CC-8147-9465-2F04F7167387}" destId="{628DE56A-62A7-7F4F-A440-C0591FE42CA1}" srcOrd="5" destOrd="0" presId="urn:microsoft.com/office/officeart/2008/layout/VerticalCurvedList"/>
    <dgm:cxn modelId="{5FC8C61D-F5E4-F04F-8660-98F2F4B29A26}" type="presParOf" srcId="{1671FACE-14CC-8147-9465-2F04F7167387}" destId="{EF7D143D-8888-E843-A541-6B3AD01E4B57}" srcOrd="6" destOrd="0" presId="urn:microsoft.com/office/officeart/2008/layout/VerticalCurvedList"/>
    <dgm:cxn modelId="{7E3A9628-7864-3442-8D27-9C96BD42A947}" type="presParOf" srcId="{EF7D143D-8888-E843-A541-6B3AD01E4B57}" destId="{5494DEC4-12A8-994B-8209-0BE5D96C5834}" srcOrd="0" destOrd="0" presId="urn:microsoft.com/office/officeart/2008/layout/VerticalCurvedList"/>
    <dgm:cxn modelId="{2CD1B068-BC5A-5349-BAAB-AF0F80C2F0CA}" type="presParOf" srcId="{1671FACE-14CC-8147-9465-2F04F7167387}" destId="{90DAB453-446E-5D4F-8F47-4B4C8077A181}" srcOrd="7" destOrd="0" presId="urn:microsoft.com/office/officeart/2008/layout/VerticalCurvedList"/>
    <dgm:cxn modelId="{BDF59E7F-8159-FC47-AED9-6E017DA6B056}" type="presParOf" srcId="{1671FACE-14CC-8147-9465-2F04F7167387}" destId="{EB17CCFB-04C5-A647-9D95-40AF4F4A76C3}" srcOrd="8" destOrd="0" presId="urn:microsoft.com/office/officeart/2008/layout/VerticalCurvedList"/>
    <dgm:cxn modelId="{B2EA8644-A248-FA46-9DD4-2305107121BC}" type="presParOf" srcId="{EB17CCFB-04C5-A647-9D95-40AF4F4A76C3}" destId="{B4B20A02-ECD4-D545-A439-083300EE7167}" srcOrd="0" destOrd="0" presId="urn:microsoft.com/office/officeart/2008/layout/VerticalCurvedList"/>
    <dgm:cxn modelId="{64684D46-9970-0F48-8155-8F62730497C7}" type="presParOf" srcId="{1671FACE-14CC-8147-9465-2F04F7167387}" destId="{66A79665-E1B9-284F-8C20-441F7DABE687}" srcOrd="9" destOrd="0" presId="urn:microsoft.com/office/officeart/2008/layout/VerticalCurvedList"/>
    <dgm:cxn modelId="{7E98938C-1420-4145-A302-CBF8CF6045F3}" type="presParOf" srcId="{1671FACE-14CC-8147-9465-2F04F7167387}" destId="{221471C1-FC32-CB42-BF84-6F510334E5E8}" srcOrd="10" destOrd="0" presId="urn:microsoft.com/office/officeart/2008/layout/VerticalCurvedList"/>
    <dgm:cxn modelId="{53FA5691-A8AA-4542-9C11-743183695885}" type="presParOf" srcId="{221471C1-FC32-CB42-BF84-6F510334E5E8}" destId="{9219E266-F1DF-FB4D-B40B-5D47308ED7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62C0D24-3BEB-C14B-8AA9-F09F0D9DC574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19F32-3BBB-2146-8BC1-EA99A59F2248}">
      <dgm:prSet phldrT="[Text]"/>
      <dgm:spPr/>
      <dgm:t>
        <a:bodyPr/>
        <a:lstStyle/>
        <a:p>
          <a:r>
            <a:rPr lang="en-US" dirty="0" smtClean="0"/>
            <a:t>Easy</a:t>
          </a:r>
          <a:r>
            <a:rPr lang="en-US" baseline="0" dirty="0" smtClean="0"/>
            <a:t> </a:t>
          </a:r>
          <a:r>
            <a:rPr lang="en-US" baseline="0" dirty="0" smtClean="0"/>
            <a:t>N</a:t>
          </a:r>
          <a:r>
            <a:rPr lang="en-US" baseline="0" dirty="0" smtClean="0">
              <a:latin typeface="Preeti Normal"/>
              <a:ea typeface="Preeti Normal" charset="0"/>
              <a:cs typeface="Preeti Normal" charset="0"/>
            </a:rPr>
            <a:t>epali</a:t>
          </a:r>
          <a:r>
            <a:rPr lang="en-US" baseline="0" dirty="0" smtClean="0"/>
            <a:t> </a:t>
          </a:r>
          <a:r>
            <a:rPr lang="en-US" baseline="0" dirty="0" smtClean="0"/>
            <a:t>Input</a:t>
          </a:r>
          <a:endParaRPr lang="en-US" dirty="0"/>
        </a:p>
      </dgm:t>
    </dgm:pt>
    <dgm:pt modelId="{BC9F208D-DAC6-0C42-8357-9D3F867D69BE}" type="parTrans" cxnId="{275C2CBF-DD22-DE44-9A12-9DBCB1864D99}">
      <dgm:prSet/>
      <dgm:spPr/>
      <dgm:t>
        <a:bodyPr/>
        <a:lstStyle/>
        <a:p>
          <a:endParaRPr lang="en-US"/>
        </a:p>
      </dgm:t>
    </dgm:pt>
    <dgm:pt modelId="{C8D1707C-501F-6C49-B22F-BE99004A8665}" type="sibTrans" cxnId="{275C2CBF-DD22-DE44-9A12-9DBCB1864D99}">
      <dgm:prSet/>
      <dgm:spPr/>
      <dgm:t>
        <a:bodyPr/>
        <a:lstStyle/>
        <a:p>
          <a:endParaRPr lang="en-US"/>
        </a:p>
      </dgm:t>
    </dgm:pt>
    <dgm:pt modelId="{1A306606-BB94-FB4F-AE90-0CDB23C6C021}">
      <dgm:prSet phldrT="[Text]"/>
      <dgm:spPr/>
      <dgm:t>
        <a:bodyPr/>
        <a:lstStyle/>
        <a:p>
          <a:r>
            <a:rPr lang="en-US" dirty="0" smtClean="0"/>
            <a:t>Automated Telecom</a:t>
          </a:r>
          <a:r>
            <a:rPr lang="en-US" baseline="0" dirty="0" smtClean="0"/>
            <a:t> Assistance</a:t>
          </a:r>
          <a:endParaRPr lang="en-US" dirty="0"/>
        </a:p>
      </dgm:t>
    </dgm:pt>
    <dgm:pt modelId="{444D5F44-D5B6-FE4D-8B8F-DD2D32FAFF71}" type="parTrans" cxnId="{130AA5CF-ABA1-9840-8CF8-575DA23861F0}">
      <dgm:prSet/>
      <dgm:spPr/>
      <dgm:t>
        <a:bodyPr/>
        <a:lstStyle/>
        <a:p>
          <a:endParaRPr lang="en-US"/>
        </a:p>
      </dgm:t>
    </dgm:pt>
    <dgm:pt modelId="{31800A9E-6645-C44C-8EC9-7EC3D08D51C4}" type="sibTrans" cxnId="{130AA5CF-ABA1-9840-8CF8-575DA23861F0}">
      <dgm:prSet/>
      <dgm:spPr/>
      <dgm:t>
        <a:bodyPr/>
        <a:lstStyle/>
        <a:p>
          <a:endParaRPr lang="en-US"/>
        </a:p>
      </dgm:t>
    </dgm:pt>
    <dgm:pt modelId="{9958F277-0FB9-1442-A31B-1F76528B3549}">
      <dgm:prSet phldrT="[Text]"/>
      <dgm:spPr/>
      <dgm:t>
        <a:bodyPr/>
        <a:lstStyle/>
        <a:p>
          <a:r>
            <a:rPr lang="en-US" dirty="0" smtClean="0"/>
            <a:t>Speech Controlled Interface</a:t>
          </a:r>
          <a:endParaRPr lang="en-US" dirty="0"/>
        </a:p>
      </dgm:t>
    </dgm:pt>
    <dgm:pt modelId="{CE29DE25-538F-8341-AAEA-0A5F77EE3D31}" type="parTrans" cxnId="{D289BABD-BE46-384A-9D08-98581BA5EF5B}">
      <dgm:prSet/>
      <dgm:spPr/>
      <dgm:t>
        <a:bodyPr/>
        <a:lstStyle/>
        <a:p>
          <a:endParaRPr lang="en-US"/>
        </a:p>
      </dgm:t>
    </dgm:pt>
    <dgm:pt modelId="{079ABF0D-9517-A54F-B785-150A975F0A81}" type="sibTrans" cxnId="{D289BABD-BE46-384A-9D08-98581BA5EF5B}">
      <dgm:prSet/>
      <dgm:spPr/>
      <dgm:t>
        <a:bodyPr/>
        <a:lstStyle/>
        <a:p>
          <a:endParaRPr lang="en-US"/>
        </a:p>
      </dgm:t>
    </dgm:pt>
    <dgm:pt modelId="{2EECBE30-1EA5-464F-9E51-CE6A290800F8}">
      <dgm:prSet phldrT="[Text]"/>
      <dgm:spPr/>
      <dgm:t>
        <a:bodyPr/>
        <a:lstStyle/>
        <a:p>
          <a:r>
            <a:rPr lang="en-US" dirty="0" smtClean="0"/>
            <a:t>Automated Transcribing</a:t>
          </a:r>
          <a:endParaRPr lang="en-US" dirty="0"/>
        </a:p>
      </dgm:t>
    </dgm:pt>
    <dgm:pt modelId="{8C8A4CFA-45EB-044C-9C60-C589299981C7}" type="parTrans" cxnId="{0389C3A4-6605-F448-B05C-FB58C0AF3AA3}">
      <dgm:prSet/>
      <dgm:spPr/>
      <dgm:t>
        <a:bodyPr/>
        <a:lstStyle/>
        <a:p>
          <a:endParaRPr lang="en-US"/>
        </a:p>
      </dgm:t>
    </dgm:pt>
    <dgm:pt modelId="{321D8AEE-5FD9-AF47-92B2-9D75551B0E1D}" type="sibTrans" cxnId="{0389C3A4-6605-F448-B05C-FB58C0AF3AA3}">
      <dgm:prSet/>
      <dgm:spPr/>
      <dgm:t>
        <a:bodyPr/>
        <a:lstStyle/>
        <a:p>
          <a:endParaRPr lang="en-US"/>
        </a:p>
      </dgm:t>
    </dgm:pt>
    <dgm:pt modelId="{23A283DC-70A0-E641-947F-F2D417933277}" type="pres">
      <dgm:prSet presAssocID="{462C0D24-3BEB-C14B-8AA9-F09F0D9DC5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218B60B-A7F4-094A-B825-1B64C826EC09}" type="pres">
      <dgm:prSet presAssocID="{462C0D24-3BEB-C14B-8AA9-F09F0D9DC574}" presName="Name1" presStyleCnt="0"/>
      <dgm:spPr/>
    </dgm:pt>
    <dgm:pt modelId="{81568095-03F9-7148-80E3-58A053F35BBC}" type="pres">
      <dgm:prSet presAssocID="{462C0D24-3BEB-C14B-8AA9-F09F0D9DC574}" presName="cycle" presStyleCnt="0"/>
      <dgm:spPr/>
    </dgm:pt>
    <dgm:pt modelId="{9D711130-AF08-5746-9A95-AB88D7A41370}" type="pres">
      <dgm:prSet presAssocID="{462C0D24-3BEB-C14B-8AA9-F09F0D9DC574}" presName="srcNode" presStyleLbl="node1" presStyleIdx="0" presStyleCnt="4"/>
      <dgm:spPr/>
    </dgm:pt>
    <dgm:pt modelId="{583F8F05-3CAE-4849-8081-D3EB61A09C13}" type="pres">
      <dgm:prSet presAssocID="{462C0D24-3BEB-C14B-8AA9-F09F0D9DC574}" presName="conn" presStyleLbl="parChTrans1D2" presStyleIdx="0" presStyleCnt="1"/>
      <dgm:spPr/>
      <dgm:t>
        <a:bodyPr/>
        <a:lstStyle/>
        <a:p>
          <a:endParaRPr lang="en-US"/>
        </a:p>
      </dgm:t>
    </dgm:pt>
    <dgm:pt modelId="{451E0A83-C79B-714F-9DB6-1A4FA52EBB43}" type="pres">
      <dgm:prSet presAssocID="{462C0D24-3BEB-C14B-8AA9-F09F0D9DC574}" presName="extraNode" presStyleLbl="node1" presStyleIdx="0" presStyleCnt="4"/>
      <dgm:spPr/>
    </dgm:pt>
    <dgm:pt modelId="{6A115F01-1D9D-0746-999F-59CD37C4A13B}" type="pres">
      <dgm:prSet presAssocID="{462C0D24-3BEB-C14B-8AA9-F09F0D9DC574}" presName="dstNode" presStyleLbl="node1" presStyleIdx="0" presStyleCnt="4"/>
      <dgm:spPr/>
    </dgm:pt>
    <dgm:pt modelId="{38ECFF15-204F-8C4F-B3CA-CC41B1AF1DFC}" type="pres">
      <dgm:prSet presAssocID="{36C19F32-3BBB-2146-8BC1-EA99A59F224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17B3C-3ADA-9540-8779-68ABB04B30D9}" type="pres">
      <dgm:prSet presAssocID="{36C19F32-3BBB-2146-8BC1-EA99A59F2248}" presName="accent_1" presStyleCnt="0"/>
      <dgm:spPr/>
    </dgm:pt>
    <dgm:pt modelId="{27FD3CED-EDCA-914E-8387-031C12C9C4D7}" type="pres">
      <dgm:prSet presAssocID="{36C19F32-3BBB-2146-8BC1-EA99A59F2248}" presName="accentRepeatNode" presStyleLbl="solidFgAcc1" presStyleIdx="0" presStyleCnt="4"/>
      <dgm:spPr/>
    </dgm:pt>
    <dgm:pt modelId="{E522766C-4D01-8542-9E38-5930B09CF05D}" type="pres">
      <dgm:prSet presAssocID="{1A306606-BB94-FB4F-AE90-0CDB23C6C02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D4315-09D8-1744-B1E5-837B8120ABC3}" type="pres">
      <dgm:prSet presAssocID="{1A306606-BB94-FB4F-AE90-0CDB23C6C021}" presName="accent_2" presStyleCnt="0"/>
      <dgm:spPr/>
    </dgm:pt>
    <dgm:pt modelId="{9D7616E9-A3D9-5D42-8D6C-ACA8BA284F1A}" type="pres">
      <dgm:prSet presAssocID="{1A306606-BB94-FB4F-AE90-0CDB23C6C021}" presName="accentRepeatNode" presStyleLbl="solidFgAcc1" presStyleIdx="1" presStyleCnt="4"/>
      <dgm:spPr/>
    </dgm:pt>
    <dgm:pt modelId="{A46E16DA-AB33-8544-87A4-00F6C603F3F4}" type="pres">
      <dgm:prSet presAssocID="{9958F277-0FB9-1442-A31B-1F76528B354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6FC29-9958-2145-9465-6E1C1AC6F71F}" type="pres">
      <dgm:prSet presAssocID="{9958F277-0FB9-1442-A31B-1F76528B3549}" presName="accent_3" presStyleCnt="0"/>
      <dgm:spPr/>
    </dgm:pt>
    <dgm:pt modelId="{385EFCE7-B921-4F48-8FBA-909FE61F8AFB}" type="pres">
      <dgm:prSet presAssocID="{9958F277-0FB9-1442-A31B-1F76528B3549}" presName="accentRepeatNode" presStyleLbl="solidFgAcc1" presStyleIdx="2" presStyleCnt="4"/>
      <dgm:spPr/>
    </dgm:pt>
    <dgm:pt modelId="{0876FEBD-6D63-524A-9BC5-3DBE94654E87}" type="pres">
      <dgm:prSet presAssocID="{2EECBE30-1EA5-464F-9E51-CE6A290800F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2B25B-C0E5-8F46-8ED8-7C36CED98EBB}" type="pres">
      <dgm:prSet presAssocID="{2EECBE30-1EA5-464F-9E51-CE6A290800F8}" presName="accent_4" presStyleCnt="0"/>
      <dgm:spPr/>
    </dgm:pt>
    <dgm:pt modelId="{8B65C3AD-A9AB-2642-A6BA-F6015463098B}" type="pres">
      <dgm:prSet presAssocID="{2EECBE30-1EA5-464F-9E51-CE6A290800F8}" presName="accentRepeatNode" presStyleLbl="solidFgAcc1" presStyleIdx="3" presStyleCnt="4"/>
      <dgm:spPr/>
    </dgm:pt>
  </dgm:ptLst>
  <dgm:cxnLst>
    <dgm:cxn modelId="{857D4BF2-47E0-5441-A56E-961D55E5B7A9}" type="presOf" srcId="{2EECBE30-1EA5-464F-9E51-CE6A290800F8}" destId="{0876FEBD-6D63-524A-9BC5-3DBE94654E87}" srcOrd="0" destOrd="0" presId="urn:microsoft.com/office/officeart/2008/layout/VerticalCurvedList"/>
    <dgm:cxn modelId="{F2CEFCD5-2791-A84D-A6BB-780A1CA3F64C}" type="presOf" srcId="{36C19F32-3BBB-2146-8BC1-EA99A59F2248}" destId="{38ECFF15-204F-8C4F-B3CA-CC41B1AF1DFC}" srcOrd="0" destOrd="0" presId="urn:microsoft.com/office/officeart/2008/layout/VerticalCurvedList"/>
    <dgm:cxn modelId="{0EBD92B5-890E-B94F-AE05-DEFF642F3F6D}" type="presOf" srcId="{1A306606-BB94-FB4F-AE90-0CDB23C6C021}" destId="{E522766C-4D01-8542-9E38-5930B09CF05D}" srcOrd="0" destOrd="0" presId="urn:microsoft.com/office/officeart/2008/layout/VerticalCurvedList"/>
    <dgm:cxn modelId="{D289BABD-BE46-384A-9D08-98581BA5EF5B}" srcId="{462C0D24-3BEB-C14B-8AA9-F09F0D9DC574}" destId="{9958F277-0FB9-1442-A31B-1F76528B3549}" srcOrd="2" destOrd="0" parTransId="{CE29DE25-538F-8341-AAEA-0A5F77EE3D31}" sibTransId="{079ABF0D-9517-A54F-B785-150A975F0A81}"/>
    <dgm:cxn modelId="{4DC92A84-245E-4045-9676-947621721337}" type="presOf" srcId="{462C0D24-3BEB-C14B-8AA9-F09F0D9DC574}" destId="{23A283DC-70A0-E641-947F-F2D417933277}" srcOrd="0" destOrd="0" presId="urn:microsoft.com/office/officeart/2008/layout/VerticalCurvedList"/>
    <dgm:cxn modelId="{130AA5CF-ABA1-9840-8CF8-575DA23861F0}" srcId="{462C0D24-3BEB-C14B-8AA9-F09F0D9DC574}" destId="{1A306606-BB94-FB4F-AE90-0CDB23C6C021}" srcOrd="1" destOrd="0" parTransId="{444D5F44-D5B6-FE4D-8B8F-DD2D32FAFF71}" sibTransId="{31800A9E-6645-C44C-8EC9-7EC3D08D51C4}"/>
    <dgm:cxn modelId="{275C2CBF-DD22-DE44-9A12-9DBCB1864D99}" srcId="{462C0D24-3BEB-C14B-8AA9-F09F0D9DC574}" destId="{36C19F32-3BBB-2146-8BC1-EA99A59F2248}" srcOrd="0" destOrd="0" parTransId="{BC9F208D-DAC6-0C42-8357-9D3F867D69BE}" sibTransId="{C8D1707C-501F-6C49-B22F-BE99004A8665}"/>
    <dgm:cxn modelId="{DA0CC061-A49D-5347-932F-45585D0E0B91}" type="presOf" srcId="{C8D1707C-501F-6C49-B22F-BE99004A8665}" destId="{583F8F05-3CAE-4849-8081-D3EB61A09C13}" srcOrd="0" destOrd="0" presId="urn:microsoft.com/office/officeart/2008/layout/VerticalCurvedList"/>
    <dgm:cxn modelId="{0389C3A4-6605-F448-B05C-FB58C0AF3AA3}" srcId="{462C0D24-3BEB-C14B-8AA9-F09F0D9DC574}" destId="{2EECBE30-1EA5-464F-9E51-CE6A290800F8}" srcOrd="3" destOrd="0" parTransId="{8C8A4CFA-45EB-044C-9C60-C589299981C7}" sibTransId="{321D8AEE-5FD9-AF47-92B2-9D75551B0E1D}"/>
    <dgm:cxn modelId="{FCA244D4-AEA7-6441-9C23-E226F44A5ED7}" type="presOf" srcId="{9958F277-0FB9-1442-A31B-1F76528B3549}" destId="{A46E16DA-AB33-8544-87A4-00F6C603F3F4}" srcOrd="0" destOrd="0" presId="urn:microsoft.com/office/officeart/2008/layout/VerticalCurvedList"/>
    <dgm:cxn modelId="{87092438-363E-EE4D-9FB9-50E680A64DA5}" type="presParOf" srcId="{23A283DC-70A0-E641-947F-F2D417933277}" destId="{5218B60B-A7F4-094A-B825-1B64C826EC09}" srcOrd="0" destOrd="0" presId="urn:microsoft.com/office/officeart/2008/layout/VerticalCurvedList"/>
    <dgm:cxn modelId="{EC6E6A61-923B-1642-A19C-19E3C8E2ABD9}" type="presParOf" srcId="{5218B60B-A7F4-094A-B825-1B64C826EC09}" destId="{81568095-03F9-7148-80E3-58A053F35BBC}" srcOrd="0" destOrd="0" presId="urn:microsoft.com/office/officeart/2008/layout/VerticalCurvedList"/>
    <dgm:cxn modelId="{330FF264-CFB5-564A-B513-388A25D84C77}" type="presParOf" srcId="{81568095-03F9-7148-80E3-58A053F35BBC}" destId="{9D711130-AF08-5746-9A95-AB88D7A41370}" srcOrd="0" destOrd="0" presId="urn:microsoft.com/office/officeart/2008/layout/VerticalCurvedList"/>
    <dgm:cxn modelId="{7EB00F3D-0510-F445-B740-4955163DDA41}" type="presParOf" srcId="{81568095-03F9-7148-80E3-58A053F35BBC}" destId="{583F8F05-3CAE-4849-8081-D3EB61A09C13}" srcOrd="1" destOrd="0" presId="urn:microsoft.com/office/officeart/2008/layout/VerticalCurvedList"/>
    <dgm:cxn modelId="{B4D469D7-C644-F543-806D-0BE5663611E9}" type="presParOf" srcId="{81568095-03F9-7148-80E3-58A053F35BBC}" destId="{451E0A83-C79B-714F-9DB6-1A4FA52EBB43}" srcOrd="2" destOrd="0" presId="urn:microsoft.com/office/officeart/2008/layout/VerticalCurvedList"/>
    <dgm:cxn modelId="{97BFAF6E-D8D5-5743-AE20-F2B6EB45C70D}" type="presParOf" srcId="{81568095-03F9-7148-80E3-58A053F35BBC}" destId="{6A115F01-1D9D-0746-999F-59CD37C4A13B}" srcOrd="3" destOrd="0" presId="urn:microsoft.com/office/officeart/2008/layout/VerticalCurvedList"/>
    <dgm:cxn modelId="{5A70CF2D-CDC9-DC43-88B4-C2EF57D4BF90}" type="presParOf" srcId="{5218B60B-A7F4-094A-B825-1B64C826EC09}" destId="{38ECFF15-204F-8C4F-B3CA-CC41B1AF1DFC}" srcOrd="1" destOrd="0" presId="urn:microsoft.com/office/officeart/2008/layout/VerticalCurvedList"/>
    <dgm:cxn modelId="{82B3A771-4DC9-284E-A92E-8F76479145D5}" type="presParOf" srcId="{5218B60B-A7F4-094A-B825-1B64C826EC09}" destId="{C3F17B3C-3ADA-9540-8779-68ABB04B30D9}" srcOrd="2" destOrd="0" presId="urn:microsoft.com/office/officeart/2008/layout/VerticalCurvedList"/>
    <dgm:cxn modelId="{2D3DA3B3-577A-6C45-93BB-8ECE0BCBFD97}" type="presParOf" srcId="{C3F17B3C-3ADA-9540-8779-68ABB04B30D9}" destId="{27FD3CED-EDCA-914E-8387-031C12C9C4D7}" srcOrd="0" destOrd="0" presId="urn:microsoft.com/office/officeart/2008/layout/VerticalCurvedList"/>
    <dgm:cxn modelId="{2E6BA191-D66C-BF40-86F2-4E15A56E865C}" type="presParOf" srcId="{5218B60B-A7F4-094A-B825-1B64C826EC09}" destId="{E522766C-4D01-8542-9E38-5930B09CF05D}" srcOrd="3" destOrd="0" presId="urn:microsoft.com/office/officeart/2008/layout/VerticalCurvedList"/>
    <dgm:cxn modelId="{89D39D60-4712-2140-9897-89BC6C212C6B}" type="presParOf" srcId="{5218B60B-A7F4-094A-B825-1B64C826EC09}" destId="{1EAD4315-09D8-1744-B1E5-837B8120ABC3}" srcOrd="4" destOrd="0" presId="urn:microsoft.com/office/officeart/2008/layout/VerticalCurvedList"/>
    <dgm:cxn modelId="{6DB473FF-B14D-5640-87F4-928308F59943}" type="presParOf" srcId="{1EAD4315-09D8-1744-B1E5-837B8120ABC3}" destId="{9D7616E9-A3D9-5D42-8D6C-ACA8BA284F1A}" srcOrd="0" destOrd="0" presId="urn:microsoft.com/office/officeart/2008/layout/VerticalCurvedList"/>
    <dgm:cxn modelId="{F077649E-BAB9-1247-A2B5-40C94CFA6199}" type="presParOf" srcId="{5218B60B-A7F4-094A-B825-1B64C826EC09}" destId="{A46E16DA-AB33-8544-87A4-00F6C603F3F4}" srcOrd="5" destOrd="0" presId="urn:microsoft.com/office/officeart/2008/layout/VerticalCurvedList"/>
    <dgm:cxn modelId="{5327EF2D-FEB3-4C47-8A91-4217E1EA193F}" type="presParOf" srcId="{5218B60B-A7F4-094A-B825-1B64C826EC09}" destId="{75D6FC29-9958-2145-9465-6E1C1AC6F71F}" srcOrd="6" destOrd="0" presId="urn:microsoft.com/office/officeart/2008/layout/VerticalCurvedList"/>
    <dgm:cxn modelId="{D03A843A-B739-6D4D-8E95-7D49A14623B6}" type="presParOf" srcId="{75D6FC29-9958-2145-9465-6E1C1AC6F71F}" destId="{385EFCE7-B921-4F48-8FBA-909FE61F8AFB}" srcOrd="0" destOrd="0" presId="urn:microsoft.com/office/officeart/2008/layout/VerticalCurvedList"/>
    <dgm:cxn modelId="{D0E786B2-2B06-CB4C-93EB-86102393810B}" type="presParOf" srcId="{5218B60B-A7F4-094A-B825-1B64C826EC09}" destId="{0876FEBD-6D63-524A-9BC5-3DBE94654E87}" srcOrd="7" destOrd="0" presId="urn:microsoft.com/office/officeart/2008/layout/VerticalCurvedList"/>
    <dgm:cxn modelId="{9ADF01F3-EADB-B541-AB4F-7742BD35FC82}" type="presParOf" srcId="{5218B60B-A7F4-094A-B825-1B64C826EC09}" destId="{D8C2B25B-C0E5-8F46-8ED8-7C36CED98EBB}" srcOrd="8" destOrd="0" presId="urn:microsoft.com/office/officeart/2008/layout/VerticalCurvedList"/>
    <dgm:cxn modelId="{CB7B7F5A-1006-084C-883A-E35E85DD3B54}" type="presParOf" srcId="{D8C2B25B-C0E5-8F46-8ED8-7C36CED98EBB}" destId="{8B65C3AD-A9AB-2642-A6BA-F601546309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62C0D24-3BEB-C14B-8AA9-F09F0D9DC574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19F32-3BBB-2146-8BC1-EA99A59F2248}">
      <dgm:prSet phldrT="[Text]"/>
      <dgm:spPr/>
      <dgm:t>
        <a:bodyPr/>
        <a:lstStyle/>
        <a:p>
          <a:r>
            <a:rPr lang="en-US" dirty="0" smtClean="0"/>
            <a:t>Military</a:t>
          </a:r>
          <a:r>
            <a:rPr lang="en-US" baseline="0" dirty="0" smtClean="0"/>
            <a:t> Sector for Automated Wire Tapping</a:t>
          </a:r>
          <a:endParaRPr lang="en-US" dirty="0"/>
        </a:p>
      </dgm:t>
    </dgm:pt>
    <dgm:pt modelId="{BC9F208D-DAC6-0C42-8357-9D3F867D69BE}" type="parTrans" cxnId="{275C2CBF-DD22-DE44-9A12-9DBCB1864D99}">
      <dgm:prSet/>
      <dgm:spPr/>
      <dgm:t>
        <a:bodyPr/>
        <a:lstStyle/>
        <a:p>
          <a:endParaRPr lang="en-US"/>
        </a:p>
      </dgm:t>
    </dgm:pt>
    <dgm:pt modelId="{C8D1707C-501F-6C49-B22F-BE99004A8665}" type="sibTrans" cxnId="{275C2CBF-DD22-DE44-9A12-9DBCB1864D99}">
      <dgm:prSet/>
      <dgm:spPr/>
      <dgm:t>
        <a:bodyPr/>
        <a:lstStyle/>
        <a:p>
          <a:endParaRPr lang="en-US"/>
        </a:p>
      </dgm:t>
    </dgm:pt>
    <dgm:pt modelId="{1A306606-BB94-FB4F-AE90-0CDB23C6C021}">
      <dgm:prSet phldrT="[Text]"/>
      <dgm:spPr/>
      <dgm:t>
        <a:bodyPr/>
        <a:lstStyle/>
        <a:p>
          <a:r>
            <a:rPr lang="en-US" dirty="0" smtClean="0"/>
            <a:t>Public</a:t>
          </a:r>
          <a:r>
            <a:rPr lang="en-US" baseline="0" dirty="0" smtClean="0"/>
            <a:t> </a:t>
          </a:r>
          <a:r>
            <a:rPr lang="en-US" baseline="0" dirty="0" smtClean="0"/>
            <a:t>Guidance System</a:t>
          </a:r>
          <a:endParaRPr lang="en-US" dirty="0"/>
        </a:p>
      </dgm:t>
    </dgm:pt>
    <dgm:pt modelId="{444D5F44-D5B6-FE4D-8B8F-DD2D32FAFF71}" type="parTrans" cxnId="{130AA5CF-ABA1-9840-8CF8-575DA23861F0}">
      <dgm:prSet/>
      <dgm:spPr/>
      <dgm:t>
        <a:bodyPr/>
        <a:lstStyle/>
        <a:p>
          <a:endParaRPr lang="en-US"/>
        </a:p>
      </dgm:t>
    </dgm:pt>
    <dgm:pt modelId="{31800A9E-6645-C44C-8EC9-7EC3D08D51C4}" type="sibTrans" cxnId="{130AA5CF-ABA1-9840-8CF8-575DA23861F0}">
      <dgm:prSet/>
      <dgm:spPr/>
      <dgm:t>
        <a:bodyPr/>
        <a:lstStyle/>
        <a:p>
          <a:endParaRPr lang="en-US"/>
        </a:p>
      </dgm:t>
    </dgm:pt>
    <dgm:pt modelId="{9958F277-0FB9-1442-A31B-1F76528B3549}">
      <dgm:prSet phldrT="[Text]"/>
      <dgm:spPr/>
      <dgm:t>
        <a:bodyPr/>
        <a:lstStyle/>
        <a:p>
          <a:r>
            <a:rPr lang="en-US" dirty="0" smtClean="0"/>
            <a:t>Automate</a:t>
          </a:r>
          <a:r>
            <a:rPr lang="en-US" baseline="0" dirty="0" smtClean="0"/>
            <a:t>d User Support (banks, corporate </a:t>
          </a:r>
          <a:r>
            <a:rPr lang="en-US" baseline="0" dirty="0" err="1" smtClean="0"/>
            <a:t>houses,etc</a:t>
          </a:r>
          <a:r>
            <a:rPr lang="en-US" baseline="0" dirty="0" smtClean="0"/>
            <a:t>.)	</a:t>
          </a:r>
          <a:endParaRPr lang="en-US" dirty="0"/>
        </a:p>
      </dgm:t>
    </dgm:pt>
    <dgm:pt modelId="{CE29DE25-538F-8341-AAEA-0A5F77EE3D31}" type="parTrans" cxnId="{D289BABD-BE46-384A-9D08-98581BA5EF5B}">
      <dgm:prSet/>
      <dgm:spPr/>
      <dgm:t>
        <a:bodyPr/>
        <a:lstStyle/>
        <a:p>
          <a:endParaRPr lang="en-US"/>
        </a:p>
      </dgm:t>
    </dgm:pt>
    <dgm:pt modelId="{079ABF0D-9517-A54F-B785-150A975F0A81}" type="sibTrans" cxnId="{D289BABD-BE46-384A-9D08-98581BA5EF5B}">
      <dgm:prSet/>
      <dgm:spPr/>
      <dgm:t>
        <a:bodyPr/>
        <a:lstStyle/>
        <a:p>
          <a:endParaRPr lang="en-US"/>
        </a:p>
      </dgm:t>
    </dgm:pt>
    <dgm:pt modelId="{23A283DC-70A0-E641-947F-F2D417933277}" type="pres">
      <dgm:prSet presAssocID="{462C0D24-3BEB-C14B-8AA9-F09F0D9DC5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218B60B-A7F4-094A-B825-1B64C826EC09}" type="pres">
      <dgm:prSet presAssocID="{462C0D24-3BEB-C14B-8AA9-F09F0D9DC574}" presName="Name1" presStyleCnt="0"/>
      <dgm:spPr/>
    </dgm:pt>
    <dgm:pt modelId="{81568095-03F9-7148-80E3-58A053F35BBC}" type="pres">
      <dgm:prSet presAssocID="{462C0D24-3BEB-C14B-8AA9-F09F0D9DC574}" presName="cycle" presStyleCnt="0"/>
      <dgm:spPr/>
    </dgm:pt>
    <dgm:pt modelId="{9D711130-AF08-5746-9A95-AB88D7A41370}" type="pres">
      <dgm:prSet presAssocID="{462C0D24-3BEB-C14B-8AA9-F09F0D9DC574}" presName="srcNode" presStyleLbl="node1" presStyleIdx="0" presStyleCnt="3"/>
      <dgm:spPr/>
    </dgm:pt>
    <dgm:pt modelId="{583F8F05-3CAE-4849-8081-D3EB61A09C13}" type="pres">
      <dgm:prSet presAssocID="{462C0D24-3BEB-C14B-8AA9-F09F0D9DC574}" presName="conn" presStyleLbl="parChTrans1D2" presStyleIdx="0" presStyleCnt="1"/>
      <dgm:spPr/>
      <dgm:t>
        <a:bodyPr/>
        <a:lstStyle/>
        <a:p>
          <a:endParaRPr lang="en-US"/>
        </a:p>
      </dgm:t>
    </dgm:pt>
    <dgm:pt modelId="{451E0A83-C79B-714F-9DB6-1A4FA52EBB43}" type="pres">
      <dgm:prSet presAssocID="{462C0D24-3BEB-C14B-8AA9-F09F0D9DC574}" presName="extraNode" presStyleLbl="node1" presStyleIdx="0" presStyleCnt="3"/>
      <dgm:spPr/>
    </dgm:pt>
    <dgm:pt modelId="{6A115F01-1D9D-0746-999F-59CD37C4A13B}" type="pres">
      <dgm:prSet presAssocID="{462C0D24-3BEB-C14B-8AA9-F09F0D9DC574}" presName="dstNode" presStyleLbl="node1" presStyleIdx="0" presStyleCnt="3"/>
      <dgm:spPr/>
    </dgm:pt>
    <dgm:pt modelId="{38ECFF15-204F-8C4F-B3CA-CC41B1AF1DFC}" type="pres">
      <dgm:prSet presAssocID="{36C19F32-3BBB-2146-8BC1-EA99A59F224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17B3C-3ADA-9540-8779-68ABB04B30D9}" type="pres">
      <dgm:prSet presAssocID="{36C19F32-3BBB-2146-8BC1-EA99A59F2248}" presName="accent_1" presStyleCnt="0"/>
      <dgm:spPr/>
    </dgm:pt>
    <dgm:pt modelId="{27FD3CED-EDCA-914E-8387-031C12C9C4D7}" type="pres">
      <dgm:prSet presAssocID="{36C19F32-3BBB-2146-8BC1-EA99A59F2248}" presName="accentRepeatNode" presStyleLbl="solidFgAcc1" presStyleIdx="0" presStyleCnt="3"/>
      <dgm:spPr/>
    </dgm:pt>
    <dgm:pt modelId="{E522766C-4D01-8542-9E38-5930B09CF05D}" type="pres">
      <dgm:prSet presAssocID="{1A306606-BB94-FB4F-AE90-0CDB23C6C02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D4315-09D8-1744-B1E5-837B8120ABC3}" type="pres">
      <dgm:prSet presAssocID="{1A306606-BB94-FB4F-AE90-0CDB23C6C021}" presName="accent_2" presStyleCnt="0"/>
      <dgm:spPr/>
    </dgm:pt>
    <dgm:pt modelId="{9D7616E9-A3D9-5D42-8D6C-ACA8BA284F1A}" type="pres">
      <dgm:prSet presAssocID="{1A306606-BB94-FB4F-AE90-0CDB23C6C021}" presName="accentRepeatNode" presStyleLbl="solidFgAcc1" presStyleIdx="1" presStyleCnt="3"/>
      <dgm:spPr/>
    </dgm:pt>
    <dgm:pt modelId="{A46E16DA-AB33-8544-87A4-00F6C603F3F4}" type="pres">
      <dgm:prSet presAssocID="{9958F277-0FB9-1442-A31B-1F76528B354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6FC29-9958-2145-9465-6E1C1AC6F71F}" type="pres">
      <dgm:prSet presAssocID="{9958F277-0FB9-1442-A31B-1F76528B3549}" presName="accent_3" presStyleCnt="0"/>
      <dgm:spPr/>
    </dgm:pt>
    <dgm:pt modelId="{385EFCE7-B921-4F48-8FBA-909FE61F8AFB}" type="pres">
      <dgm:prSet presAssocID="{9958F277-0FB9-1442-A31B-1F76528B3549}" presName="accentRepeatNode" presStyleLbl="solidFgAcc1" presStyleIdx="2" presStyleCnt="3"/>
      <dgm:spPr/>
    </dgm:pt>
  </dgm:ptLst>
  <dgm:cxnLst>
    <dgm:cxn modelId="{C9D0B311-BB05-ED4B-8467-0874DDE8A1F7}" type="presOf" srcId="{C8D1707C-501F-6C49-B22F-BE99004A8665}" destId="{583F8F05-3CAE-4849-8081-D3EB61A09C13}" srcOrd="0" destOrd="0" presId="urn:microsoft.com/office/officeart/2008/layout/VerticalCurvedList"/>
    <dgm:cxn modelId="{D289BABD-BE46-384A-9D08-98581BA5EF5B}" srcId="{462C0D24-3BEB-C14B-8AA9-F09F0D9DC574}" destId="{9958F277-0FB9-1442-A31B-1F76528B3549}" srcOrd="2" destOrd="0" parTransId="{CE29DE25-538F-8341-AAEA-0A5F77EE3D31}" sibTransId="{079ABF0D-9517-A54F-B785-150A975F0A81}"/>
    <dgm:cxn modelId="{0BEAF0AA-A268-5449-99C7-0D9F27C88E24}" type="presOf" srcId="{36C19F32-3BBB-2146-8BC1-EA99A59F2248}" destId="{38ECFF15-204F-8C4F-B3CA-CC41B1AF1DFC}" srcOrd="0" destOrd="0" presId="urn:microsoft.com/office/officeart/2008/layout/VerticalCurvedList"/>
    <dgm:cxn modelId="{130AA5CF-ABA1-9840-8CF8-575DA23861F0}" srcId="{462C0D24-3BEB-C14B-8AA9-F09F0D9DC574}" destId="{1A306606-BB94-FB4F-AE90-0CDB23C6C021}" srcOrd="1" destOrd="0" parTransId="{444D5F44-D5B6-FE4D-8B8F-DD2D32FAFF71}" sibTransId="{31800A9E-6645-C44C-8EC9-7EC3D08D51C4}"/>
    <dgm:cxn modelId="{11CE7631-2121-A148-93EA-E2411D25E943}" type="presOf" srcId="{1A306606-BB94-FB4F-AE90-0CDB23C6C021}" destId="{E522766C-4D01-8542-9E38-5930B09CF05D}" srcOrd="0" destOrd="0" presId="urn:microsoft.com/office/officeart/2008/layout/VerticalCurvedList"/>
    <dgm:cxn modelId="{275C2CBF-DD22-DE44-9A12-9DBCB1864D99}" srcId="{462C0D24-3BEB-C14B-8AA9-F09F0D9DC574}" destId="{36C19F32-3BBB-2146-8BC1-EA99A59F2248}" srcOrd="0" destOrd="0" parTransId="{BC9F208D-DAC6-0C42-8357-9D3F867D69BE}" sibTransId="{C8D1707C-501F-6C49-B22F-BE99004A8665}"/>
    <dgm:cxn modelId="{DF7933BD-7F78-514E-968E-6AF5786D09B6}" type="presOf" srcId="{9958F277-0FB9-1442-A31B-1F76528B3549}" destId="{A46E16DA-AB33-8544-87A4-00F6C603F3F4}" srcOrd="0" destOrd="0" presId="urn:microsoft.com/office/officeart/2008/layout/VerticalCurvedList"/>
    <dgm:cxn modelId="{265BCD2E-89E1-964F-BD0E-8CC6F8C0E977}" type="presOf" srcId="{462C0D24-3BEB-C14B-8AA9-F09F0D9DC574}" destId="{23A283DC-70A0-E641-947F-F2D417933277}" srcOrd="0" destOrd="0" presId="urn:microsoft.com/office/officeart/2008/layout/VerticalCurvedList"/>
    <dgm:cxn modelId="{FBFB5350-AA90-9045-83DD-F6AAB80F45DF}" type="presParOf" srcId="{23A283DC-70A0-E641-947F-F2D417933277}" destId="{5218B60B-A7F4-094A-B825-1B64C826EC09}" srcOrd="0" destOrd="0" presId="urn:microsoft.com/office/officeart/2008/layout/VerticalCurvedList"/>
    <dgm:cxn modelId="{39FAB97C-EA08-C341-A582-8683F1915201}" type="presParOf" srcId="{5218B60B-A7F4-094A-B825-1B64C826EC09}" destId="{81568095-03F9-7148-80E3-58A053F35BBC}" srcOrd="0" destOrd="0" presId="urn:microsoft.com/office/officeart/2008/layout/VerticalCurvedList"/>
    <dgm:cxn modelId="{893106E4-6BEE-4744-9EF2-41CCBADA2FE9}" type="presParOf" srcId="{81568095-03F9-7148-80E3-58A053F35BBC}" destId="{9D711130-AF08-5746-9A95-AB88D7A41370}" srcOrd="0" destOrd="0" presId="urn:microsoft.com/office/officeart/2008/layout/VerticalCurvedList"/>
    <dgm:cxn modelId="{48A25377-325D-794F-9FE7-DADFBA718090}" type="presParOf" srcId="{81568095-03F9-7148-80E3-58A053F35BBC}" destId="{583F8F05-3CAE-4849-8081-D3EB61A09C13}" srcOrd="1" destOrd="0" presId="urn:microsoft.com/office/officeart/2008/layout/VerticalCurvedList"/>
    <dgm:cxn modelId="{B0F14783-22EE-6648-86E6-0776C026CB87}" type="presParOf" srcId="{81568095-03F9-7148-80E3-58A053F35BBC}" destId="{451E0A83-C79B-714F-9DB6-1A4FA52EBB43}" srcOrd="2" destOrd="0" presId="urn:microsoft.com/office/officeart/2008/layout/VerticalCurvedList"/>
    <dgm:cxn modelId="{CB992855-352E-1043-8026-92CFC8B558F8}" type="presParOf" srcId="{81568095-03F9-7148-80E3-58A053F35BBC}" destId="{6A115F01-1D9D-0746-999F-59CD37C4A13B}" srcOrd="3" destOrd="0" presId="urn:microsoft.com/office/officeart/2008/layout/VerticalCurvedList"/>
    <dgm:cxn modelId="{3ABD8AAE-20FE-B843-9D20-D8B24700CE19}" type="presParOf" srcId="{5218B60B-A7F4-094A-B825-1B64C826EC09}" destId="{38ECFF15-204F-8C4F-B3CA-CC41B1AF1DFC}" srcOrd="1" destOrd="0" presId="urn:microsoft.com/office/officeart/2008/layout/VerticalCurvedList"/>
    <dgm:cxn modelId="{F19869C4-331A-3946-A400-32A73DCDBF28}" type="presParOf" srcId="{5218B60B-A7F4-094A-B825-1B64C826EC09}" destId="{C3F17B3C-3ADA-9540-8779-68ABB04B30D9}" srcOrd="2" destOrd="0" presId="urn:microsoft.com/office/officeart/2008/layout/VerticalCurvedList"/>
    <dgm:cxn modelId="{271428FF-33DC-E746-A752-363DBF5AF1F9}" type="presParOf" srcId="{C3F17B3C-3ADA-9540-8779-68ABB04B30D9}" destId="{27FD3CED-EDCA-914E-8387-031C12C9C4D7}" srcOrd="0" destOrd="0" presId="urn:microsoft.com/office/officeart/2008/layout/VerticalCurvedList"/>
    <dgm:cxn modelId="{9941CB5E-0516-4844-BB6E-9FBB0264F529}" type="presParOf" srcId="{5218B60B-A7F4-094A-B825-1B64C826EC09}" destId="{E522766C-4D01-8542-9E38-5930B09CF05D}" srcOrd="3" destOrd="0" presId="urn:microsoft.com/office/officeart/2008/layout/VerticalCurvedList"/>
    <dgm:cxn modelId="{D3B0F700-88AF-1146-8112-D618D00E9587}" type="presParOf" srcId="{5218B60B-A7F4-094A-B825-1B64C826EC09}" destId="{1EAD4315-09D8-1744-B1E5-837B8120ABC3}" srcOrd="4" destOrd="0" presId="urn:microsoft.com/office/officeart/2008/layout/VerticalCurvedList"/>
    <dgm:cxn modelId="{FF7A7776-9921-664D-B7D6-D03AC9DA01ED}" type="presParOf" srcId="{1EAD4315-09D8-1744-B1E5-837B8120ABC3}" destId="{9D7616E9-A3D9-5D42-8D6C-ACA8BA284F1A}" srcOrd="0" destOrd="0" presId="urn:microsoft.com/office/officeart/2008/layout/VerticalCurvedList"/>
    <dgm:cxn modelId="{B579EA6D-DE14-AE4A-B872-7C4AA9BEC560}" type="presParOf" srcId="{5218B60B-A7F4-094A-B825-1B64C826EC09}" destId="{A46E16DA-AB33-8544-87A4-00F6C603F3F4}" srcOrd="5" destOrd="0" presId="urn:microsoft.com/office/officeart/2008/layout/VerticalCurvedList"/>
    <dgm:cxn modelId="{E8591F7A-8476-D24C-94D8-54E911CD198B}" type="presParOf" srcId="{5218B60B-A7F4-094A-B825-1B64C826EC09}" destId="{75D6FC29-9958-2145-9465-6E1C1AC6F71F}" srcOrd="6" destOrd="0" presId="urn:microsoft.com/office/officeart/2008/layout/VerticalCurvedList"/>
    <dgm:cxn modelId="{6486B636-C7A1-1543-A15A-9CEE896E7171}" type="presParOf" srcId="{75D6FC29-9958-2145-9465-6E1C1AC6F71F}" destId="{385EFCE7-B921-4F48-8FBA-909FE61F8A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C6FCCC-694C-2D4D-AD85-8F21B4ECAD37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74AC2240-DCF0-324C-A20D-9875FE7FD51B}">
      <dgm:prSet phldrT="[Text]"/>
      <dgm:spPr/>
      <dgm:t>
        <a:bodyPr/>
        <a:lstStyle/>
        <a:p>
          <a:r>
            <a:rPr lang="en-US" dirty="0" smtClean="0"/>
            <a:t>Audio Input</a:t>
          </a:r>
          <a:endParaRPr lang="en-US" dirty="0"/>
        </a:p>
      </dgm:t>
    </dgm:pt>
    <dgm:pt modelId="{1E745BAB-A37F-6E44-A4B0-A990DB7DA9FC}" type="parTrans" cxnId="{8FF39993-54D9-CD45-AD98-75AE6677A34F}">
      <dgm:prSet/>
      <dgm:spPr/>
      <dgm:t>
        <a:bodyPr/>
        <a:lstStyle/>
        <a:p>
          <a:endParaRPr lang="en-US"/>
        </a:p>
      </dgm:t>
    </dgm:pt>
    <dgm:pt modelId="{56E89AE1-3A9E-C54D-91E6-149D7E7E65C6}" type="sibTrans" cxnId="{8FF39993-54D9-CD45-AD98-75AE6677A34F}">
      <dgm:prSet/>
      <dgm:spPr/>
      <dgm:t>
        <a:bodyPr/>
        <a:lstStyle/>
        <a:p>
          <a:endParaRPr lang="en-US"/>
        </a:p>
      </dgm:t>
    </dgm:pt>
    <dgm:pt modelId="{F365F865-4BDB-3B43-832F-EA689ED7691E}">
      <dgm:prSet phldrT="[Text]"/>
      <dgm:spPr/>
      <dgm:t>
        <a:bodyPr/>
        <a:lstStyle/>
        <a:p>
          <a:r>
            <a:rPr lang="en-US" dirty="0" smtClean="0"/>
            <a:t>Noise Reduction</a:t>
          </a:r>
          <a:endParaRPr lang="en-US" dirty="0"/>
        </a:p>
      </dgm:t>
    </dgm:pt>
    <dgm:pt modelId="{9382576A-CE76-8A40-9135-D75E056832D9}" type="parTrans" cxnId="{C4355DE5-E3AB-E345-BE19-D97BDFEA624E}">
      <dgm:prSet/>
      <dgm:spPr/>
      <dgm:t>
        <a:bodyPr/>
        <a:lstStyle/>
        <a:p>
          <a:endParaRPr lang="en-US"/>
        </a:p>
      </dgm:t>
    </dgm:pt>
    <dgm:pt modelId="{3598CD45-CEC4-6C45-8483-C1DE1D99CB35}" type="sibTrans" cxnId="{C4355DE5-E3AB-E345-BE19-D97BDFEA624E}">
      <dgm:prSet/>
      <dgm:spPr/>
      <dgm:t>
        <a:bodyPr/>
        <a:lstStyle/>
        <a:p>
          <a:endParaRPr lang="en-US"/>
        </a:p>
      </dgm:t>
    </dgm:pt>
    <dgm:pt modelId="{3FE50780-8A49-2E4C-B0CB-0BC8CC494CC8}">
      <dgm:prSet phldrT="[Text]"/>
      <dgm:spPr/>
      <dgm:t>
        <a:bodyPr/>
        <a:lstStyle/>
        <a:p>
          <a:r>
            <a:rPr lang="en-US" dirty="0" smtClean="0"/>
            <a:t>Split Module (VAD</a:t>
          </a:r>
          <a:r>
            <a:rPr lang="en-US" baseline="0" dirty="0" smtClean="0"/>
            <a:t> Based)</a:t>
          </a:r>
          <a:endParaRPr lang="en-US" dirty="0"/>
        </a:p>
      </dgm:t>
    </dgm:pt>
    <dgm:pt modelId="{456FCF1B-7142-6F4D-8DDF-76CF3ABA7395}" type="parTrans" cxnId="{374D95C4-1AA5-424D-832F-DD7C2B85A0CA}">
      <dgm:prSet/>
      <dgm:spPr/>
      <dgm:t>
        <a:bodyPr/>
        <a:lstStyle/>
        <a:p>
          <a:endParaRPr lang="en-US"/>
        </a:p>
      </dgm:t>
    </dgm:pt>
    <dgm:pt modelId="{B56E7405-B576-FE4B-A5C7-020CCB26D106}" type="sibTrans" cxnId="{374D95C4-1AA5-424D-832F-DD7C2B85A0CA}">
      <dgm:prSet/>
      <dgm:spPr/>
      <dgm:t>
        <a:bodyPr/>
        <a:lstStyle/>
        <a:p>
          <a:endParaRPr lang="en-US"/>
        </a:p>
      </dgm:t>
    </dgm:pt>
    <dgm:pt modelId="{502B1354-D079-1C49-A7B8-A9BC6A2D67E3}">
      <dgm:prSet phldrT="[Text]"/>
      <dgm:spPr/>
      <dgm:t>
        <a:bodyPr/>
        <a:lstStyle/>
        <a:p>
          <a:r>
            <a:rPr lang="en-US" dirty="0" smtClean="0"/>
            <a:t>MFCC Computation</a:t>
          </a:r>
          <a:endParaRPr lang="en-US" dirty="0"/>
        </a:p>
      </dgm:t>
    </dgm:pt>
    <dgm:pt modelId="{EB92A10D-6FC7-744C-A331-1F3FFD5F496E}" type="parTrans" cxnId="{07736F20-C26D-6948-AD88-CAD0AA5C4F20}">
      <dgm:prSet/>
      <dgm:spPr/>
      <dgm:t>
        <a:bodyPr/>
        <a:lstStyle/>
        <a:p>
          <a:endParaRPr lang="en-US"/>
        </a:p>
      </dgm:t>
    </dgm:pt>
    <dgm:pt modelId="{634C7A8C-4D94-854C-83B3-4B68568570D3}" type="sibTrans" cxnId="{07736F20-C26D-6948-AD88-CAD0AA5C4F20}">
      <dgm:prSet/>
      <dgm:spPr/>
      <dgm:t>
        <a:bodyPr/>
        <a:lstStyle/>
        <a:p>
          <a:endParaRPr lang="en-US"/>
        </a:p>
      </dgm:t>
    </dgm:pt>
    <dgm:pt modelId="{F47C4B64-3DD2-EC46-9E8C-31656B457235}">
      <dgm:prSet/>
      <dgm:spPr/>
      <dgm:t>
        <a:bodyPr/>
        <a:lstStyle/>
        <a:p>
          <a:r>
            <a:rPr lang="en-US" dirty="0" smtClean="0"/>
            <a:t>Audio Classifier</a:t>
          </a:r>
          <a:endParaRPr lang="en-US" dirty="0"/>
        </a:p>
      </dgm:t>
    </dgm:pt>
    <dgm:pt modelId="{5EA4239C-8467-6A4A-8DD1-0C7CFD0BABED}" type="parTrans" cxnId="{D2D67872-C3A4-7646-8F34-AC9C8221A3DF}">
      <dgm:prSet/>
      <dgm:spPr/>
      <dgm:t>
        <a:bodyPr/>
        <a:lstStyle/>
        <a:p>
          <a:endParaRPr lang="en-US"/>
        </a:p>
      </dgm:t>
    </dgm:pt>
    <dgm:pt modelId="{A15A3FAA-3A62-1D4F-AC71-B2C0C6ADFBD3}" type="sibTrans" cxnId="{D2D67872-C3A4-7646-8F34-AC9C8221A3DF}">
      <dgm:prSet/>
      <dgm:spPr/>
      <dgm:t>
        <a:bodyPr/>
        <a:lstStyle/>
        <a:p>
          <a:endParaRPr lang="en-US"/>
        </a:p>
      </dgm:t>
    </dgm:pt>
    <dgm:pt modelId="{CFDC2E37-7D8F-449C-93A1-1B9C21028F59}">
      <dgm:prSet phldrT="[Text]"/>
      <dgm:spPr/>
      <dgm:t>
        <a:bodyPr/>
        <a:lstStyle/>
        <a:p>
          <a:r>
            <a:rPr lang="en-US" dirty="0" smtClean="0"/>
            <a:t>HMM</a:t>
          </a:r>
          <a:endParaRPr lang="en-US" dirty="0"/>
        </a:p>
      </dgm:t>
    </dgm:pt>
    <dgm:pt modelId="{2D068C78-E532-4F8C-8C21-74FBA961BDDD}" type="parTrans" cxnId="{03F730FF-E266-43F5-893F-DEC6B8725245}">
      <dgm:prSet/>
      <dgm:spPr/>
      <dgm:t>
        <a:bodyPr/>
        <a:lstStyle/>
        <a:p>
          <a:endParaRPr lang="en-US"/>
        </a:p>
      </dgm:t>
    </dgm:pt>
    <dgm:pt modelId="{809E65C5-FA13-4C66-A54F-AF4E6A6E1410}" type="sibTrans" cxnId="{03F730FF-E266-43F5-893F-DEC6B8725245}">
      <dgm:prSet/>
      <dgm:spPr/>
      <dgm:t>
        <a:bodyPr/>
        <a:lstStyle/>
        <a:p>
          <a:endParaRPr lang="en-US"/>
        </a:p>
      </dgm:t>
    </dgm:pt>
    <dgm:pt modelId="{D8B4AE1D-7253-F64A-8E3C-31E05FACE744}" type="pres">
      <dgm:prSet presAssocID="{2EC6FCCC-694C-2D4D-AD85-8F21B4ECAD37}" presName="Name0" presStyleCnt="0">
        <dgm:presLayoutVars>
          <dgm:dir/>
          <dgm:resizeHandles val="exact"/>
        </dgm:presLayoutVars>
      </dgm:prSet>
      <dgm:spPr/>
    </dgm:pt>
    <dgm:pt modelId="{3D452FD2-1087-2B4E-8FEC-9A332C18BA23}" type="pres">
      <dgm:prSet presAssocID="{74AC2240-DCF0-324C-A20D-9875FE7FD51B}" presName="node" presStyleLbl="node1" presStyleIdx="0" presStyleCnt="6" custLinFactX="7873" custLinFactY="-63627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4BBC9-03D3-5941-8382-638EA5930BFD}" type="pres">
      <dgm:prSet presAssocID="{56E89AE1-3A9E-C54D-91E6-149D7E7E65C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6F0C55E-B4CD-CE48-8E57-C4A2312A3B61}" type="pres">
      <dgm:prSet presAssocID="{56E89AE1-3A9E-C54D-91E6-149D7E7E65C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1BD0C9E-0644-C34E-A983-3D2AAE005065}" type="pres">
      <dgm:prSet presAssocID="{F365F865-4BDB-3B43-832F-EA689ED7691E}" presName="node" presStyleLbl="node1" presStyleIdx="1" presStyleCnt="6" custLinFactX="7873" custLinFactY="-63627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9A802-58E7-ED4F-8281-393F4F131E53}" type="pres">
      <dgm:prSet presAssocID="{3598CD45-CEC4-6C45-8483-C1DE1D99CB3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F5B8376-1376-8547-A51C-415FC4C05A5A}" type="pres">
      <dgm:prSet presAssocID="{3598CD45-CEC4-6C45-8483-C1DE1D99CB3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44AD7B2-A927-AC44-AE3F-E3B444A8B2D3}" type="pres">
      <dgm:prSet presAssocID="{3FE50780-8A49-2E4C-B0CB-0BC8CC494CC8}" presName="node" presStyleLbl="node1" presStyleIdx="2" presStyleCnt="6" custLinFactX="7873" custLinFactY="-63627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C9BD2-467B-5C4A-8B00-3BF873A72F2A}" type="pres">
      <dgm:prSet presAssocID="{B56E7405-B576-FE4B-A5C7-020CCB26D10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300A16E-F8EC-7C41-9C65-94B918A0C9EA}" type="pres">
      <dgm:prSet presAssocID="{B56E7405-B576-FE4B-A5C7-020CCB26D1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93DBF11-C485-244C-9343-D12A26EF9D56}" type="pres">
      <dgm:prSet presAssocID="{502B1354-D079-1C49-A7B8-A9BC6A2D67E3}" presName="node" presStyleLbl="node1" presStyleIdx="3" presStyleCnt="6" custLinFactX="7873" custLinFactY="-63627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26482-FC3C-7147-BAD8-B0B2242BDC0F}" type="pres">
      <dgm:prSet presAssocID="{634C7A8C-4D94-854C-83B3-4B68568570D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655AC825-1080-9C4B-85E6-D850164B9CC5}" type="pres">
      <dgm:prSet presAssocID="{634C7A8C-4D94-854C-83B3-4B68568570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CE7EDF6-681F-4B0C-9D46-4079834739CF}" type="pres">
      <dgm:prSet presAssocID="{CFDC2E37-7D8F-449C-93A1-1B9C21028F59}" presName="node" presStyleLbl="node1" presStyleIdx="4" presStyleCnt="6" custLinFactX="-53646" custLinFactNeighborX="-100000" custLinFactNeighborY="45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3C87E-E31A-421E-B80D-9BE20FF99F46}" type="pres">
      <dgm:prSet presAssocID="{809E65C5-FA13-4C66-A54F-AF4E6A6E1410}" presName="sibTrans" presStyleLbl="sibTrans2D1" presStyleIdx="4" presStyleCnt="5"/>
      <dgm:spPr/>
    </dgm:pt>
    <dgm:pt modelId="{3D3178B2-1972-46D0-9739-722E4F2AB031}" type="pres">
      <dgm:prSet presAssocID="{809E65C5-FA13-4C66-A54F-AF4E6A6E1410}" presName="connectorText" presStyleLbl="sibTrans2D1" presStyleIdx="4" presStyleCnt="5"/>
      <dgm:spPr/>
    </dgm:pt>
    <dgm:pt modelId="{809D2040-1E47-9542-9F18-4E226D1242BD}" type="pres">
      <dgm:prSet presAssocID="{F47C4B64-3DD2-EC46-9E8C-31656B457235}" presName="node" presStyleLbl="node1" presStyleIdx="5" presStyleCnt="6" custLinFactX="-151351" custLinFactY="100000" custLinFactNeighborX="-200000" custLinFactNeighborY="124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1236-8A75-3C45-B6CA-683059931C3A}" type="presOf" srcId="{2EC6FCCC-694C-2D4D-AD85-8F21B4ECAD37}" destId="{D8B4AE1D-7253-F64A-8E3C-31E05FACE744}" srcOrd="0" destOrd="0" presId="urn:microsoft.com/office/officeart/2005/8/layout/process1"/>
    <dgm:cxn modelId="{FD6AA3A2-FF12-5E4B-A838-74F8770D3138}" type="presOf" srcId="{56E89AE1-3A9E-C54D-91E6-149D7E7E65C6}" destId="{E6F0C55E-B4CD-CE48-8E57-C4A2312A3B61}" srcOrd="1" destOrd="0" presId="urn:microsoft.com/office/officeart/2005/8/layout/process1"/>
    <dgm:cxn modelId="{085B4F8B-482B-7B47-8FD1-09F215D814BF}" type="presOf" srcId="{F47C4B64-3DD2-EC46-9E8C-31656B457235}" destId="{809D2040-1E47-9542-9F18-4E226D1242BD}" srcOrd="0" destOrd="0" presId="urn:microsoft.com/office/officeart/2005/8/layout/process1"/>
    <dgm:cxn modelId="{374D95C4-1AA5-424D-832F-DD7C2B85A0CA}" srcId="{2EC6FCCC-694C-2D4D-AD85-8F21B4ECAD37}" destId="{3FE50780-8A49-2E4C-B0CB-0BC8CC494CC8}" srcOrd="2" destOrd="0" parTransId="{456FCF1B-7142-6F4D-8DDF-76CF3ABA7395}" sibTransId="{B56E7405-B576-FE4B-A5C7-020CCB26D106}"/>
    <dgm:cxn modelId="{B1F794B4-0731-004B-9867-A47522391FA4}" type="presOf" srcId="{B56E7405-B576-FE4B-A5C7-020CCB26D106}" destId="{BA7C9BD2-467B-5C4A-8B00-3BF873A72F2A}" srcOrd="0" destOrd="0" presId="urn:microsoft.com/office/officeart/2005/8/layout/process1"/>
    <dgm:cxn modelId="{07736F20-C26D-6948-AD88-CAD0AA5C4F20}" srcId="{2EC6FCCC-694C-2D4D-AD85-8F21B4ECAD37}" destId="{502B1354-D079-1C49-A7B8-A9BC6A2D67E3}" srcOrd="3" destOrd="0" parTransId="{EB92A10D-6FC7-744C-A331-1F3FFD5F496E}" sibTransId="{634C7A8C-4D94-854C-83B3-4B68568570D3}"/>
    <dgm:cxn modelId="{11F76617-A4AC-8F4E-BD68-1D6B9AD1C80C}" type="presOf" srcId="{3FE50780-8A49-2E4C-B0CB-0BC8CC494CC8}" destId="{144AD7B2-A927-AC44-AE3F-E3B444A8B2D3}" srcOrd="0" destOrd="0" presId="urn:microsoft.com/office/officeart/2005/8/layout/process1"/>
    <dgm:cxn modelId="{060DBF19-D5C8-034A-839A-A3132CE05128}" type="presOf" srcId="{F365F865-4BDB-3B43-832F-EA689ED7691E}" destId="{21BD0C9E-0644-C34E-A983-3D2AAE005065}" srcOrd="0" destOrd="0" presId="urn:microsoft.com/office/officeart/2005/8/layout/process1"/>
    <dgm:cxn modelId="{8F5A1EC2-7750-4359-AA53-F827A2C7A48B}" type="presOf" srcId="{809E65C5-FA13-4C66-A54F-AF4E6A6E1410}" destId="{3D3178B2-1972-46D0-9739-722E4F2AB031}" srcOrd="1" destOrd="0" presId="urn:microsoft.com/office/officeart/2005/8/layout/process1"/>
    <dgm:cxn modelId="{03F730FF-E266-43F5-893F-DEC6B8725245}" srcId="{2EC6FCCC-694C-2D4D-AD85-8F21B4ECAD37}" destId="{CFDC2E37-7D8F-449C-93A1-1B9C21028F59}" srcOrd="4" destOrd="0" parTransId="{2D068C78-E532-4F8C-8C21-74FBA961BDDD}" sibTransId="{809E65C5-FA13-4C66-A54F-AF4E6A6E1410}"/>
    <dgm:cxn modelId="{0F70C3B2-2062-5A46-A006-86516DBB3DE7}" type="presOf" srcId="{3598CD45-CEC4-6C45-8483-C1DE1D99CB35}" destId="{1F5B8376-1376-8547-A51C-415FC4C05A5A}" srcOrd="1" destOrd="0" presId="urn:microsoft.com/office/officeart/2005/8/layout/process1"/>
    <dgm:cxn modelId="{3D15723C-48D3-3F4C-84F6-E57E3C3CBA88}" type="presOf" srcId="{56E89AE1-3A9E-C54D-91E6-149D7E7E65C6}" destId="{8BA4BBC9-03D3-5941-8382-638EA5930BFD}" srcOrd="0" destOrd="0" presId="urn:microsoft.com/office/officeart/2005/8/layout/process1"/>
    <dgm:cxn modelId="{7C85045C-3D04-EB45-B650-1061EF1A911D}" type="presOf" srcId="{634C7A8C-4D94-854C-83B3-4B68568570D3}" destId="{E9926482-FC3C-7147-BAD8-B0B2242BDC0F}" srcOrd="0" destOrd="0" presId="urn:microsoft.com/office/officeart/2005/8/layout/process1"/>
    <dgm:cxn modelId="{8E1C7199-8927-664C-90AA-51D2B5AB7642}" type="presOf" srcId="{634C7A8C-4D94-854C-83B3-4B68568570D3}" destId="{655AC825-1080-9C4B-85E6-D850164B9CC5}" srcOrd="1" destOrd="0" presId="urn:microsoft.com/office/officeart/2005/8/layout/process1"/>
    <dgm:cxn modelId="{8FF39993-54D9-CD45-AD98-75AE6677A34F}" srcId="{2EC6FCCC-694C-2D4D-AD85-8F21B4ECAD37}" destId="{74AC2240-DCF0-324C-A20D-9875FE7FD51B}" srcOrd="0" destOrd="0" parTransId="{1E745BAB-A37F-6E44-A4B0-A990DB7DA9FC}" sibTransId="{56E89AE1-3A9E-C54D-91E6-149D7E7E65C6}"/>
    <dgm:cxn modelId="{9FAAC376-B33F-CE49-9511-1217E6464240}" type="presOf" srcId="{74AC2240-DCF0-324C-A20D-9875FE7FD51B}" destId="{3D452FD2-1087-2B4E-8FEC-9A332C18BA23}" srcOrd="0" destOrd="0" presId="urn:microsoft.com/office/officeart/2005/8/layout/process1"/>
    <dgm:cxn modelId="{7A2EC351-5D85-2B47-B730-854E2FAB12B7}" type="presOf" srcId="{3598CD45-CEC4-6C45-8483-C1DE1D99CB35}" destId="{EA89A802-58E7-ED4F-8281-393F4F131E53}" srcOrd="0" destOrd="0" presId="urn:microsoft.com/office/officeart/2005/8/layout/process1"/>
    <dgm:cxn modelId="{D2D67872-C3A4-7646-8F34-AC9C8221A3DF}" srcId="{2EC6FCCC-694C-2D4D-AD85-8F21B4ECAD37}" destId="{F47C4B64-3DD2-EC46-9E8C-31656B457235}" srcOrd="5" destOrd="0" parTransId="{5EA4239C-8467-6A4A-8DD1-0C7CFD0BABED}" sibTransId="{A15A3FAA-3A62-1D4F-AC71-B2C0C6ADFBD3}"/>
    <dgm:cxn modelId="{B27B6F03-C027-40B5-B2B3-ED2F7A29C0F4}" type="presOf" srcId="{CFDC2E37-7D8F-449C-93A1-1B9C21028F59}" destId="{BCE7EDF6-681F-4B0C-9D46-4079834739CF}" srcOrd="0" destOrd="0" presId="urn:microsoft.com/office/officeart/2005/8/layout/process1"/>
    <dgm:cxn modelId="{5788C22A-84E0-4415-95C7-85DB2E805FCA}" type="presOf" srcId="{809E65C5-FA13-4C66-A54F-AF4E6A6E1410}" destId="{1153C87E-E31A-421E-B80D-9BE20FF99F46}" srcOrd="0" destOrd="0" presId="urn:microsoft.com/office/officeart/2005/8/layout/process1"/>
    <dgm:cxn modelId="{B0C0AE74-C901-0C4D-A175-3F904D46249C}" type="presOf" srcId="{502B1354-D079-1C49-A7B8-A9BC6A2D67E3}" destId="{A93DBF11-C485-244C-9343-D12A26EF9D56}" srcOrd="0" destOrd="0" presId="urn:microsoft.com/office/officeart/2005/8/layout/process1"/>
    <dgm:cxn modelId="{C4355DE5-E3AB-E345-BE19-D97BDFEA624E}" srcId="{2EC6FCCC-694C-2D4D-AD85-8F21B4ECAD37}" destId="{F365F865-4BDB-3B43-832F-EA689ED7691E}" srcOrd="1" destOrd="0" parTransId="{9382576A-CE76-8A40-9135-D75E056832D9}" sibTransId="{3598CD45-CEC4-6C45-8483-C1DE1D99CB35}"/>
    <dgm:cxn modelId="{26A4E1C2-DAD1-044D-8C1F-A5921D2101E2}" type="presOf" srcId="{B56E7405-B576-FE4B-A5C7-020CCB26D106}" destId="{0300A16E-F8EC-7C41-9C65-94B918A0C9EA}" srcOrd="1" destOrd="0" presId="urn:microsoft.com/office/officeart/2005/8/layout/process1"/>
    <dgm:cxn modelId="{6ADD8C79-CFC7-F647-AC0E-1E55C88A06CC}" type="presParOf" srcId="{D8B4AE1D-7253-F64A-8E3C-31E05FACE744}" destId="{3D452FD2-1087-2B4E-8FEC-9A332C18BA23}" srcOrd="0" destOrd="0" presId="urn:microsoft.com/office/officeart/2005/8/layout/process1"/>
    <dgm:cxn modelId="{451E3F1A-D528-E94B-BCB9-8F137ADA0F40}" type="presParOf" srcId="{D8B4AE1D-7253-F64A-8E3C-31E05FACE744}" destId="{8BA4BBC9-03D3-5941-8382-638EA5930BFD}" srcOrd="1" destOrd="0" presId="urn:microsoft.com/office/officeart/2005/8/layout/process1"/>
    <dgm:cxn modelId="{A7E2A537-BE3D-774A-9DAE-F423C253FC45}" type="presParOf" srcId="{8BA4BBC9-03D3-5941-8382-638EA5930BFD}" destId="{E6F0C55E-B4CD-CE48-8E57-C4A2312A3B61}" srcOrd="0" destOrd="0" presId="urn:microsoft.com/office/officeart/2005/8/layout/process1"/>
    <dgm:cxn modelId="{8C418C6B-839C-0445-A5B4-0C41C6167F64}" type="presParOf" srcId="{D8B4AE1D-7253-F64A-8E3C-31E05FACE744}" destId="{21BD0C9E-0644-C34E-A983-3D2AAE005065}" srcOrd="2" destOrd="0" presId="urn:microsoft.com/office/officeart/2005/8/layout/process1"/>
    <dgm:cxn modelId="{73D00AB3-E867-A14C-9D78-8052EEDAAAD2}" type="presParOf" srcId="{D8B4AE1D-7253-F64A-8E3C-31E05FACE744}" destId="{EA89A802-58E7-ED4F-8281-393F4F131E53}" srcOrd="3" destOrd="0" presId="urn:microsoft.com/office/officeart/2005/8/layout/process1"/>
    <dgm:cxn modelId="{DEB00CFD-DD80-9240-8C3F-E0BCB7D4051B}" type="presParOf" srcId="{EA89A802-58E7-ED4F-8281-393F4F131E53}" destId="{1F5B8376-1376-8547-A51C-415FC4C05A5A}" srcOrd="0" destOrd="0" presId="urn:microsoft.com/office/officeart/2005/8/layout/process1"/>
    <dgm:cxn modelId="{5D1A7D70-0B22-D048-8119-6F50CD214300}" type="presParOf" srcId="{D8B4AE1D-7253-F64A-8E3C-31E05FACE744}" destId="{144AD7B2-A927-AC44-AE3F-E3B444A8B2D3}" srcOrd="4" destOrd="0" presId="urn:microsoft.com/office/officeart/2005/8/layout/process1"/>
    <dgm:cxn modelId="{6A7C1B72-E9A6-F846-B12F-28BD5F53995C}" type="presParOf" srcId="{D8B4AE1D-7253-F64A-8E3C-31E05FACE744}" destId="{BA7C9BD2-467B-5C4A-8B00-3BF873A72F2A}" srcOrd="5" destOrd="0" presId="urn:microsoft.com/office/officeart/2005/8/layout/process1"/>
    <dgm:cxn modelId="{6BB5321E-A82B-7449-AF7F-B2E602D68E6C}" type="presParOf" srcId="{BA7C9BD2-467B-5C4A-8B00-3BF873A72F2A}" destId="{0300A16E-F8EC-7C41-9C65-94B918A0C9EA}" srcOrd="0" destOrd="0" presId="urn:microsoft.com/office/officeart/2005/8/layout/process1"/>
    <dgm:cxn modelId="{FFE3E134-1C74-EB4E-8BC9-A9E5E2725BDF}" type="presParOf" srcId="{D8B4AE1D-7253-F64A-8E3C-31E05FACE744}" destId="{A93DBF11-C485-244C-9343-D12A26EF9D56}" srcOrd="6" destOrd="0" presId="urn:microsoft.com/office/officeart/2005/8/layout/process1"/>
    <dgm:cxn modelId="{BEE40AD5-DE3F-BB4D-A4EE-829FDB1A95B6}" type="presParOf" srcId="{D8B4AE1D-7253-F64A-8E3C-31E05FACE744}" destId="{E9926482-FC3C-7147-BAD8-B0B2242BDC0F}" srcOrd="7" destOrd="0" presId="urn:microsoft.com/office/officeart/2005/8/layout/process1"/>
    <dgm:cxn modelId="{52DC769B-C15A-1242-9423-05768A0BADEA}" type="presParOf" srcId="{E9926482-FC3C-7147-BAD8-B0B2242BDC0F}" destId="{655AC825-1080-9C4B-85E6-D850164B9CC5}" srcOrd="0" destOrd="0" presId="urn:microsoft.com/office/officeart/2005/8/layout/process1"/>
    <dgm:cxn modelId="{9F3FEA34-1448-4650-A25D-BAF186B0608A}" type="presParOf" srcId="{D8B4AE1D-7253-F64A-8E3C-31E05FACE744}" destId="{BCE7EDF6-681F-4B0C-9D46-4079834739CF}" srcOrd="8" destOrd="0" presId="urn:microsoft.com/office/officeart/2005/8/layout/process1"/>
    <dgm:cxn modelId="{3CCEC7FC-86E5-4311-85F0-158ACCBECA2B}" type="presParOf" srcId="{D8B4AE1D-7253-F64A-8E3C-31E05FACE744}" destId="{1153C87E-E31A-421E-B80D-9BE20FF99F46}" srcOrd="9" destOrd="0" presId="urn:microsoft.com/office/officeart/2005/8/layout/process1"/>
    <dgm:cxn modelId="{066852DF-8729-43B3-AF56-AA4EB69D1B43}" type="presParOf" srcId="{1153C87E-E31A-421E-B80D-9BE20FF99F46}" destId="{3D3178B2-1972-46D0-9739-722E4F2AB031}" srcOrd="0" destOrd="0" presId="urn:microsoft.com/office/officeart/2005/8/layout/process1"/>
    <dgm:cxn modelId="{161CF32F-CF31-084E-B405-CD0C7E30142D}" type="presParOf" srcId="{D8B4AE1D-7253-F64A-8E3C-31E05FACE744}" destId="{809D2040-1E47-9542-9F18-4E226D1242B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D962A70-80D2-C94A-8893-E9CB78B7A34A}" type="doc">
      <dgm:prSet loTypeId="urn:microsoft.com/office/officeart/2005/8/layout/process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E9EF66-B879-FC45-8CA1-2F66FA66F4C2}">
      <dgm:prSet phldrT="[Text]" custT="1"/>
      <dgm:spPr/>
      <dgm:t>
        <a:bodyPr/>
        <a:lstStyle/>
        <a:p>
          <a:r>
            <a:rPr lang="en-US" sz="2800" dirty="0" smtClean="0"/>
            <a:t>FRAMING</a:t>
          </a:r>
          <a:endParaRPr lang="en-US" sz="2800" dirty="0"/>
        </a:p>
      </dgm:t>
    </dgm:pt>
    <dgm:pt modelId="{988D0429-116F-D74A-99BE-120783D0A1FE}" type="parTrans" cxnId="{A274FBBC-9F61-EC4F-A3A1-CD9D0B23D411}">
      <dgm:prSet/>
      <dgm:spPr/>
      <dgm:t>
        <a:bodyPr/>
        <a:lstStyle/>
        <a:p>
          <a:endParaRPr lang="en-US" sz="2800"/>
        </a:p>
      </dgm:t>
    </dgm:pt>
    <dgm:pt modelId="{9D3848C6-FBA3-3040-B4C6-9A1E8583C093}" type="sibTrans" cxnId="{A274FBBC-9F61-EC4F-A3A1-CD9D0B23D411}">
      <dgm:prSet/>
      <dgm:spPr/>
      <dgm:t>
        <a:bodyPr/>
        <a:lstStyle/>
        <a:p>
          <a:endParaRPr lang="en-US" sz="2800"/>
        </a:p>
      </dgm:t>
    </dgm:pt>
    <dgm:pt modelId="{425FF647-FC12-FA49-BAFC-D3A33A1D385C}">
      <dgm:prSet phldrT="[Text]" custT="1"/>
      <dgm:spPr/>
      <dgm:t>
        <a:bodyPr/>
        <a:lstStyle/>
        <a:p>
          <a:r>
            <a:rPr lang="en-US" sz="2000" dirty="0" smtClean="0"/>
            <a:t>Divide Audio</a:t>
          </a:r>
          <a:r>
            <a:rPr lang="en-US" sz="2000" baseline="0" dirty="0" smtClean="0"/>
            <a:t> into Sections of 20ms-40ms</a:t>
          </a:r>
          <a:endParaRPr lang="en-US" sz="2000" dirty="0"/>
        </a:p>
      </dgm:t>
    </dgm:pt>
    <dgm:pt modelId="{55771F80-9B0E-AE43-87AE-F7C4959E20B9}" type="parTrans" cxnId="{448B6C10-4BD8-7942-AA92-0B4E23862682}">
      <dgm:prSet/>
      <dgm:spPr/>
      <dgm:t>
        <a:bodyPr/>
        <a:lstStyle/>
        <a:p>
          <a:endParaRPr lang="en-US" sz="2800"/>
        </a:p>
      </dgm:t>
    </dgm:pt>
    <dgm:pt modelId="{B265D61B-680F-9E40-A5AD-15AF1F4887A9}" type="sibTrans" cxnId="{448B6C10-4BD8-7942-AA92-0B4E23862682}">
      <dgm:prSet/>
      <dgm:spPr/>
      <dgm:t>
        <a:bodyPr/>
        <a:lstStyle/>
        <a:p>
          <a:endParaRPr lang="en-US" sz="2800"/>
        </a:p>
      </dgm:t>
    </dgm:pt>
    <dgm:pt modelId="{1B2DD682-9171-6844-84D6-C72067741A2B}">
      <dgm:prSet phldrT="[Text]" custT="1"/>
      <dgm:spPr/>
      <dgm:t>
        <a:bodyPr/>
        <a:lstStyle/>
        <a:p>
          <a:r>
            <a:rPr lang="en-US" sz="2800" dirty="0" smtClean="0"/>
            <a:t>CALCULATE</a:t>
          </a:r>
          <a:r>
            <a:rPr lang="en-US" sz="2800" baseline="0" dirty="0" smtClean="0"/>
            <a:t> PERIODOGRAM ESTIMATE</a:t>
          </a:r>
          <a:endParaRPr lang="en-US" sz="2800" dirty="0"/>
        </a:p>
      </dgm:t>
    </dgm:pt>
    <dgm:pt modelId="{087FF464-9FDC-CD4C-8EB5-2DD48455CEB5}" type="parTrans" cxnId="{9544F78B-67A5-174D-BDF4-78E2B09ABEB1}">
      <dgm:prSet/>
      <dgm:spPr/>
      <dgm:t>
        <a:bodyPr/>
        <a:lstStyle/>
        <a:p>
          <a:endParaRPr lang="en-US" sz="2800"/>
        </a:p>
      </dgm:t>
    </dgm:pt>
    <dgm:pt modelId="{469EC880-579F-074E-811F-DC2BA8B03E91}" type="sibTrans" cxnId="{9544F78B-67A5-174D-BDF4-78E2B09ABEB1}">
      <dgm:prSet/>
      <dgm:spPr/>
      <dgm:t>
        <a:bodyPr/>
        <a:lstStyle/>
        <a:p>
          <a:endParaRPr lang="en-US" sz="2800"/>
        </a:p>
      </dgm:t>
    </dgm:pt>
    <dgm:pt modelId="{41E255B9-8FEB-FA45-A1CD-5097EA6855C6}">
      <dgm:prSet phldrT="[Text]" custT="1"/>
      <dgm:spPr>
        <a:blipFill rotWithShape="0">
          <a:blip xmlns:r="http://schemas.openxmlformats.org/officeDocument/2006/relationships" r:embed="rId1"/>
          <a:stretch>
            <a:fillRect t="-215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026B8E8-5B3A-E944-A594-FD5802F54F82}" type="parTrans" cxnId="{C2E33846-A64D-ED48-9DAE-BD0F72E91581}">
      <dgm:prSet/>
      <dgm:spPr/>
      <dgm:t>
        <a:bodyPr/>
        <a:lstStyle/>
        <a:p>
          <a:endParaRPr lang="en-US" sz="2800"/>
        </a:p>
      </dgm:t>
    </dgm:pt>
    <dgm:pt modelId="{7A6A639F-3BEE-F440-B4FC-56C5F70238AD}" type="sibTrans" cxnId="{C2E33846-A64D-ED48-9DAE-BD0F72E91581}">
      <dgm:prSet/>
      <dgm:spPr/>
      <dgm:t>
        <a:bodyPr/>
        <a:lstStyle/>
        <a:p>
          <a:endParaRPr lang="en-US" sz="2800"/>
        </a:p>
      </dgm:t>
    </dgm:pt>
    <dgm:pt modelId="{D14E4E65-62BB-904D-B742-8A3D34A894FF}">
      <dgm:prSet phldrT="[Text]" custT="1"/>
      <dgm:spPr/>
      <dgm:t>
        <a:bodyPr/>
        <a:lstStyle/>
        <a:p>
          <a:r>
            <a:rPr lang="en-US" sz="2800" dirty="0" smtClean="0"/>
            <a:t>APPLY MEL FILTERBANK </a:t>
          </a:r>
          <a:endParaRPr lang="en-US" sz="2800" dirty="0"/>
        </a:p>
      </dgm:t>
    </dgm:pt>
    <dgm:pt modelId="{E0D9658C-A97A-1142-8975-076AAA931741}" type="parTrans" cxnId="{4E861878-8A1A-FE48-BE1F-ED0C232C7814}">
      <dgm:prSet/>
      <dgm:spPr/>
      <dgm:t>
        <a:bodyPr/>
        <a:lstStyle/>
        <a:p>
          <a:endParaRPr lang="en-US" sz="2800"/>
        </a:p>
      </dgm:t>
    </dgm:pt>
    <dgm:pt modelId="{419077BA-7A2E-6A47-B6F0-350758A6C562}" type="sibTrans" cxnId="{4E861878-8A1A-FE48-BE1F-ED0C232C7814}">
      <dgm:prSet/>
      <dgm:spPr/>
      <dgm:t>
        <a:bodyPr/>
        <a:lstStyle/>
        <a:p>
          <a:endParaRPr lang="en-US" sz="2800"/>
        </a:p>
      </dgm:t>
    </dgm:pt>
    <dgm:pt modelId="{0245E361-4176-D344-8D84-258B35558477}">
      <dgm:prSet phldrT="[Text]" custT="1"/>
      <dgm:spPr/>
      <dgm:t>
        <a:bodyPr/>
        <a:lstStyle/>
        <a:p>
          <a:r>
            <a:rPr lang="en-US" sz="2000" dirty="0" smtClean="0"/>
            <a:t>Multiply </a:t>
          </a:r>
          <a:r>
            <a:rPr lang="en-US" sz="2000" dirty="0" err="1" smtClean="0"/>
            <a:t>Filterbank</a:t>
          </a:r>
          <a:r>
            <a:rPr lang="en-US" sz="2000" dirty="0" smtClean="0"/>
            <a:t>(20-40)</a:t>
          </a:r>
          <a:r>
            <a:rPr lang="en-US" sz="2000" baseline="0" dirty="0" smtClean="0"/>
            <a:t> by </a:t>
          </a:r>
          <a:r>
            <a:rPr lang="en-US" sz="2000" baseline="0" dirty="0" err="1" smtClean="0"/>
            <a:t>Periodogram</a:t>
          </a:r>
          <a:r>
            <a:rPr lang="en-US" sz="2000" baseline="0" dirty="0" smtClean="0"/>
            <a:t> Estimate</a:t>
          </a:r>
          <a:endParaRPr lang="en-US" sz="2000" dirty="0"/>
        </a:p>
      </dgm:t>
    </dgm:pt>
    <dgm:pt modelId="{40CB1FEF-4627-464B-A66F-5B9595BA1183}" type="parTrans" cxnId="{9862DB69-F92D-4B4A-97EA-2DE297FF165C}">
      <dgm:prSet/>
      <dgm:spPr/>
      <dgm:t>
        <a:bodyPr/>
        <a:lstStyle/>
        <a:p>
          <a:endParaRPr lang="en-US" sz="2800"/>
        </a:p>
      </dgm:t>
    </dgm:pt>
    <dgm:pt modelId="{28093880-2E96-F945-8BCE-83750E944520}" type="sibTrans" cxnId="{9862DB69-F92D-4B4A-97EA-2DE297FF165C}">
      <dgm:prSet/>
      <dgm:spPr/>
      <dgm:t>
        <a:bodyPr/>
        <a:lstStyle/>
        <a:p>
          <a:endParaRPr lang="en-US" sz="2800"/>
        </a:p>
      </dgm:t>
    </dgm:pt>
    <dgm:pt modelId="{B3E245CA-7B5F-7241-8479-02CF3F6CD327}" type="pres">
      <dgm:prSet presAssocID="{5D962A70-80D2-C94A-8893-E9CB78B7A34A}" presName="Name0" presStyleCnt="0">
        <dgm:presLayoutVars>
          <dgm:dir/>
          <dgm:animLvl val="lvl"/>
          <dgm:resizeHandles val="exact"/>
        </dgm:presLayoutVars>
      </dgm:prSet>
      <dgm:spPr/>
    </dgm:pt>
    <dgm:pt modelId="{C2ABF85A-3416-5A41-B899-DB7FDE638834}" type="pres">
      <dgm:prSet presAssocID="{D14E4E65-62BB-904D-B742-8A3D34A894FF}" presName="boxAndChildren" presStyleCnt="0"/>
      <dgm:spPr/>
    </dgm:pt>
    <dgm:pt modelId="{80CA9095-25F3-C343-9661-E11B42659C26}" type="pres">
      <dgm:prSet presAssocID="{D14E4E65-62BB-904D-B742-8A3D34A894FF}" presName="parentTextBox" presStyleLbl="node1" presStyleIdx="0" presStyleCnt="3"/>
      <dgm:spPr/>
    </dgm:pt>
    <dgm:pt modelId="{92626C47-467B-D14C-B1EB-7E29CEF61E20}" type="pres">
      <dgm:prSet presAssocID="{D14E4E65-62BB-904D-B742-8A3D34A894FF}" presName="entireBox" presStyleLbl="node1" presStyleIdx="0" presStyleCnt="3" custScaleY="153670"/>
      <dgm:spPr/>
    </dgm:pt>
    <dgm:pt modelId="{036191B9-94BC-464E-B7A7-BD4A4BF03566}" type="pres">
      <dgm:prSet presAssocID="{D14E4E65-62BB-904D-B742-8A3D34A894FF}" presName="descendantBox" presStyleCnt="0"/>
      <dgm:spPr/>
    </dgm:pt>
    <dgm:pt modelId="{BF581EFA-BE57-1E43-84F3-264462F7F7EF}" type="pres">
      <dgm:prSet presAssocID="{0245E361-4176-D344-8D84-258B35558477}" presName="childTextBox" presStyleLbl="fgAccFollowNode1" presStyleIdx="0" presStyleCnt="3" custScaleY="136592" custLinFactNeighborY="45512">
        <dgm:presLayoutVars>
          <dgm:bulletEnabled val="1"/>
        </dgm:presLayoutVars>
      </dgm:prSet>
      <dgm:spPr/>
    </dgm:pt>
    <dgm:pt modelId="{1839DE2C-72E2-884B-9ECA-031F5E595DF5}" type="pres">
      <dgm:prSet presAssocID="{469EC880-579F-074E-811F-DC2BA8B03E91}" presName="sp" presStyleCnt="0"/>
      <dgm:spPr/>
    </dgm:pt>
    <dgm:pt modelId="{7CAFDF38-E2E4-8A4A-8860-F540C75C90C6}" type="pres">
      <dgm:prSet presAssocID="{1B2DD682-9171-6844-84D6-C72067741A2B}" presName="arrowAndChildren" presStyleCnt="0"/>
      <dgm:spPr/>
    </dgm:pt>
    <dgm:pt modelId="{8BF83093-6E14-714C-B01C-11ABBD3C03AC}" type="pres">
      <dgm:prSet presAssocID="{1B2DD682-9171-6844-84D6-C72067741A2B}" presName="parentTextArrow" presStyleLbl="node1" presStyleIdx="0" presStyleCnt="3"/>
      <dgm:spPr/>
    </dgm:pt>
    <dgm:pt modelId="{60168DB4-D714-5342-A985-8582EC60D3BB}" type="pres">
      <dgm:prSet presAssocID="{1B2DD682-9171-6844-84D6-C72067741A2B}" presName="arrow" presStyleLbl="node1" presStyleIdx="1" presStyleCnt="3" custScaleY="254124"/>
      <dgm:spPr/>
    </dgm:pt>
    <dgm:pt modelId="{F6F51AFC-D3F9-EC4E-B180-DBC59FCB468D}" type="pres">
      <dgm:prSet presAssocID="{1B2DD682-9171-6844-84D6-C72067741A2B}" presName="descendantArrow" presStyleCnt="0"/>
      <dgm:spPr/>
    </dgm:pt>
    <dgm:pt modelId="{25C8142E-3FF5-C242-95B4-EAAC74D17A6E}" type="pres">
      <dgm:prSet presAssocID="{41E255B9-8FEB-FA45-A1CD-5097EA6855C6}" presName="childTextArrow" presStyleLbl="fgAccFollowNode1" presStyleIdx="1" presStyleCnt="3" custScaleY="283538" custLinFactNeighborX="-49" custLinFactNeighborY="-21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AF382-E97A-E444-B826-B2C17C70F603}" type="pres">
      <dgm:prSet presAssocID="{9D3848C6-FBA3-3040-B4C6-9A1E8583C093}" presName="sp" presStyleCnt="0"/>
      <dgm:spPr/>
    </dgm:pt>
    <dgm:pt modelId="{864FF9CD-ADF4-6E45-A469-EBDAECBCCB16}" type="pres">
      <dgm:prSet presAssocID="{A0E9EF66-B879-FC45-8CA1-2F66FA66F4C2}" presName="arrowAndChildren" presStyleCnt="0"/>
      <dgm:spPr/>
    </dgm:pt>
    <dgm:pt modelId="{071EE121-7557-B443-B212-9266B11BBBBE}" type="pres">
      <dgm:prSet presAssocID="{A0E9EF66-B879-FC45-8CA1-2F66FA66F4C2}" presName="parentTextArrow" presStyleLbl="node1" presStyleIdx="1" presStyleCnt="3"/>
      <dgm:spPr/>
    </dgm:pt>
    <dgm:pt modelId="{CD125586-EF10-FD48-86E4-B8C1801B4B7D}" type="pres">
      <dgm:prSet presAssocID="{A0E9EF66-B879-FC45-8CA1-2F66FA66F4C2}" presName="arrow" presStyleLbl="node1" presStyleIdx="2" presStyleCnt="3" custScaleY="144134"/>
      <dgm:spPr/>
    </dgm:pt>
    <dgm:pt modelId="{44DB943C-E6F2-7442-8508-A98DF36B49A5}" type="pres">
      <dgm:prSet presAssocID="{A0E9EF66-B879-FC45-8CA1-2F66FA66F4C2}" presName="descendantArrow" presStyleCnt="0"/>
      <dgm:spPr/>
    </dgm:pt>
    <dgm:pt modelId="{E13A2B19-14BC-9C46-9A80-479A1061A22F}" type="pres">
      <dgm:prSet presAssocID="{425FF647-FC12-FA49-BAFC-D3A33A1D385C}" presName="childTextArrow" presStyleLbl="fgAccFollowNode1" presStyleIdx="2" presStyleCnt="3" custScaleY="137002" custLinFactNeighborY="5537">
        <dgm:presLayoutVars>
          <dgm:bulletEnabled val="1"/>
        </dgm:presLayoutVars>
      </dgm:prSet>
      <dgm:spPr/>
    </dgm:pt>
  </dgm:ptLst>
  <dgm:cxnLst>
    <dgm:cxn modelId="{448B6C10-4BD8-7942-AA92-0B4E23862682}" srcId="{A0E9EF66-B879-FC45-8CA1-2F66FA66F4C2}" destId="{425FF647-FC12-FA49-BAFC-D3A33A1D385C}" srcOrd="0" destOrd="0" parTransId="{55771F80-9B0E-AE43-87AE-F7C4959E20B9}" sibTransId="{B265D61B-680F-9E40-A5AD-15AF1F4887A9}"/>
    <dgm:cxn modelId="{9544F78B-67A5-174D-BDF4-78E2B09ABEB1}" srcId="{5D962A70-80D2-C94A-8893-E9CB78B7A34A}" destId="{1B2DD682-9171-6844-84D6-C72067741A2B}" srcOrd="1" destOrd="0" parTransId="{087FF464-9FDC-CD4C-8EB5-2DD48455CEB5}" sibTransId="{469EC880-579F-074E-811F-DC2BA8B03E91}"/>
    <dgm:cxn modelId="{3C0D8097-04C5-4D40-80DC-EB9645E3B6F1}" type="presOf" srcId="{5D962A70-80D2-C94A-8893-E9CB78B7A34A}" destId="{B3E245CA-7B5F-7241-8479-02CF3F6CD327}" srcOrd="0" destOrd="0" presId="urn:microsoft.com/office/officeart/2005/8/layout/process4"/>
    <dgm:cxn modelId="{87CBC3F0-5776-DE4A-AEB9-A30F1D5DFB29}" type="presOf" srcId="{41E255B9-8FEB-FA45-A1CD-5097EA6855C6}" destId="{25C8142E-3FF5-C242-95B4-EAAC74D17A6E}" srcOrd="0" destOrd="0" presId="urn:microsoft.com/office/officeart/2005/8/layout/process4"/>
    <dgm:cxn modelId="{B4EAB8D5-7CBC-EC44-B6F2-B048ED32297C}" type="presOf" srcId="{D14E4E65-62BB-904D-B742-8A3D34A894FF}" destId="{80CA9095-25F3-C343-9661-E11B42659C26}" srcOrd="0" destOrd="0" presId="urn:microsoft.com/office/officeart/2005/8/layout/process4"/>
    <dgm:cxn modelId="{9862DB69-F92D-4B4A-97EA-2DE297FF165C}" srcId="{D14E4E65-62BB-904D-B742-8A3D34A894FF}" destId="{0245E361-4176-D344-8D84-258B35558477}" srcOrd="0" destOrd="0" parTransId="{40CB1FEF-4627-464B-A66F-5B9595BA1183}" sibTransId="{28093880-2E96-F945-8BCE-83750E944520}"/>
    <dgm:cxn modelId="{D852DCA3-5F40-1C4B-9F01-BC4899E7DA40}" type="presOf" srcId="{A0E9EF66-B879-FC45-8CA1-2F66FA66F4C2}" destId="{071EE121-7557-B443-B212-9266B11BBBBE}" srcOrd="0" destOrd="0" presId="urn:microsoft.com/office/officeart/2005/8/layout/process4"/>
    <dgm:cxn modelId="{851769A0-1C91-1D48-8FCC-6323E6B385E7}" type="presOf" srcId="{A0E9EF66-B879-FC45-8CA1-2F66FA66F4C2}" destId="{CD125586-EF10-FD48-86E4-B8C1801B4B7D}" srcOrd="1" destOrd="0" presId="urn:microsoft.com/office/officeart/2005/8/layout/process4"/>
    <dgm:cxn modelId="{DA5819B3-B58C-B540-9C67-32FDEA66823C}" type="presOf" srcId="{D14E4E65-62BB-904D-B742-8A3D34A894FF}" destId="{92626C47-467B-D14C-B1EB-7E29CEF61E20}" srcOrd="1" destOrd="0" presId="urn:microsoft.com/office/officeart/2005/8/layout/process4"/>
    <dgm:cxn modelId="{97CA7F7B-A83B-344B-A72F-89F1B80846CC}" type="presOf" srcId="{1B2DD682-9171-6844-84D6-C72067741A2B}" destId="{8BF83093-6E14-714C-B01C-11ABBD3C03AC}" srcOrd="0" destOrd="0" presId="urn:microsoft.com/office/officeart/2005/8/layout/process4"/>
    <dgm:cxn modelId="{F65A1F8F-8CF4-F74B-8FFD-C0CD1604AB4A}" type="presOf" srcId="{425FF647-FC12-FA49-BAFC-D3A33A1D385C}" destId="{E13A2B19-14BC-9C46-9A80-479A1061A22F}" srcOrd="0" destOrd="0" presId="urn:microsoft.com/office/officeart/2005/8/layout/process4"/>
    <dgm:cxn modelId="{4E861878-8A1A-FE48-BE1F-ED0C232C7814}" srcId="{5D962A70-80D2-C94A-8893-E9CB78B7A34A}" destId="{D14E4E65-62BB-904D-B742-8A3D34A894FF}" srcOrd="2" destOrd="0" parTransId="{E0D9658C-A97A-1142-8975-076AAA931741}" sibTransId="{419077BA-7A2E-6A47-B6F0-350758A6C562}"/>
    <dgm:cxn modelId="{552B5AD1-D2BC-3D45-B83E-345C907EB6B9}" type="presOf" srcId="{0245E361-4176-D344-8D84-258B35558477}" destId="{BF581EFA-BE57-1E43-84F3-264462F7F7EF}" srcOrd="0" destOrd="0" presId="urn:microsoft.com/office/officeart/2005/8/layout/process4"/>
    <dgm:cxn modelId="{6FFE2853-2D52-C242-BD3D-2DADDADEB99B}" type="presOf" srcId="{1B2DD682-9171-6844-84D6-C72067741A2B}" destId="{60168DB4-D714-5342-A985-8582EC60D3BB}" srcOrd="1" destOrd="0" presId="urn:microsoft.com/office/officeart/2005/8/layout/process4"/>
    <dgm:cxn modelId="{A274FBBC-9F61-EC4F-A3A1-CD9D0B23D411}" srcId="{5D962A70-80D2-C94A-8893-E9CB78B7A34A}" destId="{A0E9EF66-B879-FC45-8CA1-2F66FA66F4C2}" srcOrd="0" destOrd="0" parTransId="{988D0429-116F-D74A-99BE-120783D0A1FE}" sibTransId="{9D3848C6-FBA3-3040-B4C6-9A1E8583C093}"/>
    <dgm:cxn modelId="{C2E33846-A64D-ED48-9DAE-BD0F72E91581}" srcId="{1B2DD682-9171-6844-84D6-C72067741A2B}" destId="{41E255B9-8FEB-FA45-A1CD-5097EA6855C6}" srcOrd="0" destOrd="0" parTransId="{F026B8E8-5B3A-E944-A594-FD5802F54F82}" sibTransId="{7A6A639F-3BEE-F440-B4FC-56C5F70238AD}"/>
    <dgm:cxn modelId="{210E17CE-6CDB-A14E-A33B-D6AFE449879D}" type="presParOf" srcId="{B3E245CA-7B5F-7241-8479-02CF3F6CD327}" destId="{C2ABF85A-3416-5A41-B899-DB7FDE638834}" srcOrd="0" destOrd="0" presId="urn:microsoft.com/office/officeart/2005/8/layout/process4"/>
    <dgm:cxn modelId="{FA987FA0-6368-504E-9C3D-D2257EFF43D2}" type="presParOf" srcId="{C2ABF85A-3416-5A41-B899-DB7FDE638834}" destId="{80CA9095-25F3-C343-9661-E11B42659C26}" srcOrd="0" destOrd="0" presId="urn:microsoft.com/office/officeart/2005/8/layout/process4"/>
    <dgm:cxn modelId="{8F559C0A-C48E-2F4A-BABB-37FF32504D7C}" type="presParOf" srcId="{C2ABF85A-3416-5A41-B899-DB7FDE638834}" destId="{92626C47-467B-D14C-B1EB-7E29CEF61E20}" srcOrd="1" destOrd="0" presId="urn:microsoft.com/office/officeart/2005/8/layout/process4"/>
    <dgm:cxn modelId="{B9515EF8-0320-E741-886F-3071AF7A6C3E}" type="presParOf" srcId="{C2ABF85A-3416-5A41-B899-DB7FDE638834}" destId="{036191B9-94BC-464E-B7A7-BD4A4BF03566}" srcOrd="2" destOrd="0" presId="urn:microsoft.com/office/officeart/2005/8/layout/process4"/>
    <dgm:cxn modelId="{21769423-524D-BB4B-AAA8-B00E4E79EB4C}" type="presParOf" srcId="{036191B9-94BC-464E-B7A7-BD4A4BF03566}" destId="{BF581EFA-BE57-1E43-84F3-264462F7F7EF}" srcOrd="0" destOrd="0" presId="urn:microsoft.com/office/officeart/2005/8/layout/process4"/>
    <dgm:cxn modelId="{CE8012D6-8579-CA47-908E-79E61B543658}" type="presParOf" srcId="{B3E245CA-7B5F-7241-8479-02CF3F6CD327}" destId="{1839DE2C-72E2-884B-9ECA-031F5E595DF5}" srcOrd="1" destOrd="0" presId="urn:microsoft.com/office/officeart/2005/8/layout/process4"/>
    <dgm:cxn modelId="{6BC07723-F52B-464D-8BB4-95A3D3663C81}" type="presParOf" srcId="{B3E245CA-7B5F-7241-8479-02CF3F6CD327}" destId="{7CAFDF38-E2E4-8A4A-8860-F540C75C90C6}" srcOrd="2" destOrd="0" presId="urn:microsoft.com/office/officeart/2005/8/layout/process4"/>
    <dgm:cxn modelId="{394592FB-58D9-A741-81C9-91530AFEB792}" type="presParOf" srcId="{7CAFDF38-E2E4-8A4A-8860-F540C75C90C6}" destId="{8BF83093-6E14-714C-B01C-11ABBD3C03AC}" srcOrd="0" destOrd="0" presId="urn:microsoft.com/office/officeart/2005/8/layout/process4"/>
    <dgm:cxn modelId="{94E842A0-B864-074E-80C2-92AD4D02E790}" type="presParOf" srcId="{7CAFDF38-E2E4-8A4A-8860-F540C75C90C6}" destId="{60168DB4-D714-5342-A985-8582EC60D3BB}" srcOrd="1" destOrd="0" presId="urn:microsoft.com/office/officeart/2005/8/layout/process4"/>
    <dgm:cxn modelId="{13A8AC9D-C5EC-B44A-BD26-A1426E869262}" type="presParOf" srcId="{7CAFDF38-E2E4-8A4A-8860-F540C75C90C6}" destId="{F6F51AFC-D3F9-EC4E-B180-DBC59FCB468D}" srcOrd="2" destOrd="0" presId="urn:microsoft.com/office/officeart/2005/8/layout/process4"/>
    <dgm:cxn modelId="{F41E127F-AFFF-E147-B033-FF47B0B19C8F}" type="presParOf" srcId="{F6F51AFC-D3F9-EC4E-B180-DBC59FCB468D}" destId="{25C8142E-3FF5-C242-95B4-EAAC74D17A6E}" srcOrd="0" destOrd="0" presId="urn:microsoft.com/office/officeart/2005/8/layout/process4"/>
    <dgm:cxn modelId="{CF6A307A-FAC5-774B-84FF-84801151411E}" type="presParOf" srcId="{B3E245CA-7B5F-7241-8479-02CF3F6CD327}" destId="{242AF382-E97A-E444-B826-B2C17C70F603}" srcOrd="3" destOrd="0" presId="urn:microsoft.com/office/officeart/2005/8/layout/process4"/>
    <dgm:cxn modelId="{9998A498-C92A-2247-9C4C-EE3261EFF155}" type="presParOf" srcId="{B3E245CA-7B5F-7241-8479-02CF3F6CD327}" destId="{864FF9CD-ADF4-6E45-A469-EBDAECBCCB16}" srcOrd="4" destOrd="0" presId="urn:microsoft.com/office/officeart/2005/8/layout/process4"/>
    <dgm:cxn modelId="{B4B12958-EE18-514D-B5FA-8FBD5627E618}" type="presParOf" srcId="{864FF9CD-ADF4-6E45-A469-EBDAECBCCB16}" destId="{071EE121-7557-B443-B212-9266B11BBBBE}" srcOrd="0" destOrd="0" presId="urn:microsoft.com/office/officeart/2005/8/layout/process4"/>
    <dgm:cxn modelId="{FDF092CD-D03D-8C44-8CF1-6B2F06504E8E}" type="presParOf" srcId="{864FF9CD-ADF4-6E45-A469-EBDAECBCCB16}" destId="{CD125586-EF10-FD48-86E4-B8C1801B4B7D}" srcOrd="1" destOrd="0" presId="urn:microsoft.com/office/officeart/2005/8/layout/process4"/>
    <dgm:cxn modelId="{446ACE2B-CFB5-6940-B6F2-103B56C2384E}" type="presParOf" srcId="{864FF9CD-ADF4-6E45-A469-EBDAECBCCB16}" destId="{44DB943C-E6F2-7442-8508-A98DF36B49A5}" srcOrd="2" destOrd="0" presId="urn:microsoft.com/office/officeart/2005/8/layout/process4"/>
    <dgm:cxn modelId="{EA13E894-38E0-2146-B8AD-E27AECBBD24B}" type="presParOf" srcId="{44DB943C-E6F2-7442-8508-A98DF36B49A5}" destId="{E13A2B19-14BC-9C46-9A80-479A1061A22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072882-2DED-0A47-B547-C5D970937CC2}" type="doc">
      <dgm:prSet loTypeId="urn:microsoft.com/office/officeart/2005/8/layout/process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C09FDA-737B-BA45-8006-822B5C549E44}">
      <dgm:prSet phldrT="[Text]"/>
      <dgm:spPr/>
      <dgm:t>
        <a:bodyPr/>
        <a:lstStyle/>
        <a:p>
          <a:r>
            <a:rPr lang="en-US" dirty="0" smtClean="0"/>
            <a:t>FOURIER TRANSFORM</a:t>
          </a:r>
          <a:endParaRPr lang="en-US" dirty="0"/>
        </a:p>
      </dgm:t>
    </dgm:pt>
    <dgm:pt modelId="{D4800D47-1CC4-904F-94D3-9B454F491729}" type="parTrans" cxnId="{E7361362-A604-1847-A25F-121DDED4DA3A}">
      <dgm:prSet/>
      <dgm:spPr/>
      <dgm:t>
        <a:bodyPr/>
        <a:lstStyle/>
        <a:p>
          <a:endParaRPr lang="en-US"/>
        </a:p>
      </dgm:t>
    </dgm:pt>
    <dgm:pt modelId="{6643D6EA-FC40-4A42-9548-B370A6D5A1EC}" type="sibTrans" cxnId="{E7361362-A604-1847-A25F-121DDED4DA3A}">
      <dgm:prSet/>
      <dgm:spPr/>
      <dgm:t>
        <a:bodyPr/>
        <a:lstStyle/>
        <a:p>
          <a:endParaRPr lang="en-US"/>
        </a:p>
      </dgm:t>
    </dgm:pt>
    <dgm:pt modelId="{85B15364-22A0-E043-AF8C-E06A9840B05E}">
      <dgm:prSet phldrT="[Text]"/>
      <dgm:spPr/>
      <dgm:t>
        <a:bodyPr/>
        <a:lstStyle/>
        <a:p>
          <a:r>
            <a:rPr lang="en-US" dirty="0" smtClean="0"/>
            <a:t>FFT of </a:t>
          </a:r>
          <a:r>
            <a:rPr lang="en-US" dirty="0" smtClean="0"/>
            <a:t>32ms </a:t>
          </a:r>
          <a:r>
            <a:rPr lang="en-US" dirty="0" smtClean="0"/>
            <a:t>Audio Samples</a:t>
          </a:r>
          <a:endParaRPr lang="en-US" dirty="0"/>
        </a:p>
      </dgm:t>
    </dgm:pt>
    <dgm:pt modelId="{FBF9C497-8E9A-AE44-B148-5FE9A53BE85E}" type="parTrans" cxnId="{1E62446B-2B5D-5C4F-AAE2-BF431D1DC90F}">
      <dgm:prSet/>
      <dgm:spPr/>
      <dgm:t>
        <a:bodyPr/>
        <a:lstStyle/>
        <a:p>
          <a:endParaRPr lang="en-US"/>
        </a:p>
      </dgm:t>
    </dgm:pt>
    <dgm:pt modelId="{311F9B2B-5743-6D4D-AC6B-10F6F3E57BE6}" type="sibTrans" cxnId="{1E62446B-2B5D-5C4F-AAE2-BF431D1DC90F}">
      <dgm:prSet/>
      <dgm:spPr/>
      <dgm:t>
        <a:bodyPr/>
        <a:lstStyle/>
        <a:p>
          <a:endParaRPr lang="en-US"/>
        </a:p>
      </dgm:t>
    </dgm:pt>
    <dgm:pt modelId="{3A362407-7202-574C-A467-FDFA039B3567}">
      <dgm:prSet phldrT="[Text]"/>
      <dgm:spPr/>
      <dgm:t>
        <a:bodyPr/>
        <a:lstStyle/>
        <a:p>
          <a:r>
            <a:rPr lang="en-US" dirty="0" smtClean="0"/>
            <a:t>BUILD NOISE PROFILE</a:t>
          </a:r>
          <a:endParaRPr lang="en-US" dirty="0"/>
        </a:p>
      </dgm:t>
    </dgm:pt>
    <dgm:pt modelId="{F47EA06B-3C51-0548-BDF6-7D0183167071}" type="parTrans" cxnId="{DAC2088E-2225-F341-83E1-762E4EC99235}">
      <dgm:prSet/>
      <dgm:spPr/>
      <dgm:t>
        <a:bodyPr/>
        <a:lstStyle/>
        <a:p>
          <a:endParaRPr lang="en-US"/>
        </a:p>
      </dgm:t>
    </dgm:pt>
    <dgm:pt modelId="{64490E38-19CE-0E40-B313-6AA8BBE99749}" type="sibTrans" cxnId="{DAC2088E-2225-F341-83E1-762E4EC99235}">
      <dgm:prSet/>
      <dgm:spPr/>
      <dgm:t>
        <a:bodyPr/>
        <a:lstStyle/>
        <a:p>
          <a:endParaRPr lang="en-US"/>
        </a:p>
      </dgm:t>
    </dgm:pt>
    <dgm:pt modelId="{23E3D081-1281-BC49-A39C-2C493841B721}">
      <dgm:prSet phldrT="[Text]"/>
      <dgm:spPr/>
      <dgm:t>
        <a:bodyPr/>
        <a:lstStyle/>
        <a:p>
          <a:r>
            <a:rPr lang="en-US" dirty="0" smtClean="0"/>
            <a:t>Update</a:t>
          </a:r>
          <a:r>
            <a:rPr lang="en-US" baseline="0" dirty="0" smtClean="0"/>
            <a:t> the computed Noise Profile</a:t>
          </a:r>
          <a:endParaRPr lang="en-US" dirty="0"/>
        </a:p>
      </dgm:t>
    </dgm:pt>
    <dgm:pt modelId="{B7C19990-FD1F-294D-86B8-E3CE22D03FB4}" type="parTrans" cxnId="{9E8967A4-7FFA-C543-82AE-1B7B309C1CF9}">
      <dgm:prSet/>
      <dgm:spPr/>
      <dgm:t>
        <a:bodyPr/>
        <a:lstStyle/>
        <a:p>
          <a:endParaRPr lang="en-US"/>
        </a:p>
      </dgm:t>
    </dgm:pt>
    <dgm:pt modelId="{F04F6CB9-465D-3044-88CF-FDA9946767A1}" type="sibTrans" cxnId="{9E8967A4-7FFA-C543-82AE-1B7B309C1CF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15C5A9B-0E14-7343-886E-8244D9B1FD38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lang="en-US" sz="1600" b="0" i="1" smtClean="0">
                        <a:latin typeface="Cambria Math" charset="0"/>
                      </a:rPr>
                      <m:t> [</m:t>
                    </m:r>
                    <m:r>
                      <a:rPr lang="en-US" sz="1600" b="0" i="1" smtClean="0">
                        <a:latin typeface="Cambria Math" charset="0"/>
                      </a:rPr>
                      <m:t>𝑆𝑢𝑚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sz="1600" b="0" i="1" smtClean="0">
                        <a:latin typeface="Cambria Math" charset="0"/>
                      </a:rPr>
                      <m:t>𝑜𝑓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sz="1600" b="0" i="1" smtClean="0">
                        <a:latin typeface="Cambria Math" charset="0"/>
                      </a:rPr>
                      <m:t>𝐹𝐹𝑇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sz="1600" b="0" i="1" smtClean="0">
                        <a:latin typeface="Cambria Math" charset="0"/>
                      </a:rPr>
                      <m:t>𝐶𝑜𝑚𝑝𝑜𝑛𝑒𝑛𝑡</m:t>
                    </m:r>
                    <m:r>
                      <a:rPr lang="en-US" sz="1600" b="0" i="1" smtClean="0">
                        <a:latin typeface="Cambria Math" charset="0"/>
                      </a:rPr>
                      <m:t> &gt;10 </m:t>
                    </m:r>
                    <m:r>
                      <a:rPr lang="en-US" sz="1600" b="0" i="1" smtClean="0">
                        <a:latin typeface="Cambria Math" charset="0"/>
                      </a:rPr>
                      <m:t>𝑓𝑟𝑎𝑚𝑒𝑠</m:t>
                    </m:r>
                    <m:r>
                      <a:rPr lang="en-US" sz="1600" b="0" i="1" smtClean="0">
                        <a:latin typeface="Cambria Math" charset="0"/>
                      </a:rPr>
                      <m:t>]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B15C5A9B-0E14-7343-886E-8244D9B1FD38}">
          <dgm:prSet phldrT="[Text]" custT="1"/>
          <dgm:spPr/>
          <dgm:t>
            <a:bodyPr/>
            <a:lstStyle/>
            <a:p>
              <a:r>
                <a:rPr lang="en-US" sz="1600" b="0" i="0" smtClean="0">
                  <a:latin typeface="Cambria Math" charset="0"/>
                </a:rPr>
                <a:t>1/𝑁  [𝑆𝑢𝑚 𝑜𝑓 𝐹𝐹𝑇 𝐶𝑜𝑚𝑝𝑜𝑛𝑒𝑛𝑡 &gt;10 𝑓𝑟𝑎𝑚𝑒𝑠]</a:t>
              </a:r>
              <a:endParaRPr lang="en-US" sz="1600" dirty="0"/>
            </a:p>
          </dgm:t>
        </dgm:pt>
      </mc:Fallback>
    </mc:AlternateContent>
    <dgm:pt modelId="{D4924528-38D4-2E43-84B6-0390148CE019}" type="sibTrans" cxnId="{4DB977C8-1CE2-F146-A5A3-6155D0F158D0}">
      <dgm:prSet/>
      <dgm:spPr/>
      <dgm:t>
        <a:bodyPr/>
        <a:lstStyle/>
        <a:p>
          <a:endParaRPr lang="en-US"/>
        </a:p>
      </dgm:t>
    </dgm:pt>
    <dgm:pt modelId="{ADEABDBE-C179-B64E-B7AD-3E9600F303EF}" type="parTrans" cxnId="{4DB977C8-1CE2-F146-A5A3-6155D0F158D0}">
      <dgm:prSet/>
      <dgm:spPr/>
      <dgm:t>
        <a:bodyPr/>
        <a:lstStyle/>
        <a:p>
          <a:endParaRPr lang="en-US"/>
        </a:p>
      </dgm:t>
    </dgm:pt>
    <dgm:pt modelId="{A57F67BD-D394-C648-9C82-016E7EAE0266}">
      <dgm:prSet phldrT="[Text]"/>
      <dgm:spPr/>
      <dgm:t>
        <a:bodyPr/>
        <a:lstStyle/>
        <a:p>
          <a:r>
            <a:rPr lang="en-US" dirty="0" smtClean="0"/>
            <a:t>AVERAGE OVER TIME</a:t>
          </a:r>
          <a:endParaRPr lang="en-US" dirty="0"/>
        </a:p>
      </dgm:t>
    </dgm:pt>
    <dgm:pt modelId="{DE00B9F9-FF6B-D045-B092-273E58BA450A}" type="sibTrans" cxnId="{ABC24193-C328-5D4F-B702-201A02FCEF65}">
      <dgm:prSet/>
      <dgm:spPr/>
      <dgm:t>
        <a:bodyPr/>
        <a:lstStyle/>
        <a:p>
          <a:endParaRPr lang="en-US"/>
        </a:p>
      </dgm:t>
    </dgm:pt>
    <dgm:pt modelId="{6F435EE7-C592-B04F-BD5F-FD3D0FDD9240}" type="parTrans" cxnId="{ABC24193-C328-5D4F-B702-201A02FCEF65}">
      <dgm:prSet/>
      <dgm:spPr/>
      <dgm:t>
        <a:bodyPr/>
        <a:lstStyle/>
        <a:p>
          <a:endParaRPr lang="en-US"/>
        </a:p>
      </dgm:t>
    </dgm:pt>
    <dgm:pt modelId="{0E52EF15-32BE-384F-B51D-8F93230AD07B}" type="pres">
      <dgm:prSet presAssocID="{7D072882-2DED-0A47-B547-C5D970937C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C10BBB-ADA1-9149-B400-7EE68454BC8C}" type="pres">
      <dgm:prSet presAssocID="{3A362407-7202-574C-A467-FDFA039B3567}" presName="boxAndChildren" presStyleCnt="0"/>
      <dgm:spPr/>
    </dgm:pt>
    <dgm:pt modelId="{4B99C41D-69F3-F742-81C6-1E4F5FF4769A}" type="pres">
      <dgm:prSet presAssocID="{3A362407-7202-574C-A467-FDFA039B3567}" presName="parentTextBox" presStyleLbl="node1" presStyleIdx="0" presStyleCnt="3"/>
      <dgm:spPr/>
      <dgm:t>
        <a:bodyPr/>
        <a:lstStyle/>
        <a:p>
          <a:endParaRPr lang="en-US"/>
        </a:p>
      </dgm:t>
    </dgm:pt>
    <dgm:pt modelId="{730BE693-9E57-634C-B78D-D48331E1CAB3}" type="pres">
      <dgm:prSet presAssocID="{3A362407-7202-574C-A467-FDFA039B3567}" presName="entireBox" presStyleLbl="node1" presStyleIdx="0" presStyleCnt="3"/>
      <dgm:spPr/>
      <dgm:t>
        <a:bodyPr/>
        <a:lstStyle/>
        <a:p>
          <a:endParaRPr lang="en-US"/>
        </a:p>
      </dgm:t>
    </dgm:pt>
    <dgm:pt modelId="{38DCF918-5217-B04B-BF08-C28C9A3A0AFE}" type="pres">
      <dgm:prSet presAssocID="{3A362407-7202-574C-A467-FDFA039B3567}" presName="descendantBox" presStyleCnt="0"/>
      <dgm:spPr/>
    </dgm:pt>
    <dgm:pt modelId="{1FD2A9D0-9D99-A443-88A6-A5570095320A}" type="pres">
      <dgm:prSet presAssocID="{23E3D081-1281-BC49-A39C-2C493841B721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43F98-6088-7A44-8A22-AACC14E9D4C3}" type="pres">
      <dgm:prSet presAssocID="{DE00B9F9-FF6B-D045-B092-273E58BA450A}" presName="sp" presStyleCnt="0"/>
      <dgm:spPr/>
    </dgm:pt>
    <dgm:pt modelId="{DB8102A0-BB9E-3846-95A0-63425BA0FEDD}" type="pres">
      <dgm:prSet presAssocID="{A57F67BD-D394-C648-9C82-016E7EAE0266}" presName="arrowAndChildren" presStyleCnt="0"/>
      <dgm:spPr/>
    </dgm:pt>
    <dgm:pt modelId="{C4D80FE1-CA63-0749-950A-E551D8D76DBB}" type="pres">
      <dgm:prSet presAssocID="{A57F67BD-D394-C648-9C82-016E7EAE0266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B421AAEC-1770-C241-9A54-0604A722AFFC}" type="pres">
      <dgm:prSet presAssocID="{A57F67BD-D394-C648-9C82-016E7EAE0266}" presName="arrow" presStyleLbl="node1" presStyleIdx="1" presStyleCnt="3"/>
      <dgm:spPr/>
      <dgm:t>
        <a:bodyPr/>
        <a:lstStyle/>
        <a:p>
          <a:endParaRPr lang="en-US"/>
        </a:p>
      </dgm:t>
    </dgm:pt>
    <dgm:pt modelId="{7D6819FD-4743-CC4B-A4A1-D8FE611FB0A5}" type="pres">
      <dgm:prSet presAssocID="{A57F67BD-D394-C648-9C82-016E7EAE0266}" presName="descendantArrow" presStyleCnt="0"/>
      <dgm:spPr/>
    </dgm:pt>
    <dgm:pt modelId="{99395BCB-D174-B249-B385-5FE96A18EF75}" type="pres">
      <dgm:prSet presAssocID="{B15C5A9B-0E14-7343-886E-8244D9B1FD38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E3A70-6FCF-6A47-AA7F-E53A0DAFE17A}" type="pres">
      <dgm:prSet presAssocID="{6643D6EA-FC40-4A42-9548-B370A6D5A1EC}" presName="sp" presStyleCnt="0"/>
      <dgm:spPr/>
    </dgm:pt>
    <dgm:pt modelId="{46B2625A-60BD-624A-8787-C6A1B0C837FE}" type="pres">
      <dgm:prSet presAssocID="{DAC09FDA-737B-BA45-8006-822B5C549E44}" presName="arrowAndChildren" presStyleCnt="0"/>
      <dgm:spPr/>
    </dgm:pt>
    <dgm:pt modelId="{1D7A7D1A-7B82-C644-ABBC-23AF3C0283F6}" type="pres">
      <dgm:prSet presAssocID="{DAC09FDA-737B-BA45-8006-822B5C549E44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E1CF3EFC-30DC-C242-8F57-451F4BC0ECFD}" type="pres">
      <dgm:prSet presAssocID="{DAC09FDA-737B-BA45-8006-822B5C549E44}" presName="arrow" presStyleLbl="node1" presStyleIdx="2" presStyleCnt="3"/>
      <dgm:spPr/>
      <dgm:t>
        <a:bodyPr/>
        <a:lstStyle/>
        <a:p>
          <a:endParaRPr lang="en-US"/>
        </a:p>
      </dgm:t>
    </dgm:pt>
    <dgm:pt modelId="{582B77F6-B946-B149-A304-7C25E9FEFD0F}" type="pres">
      <dgm:prSet presAssocID="{DAC09FDA-737B-BA45-8006-822B5C549E44}" presName="descendantArrow" presStyleCnt="0"/>
      <dgm:spPr/>
    </dgm:pt>
    <dgm:pt modelId="{87D0A9BA-0B65-6C46-A006-4759C8CE793A}" type="pres">
      <dgm:prSet presAssocID="{85B15364-22A0-E043-AF8C-E06A9840B05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B977C8-1CE2-F146-A5A3-6155D0F158D0}" srcId="{A57F67BD-D394-C648-9C82-016E7EAE0266}" destId="{B15C5A9B-0E14-7343-886E-8244D9B1FD38}" srcOrd="0" destOrd="0" parTransId="{ADEABDBE-C179-B64E-B7AD-3E9600F303EF}" sibTransId="{D4924528-38D4-2E43-84B6-0390148CE019}"/>
    <dgm:cxn modelId="{4BD6435E-DE25-354D-924C-5CB10492FE47}" type="presOf" srcId="{DAC09FDA-737B-BA45-8006-822B5C549E44}" destId="{1D7A7D1A-7B82-C644-ABBC-23AF3C0283F6}" srcOrd="0" destOrd="0" presId="urn:microsoft.com/office/officeart/2005/8/layout/process4"/>
    <dgm:cxn modelId="{9E8967A4-7FFA-C543-82AE-1B7B309C1CF9}" srcId="{3A362407-7202-574C-A467-FDFA039B3567}" destId="{23E3D081-1281-BC49-A39C-2C493841B721}" srcOrd="0" destOrd="0" parTransId="{B7C19990-FD1F-294D-86B8-E3CE22D03FB4}" sibTransId="{F04F6CB9-465D-3044-88CF-FDA9946767A1}"/>
    <dgm:cxn modelId="{DAC2088E-2225-F341-83E1-762E4EC99235}" srcId="{7D072882-2DED-0A47-B547-C5D970937CC2}" destId="{3A362407-7202-574C-A467-FDFA039B3567}" srcOrd="2" destOrd="0" parTransId="{F47EA06B-3C51-0548-BDF6-7D0183167071}" sibTransId="{64490E38-19CE-0E40-B313-6AA8BBE99749}"/>
    <dgm:cxn modelId="{E7361362-A604-1847-A25F-121DDED4DA3A}" srcId="{7D072882-2DED-0A47-B547-C5D970937CC2}" destId="{DAC09FDA-737B-BA45-8006-822B5C549E44}" srcOrd="0" destOrd="0" parTransId="{D4800D47-1CC4-904F-94D3-9B454F491729}" sibTransId="{6643D6EA-FC40-4A42-9548-B370A6D5A1EC}"/>
    <dgm:cxn modelId="{5763B82C-0131-4E45-868F-5E221F40059E}" type="presOf" srcId="{DAC09FDA-737B-BA45-8006-822B5C549E44}" destId="{E1CF3EFC-30DC-C242-8F57-451F4BC0ECFD}" srcOrd="1" destOrd="0" presId="urn:microsoft.com/office/officeart/2005/8/layout/process4"/>
    <dgm:cxn modelId="{EB85D4CF-3C34-C142-90BB-6AB0E2E7D2DF}" type="presOf" srcId="{A57F67BD-D394-C648-9C82-016E7EAE0266}" destId="{C4D80FE1-CA63-0749-950A-E551D8D76DBB}" srcOrd="0" destOrd="0" presId="urn:microsoft.com/office/officeart/2005/8/layout/process4"/>
    <dgm:cxn modelId="{ABC24193-C328-5D4F-B702-201A02FCEF65}" srcId="{7D072882-2DED-0A47-B547-C5D970937CC2}" destId="{A57F67BD-D394-C648-9C82-016E7EAE0266}" srcOrd="1" destOrd="0" parTransId="{6F435EE7-C592-B04F-BD5F-FD3D0FDD9240}" sibTransId="{DE00B9F9-FF6B-D045-B092-273E58BA450A}"/>
    <dgm:cxn modelId="{2518F3F4-3D40-F04E-AA87-05B49A9C5B59}" type="presOf" srcId="{3A362407-7202-574C-A467-FDFA039B3567}" destId="{4B99C41D-69F3-F742-81C6-1E4F5FF4769A}" srcOrd="0" destOrd="0" presId="urn:microsoft.com/office/officeart/2005/8/layout/process4"/>
    <dgm:cxn modelId="{665FB436-7AEC-5D49-A78B-87CC2EA49170}" type="presOf" srcId="{3A362407-7202-574C-A467-FDFA039B3567}" destId="{730BE693-9E57-634C-B78D-D48331E1CAB3}" srcOrd="1" destOrd="0" presId="urn:microsoft.com/office/officeart/2005/8/layout/process4"/>
    <dgm:cxn modelId="{CC3E493D-C4EC-5947-8CE5-607514B5545D}" type="presOf" srcId="{23E3D081-1281-BC49-A39C-2C493841B721}" destId="{1FD2A9D0-9D99-A443-88A6-A5570095320A}" srcOrd="0" destOrd="0" presId="urn:microsoft.com/office/officeart/2005/8/layout/process4"/>
    <dgm:cxn modelId="{B8A076F4-5F0E-5749-93E0-A8B0D7343462}" type="presOf" srcId="{85B15364-22A0-E043-AF8C-E06A9840B05E}" destId="{87D0A9BA-0B65-6C46-A006-4759C8CE793A}" srcOrd="0" destOrd="0" presId="urn:microsoft.com/office/officeart/2005/8/layout/process4"/>
    <dgm:cxn modelId="{1E62446B-2B5D-5C4F-AAE2-BF431D1DC90F}" srcId="{DAC09FDA-737B-BA45-8006-822B5C549E44}" destId="{85B15364-22A0-E043-AF8C-E06A9840B05E}" srcOrd="0" destOrd="0" parTransId="{FBF9C497-8E9A-AE44-B148-5FE9A53BE85E}" sibTransId="{311F9B2B-5743-6D4D-AC6B-10F6F3E57BE6}"/>
    <dgm:cxn modelId="{7C8102AD-1EC6-894E-BB75-7B378E84808A}" type="presOf" srcId="{A57F67BD-D394-C648-9C82-016E7EAE0266}" destId="{B421AAEC-1770-C241-9A54-0604A722AFFC}" srcOrd="1" destOrd="0" presId="urn:microsoft.com/office/officeart/2005/8/layout/process4"/>
    <dgm:cxn modelId="{045F00F9-DB29-954A-99CA-33405958CD63}" type="presOf" srcId="{B15C5A9B-0E14-7343-886E-8244D9B1FD38}" destId="{99395BCB-D174-B249-B385-5FE96A18EF75}" srcOrd="0" destOrd="0" presId="urn:microsoft.com/office/officeart/2005/8/layout/process4"/>
    <dgm:cxn modelId="{8271AA6C-DCA4-C146-9F2C-4A0055190D3D}" type="presOf" srcId="{7D072882-2DED-0A47-B547-C5D970937CC2}" destId="{0E52EF15-32BE-384F-B51D-8F93230AD07B}" srcOrd="0" destOrd="0" presId="urn:microsoft.com/office/officeart/2005/8/layout/process4"/>
    <dgm:cxn modelId="{BE26EB39-D2EE-434A-BAFA-D3436AFEF132}" type="presParOf" srcId="{0E52EF15-32BE-384F-B51D-8F93230AD07B}" destId="{9CC10BBB-ADA1-9149-B400-7EE68454BC8C}" srcOrd="0" destOrd="0" presId="urn:microsoft.com/office/officeart/2005/8/layout/process4"/>
    <dgm:cxn modelId="{30F30C33-8570-3647-8FD9-3629CFD88249}" type="presParOf" srcId="{9CC10BBB-ADA1-9149-B400-7EE68454BC8C}" destId="{4B99C41D-69F3-F742-81C6-1E4F5FF4769A}" srcOrd="0" destOrd="0" presId="urn:microsoft.com/office/officeart/2005/8/layout/process4"/>
    <dgm:cxn modelId="{7D4BD128-8521-2C4B-B38D-7FDF4DAAC9AC}" type="presParOf" srcId="{9CC10BBB-ADA1-9149-B400-7EE68454BC8C}" destId="{730BE693-9E57-634C-B78D-D48331E1CAB3}" srcOrd="1" destOrd="0" presId="urn:microsoft.com/office/officeart/2005/8/layout/process4"/>
    <dgm:cxn modelId="{A56A344C-98A4-C840-A2E1-799C91C61848}" type="presParOf" srcId="{9CC10BBB-ADA1-9149-B400-7EE68454BC8C}" destId="{38DCF918-5217-B04B-BF08-C28C9A3A0AFE}" srcOrd="2" destOrd="0" presId="urn:microsoft.com/office/officeart/2005/8/layout/process4"/>
    <dgm:cxn modelId="{F22C1A3B-1A0D-7848-A1F9-1FA032569823}" type="presParOf" srcId="{38DCF918-5217-B04B-BF08-C28C9A3A0AFE}" destId="{1FD2A9D0-9D99-A443-88A6-A5570095320A}" srcOrd="0" destOrd="0" presId="urn:microsoft.com/office/officeart/2005/8/layout/process4"/>
    <dgm:cxn modelId="{11103283-E5A9-E945-A9A9-F40A437DAD0D}" type="presParOf" srcId="{0E52EF15-32BE-384F-B51D-8F93230AD07B}" destId="{95643F98-6088-7A44-8A22-AACC14E9D4C3}" srcOrd="1" destOrd="0" presId="urn:microsoft.com/office/officeart/2005/8/layout/process4"/>
    <dgm:cxn modelId="{1F22BF1E-5684-0345-89F2-6107D237F2B7}" type="presParOf" srcId="{0E52EF15-32BE-384F-B51D-8F93230AD07B}" destId="{DB8102A0-BB9E-3846-95A0-63425BA0FEDD}" srcOrd="2" destOrd="0" presId="urn:microsoft.com/office/officeart/2005/8/layout/process4"/>
    <dgm:cxn modelId="{7F6B80C2-BDD3-5746-B8A3-3F2690F370B3}" type="presParOf" srcId="{DB8102A0-BB9E-3846-95A0-63425BA0FEDD}" destId="{C4D80FE1-CA63-0749-950A-E551D8D76DBB}" srcOrd="0" destOrd="0" presId="urn:microsoft.com/office/officeart/2005/8/layout/process4"/>
    <dgm:cxn modelId="{90D3F615-9DC2-894E-B368-2145F09DDDFA}" type="presParOf" srcId="{DB8102A0-BB9E-3846-95A0-63425BA0FEDD}" destId="{B421AAEC-1770-C241-9A54-0604A722AFFC}" srcOrd="1" destOrd="0" presId="urn:microsoft.com/office/officeart/2005/8/layout/process4"/>
    <dgm:cxn modelId="{6C00E75B-47B4-084D-9B42-EF5DF0F7F7F7}" type="presParOf" srcId="{DB8102A0-BB9E-3846-95A0-63425BA0FEDD}" destId="{7D6819FD-4743-CC4B-A4A1-D8FE611FB0A5}" srcOrd="2" destOrd="0" presId="urn:microsoft.com/office/officeart/2005/8/layout/process4"/>
    <dgm:cxn modelId="{6D5D0EF9-8CEC-B341-B8C3-46FC235D5E1B}" type="presParOf" srcId="{7D6819FD-4743-CC4B-A4A1-D8FE611FB0A5}" destId="{99395BCB-D174-B249-B385-5FE96A18EF75}" srcOrd="0" destOrd="0" presId="urn:microsoft.com/office/officeart/2005/8/layout/process4"/>
    <dgm:cxn modelId="{CB9EEF0C-E6EE-FA45-8997-7E40EF7BFED9}" type="presParOf" srcId="{0E52EF15-32BE-384F-B51D-8F93230AD07B}" destId="{E99E3A70-6FCF-6A47-AA7F-E53A0DAFE17A}" srcOrd="3" destOrd="0" presId="urn:microsoft.com/office/officeart/2005/8/layout/process4"/>
    <dgm:cxn modelId="{C214EC81-A3E5-B04A-9C80-9E5C573C4D0D}" type="presParOf" srcId="{0E52EF15-32BE-384F-B51D-8F93230AD07B}" destId="{46B2625A-60BD-624A-8787-C6A1B0C837FE}" srcOrd="4" destOrd="0" presId="urn:microsoft.com/office/officeart/2005/8/layout/process4"/>
    <dgm:cxn modelId="{5806F028-B759-3B47-8370-0C860C457400}" type="presParOf" srcId="{46B2625A-60BD-624A-8787-C6A1B0C837FE}" destId="{1D7A7D1A-7B82-C644-ABBC-23AF3C0283F6}" srcOrd="0" destOrd="0" presId="urn:microsoft.com/office/officeart/2005/8/layout/process4"/>
    <dgm:cxn modelId="{475CA7B0-94D3-B347-ACFC-9C9FAE565432}" type="presParOf" srcId="{46B2625A-60BD-624A-8787-C6A1B0C837FE}" destId="{E1CF3EFC-30DC-C242-8F57-451F4BC0ECFD}" srcOrd="1" destOrd="0" presId="urn:microsoft.com/office/officeart/2005/8/layout/process4"/>
    <dgm:cxn modelId="{5EE0DDDC-F206-2646-9049-41E0936627B2}" type="presParOf" srcId="{46B2625A-60BD-624A-8787-C6A1B0C837FE}" destId="{582B77F6-B946-B149-A304-7C25E9FEFD0F}" srcOrd="2" destOrd="0" presId="urn:microsoft.com/office/officeart/2005/8/layout/process4"/>
    <dgm:cxn modelId="{05742862-CAD0-E442-80F2-783D1AB48B34}" type="presParOf" srcId="{582B77F6-B946-B149-A304-7C25E9FEFD0F}" destId="{87D0A9BA-0B65-6C46-A006-4759C8CE79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072882-2DED-0A47-B547-C5D970937CC2}" type="doc">
      <dgm:prSet loTypeId="urn:microsoft.com/office/officeart/2005/8/layout/process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C09FDA-737B-BA45-8006-822B5C549E44}">
      <dgm:prSet phldrT="[Text]"/>
      <dgm:spPr/>
      <dgm:t>
        <a:bodyPr/>
        <a:lstStyle/>
        <a:p>
          <a:r>
            <a:rPr lang="en-US" dirty="0" smtClean="0"/>
            <a:t>FOURIER TRANSFORM</a:t>
          </a:r>
          <a:endParaRPr lang="en-US" dirty="0"/>
        </a:p>
      </dgm:t>
    </dgm:pt>
    <dgm:pt modelId="{D4800D47-1CC4-904F-94D3-9B454F491729}" type="parTrans" cxnId="{E7361362-A604-1847-A25F-121DDED4DA3A}">
      <dgm:prSet/>
      <dgm:spPr/>
      <dgm:t>
        <a:bodyPr/>
        <a:lstStyle/>
        <a:p>
          <a:endParaRPr lang="en-US"/>
        </a:p>
      </dgm:t>
    </dgm:pt>
    <dgm:pt modelId="{6643D6EA-FC40-4A42-9548-B370A6D5A1EC}" type="sibTrans" cxnId="{E7361362-A604-1847-A25F-121DDED4DA3A}">
      <dgm:prSet/>
      <dgm:spPr/>
      <dgm:t>
        <a:bodyPr/>
        <a:lstStyle/>
        <a:p>
          <a:endParaRPr lang="en-US"/>
        </a:p>
      </dgm:t>
    </dgm:pt>
    <dgm:pt modelId="{85B15364-22A0-E043-AF8C-E06A9840B05E}">
      <dgm:prSet phldrT="[Text]"/>
      <dgm:spPr/>
      <dgm:t>
        <a:bodyPr/>
        <a:lstStyle/>
        <a:p>
          <a:r>
            <a:rPr lang="en-US" dirty="0" smtClean="0"/>
            <a:t>FFT of </a:t>
          </a:r>
          <a:r>
            <a:rPr lang="en-US" dirty="0" smtClean="0"/>
            <a:t>32ms </a:t>
          </a:r>
          <a:r>
            <a:rPr lang="en-US" dirty="0" smtClean="0"/>
            <a:t>Audio Samples</a:t>
          </a:r>
          <a:endParaRPr lang="en-US" dirty="0"/>
        </a:p>
      </dgm:t>
    </dgm:pt>
    <dgm:pt modelId="{FBF9C497-8E9A-AE44-B148-5FE9A53BE85E}" type="parTrans" cxnId="{1E62446B-2B5D-5C4F-AAE2-BF431D1DC90F}">
      <dgm:prSet/>
      <dgm:spPr/>
      <dgm:t>
        <a:bodyPr/>
        <a:lstStyle/>
        <a:p>
          <a:endParaRPr lang="en-US"/>
        </a:p>
      </dgm:t>
    </dgm:pt>
    <dgm:pt modelId="{311F9B2B-5743-6D4D-AC6B-10F6F3E57BE6}" type="sibTrans" cxnId="{1E62446B-2B5D-5C4F-AAE2-BF431D1DC90F}">
      <dgm:prSet/>
      <dgm:spPr/>
      <dgm:t>
        <a:bodyPr/>
        <a:lstStyle/>
        <a:p>
          <a:endParaRPr lang="en-US"/>
        </a:p>
      </dgm:t>
    </dgm:pt>
    <dgm:pt modelId="{3A362407-7202-574C-A467-FDFA039B3567}">
      <dgm:prSet phldrT="[Text]"/>
      <dgm:spPr/>
      <dgm:t>
        <a:bodyPr/>
        <a:lstStyle/>
        <a:p>
          <a:r>
            <a:rPr lang="en-US" dirty="0" smtClean="0"/>
            <a:t>BUILD NOISE PROFILE</a:t>
          </a:r>
          <a:endParaRPr lang="en-US" dirty="0"/>
        </a:p>
      </dgm:t>
    </dgm:pt>
    <dgm:pt modelId="{F47EA06B-3C51-0548-BDF6-7D0183167071}" type="parTrans" cxnId="{DAC2088E-2225-F341-83E1-762E4EC99235}">
      <dgm:prSet/>
      <dgm:spPr/>
      <dgm:t>
        <a:bodyPr/>
        <a:lstStyle/>
        <a:p>
          <a:endParaRPr lang="en-US"/>
        </a:p>
      </dgm:t>
    </dgm:pt>
    <dgm:pt modelId="{64490E38-19CE-0E40-B313-6AA8BBE99749}" type="sibTrans" cxnId="{DAC2088E-2225-F341-83E1-762E4EC99235}">
      <dgm:prSet/>
      <dgm:spPr/>
      <dgm:t>
        <a:bodyPr/>
        <a:lstStyle/>
        <a:p>
          <a:endParaRPr lang="en-US"/>
        </a:p>
      </dgm:t>
    </dgm:pt>
    <dgm:pt modelId="{23E3D081-1281-BC49-A39C-2C493841B721}">
      <dgm:prSet phldrT="[Text]"/>
      <dgm:spPr/>
      <dgm:t>
        <a:bodyPr/>
        <a:lstStyle/>
        <a:p>
          <a:r>
            <a:rPr lang="en-US" dirty="0" smtClean="0"/>
            <a:t>Update</a:t>
          </a:r>
          <a:r>
            <a:rPr lang="en-US" baseline="0" dirty="0" smtClean="0"/>
            <a:t> the computed Noise Profile</a:t>
          </a:r>
          <a:endParaRPr lang="en-US" dirty="0"/>
        </a:p>
      </dgm:t>
    </dgm:pt>
    <dgm:pt modelId="{B7C19990-FD1F-294D-86B8-E3CE22D03FB4}" type="parTrans" cxnId="{9E8967A4-7FFA-C543-82AE-1B7B309C1CF9}">
      <dgm:prSet/>
      <dgm:spPr/>
      <dgm:t>
        <a:bodyPr/>
        <a:lstStyle/>
        <a:p>
          <a:endParaRPr lang="en-US"/>
        </a:p>
      </dgm:t>
    </dgm:pt>
    <dgm:pt modelId="{F04F6CB9-465D-3044-88CF-FDA9946767A1}" type="sibTrans" cxnId="{9E8967A4-7FFA-C543-82AE-1B7B309C1CF9}">
      <dgm:prSet/>
      <dgm:spPr/>
      <dgm:t>
        <a:bodyPr/>
        <a:lstStyle/>
        <a:p>
          <a:endParaRPr lang="en-US"/>
        </a:p>
      </dgm:t>
    </dgm:pt>
    <dgm:pt modelId="{B15C5A9B-0E14-7343-886E-8244D9B1FD38}">
      <dgm:prSet phldrT="[Text]" custT="1"/>
      <dgm:spPr>
        <a:blipFill rotWithShape="0">
          <a:blip xmlns:r="http://schemas.openxmlformats.org/officeDocument/2006/relationships" r:embed="rId1"/>
          <a:stretch>
            <a:fillRect t="-843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4924528-38D4-2E43-84B6-0390148CE019}" type="sibTrans" cxnId="{4DB977C8-1CE2-F146-A5A3-6155D0F158D0}">
      <dgm:prSet/>
      <dgm:spPr/>
      <dgm:t>
        <a:bodyPr/>
        <a:lstStyle/>
        <a:p>
          <a:endParaRPr lang="en-US"/>
        </a:p>
      </dgm:t>
    </dgm:pt>
    <dgm:pt modelId="{ADEABDBE-C179-B64E-B7AD-3E9600F303EF}" type="parTrans" cxnId="{4DB977C8-1CE2-F146-A5A3-6155D0F158D0}">
      <dgm:prSet/>
      <dgm:spPr/>
      <dgm:t>
        <a:bodyPr/>
        <a:lstStyle/>
        <a:p>
          <a:endParaRPr lang="en-US"/>
        </a:p>
      </dgm:t>
    </dgm:pt>
    <dgm:pt modelId="{A57F67BD-D394-C648-9C82-016E7EAE0266}">
      <dgm:prSet phldrT="[Text]"/>
      <dgm:spPr/>
      <dgm:t>
        <a:bodyPr/>
        <a:lstStyle/>
        <a:p>
          <a:r>
            <a:rPr lang="en-US" dirty="0" smtClean="0"/>
            <a:t>AVERAGE OVER TIME</a:t>
          </a:r>
          <a:endParaRPr lang="en-US" dirty="0"/>
        </a:p>
      </dgm:t>
    </dgm:pt>
    <dgm:pt modelId="{DE00B9F9-FF6B-D045-B092-273E58BA450A}" type="sibTrans" cxnId="{ABC24193-C328-5D4F-B702-201A02FCEF65}">
      <dgm:prSet/>
      <dgm:spPr/>
      <dgm:t>
        <a:bodyPr/>
        <a:lstStyle/>
        <a:p>
          <a:endParaRPr lang="en-US"/>
        </a:p>
      </dgm:t>
    </dgm:pt>
    <dgm:pt modelId="{6F435EE7-C592-B04F-BD5F-FD3D0FDD9240}" type="parTrans" cxnId="{ABC24193-C328-5D4F-B702-201A02FCEF65}">
      <dgm:prSet/>
      <dgm:spPr/>
      <dgm:t>
        <a:bodyPr/>
        <a:lstStyle/>
        <a:p>
          <a:endParaRPr lang="en-US"/>
        </a:p>
      </dgm:t>
    </dgm:pt>
    <dgm:pt modelId="{0E52EF15-32BE-384F-B51D-8F93230AD07B}" type="pres">
      <dgm:prSet presAssocID="{7D072882-2DED-0A47-B547-C5D970937C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C10BBB-ADA1-9149-B400-7EE68454BC8C}" type="pres">
      <dgm:prSet presAssocID="{3A362407-7202-574C-A467-FDFA039B3567}" presName="boxAndChildren" presStyleCnt="0"/>
      <dgm:spPr/>
    </dgm:pt>
    <dgm:pt modelId="{4B99C41D-69F3-F742-81C6-1E4F5FF4769A}" type="pres">
      <dgm:prSet presAssocID="{3A362407-7202-574C-A467-FDFA039B3567}" presName="parentTextBox" presStyleLbl="node1" presStyleIdx="0" presStyleCnt="3"/>
      <dgm:spPr/>
      <dgm:t>
        <a:bodyPr/>
        <a:lstStyle/>
        <a:p>
          <a:endParaRPr lang="en-US"/>
        </a:p>
      </dgm:t>
    </dgm:pt>
    <dgm:pt modelId="{730BE693-9E57-634C-B78D-D48331E1CAB3}" type="pres">
      <dgm:prSet presAssocID="{3A362407-7202-574C-A467-FDFA039B3567}" presName="entireBox" presStyleLbl="node1" presStyleIdx="0" presStyleCnt="3"/>
      <dgm:spPr/>
      <dgm:t>
        <a:bodyPr/>
        <a:lstStyle/>
        <a:p>
          <a:endParaRPr lang="en-US"/>
        </a:p>
      </dgm:t>
    </dgm:pt>
    <dgm:pt modelId="{38DCF918-5217-B04B-BF08-C28C9A3A0AFE}" type="pres">
      <dgm:prSet presAssocID="{3A362407-7202-574C-A467-FDFA039B3567}" presName="descendantBox" presStyleCnt="0"/>
      <dgm:spPr/>
    </dgm:pt>
    <dgm:pt modelId="{1FD2A9D0-9D99-A443-88A6-A5570095320A}" type="pres">
      <dgm:prSet presAssocID="{23E3D081-1281-BC49-A39C-2C493841B721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43F98-6088-7A44-8A22-AACC14E9D4C3}" type="pres">
      <dgm:prSet presAssocID="{DE00B9F9-FF6B-D045-B092-273E58BA450A}" presName="sp" presStyleCnt="0"/>
      <dgm:spPr/>
    </dgm:pt>
    <dgm:pt modelId="{DB8102A0-BB9E-3846-95A0-63425BA0FEDD}" type="pres">
      <dgm:prSet presAssocID="{A57F67BD-D394-C648-9C82-016E7EAE0266}" presName="arrowAndChildren" presStyleCnt="0"/>
      <dgm:spPr/>
    </dgm:pt>
    <dgm:pt modelId="{C4D80FE1-CA63-0749-950A-E551D8D76DBB}" type="pres">
      <dgm:prSet presAssocID="{A57F67BD-D394-C648-9C82-016E7EAE0266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B421AAEC-1770-C241-9A54-0604A722AFFC}" type="pres">
      <dgm:prSet presAssocID="{A57F67BD-D394-C648-9C82-016E7EAE0266}" presName="arrow" presStyleLbl="node1" presStyleIdx="1" presStyleCnt="3"/>
      <dgm:spPr/>
      <dgm:t>
        <a:bodyPr/>
        <a:lstStyle/>
        <a:p>
          <a:endParaRPr lang="en-US"/>
        </a:p>
      </dgm:t>
    </dgm:pt>
    <dgm:pt modelId="{7D6819FD-4743-CC4B-A4A1-D8FE611FB0A5}" type="pres">
      <dgm:prSet presAssocID="{A57F67BD-D394-C648-9C82-016E7EAE0266}" presName="descendantArrow" presStyleCnt="0"/>
      <dgm:spPr/>
    </dgm:pt>
    <dgm:pt modelId="{99395BCB-D174-B249-B385-5FE96A18EF75}" type="pres">
      <dgm:prSet presAssocID="{B15C5A9B-0E14-7343-886E-8244D9B1FD38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E3A70-6FCF-6A47-AA7F-E53A0DAFE17A}" type="pres">
      <dgm:prSet presAssocID="{6643D6EA-FC40-4A42-9548-B370A6D5A1EC}" presName="sp" presStyleCnt="0"/>
      <dgm:spPr/>
    </dgm:pt>
    <dgm:pt modelId="{46B2625A-60BD-624A-8787-C6A1B0C837FE}" type="pres">
      <dgm:prSet presAssocID="{DAC09FDA-737B-BA45-8006-822B5C549E44}" presName="arrowAndChildren" presStyleCnt="0"/>
      <dgm:spPr/>
    </dgm:pt>
    <dgm:pt modelId="{1D7A7D1A-7B82-C644-ABBC-23AF3C0283F6}" type="pres">
      <dgm:prSet presAssocID="{DAC09FDA-737B-BA45-8006-822B5C549E44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E1CF3EFC-30DC-C242-8F57-451F4BC0ECFD}" type="pres">
      <dgm:prSet presAssocID="{DAC09FDA-737B-BA45-8006-822B5C549E44}" presName="arrow" presStyleLbl="node1" presStyleIdx="2" presStyleCnt="3"/>
      <dgm:spPr/>
      <dgm:t>
        <a:bodyPr/>
        <a:lstStyle/>
        <a:p>
          <a:endParaRPr lang="en-US"/>
        </a:p>
      </dgm:t>
    </dgm:pt>
    <dgm:pt modelId="{582B77F6-B946-B149-A304-7C25E9FEFD0F}" type="pres">
      <dgm:prSet presAssocID="{DAC09FDA-737B-BA45-8006-822B5C549E44}" presName="descendantArrow" presStyleCnt="0"/>
      <dgm:spPr/>
    </dgm:pt>
    <dgm:pt modelId="{87D0A9BA-0B65-6C46-A006-4759C8CE793A}" type="pres">
      <dgm:prSet presAssocID="{85B15364-22A0-E043-AF8C-E06A9840B05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B977C8-1CE2-F146-A5A3-6155D0F158D0}" srcId="{A57F67BD-D394-C648-9C82-016E7EAE0266}" destId="{B15C5A9B-0E14-7343-886E-8244D9B1FD38}" srcOrd="0" destOrd="0" parTransId="{ADEABDBE-C179-B64E-B7AD-3E9600F303EF}" sibTransId="{D4924528-38D4-2E43-84B6-0390148CE019}"/>
    <dgm:cxn modelId="{4BD6435E-DE25-354D-924C-5CB10492FE47}" type="presOf" srcId="{DAC09FDA-737B-BA45-8006-822B5C549E44}" destId="{1D7A7D1A-7B82-C644-ABBC-23AF3C0283F6}" srcOrd="0" destOrd="0" presId="urn:microsoft.com/office/officeart/2005/8/layout/process4"/>
    <dgm:cxn modelId="{9E8967A4-7FFA-C543-82AE-1B7B309C1CF9}" srcId="{3A362407-7202-574C-A467-FDFA039B3567}" destId="{23E3D081-1281-BC49-A39C-2C493841B721}" srcOrd="0" destOrd="0" parTransId="{B7C19990-FD1F-294D-86B8-E3CE22D03FB4}" sibTransId="{F04F6CB9-465D-3044-88CF-FDA9946767A1}"/>
    <dgm:cxn modelId="{DAC2088E-2225-F341-83E1-762E4EC99235}" srcId="{7D072882-2DED-0A47-B547-C5D970937CC2}" destId="{3A362407-7202-574C-A467-FDFA039B3567}" srcOrd="2" destOrd="0" parTransId="{F47EA06B-3C51-0548-BDF6-7D0183167071}" sibTransId="{64490E38-19CE-0E40-B313-6AA8BBE99749}"/>
    <dgm:cxn modelId="{E7361362-A604-1847-A25F-121DDED4DA3A}" srcId="{7D072882-2DED-0A47-B547-C5D970937CC2}" destId="{DAC09FDA-737B-BA45-8006-822B5C549E44}" srcOrd="0" destOrd="0" parTransId="{D4800D47-1CC4-904F-94D3-9B454F491729}" sibTransId="{6643D6EA-FC40-4A42-9548-B370A6D5A1EC}"/>
    <dgm:cxn modelId="{5763B82C-0131-4E45-868F-5E221F40059E}" type="presOf" srcId="{DAC09FDA-737B-BA45-8006-822B5C549E44}" destId="{E1CF3EFC-30DC-C242-8F57-451F4BC0ECFD}" srcOrd="1" destOrd="0" presId="urn:microsoft.com/office/officeart/2005/8/layout/process4"/>
    <dgm:cxn modelId="{EB85D4CF-3C34-C142-90BB-6AB0E2E7D2DF}" type="presOf" srcId="{A57F67BD-D394-C648-9C82-016E7EAE0266}" destId="{C4D80FE1-CA63-0749-950A-E551D8D76DBB}" srcOrd="0" destOrd="0" presId="urn:microsoft.com/office/officeart/2005/8/layout/process4"/>
    <dgm:cxn modelId="{ABC24193-C328-5D4F-B702-201A02FCEF65}" srcId="{7D072882-2DED-0A47-B547-C5D970937CC2}" destId="{A57F67BD-D394-C648-9C82-016E7EAE0266}" srcOrd="1" destOrd="0" parTransId="{6F435EE7-C592-B04F-BD5F-FD3D0FDD9240}" sibTransId="{DE00B9F9-FF6B-D045-B092-273E58BA450A}"/>
    <dgm:cxn modelId="{2518F3F4-3D40-F04E-AA87-05B49A9C5B59}" type="presOf" srcId="{3A362407-7202-574C-A467-FDFA039B3567}" destId="{4B99C41D-69F3-F742-81C6-1E4F5FF4769A}" srcOrd="0" destOrd="0" presId="urn:microsoft.com/office/officeart/2005/8/layout/process4"/>
    <dgm:cxn modelId="{665FB436-7AEC-5D49-A78B-87CC2EA49170}" type="presOf" srcId="{3A362407-7202-574C-A467-FDFA039B3567}" destId="{730BE693-9E57-634C-B78D-D48331E1CAB3}" srcOrd="1" destOrd="0" presId="urn:microsoft.com/office/officeart/2005/8/layout/process4"/>
    <dgm:cxn modelId="{CC3E493D-C4EC-5947-8CE5-607514B5545D}" type="presOf" srcId="{23E3D081-1281-BC49-A39C-2C493841B721}" destId="{1FD2A9D0-9D99-A443-88A6-A5570095320A}" srcOrd="0" destOrd="0" presId="urn:microsoft.com/office/officeart/2005/8/layout/process4"/>
    <dgm:cxn modelId="{B8A076F4-5F0E-5749-93E0-A8B0D7343462}" type="presOf" srcId="{85B15364-22A0-E043-AF8C-E06A9840B05E}" destId="{87D0A9BA-0B65-6C46-A006-4759C8CE793A}" srcOrd="0" destOrd="0" presId="urn:microsoft.com/office/officeart/2005/8/layout/process4"/>
    <dgm:cxn modelId="{1E62446B-2B5D-5C4F-AAE2-BF431D1DC90F}" srcId="{DAC09FDA-737B-BA45-8006-822B5C549E44}" destId="{85B15364-22A0-E043-AF8C-E06A9840B05E}" srcOrd="0" destOrd="0" parTransId="{FBF9C497-8E9A-AE44-B148-5FE9A53BE85E}" sibTransId="{311F9B2B-5743-6D4D-AC6B-10F6F3E57BE6}"/>
    <dgm:cxn modelId="{7C8102AD-1EC6-894E-BB75-7B378E84808A}" type="presOf" srcId="{A57F67BD-D394-C648-9C82-016E7EAE0266}" destId="{B421AAEC-1770-C241-9A54-0604A722AFFC}" srcOrd="1" destOrd="0" presId="urn:microsoft.com/office/officeart/2005/8/layout/process4"/>
    <dgm:cxn modelId="{045F00F9-DB29-954A-99CA-33405958CD63}" type="presOf" srcId="{B15C5A9B-0E14-7343-886E-8244D9B1FD38}" destId="{99395BCB-D174-B249-B385-5FE96A18EF75}" srcOrd="0" destOrd="0" presId="urn:microsoft.com/office/officeart/2005/8/layout/process4"/>
    <dgm:cxn modelId="{8271AA6C-DCA4-C146-9F2C-4A0055190D3D}" type="presOf" srcId="{7D072882-2DED-0A47-B547-C5D970937CC2}" destId="{0E52EF15-32BE-384F-B51D-8F93230AD07B}" srcOrd="0" destOrd="0" presId="urn:microsoft.com/office/officeart/2005/8/layout/process4"/>
    <dgm:cxn modelId="{BE26EB39-D2EE-434A-BAFA-D3436AFEF132}" type="presParOf" srcId="{0E52EF15-32BE-384F-B51D-8F93230AD07B}" destId="{9CC10BBB-ADA1-9149-B400-7EE68454BC8C}" srcOrd="0" destOrd="0" presId="urn:microsoft.com/office/officeart/2005/8/layout/process4"/>
    <dgm:cxn modelId="{30F30C33-8570-3647-8FD9-3629CFD88249}" type="presParOf" srcId="{9CC10BBB-ADA1-9149-B400-7EE68454BC8C}" destId="{4B99C41D-69F3-F742-81C6-1E4F5FF4769A}" srcOrd="0" destOrd="0" presId="urn:microsoft.com/office/officeart/2005/8/layout/process4"/>
    <dgm:cxn modelId="{7D4BD128-8521-2C4B-B38D-7FDF4DAAC9AC}" type="presParOf" srcId="{9CC10BBB-ADA1-9149-B400-7EE68454BC8C}" destId="{730BE693-9E57-634C-B78D-D48331E1CAB3}" srcOrd="1" destOrd="0" presId="urn:microsoft.com/office/officeart/2005/8/layout/process4"/>
    <dgm:cxn modelId="{A56A344C-98A4-C840-A2E1-799C91C61848}" type="presParOf" srcId="{9CC10BBB-ADA1-9149-B400-7EE68454BC8C}" destId="{38DCF918-5217-B04B-BF08-C28C9A3A0AFE}" srcOrd="2" destOrd="0" presId="urn:microsoft.com/office/officeart/2005/8/layout/process4"/>
    <dgm:cxn modelId="{F22C1A3B-1A0D-7848-A1F9-1FA032569823}" type="presParOf" srcId="{38DCF918-5217-B04B-BF08-C28C9A3A0AFE}" destId="{1FD2A9D0-9D99-A443-88A6-A5570095320A}" srcOrd="0" destOrd="0" presId="urn:microsoft.com/office/officeart/2005/8/layout/process4"/>
    <dgm:cxn modelId="{11103283-E5A9-E945-A9A9-F40A437DAD0D}" type="presParOf" srcId="{0E52EF15-32BE-384F-B51D-8F93230AD07B}" destId="{95643F98-6088-7A44-8A22-AACC14E9D4C3}" srcOrd="1" destOrd="0" presId="urn:microsoft.com/office/officeart/2005/8/layout/process4"/>
    <dgm:cxn modelId="{1F22BF1E-5684-0345-89F2-6107D237F2B7}" type="presParOf" srcId="{0E52EF15-32BE-384F-B51D-8F93230AD07B}" destId="{DB8102A0-BB9E-3846-95A0-63425BA0FEDD}" srcOrd="2" destOrd="0" presId="urn:microsoft.com/office/officeart/2005/8/layout/process4"/>
    <dgm:cxn modelId="{7F6B80C2-BDD3-5746-B8A3-3F2690F370B3}" type="presParOf" srcId="{DB8102A0-BB9E-3846-95A0-63425BA0FEDD}" destId="{C4D80FE1-CA63-0749-950A-E551D8D76DBB}" srcOrd="0" destOrd="0" presId="urn:microsoft.com/office/officeart/2005/8/layout/process4"/>
    <dgm:cxn modelId="{90D3F615-9DC2-894E-B368-2145F09DDDFA}" type="presParOf" srcId="{DB8102A0-BB9E-3846-95A0-63425BA0FEDD}" destId="{B421AAEC-1770-C241-9A54-0604A722AFFC}" srcOrd="1" destOrd="0" presId="urn:microsoft.com/office/officeart/2005/8/layout/process4"/>
    <dgm:cxn modelId="{6C00E75B-47B4-084D-9B42-EF5DF0F7F7F7}" type="presParOf" srcId="{DB8102A0-BB9E-3846-95A0-63425BA0FEDD}" destId="{7D6819FD-4743-CC4B-A4A1-D8FE611FB0A5}" srcOrd="2" destOrd="0" presId="urn:microsoft.com/office/officeart/2005/8/layout/process4"/>
    <dgm:cxn modelId="{6D5D0EF9-8CEC-B341-B8C3-46FC235D5E1B}" type="presParOf" srcId="{7D6819FD-4743-CC4B-A4A1-D8FE611FB0A5}" destId="{99395BCB-D174-B249-B385-5FE96A18EF75}" srcOrd="0" destOrd="0" presId="urn:microsoft.com/office/officeart/2005/8/layout/process4"/>
    <dgm:cxn modelId="{CB9EEF0C-E6EE-FA45-8997-7E40EF7BFED9}" type="presParOf" srcId="{0E52EF15-32BE-384F-B51D-8F93230AD07B}" destId="{E99E3A70-6FCF-6A47-AA7F-E53A0DAFE17A}" srcOrd="3" destOrd="0" presId="urn:microsoft.com/office/officeart/2005/8/layout/process4"/>
    <dgm:cxn modelId="{C214EC81-A3E5-B04A-9C80-9E5C573C4D0D}" type="presParOf" srcId="{0E52EF15-32BE-384F-B51D-8F93230AD07B}" destId="{46B2625A-60BD-624A-8787-C6A1B0C837FE}" srcOrd="4" destOrd="0" presId="urn:microsoft.com/office/officeart/2005/8/layout/process4"/>
    <dgm:cxn modelId="{5806F028-B759-3B47-8370-0C860C457400}" type="presParOf" srcId="{46B2625A-60BD-624A-8787-C6A1B0C837FE}" destId="{1D7A7D1A-7B82-C644-ABBC-23AF3C0283F6}" srcOrd="0" destOrd="0" presId="urn:microsoft.com/office/officeart/2005/8/layout/process4"/>
    <dgm:cxn modelId="{475CA7B0-94D3-B347-ACFC-9C9FAE565432}" type="presParOf" srcId="{46B2625A-60BD-624A-8787-C6A1B0C837FE}" destId="{E1CF3EFC-30DC-C242-8F57-451F4BC0ECFD}" srcOrd="1" destOrd="0" presId="urn:microsoft.com/office/officeart/2005/8/layout/process4"/>
    <dgm:cxn modelId="{5EE0DDDC-F206-2646-9049-41E0936627B2}" type="presParOf" srcId="{46B2625A-60BD-624A-8787-C6A1B0C837FE}" destId="{582B77F6-B946-B149-A304-7C25E9FEFD0F}" srcOrd="2" destOrd="0" presId="urn:microsoft.com/office/officeart/2005/8/layout/process4"/>
    <dgm:cxn modelId="{05742862-CAD0-E442-80F2-783D1AB48B34}" type="presParOf" srcId="{582B77F6-B946-B149-A304-7C25E9FEFD0F}" destId="{87D0A9BA-0B65-6C46-A006-4759C8CE79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ED168E-B873-A342-AF23-A3A4A40D8F73}" type="doc">
      <dgm:prSet loTypeId="urn:microsoft.com/office/officeart/2005/8/layout/process4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CE3E7A-FCB1-EB40-8A8A-AF7459F9767E}">
      <dgm:prSet phldrT="[Text]"/>
      <dgm:spPr/>
      <dgm:t>
        <a:bodyPr/>
        <a:lstStyle/>
        <a:p>
          <a:r>
            <a:rPr lang="en-US" dirty="0" smtClean="0"/>
            <a:t>FOURIER TRANSFORM OF</a:t>
          </a:r>
          <a:r>
            <a:rPr lang="en-US" baseline="0" dirty="0" smtClean="0"/>
            <a:t> SIGNAL</a:t>
          </a:r>
          <a:endParaRPr lang="en-US" dirty="0"/>
        </a:p>
      </dgm:t>
    </dgm:pt>
    <dgm:pt modelId="{957A6617-D165-A54A-A8F4-B12CC4E3E301}" type="parTrans" cxnId="{A36FD912-4363-9843-AE0F-D608C4BA62E4}">
      <dgm:prSet/>
      <dgm:spPr/>
      <dgm:t>
        <a:bodyPr/>
        <a:lstStyle/>
        <a:p>
          <a:endParaRPr lang="en-US"/>
        </a:p>
      </dgm:t>
    </dgm:pt>
    <dgm:pt modelId="{8EAA892D-AAA1-834E-9C3B-217328058C31}" type="sibTrans" cxnId="{A36FD912-4363-9843-AE0F-D608C4BA62E4}">
      <dgm:prSet/>
      <dgm:spPr/>
      <dgm:t>
        <a:bodyPr/>
        <a:lstStyle/>
        <a:p>
          <a:endParaRPr lang="en-US"/>
        </a:p>
      </dgm:t>
    </dgm:pt>
    <dgm:pt modelId="{06504E73-EEC8-754D-803A-BA3DDCD7EB73}">
      <dgm:prSet phldrT="[Text]"/>
      <dgm:spPr/>
      <dgm:t>
        <a:bodyPr/>
        <a:lstStyle/>
        <a:p>
          <a:r>
            <a:rPr lang="en-US" dirty="0" smtClean="0"/>
            <a:t>FFT of </a:t>
          </a:r>
          <a:r>
            <a:rPr lang="en-US" dirty="0" smtClean="0"/>
            <a:t>32ms </a:t>
          </a:r>
          <a:r>
            <a:rPr lang="en-US" dirty="0" smtClean="0"/>
            <a:t>Audio Samples</a:t>
          </a:r>
          <a:endParaRPr lang="en-US" dirty="0"/>
        </a:p>
      </dgm:t>
    </dgm:pt>
    <dgm:pt modelId="{CDD58FAE-7633-094A-B434-6D28CD749AFF}" type="parTrans" cxnId="{7A7363CC-1C92-6B4B-B1D3-0B00D3BB17C3}">
      <dgm:prSet/>
      <dgm:spPr/>
      <dgm:t>
        <a:bodyPr/>
        <a:lstStyle/>
        <a:p>
          <a:endParaRPr lang="en-US"/>
        </a:p>
      </dgm:t>
    </dgm:pt>
    <dgm:pt modelId="{76667EC5-7A2B-7349-AB90-37496CCBFEA2}" type="sibTrans" cxnId="{7A7363CC-1C92-6B4B-B1D3-0B00D3BB17C3}">
      <dgm:prSet/>
      <dgm:spPr/>
      <dgm:t>
        <a:bodyPr/>
        <a:lstStyle/>
        <a:p>
          <a:endParaRPr lang="en-US"/>
        </a:p>
      </dgm:t>
    </dgm:pt>
    <dgm:pt modelId="{B8044E65-A17C-DB49-98D0-3510A185A4A3}">
      <dgm:prSet phldrT="[Text]"/>
      <dgm:spPr/>
      <dgm:t>
        <a:bodyPr/>
        <a:lstStyle/>
        <a:p>
          <a:r>
            <a:rPr lang="en-US" dirty="0" smtClean="0"/>
            <a:t>SUBTRACT NOISE PROFILE (STATIC</a:t>
          </a:r>
          <a:r>
            <a:rPr lang="en-US" baseline="0" dirty="0" smtClean="0"/>
            <a:t> AND MUSICAL)</a:t>
          </a:r>
          <a:endParaRPr lang="en-US" dirty="0"/>
        </a:p>
      </dgm:t>
    </dgm:pt>
    <dgm:pt modelId="{F7FDC760-0F3F-1B45-BABD-78EBA65C30B7}" type="parTrans" cxnId="{D3E0F507-5188-004E-92CC-EFFCFAF3171B}">
      <dgm:prSet/>
      <dgm:spPr/>
      <dgm:t>
        <a:bodyPr/>
        <a:lstStyle/>
        <a:p>
          <a:endParaRPr lang="en-US"/>
        </a:p>
      </dgm:t>
    </dgm:pt>
    <dgm:pt modelId="{0FF70AB4-E11E-6D4C-8416-D0094E4C6093}" type="sibTrans" cxnId="{D3E0F507-5188-004E-92CC-EFFCFAF3171B}">
      <dgm:prSet/>
      <dgm:spPr/>
      <dgm:t>
        <a:bodyPr/>
        <a:lstStyle/>
        <a:p>
          <a:endParaRPr lang="en-US"/>
        </a:p>
      </dgm:t>
    </dgm:pt>
    <dgm:pt modelId="{A5A86869-AC0B-5048-B5DE-5892B38805FF}">
      <dgm:prSet phldrT="[Text]"/>
      <dgm:spPr/>
      <dgm:t>
        <a:bodyPr/>
        <a:lstStyle/>
        <a:p>
          <a:r>
            <a:rPr lang="en-US" dirty="0" smtClean="0"/>
            <a:t>Over Subtraction</a:t>
          </a:r>
          <a:endParaRPr lang="en-US" dirty="0"/>
        </a:p>
      </dgm:t>
    </dgm:pt>
    <dgm:pt modelId="{4CD2C2E5-3889-4541-9097-8FB5F6F8DD6E}" type="parTrans" cxnId="{8B92A43B-2BC6-1B47-9B1D-9BC19D473188}">
      <dgm:prSet/>
      <dgm:spPr/>
      <dgm:t>
        <a:bodyPr/>
        <a:lstStyle/>
        <a:p>
          <a:endParaRPr lang="en-US"/>
        </a:p>
      </dgm:t>
    </dgm:pt>
    <dgm:pt modelId="{BEB5A6DF-630B-C24A-B262-DB5F949AA127}" type="sibTrans" cxnId="{8B92A43B-2BC6-1B47-9B1D-9BC19D473188}">
      <dgm:prSet/>
      <dgm:spPr/>
      <dgm:t>
        <a:bodyPr/>
        <a:lstStyle/>
        <a:p>
          <a:endParaRPr lang="en-US"/>
        </a:p>
      </dgm:t>
    </dgm:pt>
    <dgm:pt modelId="{93397747-C281-0E46-B79E-D133EC4296D2}">
      <dgm:prSet phldrT="[Text]"/>
      <dgm:spPr/>
      <dgm:t>
        <a:bodyPr/>
        <a:lstStyle/>
        <a:p>
          <a:r>
            <a:rPr lang="en-US" dirty="0" smtClean="0"/>
            <a:t>INVERSE FOURIER TRANSFORM</a:t>
          </a:r>
          <a:endParaRPr lang="en-US" dirty="0"/>
        </a:p>
      </dgm:t>
    </dgm:pt>
    <dgm:pt modelId="{549CAB49-02A2-F443-B462-960ECB1B56CA}" type="parTrans" cxnId="{D490B48E-0874-7641-B5EC-477A3B9787B3}">
      <dgm:prSet/>
      <dgm:spPr/>
      <dgm:t>
        <a:bodyPr/>
        <a:lstStyle/>
        <a:p>
          <a:endParaRPr lang="en-US"/>
        </a:p>
      </dgm:t>
    </dgm:pt>
    <dgm:pt modelId="{642CEBC9-E84C-DB42-BFCA-D60C439C7028}" type="sibTrans" cxnId="{D490B48E-0874-7641-B5EC-477A3B9787B3}">
      <dgm:prSet/>
      <dgm:spPr/>
      <dgm:t>
        <a:bodyPr/>
        <a:lstStyle/>
        <a:p>
          <a:endParaRPr lang="en-US"/>
        </a:p>
      </dgm:t>
    </dgm:pt>
    <dgm:pt modelId="{FF96F3B4-285D-184D-9DB0-6B6D45AC63D6}">
      <dgm:prSet phldrT="[Text]"/>
      <dgm:spPr/>
      <dgm:t>
        <a:bodyPr/>
        <a:lstStyle/>
        <a:p>
          <a:r>
            <a:rPr lang="en-US" dirty="0" smtClean="0"/>
            <a:t>Rebuild the Signal</a:t>
          </a:r>
          <a:endParaRPr lang="en-US" dirty="0"/>
        </a:p>
      </dgm:t>
    </dgm:pt>
    <dgm:pt modelId="{641C616F-977C-0C48-B2BE-E4BFB73B7D98}" type="parTrans" cxnId="{656F680E-D6BA-904D-AB85-4249B57DDCA4}">
      <dgm:prSet/>
      <dgm:spPr/>
      <dgm:t>
        <a:bodyPr/>
        <a:lstStyle/>
        <a:p>
          <a:endParaRPr lang="en-US"/>
        </a:p>
      </dgm:t>
    </dgm:pt>
    <dgm:pt modelId="{F0BD4AAE-D1D3-B24C-A849-9C42045F9840}" type="sibTrans" cxnId="{656F680E-D6BA-904D-AB85-4249B57DDCA4}">
      <dgm:prSet/>
      <dgm:spPr/>
      <dgm:t>
        <a:bodyPr/>
        <a:lstStyle/>
        <a:p>
          <a:endParaRPr lang="en-US"/>
        </a:p>
      </dgm:t>
    </dgm:pt>
    <dgm:pt modelId="{11159493-D3E5-E146-BB23-30673571DF8F}">
      <dgm:prSet phldrT="[Text]"/>
      <dgm:spPr/>
      <dgm:t>
        <a:bodyPr/>
        <a:lstStyle/>
        <a:p>
          <a:r>
            <a:rPr lang="en-US" dirty="0" smtClean="0"/>
            <a:t>Short Segment Removal</a:t>
          </a:r>
          <a:endParaRPr lang="en-US" dirty="0"/>
        </a:p>
      </dgm:t>
    </dgm:pt>
    <dgm:pt modelId="{73BD1EEE-BA3D-EF4D-8F90-1464037E1DA3}" type="parTrans" cxnId="{22F610F5-47E9-3C47-9996-3F3A60DD2651}">
      <dgm:prSet/>
      <dgm:spPr/>
      <dgm:t>
        <a:bodyPr/>
        <a:lstStyle/>
        <a:p>
          <a:endParaRPr lang="en-US"/>
        </a:p>
      </dgm:t>
    </dgm:pt>
    <dgm:pt modelId="{B020AAB3-F2C3-4449-8E80-C9DA97EFF6B7}" type="sibTrans" cxnId="{22F610F5-47E9-3C47-9996-3F3A60DD2651}">
      <dgm:prSet/>
      <dgm:spPr/>
      <dgm:t>
        <a:bodyPr/>
        <a:lstStyle/>
        <a:p>
          <a:endParaRPr lang="en-US"/>
        </a:p>
      </dgm:t>
    </dgm:pt>
    <dgm:pt modelId="{DD656C45-2494-5C49-8647-80170467283E}" type="pres">
      <dgm:prSet presAssocID="{A3ED168E-B873-A342-AF23-A3A4A40D8F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D18F6C-F9D6-5440-8207-FB0D9A9CCB19}" type="pres">
      <dgm:prSet presAssocID="{93397747-C281-0E46-B79E-D133EC4296D2}" presName="boxAndChildren" presStyleCnt="0"/>
      <dgm:spPr/>
    </dgm:pt>
    <dgm:pt modelId="{EAC1104F-C6D3-7C49-9DEE-51659781DFBE}" type="pres">
      <dgm:prSet presAssocID="{93397747-C281-0E46-B79E-D133EC4296D2}" presName="parentTextBox" presStyleLbl="node1" presStyleIdx="0" presStyleCnt="3"/>
      <dgm:spPr/>
      <dgm:t>
        <a:bodyPr/>
        <a:lstStyle/>
        <a:p>
          <a:endParaRPr lang="en-US"/>
        </a:p>
      </dgm:t>
    </dgm:pt>
    <dgm:pt modelId="{6C561942-0A6C-4B4E-BC51-7C4CCAB3D0A8}" type="pres">
      <dgm:prSet presAssocID="{93397747-C281-0E46-B79E-D133EC4296D2}" presName="entireBox" presStyleLbl="node1" presStyleIdx="0" presStyleCnt="3"/>
      <dgm:spPr/>
      <dgm:t>
        <a:bodyPr/>
        <a:lstStyle/>
        <a:p>
          <a:endParaRPr lang="en-US"/>
        </a:p>
      </dgm:t>
    </dgm:pt>
    <dgm:pt modelId="{E7084A67-2068-844F-86D2-BE7811BBCA3C}" type="pres">
      <dgm:prSet presAssocID="{93397747-C281-0E46-B79E-D133EC4296D2}" presName="descendantBox" presStyleCnt="0"/>
      <dgm:spPr/>
    </dgm:pt>
    <dgm:pt modelId="{59C2DB03-FA88-464E-B29F-0BA8BB068471}" type="pres">
      <dgm:prSet presAssocID="{FF96F3B4-285D-184D-9DB0-6B6D45AC63D6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D64A8-2857-BB44-81C9-E15E0864EF89}" type="pres">
      <dgm:prSet presAssocID="{0FF70AB4-E11E-6D4C-8416-D0094E4C6093}" presName="sp" presStyleCnt="0"/>
      <dgm:spPr/>
    </dgm:pt>
    <dgm:pt modelId="{BB0AE94C-A6FA-384C-87FF-034CA9647764}" type="pres">
      <dgm:prSet presAssocID="{B8044E65-A17C-DB49-98D0-3510A185A4A3}" presName="arrowAndChildren" presStyleCnt="0"/>
      <dgm:spPr/>
    </dgm:pt>
    <dgm:pt modelId="{9C206E5D-7EC0-CD48-9789-F0484608127B}" type="pres">
      <dgm:prSet presAssocID="{B8044E65-A17C-DB49-98D0-3510A185A4A3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5EF0BE83-59D1-B944-B4FD-1B3ACEDE710B}" type="pres">
      <dgm:prSet presAssocID="{B8044E65-A17C-DB49-98D0-3510A185A4A3}" presName="arrow" presStyleLbl="node1" presStyleIdx="1" presStyleCnt="3"/>
      <dgm:spPr/>
      <dgm:t>
        <a:bodyPr/>
        <a:lstStyle/>
        <a:p>
          <a:endParaRPr lang="en-US"/>
        </a:p>
      </dgm:t>
    </dgm:pt>
    <dgm:pt modelId="{E44C81B6-42D4-0549-9BE4-5A3DDBD1E5D2}" type="pres">
      <dgm:prSet presAssocID="{B8044E65-A17C-DB49-98D0-3510A185A4A3}" presName="descendantArrow" presStyleCnt="0"/>
      <dgm:spPr/>
    </dgm:pt>
    <dgm:pt modelId="{4C509675-A5C7-DA4A-BC5E-6DA21AB31976}" type="pres">
      <dgm:prSet presAssocID="{A5A86869-AC0B-5048-B5DE-5892B38805FF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8394A-9F69-E94A-BE72-08B51462457C}" type="pres">
      <dgm:prSet presAssocID="{11159493-D3E5-E146-BB23-30673571DF8F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A76FC-E969-BB44-A849-59CF858F4F70}" type="pres">
      <dgm:prSet presAssocID="{8EAA892D-AAA1-834E-9C3B-217328058C31}" presName="sp" presStyleCnt="0"/>
      <dgm:spPr/>
    </dgm:pt>
    <dgm:pt modelId="{6D9C18A1-4D97-0346-AA66-FF8B52BDBEC5}" type="pres">
      <dgm:prSet presAssocID="{30CE3E7A-FCB1-EB40-8A8A-AF7459F9767E}" presName="arrowAndChildren" presStyleCnt="0"/>
      <dgm:spPr/>
    </dgm:pt>
    <dgm:pt modelId="{EDA3B73F-AF60-1A45-812B-3870BBB971DA}" type="pres">
      <dgm:prSet presAssocID="{30CE3E7A-FCB1-EB40-8A8A-AF7459F9767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19ABC4CF-FF1B-CD4B-9A96-38AE06DF7303}" type="pres">
      <dgm:prSet presAssocID="{30CE3E7A-FCB1-EB40-8A8A-AF7459F9767E}" presName="arrow" presStyleLbl="node1" presStyleIdx="2" presStyleCnt="3"/>
      <dgm:spPr/>
      <dgm:t>
        <a:bodyPr/>
        <a:lstStyle/>
        <a:p>
          <a:endParaRPr lang="en-US"/>
        </a:p>
      </dgm:t>
    </dgm:pt>
    <dgm:pt modelId="{A7CE2087-1EE5-A641-AA09-1CECE4703561}" type="pres">
      <dgm:prSet presAssocID="{30CE3E7A-FCB1-EB40-8A8A-AF7459F9767E}" presName="descendantArrow" presStyleCnt="0"/>
      <dgm:spPr/>
    </dgm:pt>
    <dgm:pt modelId="{8B0B4FC6-6DCB-B74A-96F2-2F038226E37C}" type="pres">
      <dgm:prSet presAssocID="{06504E73-EEC8-754D-803A-BA3DDCD7EB73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6F680E-D6BA-904D-AB85-4249B57DDCA4}" srcId="{93397747-C281-0E46-B79E-D133EC4296D2}" destId="{FF96F3B4-285D-184D-9DB0-6B6D45AC63D6}" srcOrd="0" destOrd="0" parTransId="{641C616F-977C-0C48-B2BE-E4BFB73B7D98}" sibTransId="{F0BD4AAE-D1D3-B24C-A849-9C42045F9840}"/>
    <dgm:cxn modelId="{53A2E55A-EEAD-4F41-81B0-B14FBC7B98FE}" type="presOf" srcId="{A5A86869-AC0B-5048-B5DE-5892B38805FF}" destId="{4C509675-A5C7-DA4A-BC5E-6DA21AB31976}" srcOrd="0" destOrd="0" presId="urn:microsoft.com/office/officeart/2005/8/layout/process4"/>
    <dgm:cxn modelId="{7A7363CC-1C92-6B4B-B1D3-0B00D3BB17C3}" srcId="{30CE3E7A-FCB1-EB40-8A8A-AF7459F9767E}" destId="{06504E73-EEC8-754D-803A-BA3DDCD7EB73}" srcOrd="0" destOrd="0" parTransId="{CDD58FAE-7633-094A-B434-6D28CD749AFF}" sibTransId="{76667EC5-7A2B-7349-AB90-37496CCBFEA2}"/>
    <dgm:cxn modelId="{F028C40A-77F9-D44C-B1E4-B57B07771839}" type="presOf" srcId="{A3ED168E-B873-A342-AF23-A3A4A40D8F73}" destId="{DD656C45-2494-5C49-8647-80170467283E}" srcOrd="0" destOrd="0" presId="urn:microsoft.com/office/officeart/2005/8/layout/process4"/>
    <dgm:cxn modelId="{A36FD912-4363-9843-AE0F-D608C4BA62E4}" srcId="{A3ED168E-B873-A342-AF23-A3A4A40D8F73}" destId="{30CE3E7A-FCB1-EB40-8A8A-AF7459F9767E}" srcOrd="0" destOrd="0" parTransId="{957A6617-D165-A54A-A8F4-B12CC4E3E301}" sibTransId="{8EAA892D-AAA1-834E-9C3B-217328058C31}"/>
    <dgm:cxn modelId="{D3E0F507-5188-004E-92CC-EFFCFAF3171B}" srcId="{A3ED168E-B873-A342-AF23-A3A4A40D8F73}" destId="{B8044E65-A17C-DB49-98D0-3510A185A4A3}" srcOrd="1" destOrd="0" parTransId="{F7FDC760-0F3F-1B45-BABD-78EBA65C30B7}" sibTransId="{0FF70AB4-E11E-6D4C-8416-D0094E4C6093}"/>
    <dgm:cxn modelId="{761F08CE-5D51-1D4F-ABE4-B3F3D47AEE59}" type="presOf" srcId="{06504E73-EEC8-754D-803A-BA3DDCD7EB73}" destId="{8B0B4FC6-6DCB-B74A-96F2-2F038226E37C}" srcOrd="0" destOrd="0" presId="urn:microsoft.com/office/officeart/2005/8/layout/process4"/>
    <dgm:cxn modelId="{8B92A43B-2BC6-1B47-9B1D-9BC19D473188}" srcId="{B8044E65-A17C-DB49-98D0-3510A185A4A3}" destId="{A5A86869-AC0B-5048-B5DE-5892B38805FF}" srcOrd="0" destOrd="0" parTransId="{4CD2C2E5-3889-4541-9097-8FB5F6F8DD6E}" sibTransId="{BEB5A6DF-630B-C24A-B262-DB5F949AA127}"/>
    <dgm:cxn modelId="{015DFFFD-D1C0-B74A-8BCB-C3DDCD8BA96D}" type="presOf" srcId="{93397747-C281-0E46-B79E-D133EC4296D2}" destId="{EAC1104F-C6D3-7C49-9DEE-51659781DFBE}" srcOrd="0" destOrd="0" presId="urn:microsoft.com/office/officeart/2005/8/layout/process4"/>
    <dgm:cxn modelId="{22F610F5-47E9-3C47-9996-3F3A60DD2651}" srcId="{B8044E65-A17C-DB49-98D0-3510A185A4A3}" destId="{11159493-D3E5-E146-BB23-30673571DF8F}" srcOrd="1" destOrd="0" parTransId="{73BD1EEE-BA3D-EF4D-8F90-1464037E1DA3}" sibTransId="{B020AAB3-F2C3-4449-8E80-C9DA97EFF6B7}"/>
    <dgm:cxn modelId="{6F212CB9-E3BC-594E-9520-3519C5E5590D}" type="presOf" srcId="{93397747-C281-0E46-B79E-D133EC4296D2}" destId="{6C561942-0A6C-4B4E-BC51-7C4CCAB3D0A8}" srcOrd="1" destOrd="0" presId="urn:microsoft.com/office/officeart/2005/8/layout/process4"/>
    <dgm:cxn modelId="{59322132-7CA5-9E41-A3EE-3277C57F366C}" type="presOf" srcId="{30CE3E7A-FCB1-EB40-8A8A-AF7459F9767E}" destId="{19ABC4CF-FF1B-CD4B-9A96-38AE06DF7303}" srcOrd="1" destOrd="0" presId="urn:microsoft.com/office/officeart/2005/8/layout/process4"/>
    <dgm:cxn modelId="{5301EEDF-32CB-2941-A1FB-BCB1ECE4D2E0}" type="presOf" srcId="{30CE3E7A-FCB1-EB40-8A8A-AF7459F9767E}" destId="{EDA3B73F-AF60-1A45-812B-3870BBB971DA}" srcOrd="0" destOrd="0" presId="urn:microsoft.com/office/officeart/2005/8/layout/process4"/>
    <dgm:cxn modelId="{3852AE1F-5B6F-0145-8144-70A2F2B832B3}" type="presOf" srcId="{11159493-D3E5-E146-BB23-30673571DF8F}" destId="{DE58394A-9F69-E94A-BE72-08B51462457C}" srcOrd="0" destOrd="0" presId="urn:microsoft.com/office/officeart/2005/8/layout/process4"/>
    <dgm:cxn modelId="{D35F2225-73C0-3C4A-AE9A-0F03BF02E7DD}" type="presOf" srcId="{B8044E65-A17C-DB49-98D0-3510A185A4A3}" destId="{5EF0BE83-59D1-B944-B4FD-1B3ACEDE710B}" srcOrd="1" destOrd="0" presId="urn:microsoft.com/office/officeart/2005/8/layout/process4"/>
    <dgm:cxn modelId="{D490B48E-0874-7641-B5EC-477A3B9787B3}" srcId="{A3ED168E-B873-A342-AF23-A3A4A40D8F73}" destId="{93397747-C281-0E46-B79E-D133EC4296D2}" srcOrd="2" destOrd="0" parTransId="{549CAB49-02A2-F443-B462-960ECB1B56CA}" sibTransId="{642CEBC9-E84C-DB42-BFCA-D60C439C7028}"/>
    <dgm:cxn modelId="{D96C988E-116D-D94F-92D5-BC1B1F9C9CF5}" type="presOf" srcId="{FF96F3B4-285D-184D-9DB0-6B6D45AC63D6}" destId="{59C2DB03-FA88-464E-B29F-0BA8BB068471}" srcOrd="0" destOrd="0" presId="urn:microsoft.com/office/officeart/2005/8/layout/process4"/>
    <dgm:cxn modelId="{6DC86D4A-2E07-7D4E-8CC0-E0C8450FDEB4}" type="presOf" srcId="{B8044E65-A17C-DB49-98D0-3510A185A4A3}" destId="{9C206E5D-7EC0-CD48-9789-F0484608127B}" srcOrd="0" destOrd="0" presId="urn:microsoft.com/office/officeart/2005/8/layout/process4"/>
    <dgm:cxn modelId="{8D6E10F0-9CFD-D243-BA3D-B272DEEB5D64}" type="presParOf" srcId="{DD656C45-2494-5C49-8647-80170467283E}" destId="{BFD18F6C-F9D6-5440-8207-FB0D9A9CCB19}" srcOrd="0" destOrd="0" presId="urn:microsoft.com/office/officeart/2005/8/layout/process4"/>
    <dgm:cxn modelId="{773CA71F-662B-A84B-BE62-54F42A9AEC87}" type="presParOf" srcId="{BFD18F6C-F9D6-5440-8207-FB0D9A9CCB19}" destId="{EAC1104F-C6D3-7C49-9DEE-51659781DFBE}" srcOrd="0" destOrd="0" presId="urn:microsoft.com/office/officeart/2005/8/layout/process4"/>
    <dgm:cxn modelId="{F0961446-B7EA-2647-8CAC-BED1AAC9A2A4}" type="presParOf" srcId="{BFD18F6C-F9D6-5440-8207-FB0D9A9CCB19}" destId="{6C561942-0A6C-4B4E-BC51-7C4CCAB3D0A8}" srcOrd="1" destOrd="0" presId="urn:microsoft.com/office/officeart/2005/8/layout/process4"/>
    <dgm:cxn modelId="{01201BEF-BAEF-1D40-A259-27ADD012927C}" type="presParOf" srcId="{BFD18F6C-F9D6-5440-8207-FB0D9A9CCB19}" destId="{E7084A67-2068-844F-86D2-BE7811BBCA3C}" srcOrd="2" destOrd="0" presId="urn:microsoft.com/office/officeart/2005/8/layout/process4"/>
    <dgm:cxn modelId="{750440D5-5AB4-AF46-B7D1-EB843925B572}" type="presParOf" srcId="{E7084A67-2068-844F-86D2-BE7811BBCA3C}" destId="{59C2DB03-FA88-464E-B29F-0BA8BB068471}" srcOrd="0" destOrd="0" presId="urn:microsoft.com/office/officeart/2005/8/layout/process4"/>
    <dgm:cxn modelId="{941378E9-CDB3-1C47-B77B-AD2E79FC22BD}" type="presParOf" srcId="{DD656C45-2494-5C49-8647-80170467283E}" destId="{7B8D64A8-2857-BB44-81C9-E15E0864EF89}" srcOrd="1" destOrd="0" presId="urn:microsoft.com/office/officeart/2005/8/layout/process4"/>
    <dgm:cxn modelId="{67E876AD-8110-B047-8B62-FF9E1B63C0D8}" type="presParOf" srcId="{DD656C45-2494-5C49-8647-80170467283E}" destId="{BB0AE94C-A6FA-384C-87FF-034CA9647764}" srcOrd="2" destOrd="0" presId="urn:microsoft.com/office/officeart/2005/8/layout/process4"/>
    <dgm:cxn modelId="{CC9D05DD-7034-9440-881E-D99B6D823CE9}" type="presParOf" srcId="{BB0AE94C-A6FA-384C-87FF-034CA9647764}" destId="{9C206E5D-7EC0-CD48-9789-F0484608127B}" srcOrd="0" destOrd="0" presId="urn:microsoft.com/office/officeart/2005/8/layout/process4"/>
    <dgm:cxn modelId="{936C25F6-C9F2-BC41-92E9-A532799BA7B8}" type="presParOf" srcId="{BB0AE94C-A6FA-384C-87FF-034CA9647764}" destId="{5EF0BE83-59D1-B944-B4FD-1B3ACEDE710B}" srcOrd="1" destOrd="0" presId="urn:microsoft.com/office/officeart/2005/8/layout/process4"/>
    <dgm:cxn modelId="{B18558DB-5EEC-404F-9E25-FF16FB06D932}" type="presParOf" srcId="{BB0AE94C-A6FA-384C-87FF-034CA9647764}" destId="{E44C81B6-42D4-0549-9BE4-5A3DDBD1E5D2}" srcOrd="2" destOrd="0" presId="urn:microsoft.com/office/officeart/2005/8/layout/process4"/>
    <dgm:cxn modelId="{57084A7A-E33C-824C-8FA3-15C61C19D6B5}" type="presParOf" srcId="{E44C81B6-42D4-0549-9BE4-5A3DDBD1E5D2}" destId="{4C509675-A5C7-DA4A-BC5E-6DA21AB31976}" srcOrd="0" destOrd="0" presId="urn:microsoft.com/office/officeart/2005/8/layout/process4"/>
    <dgm:cxn modelId="{B647F683-CC91-C840-9C3C-FA3E49E2C766}" type="presParOf" srcId="{E44C81B6-42D4-0549-9BE4-5A3DDBD1E5D2}" destId="{DE58394A-9F69-E94A-BE72-08B51462457C}" srcOrd="1" destOrd="0" presId="urn:microsoft.com/office/officeart/2005/8/layout/process4"/>
    <dgm:cxn modelId="{B68336F6-B378-734A-BE75-1781645E3EFE}" type="presParOf" srcId="{DD656C45-2494-5C49-8647-80170467283E}" destId="{1CBA76FC-E969-BB44-A849-59CF858F4F70}" srcOrd="3" destOrd="0" presId="urn:microsoft.com/office/officeart/2005/8/layout/process4"/>
    <dgm:cxn modelId="{63C76334-E691-ED48-A0E6-5EA3058FE17E}" type="presParOf" srcId="{DD656C45-2494-5C49-8647-80170467283E}" destId="{6D9C18A1-4D97-0346-AA66-FF8B52BDBEC5}" srcOrd="4" destOrd="0" presId="urn:microsoft.com/office/officeart/2005/8/layout/process4"/>
    <dgm:cxn modelId="{FDCD04E2-6FC6-A94D-9501-F7B7426C79CD}" type="presParOf" srcId="{6D9C18A1-4D97-0346-AA66-FF8B52BDBEC5}" destId="{EDA3B73F-AF60-1A45-812B-3870BBB971DA}" srcOrd="0" destOrd="0" presId="urn:microsoft.com/office/officeart/2005/8/layout/process4"/>
    <dgm:cxn modelId="{AC6AD546-A636-8F45-B807-11E4E022D6AE}" type="presParOf" srcId="{6D9C18A1-4D97-0346-AA66-FF8B52BDBEC5}" destId="{19ABC4CF-FF1B-CD4B-9A96-38AE06DF7303}" srcOrd="1" destOrd="0" presId="urn:microsoft.com/office/officeart/2005/8/layout/process4"/>
    <dgm:cxn modelId="{13CA0D6A-60C5-7D42-A57E-4BE73CCAD3B8}" type="presParOf" srcId="{6D9C18A1-4D97-0346-AA66-FF8B52BDBEC5}" destId="{A7CE2087-1EE5-A641-AA09-1CECE4703561}" srcOrd="2" destOrd="0" presId="urn:microsoft.com/office/officeart/2005/8/layout/process4"/>
    <dgm:cxn modelId="{D5494EA6-FB6E-2948-B87C-E96EC77026C9}" type="presParOf" srcId="{A7CE2087-1EE5-A641-AA09-1CECE4703561}" destId="{8B0B4FC6-6DCB-B74A-96F2-2F038226E37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9201D9-7211-D44E-B772-51E3821AE1BD}" type="doc">
      <dgm:prSet loTypeId="urn:microsoft.com/office/officeart/2005/8/layout/process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D7037D-AC9A-7442-B799-7E67C802ECF3}">
      <dgm:prSet phldrT="[Text]"/>
      <dgm:spPr/>
      <dgm:t>
        <a:bodyPr/>
        <a:lstStyle/>
        <a:p>
          <a:r>
            <a:rPr lang="en-US" dirty="0" smtClean="0"/>
            <a:t>SAMPLE</a:t>
          </a:r>
          <a:endParaRPr lang="en-US" dirty="0"/>
        </a:p>
      </dgm:t>
    </dgm:pt>
    <dgm:pt modelId="{232BFC68-A460-6048-83A6-26968D1D71AD}" type="parTrans" cxnId="{333B45A4-CF14-EF40-9AF1-A1F4E963FC81}">
      <dgm:prSet/>
      <dgm:spPr/>
      <dgm:t>
        <a:bodyPr/>
        <a:lstStyle/>
        <a:p>
          <a:endParaRPr lang="en-US"/>
        </a:p>
      </dgm:t>
    </dgm:pt>
    <dgm:pt modelId="{A7EEBF71-66B6-6B45-BB86-483E197233A2}" type="sibTrans" cxnId="{333B45A4-CF14-EF40-9AF1-A1F4E963FC81}">
      <dgm:prSet/>
      <dgm:spPr/>
      <dgm:t>
        <a:bodyPr/>
        <a:lstStyle/>
        <a:p>
          <a:endParaRPr lang="en-US"/>
        </a:p>
      </dgm:t>
    </dgm:pt>
    <dgm:pt modelId="{BE221B9B-B0D1-1946-8035-005ACDC41001}">
      <dgm:prSet phldrT="[Text]"/>
      <dgm:spPr/>
      <dgm:t>
        <a:bodyPr/>
        <a:lstStyle/>
        <a:p>
          <a:r>
            <a:rPr lang="en-US" dirty="0" smtClean="0"/>
            <a:t>10 Frame</a:t>
          </a:r>
          <a:r>
            <a:rPr lang="en-US" baseline="0" dirty="0" smtClean="0"/>
            <a:t> Sampling</a:t>
          </a:r>
          <a:endParaRPr lang="en-US" dirty="0"/>
        </a:p>
      </dgm:t>
    </dgm:pt>
    <dgm:pt modelId="{1E77EBE3-D009-A940-B6F3-D893DD35472C}" type="parTrans" cxnId="{DF83B7D5-1AF6-3F4A-87BF-F5F2D1264AAC}">
      <dgm:prSet/>
      <dgm:spPr/>
      <dgm:t>
        <a:bodyPr/>
        <a:lstStyle/>
        <a:p>
          <a:endParaRPr lang="en-US"/>
        </a:p>
      </dgm:t>
    </dgm:pt>
    <dgm:pt modelId="{42E571AF-1D9E-C845-9C4D-EEDABB40782A}" type="sibTrans" cxnId="{DF83B7D5-1AF6-3F4A-87BF-F5F2D1264AAC}">
      <dgm:prSet/>
      <dgm:spPr/>
      <dgm:t>
        <a:bodyPr/>
        <a:lstStyle/>
        <a:p>
          <a:endParaRPr lang="en-US"/>
        </a:p>
      </dgm:t>
    </dgm:pt>
    <dgm:pt modelId="{BF489E9D-3419-0A4E-8C74-D54FBBEC3A7B}">
      <dgm:prSet phldrT="[Text]"/>
      <dgm:spPr/>
      <dgm:t>
        <a:bodyPr/>
        <a:lstStyle/>
        <a:p>
          <a:r>
            <a:rPr lang="en-US" dirty="0" smtClean="0"/>
            <a:t>COMPUTE mean</a:t>
          </a:r>
          <a:r>
            <a:rPr lang="en-US" baseline="0" dirty="0" smtClean="0"/>
            <a:t> AND variance</a:t>
          </a:r>
          <a:endParaRPr lang="en-US" dirty="0"/>
        </a:p>
      </dgm:t>
    </dgm:pt>
    <dgm:pt modelId="{356021DC-825B-8547-B932-0FDD07019D60}" type="parTrans" cxnId="{A225A783-4BE4-2146-84A4-9BD591AF25E1}">
      <dgm:prSet/>
      <dgm:spPr/>
      <dgm:t>
        <a:bodyPr/>
        <a:lstStyle/>
        <a:p>
          <a:endParaRPr lang="en-US"/>
        </a:p>
      </dgm:t>
    </dgm:pt>
    <dgm:pt modelId="{AEC0A4F8-053B-884A-874C-363485B2597D}" type="sibTrans" cxnId="{A225A783-4BE4-2146-84A4-9BD591AF25E1}">
      <dgm:prSet/>
      <dgm:spPr/>
      <dgm:t>
        <a:bodyPr/>
        <a:lstStyle/>
        <a:p>
          <a:endParaRPr lang="en-US"/>
        </a:p>
      </dgm:t>
    </dgm:pt>
    <dgm:pt modelId="{BFA9695A-BD0D-A447-9EAF-5765A060A737}">
      <dgm:prSet phldrT="[Text]"/>
      <dgm:spPr/>
      <dgm:t>
        <a:bodyPr/>
        <a:lstStyle/>
        <a:p>
          <a:r>
            <a:rPr lang="en-US" dirty="0" smtClean="0"/>
            <a:t>CALCULATE</a:t>
          </a:r>
          <a:r>
            <a:rPr lang="en-US" baseline="0" dirty="0" smtClean="0"/>
            <a:t> THE TRIGGER</a:t>
          </a:r>
          <a:endParaRPr lang="en-US" dirty="0"/>
        </a:p>
      </dgm:t>
    </dgm:pt>
    <dgm:pt modelId="{3DF0037A-9BEA-5F4C-ADE6-D82C1F1AABE6}" type="parTrans" cxnId="{3B3CF990-5FF2-B44F-9016-689ABA609EA1}">
      <dgm:prSet/>
      <dgm:spPr/>
      <dgm:t>
        <a:bodyPr/>
        <a:lstStyle/>
        <a:p>
          <a:endParaRPr lang="en-US"/>
        </a:p>
      </dgm:t>
    </dgm:pt>
    <dgm:pt modelId="{F6CEEA83-D63E-E748-852B-B0636D3C3553}" type="sibTrans" cxnId="{3B3CF990-5FF2-B44F-9016-689ABA609EA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FE03C7-E973-FC40-B065-0758F3BD560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3CFE03C7-E973-FC40-B065-0758F3BD560E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charset="0"/>
                </a:rPr>
                <a:t>𝑡</a:t>
              </a:r>
              <a:r>
                <a:rPr lang="en-US" b="0" i="0" smtClean="0">
                  <a:latin typeface="Cambria Math" charset="0"/>
                </a:rPr>
                <a:t>_</a:t>
              </a:r>
              <a:r>
                <a:rPr lang="en-US" b="0" i="0" smtClean="0">
                  <a:latin typeface="Cambria Math" charset="0"/>
                </a:rPr>
                <a:t>𝑤=𝜇+𝛼𝛿_𝑤</a:t>
              </a:r>
              <a:endParaRPr lang="en-US" dirty="0"/>
            </a:p>
          </dgm:t>
        </dgm:pt>
      </mc:Fallback>
    </mc:AlternateContent>
    <dgm:pt modelId="{BA8A86FC-DDAD-E949-99F9-92D26D42725F}" type="parTrans" cxnId="{C46B7639-6B0C-0E4D-A175-B58690109DA4}">
      <dgm:prSet/>
      <dgm:spPr/>
      <dgm:t>
        <a:bodyPr/>
        <a:lstStyle/>
        <a:p>
          <a:endParaRPr lang="en-US"/>
        </a:p>
      </dgm:t>
    </dgm:pt>
    <dgm:pt modelId="{7FAD55CC-CC1D-E94B-A4EE-E4B5F11326E6}" type="sibTrans" cxnId="{C46B7639-6B0C-0E4D-A175-B58690109DA4}">
      <dgm:prSet/>
      <dgm:spPr/>
      <dgm:t>
        <a:bodyPr/>
        <a:lstStyle/>
        <a:p>
          <a:endParaRPr lang="en-US"/>
        </a:p>
      </dgm:t>
    </dgm:pt>
    <dgm:pt modelId="{14ED1013-10F8-F54F-93B8-C6FEDB963D14}" type="pres">
      <dgm:prSet presAssocID="{0E9201D9-7211-D44E-B772-51E3821AE1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3E525-E752-284E-B6BE-E4E66B2BC878}" type="pres">
      <dgm:prSet presAssocID="{BFA9695A-BD0D-A447-9EAF-5765A060A737}" presName="boxAndChildren" presStyleCnt="0"/>
      <dgm:spPr/>
      <dgm:t>
        <a:bodyPr/>
        <a:lstStyle/>
        <a:p>
          <a:endParaRPr lang="en-US"/>
        </a:p>
      </dgm:t>
    </dgm:pt>
    <dgm:pt modelId="{A10F1F18-8A82-624B-95BD-D89EAD211EFF}" type="pres">
      <dgm:prSet presAssocID="{BFA9695A-BD0D-A447-9EAF-5765A060A737}" presName="parentTextBox" presStyleLbl="node1" presStyleIdx="0" presStyleCnt="3"/>
      <dgm:spPr/>
      <dgm:t>
        <a:bodyPr/>
        <a:lstStyle/>
        <a:p>
          <a:endParaRPr lang="en-US"/>
        </a:p>
      </dgm:t>
    </dgm:pt>
    <dgm:pt modelId="{2B68C800-058A-FE4F-85A0-012B6921A335}" type="pres">
      <dgm:prSet presAssocID="{BFA9695A-BD0D-A447-9EAF-5765A060A737}" presName="entireBox" presStyleLbl="node1" presStyleIdx="0" presStyleCnt="3"/>
      <dgm:spPr/>
      <dgm:t>
        <a:bodyPr/>
        <a:lstStyle/>
        <a:p>
          <a:endParaRPr lang="en-US"/>
        </a:p>
      </dgm:t>
    </dgm:pt>
    <dgm:pt modelId="{860D7BA9-FE4F-8848-81DD-0411E4C0A963}" type="pres">
      <dgm:prSet presAssocID="{BFA9695A-BD0D-A447-9EAF-5765A060A737}" presName="descendantBox" presStyleCnt="0"/>
      <dgm:spPr/>
      <dgm:t>
        <a:bodyPr/>
        <a:lstStyle/>
        <a:p>
          <a:endParaRPr lang="en-US"/>
        </a:p>
      </dgm:t>
    </dgm:pt>
    <dgm:pt modelId="{7DD7BAE1-9AA0-4B46-9A9E-71C0FD1E603A}" type="pres">
      <dgm:prSet presAssocID="{3CFE03C7-E973-FC40-B065-0758F3BD560E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7D1D7-887D-5440-8032-2855F74BDE6E}" type="pres">
      <dgm:prSet presAssocID="{AEC0A4F8-053B-884A-874C-363485B2597D}" presName="sp" presStyleCnt="0"/>
      <dgm:spPr/>
      <dgm:t>
        <a:bodyPr/>
        <a:lstStyle/>
        <a:p>
          <a:endParaRPr lang="en-US"/>
        </a:p>
      </dgm:t>
    </dgm:pt>
    <dgm:pt modelId="{68DAE359-8A16-4845-ABD9-4012E090029D}" type="pres">
      <dgm:prSet presAssocID="{BF489E9D-3419-0A4E-8C74-D54FBBEC3A7B}" presName="arrowAndChildren" presStyleCnt="0"/>
      <dgm:spPr/>
      <dgm:t>
        <a:bodyPr/>
        <a:lstStyle/>
        <a:p>
          <a:endParaRPr lang="en-US"/>
        </a:p>
      </dgm:t>
    </dgm:pt>
    <dgm:pt modelId="{63190C3A-8D56-1D42-A60E-E23C9FA20BDD}" type="pres">
      <dgm:prSet presAssocID="{BF489E9D-3419-0A4E-8C74-D54FBBEC3A7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2B2AAF47-431D-E545-8E47-6FC376AE46ED}" type="pres">
      <dgm:prSet presAssocID="{A7EEBF71-66B6-6B45-BB86-483E197233A2}" presName="sp" presStyleCnt="0"/>
      <dgm:spPr/>
      <dgm:t>
        <a:bodyPr/>
        <a:lstStyle/>
        <a:p>
          <a:endParaRPr lang="en-US"/>
        </a:p>
      </dgm:t>
    </dgm:pt>
    <dgm:pt modelId="{D1C140AE-CB32-DB40-A2FE-C41A23C21C55}" type="pres">
      <dgm:prSet presAssocID="{63D7037D-AC9A-7442-B799-7E67C802ECF3}" presName="arrowAndChildren" presStyleCnt="0"/>
      <dgm:spPr/>
      <dgm:t>
        <a:bodyPr/>
        <a:lstStyle/>
        <a:p>
          <a:endParaRPr lang="en-US"/>
        </a:p>
      </dgm:t>
    </dgm:pt>
    <dgm:pt modelId="{B527505D-2EB3-5B49-9A46-B09A4C155D5E}" type="pres">
      <dgm:prSet presAssocID="{63D7037D-AC9A-7442-B799-7E67C802ECF3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D9411104-62B9-0A4A-B2AE-7427FFD1C0AC}" type="pres">
      <dgm:prSet presAssocID="{63D7037D-AC9A-7442-B799-7E67C802ECF3}" presName="arrow" presStyleLbl="node1" presStyleIdx="2" presStyleCnt="3"/>
      <dgm:spPr/>
      <dgm:t>
        <a:bodyPr/>
        <a:lstStyle/>
        <a:p>
          <a:endParaRPr lang="en-US"/>
        </a:p>
      </dgm:t>
    </dgm:pt>
    <dgm:pt modelId="{D625785D-92E3-FD43-8ADB-3B8004E5C276}" type="pres">
      <dgm:prSet presAssocID="{63D7037D-AC9A-7442-B799-7E67C802ECF3}" presName="descendantArrow" presStyleCnt="0"/>
      <dgm:spPr/>
      <dgm:t>
        <a:bodyPr/>
        <a:lstStyle/>
        <a:p>
          <a:endParaRPr lang="en-US"/>
        </a:p>
      </dgm:t>
    </dgm:pt>
    <dgm:pt modelId="{AFED6C53-F811-A941-9DC8-BB64373C5399}" type="pres">
      <dgm:prSet presAssocID="{BE221B9B-B0D1-1946-8035-005ACDC41001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3B7D5-1AF6-3F4A-87BF-F5F2D1264AAC}" srcId="{63D7037D-AC9A-7442-B799-7E67C802ECF3}" destId="{BE221B9B-B0D1-1946-8035-005ACDC41001}" srcOrd="0" destOrd="0" parTransId="{1E77EBE3-D009-A940-B6F3-D893DD35472C}" sibTransId="{42E571AF-1D9E-C845-9C4D-EEDABB40782A}"/>
    <dgm:cxn modelId="{2D59FA7C-4743-2D49-A58E-7B16045ED49B}" type="presOf" srcId="{63D7037D-AC9A-7442-B799-7E67C802ECF3}" destId="{B527505D-2EB3-5B49-9A46-B09A4C155D5E}" srcOrd="0" destOrd="0" presId="urn:microsoft.com/office/officeart/2005/8/layout/process4"/>
    <dgm:cxn modelId="{E1F5B041-ECAD-C24F-984D-C2E22F96EDE9}" type="presOf" srcId="{BFA9695A-BD0D-A447-9EAF-5765A060A737}" destId="{2B68C800-058A-FE4F-85A0-012B6921A335}" srcOrd="1" destOrd="0" presId="urn:microsoft.com/office/officeart/2005/8/layout/process4"/>
    <dgm:cxn modelId="{C46B7639-6B0C-0E4D-A175-B58690109DA4}" srcId="{BFA9695A-BD0D-A447-9EAF-5765A060A737}" destId="{3CFE03C7-E973-FC40-B065-0758F3BD560E}" srcOrd="0" destOrd="0" parTransId="{BA8A86FC-DDAD-E949-99F9-92D26D42725F}" sibTransId="{7FAD55CC-CC1D-E94B-A4EE-E4B5F11326E6}"/>
    <dgm:cxn modelId="{AA2EE362-15A5-B640-9002-0E3E06A73A22}" type="presOf" srcId="{3CFE03C7-E973-FC40-B065-0758F3BD560E}" destId="{7DD7BAE1-9AA0-4B46-9A9E-71C0FD1E603A}" srcOrd="0" destOrd="0" presId="urn:microsoft.com/office/officeart/2005/8/layout/process4"/>
    <dgm:cxn modelId="{3B3CF990-5FF2-B44F-9016-689ABA609EA1}" srcId="{0E9201D9-7211-D44E-B772-51E3821AE1BD}" destId="{BFA9695A-BD0D-A447-9EAF-5765A060A737}" srcOrd="2" destOrd="0" parTransId="{3DF0037A-9BEA-5F4C-ADE6-D82C1F1AABE6}" sibTransId="{F6CEEA83-D63E-E748-852B-B0636D3C3553}"/>
    <dgm:cxn modelId="{E60BE5FA-A092-654F-90E7-C585191B1214}" type="presOf" srcId="{BFA9695A-BD0D-A447-9EAF-5765A060A737}" destId="{A10F1F18-8A82-624B-95BD-D89EAD211EFF}" srcOrd="0" destOrd="0" presId="urn:microsoft.com/office/officeart/2005/8/layout/process4"/>
    <dgm:cxn modelId="{25AFB008-E17F-5B41-A443-E3F71A3DC2FB}" type="presOf" srcId="{0E9201D9-7211-D44E-B772-51E3821AE1BD}" destId="{14ED1013-10F8-F54F-93B8-C6FEDB963D14}" srcOrd="0" destOrd="0" presId="urn:microsoft.com/office/officeart/2005/8/layout/process4"/>
    <dgm:cxn modelId="{66A5211C-2CD1-1840-BB75-C7FB0F72EB85}" type="presOf" srcId="{BE221B9B-B0D1-1946-8035-005ACDC41001}" destId="{AFED6C53-F811-A941-9DC8-BB64373C5399}" srcOrd="0" destOrd="0" presId="urn:microsoft.com/office/officeart/2005/8/layout/process4"/>
    <dgm:cxn modelId="{019B2705-1AEA-194E-BEBB-65F31C0ED065}" type="presOf" srcId="{BF489E9D-3419-0A4E-8C74-D54FBBEC3A7B}" destId="{63190C3A-8D56-1D42-A60E-E23C9FA20BDD}" srcOrd="0" destOrd="0" presId="urn:microsoft.com/office/officeart/2005/8/layout/process4"/>
    <dgm:cxn modelId="{A225A783-4BE4-2146-84A4-9BD591AF25E1}" srcId="{0E9201D9-7211-D44E-B772-51E3821AE1BD}" destId="{BF489E9D-3419-0A4E-8C74-D54FBBEC3A7B}" srcOrd="1" destOrd="0" parTransId="{356021DC-825B-8547-B932-0FDD07019D60}" sibTransId="{AEC0A4F8-053B-884A-874C-363485B2597D}"/>
    <dgm:cxn modelId="{333B45A4-CF14-EF40-9AF1-A1F4E963FC81}" srcId="{0E9201D9-7211-D44E-B772-51E3821AE1BD}" destId="{63D7037D-AC9A-7442-B799-7E67C802ECF3}" srcOrd="0" destOrd="0" parTransId="{232BFC68-A460-6048-83A6-26968D1D71AD}" sibTransId="{A7EEBF71-66B6-6B45-BB86-483E197233A2}"/>
    <dgm:cxn modelId="{C57C4461-49C8-1048-B01E-E4B80B2D18EC}" type="presOf" srcId="{63D7037D-AC9A-7442-B799-7E67C802ECF3}" destId="{D9411104-62B9-0A4A-B2AE-7427FFD1C0AC}" srcOrd="1" destOrd="0" presId="urn:microsoft.com/office/officeart/2005/8/layout/process4"/>
    <dgm:cxn modelId="{D653826C-368C-314A-9070-94F0D12B753C}" type="presParOf" srcId="{14ED1013-10F8-F54F-93B8-C6FEDB963D14}" destId="{9353E525-E752-284E-B6BE-E4E66B2BC878}" srcOrd="0" destOrd="0" presId="urn:microsoft.com/office/officeart/2005/8/layout/process4"/>
    <dgm:cxn modelId="{ACB13019-E88F-DE46-B1DC-264C8FAEC184}" type="presParOf" srcId="{9353E525-E752-284E-B6BE-E4E66B2BC878}" destId="{A10F1F18-8A82-624B-95BD-D89EAD211EFF}" srcOrd="0" destOrd="0" presId="urn:microsoft.com/office/officeart/2005/8/layout/process4"/>
    <dgm:cxn modelId="{825A6E9C-E4A1-2143-9FA2-21BA2725E447}" type="presParOf" srcId="{9353E525-E752-284E-B6BE-E4E66B2BC878}" destId="{2B68C800-058A-FE4F-85A0-012B6921A335}" srcOrd="1" destOrd="0" presId="urn:microsoft.com/office/officeart/2005/8/layout/process4"/>
    <dgm:cxn modelId="{92E6EF87-31CC-7742-B693-E98C407CB4DE}" type="presParOf" srcId="{9353E525-E752-284E-B6BE-E4E66B2BC878}" destId="{860D7BA9-FE4F-8848-81DD-0411E4C0A963}" srcOrd="2" destOrd="0" presId="urn:microsoft.com/office/officeart/2005/8/layout/process4"/>
    <dgm:cxn modelId="{8B4ECD48-AEA3-F24B-B919-923933D55230}" type="presParOf" srcId="{860D7BA9-FE4F-8848-81DD-0411E4C0A963}" destId="{7DD7BAE1-9AA0-4B46-9A9E-71C0FD1E603A}" srcOrd="0" destOrd="0" presId="urn:microsoft.com/office/officeart/2005/8/layout/process4"/>
    <dgm:cxn modelId="{F6E48478-7F57-6843-AF15-9FB6FD7F6A2F}" type="presParOf" srcId="{14ED1013-10F8-F54F-93B8-C6FEDB963D14}" destId="{1307D1D7-887D-5440-8032-2855F74BDE6E}" srcOrd="1" destOrd="0" presId="urn:microsoft.com/office/officeart/2005/8/layout/process4"/>
    <dgm:cxn modelId="{94D48747-4B57-E54A-8F18-51BEE2699C30}" type="presParOf" srcId="{14ED1013-10F8-F54F-93B8-C6FEDB963D14}" destId="{68DAE359-8A16-4845-ABD9-4012E090029D}" srcOrd="2" destOrd="0" presId="urn:microsoft.com/office/officeart/2005/8/layout/process4"/>
    <dgm:cxn modelId="{F4C77D54-51D1-9446-AD28-7C0D4F784C24}" type="presParOf" srcId="{68DAE359-8A16-4845-ABD9-4012E090029D}" destId="{63190C3A-8D56-1D42-A60E-E23C9FA20BDD}" srcOrd="0" destOrd="0" presId="urn:microsoft.com/office/officeart/2005/8/layout/process4"/>
    <dgm:cxn modelId="{2DFE4E7D-3BF2-A94C-A27F-0C1D1884D676}" type="presParOf" srcId="{14ED1013-10F8-F54F-93B8-C6FEDB963D14}" destId="{2B2AAF47-431D-E545-8E47-6FC376AE46ED}" srcOrd="3" destOrd="0" presId="urn:microsoft.com/office/officeart/2005/8/layout/process4"/>
    <dgm:cxn modelId="{E8F5E8FE-AD98-684C-9353-2275B2432FD0}" type="presParOf" srcId="{14ED1013-10F8-F54F-93B8-C6FEDB963D14}" destId="{D1C140AE-CB32-DB40-A2FE-C41A23C21C55}" srcOrd="4" destOrd="0" presId="urn:microsoft.com/office/officeart/2005/8/layout/process4"/>
    <dgm:cxn modelId="{A94ADDF1-3F3A-F049-9CA9-891BE514D7EC}" type="presParOf" srcId="{D1C140AE-CB32-DB40-A2FE-C41A23C21C55}" destId="{B527505D-2EB3-5B49-9A46-B09A4C155D5E}" srcOrd="0" destOrd="0" presId="urn:microsoft.com/office/officeart/2005/8/layout/process4"/>
    <dgm:cxn modelId="{05F8FD6B-647D-C24F-8E16-4E5A28C3D9DA}" type="presParOf" srcId="{D1C140AE-CB32-DB40-A2FE-C41A23C21C55}" destId="{D9411104-62B9-0A4A-B2AE-7427FFD1C0AC}" srcOrd="1" destOrd="0" presId="urn:microsoft.com/office/officeart/2005/8/layout/process4"/>
    <dgm:cxn modelId="{0FDAE58A-8EF2-154B-A881-04F8D27D8290}" type="presParOf" srcId="{D1C140AE-CB32-DB40-A2FE-C41A23C21C55}" destId="{D625785D-92E3-FD43-8ADB-3B8004E5C276}" srcOrd="2" destOrd="0" presId="urn:microsoft.com/office/officeart/2005/8/layout/process4"/>
    <dgm:cxn modelId="{4D1770C6-DEB0-3743-980C-93C4F04B2229}" type="presParOf" srcId="{D625785D-92E3-FD43-8ADB-3B8004E5C276}" destId="{AFED6C53-F811-A941-9DC8-BB64373C539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9201D9-7211-D44E-B772-51E3821AE1BD}" type="doc">
      <dgm:prSet loTypeId="urn:microsoft.com/office/officeart/2005/8/layout/process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D7037D-AC9A-7442-B799-7E67C802ECF3}">
      <dgm:prSet phldrT="[Text]"/>
      <dgm:spPr/>
      <dgm:t>
        <a:bodyPr/>
        <a:lstStyle/>
        <a:p>
          <a:r>
            <a:rPr lang="en-US" dirty="0" smtClean="0"/>
            <a:t>SAMPLE</a:t>
          </a:r>
          <a:endParaRPr lang="en-US" dirty="0"/>
        </a:p>
      </dgm:t>
    </dgm:pt>
    <dgm:pt modelId="{232BFC68-A460-6048-83A6-26968D1D71AD}" type="parTrans" cxnId="{333B45A4-CF14-EF40-9AF1-A1F4E963FC81}">
      <dgm:prSet/>
      <dgm:spPr/>
      <dgm:t>
        <a:bodyPr/>
        <a:lstStyle/>
        <a:p>
          <a:endParaRPr lang="en-US"/>
        </a:p>
      </dgm:t>
    </dgm:pt>
    <dgm:pt modelId="{A7EEBF71-66B6-6B45-BB86-483E197233A2}" type="sibTrans" cxnId="{333B45A4-CF14-EF40-9AF1-A1F4E963FC81}">
      <dgm:prSet/>
      <dgm:spPr/>
      <dgm:t>
        <a:bodyPr/>
        <a:lstStyle/>
        <a:p>
          <a:endParaRPr lang="en-US"/>
        </a:p>
      </dgm:t>
    </dgm:pt>
    <dgm:pt modelId="{BE221B9B-B0D1-1946-8035-005ACDC41001}">
      <dgm:prSet phldrT="[Text]"/>
      <dgm:spPr/>
      <dgm:t>
        <a:bodyPr/>
        <a:lstStyle/>
        <a:p>
          <a:r>
            <a:rPr lang="en-US" dirty="0" smtClean="0"/>
            <a:t>10 Frame</a:t>
          </a:r>
          <a:r>
            <a:rPr lang="en-US" baseline="0" dirty="0" smtClean="0"/>
            <a:t> Sampling</a:t>
          </a:r>
          <a:endParaRPr lang="en-US" dirty="0"/>
        </a:p>
      </dgm:t>
    </dgm:pt>
    <dgm:pt modelId="{1E77EBE3-D009-A940-B6F3-D893DD35472C}" type="parTrans" cxnId="{DF83B7D5-1AF6-3F4A-87BF-F5F2D1264AAC}">
      <dgm:prSet/>
      <dgm:spPr/>
      <dgm:t>
        <a:bodyPr/>
        <a:lstStyle/>
        <a:p>
          <a:endParaRPr lang="en-US"/>
        </a:p>
      </dgm:t>
    </dgm:pt>
    <dgm:pt modelId="{42E571AF-1D9E-C845-9C4D-EEDABB40782A}" type="sibTrans" cxnId="{DF83B7D5-1AF6-3F4A-87BF-F5F2D1264AAC}">
      <dgm:prSet/>
      <dgm:spPr/>
      <dgm:t>
        <a:bodyPr/>
        <a:lstStyle/>
        <a:p>
          <a:endParaRPr lang="en-US"/>
        </a:p>
      </dgm:t>
    </dgm:pt>
    <dgm:pt modelId="{BF489E9D-3419-0A4E-8C74-D54FBBEC3A7B}">
      <dgm:prSet phldrT="[Text]"/>
      <dgm:spPr/>
      <dgm:t>
        <a:bodyPr/>
        <a:lstStyle/>
        <a:p>
          <a:r>
            <a:rPr lang="en-US" dirty="0" smtClean="0"/>
            <a:t>COMPUTE mean</a:t>
          </a:r>
          <a:r>
            <a:rPr lang="en-US" baseline="0" dirty="0" smtClean="0"/>
            <a:t> AND variance</a:t>
          </a:r>
          <a:endParaRPr lang="en-US" dirty="0"/>
        </a:p>
      </dgm:t>
    </dgm:pt>
    <dgm:pt modelId="{356021DC-825B-8547-B932-0FDD07019D60}" type="parTrans" cxnId="{A225A783-4BE4-2146-84A4-9BD591AF25E1}">
      <dgm:prSet/>
      <dgm:spPr/>
      <dgm:t>
        <a:bodyPr/>
        <a:lstStyle/>
        <a:p>
          <a:endParaRPr lang="en-US"/>
        </a:p>
      </dgm:t>
    </dgm:pt>
    <dgm:pt modelId="{AEC0A4F8-053B-884A-874C-363485B2597D}" type="sibTrans" cxnId="{A225A783-4BE4-2146-84A4-9BD591AF25E1}">
      <dgm:prSet/>
      <dgm:spPr/>
      <dgm:t>
        <a:bodyPr/>
        <a:lstStyle/>
        <a:p>
          <a:endParaRPr lang="en-US"/>
        </a:p>
      </dgm:t>
    </dgm:pt>
    <dgm:pt modelId="{BFA9695A-BD0D-A447-9EAF-5765A060A737}">
      <dgm:prSet phldrT="[Text]"/>
      <dgm:spPr/>
      <dgm:t>
        <a:bodyPr/>
        <a:lstStyle/>
        <a:p>
          <a:r>
            <a:rPr lang="en-US" dirty="0" smtClean="0"/>
            <a:t>CALCULATE</a:t>
          </a:r>
          <a:r>
            <a:rPr lang="en-US" baseline="0" dirty="0" smtClean="0"/>
            <a:t> THE TRIGGER</a:t>
          </a:r>
          <a:endParaRPr lang="en-US" dirty="0"/>
        </a:p>
      </dgm:t>
    </dgm:pt>
    <dgm:pt modelId="{3DF0037A-9BEA-5F4C-ADE6-D82C1F1AABE6}" type="parTrans" cxnId="{3B3CF990-5FF2-B44F-9016-689ABA609EA1}">
      <dgm:prSet/>
      <dgm:spPr/>
      <dgm:t>
        <a:bodyPr/>
        <a:lstStyle/>
        <a:p>
          <a:endParaRPr lang="en-US"/>
        </a:p>
      </dgm:t>
    </dgm:pt>
    <dgm:pt modelId="{F6CEEA83-D63E-E748-852B-B0636D3C3553}" type="sibTrans" cxnId="{3B3CF990-5FF2-B44F-9016-689ABA609EA1}">
      <dgm:prSet/>
      <dgm:spPr/>
      <dgm:t>
        <a:bodyPr/>
        <a:lstStyle/>
        <a:p>
          <a:endParaRPr lang="en-US"/>
        </a:p>
      </dgm:t>
    </dgm:pt>
    <dgm:pt modelId="{3CFE03C7-E973-FC40-B065-0758F3BD560E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A8A86FC-DDAD-E949-99F9-92D26D42725F}" type="parTrans" cxnId="{C46B7639-6B0C-0E4D-A175-B58690109DA4}">
      <dgm:prSet/>
      <dgm:spPr/>
      <dgm:t>
        <a:bodyPr/>
        <a:lstStyle/>
        <a:p>
          <a:endParaRPr lang="en-US"/>
        </a:p>
      </dgm:t>
    </dgm:pt>
    <dgm:pt modelId="{7FAD55CC-CC1D-E94B-A4EE-E4B5F11326E6}" type="sibTrans" cxnId="{C46B7639-6B0C-0E4D-A175-B58690109DA4}">
      <dgm:prSet/>
      <dgm:spPr/>
      <dgm:t>
        <a:bodyPr/>
        <a:lstStyle/>
        <a:p>
          <a:endParaRPr lang="en-US"/>
        </a:p>
      </dgm:t>
    </dgm:pt>
    <dgm:pt modelId="{14ED1013-10F8-F54F-93B8-C6FEDB963D14}" type="pres">
      <dgm:prSet presAssocID="{0E9201D9-7211-D44E-B772-51E3821AE1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3E525-E752-284E-B6BE-E4E66B2BC878}" type="pres">
      <dgm:prSet presAssocID="{BFA9695A-BD0D-A447-9EAF-5765A060A737}" presName="boxAndChildren" presStyleCnt="0"/>
      <dgm:spPr/>
      <dgm:t>
        <a:bodyPr/>
        <a:lstStyle/>
        <a:p>
          <a:endParaRPr lang="en-US"/>
        </a:p>
      </dgm:t>
    </dgm:pt>
    <dgm:pt modelId="{A10F1F18-8A82-624B-95BD-D89EAD211EFF}" type="pres">
      <dgm:prSet presAssocID="{BFA9695A-BD0D-A447-9EAF-5765A060A737}" presName="parentTextBox" presStyleLbl="node1" presStyleIdx="0" presStyleCnt="3"/>
      <dgm:spPr/>
      <dgm:t>
        <a:bodyPr/>
        <a:lstStyle/>
        <a:p>
          <a:endParaRPr lang="en-US"/>
        </a:p>
      </dgm:t>
    </dgm:pt>
    <dgm:pt modelId="{2B68C800-058A-FE4F-85A0-012B6921A335}" type="pres">
      <dgm:prSet presAssocID="{BFA9695A-BD0D-A447-9EAF-5765A060A737}" presName="entireBox" presStyleLbl="node1" presStyleIdx="0" presStyleCnt="3"/>
      <dgm:spPr/>
      <dgm:t>
        <a:bodyPr/>
        <a:lstStyle/>
        <a:p>
          <a:endParaRPr lang="en-US"/>
        </a:p>
      </dgm:t>
    </dgm:pt>
    <dgm:pt modelId="{860D7BA9-FE4F-8848-81DD-0411E4C0A963}" type="pres">
      <dgm:prSet presAssocID="{BFA9695A-BD0D-A447-9EAF-5765A060A737}" presName="descendantBox" presStyleCnt="0"/>
      <dgm:spPr/>
      <dgm:t>
        <a:bodyPr/>
        <a:lstStyle/>
        <a:p>
          <a:endParaRPr lang="en-US"/>
        </a:p>
      </dgm:t>
    </dgm:pt>
    <dgm:pt modelId="{7DD7BAE1-9AA0-4B46-9A9E-71C0FD1E603A}" type="pres">
      <dgm:prSet presAssocID="{3CFE03C7-E973-FC40-B065-0758F3BD560E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7D1D7-887D-5440-8032-2855F74BDE6E}" type="pres">
      <dgm:prSet presAssocID="{AEC0A4F8-053B-884A-874C-363485B2597D}" presName="sp" presStyleCnt="0"/>
      <dgm:spPr/>
      <dgm:t>
        <a:bodyPr/>
        <a:lstStyle/>
        <a:p>
          <a:endParaRPr lang="en-US"/>
        </a:p>
      </dgm:t>
    </dgm:pt>
    <dgm:pt modelId="{68DAE359-8A16-4845-ABD9-4012E090029D}" type="pres">
      <dgm:prSet presAssocID="{BF489E9D-3419-0A4E-8C74-D54FBBEC3A7B}" presName="arrowAndChildren" presStyleCnt="0"/>
      <dgm:spPr/>
      <dgm:t>
        <a:bodyPr/>
        <a:lstStyle/>
        <a:p>
          <a:endParaRPr lang="en-US"/>
        </a:p>
      </dgm:t>
    </dgm:pt>
    <dgm:pt modelId="{63190C3A-8D56-1D42-A60E-E23C9FA20BDD}" type="pres">
      <dgm:prSet presAssocID="{BF489E9D-3419-0A4E-8C74-D54FBBEC3A7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2B2AAF47-431D-E545-8E47-6FC376AE46ED}" type="pres">
      <dgm:prSet presAssocID="{A7EEBF71-66B6-6B45-BB86-483E197233A2}" presName="sp" presStyleCnt="0"/>
      <dgm:spPr/>
      <dgm:t>
        <a:bodyPr/>
        <a:lstStyle/>
        <a:p>
          <a:endParaRPr lang="en-US"/>
        </a:p>
      </dgm:t>
    </dgm:pt>
    <dgm:pt modelId="{D1C140AE-CB32-DB40-A2FE-C41A23C21C55}" type="pres">
      <dgm:prSet presAssocID="{63D7037D-AC9A-7442-B799-7E67C802ECF3}" presName="arrowAndChildren" presStyleCnt="0"/>
      <dgm:spPr/>
      <dgm:t>
        <a:bodyPr/>
        <a:lstStyle/>
        <a:p>
          <a:endParaRPr lang="en-US"/>
        </a:p>
      </dgm:t>
    </dgm:pt>
    <dgm:pt modelId="{B527505D-2EB3-5B49-9A46-B09A4C155D5E}" type="pres">
      <dgm:prSet presAssocID="{63D7037D-AC9A-7442-B799-7E67C802ECF3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D9411104-62B9-0A4A-B2AE-7427FFD1C0AC}" type="pres">
      <dgm:prSet presAssocID="{63D7037D-AC9A-7442-B799-7E67C802ECF3}" presName="arrow" presStyleLbl="node1" presStyleIdx="2" presStyleCnt="3"/>
      <dgm:spPr/>
      <dgm:t>
        <a:bodyPr/>
        <a:lstStyle/>
        <a:p>
          <a:endParaRPr lang="en-US"/>
        </a:p>
      </dgm:t>
    </dgm:pt>
    <dgm:pt modelId="{D625785D-92E3-FD43-8ADB-3B8004E5C276}" type="pres">
      <dgm:prSet presAssocID="{63D7037D-AC9A-7442-B799-7E67C802ECF3}" presName="descendantArrow" presStyleCnt="0"/>
      <dgm:spPr/>
      <dgm:t>
        <a:bodyPr/>
        <a:lstStyle/>
        <a:p>
          <a:endParaRPr lang="en-US"/>
        </a:p>
      </dgm:t>
    </dgm:pt>
    <dgm:pt modelId="{AFED6C53-F811-A941-9DC8-BB64373C5399}" type="pres">
      <dgm:prSet presAssocID="{BE221B9B-B0D1-1946-8035-005ACDC41001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3B7D5-1AF6-3F4A-87BF-F5F2D1264AAC}" srcId="{63D7037D-AC9A-7442-B799-7E67C802ECF3}" destId="{BE221B9B-B0D1-1946-8035-005ACDC41001}" srcOrd="0" destOrd="0" parTransId="{1E77EBE3-D009-A940-B6F3-D893DD35472C}" sibTransId="{42E571AF-1D9E-C845-9C4D-EEDABB40782A}"/>
    <dgm:cxn modelId="{2D59FA7C-4743-2D49-A58E-7B16045ED49B}" type="presOf" srcId="{63D7037D-AC9A-7442-B799-7E67C802ECF3}" destId="{B527505D-2EB3-5B49-9A46-B09A4C155D5E}" srcOrd="0" destOrd="0" presId="urn:microsoft.com/office/officeart/2005/8/layout/process4"/>
    <dgm:cxn modelId="{E1F5B041-ECAD-C24F-984D-C2E22F96EDE9}" type="presOf" srcId="{BFA9695A-BD0D-A447-9EAF-5765A060A737}" destId="{2B68C800-058A-FE4F-85A0-012B6921A335}" srcOrd="1" destOrd="0" presId="urn:microsoft.com/office/officeart/2005/8/layout/process4"/>
    <dgm:cxn modelId="{C46B7639-6B0C-0E4D-A175-B58690109DA4}" srcId="{BFA9695A-BD0D-A447-9EAF-5765A060A737}" destId="{3CFE03C7-E973-FC40-B065-0758F3BD560E}" srcOrd="0" destOrd="0" parTransId="{BA8A86FC-DDAD-E949-99F9-92D26D42725F}" sibTransId="{7FAD55CC-CC1D-E94B-A4EE-E4B5F11326E6}"/>
    <dgm:cxn modelId="{AA2EE362-15A5-B640-9002-0E3E06A73A22}" type="presOf" srcId="{3CFE03C7-E973-FC40-B065-0758F3BD560E}" destId="{7DD7BAE1-9AA0-4B46-9A9E-71C0FD1E603A}" srcOrd="0" destOrd="0" presId="urn:microsoft.com/office/officeart/2005/8/layout/process4"/>
    <dgm:cxn modelId="{3B3CF990-5FF2-B44F-9016-689ABA609EA1}" srcId="{0E9201D9-7211-D44E-B772-51E3821AE1BD}" destId="{BFA9695A-BD0D-A447-9EAF-5765A060A737}" srcOrd="2" destOrd="0" parTransId="{3DF0037A-9BEA-5F4C-ADE6-D82C1F1AABE6}" sibTransId="{F6CEEA83-D63E-E748-852B-B0636D3C3553}"/>
    <dgm:cxn modelId="{E60BE5FA-A092-654F-90E7-C585191B1214}" type="presOf" srcId="{BFA9695A-BD0D-A447-9EAF-5765A060A737}" destId="{A10F1F18-8A82-624B-95BD-D89EAD211EFF}" srcOrd="0" destOrd="0" presId="urn:microsoft.com/office/officeart/2005/8/layout/process4"/>
    <dgm:cxn modelId="{25AFB008-E17F-5B41-A443-E3F71A3DC2FB}" type="presOf" srcId="{0E9201D9-7211-D44E-B772-51E3821AE1BD}" destId="{14ED1013-10F8-F54F-93B8-C6FEDB963D14}" srcOrd="0" destOrd="0" presId="urn:microsoft.com/office/officeart/2005/8/layout/process4"/>
    <dgm:cxn modelId="{66A5211C-2CD1-1840-BB75-C7FB0F72EB85}" type="presOf" srcId="{BE221B9B-B0D1-1946-8035-005ACDC41001}" destId="{AFED6C53-F811-A941-9DC8-BB64373C5399}" srcOrd="0" destOrd="0" presId="urn:microsoft.com/office/officeart/2005/8/layout/process4"/>
    <dgm:cxn modelId="{019B2705-1AEA-194E-BEBB-65F31C0ED065}" type="presOf" srcId="{BF489E9D-3419-0A4E-8C74-D54FBBEC3A7B}" destId="{63190C3A-8D56-1D42-A60E-E23C9FA20BDD}" srcOrd="0" destOrd="0" presId="urn:microsoft.com/office/officeart/2005/8/layout/process4"/>
    <dgm:cxn modelId="{A225A783-4BE4-2146-84A4-9BD591AF25E1}" srcId="{0E9201D9-7211-D44E-B772-51E3821AE1BD}" destId="{BF489E9D-3419-0A4E-8C74-D54FBBEC3A7B}" srcOrd="1" destOrd="0" parTransId="{356021DC-825B-8547-B932-0FDD07019D60}" sibTransId="{AEC0A4F8-053B-884A-874C-363485B2597D}"/>
    <dgm:cxn modelId="{333B45A4-CF14-EF40-9AF1-A1F4E963FC81}" srcId="{0E9201D9-7211-D44E-B772-51E3821AE1BD}" destId="{63D7037D-AC9A-7442-B799-7E67C802ECF3}" srcOrd="0" destOrd="0" parTransId="{232BFC68-A460-6048-83A6-26968D1D71AD}" sibTransId="{A7EEBF71-66B6-6B45-BB86-483E197233A2}"/>
    <dgm:cxn modelId="{C57C4461-49C8-1048-B01E-E4B80B2D18EC}" type="presOf" srcId="{63D7037D-AC9A-7442-B799-7E67C802ECF3}" destId="{D9411104-62B9-0A4A-B2AE-7427FFD1C0AC}" srcOrd="1" destOrd="0" presId="urn:microsoft.com/office/officeart/2005/8/layout/process4"/>
    <dgm:cxn modelId="{D653826C-368C-314A-9070-94F0D12B753C}" type="presParOf" srcId="{14ED1013-10F8-F54F-93B8-C6FEDB963D14}" destId="{9353E525-E752-284E-B6BE-E4E66B2BC878}" srcOrd="0" destOrd="0" presId="urn:microsoft.com/office/officeart/2005/8/layout/process4"/>
    <dgm:cxn modelId="{ACB13019-E88F-DE46-B1DC-264C8FAEC184}" type="presParOf" srcId="{9353E525-E752-284E-B6BE-E4E66B2BC878}" destId="{A10F1F18-8A82-624B-95BD-D89EAD211EFF}" srcOrd="0" destOrd="0" presId="urn:microsoft.com/office/officeart/2005/8/layout/process4"/>
    <dgm:cxn modelId="{825A6E9C-E4A1-2143-9FA2-21BA2725E447}" type="presParOf" srcId="{9353E525-E752-284E-B6BE-E4E66B2BC878}" destId="{2B68C800-058A-FE4F-85A0-012B6921A335}" srcOrd="1" destOrd="0" presId="urn:microsoft.com/office/officeart/2005/8/layout/process4"/>
    <dgm:cxn modelId="{92E6EF87-31CC-7742-B693-E98C407CB4DE}" type="presParOf" srcId="{9353E525-E752-284E-B6BE-E4E66B2BC878}" destId="{860D7BA9-FE4F-8848-81DD-0411E4C0A963}" srcOrd="2" destOrd="0" presId="urn:microsoft.com/office/officeart/2005/8/layout/process4"/>
    <dgm:cxn modelId="{8B4ECD48-AEA3-F24B-B919-923933D55230}" type="presParOf" srcId="{860D7BA9-FE4F-8848-81DD-0411E4C0A963}" destId="{7DD7BAE1-9AA0-4B46-9A9E-71C0FD1E603A}" srcOrd="0" destOrd="0" presId="urn:microsoft.com/office/officeart/2005/8/layout/process4"/>
    <dgm:cxn modelId="{F6E48478-7F57-6843-AF15-9FB6FD7F6A2F}" type="presParOf" srcId="{14ED1013-10F8-F54F-93B8-C6FEDB963D14}" destId="{1307D1D7-887D-5440-8032-2855F74BDE6E}" srcOrd="1" destOrd="0" presId="urn:microsoft.com/office/officeart/2005/8/layout/process4"/>
    <dgm:cxn modelId="{94D48747-4B57-E54A-8F18-51BEE2699C30}" type="presParOf" srcId="{14ED1013-10F8-F54F-93B8-C6FEDB963D14}" destId="{68DAE359-8A16-4845-ABD9-4012E090029D}" srcOrd="2" destOrd="0" presId="urn:microsoft.com/office/officeart/2005/8/layout/process4"/>
    <dgm:cxn modelId="{F4C77D54-51D1-9446-AD28-7C0D4F784C24}" type="presParOf" srcId="{68DAE359-8A16-4845-ABD9-4012E090029D}" destId="{63190C3A-8D56-1D42-A60E-E23C9FA20BDD}" srcOrd="0" destOrd="0" presId="urn:microsoft.com/office/officeart/2005/8/layout/process4"/>
    <dgm:cxn modelId="{2DFE4E7D-3BF2-A94C-A27F-0C1D1884D676}" type="presParOf" srcId="{14ED1013-10F8-F54F-93B8-C6FEDB963D14}" destId="{2B2AAF47-431D-E545-8E47-6FC376AE46ED}" srcOrd="3" destOrd="0" presId="urn:microsoft.com/office/officeart/2005/8/layout/process4"/>
    <dgm:cxn modelId="{E8F5E8FE-AD98-684C-9353-2275B2432FD0}" type="presParOf" srcId="{14ED1013-10F8-F54F-93B8-C6FEDB963D14}" destId="{D1C140AE-CB32-DB40-A2FE-C41A23C21C55}" srcOrd="4" destOrd="0" presId="urn:microsoft.com/office/officeart/2005/8/layout/process4"/>
    <dgm:cxn modelId="{A94ADDF1-3F3A-F049-9CA9-891BE514D7EC}" type="presParOf" srcId="{D1C140AE-CB32-DB40-A2FE-C41A23C21C55}" destId="{B527505D-2EB3-5B49-9A46-B09A4C155D5E}" srcOrd="0" destOrd="0" presId="urn:microsoft.com/office/officeart/2005/8/layout/process4"/>
    <dgm:cxn modelId="{05F8FD6B-647D-C24F-8E16-4E5A28C3D9DA}" type="presParOf" srcId="{D1C140AE-CB32-DB40-A2FE-C41A23C21C55}" destId="{D9411104-62B9-0A4A-B2AE-7427FFD1C0AC}" srcOrd="1" destOrd="0" presId="urn:microsoft.com/office/officeart/2005/8/layout/process4"/>
    <dgm:cxn modelId="{0FDAE58A-8EF2-154B-A881-04F8D27D8290}" type="presParOf" srcId="{D1C140AE-CB32-DB40-A2FE-C41A23C21C55}" destId="{D625785D-92E3-FD43-8ADB-3B8004E5C276}" srcOrd="2" destOrd="0" presId="urn:microsoft.com/office/officeart/2005/8/layout/process4"/>
    <dgm:cxn modelId="{4D1770C6-DEB0-3743-980C-93C4F04B2229}" type="presParOf" srcId="{D625785D-92E3-FD43-8ADB-3B8004E5C276}" destId="{AFED6C53-F811-A941-9DC8-BB64373C539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CE52A0-5E00-894B-A3F4-2DE58B4415EE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8A4D86-7407-CF47-91EE-37B7EAE9B50C}">
      <dgm:prSet phldrT="[Text]"/>
      <dgm:spPr/>
      <dgm:t>
        <a:bodyPr/>
        <a:lstStyle/>
        <a:p>
          <a:r>
            <a:rPr lang="en-US" dirty="0" smtClean="0"/>
            <a:t>READ THE SAMPLE</a:t>
          </a:r>
          <a:endParaRPr lang="en-US" dirty="0"/>
        </a:p>
      </dgm:t>
    </dgm:pt>
    <dgm:pt modelId="{ECA2E973-3CE0-4143-84D9-E5306E1D1C4B}" type="parTrans" cxnId="{643E80C8-E5FC-4B42-9DCD-524E861247FD}">
      <dgm:prSet/>
      <dgm:spPr/>
      <dgm:t>
        <a:bodyPr/>
        <a:lstStyle/>
        <a:p>
          <a:endParaRPr lang="en-US"/>
        </a:p>
      </dgm:t>
    </dgm:pt>
    <dgm:pt modelId="{270FB5FA-60CB-114C-92C2-B3F40939C074}" type="sibTrans" cxnId="{643E80C8-E5FC-4B42-9DCD-524E861247FD}">
      <dgm:prSet/>
      <dgm:spPr/>
      <dgm:t>
        <a:bodyPr/>
        <a:lstStyle/>
        <a:p>
          <a:endParaRPr lang="en-US"/>
        </a:p>
      </dgm:t>
    </dgm:pt>
    <dgm:pt modelId="{616D1338-8583-8440-BF60-DF1C9EF8E52F}">
      <dgm:prSet phldrT="[Text]"/>
      <dgm:spPr/>
      <dgm:t>
        <a:bodyPr/>
        <a:lstStyle/>
        <a:p>
          <a:r>
            <a:rPr lang="en-US" dirty="0" smtClean="0"/>
            <a:t>Read </a:t>
          </a:r>
          <a:r>
            <a:rPr lang="en-US" smtClean="0"/>
            <a:t>the frame</a:t>
          </a:r>
          <a:r>
            <a:rPr lang="en-US" baseline="0" smtClean="0"/>
            <a:t> </a:t>
          </a:r>
          <a:endParaRPr lang="en-US" dirty="0"/>
        </a:p>
      </dgm:t>
    </dgm:pt>
    <dgm:pt modelId="{2911D2FF-2453-3645-8F22-1E6F3EC9B252}" type="parTrans" cxnId="{0B610567-6AD5-8E41-A144-8DD18708BCF4}">
      <dgm:prSet/>
      <dgm:spPr/>
      <dgm:t>
        <a:bodyPr/>
        <a:lstStyle/>
        <a:p>
          <a:endParaRPr lang="en-US"/>
        </a:p>
      </dgm:t>
    </dgm:pt>
    <dgm:pt modelId="{B9EC468D-6756-3D40-A212-27E3F2C9CFB3}" type="sibTrans" cxnId="{0B610567-6AD5-8E41-A144-8DD18708BCF4}">
      <dgm:prSet/>
      <dgm:spPr/>
      <dgm:t>
        <a:bodyPr/>
        <a:lstStyle/>
        <a:p>
          <a:endParaRPr lang="en-US"/>
        </a:p>
      </dgm:t>
    </dgm:pt>
    <dgm:pt modelId="{F5560E20-083F-274B-B494-5BB2B57C74D2}">
      <dgm:prSet phldrT="[Text]"/>
      <dgm:spPr/>
      <dgm:t>
        <a:bodyPr/>
        <a:lstStyle/>
        <a:p>
          <a:r>
            <a:rPr lang="en-US" dirty="0" smtClean="0"/>
            <a:t>CLASSIFY</a:t>
          </a:r>
          <a:endParaRPr lang="en-US" dirty="0"/>
        </a:p>
      </dgm:t>
    </dgm:pt>
    <dgm:pt modelId="{A9F98FF8-169B-EB46-BDD0-42074023B44B}" type="parTrans" cxnId="{1B7B2031-B59A-9740-9311-EB807B3E1A3D}">
      <dgm:prSet/>
      <dgm:spPr/>
      <dgm:t>
        <a:bodyPr/>
        <a:lstStyle/>
        <a:p>
          <a:endParaRPr lang="en-US"/>
        </a:p>
      </dgm:t>
    </dgm:pt>
    <dgm:pt modelId="{C6D2400D-C1D8-0845-AB2F-7F3D77423D42}" type="sibTrans" cxnId="{1B7B2031-B59A-9740-9311-EB807B3E1A3D}">
      <dgm:prSet/>
      <dgm:spPr/>
      <dgm:t>
        <a:bodyPr/>
        <a:lstStyle/>
        <a:p>
          <a:endParaRPr lang="en-US"/>
        </a:p>
      </dgm:t>
    </dgm:pt>
    <dgm:pt modelId="{86727B91-55F5-7348-BDFC-4B553BA091A6}">
      <dgm:prSet phldrT="[Text]"/>
      <dgm:spPr/>
      <dgm:t>
        <a:bodyPr/>
        <a:lstStyle/>
        <a:p>
          <a:r>
            <a:rPr lang="en-US" dirty="0" smtClean="0"/>
            <a:t>If greater</a:t>
          </a:r>
          <a:r>
            <a:rPr lang="en-US" baseline="0" dirty="0" smtClean="0"/>
            <a:t> than trigger then voice</a:t>
          </a:r>
          <a:endParaRPr lang="en-US" dirty="0"/>
        </a:p>
      </dgm:t>
    </dgm:pt>
    <dgm:pt modelId="{B3900E8B-F7C5-A44A-9F58-69CDBF893011}" type="parTrans" cxnId="{103C2372-BEC0-BE40-8C59-3020C5FAB8F9}">
      <dgm:prSet/>
      <dgm:spPr/>
      <dgm:t>
        <a:bodyPr/>
        <a:lstStyle/>
        <a:p>
          <a:endParaRPr lang="en-US"/>
        </a:p>
      </dgm:t>
    </dgm:pt>
    <dgm:pt modelId="{B68C471C-51BB-3B4E-BB91-59C348AA4349}" type="sibTrans" cxnId="{103C2372-BEC0-BE40-8C59-3020C5FAB8F9}">
      <dgm:prSet/>
      <dgm:spPr/>
      <dgm:t>
        <a:bodyPr/>
        <a:lstStyle/>
        <a:p>
          <a:endParaRPr lang="en-US"/>
        </a:p>
      </dgm:t>
    </dgm:pt>
    <dgm:pt modelId="{E639E498-358C-0942-AD3F-CA9978F20013}">
      <dgm:prSet/>
      <dgm:spPr/>
      <dgm:t>
        <a:bodyPr/>
        <a:lstStyle/>
        <a:p>
          <a:r>
            <a:rPr lang="en-US" dirty="0" smtClean="0"/>
            <a:t>COMPUTE CLASSIFICATION MEASURE</a:t>
          </a:r>
          <a:endParaRPr lang="en-US" dirty="0"/>
        </a:p>
      </dgm:t>
    </dgm:pt>
    <dgm:pt modelId="{AFC940AD-FEB7-6341-A0A8-26210580F631}" type="parTrans" cxnId="{2C065EAC-8E91-4641-BA6F-F8204A6656BF}">
      <dgm:prSet/>
      <dgm:spPr/>
      <dgm:t>
        <a:bodyPr/>
        <a:lstStyle/>
        <a:p>
          <a:endParaRPr lang="en-US"/>
        </a:p>
      </dgm:t>
    </dgm:pt>
    <dgm:pt modelId="{E6700C89-D5FA-0744-AB9A-E0BA840E9A47}" type="sibTrans" cxnId="{2C065EAC-8E91-4641-BA6F-F8204A6656BF}">
      <dgm:prSet/>
      <dgm:spPr/>
      <dgm:t>
        <a:bodyPr/>
        <a:lstStyle/>
        <a:p>
          <a:endParaRPr lang="en-US"/>
        </a:p>
      </dgm:t>
    </dgm:pt>
    <dgm:pt modelId="{60EEEFE3-683F-4B47-8483-4F6A27D762A5}">
      <dgm:prSet/>
      <dgm:spPr/>
      <dgm:t>
        <a:bodyPr/>
        <a:lstStyle/>
        <a:p>
          <a:endParaRPr lang="en-US" dirty="0"/>
        </a:p>
      </dgm:t>
    </dgm:pt>
    <dgm:pt modelId="{AF5EC873-3E73-9847-8F4A-CE3F49422C78}" type="sibTrans" cxnId="{59D52BD0-0E8D-FD4D-AB3F-8055E1FA2025}">
      <dgm:prSet/>
      <dgm:spPr/>
      <dgm:t>
        <a:bodyPr/>
        <a:lstStyle/>
        <a:p>
          <a:endParaRPr lang="en-US"/>
        </a:p>
      </dgm:t>
    </dgm:pt>
    <dgm:pt modelId="{3CE17C4E-6BF7-DF4D-9C33-06FF2E935F32}" type="parTrans" cxnId="{59D52BD0-0E8D-FD4D-AB3F-8055E1FA2025}">
      <dgm:prSet/>
      <dgm:spPr/>
      <dgm:t>
        <a:bodyPr/>
        <a:lstStyle/>
        <a:p>
          <a:endParaRPr lang="en-US"/>
        </a:p>
      </dgm:t>
    </dgm:pt>
    <dgm:pt modelId="{5D498F5E-FCA8-9F4A-A7FA-858DD6941F3C}" type="pres">
      <dgm:prSet presAssocID="{BCCE52A0-5E00-894B-A3F4-2DE58B4415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08B0ED-0EC9-FF48-95C8-9A05E7F86CF5}" type="pres">
      <dgm:prSet presAssocID="{F5560E20-083F-274B-B494-5BB2B57C74D2}" presName="boxAndChildren" presStyleCnt="0"/>
      <dgm:spPr/>
    </dgm:pt>
    <dgm:pt modelId="{BC502A84-06A3-984A-B0BE-3918D9F72EA3}" type="pres">
      <dgm:prSet presAssocID="{F5560E20-083F-274B-B494-5BB2B57C74D2}" presName="parentTextBox" presStyleLbl="node1" presStyleIdx="0" presStyleCnt="3"/>
      <dgm:spPr/>
      <dgm:t>
        <a:bodyPr/>
        <a:lstStyle/>
        <a:p>
          <a:endParaRPr lang="en-US"/>
        </a:p>
      </dgm:t>
    </dgm:pt>
    <dgm:pt modelId="{351E8C7B-DAB8-D94B-AB48-42BDBCADA418}" type="pres">
      <dgm:prSet presAssocID="{F5560E20-083F-274B-B494-5BB2B57C74D2}" presName="entireBox" presStyleLbl="node1" presStyleIdx="0" presStyleCnt="3"/>
      <dgm:spPr/>
      <dgm:t>
        <a:bodyPr/>
        <a:lstStyle/>
        <a:p>
          <a:endParaRPr lang="en-US"/>
        </a:p>
      </dgm:t>
    </dgm:pt>
    <dgm:pt modelId="{CC5C2BB7-F3EB-A34B-BFA0-84EE264BEF38}" type="pres">
      <dgm:prSet presAssocID="{F5560E20-083F-274B-B494-5BB2B57C74D2}" presName="descendantBox" presStyleCnt="0"/>
      <dgm:spPr/>
    </dgm:pt>
    <dgm:pt modelId="{E7976CF2-57C5-9D43-90C5-4A1F660A872B}" type="pres">
      <dgm:prSet presAssocID="{86727B91-55F5-7348-BDFC-4B553BA091A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192A49-7A86-4B45-B833-CF92907EE176}" type="pres">
      <dgm:prSet presAssocID="{E6700C89-D5FA-0744-AB9A-E0BA840E9A47}" presName="sp" presStyleCnt="0"/>
      <dgm:spPr/>
    </dgm:pt>
    <dgm:pt modelId="{8AF9EA62-08AD-2C47-A18E-6C4D73833EA2}" type="pres">
      <dgm:prSet presAssocID="{E639E498-358C-0942-AD3F-CA9978F20013}" presName="arrowAndChildren" presStyleCnt="0"/>
      <dgm:spPr/>
    </dgm:pt>
    <dgm:pt modelId="{78A37F92-7571-844B-9597-9674EA3D8BB8}" type="pres">
      <dgm:prSet presAssocID="{E639E498-358C-0942-AD3F-CA9978F20013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C946F3A8-4F84-2A49-9E6D-C8161FFBB4BF}" type="pres">
      <dgm:prSet presAssocID="{E639E498-358C-0942-AD3F-CA9978F20013}" presName="arrow" presStyleLbl="node1" presStyleIdx="1" presStyleCnt="3"/>
      <dgm:spPr/>
      <dgm:t>
        <a:bodyPr/>
        <a:lstStyle/>
        <a:p>
          <a:endParaRPr lang="en-US"/>
        </a:p>
      </dgm:t>
    </dgm:pt>
    <dgm:pt modelId="{A5DE0842-C8B3-6F40-9264-B087D4583954}" type="pres">
      <dgm:prSet presAssocID="{E639E498-358C-0942-AD3F-CA9978F20013}" presName="descendantArrow" presStyleCnt="0"/>
      <dgm:spPr/>
    </dgm:pt>
    <dgm:pt modelId="{972D60FE-52C0-A949-8ECB-2552AB5F9779}" type="pres">
      <dgm:prSet presAssocID="{60EEEFE3-683F-4B47-8483-4F6A27D762A5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A928D-02DF-5F45-8E8E-FD9004DCC8CD}" type="pres">
      <dgm:prSet presAssocID="{270FB5FA-60CB-114C-92C2-B3F40939C074}" presName="sp" presStyleCnt="0"/>
      <dgm:spPr/>
    </dgm:pt>
    <dgm:pt modelId="{F0A83FE3-C4BF-304F-9FBB-29B2AA8908FF}" type="pres">
      <dgm:prSet presAssocID="{858A4D86-7407-CF47-91EE-37B7EAE9B50C}" presName="arrowAndChildren" presStyleCnt="0"/>
      <dgm:spPr/>
    </dgm:pt>
    <dgm:pt modelId="{02D7A1B7-1F67-184D-A456-1772303465A2}" type="pres">
      <dgm:prSet presAssocID="{858A4D86-7407-CF47-91EE-37B7EAE9B50C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04AC87B0-13E0-5042-A8A2-216C37A4CE01}" type="pres">
      <dgm:prSet presAssocID="{858A4D86-7407-CF47-91EE-37B7EAE9B50C}" presName="arrow" presStyleLbl="node1" presStyleIdx="2" presStyleCnt="3"/>
      <dgm:spPr/>
      <dgm:t>
        <a:bodyPr/>
        <a:lstStyle/>
        <a:p>
          <a:endParaRPr lang="en-US"/>
        </a:p>
      </dgm:t>
    </dgm:pt>
    <dgm:pt modelId="{539886E1-2452-B84F-8343-93A3EBCA16C7}" type="pres">
      <dgm:prSet presAssocID="{858A4D86-7407-CF47-91EE-37B7EAE9B50C}" presName="descendantArrow" presStyleCnt="0"/>
      <dgm:spPr/>
    </dgm:pt>
    <dgm:pt modelId="{941B9592-5F8A-6C42-AC10-294BB6668B9B}" type="pres">
      <dgm:prSet presAssocID="{616D1338-8583-8440-BF60-DF1C9EF8E52F}" presName="childTextArrow" presStyleLbl="fgAccFollowNode1" presStyleIdx="2" presStyleCnt="3" custLinFactNeighborY="5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D7370F-F4E7-2341-A7C2-E424BA6EBCD7}" type="presOf" srcId="{E639E498-358C-0942-AD3F-CA9978F20013}" destId="{78A37F92-7571-844B-9597-9674EA3D8BB8}" srcOrd="0" destOrd="0" presId="urn:microsoft.com/office/officeart/2005/8/layout/process4"/>
    <dgm:cxn modelId="{0B610567-6AD5-8E41-A144-8DD18708BCF4}" srcId="{858A4D86-7407-CF47-91EE-37B7EAE9B50C}" destId="{616D1338-8583-8440-BF60-DF1C9EF8E52F}" srcOrd="0" destOrd="0" parTransId="{2911D2FF-2453-3645-8F22-1E6F3EC9B252}" sibTransId="{B9EC468D-6756-3D40-A212-27E3F2C9CFB3}"/>
    <dgm:cxn modelId="{AE580528-CC87-E343-ACE7-ACCAFC2FE702}" type="presOf" srcId="{86727B91-55F5-7348-BDFC-4B553BA091A6}" destId="{E7976CF2-57C5-9D43-90C5-4A1F660A872B}" srcOrd="0" destOrd="0" presId="urn:microsoft.com/office/officeart/2005/8/layout/process4"/>
    <dgm:cxn modelId="{1B7B2031-B59A-9740-9311-EB807B3E1A3D}" srcId="{BCCE52A0-5E00-894B-A3F4-2DE58B4415EE}" destId="{F5560E20-083F-274B-B494-5BB2B57C74D2}" srcOrd="2" destOrd="0" parTransId="{A9F98FF8-169B-EB46-BDD0-42074023B44B}" sibTransId="{C6D2400D-C1D8-0845-AB2F-7F3D77423D42}"/>
    <dgm:cxn modelId="{ECA0DCD7-964F-F546-8FA3-041DECF84778}" type="presOf" srcId="{858A4D86-7407-CF47-91EE-37B7EAE9B50C}" destId="{04AC87B0-13E0-5042-A8A2-216C37A4CE01}" srcOrd="1" destOrd="0" presId="urn:microsoft.com/office/officeart/2005/8/layout/process4"/>
    <dgm:cxn modelId="{D00EA2E1-B36D-0542-AA01-0705F61BFF3B}" type="presOf" srcId="{BCCE52A0-5E00-894B-A3F4-2DE58B4415EE}" destId="{5D498F5E-FCA8-9F4A-A7FA-858DD6941F3C}" srcOrd="0" destOrd="0" presId="urn:microsoft.com/office/officeart/2005/8/layout/process4"/>
    <dgm:cxn modelId="{336384CB-6D02-9E49-A144-D78A6D33504C}" type="presOf" srcId="{F5560E20-083F-274B-B494-5BB2B57C74D2}" destId="{351E8C7B-DAB8-D94B-AB48-42BDBCADA418}" srcOrd="1" destOrd="0" presId="urn:microsoft.com/office/officeart/2005/8/layout/process4"/>
    <dgm:cxn modelId="{2C065EAC-8E91-4641-BA6F-F8204A6656BF}" srcId="{BCCE52A0-5E00-894B-A3F4-2DE58B4415EE}" destId="{E639E498-358C-0942-AD3F-CA9978F20013}" srcOrd="1" destOrd="0" parTransId="{AFC940AD-FEB7-6341-A0A8-26210580F631}" sibTransId="{E6700C89-D5FA-0744-AB9A-E0BA840E9A47}"/>
    <dgm:cxn modelId="{1FB9DCAD-BE85-B546-9245-0C6123CDE3DD}" type="presOf" srcId="{E639E498-358C-0942-AD3F-CA9978F20013}" destId="{C946F3A8-4F84-2A49-9E6D-C8161FFBB4BF}" srcOrd="1" destOrd="0" presId="urn:microsoft.com/office/officeart/2005/8/layout/process4"/>
    <dgm:cxn modelId="{643E80C8-E5FC-4B42-9DCD-524E861247FD}" srcId="{BCCE52A0-5E00-894B-A3F4-2DE58B4415EE}" destId="{858A4D86-7407-CF47-91EE-37B7EAE9B50C}" srcOrd="0" destOrd="0" parTransId="{ECA2E973-3CE0-4143-84D9-E5306E1D1C4B}" sibTransId="{270FB5FA-60CB-114C-92C2-B3F40939C074}"/>
    <dgm:cxn modelId="{53FFB03D-8D1D-D746-BEE1-F88ED656684D}" type="presOf" srcId="{F5560E20-083F-274B-B494-5BB2B57C74D2}" destId="{BC502A84-06A3-984A-B0BE-3918D9F72EA3}" srcOrd="0" destOrd="0" presId="urn:microsoft.com/office/officeart/2005/8/layout/process4"/>
    <dgm:cxn modelId="{F317D1EA-D653-7B4E-B7E9-211B66757537}" type="presOf" srcId="{616D1338-8583-8440-BF60-DF1C9EF8E52F}" destId="{941B9592-5F8A-6C42-AC10-294BB6668B9B}" srcOrd="0" destOrd="0" presId="urn:microsoft.com/office/officeart/2005/8/layout/process4"/>
    <dgm:cxn modelId="{C5041F85-F421-A24E-BB9B-76B9CC56DA78}" type="presOf" srcId="{60EEEFE3-683F-4B47-8483-4F6A27D762A5}" destId="{972D60FE-52C0-A949-8ECB-2552AB5F9779}" srcOrd="0" destOrd="0" presId="urn:microsoft.com/office/officeart/2005/8/layout/process4"/>
    <dgm:cxn modelId="{103C2372-BEC0-BE40-8C59-3020C5FAB8F9}" srcId="{F5560E20-083F-274B-B494-5BB2B57C74D2}" destId="{86727B91-55F5-7348-BDFC-4B553BA091A6}" srcOrd="0" destOrd="0" parTransId="{B3900E8B-F7C5-A44A-9F58-69CDBF893011}" sibTransId="{B68C471C-51BB-3B4E-BB91-59C348AA4349}"/>
    <dgm:cxn modelId="{6FD515C3-B963-1E42-A4F8-7507354FA4DF}" type="presOf" srcId="{858A4D86-7407-CF47-91EE-37B7EAE9B50C}" destId="{02D7A1B7-1F67-184D-A456-1772303465A2}" srcOrd="0" destOrd="0" presId="urn:microsoft.com/office/officeart/2005/8/layout/process4"/>
    <dgm:cxn modelId="{59D52BD0-0E8D-FD4D-AB3F-8055E1FA2025}" srcId="{E639E498-358C-0942-AD3F-CA9978F20013}" destId="{60EEEFE3-683F-4B47-8483-4F6A27D762A5}" srcOrd="0" destOrd="0" parTransId="{3CE17C4E-6BF7-DF4D-9C33-06FF2E935F32}" sibTransId="{AF5EC873-3E73-9847-8F4A-CE3F49422C78}"/>
    <dgm:cxn modelId="{057DF670-3A99-AC45-9298-D0E13ED6432E}" type="presParOf" srcId="{5D498F5E-FCA8-9F4A-A7FA-858DD6941F3C}" destId="{E908B0ED-0EC9-FF48-95C8-9A05E7F86CF5}" srcOrd="0" destOrd="0" presId="urn:microsoft.com/office/officeart/2005/8/layout/process4"/>
    <dgm:cxn modelId="{544A6192-F078-3F4B-A309-18646087BACF}" type="presParOf" srcId="{E908B0ED-0EC9-FF48-95C8-9A05E7F86CF5}" destId="{BC502A84-06A3-984A-B0BE-3918D9F72EA3}" srcOrd="0" destOrd="0" presId="urn:microsoft.com/office/officeart/2005/8/layout/process4"/>
    <dgm:cxn modelId="{A1689919-1DCD-FD48-8569-124D15E10485}" type="presParOf" srcId="{E908B0ED-0EC9-FF48-95C8-9A05E7F86CF5}" destId="{351E8C7B-DAB8-D94B-AB48-42BDBCADA418}" srcOrd="1" destOrd="0" presId="urn:microsoft.com/office/officeart/2005/8/layout/process4"/>
    <dgm:cxn modelId="{3A76D787-4B4B-034F-B000-F8A805C19EF2}" type="presParOf" srcId="{E908B0ED-0EC9-FF48-95C8-9A05E7F86CF5}" destId="{CC5C2BB7-F3EB-A34B-BFA0-84EE264BEF38}" srcOrd="2" destOrd="0" presId="urn:microsoft.com/office/officeart/2005/8/layout/process4"/>
    <dgm:cxn modelId="{8D27954A-79EC-1E4A-A755-6A5236445114}" type="presParOf" srcId="{CC5C2BB7-F3EB-A34B-BFA0-84EE264BEF38}" destId="{E7976CF2-57C5-9D43-90C5-4A1F660A872B}" srcOrd="0" destOrd="0" presId="urn:microsoft.com/office/officeart/2005/8/layout/process4"/>
    <dgm:cxn modelId="{EE14D23A-7F65-5C42-88C3-22D8D9124D23}" type="presParOf" srcId="{5D498F5E-FCA8-9F4A-A7FA-858DD6941F3C}" destId="{84192A49-7A86-4B45-B833-CF92907EE176}" srcOrd="1" destOrd="0" presId="urn:microsoft.com/office/officeart/2005/8/layout/process4"/>
    <dgm:cxn modelId="{8DCF84CE-B0F0-CF47-BD74-F7CFC3F5912E}" type="presParOf" srcId="{5D498F5E-FCA8-9F4A-A7FA-858DD6941F3C}" destId="{8AF9EA62-08AD-2C47-A18E-6C4D73833EA2}" srcOrd="2" destOrd="0" presId="urn:microsoft.com/office/officeart/2005/8/layout/process4"/>
    <dgm:cxn modelId="{A832D84B-7CB4-E145-8597-1829389C5CF9}" type="presParOf" srcId="{8AF9EA62-08AD-2C47-A18E-6C4D73833EA2}" destId="{78A37F92-7571-844B-9597-9674EA3D8BB8}" srcOrd="0" destOrd="0" presId="urn:microsoft.com/office/officeart/2005/8/layout/process4"/>
    <dgm:cxn modelId="{5E7EADA9-BED5-A54E-B3BC-1C2B1AE4789D}" type="presParOf" srcId="{8AF9EA62-08AD-2C47-A18E-6C4D73833EA2}" destId="{C946F3A8-4F84-2A49-9E6D-C8161FFBB4BF}" srcOrd="1" destOrd="0" presId="urn:microsoft.com/office/officeart/2005/8/layout/process4"/>
    <dgm:cxn modelId="{E0454C0F-09A7-F24A-A290-A1B8E201A855}" type="presParOf" srcId="{8AF9EA62-08AD-2C47-A18E-6C4D73833EA2}" destId="{A5DE0842-C8B3-6F40-9264-B087D4583954}" srcOrd="2" destOrd="0" presId="urn:microsoft.com/office/officeart/2005/8/layout/process4"/>
    <dgm:cxn modelId="{A5F01351-98C4-284F-AF43-9ED9F5F6DB8B}" type="presParOf" srcId="{A5DE0842-C8B3-6F40-9264-B087D4583954}" destId="{972D60FE-52C0-A949-8ECB-2552AB5F9779}" srcOrd="0" destOrd="0" presId="urn:microsoft.com/office/officeart/2005/8/layout/process4"/>
    <dgm:cxn modelId="{E72A603B-5598-8D4C-BB69-05E7DAF24750}" type="presParOf" srcId="{5D498F5E-FCA8-9F4A-A7FA-858DD6941F3C}" destId="{FA0A928D-02DF-5F45-8E8E-FD9004DCC8CD}" srcOrd="3" destOrd="0" presId="urn:microsoft.com/office/officeart/2005/8/layout/process4"/>
    <dgm:cxn modelId="{B372F3B9-EB9F-814A-998F-6849756AA4CB}" type="presParOf" srcId="{5D498F5E-FCA8-9F4A-A7FA-858DD6941F3C}" destId="{F0A83FE3-C4BF-304F-9FBB-29B2AA8908FF}" srcOrd="4" destOrd="0" presId="urn:microsoft.com/office/officeart/2005/8/layout/process4"/>
    <dgm:cxn modelId="{89F647AB-6D5D-5B4C-AEA4-9CDF67663BFE}" type="presParOf" srcId="{F0A83FE3-C4BF-304F-9FBB-29B2AA8908FF}" destId="{02D7A1B7-1F67-184D-A456-1772303465A2}" srcOrd="0" destOrd="0" presId="urn:microsoft.com/office/officeart/2005/8/layout/process4"/>
    <dgm:cxn modelId="{D14A05C2-89CB-B149-A2C7-FF49CDA68580}" type="presParOf" srcId="{F0A83FE3-C4BF-304F-9FBB-29B2AA8908FF}" destId="{04AC87B0-13E0-5042-A8A2-216C37A4CE01}" srcOrd="1" destOrd="0" presId="urn:microsoft.com/office/officeart/2005/8/layout/process4"/>
    <dgm:cxn modelId="{77AC77D0-459D-D54A-A3F7-E71D7C66B256}" type="presParOf" srcId="{F0A83FE3-C4BF-304F-9FBB-29B2AA8908FF}" destId="{539886E1-2452-B84F-8343-93A3EBCA16C7}" srcOrd="2" destOrd="0" presId="urn:microsoft.com/office/officeart/2005/8/layout/process4"/>
    <dgm:cxn modelId="{3CE5AF95-BF8A-D545-A5CD-41D4FE7DD751}" type="presParOf" srcId="{539886E1-2452-B84F-8343-93A3EBCA16C7}" destId="{941B9592-5F8A-6C42-AC10-294BB6668B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962A70-80D2-C94A-8893-E9CB78B7A34A}" type="doc">
      <dgm:prSet loTypeId="urn:microsoft.com/office/officeart/2005/8/layout/process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E9EF66-B879-FC45-8CA1-2F66FA66F4C2}">
      <dgm:prSet phldrT="[Text]" custT="1"/>
      <dgm:spPr/>
      <dgm:t>
        <a:bodyPr/>
        <a:lstStyle/>
        <a:p>
          <a:r>
            <a:rPr lang="en-US" sz="2800" dirty="0" smtClean="0"/>
            <a:t>FRAMING</a:t>
          </a:r>
          <a:endParaRPr lang="en-US" sz="2800" dirty="0"/>
        </a:p>
      </dgm:t>
    </dgm:pt>
    <dgm:pt modelId="{988D0429-116F-D74A-99BE-120783D0A1FE}" type="parTrans" cxnId="{A274FBBC-9F61-EC4F-A3A1-CD9D0B23D411}">
      <dgm:prSet/>
      <dgm:spPr/>
      <dgm:t>
        <a:bodyPr/>
        <a:lstStyle/>
        <a:p>
          <a:endParaRPr lang="en-US" sz="2800"/>
        </a:p>
      </dgm:t>
    </dgm:pt>
    <dgm:pt modelId="{9D3848C6-FBA3-3040-B4C6-9A1E8583C093}" type="sibTrans" cxnId="{A274FBBC-9F61-EC4F-A3A1-CD9D0B23D411}">
      <dgm:prSet/>
      <dgm:spPr/>
      <dgm:t>
        <a:bodyPr/>
        <a:lstStyle/>
        <a:p>
          <a:endParaRPr lang="en-US" sz="2800"/>
        </a:p>
      </dgm:t>
    </dgm:pt>
    <dgm:pt modelId="{425FF647-FC12-FA49-BAFC-D3A33A1D385C}">
      <dgm:prSet phldrT="[Text]" custT="1"/>
      <dgm:spPr/>
      <dgm:t>
        <a:bodyPr/>
        <a:lstStyle/>
        <a:p>
          <a:r>
            <a:rPr lang="en-US" sz="2000" dirty="0" smtClean="0"/>
            <a:t>Divide Audio</a:t>
          </a:r>
          <a:r>
            <a:rPr lang="en-US" sz="2000" baseline="0" dirty="0" smtClean="0"/>
            <a:t> into Sections of 20ms-40ms</a:t>
          </a:r>
          <a:endParaRPr lang="en-US" sz="2000" dirty="0"/>
        </a:p>
      </dgm:t>
    </dgm:pt>
    <dgm:pt modelId="{55771F80-9B0E-AE43-87AE-F7C4959E20B9}" type="parTrans" cxnId="{448B6C10-4BD8-7942-AA92-0B4E23862682}">
      <dgm:prSet/>
      <dgm:spPr/>
      <dgm:t>
        <a:bodyPr/>
        <a:lstStyle/>
        <a:p>
          <a:endParaRPr lang="en-US" sz="2800"/>
        </a:p>
      </dgm:t>
    </dgm:pt>
    <dgm:pt modelId="{B265D61B-680F-9E40-A5AD-15AF1F4887A9}" type="sibTrans" cxnId="{448B6C10-4BD8-7942-AA92-0B4E23862682}">
      <dgm:prSet/>
      <dgm:spPr/>
      <dgm:t>
        <a:bodyPr/>
        <a:lstStyle/>
        <a:p>
          <a:endParaRPr lang="en-US" sz="2800"/>
        </a:p>
      </dgm:t>
    </dgm:pt>
    <dgm:pt modelId="{1B2DD682-9171-6844-84D6-C72067741A2B}">
      <dgm:prSet phldrT="[Text]" custT="1"/>
      <dgm:spPr/>
      <dgm:t>
        <a:bodyPr/>
        <a:lstStyle/>
        <a:p>
          <a:r>
            <a:rPr lang="en-US" sz="2800" dirty="0" smtClean="0"/>
            <a:t>CALCULATE</a:t>
          </a:r>
          <a:r>
            <a:rPr lang="en-US" sz="2800" baseline="0" dirty="0" smtClean="0"/>
            <a:t> PERIODOGRAM ESTIMATE</a:t>
          </a:r>
          <a:endParaRPr lang="en-US" sz="2800" dirty="0"/>
        </a:p>
      </dgm:t>
    </dgm:pt>
    <dgm:pt modelId="{087FF464-9FDC-CD4C-8EB5-2DD48455CEB5}" type="parTrans" cxnId="{9544F78B-67A5-174D-BDF4-78E2B09ABEB1}">
      <dgm:prSet/>
      <dgm:spPr/>
      <dgm:t>
        <a:bodyPr/>
        <a:lstStyle/>
        <a:p>
          <a:endParaRPr lang="en-US" sz="2800"/>
        </a:p>
      </dgm:t>
    </dgm:pt>
    <dgm:pt modelId="{469EC880-579F-074E-811F-DC2BA8B03E91}" type="sibTrans" cxnId="{9544F78B-67A5-174D-BDF4-78E2B09ABEB1}">
      <dgm:prSet/>
      <dgm:spPr/>
      <dgm:t>
        <a:bodyPr/>
        <a:lstStyle/>
        <a:p>
          <a:endParaRPr lang="en-US" sz="2800"/>
        </a:p>
      </dgm:t>
    </dgm:pt>
    <mc:AlternateContent xmlns:mc="http://schemas.openxmlformats.org/markup-compatibility/2006" xmlns:a14="http://schemas.microsoft.com/office/drawing/2010/main">
      <mc:Choice Requires="a14">
        <dgm:pt modelId="{41E255B9-8FEB-FA45-A1CD-5097EA6855C6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)|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en-US" sz="2400" dirty="0"/>
            </a:p>
          </dgm:t>
        </dgm:pt>
      </mc:Choice>
      <mc:Fallback xmlns="">
        <dgm:pt modelId="{41E255B9-8FEB-FA45-A1CD-5097EA6855C6}">
          <dgm:prSet phldrT="[Text]" custT="1"/>
          <dgm:spPr/>
          <dgm:t>
            <a:bodyPr/>
            <a:lstStyle/>
            <a:p>
              <a:pPr algn="ctr"/>
              <a:r>
                <a:rPr lang="en-US" sz="2400" b="0" i="0" smtClean="0">
                  <a:latin typeface="Cambria Math" charset="0"/>
                </a:rPr>
                <a:t>𝑃_𝑖 (𝑘)=1/𝑁  〖| 𝑆_𝑖 (𝑘)|〗^2</a:t>
              </a:r>
              <a:endParaRPr lang="en-US" sz="2400" dirty="0"/>
            </a:p>
          </dgm:t>
        </dgm:pt>
      </mc:Fallback>
    </mc:AlternateContent>
    <dgm:pt modelId="{F026B8E8-5B3A-E944-A594-FD5802F54F82}" type="parTrans" cxnId="{C2E33846-A64D-ED48-9DAE-BD0F72E91581}">
      <dgm:prSet/>
      <dgm:spPr/>
      <dgm:t>
        <a:bodyPr/>
        <a:lstStyle/>
        <a:p>
          <a:endParaRPr lang="en-US" sz="2800"/>
        </a:p>
      </dgm:t>
    </dgm:pt>
    <dgm:pt modelId="{7A6A639F-3BEE-F440-B4FC-56C5F70238AD}" type="sibTrans" cxnId="{C2E33846-A64D-ED48-9DAE-BD0F72E91581}">
      <dgm:prSet/>
      <dgm:spPr/>
      <dgm:t>
        <a:bodyPr/>
        <a:lstStyle/>
        <a:p>
          <a:endParaRPr lang="en-US" sz="2800"/>
        </a:p>
      </dgm:t>
    </dgm:pt>
    <dgm:pt modelId="{D14E4E65-62BB-904D-B742-8A3D34A894FF}">
      <dgm:prSet phldrT="[Text]" custT="1"/>
      <dgm:spPr/>
      <dgm:t>
        <a:bodyPr/>
        <a:lstStyle/>
        <a:p>
          <a:r>
            <a:rPr lang="en-US" sz="2800" dirty="0" smtClean="0"/>
            <a:t>APPLY MEL FILTERBANK </a:t>
          </a:r>
          <a:endParaRPr lang="en-US" sz="2800" dirty="0"/>
        </a:p>
      </dgm:t>
    </dgm:pt>
    <dgm:pt modelId="{E0D9658C-A97A-1142-8975-076AAA931741}" type="parTrans" cxnId="{4E861878-8A1A-FE48-BE1F-ED0C232C7814}">
      <dgm:prSet/>
      <dgm:spPr/>
      <dgm:t>
        <a:bodyPr/>
        <a:lstStyle/>
        <a:p>
          <a:endParaRPr lang="en-US" sz="2800"/>
        </a:p>
      </dgm:t>
    </dgm:pt>
    <dgm:pt modelId="{419077BA-7A2E-6A47-B6F0-350758A6C562}" type="sibTrans" cxnId="{4E861878-8A1A-FE48-BE1F-ED0C232C7814}">
      <dgm:prSet/>
      <dgm:spPr/>
      <dgm:t>
        <a:bodyPr/>
        <a:lstStyle/>
        <a:p>
          <a:endParaRPr lang="en-US" sz="2800"/>
        </a:p>
      </dgm:t>
    </dgm:pt>
    <dgm:pt modelId="{0245E361-4176-D344-8D84-258B35558477}">
      <dgm:prSet phldrT="[Text]" custT="1"/>
      <dgm:spPr/>
      <dgm:t>
        <a:bodyPr/>
        <a:lstStyle/>
        <a:p>
          <a:r>
            <a:rPr lang="en-US" sz="2000" dirty="0" smtClean="0"/>
            <a:t>Multiply </a:t>
          </a:r>
          <a:r>
            <a:rPr lang="en-US" sz="2000" dirty="0" err="1" smtClean="0"/>
            <a:t>Filterbank</a:t>
          </a:r>
          <a:r>
            <a:rPr lang="en-US" sz="2000" dirty="0" smtClean="0"/>
            <a:t>(20-40)</a:t>
          </a:r>
          <a:r>
            <a:rPr lang="en-US" sz="2000" baseline="0" dirty="0" smtClean="0"/>
            <a:t> by </a:t>
          </a:r>
          <a:r>
            <a:rPr lang="en-US" sz="2000" baseline="0" dirty="0" err="1" smtClean="0"/>
            <a:t>Periodogram</a:t>
          </a:r>
          <a:r>
            <a:rPr lang="en-US" sz="2000" baseline="0" dirty="0" smtClean="0"/>
            <a:t> Estimate</a:t>
          </a:r>
          <a:endParaRPr lang="en-US" sz="2000" dirty="0"/>
        </a:p>
      </dgm:t>
    </dgm:pt>
    <dgm:pt modelId="{40CB1FEF-4627-464B-A66F-5B9595BA1183}" type="parTrans" cxnId="{9862DB69-F92D-4B4A-97EA-2DE297FF165C}">
      <dgm:prSet/>
      <dgm:spPr/>
      <dgm:t>
        <a:bodyPr/>
        <a:lstStyle/>
        <a:p>
          <a:endParaRPr lang="en-US" sz="2800"/>
        </a:p>
      </dgm:t>
    </dgm:pt>
    <dgm:pt modelId="{28093880-2E96-F945-8BCE-83750E944520}" type="sibTrans" cxnId="{9862DB69-F92D-4B4A-97EA-2DE297FF165C}">
      <dgm:prSet/>
      <dgm:spPr/>
      <dgm:t>
        <a:bodyPr/>
        <a:lstStyle/>
        <a:p>
          <a:endParaRPr lang="en-US" sz="2800"/>
        </a:p>
      </dgm:t>
    </dgm:pt>
    <dgm:pt modelId="{B3E245CA-7B5F-7241-8479-02CF3F6CD327}" type="pres">
      <dgm:prSet presAssocID="{5D962A70-80D2-C94A-8893-E9CB78B7A3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BF85A-3416-5A41-B899-DB7FDE638834}" type="pres">
      <dgm:prSet presAssocID="{D14E4E65-62BB-904D-B742-8A3D34A894FF}" presName="boxAndChildren" presStyleCnt="0"/>
      <dgm:spPr/>
    </dgm:pt>
    <dgm:pt modelId="{80CA9095-25F3-C343-9661-E11B42659C26}" type="pres">
      <dgm:prSet presAssocID="{D14E4E65-62BB-904D-B742-8A3D34A894FF}" presName="parentTextBox" presStyleLbl="node1" presStyleIdx="0" presStyleCnt="3"/>
      <dgm:spPr/>
      <dgm:t>
        <a:bodyPr/>
        <a:lstStyle/>
        <a:p>
          <a:endParaRPr lang="en-US"/>
        </a:p>
      </dgm:t>
    </dgm:pt>
    <dgm:pt modelId="{92626C47-467B-D14C-B1EB-7E29CEF61E20}" type="pres">
      <dgm:prSet presAssocID="{D14E4E65-62BB-904D-B742-8A3D34A894FF}" presName="entireBox" presStyleLbl="node1" presStyleIdx="0" presStyleCnt="3" custScaleY="153670"/>
      <dgm:spPr/>
      <dgm:t>
        <a:bodyPr/>
        <a:lstStyle/>
        <a:p>
          <a:endParaRPr lang="en-US"/>
        </a:p>
      </dgm:t>
    </dgm:pt>
    <dgm:pt modelId="{036191B9-94BC-464E-B7A7-BD4A4BF03566}" type="pres">
      <dgm:prSet presAssocID="{D14E4E65-62BB-904D-B742-8A3D34A894FF}" presName="descendantBox" presStyleCnt="0"/>
      <dgm:spPr/>
    </dgm:pt>
    <dgm:pt modelId="{BF581EFA-BE57-1E43-84F3-264462F7F7EF}" type="pres">
      <dgm:prSet presAssocID="{0245E361-4176-D344-8D84-258B35558477}" presName="childTextBox" presStyleLbl="fgAccFollowNode1" presStyleIdx="0" presStyleCnt="3" custScaleY="136592" custLinFactNeighborY="45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9DE2C-72E2-884B-9ECA-031F5E595DF5}" type="pres">
      <dgm:prSet presAssocID="{469EC880-579F-074E-811F-DC2BA8B03E91}" presName="sp" presStyleCnt="0"/>
      <dgm:spPr/>
    </dgm:pt>
    <dgm:pt modelId="{7CAFDF38-E2E4-8A4A-8860-F540C75C90C6}" type="pres">
      <dgm:prSet presAssocID="{1B2DD682-9171-6844-84D6-C72067741A2B}" presName="arrowAndChildren" presStyleCnt="0"/>
      <dgm:spPr/>
    </dgm:pt>
    <dgm:pt modelId="{8BF83093-6E14-714C-B01C-11ABBD3C03AC}" type="pres">
      <dgm:prSet presAssocID="{1B2DD682-9171-6844-84D6-C72067741A2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60168DB4-D714-5342-A985-8582EC60D3BB}" type="pres">
      <dgm:prSet presAssocID="{1B2DD682-9171-6844-84D6-C72067741A2B}" presName="arrow" presStyleLbl="node1" presStyleIdx="1" presStyleCnt="3" custScaleY="254124"/>
      <dgm:spPr/>
      <dgm:t>
        <a:bodyPr/>
        <a:lstStyle/>
        <a:p>
          <a:endParaRPr lang="en-US"/>
        </a:p>
      </dgm:t>
    </dgm:pt>
    <dgm:pt modelId="{F6F51AFC-D3F9-EC4E-B180-DBC59FCB468D}" type="pres">
      <dgm:prSet presAssocID="{1B2DD682-9171-6844-84D6-C72067741A2B}" presName="descendantArrow" presStyleCnt="0"/>
      <dgm:spPr/>
    </dgm:pt>
    <dgm:pt modelId="{25C8142E-3FF5-C242-95B4-EAAC74D17A6E}" type="pres">
      <dgm:prSet presAssocID="{41E255B9-8FEB-FA45-A1CD-5097EA6855C6}" presName="childTextArrow" presStyleLbl="fgAccFollowNode1" presStyleIdx="1" presStyleCnt="3" custScaleY="283538" custLinFactNeighborX="-49" custLinFactNeighborY="-21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AF382-E97A-E444-B826-B2C17C70F603}" type="pres">
      <dgm:prSet presAssocID="{9D3848C6-FBA3-3040-B4C6-9A1E8583C093}" presName="sp" presStyleCnt="0"/>
      <dgm:spPr/>
    </dgm:pt>
    <dgm:pt modelId="{864FF9CD-ADF4-6E45-A469-EBDAECBCCB16}" type="pres">
      <dgm:prSet presAssocID="{A0E9EF66-B879-FC45-8CA1-2F66FA66F4C2}" presName="arrowAndChildren" presStyleCnt="0"/>
      <dgm:spPr/>
    </dgm:pt>
    <dgm:pt modelId="{071EE121-7557-B443-B212-9266B11BBBBE}" type="pres">
      <dgm:prSet presAssocID="{A0E9EF66-B879-FC45-8CA1-2F66FA66F4C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CD125586-EF10-FD48-86E4-B8C1801B4B7D}" type="pres">
      <dgm:prSet presAssocID="{A0E9EF66-B879-FC45-8CA1-2F66FA66F4C2}" presName="arrow" presStyleLbl="node1" presStyleIdx="2" presStyleCnt="3" custScaleY="144134"/>
      <dgm:spPr/>
      <dgm:t>
        <a:bodyPr/>
        <a:lstStyle/>
        <a:p>
          <a:endParaRPr lang="en-US"/>
        </a:p>
      </dgm:t>
    </dgm:pt>
    <dgm:pt modelId="{44DB943C-E6F2-7442-8508-A98DF36B49A5}" type="pres">
      <dgm:prSet presAssocID="{A0E9EF66-B879-FC45-8CA1-2F66FA66F4C2}" presName="descendantArrow" presStyleCnt="0"/>
      <dgm:spPr/>
    </dgm:pt>
    <dgm:pt modelId="{E13A2B19-14BC-9C46-9A80-479A1061A22F}" type="pres">
      <dgm:prSet presAssocID="{425FF647-FC12-FA49-BAFC-D3A33A1D385C}" presName="childTextArrow" presStyleLbl="fgAccFollowNode1" presStyleIdx="2" presStyleCnt="3" custScaleY="137002" custLinFactNeighborY="5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E33846-A64D-ED48-9DAE-BD0F72E91581}" srcId="{1B2DD682-9171-6844-84D6-C72067741A2B}" destId="{41E255B9-8FEB-FA45-A1CD-5097EA6855C6}" srcOrd="0" destOrd="0" parTransId="{F026B8E8-5B3A-E944-A594-FD5802F54F82}" sibTransId="{7A6A639F-3BEE-F440-B4FC-56C5F70238AD}"/>
    <dgm:cxn modelId="{405A46D0-1DFB-1C4B-8160-3361CAD01415}" type="presOf" srcId="{1B2DD682-9171-6844-84D6-C72067741A2B}" destId="{60168DB4-D714-5342-A985-8582EC60D3BB}" srcOrd="1" destOrd="0" presId="urn:microsoft.com/office/officeart/2005/8/layout/process4"/>
    <dgm:cxn modelId="{9862DB69-F92D-4B4A-97EA-2DE297FF165C}" srcId="{D14E4E65-62BB-904D-B742-8A3D34A894FF}" destId="{0245E361-4176-D344-8D84-258B35558477}" srcOrd="0" destOrd="0" parTransId="{40CB1FEF-4627-464B-A66F-5B9595BA1183}" sibTransId="{28093880-2E96-F945-8BCE-83750E944520}"/>
    <dgm:cxn modelId="{9544F78B-67A5-174D-BDF4-78E2B09ABEB1}" srcId="{5D962A70-80D2-C94A-8893-E9CB78B7A34A}" destId="{1B2DD682-9171-6844-84D6-C72067741A2B}" srcOrd="1" destOrd="0" parTransId="{087FF464-9FDC-CD4C-8EB5-2DD48455CEB5}" sibTransId="{469EC880-579F-074E-811F-DC2BA8B03E91}"/>
    <dgm:cxn modelId="{A274FBBC-9F61-EC4F-A3A1-CD9D0B23D411}" srcId="{5D962A70-80D2-C94A-8893-E9CB78B7A34A}" destId="{A0E9EF66-B879-FC45-8CA1-2F66FA66F4C2}" srcOrd="0" destOrd="0" parTransId="{988D0429-116F-D74A-99BE-120783D0A1FE}" sibTransId="{9D3848C6-FBA3-3040-B4C6-9A1E8583C093}"/>
    <dgm:cxn modelId="{9786A74D-6EEE-3949-B726-6E72BC8E79EA}" type="presOf" srcId="{A0E9EF66-B879-FC45-8CA1-2F66FA66F4C2}" destId="{CD125586-EF10-FD48-86E4-B8C1801B4B7D}" srcOrd="1" destOrd="0" presId="urn:microsoft.com/office/officeart/2005/8/layout/process4"/>
    <dgm:cxn modelId="{206C9914-A11B-5A43-8A5C-F602459AE486}" type="presOf" srcId="{D14E4E65-62BB-904D-B742-8A3D34A894FF}" destId="{80CA9095-25F3-C343-9661-E11B42659C26}" srcOrd="0" destOrd="0" presId="urn:microsoft.com/office/officeart/2005/8/layout/process4"/>
    <dgm:cxn modelId="{FEE07289-4350-F749-8EE2-BA2435EB05D7}" type="presOf" srcId="{0245E361-4176-D344-8D84-258B35558477}" destId="{BF581EFA-BE57-1E43-84F3-264462F7F7EF}" srcOrd="0" destOrd="0" presId="urn:microsoft.com/office/officeart/2005/8/layout/process4"/>
    <dgm:cxn modelId="{39A00CD0-2D6C-CA4F-B5EA-DA65CC10E4FF}" type="presOf" srcId="{D14E4E65-62BB-904D-B742-8A3D34A894FF}" destId="{92626C47-467B-D14C-B1EB-7E29CEF61E20}" srcOrd="1" destOrd="0" presId="urn:microsoft.com/office/officeart/2005/8/layout/process4"/>
    <dgm:cxn modelId="{4E861878-8A1A-FE48-BE1F-ED0C232C7814}" srcId="{5D962A70-80D2-C94A-8893-E9CB78B7A34A}" destId="{D14E4E65-62BB-904D-B742-8A3D34A894FF}" srcOrd="2" destOrd="0" parTransId="{E0D9658C-A97A-1142-8975-076AAA931741}" sibTransId="{419077BA-7A2E-6A47-B6F0-350758A6C562}"/>
    <dgm:cxn modelId="{448B6C10-4BD8-7942-AA92-0B4E23862682}" srcId="{A0E9EF66-B879-FC45-8CA1-2F66FA66F4C2}" destId="{425FF647-FC12-FA49-BAFC-D3A33A1D385C}" srcOrd="0" destOrd="0" parTransId="{55771F80-9B0E-AE43-87AE-F7C4959E20B9}" sibTransId="{B265D61B-680F-9E40-A5AD-15AF1F4887A9}"/>
    <dgm:cxn modelId="{CD2AF189-6D86-F446-8B6A-9F98BDC11A03}" type="presOf" srcId="{A0E9EF66-B879-FC45-8CA1-2F66FA66F4C2}" destId="{071EE121-7557-B443-B212-9266B11BBBBE}" srcOrd="0" destOrd="0" presId="urn:microsoft.com/office/officeart/2005/8/layout/process4"/>
    <dgm:cxn modelId="{B7D8E6BE-1D7D-7D48-8265-FE8286A0E173}" type="presOf" srcId="{1B2DD682-9171-6844-84D6-C72067741A2B}" destId="{8BF83093-6E14-714C-B01C-11ABBD3C03AC}" srcOrd="0" destOrd="0" presId="urn:microsoft.com/office/officeart/2005/8/layout/process4"/>
    <dgm:cxn modelId="{022E0FEF-36BA-2C48-9583-D9221AC2B557}" type="presOf" srcId="{425FF647-FC12-FA49-BAFC-D3A33A1D385C}" destId="{E13A2B19-14BC-9C46-9A80-479A1061A22F}" srcOrd="0" destOrd="0" presId="urn:microsoft.com/office/officeart/2005/8/layout/process4"/>
    <dgm:cxn modelId="{D2E496C8-0881-DF40-916F-59201DD27435}" type="presOf" srcId="{41E255B9-8FEB-FA45-A1CD-5097EA6855C6}" destId="{25C8142E-3FF5-C242-95B4-EAAC74D17A6E}" srcOrd="0" destOrd="0" presId="urn:microsoft.com/office/officeart/2005/8/layout/process4"/>
    <dgm:cxn modelId="{B689A5F5-50B6-0347-B37D-AE00FEBB1F07}" type="presOf" srcId="{5D962A70-80D2-C94A-8893-E9CB78B7A34A}" destId="{B3E245CA-7B5F-7241-8479-02CF3F6CD327}" srcOrd="0" destOrd="0" presId="urn:microsoft.com/office/officeart/2005/8/layout/process4"/>
    <dgm:cxn modelId="{47AFC4C9-E0C5-BC49-ABAD-99F8FA2E3BC1}" type="presParOf" srcId="{B3E245CA-7B5F-7241-8479-02CF3F6CD327}" destId="{C2ABF85A-3416-5A41-B899-DB7FDE638834}" srcOrd="0" destOrd="0" presId="urn:microsoft.com/office/officeart/2005/8/layout/process4"/>
    <dgm:cxn modelId="{BD2E116E-859F-5642-BF20-1499FEAB96B7}" type="presParOf" srcId="{C2ABF85A-3416-5A41-B899-DB7FDE638834}" destId="{80CA9095-25F3-C343-9661-E11B42659C26}" srcOrd="0" destOrd="0" presId="urn:microsoft.com/office/officeart/2005/8/layout/process4"/>
    <dgm:cxn modelId="{702A08C9-45AB-AA42-932A-0814CA840343}" type="presParOf" srcId="{C2ABF85A-3416-5A41-B899-DB7FDE638834}" destId="{92626C47-467B-D14C-B1EB-7E29CEF61E20}" srcOrd="1" destOrd="0" presId="urn:microsoft.com/office/officeart/2005/8/layout/process4"/>
    <dgm:cxn modelId="{EFD1C067-95E3-884E-B632-86B5E4FD45F2}" type="presParOf" srcId="{C2ABF85A-3416-5A41-B899-DB7FDE638834}" destId="{036191B9-94BC-464E-B7A7-BD4A4BF03566}" srcOrd="2" destOrd="0" presId="urn:microsoft.com/office/officeart/2005/8/layout/process4"/>
    <dgm:cxn modelId="{781CC881-E9CC-BE4B-AFEA-81BECCA6284A}" type="presParOf" srcId="{036191B9-94BC-464E-B7A7-BD4A4BF03566}" destId="{BF581EFA-BE57-1E43-84F3-264462F7F7EF}" srcOrd="0" destOrd="0" presId="urn:microsoft.com/office/officeart/2005/8/layout/process4"/>
    <dgm:cxn modelId="{B59F97BF-586B-5046-A542-B75E659D647E}" type="presParOf" srcId="{B3E245CA-7B5F-7241-8479-02CF3F6CD327}" destId="{1839DE2C-72E2-884B-9ECA-031F5E595DF5}" srcOrd="1" destOrd="0" presId="urn:microsoft.com/office/officeart/2005/8/layout/process4"/>
    <dgm:cxn modelId="{87273DFC-E44A-8F44-97D8-F726A1A1322E}" type="presParOf" srcId="{B3E245CA-7B5F-7241-8479-02CF3F6CD327}" destId="{7CAFDF38-E2E4-8A4A-8860-F540C75C90C6}" srcOrd="2" destOrd="0" presId="urn:microsoft.com/office/officeart/2005/8/layout/process4"/>
    <dgm:cxn modelId="{225F32E7-757F-E940-B224-204FF2863EE7}" type="presParOf" srcId="{7CAFDF38-E2E4-8A4A-8860-F540C75C90C6}" destId="{8BF83093-6E14-714C-B01C-11ABBD3C03AC}" srcOrd="0" destOrd="0" presId="urn:microsoft.com/office/officeart/2005/8/layout/process4"/>
    <dgm:cxn modelId="{7C43C5CA-246F-CF48-BC93-E43FA7821A30}" type="presParOf" srcId="{7CAFDF38-E2E4-8A4A-8860-F540C75C90C6}" destId="{60168DB4-D714-5342-A985-8582EC60D3BB}" srcOrd="1" destOrd="0" presId="urn:microsoft.com/office/officeart/2005/8/layout/process4"/>
    <dgm:cxn modelId="{8A6F51A7-D5B0-DE44-BAE7-C2B6BEC1D511}" type="presParOf" srcId="{7CAFDF38-E2E4-8A4A-8860-F540C75C90C6}" destId="{F6F51AFC-D3F9-EC4E-B180-DBC59FCB468D}" srcOrd="2" destOrd="0" presId="urn:microsoft.com/office/officeart/2005/8/layout/process4"/>
    <dgm:cxn modelId="{8827DC00-088A-674C-BBAD-7E62D317E444}" type="presParOf" srcId="{F6F51AFC-D3F9-EC4E-B180-DBC59FCB468D}" destId="{25C8142E-3FF5-C242-95B4-EAAC74D17A6E}" srcOrd="0" destOrd="0" presId="urn:microsoft.com/office/officeart/2005/8/layout/process4"/>
    <dgm:cxn modelId="{13F75D91-CDD7-5643-B0B7-74D2D2BD7FCA}" type="presParOf" srcId="{B3E245CA-7B5F-7241-8479-02CF3F6CD327}" destId="{242AF382-E97A-E444-B826-B2C17C70F603}" srcOrd="3" destOrd="0" presId="urn:microsoft.com/office/officeart/2005/8/layout/process4"/>
    <dgm:cxn modelId="{8039BDCA-09AE-3646-8E39-AD06B090CDA6}" type="presParOf" srcId="{B3E245CA-7B5F-7241-8479-02CF3F6CD327}" destId="{864FF9CD-ADF4-6E45-A469-EBDAECBCCB16}" srcOrd="4" destOrd="0" presId="urn:microsoft.com/office/officeart/2005/8/layout/process4"/>
    <dgm:cxn modelId="{063C9B03-0AF3-A648-ADC9-554ACCF993FD}" type="presParOf" srcId="{864FF9CD-ADF4-6E45-A469-EBDAECBCCB16}" destId="{071EE121-7557-B443-B212-9266B11BBBBE}" srcOrd="0" destOrd="0" presId="urn:microsoft.com/office/officeart/2005/8/layout/process4"/>
    <dgm:cxn modelId="{20501336-1152-F94B-8BF7-E6A2BAC903B0}" type="presParOf" srcId="{864FF9CD-ADF4-6E45-A469-EBDAECBCCB16}" destId="{CD125586-EF10-FD48-86E4-B8C1801B4B7D}" srcOrd="1" destOrd="0" presId="urn:microsoft.com/office/officeart/2005/8/layout/process4"/>
    <dgm:cxn modelId="{D3B39E66-5695-7144-AA3B-4F1E0B095518}" type="presParOf" srcId="{864FF9CD-ADF4-6E45-A469-EBDAECBCCB16}" destId="{44DB943C-E6F2-7442-8508-A98DF36B49A5}" srcOrd="2" destOrd="0" presId="urn:microsoft.com/office/officeart/2005/8/layout/process4"/>
    <dgm:cxn modelId="{092247A0-3B3A-C54D-B72C-48902AE3A962}" type="presParOf" srcId="{44DB943C-E6F2-7442-8508-A98DF36B49A5}" destId="{E13A2B19-14BC-9C46-9A80-479A1061A22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52FD2-1087-2B4E-8FEC-9A332C18BA23}">
      <dsp:nvSpPr>
        <dsp:cNvPr id="0" name=""/>
        <dsp:cNvSpPr/>
      </dsp:nvSpPr>
      <dsp:spPr>
        <a:xfrm>
          <a:off x="767137" y="135466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Noise Reduction</a:t>
          </a:r>
          <a:endParaRPr lang="en-US" sz="2000" kern="1200" dirty="0"/>
        </a:p>
      </dsp:txBody>
      <dsp:txXfrm>
        <a:off x="795109" y="163438"/>
        <a:ext cx="1535772" cy="899086"/>
      </dsp:txXfrm>
    </dsp:sp>
    <dsp:sp modelId="{8BA4BBC9-03D3-5941-8382-638EA5930BFD}">
      <dsp:nvSpPr>
        <dsp:cNvPr id="0" name=""/>
        <dsp:cNvSpPr/>
      </dsp:nvSpPr>
      <dsp:spPr>
        <a:xfrm>
          <a:off x="2518025" y="415609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518025" y="494558"/>
        <a:ext cx="236210" cy="236847"/>
      </dsp:txXfrm>
    </dsp:sp>
    <dsp:sp modelId="{144AD7B2-A927-AC44-AE3F-E3B444A8B2D3}">
      <dsp:nvSpPr>
        <dsp:cNvPr id="0" name=""/>
        <dsp:cNvSpPr/>
      </dsp:nvSpPr>
      <dsp:spPr>
        <a:xfrm>
          <a:off x="2995540" y="135466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Split Module (VAD</a:t>
          </a:r>
          <a:r>
            <a:rPr lang="en-US" sz="2000" kern="1200" baseline="0" dirty="0" smtClean="0"/>
            <a:t> Based)</a:t>
          </a:r>
          <a:endParaRPr lang="en-US" sz="2000" kern="1200" dirty="0"/>
        </a:p>
      </dsp:txBody>
      <dsp:txXfrm>
        <a:off x="3023512" y="163438"/>
        <a:ext cx="1535772" cy="899086"/>
      </dsp:txXfrm>
    </dsp:sp>
    <dsp:sp modelId="{BA7C9BD2-467B-5C4A-8B00-3BF873A72F2A}">
      <dsp:nvSpPr>
        <dsp:cNvPr id="0" name=""/>
        <dsp:cNvSpPr/>
      </dsp:nvSpPr>
      <dsp:spPr>
        <a:xfrm rot="36169">
          <a:off x="4746419" y="427432"/>
          <a:ext cx="337462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746422" y="505848"/>
        <a:ext cx="236223" cy="236847"/>
      </dsp:txXfrm>
    </dsp:sp>
    <dsp:sp modelId="{A93DBF11-C485-244C-9343-D12A26EF9D56}">
      <dsp:nvSpPr>
        <dsp:cNvPr id="0" name=""/>
        <dsp:cNvSpPr/>
      </dsp:nvSpPr>
      <dsp:spPr>
        <a:xfrm>
          <a:off x="5223944" y="158912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Set</a:t>
          </a:r>
          <a:endParaRPr lang="en-US" sz="2000" kern="1200" dirty="0"/>
        </a:p>
      </dsp:txBody>
      <dsp:txXfrm>
        <a:off x="5251916" y="186884"/>
        <a:ext cx="1535772" cy="899086"/>
      </dsp:txXfrm>
    </dsp:sp>
    <dsp:sp modelId="{E9926482-FC3C-7147-BAD8-B0B2242BDC0F}">
      <dsp:nvSpPr>
        <dsp:cNvPr id="0" name=""/>
        <dsp:cNvSpPr/>
      </dsp:nvSpPr>
      <dsp:spPr>
        <a:xfrm rot="5303557">
          <a:off x="5739848" y="1519305"/>
          <a:ext cx="620535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797399" y="1539066"/>
        <a:ext cx="502112" cy="236847"/>
      </dsp:txXfrm>
    </dsp:sp>
    <dsp:sp modelId="{5E772E1E-3D14-4E02-AB69-48DC74CC228D}">
      <dsp:nvSpPr>
        <dsp:cNvPr id="0" name=""/>
        <dsp:cNvSpPr/>
      </dsp:nvSpPr>
      <dsp:spPr>
        <a:xfrm>
          <a:off x="5283585" y="228430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MFCC Features</a:t>
          </a:r>
          <a:endParaRPr lang="en-US" sz="2000" kern="1200" dirty="0"/>
        </a:p>
      </dsp:txBody>
      <dsp:txXfrm>
        <a:off x="5311557" y="2312275"/>
        <a:ext cx="1535772" cy="899086"/>
      </dsp:txXfrm>
    </dsp:sp>
    <dsp:sp modelId="{5D1DD611-2D1C-43AC-96AD-9F751F4D2D18}">
      <dsp:nvSpPr>
        <dsp:cNvPr id="0" name=""/>
        <dsp:cNvSpPr/>
      </dsp:nvSpPr>
      <dsp:spPr>
        <a:xfrm rot="43676">
          <a:off x="7169259" y="2582252"/>
          <a:ext cx="623292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7169264" y="2660449"/>
        <a:ext cx="504869" cy="236847"/>
      </dsp:txXfrm>
    </dsp:sp>
    <dsp:sp modelId="{27608154-A545-4FA9-BB80-2CE525ABD6FD}">
      <dsp:nvSpPr>
        <dsp:cNvPr id="0" name=""/>
        <dsp:cNvSpPr/>
      </dsp:nvSpPr>
      <dsp:spPr>
        <a:xfrm>
          <a:off x="8051231" y="2319467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 HMM</a:t>
          </a:r>
          <a:endParaRPr lang="en-US" sz="2000" kern="1200" dirty="0"/>
        </a:p>
      </dsp:txBody>
      <dsp:txXfrm>
        <a:off x="8079203" y="2347439"/>
        <a:ext cx="1535772" cy="8990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1C6D3-44BD-D947-8D58-772ABE57BC9F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 BEST</a:t>
          </a:r>
          <a:endParaRPr lang="en-US" sz="2000" kern="1200" dirty="0"/>
        </a:p>
      </dsp:txBody>
      <dsp:txXfrm>
        <a:off x="0" y="3275482"/>
        <a:ext cx="10515600" cy="580546"/>
      </dsp:txXfrm>
    </dsp:sp>
    <dsp:sp modelId="{8C9163AB-1BCA-4E42-A78B-BF0A57F73756}">
      <dsp:nvSpPr>
        <dsp:cNvPr id="0" name=""/>
        <dsp:cNvSpPr/>
      </dsp:nvSpPr>
      <dsp:spPr>
        <a:xfrm>
          <a:off x="0" y="3834527"/>
          <a:ext cx="10515600" cy="4945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charset="0"/>
                  </a:rPr>
                  <m:t>𝑃</m:t>
                </m:r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e>
                  <m:e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000" b="0" i="1" kern="1200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e>
                </m:d>
                <m:r>
                  <a:rPr lang="en-US" sz="2000" b="0" i="1" kern="1200" smtClean="0">
                    <a:latin typeface="Cambria Math" charset="0"/>
                  </a:rPr>
                  <m:t>=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charset="0"/>
                      </a:rPr>
                      <m:t>𝜆</m:t>
                    </m:r>
                  </m:e>
                  <m:sub>
                    <m:r>
                      <a:rPr lang="en-US" sz="2000" b="0" i="1" kern="1200" smtClean="0">
                        <a:latin typeface="Cambria Math" charset="0"/>
                      </a:rPr>
                      <m:t>1</m:t>
                    </m:r>
                  </m:sub>
                </m:sSub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kern="1200" smtClean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kern="120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kern="1200" smtClean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kern="1200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000" b="0" i="1" kern="1200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e>
                </m:d>
                <m:r>
                  <a:rPr lang="en-US" sz="2000" b="0" i="1" kern="1200" smtClean="0">
                    <a:latin typeface="Cambria Math" charset="0"/>
                  </a:rPr>
                  <m:t>+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charset="0"/>
                      </a:rPr>
                      <m:t>𝜆</m:t>
                    </m:r>
                  </m:e>
                  <m:sub>
                    <m:r>
                      <a:rPr lang="en-US" sz="2000" b="0" i="1" kern="1200" smtClean="0">
                        <a:latin typeface="Cambria Math" charset="0"/>
                      </a:rPr>
                      <m:t>2</m:t>
                    </m:r>
                  </m:sub>
                </m:sSub>
                <m:r>
                  <a:rPr lang="en-US" sz="2000" b="0" i="1" kern="1200" smtClean="0">
                    <a:latin typeface="Cambria Math" charset="0"/>
                  </a:rPr>
                  <m:t>𝑃</m:t>
                </m:r>
                <m:r>
                  <a:rPr lang="en-US" sz="2000" b="0" i="1" kern="1200" smtClean="0">
                    <a:latin typeface="Cambria Math" charset="0"/>
                  </a:rPr>
                  <m:t>(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charset="0"/>
                      </a:rPr>
                      <m:t>𝑊</m:t>
                    </m:r>
                  </m:e>
                  <m:sub>
                    <m:r>
                      <a:rPr lang="en-US" sz="2000" b="0" i="1" kern="1200" smtClean="0">
                        <a:latin typeface="Cambria Math" charset="0"/>
                      </a:rPr>
                      <m:t>𝑛</m:t>
                    </m:r>
                  </m:sub>
                </m:sSub>
                <m:r>
                  <a:rPr lang="en-US" sz="2000" b="0" i="1" kern="1200" smtClean="0">
                    <a:latin typeface="Cambria Math" charset="0"/>
                  </a:rPr>
                  <m:t>)</m:t>
                </m:r>
              </m:oMath>
            </m:oMathPara>
          </a14:m>
          <a:endParaRPr lang="en-US" sz="2000" kern="1200" dirty="0"/>
        </a:p>
      </dsp:txBody>
      <dsp:txXfrm>
        <a:off x="0" y="3834527"/>
        <a:ext cx="10515600" cy="494539"/>
      </dsp:txXfrm>
    </dsp:sp>
    <dsp:sp modelId="{571FA4C6-9979-E546-B3A9-7EA82DF7A967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GET POSSIBLE CANDIDATES</a:t>
          </a:r>
          <a:endParaRPr lang="en-US" sz="2000" kern="1200" dirty="0"/>
        </a:p>
      </dsp:txBody>
      <dsp:txXfrm rot="-10800000">
        <a:off x="0" y="1638125"/>
        <a:ext cx="10515600" cy="580372"/>
      </dsp:txXfrm>
    </dsp:sp>
    <dsp:sp modelId="{2396AB21-029B-5340-B2A7-9758F4C43728}">
      <dsp:nvSpPr>
        <dsp:cNvPr id="0" name=""/>
        <dsp:cNvSpPr/>
      </dsp:nvSpPr>
      <dsp:spPr>
        <a:xfrm>
          <a:off x="0" y="2218498"/>
          <a:ext cx="10515600" cy="494391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From Acoustic Model</a:t>
          </a:r>
          <a:endParaRPr lang="en-US" sz="2000" kern="1200" dirty="0"/>
        </a:p>
      </dsp:txBody>
      <dsp:txXfrm>
        <a:off x="0" y="2218498"/>
        <a:ext cx="10515600" cy="494391"/>
      </dsp:txXfrm>
    </dsp:sp>
    <dsp:sp modelId="{123CA0AA-A6E1-DF45-A903-9E6830AC5B15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READ PREVIOUS WORD</a:t>
          </a:r>
          <a:endParaRPr lang="en-US" sz="2000" kern="1200" dirty="0"/>
        </a:p>
      </dsp:txBody>
      <dsp:txXfrm rot="10800000">
        <a:off x="0" y="769"/>
        <a:ext cx="10515600" cy="10743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9C41D-69F3-F742-81C6-1E4F5FF4769A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TRAIN USING BAUM WELCH ALGORITHM</a:t>
          </a:r>
          <a:endParaRPr lang="en-US" sz="3800" kern="1200" dirty="0"/>
        </a:p>
      </dsp:txBody>
      <dsp:txXfrm>
        <a:off x="0" y="3275482"/>
        <a:ext cx="10515600" cy="1075086"/>
      </dsp:txXfrm>
    </dsp:sp>
    <dsp:sp modelId="{C4D80FE1-CA63-0749-950A-E551D8D76DBB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SELECT HMM MODEL	</a:t>
          </a:r>
          <a:endParaRPr lang="en-US" sz="3800" kern="1200" dirty="0"/>
        </a:p>
      </dsp:txBody>
      <dsp:txXfrm rot="10800000">
        <a:off x="0" y="1638125"/>
        <a:ext cx="10515600" cy="1074383"/>
      </dsp:txXfrm>
    </dsp:sp>
    <dsp:sp modelId="{1D7A7D1A-7B82-C644-ABBC-23AF3C0283F6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READ MFCC COEFFICIENTS AND WORD</a:t>
          </a:r>
          <a:endParaRPr lang="en-US" sz="3800" kern="1200" dirty="0"/>
        </a:p>
      </dsp:txBody>
      <dsp:txXfrm rot="10800000">
        <a:off x="0" y="769"/>
        <a:ext cx="10515600" cy="10743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0772E-23C0-8147-8317-4844DEDC3B4C}">
      <dsp:nvSpPr>
        <dsp:cNvPr id="0" name=""/>
        <dsp:cNvSpPr/>
      </dsp:nvSpPr>
      <dsp:spPr>
        <a:xfrm>
          <a:off x="0" y="3569039"/>
          <a:ext cx="10515600" cy="7808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OUTPUT WORD CORRESPONDING TO MODEL</a:t>
          </a:r>
          <a:endParaRPr lang="en-US" sz="2700" kern="1200" dirty="0"/>
        </a:p>
      </dsp:txBody>
      <dsp:txXfrm>
        <a:off x="0" y="3569039"/>
        <a:ext cx="10515600" cy="780818"/>
      </dsp:txXfrm>
    </dsp:sp>
    <dsp:sp modelId="{07E32ADB-3934-4444-9C12-B5A33A40D08A}">
      <dsp:nvSpPr>
        <dsp:cNvPr id="0" name=""/>
        <dsp:cNvSpPr/>
      </dsp:nvSpPr>
      <dsp:spPr>
        <a:xfrm rot="10800000">
          <a:off x="0" y="2379853"/>
          <a:ext cx="10515600" cy="1200899"/>
        </a:xfrm>
        <a:prstGeom prst="upArrowCallou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SELECT MODEL WITH MAXIMUM PROBABILITY</a:t>
          </a:r>
          <a:endParaRPr lang="en-US" sz="2700" kern="1200" dirty="0"/>
        </a:p>
      </dsp:txBody>
      <dsp:txXfrm rot="10800000">
        <a:off x="0" y="2379853"/>
        <a:ext cx="10515600" cy="780308"/>
      </dsp:txXfrm>
    </dsp:sp>
    <dsp:sp modelId="{C4D80FE1-CA63-0749-950A-E551D8D76DBB}">
      <dsp:nvSpPr>
        <dsp:cNvPr id="0" name=""/>
        <dsp:cNvSpPr/>
      </dsp:nvSpPr>
      <dsp:spPr>
        <a:xfrm rot="10800000">
          <a:off x="0" y="1190666"/>
          <a:ext cx="10515600" cy="1200899"/>
        </a:xfrm>
        <a:prstGeom prst="upArrowCallou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FIND LOG</a:t>
          </a:r>
          <a:r>
            <a:rPr lang="en-US" sz="2700" kern="1200" baseline="0" dirty="0" smtClean="0"/>
            <a:t> PROBABILITY OF WORD FOR EACH MODEL</a:t>
          </a:r>
          <a:r>
            <a:rPr lang="en-US" sz="2700" kern="1200" dirty="0" smtClean="0"/>
            <a:t>	</a:t>
          </a:r>
          <a:endParaRPr lang="en-US" sz="2700" kern="1200" dirty="0"/>
        </a:p>
      </dsp:txBody>
      <dsp:txXfrm rot="10800000">
        <a:off x="0" y="1190666"/>
        <a:ext cx="10515600" cy="780308"/>
      </dsp:txXfrm>
    </dsp:sp>
    <dsp:sp modelId="{1D7A7D1A-7B82-C644-ABBC-23AF3C0283F6}">
      <dsp:nvSpPr>
        <dsp:cNvPr id="0" name=""/>
        <dsp:cNvSpPr/>
      </dsp:nvSpPr>
      <dsp:spPr>
        <a:xfrm rot="10800000">
          <a:off x="0" y="1479"/>
          <a:ext cx="10515600" cy="1200899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READ MFCC COEFFICIENTS OF WORD</a:t>
          </a:r>
          <a:endParaRPr lang="en-US" sz="2700" kern="1200" dirty="0"/>
        </a:p>
      </dsp:txBody>
      <dsp:txXfrm rot="10800000">
        <a:off x="0" y="1479"/>
        <a:ext cx="10515600" cy="7803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F8F05-3CAE-4849-8081-D3EB61A09C13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CFF15-204F-8C4F-B3CA-CC41B1AF1DFC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Easy</a:t>
          </a:r>
          <a:r>
            <a:rPr lang="en-US" sz="3500" kern="1200" baseline="0" dirty="0" smtClean="0"/>
            <a:t> </a:t>
          </a:r>
          <a:r>
            <a:rPr lang="en-US" sz="3500" kern="1200" baseline="0" dirty="0" smtClean="0"/>
            <a:t>N</a:t>
          </a:r>
          <a:r>
            <a:rPr lang="en-US" sz="3500" kern="1200" baseline="0" dirty="0" smtClean="0">
              <a:latin typeface="Preeti Normal"/>
              <a:ea typeface="Preeti Normal" charset="0"/>
              <a:cs typeface="Preeti Normal" charset="0"/>
            </a:rPr>
            <a:t>epali</a:t>
          </a:r>
          <a:r>
            <a:rPr lang="en-US" sz="3500" kern="1200" baseline="0" dirty="0" smtClean="0"/>
            <a:t> </a:t>
          </a:r>
          <a:r>
            <a:rPr lang="en-US" sz="3500" kern="1200" baseline="0" dirty="0" smtClean="0"/>
            <a:t>Input</a:t>
          </a:r>
          <a:endParaRPr lang="en-US" sz="3500" kern="1200" dirty="0"/>
        </a:p>
      </dsp:txBody>
      <dsp:txXfrm>
        <a:off x="492024" y="334530"/>
        <a:ext cx="9963850" cy="669409"/>
      </dsp:txXfrm>
    </dsp:sp>
    <dsp:sp modelId="{27FD3CED-EDCA-914E-8387-031C12C9C4D7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2766C-4D01-8542-9E38-5930B09CF05D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Automated Telecom</a:t>
          </a:r>
          <a:r>
            <a:rPr lang="en-US" sz="3500" kern="1200" baseline="0" dirty="0" smtClean="0"/>
            <a:t> Assistance</a:t>
          </a:r>
          <a:endParaRPr lang="en-US" sz="3500" kern="1200" dirty="0"/>
        </a:p>
      </dsp:txBody>
      <dsp:txXfrm>
        <a:off x="875812" y="1338819"/>
        <a:ext cx="9580062" cy="669409"/>
      </dsp:txXfrm>
    </dsp:sp>
    <dsp:sp modelId="{9D7616E9-A3D9-5D42-8D6C-ACA8BA284F1A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E16DA-AB33-8544-87A4-00F6C603F3F4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Speech Controlled Interface</a:t>
          </a:r>
          <a:endParaRPr lang="en-US" sz="3500" kern="1200" dirty="0"/>
        </a:p>
      </dsp:txBody>
      <dsp:txXfrm>
        <a:off x="875812" y="2343108"/>
        <a:ext cx="9580062" cy="669409"/>
      </dsp:txXfrm>
    </dsp:sp>
    <dsp:sp modelId="{385EFCE7-B921-4F48-8FBA-909FE61F8AFB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6FEBD-6D63-524A-9BC5-3DBE94654E87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Automated Transcribing</a:t>
          </a:r>
          <a:endParaRPr lang="en-US" sz="3500" kern="1200" dirty="0"/>
        </a:p>
      </dsp:txBody>
      <dsp:txXfrm>
        <a:off x="492024" y="3347397"/>
        <a:ext cx="9963850" cy="669409"/>
      </dsp:txXfrm>
    </dsp:sp>
    <dsp:sp modelId="{8B65C3AD-A9AB-2642-A6BA-F6015463098B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F8F05-3CAE-4849-8081-D3EB61A09C13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CFF15-204F-8C4F-B3CA-CC41B1AF1DFC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Military</a:t>
          </a:r>
          <a:r>
            <a:rPr lang="en-US" sz="2900" kern="1200" baseline="0" dirty="0" smtClean="0"/>
            <a:t> Sector for Automated Wire Tapping</a:t>
          </a:r>
          <a:endParaRPr lang="en-US" sz="2900" kern="1200" dirty="0"/>
        </a:p>
      </dsp:txBody>
      <dsp:txXfrm>
        <a:off x="604289" y="435133"/>
        <a:ext cx="9851585" cy="870267"/>
      </dsp:txXfrm>
    </dsp:sp>
    <dsp:sp modelId="{27FD3CED-EDCA-914E-8387-031C12C9C4D7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2766C-4D01-8542-9E38-5930B09CF05D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Public</a:t>
          </a:r>
          <a:r>
            <a:rPr lang="en-US" sz="2900" kern="1200" baseline="0" dirty="0" smtClean="0"/>
            <a:t> </a:t>
          </a:r>
          <a:r>
            <a:rPr lang="en-US" sz="2900" kern="1200" baseline="0" dirty="0" smtClean="0"/>
            <a:t>Guidance System</a:t>
          </a:r>
          <a:endParaRPr lang="en-US" sz="2900" kern="1200" dirty="0"/>
        </a:p>
      </dsp:txBody>
      <dsp:txXfrm>
        <a:off x="920631" y="1740535"/>
        <a:ext cx="9535243" cy="870267"/>
      </dsp:txXfrm>
    </dsp:sp>
    <dsp:sp modelId="{9D7616E9-A3D9-5D42-8D6C-ACA8BA284F1A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E16DA-AB33-8544-87A4-00F6C603F3F4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Automate</a:t>
          </a:r>
          <a:r>
            <a:rPr lang="en-US" sz="2900" kern="1200" baseline="0" dirty="0" smtClean="0"/>
            <a:t>d User Support (banks, corporate </a:t>
          </a:r>
          <a:r>
            <a:rPr lang="en-US" sz="2900" kern="1200" baseline="0" dirty="0" err="1" smtClean="0"/>
            <a:t>houses,etc</a:t>
          </a:r>
          <a:r>
            <a:rPr lang="en-US" sz="2900" kern="1200" baseline="0" dirty="0" smtClean="0"/>
            <a:t>.)	</a:t>
          </a:r>
          <a:endParaRPr lang="en-US" sz="2900" kern="1200" dirty="0"/>
        </a:p>
      </dsp:txBody>
      <dsp:txXfrm>
        <a:off x="604289" y="3045936"/>
        <a:ext cx="9851585" cy="870267"/>
      </dsp:txXfrm>
    </dsp:sp>
    <dsp:sp modelId="{385EFCE7-B921-4F48-8FBA-909FE61F8AFB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52FD2-1087-2B4E-8FEC-9A332C18BA23}">
      <dsp:nvSpPr>
        <dsp:cNvPr id="0" name=""/>
        <dsp:cNvSpPr/>
      </dsp:nvSpPr>
      <dsp:spPr>
        <a:xfrm>
          <a:off x="629266" y="490856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Audio Input</a:t>
          </a:r>
          <a:endParaRPr lang="en-US" sz="1600" kern="1200" dirty="0"/>
        </a:p>
      </dsp:txBody>
      <dsp:txXfrm>
        <a:off x="652365" y="513955"/>
        <a:ext cx="1268251" cy="742472"/>
      </dsp:txXfrm>
    </dsp:sp>
    <dsp:sp modelId="{8BA4BBC9-03D3-5941-8382-638EA5930BFD}">
      <dsp:nvSpPr>
        <dsp:cNvPr id="0" name=""/>
        <dsp:cNvSpPr/>
      </dsp:nvSpPr>
      <dsp:spPr>
        <a:xfrm>
          <a:off x="2075161" y="722200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075161" y="787397"/>
        <a:ext cx="195064" cy="195589"/>
      </dsp:txXfrm>
    </dsp:sp>
    <dsp:sp modelId="{21BD0C9E-0644-C34E-A983-3D2AAE005065}">
      <dsp:nvSpPr>
        <dsp:cNvPr id="0" name=""/>
        <dsp:cNvSpPr/>
      </dsp:nvSpPr>
      <dsp:spPr>
        <a:xfrm>
          <a:off x="2469496" y="490856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Noise Reduction</a:t>
          </a:r>
          <a:endParaRPr lang="en-US" sz="1600" kern="1200" dirty="0"/>
        </a:p>
      </dsp:txBody>
      <dsp:txXfrm>
        <a:off x="2492595" y="513955"/>
        <a:ext cx="1268251" cy="742472"/>
      </dsp:txXfrm>
    </dsp:sp>
    <dsp:sp modelId="{EA89A802-58E7-ED4F-8281-393F4F131E53}">
      <dsp:nvSpPr>
        <dsp:cNvPr id="0" name=""/>
        <dsp:cNvSpPr/>
      </dsp:nvSpPr>
      <dsp:spPr>
        <a:xfrm>
          <a:off x="3915391" y="722200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915391" y="787397"/>
        <a:ext cx="195064" cy="195589"/>
      </dsp:txXfrm>
    </dsp:sp>
    <dsp:sp modelId="{144AD7B2-A927-AC44-AE3F-E3B444A8B2D3}">
      <dsp:nvSpPr>
        <dsp:cNvPr id="0" name=""/>
        <dsp:cNvSpPr/>
      </dsp:nvSpPr>
      <dsp:spPr>
        <a:xfrm>
          <a:off x="4309726" y="490856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Split Module (VAD</a:t>
          </a:r>
          <a:r>
            <a:rPr lang="en-US" sz="1600" kern="1200" baseline="0" dirty="0" smtClean="0"/>
            <a:t> Based)</a:t>
          </a:r>
          <a:endParaRPr lang="en-US" sz="1600" kern="1200" dirty="0"/>
        </a:p>
      </dsp:txBody>
      <dsp:txXfrm>
        <a:off x="4332825" y="513955"/>
        <a:ext cx="1268251" cy="742472"/>
      </dsp:txXfrm>
    </dsp:sp>
    <dsp:sp modelId="{BA7C9BD2-467B-5C4A-8B00-3BF873A72F2A}">
      <dsp:nvSpPr>
        <dsp:cNvPr id="0" name=""/>
        <dsp:cNvSpPr/>
      </dsp:nvSpPr>
      <dsp:spPr>
        <a:xfrm>
          <a:off x="5755621" y="722200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755621" y="787397"/>
        <a:ext cx="195064" cy="195589"/>
      </dsp:txXfrm>
    </dsp:sp>
    <dsp:sp modelId="{A93DBF11-C485-244C-9343-D12A26EF9D56}">
      <dsp:nvSpPr>
        <dsp:cNvPr id="0" name=""/>
        <dsp:cNvSpPr/>
      </dsp:nvSpPr>
      <dsp:spPr>
        <a:xfrm>
          <a:off x="6149956" y="490856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MFCC Computation</a:t>
          </a:r>
          <a:endParaRPr lang="en-US" sz="1600" kern="1200" dirty="0"/>
        </a:p>
      </dsp:txBody>
      <dsp:txXfrm>
        <a:off x="6173055" y="513955"/>
        <a:ext cx="1268251" cy="742472"/>
      </dsp:txXfrm>
    </dsp:sp>
    <dsp:sp modelId="{E9926482-FC3C-7147-BAD8-B0B2242BDC0F}">
      <dsp:nvSpPr>
        <dsp:cNvPr id="0" name=""/>
        <dsp:cNvSpPr/>
      </dsp:nvSpPr>
      <dsp:spPr>
        <a:xfrm rot="5441563">
          <a:off x="6568406" y="1560830"/>
          <a:ext cx="457269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6617895" y="1577133"/>
        <a:ext cx="359474" cy="195589"/>
      </dsp:txXfrm>
    </dsp:sp>
    <dsp:sp modelId="{BCE7EDF6-681F-4B0C-9D46-4079834739CF}">
      <dsp:nvSpPr>
        <dsp:cNvPr id="0" name=""/>
        <dsp:cNvSpPr/>
      </dsp:nvSpPr>
      <dsp:spPr>
        <a:xfrm>
          <a:off x="6129990" y="2142237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HMM</a:t>
          </a:r>
          <a:endParaRPr lang="en-US" sz="1600" kern="1200" dirty="0"/>
        </a:p>
      </dsp:txBody>
      <dsp:txXfrm>
        <a:off x="6153089" y="2165336"/>
        <a:ext cx="1268251" cy="742472"/>
      </dsp:txXfrm>
    </dsp:sp>
    <dsp:sp modelId="{1153C87E-E31A-421E-B80D-9BE20FF99F46}">
      <dsp:nvSpPr>
        <dsp:cNvPr id="0" name=""/>
        <dsp:cNvSpPr/>
      </dsp:nvSpPr>
      <dsp:spPr>
        <a:xfrm rot="5326480">
          <a:off x="6637715" y="3088079"/>
          <a:ext cx="329564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685567" y="3104390"/>
        <a:ext cx="231769" cy="195589"/>
      </dsp:txXfrm>
    </dsp:sp>
    <dsp:sp modelId="{809D2040-1E47-9542-9F18-4E226D1242BD}">
      <dsp:nvSpPr>
        <dsp:cNvPr id="0" name=""/>
        <dsp:cNvSpPr/>
      </dsp:nvSpPr>
      <dsp:spPr>
        <a:xfrm>
          <a:off x="6160156" y="3552584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Audio Classifier</a:t>
          </a:r>
          <a:endParaRPr lang="en-US" sz="1600" kern="1200" dirty="0"/>
        </a:p>
      </dsp:txBody>
      <dsp:txXfrm>
        <a:off x="6183255" y="3575683"/>
        <a:ext cx="1268251" cy="742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BE693-9E57-634C-B78D-D48331E1CAB3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BUILD NOISE PROFILE</a:t>
          </a:r>
          <a:endParaRPr lang="en-US" sz="2000" kern="1200" dirty="0"/>
        </a:p>
      </dsp:txBody>
      <dsp:txXfrm>
        <a:off x="0" y="3275482"/>
        <a:ext cx="10515600" cy="580546"/>
      </dsp:txXfrm>
    </dsp:sp>
    <dsp:sp modelId="{1FD2A9D0-9D99-A443-88A6-A5570095320A}">
      <dsp:nvSpPr>
        <dsp:cNvPr id="0" name=""/>
        <dsp:cNvSpPr/>
      </dsp:nvSpPr>
      <dsp:spPr>
        <a:xfrm>
          <a:off x="0" y="3834527"/>
          <a:ext cx="10515600" cy="4945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Update</a:t>
          </a:r>
          <a:r>
            <a:rPr lang="en-US" sz="2900" kern="1200" baseline="0" dirty="0" smtClean="0"/>
            <a:t> the computed Noise Profile</a:t>
          </a:r>
          <a:endParaRPr lang="en-US" sz="2900" kern="1200" dirty="0"/>
        </a:p>
      </dsp:txBody>
      <dsp:txXfrm>
        <a:off x="0" y="3834527"/>
        <a:ext cx="10515600" cy="494539"/>
      </dsp:txXfrm>
    </dsp:sp>
    <dsp:sp modelId="{B421AAEC-1770-C241-9A54-0604A722AFFC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AVERAGE OVER TIME</a:t>
          </a:r>
          <a:endParaRPr lang="en-US" sz="2000" kern="1200" dirty="0"/>
        </a:p>
      </dsp:txBody>
      <dsp:txXfrm rot="-10800000">
        <a:off x="0" y="1638125"/>
        <a:ext cx="10515600" cy="580372"/>
      </dsp:txXfrm>
    </dsp:sp>
    <dsp:sp modelId="{99395BCB-D174-B249-B385-5FE96A18EF75}">
      <dsp:nvSpPr>
        <dsp:cNvPr id="0" name=""/>
        <dsp:cNvSpPr/>
      </dsp:nvSpPr>
      <dsp:spPr>
        <a:xfrm>
          <a:off x="0" y="2218498"/>
          <a:ext cx="10515600" cy="494391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600" b="0" i="1" kern="1200" smtClean="0">
                        <a:latin typeface="Cambria Math" charset="0"/>
                      </a:rPr>
                      <m:t>1</m:t>
                    </m:r>
                  </m:num>
                  <m:den>
                    <m:r>
                      <a:rPr lang="en-US" sz="1600" b="0" i="1" kern="1200" smtClean="0">
                        <a:latin typeface="Cambria Math" charset="0"/>
                      </a:rPr>
                      <m:t>𝑁</m:t>
                    </m:r>
                  </m:den>
                </m:f>
                <m:r>
                  <a:rPr lang="en-US" sz="1600" b="0" i="1" kern="1200" smtClean="0">
                    <a:latin typeface="Cambria Math" charset="0"/>
                  </a:rPr>
                  <m:t> [</m:t>
                </m:r>
                <m:r>
                  <a:rPr lang="en-US" sz="1600" b="0" i="1" kern="1200" smtClean="0">
                    <a:latin typeface="Cambria Math" charset="0"/>
                  </a:rPr>
                  <m:t>𝑆𝑢𝑚</m:t>
                </m:r>
                <m:r>
                  <a:rPr lang="en-US" sz="1600" b="0" i="1" kern="1200" smtClean="0">
                    <a:latin typeface="Cambria Math" charset="0"/>
                  </a:rPr>
                  <m:t> </m:t>
                </m:r>
                <m:r>
                  <a:rPr lang="en-US" sz="1600" b="0" i="1" kern="1200" smtClean="0">
                    <a:latin typeface="Cambria Math" charset="0"/>
                  </a:rPr>
                  <m:t>𝑜𝑓</m:t>
                </m:r>
                <m:r>
                  <a:rPr lang="en-US" sz="1600" b="0" i="1" kern="1200" smtClean="0">
                    <a:latin typeface="Cambria Math" charset="0"/>
                  </a:rPr>
                  <m:t> </m:t>
                </m:r>
                <m:r>
                  <a:rPr lang="en-US" sz="1600" b="0" i="1" kern="1200" smtClean="0">
                    <a:latin typeface="Cambria Math" charset="0"/>
                  </a:rPr>
                  <m:t>𝐹𝐹𝑇</m:t>
                </m:r>
                <m:r>
                  <a:rPr lang="en-US" sz="1600" b="0" i="1" kern="1200" smtClean="0">
                    <a:latin typeface="Cambria Math" charset="0"/>
                  </a:rPr>
                  <m:t> </m:t>
                </m:r>
                <m:r>
                  <a:rPr lang="en-US" sz="1600" b="0" i="1" kern="1200" smtClean="0">
                    <a:latin typeface="Cambria Math" charset="0"/>
                  </a:rPr>
                  <m:t>𝐶𝑜𝑚𝑝𝑜𝑛𝑒𝑛𝑡</m:t>
                </m:r>
                <m:r>
                  <a:rPr lang="en-US" sz="1600" b="0" i="1" kern="1200" smtClean="0">
                    <a:latin typeface="Cambria Math" charset="0"/>
                  </a:rPr>
                  <m:t> &gt;10 </m:t>
                </m:r>
                <m:r>
                  <a:rPr lang="en-US" sz="1600" b="0" i="1" kern="1200" smtClean="0">
                    <a:latin typeface="Cambria Math" charset="0"/>
                  </a:rPr>
                  <m:t>𝑓𝑟𝑎𝑚𝑒𝑠</m:t>
                </m:r>
                <m:r>
                  <a:rPr lang="en-US" sz="1600" b="0" i="1" kern="1200" smtClean="0">
                    <a:latin typeface="Cambria Math" charset="0"/>
                  </a:rPr>
                  <m:t>]</m:t>
                </m:r>
              </m:oMath>
            </m:oMathPara>
          </a14:m>
          <a:endParaRPr lang="en-US" sz="1600" kern="1200" dirty="0"/>
        </a:p>
      </dsp:txBody>
      <dsp:txXfrm>
        <a:off x="0" y="2218498"/>
        <a:ext cx="10515600" cy="494391"/>
      </dsp:txXfrm>
    </dsp:sp>
    <dsp:sp modelId="{E1CF3EFC-30DC-C242-8F57-451F4BC0ECFD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FOURIER TRANSFORM</a:t>
          </a:r>
          <a:endParaRPr lang="en-US" sz="2000" kern="1200" dirty="0"/>
        </a:p>
      </dsp:txBody>
      <dsp:txXfrm rot="-10800000">
        <a:off x="0" y="769"/>
        <a:ext cx="10515600" cy="580372"/>
      </dsp:txXfrm>
    </dsp:sp>
    <dsp:sp modelId="{87D0A9BA-0B65-6C46-A006-4759C8CE793A}">
      <dsp:nvSpPr>
        <dsp:cNvPr id="0" name=""/>
        <dsp:cNvSpPr/>
      </dsp:nvSpPr>
      <dsp:spPr>
        <a:xfrm>
          <a:off x="0" y="581141"/>
          <a:ext cx="10515600" cy="494391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FFT of </a:t>
          </a:r>
          <a:r>
            <a:rPr lang="en-US" sz="2900" kern="1200" dirty="0" smtClean="0"/>
            <a:t>32ms </a:t>
          </a:r>
          <a:r>
            <a:rPr lang="en-US" sz="2900" kern="1200" dirty="0" smtClean="0"/>
            <a:t>Audio Samples</a:t>
          </a:r>
          <a:endParaRPr lang="en-US" sz="2900" kern="1200" dirty="0"/>
        </a:p>
      </dsp:txBody>
      <dsp:txXfrm>
        <a:off x="0" y="581141"/>
        <a:ext cx="10515600" cy="4943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1942-0A6C-4B4E-BC51-7C4CCAB3D0A8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INVERSE FOURIER TRANSFORM</a:t>
          </a:r>
          <a:endParaRPr lang="en-US" sz="2000" kern="1200" dirty="0"/>
        </a:p>
      </dsp:txBody>
      <dsp:txXfrm>
        <a:off x="0" y="3275482"/>
        <a:ext cx="10515600" cy="580546"/>
      </dsp:txXfrm>
    </dsp:sp>
    <dsp:sp modelId="{59C2DB03-FA88-464E-B29F-0BA8BB068471}">
      <dsp:nvSpPr>
        <dsp:cNvPr id="0" name=""/>
        <dsp:cNvSpPr/>
      </dsp:nvSpPr>
      <dsp:spPr>
        <a:xfrm>
          <a:off x="0" y="3834527"/>
          <a:ext cx="10515600" cy="4945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Rebuild the Signal</a:t>
          </a:r>
          <a:endParaRPr lang="en-US" sz="2900" kern="1200" dirty="0"/>
        </a:p>
      </dsp:txBody>
      <dsp:txXfrm>
        <a:off x="0" y="3834527"/>
        <a:ext cx="10515600" cy="494539"/>
      </dsp:txXfrm>
    </dsp:sp>
    <dsp:sp modelId="{5EF0BE83-59D1-B944-B4FD-1B3ACEDE710B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SUBTRACT NOISE PROFILE (STATIC</a:t>
          </a:r>
          <a:r>
            <a:rPr lang="en-US" sz="2000" kern="1200" baseline="0" dirty="0" smtClean="0"/>
            <a:t> AND MUSICAL)</a:t>
          </a:r>
          <a:endParaRPr lang="en-US" sz="2000" kern="1200" dirty="0"/>
        </a:p>
      </dsp:txBody>
      <dsp:txXfrm rot="-10800000">
        <a:off x="0" y="1638125"/>
        <a:ext cx="10515600" cy="580372"/>
      </dsp:txXfrm>
    </dsp:sp>
    <dsp:sp modelId="{4C509675-A5C7-DA4A-BC5E-6DA21AB31976}">
      <dsp:nvSpPr>
        <dsp:cNvPr id="0" name=""/>
        <dsp:cNvSpPr/>
      </dsp:nvSpPr>
      <dsp:spPr>
        <a:xfrm>
          <a:off x="0" y="2218498"/>
          <a:ext cx="5257799" cy="49439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Over Subtraction</a:t>
          </a:r>
          <a:endParaRPr lang="en-US" sz="2900" kern="1200" dirty="0"/>
        </a:p>
      </dsp:txBody>
      <dsp:txXfrm>
        <a:off x="0" y="2218498"/>
        <a:ext cx="5257799" cy="494391"/>
      </dsp:txXfrm>
    </dsp:sp>
    <dsp:sp modelId="{DE58394A-9F69-E94A-BE72-08B51462457C}">
      <dsp:nvSpPr>
        <dsp:cNvPr id="0" name=""/>
        <dsp:cNvSpPr/>
      </dsp:nvSpPr>
      <dsp:spPr>
        <a:xfrm>
          <a:off x="5257800" y="2218498"/>
          <a:ext cx="5257799" cy="49439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Short Segment Removal</a:t>
          </a:r>
          <a:endParaRPr lang="en-US" sz="2900" kern="1200" dirty="0"/>
        </a:p>
      </dsp:txBody>
      <dsp:txXfrm>
        <a:off x="5257800" y="2218498"/>
        <a:ext cx="5257799" cy="494391"/>
      </dsp:txXfrm>
    </dsp:sp>
    <dsp:sp modelId="{19ABC4CF-FF1B-CD4B-9A96-38AE06DF7303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FOURIER TRANSFORM OF</a:t>
          </a:r>
          <a:r>
            <a:rPr lang="en-US" sz="2000" kern="1200" baseline="0" dirty="0" smtClean="0"/>
            <a:t> SIGNAL</a:t>
          </a:r>
          <a:endParaRPr lang="en-US" sz="2000" kern="1200" dirty="0"/>
        </a:p>
      </dsp:txBody>
      <dsp:txXfrm rot="-10800000">
        <a:off x="0" y="769"/>
        <a:ext cx="10515600" cy="580372"/>
      </dsp:txXfrm>
    </dsp:sp>
    <dsp:sp modelId="{8B0B4FC6-6DCB-B74A-96F2-2F038226E37C}">
      <dsp:nvSpPr>
        <dsp:cNvPr id="0" name=""/>
        <dsp:cNvSpPr/>
      </dsp:nvSpPr>
      <dsp:spPr>
        <a:xfrm>
          <a:off x="0" y="581141"/>
          <a:ext cx="10515600" cy="4943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FFT of </a:t>
          </a:r>
          <a:r>
            <a:rPr lang="en-US" sz="2900" kern="1200" dirty="0" smtClean="0"/>
            <a:t>32ms </a:t>
          </a:r>
          <a:r>
            <a:rPr lang="en-US" sz="2900" kern="1200" dirty="0" smtClean="0"/>
            <a:t>Audio Samples</a:t>
          </a:r>
          <a:endParaRPr lang="en-US" sz="2900" kern="1200" dirty="0"/>
        </a:p>
      </dsp:txBody>
      <dsp:txXfrm>
        <a:off x="0" y="581141"/>
        <a:ext cx="10515600" cy="494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8C800-058A-FE4F-85A0-012B6921A335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CALCULATE</a:t>
          </a:r>
          <a:r>
            <a:rPr lang="en-US" sz="2000" kern="1200" baseline="0" dirty="0" smtClean="0"/>
            <a:t> THE TRIGGER</a:t>
          </a:r>
          <a:endParaRPr lang="en-US" sz="2000" kern="1200" dirty="0"/>
        </a:p>
      </dsp:txBody>
      <dsp:txXfrm>
        <a:off x="0" y="3275482"/>
        <a:ext cx="10515600" cy="580546"/>
      </dsp:txXfrm>
    </dsp:sp>
    <dsp:sp modelId="{7DD7BAE1-9AA0-4B46-9A9E-71C0FD1E603A}">
      <dsp:nvSpPr>
        <dsp:cNvPr id="0" name=""/>
        <dsp:cNvSpPr/>
      </dsp:nvSpPr>
      <dsp:spPr>
        <a:xfrm>
          <a:off x="0" y="3834527"/>
          <a:ext cx="10515600" cy="4945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200" b="0" i="1" kern="1200" smtClean="0">
                        <a:latin typeface="Cambria Math" charset="0"/>
                      </a:rPr>
                      <m:t>𝑡</m:t>
                    </m:r>
                  </m:e>
                  <m:sub>
                    <m:r>
                      <a:rPr lang="en-US" sz="2200" b="0" i="1" kern="1200" smtClean="0">
                        <a:latin typeface="Cambria Math" charset="0"/>
                      </a:rPr>
                      <m:t>𝑤</m:t>
                    </m:r>
                  </m:sub>
                </m:sSub>
                <m:r>
                  <a:rPr lang="en-US" sz="2200" b="0" i="1" kern="1200" smtClean="0">
                    <a:latin typeface="Cambria Math" charset="0"/>
                  </a:rPr>
                  <m:t>=</m:t>
                </m:r>
                <m:r>
                  <a:rPr lang="en-US" sz="2200" b="0" i="1" kern="1200" smtClean="0">
                    <a:latin typeface="Cambria Math" charset="0"/>
                  </a:rPr>
                  <m:t>𝜇</m:t>
                </m:r>
                <m:r>
                  <a:rPr lang="en-US" sz="2200" b="0" i="1" kern="1200" smtClean="0">
                    <a:latin typeface="Cambria Math" charset="0"/>
                  </a:rPr>
                  <m:t>+</m:t>
                </m:r>
                <m:r>
                  <a:rPr lang="en-US" sz="2200" b="0" i="1" kern="1200" smtClean="0">
                    <a:latin typeface="Cambria Math" charset="0"/>
                  </a:rPr>
                  <m:t>𝛼</m:t>
                </m:r>
                <m:sSub>
                  <m:sSub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200" b="0" i="1" kern="1200" smtClean="0">
                        <a:latin typeface="Cambria Math" charset="0"/>
                      </a:rPr>
                      <m:t>𝛿</m:t>
                    </m:r>
                  </m:e>
                  <m:sub>
                    <m:r>
                      <a:rPr lang="en-US" sz="2200" b="0" i="1" kern="1200" smtClean="0">
                        <a:latin typeface="Cambria Math" charset="0"/>
                      </a:rPr>
                      <m:t>𝑤</m:t>
                    </m:r>
                  </m:sub>
                </m:sSub>
              </m:oMath>
            </m:oMathPara>
          </a14:m>
          <a:endParaRPr lang="en-US" sz="2200" kern="1200" dirty="0"/>
        </a:p>
      </dsp:txBody>
      <dsp:txXfrm>
        <a:off x="0" y="3834527"/>
        <a:ext cx="10515600" cy="494539"/>
      </dsp:txXfrm>
    </dsp:sp>
    <dsp:sp modelId="{63190C3A-8D56-1D42-A60E-E23C9FA20BDD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COMPUTE mean</a:t>
          </a:r>
          <a:r>
            <a:rPr lang="en-US" sz="2000" kern="1200" baseline="0" dirty="0" smtClean="0"/>
            <a:t> AND variance</a:t>
          </a:r>
          <a:endParaRPr lang="en-US" sz="2000" kern="1200" dirty="0"/>
        </a:p>
      </dsp:txBody>
      <dsp:txXfrm rot="10800000">
        <a:off x="0" y="1638125"/>
        <a:ext cx="10515600" cy="1074383"/>
      </dsp:txXfrm>
    </dsp:sp>
    <dsp:sp modelId="{D9411104-62B9-0A4A-B2AE-7427FFD1C0AC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SAMPLE</a:t>
          </a:r>
          <a:endParaRPr lang="en-US" sz="2000" kern="1200" dirty="0"/>
        </a:p>
      </dsp:txBody>
      <dsp:txXfrm rot="-10800000">
        <a:off x="0" y="769"/>
        <a:ext cx="10515600" cy="580372"/>
      </dsp:txXfrm>
    </dsp:sp>
    <dsp:sp modelId="{AFED6C53-F811-A941-9DC8-BB64373C5399}">
      <dsp:nvSpPr>
        <dsp:cNvPr id="0" name=""/>
        <dsp:cNvSpPr/>
      </dsp:nvSpPr>
      <dsp:spPr>
        <a:xfrm>
          <a:off x="0" y="581141"/>
          <a:ext cx="10515600" cy="494391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10 Frame</a:t>
          </a:r>
          <a:r>
            <a:rPr lang="en-US" sz="2200" kern="1200" baseline="0" dirty="0" smtClean="0"/>
            <a:t> Sampling</a:t>
          </a:r>
          <a:endParaRPr lang="en-US" sz="2200" kern="1200" dirty="0"/>
        </a:p>
      </dsp:txBody>
      <dsp:txXfrm>
        <a:off x="0" y="581141"/>
        <a:ext cx="10515600" cy="4943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E8C7B-DAB8-D94B-AB48-42BDBCADA418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CLASSIFY</a:t>
          </a:r>
          <a:endParaRPr lang="en-US" sz="2000" kern="1200" dirty="0"/>
        </a:p>
      </dsp:txBody>
      <dsp:txXfrm>
        <a:off x="0" y="3275482"/>
        <a:ext cx="10515600" cy="580546"/>
      </dsp:txXfrm>
    </dsp:sp>
    <dsp:sp modelId="{E7976CF2-57C5-9D43-90C5-4A1F660A872B}">
      <dsp:nvSpPr>
        <dsp:cNvPr id="0" name=""/>
        <dsp:cNvSpPr/>
      </dsp:nvSpPr>
      <dsp:spPr>
        <a:xfrm>
          <a:off x="0" y="3834527"/>
          <a:ext cx="10515600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If greater</a:t>
          </a:r>
          <a:r>
            <a:rPr lang="en-US" sz="2900" kern="1200" baseline="0" dirty="0" smtClean="0"/>
            <a:t> than trigger then voice</a:t>
          </a:r>
          <a:endParaRPr lang="en-US" sz="2900" kern="1200" dirty="0"/>
        </a:p>
      </dsp:txBody>
      <dsp:txXfrm>
        <a:off x="0" y="3834527"/>
        <a:ext cx="10515600" cy="494539"/>
      </dsp:txXfrm>
    </dsp:sp>
    <dsp:sp modelId="{C946F3A8-4F84-2A49-9E6D-C8161FFBB4BF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COMPUTE CLASSIFICATION MEASURE</a:t>
          </a:r>
          <a:endParaRPr lang="en-US" sz="2000" kern="1200" dirty="0"/>
        </a:p>
      </dsp:txBody>
      <dsp:txXfrm rot="-10800000">
        <a:off x="0" y="1638125"/>
        <a:ext cx="10515600" cy="580372"/>
      </dsp:txXfrm>
    </dsp:sp>
    <dsp:sp modelId="{972D60FE-52C0-A949-8ECB-2552AB5F9779}">
      <dsp:nvSpPr>
        <dsp:cNvPr id="0" name=""/>
        <dsp:cNvSpPr/>
      </dsp:nvSpPr>
      <dsp:spPr>
        <a:xfrm>
          <a:off x="0" y="2218498"/>
          <a:ext cx="10515600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0" y="2218498"/>
        <a:ext cx="10515600" cy="494391"/>
      </dsp:txXfrm>
    </dsp:sp>
    <dsp:sp modelId="{04AC87B0-13E0-5042-A8A2-216C37A4CE01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READ THE SAMPLE</a:t>
          </a:r>
          <a:endParaRPr lang="en-US" sz="2000" kern="1200" dirty="0"/>
        </a:p>
      </dsp:txBody>
      <dsp:txXfrm rot="-10800000">
        <a:off x="0" y="769"/>
        <a:ext cx="10515600" cy="580372"/>
      </dsp:txXfrm>
    </dsp:sp>
    <dsp:sp modelId="{941B9592-5F8A-6C42-AC10-294BB6668B9B}">
      <dsp:nvSpPr>
        <dsp:cNvPr id="0" name=""/>
        <dsp:cNvSpPr/>
      </dsp:nvSpPr>
      <dsp:spPr>
        <a:xfrm>
          <a:off x="0" y="607641"/>
          <a:ext cx="10515600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Read </a:t>
          </a:r>
          <a:r>
            <a:rPr lang="en-US" sz="2900" kern="1200" smtClean="0"/>
            <a:t>the frame</a:t>
          </a:r>
          <a:r>
            <a:rPr lang="en-US" sz="2900" kern="1200" baseline="0" smtClean="0"/>
            <a:t> </a:t>
          </a:r>
          <a:endParaRPr lang="en-US" sz="2900" kern="1200" dirty="0"/>
        </a:p>
      </dsp:txBody>
      <dsp:txXfrm>
        <a:off x="0" y="607641"/>
        <a:ext cx="10515600" cy="4943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26C47-467B-D14C-B1EB-7E29CEF61E20}">
      <dsp:nvSpPr>
        <dsp:cNvPr id="0" name=""/>
        <dsp:cNvSpPr/>
      </dsp:nvSpPr>
      <dsp:spPr>
        <a:xfrm>
          <a:off x="0" y="3947030"/>
          <a:ext cx="10515600" cy="9943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APPLY MEL FILTERBANK </a:t>
          </a:r>
          <a:endParaRPr lang="en-US" sz="2800" kern="1200" dirty="0"/>
        </a:p>
      </dsp:txBody>
      <dsp:txXfrm>
        <a:off x="0" y="3947030"/>
        <a:ext cx="10515600" cy="536924"/>
      </dsp:txXfrm>
    </dsp:sp>
    <dsp:sp modelId="{BF581EFA-BE57-1E43-84F3-264462F7F7EF}">
      <dsp:nvSpPr>
        <dsp:cNvPr id="0" name=""/>
        <dsp:cNvSpPr/>
      </dsp:nvSpPr>
      <dsp:spPr>
        <a:xfrm>
          <a:off x="0" y="4537982"/>
          <a:ext cx="10515600" cy="4065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Multiply </a:t>
          </a:r>
          <a:r>
            <a:rPr lang="en-US" sz="2000" kern="1200" dirty="0" err="1" smtClean="0"/>
            <a:t>Filterbank</a:t>
          </a:r>
          <a:r>
            <a:rPr lang="en-US" sz="2000" kern="1200" dirty="0" smtClean="0"/>
            <a:t>(20-40)</a:t>
          </a:r>
          <a:r>
            <a:rPr lang="en-US" sz="2000" kern="1200" baseline="0" dirty="0" smtClean="0"/>
            <a:t> by </a:t>
          </a:r>
          <a:r>
            <a:rPr lang="en-US" sz="2000" kern="1200" baseline="0" dirty="0" err="1" smtClean="0"/>
            <a:t>Periodogram</a:t>
          </a:r>
          <a:r>
            <a:rPr lang="en-US" sz="2000" kern="1200" baseline="0" dirty="0" smtClean="0"/>
            <a:t> Estimate</a:t>
          </a:r>
          <a:endParaRPr lang="en-US" sz="2000" kern="1200" dirty="0"/>
        </a:p>
      </dsp:txBody>
      <dsp:txXfrm>
        <a:off x="0" y="4537982"/>
        <a:ext cx="10515600" cy="406549"/>
      </dsp:txXfrm>
    </dsp:sp>
    <dsp:sp modelId="{60168DB4-D714-5342-A985-8582EC60D3BB}">
      <dsp:nvSpPr>
        <dsp:cNvPr id="0" name=""/>
        <dsp:cNvSpPr/>
      </dsp:nvSpPr>
      <dsp:spPr>
        <a:xfrm rot="10800000">
          <a:off x="0" y="1427834"/>
          <a:ext cx="10515600" cy="2528902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CALCULATE</a:t>
          </a:r>
          <a:r>
            <a:rPr lang="en-US" sz="2800" kern="1200" baseline="0" dirty="0" smtClean="0"/>
            <a:t> PERIODOGRAM ESTIMATE</a:t>
          </a:r>
          <a:endParaRPr lang="en-US" sz="2800" kern="1200" dirty="0"/>
        </a:p>
      </dsp:txBody>
      <dsp:txXfrm rot="-10800000">
        <a:off x="0" y="1427834"/>
        <a:ext cx="10515600" cy="887644"/>
      </dsp:txXfrm>
    </dsp:sp>
    <dsp:sp modelId="{25C8142E-3FF5-C242-95B4-EAAC74D17A6E}">
      <dsp:nvSpPr>
        <dsp:cNvPr id="0" name=""/>
        <dsp:cNvSpPr/>
      </dsp:nvSpPr>
      <dsp:spPr>
        <a:xfrm>
          <a:off x="0" y="2206600"/>
          <a:ext cx="10505330" cy="843662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400" b="0" i="1" kern="1200" smtClean="0">
                        <a:latin typeface="Cambria Math" charset="0"/>
                      </a:rPr>
                      <m:t>𝑃</m:t>
                    </m:r>
                  </m:e>
                  <m:sub>
                    <m:r>
                      <a:rPr lang="en-US" sz="2400" b="0" i="1" kern="1200" smtClean="0">
                        <a:latin typeface="Cambria Math" charset="0"/>
                      </a:rPr>
                      <m:t>𝑖</m:t>
                    </m:r>
                  </m:sub>
                </m:sSub>
                <m:d>
                  <m:d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charset="0"/>
                      </a:rPr>
                      <m:t>𝑘</m:t>
                    </m:r>
                  </m:e>
                </m:d>
                <m:r>
                  <a:rPr lang="en-US" sz="2400" b="0" i="1" kern="1200" smtClean="0">
                    <a:latin typeface="Cambria Math" charset="0"/>
                  </a:rPr>
                  <m:t>=</m:t>
                </m:r>
                <m:f>
                  <m:f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400" b="0" i="1" kern="1200" smtClean="0">
                        <a:latin typeface="Cambria Math" charset="0"/>
                      </a:rPr>
                      <m:t>1</m:t>
                    </m:r>
                  </m:num>
                  <m:den>
                    <m:r>
                      <a:rPr lang="en-US" sz="2400" b="0" i="1" kern="1200" smtClean="0">
                        <a:latin typeface="Cambria Math" charset="0"/>
                      </a:rPr>
                      <m:t>𝑁</m:t>
                    </m:r>
                  </m:den>
                </m:f>
                <m:r>
                  <a:rPr lang="en-US" sz="2400" b="0" i="1" kern="1200" smtClean="0">
                    <a:latin typeface="Cambria Math" charset="0"/>
                  </a:rPr>
                  <m:t> </m:t>
                </m:r>
                <m:sSup>
                  <m:sSup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400" b="0" i="1" kern="1200" smtClean="0">
                        <a:latin typeface="Cambria Math" charset="0"/>
                      </a:rPr>
                      <m:t>| </m:t>
                    </m:r>
                    <m:sSub>
                      <m:sSubPr>
                        <m:ctrlPr>
                          <a:rPr lang="en-US" sz="2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1200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kern="120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kern="1200" smtClean="0">
                        <a:latin typeface="Cambria Math" charset="0"/>
                      </a:rPr>
                      <m:t>(</m:t>
                    </m:r>
                    <m:r>
                      <a:rPr lang="en-US" sz="2400" b="0" i="1" kern="1200" smtClean="0">
                        <a:latin typeface="Cambria Math" charset="0"/>
                      </a:rPr>
                      <m:t>𝑘</m:t>
                    </m:r>
                    <m:r>
                      <a:rPr lang="en-US" sz="2400" b="0" i="1" kern="1200" smtClean="0">
                        <a:latin typeface="Cambria Math" charset="0"/>
                      </a:rPr>
                      <m:t>)|</m:t>
                    </m:r>
                  </m:e>
                  <m:sup>
                    <m:r>
                      <a:rPr lang="en-US" sz="2400" b="0" i="1" kern="1200" smtClean="0">
                        <a:latin typeface="Cambria Math" charset="0"/>
                      </a:rPr>
                      <m:t>2</m:t>
                    </m:r>
                  </m:sup>
                </m:sSup>
              </m:oMath>
            </m:oMathPara>
          </a14:m>
          <a:endParaRPr lang="en-US" sz="2400" kern="1200" dirty="0"/>
        </a:p>
      </dsp:txBody>
      <dsp:txXfrm>
        <a:off x="0" y="2206600"/>
        <a:ext cx="10505330" cy="843662"/>
      </dsp:txXfrm>
    </dsp:sp>
    <dsp:sp modelId="{CD125586-EF10-FD48-86E4-B8C1801B4B7D}">
      <dsp:nvSpPr>
        <dsp:cNvPr id="0" name=""/>
        <dsp:cNvSpPr/>
      </dsp:nvSpPr>
      <dsp:spPr>
        <a:xfrm rot="10800000">
          <a:off x="0" y="3197"/>
          <a:ext cx="10515600" cy="1434342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FRAMING</a:t>
          </a:r>
          <a:endParaRPr lang="en-US" sz="2800" kern="1200" dirty="0"/>
        </a:p>
      </dsp:txBody>
      <dsp:txXfrm rot="-10800000">
        <a:off x="0" y="3197"/>
        <a:ext cx="10515600" cy="503454"/>
      </dsp:txXfrm>
    </dsp:sp>
    <dsp:sp modelId="{E13A2B19-14BC-9C46-9A80-479A1061A22F}">
      <dsp:nvSpPr>
        <dsp:cNvPr id="0" name=""/>
        <dsp:cNvSpPr/>
      </dsp:nvSpPr>
      <dsp:spPr>
        <a:xfrm>
          <a:off x="0" y="533517"/>
          <a:ext cx="10515600" cy="407647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Divide Audio</a:t>
          </a:r>
          <a:r>
            <a:rPr lang="en-US" sz="2000" kern="1200" baseline="0" dirty="0" smtClean="0"/>
            <a:t> into Sections of 20ms-40ms</a:t>
          </a:r>
          <a:endParaRPr lang="en-US" sz="2000" kern="1200" dirty="0"/>
        </a:p>
      </dsp:txBody>
      <dsp:txXfrm>
        <a:off x="0" y="533517"/>
        <a:ext cx="10515600" cy="4076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4B4A6-68CA-314E-A5BA-8B233D26F1D6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KEEP </a:t>
          </a:r>
          <a:r>
            <a:rPr lang="en-US" sz="2800" kern="1200" baseline="0" dirty="0" smtClean="0"/>
            <a:t> REQUIRED</a:t>
          </a:r>
          <a:r>
            <a:rPr lang="en-US" sz="2800" kern="1200" dirty="0" smtClean="0"/>
            <a:t> COEFFICIENTS</a:t>
          </a:r>
          <a:endParaRPr lang="en-US" sz="2800" kern="1200" dirty="0"/>
        </a:p>
      </dsp:txBody>
      <dsp:txXfrm>
        <a:off x="0" y="3275482"/>
        <a:ext cx="10515600" cy="580546"/>
      </dsp:txXfrm>
    </dsp:sp>
    <dsp:sp modelId="{55C3D9A4-765C-6845-BBAB-559223C019B6}">
      <dsp:nvSpPr>
        <dsp:cNvPr id="0" name=""/>
        <dsp:cNvSpPr/>
      </dsp:nvSpPr>
      <dsp:spPr>
        <a:xfrm>
          <a:off x="0" y="3834527"/>
          <a:ext cx="10515600" cy="4945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Keep Required</a:t>
          </a:r>
          <a:r>
            <a:rPr lang="en-US" sz="2900" kern="1200" baseline="0" dirty="0" smtClean="0"/>
            <a:t> Number of Coefficients</a:t>
          </a:r>
          <a:endParaRPr lang="en-US" sz="2900" kern="1200" dirty="0"/>
        </a:p>
      </dsp:txBody>
      <dsp:txXfrm>
        <a:off x="0" y="3834527"/>
        <a:ext cx="10515600" cy="494539"/>
      </dsp:txXfrm>
    </dsp:sp>
    <dsp:sp modelId="{085B21A1-C37C-AB49-9540-FE05EE7F115F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DISCRETE COSINE</a:t>
          </a:r>
          <a:r>
            <a:rPr lang="en-US" sz="2800" kern="1200" baseline="0" dirty="0" smtClean="0"/>
            <a:t> TRANSFORM</a:t>
          </a:r>
          <a:r>
            <a:rPr lang="en-US" sz="2800" kern="1200" dirty="0" smtClean="0"/>
            <a:t> OF ENERGIES</a:t>
          </a:r>
          <a:endParaRPr lang="en-US" sz="2800" kern="1200" dirty="0"/>
        </a:p>
      </dsp:txBody>
      <dsp:txXfrm rot="-10800000">
        <a:off x="0" y="1638125"/>
        <a:ext cx="10515600" cy="580372"/>
      </dsp:txXfrm>
    </dsp:sp>
    <dsp:sp modelId="{712A5F2C-A919-5F48-AC78-AF209A34B13F}">
      <dsp:nvSpPr>
        <dsp:cNvPr id="0" name=""/>
        <dsp:cNvSpPr/>
      </dsp:nvSpPr>
      <dsp:spPr>
        <a:xfrm>
          <a:off x="0" y="2218498"/>
          <a:ext cx="10515600" cy="49439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Take DCT of Coefficients</a:t>
          </a:r>
          <a:r>
            <a:rPr lang="en-US" sz="2900" kern="1200" baseline="0" dirty="0" smtClean="0"/>
            <a:t> of Above Step</a:t>
          </a:r>
          <a:endParaRPr lang="en-US" sz="2900" kern="1200" dirty="0"/>
        </a:p>
      </dsp:txBody>
      <dsp:txXfrm>
        <a:off x="0" y="2218498"/>
        <a:ext cx="10515600" cy="494391"/>
      </dsp:txXfrm>
    </dsp:sp>
    <dsp:sp modelId="{D20C85A9-629D-1D40-BB29-2E91DE577154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SCALING</a:t>
          </a:r>
          <a:endParaRPr lang="en-US" sz="2800" kern="1200" dirty="0"/>
        </a:p>
      </dsp:txBody>
      <dsp:txXfrm rot="-10800000">
        <a:off x="0" y="769"/>
        <a:ext cx="10515600" cy="580372"/>
      </dsp:txXfrm>
    </dsp:sp>
    <dsp:sp modelId="{B3A644E8-778F-304B-A850-1F979B4C16CE}">
      <dsp:nvSpPr>
        <dsp:cNvPr id="0" name=""/>
        <dsp:cNvSpPr/>
      </dsp:nvSpPr>
      <dsp:spPr>
        <a:xfrm>
          <a:off x="0" y="581141"/>
          <a:ext cx="10515600" cy="49439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Take Logarithm</a:t>
          </a:r>
          <a:r>
            <a:rPr lang="en-US" sz="2900" kern="1200" baseline="0" dirty="0" smtClean="0"/>
            <a:t> of </a:t>
          </a:r>
          <a:r>
            <a:rPr lang="en-US" sz="2900" kern="1200" baseline="0" dirty="0" err="1" smtClean="0"/>
            <a:t>Filterbank</a:t>
          </a:r>
          <a:r>
            <a:rPr lang="en-US" sz="2900" kern="1200" baseline="0" dirty="0" smtClean="0"/>
            <a:t> Energies</a:t>
          </a:r>
          <a:endParaRPr lang="en-US" sz="2900" kern="1200" dirty="0"/>
        </a:p>
      </dsp:txBody>
      <dsp:txXfrm>
        <a:off x="0" y="581141"/>
        <a:ext cx="10515600" cy="4943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49652-E074-3941-BFFE-8A06D50432F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D868-D832-4549-A9F9-CADC696F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1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4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en-US" baseline="0" dirty="0" smtClean="0"/>
              <a:t> </a:t>
            </a:r>
            <a:r>
              <a:rPr lang="en-US" baseline="0" dirty="0" smtClean="0"/>
              <a:t>sec (classification to recognition)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 </a:t>
            </a:r>
            <a:r>
              <a:rPr lang="en-US" dirty="0" smtClean="0"/>
              <a:t>sec (add train hmm)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A13A9-8139-3343-8F30-14BC4A3671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AD868-D832-4549-A9F9-CADC696FD7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5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1B09-0B88-074C-A96C-16885609E343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5117-6458-F24A-8D00-1A6614C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510" y="3424605"/>
            <a:ext cx="9144000" cy="3247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Supervisor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Basanta</a:t>
            </a:r>
            <a:r>
              <a:rPr lang="en-US" dirty="0" smtClean="0"/>
              <a:t> Joshi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Aavaas</a:t>
            </a:r>
            <a:r>
              <a:rPr lang="en-US" dirty="0" smtClean="0"/>
              <a:t> </a:t>
            </a:r>
            <a:r>
              <a:rPr lang="en-US" dirty="0" err="1" smtClean="0"/>
              <a:t>Gajurel</a:t>
            </a:r>
            <a:r>
              <a:rPr lang="en-US" dirty="0" smtClean="0"/>
              <a:t> (068/BCT/501)</a:t>
            </a:r>
          </a:p>
          <a:p>
            <a:r>
              <a:rPr lang="en-US" dirty="0" err="1" smtClean="0"/>
              <a:t>Anup</a:t>
            </a:r>
            <a:r>
              <a:rPr lang="en-US" dirty="0" smtClean="0"/>
              <a:t> </a:t>
            </a:r>
            <a:r>
              <a:rPr lang="en-US" dirty="0" err="1" smtClean="0"/>
              <a:t>Pokhrel</a:t>
            </a:r>
            <a:r>
              <a:rPr lang="en-US" dirty="0" smtClean="0"/>
              <a:t> (068/BCT/505)</a:t>
            </a:r>
          </a:p>
          <a:p>
            <a:r>
              <a:rPr lang="en-US" dirty="0" smtClean="0"/>
              <a:t>Manish K. Sharma (068/BCT/523)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90" y="897996"/>
            <a:ext cx="5840305" cy="16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VOICE ACTIVITY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67" y="474133"/>
            <a:ext cx="6093733" cy="45963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74133"/>
            <a:ext cx="6310305" cy="563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64932" y="5884988"/>
            <a:ext cx="3651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Voice Activity Detection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7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Activity Detection Process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444509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444509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46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Activity Detection Process II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59578" y="4106333"/>
                <a:ext cx="3971622" cy="312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78" y="4106333"/>
                <a:ext cx="3971622" cy="312714"/>
              </a:xfrm>
              <a:prstGeom prst="rect">
                <a:avLst/>
              </a:prstGeom>
              <a:blipFill rotWithShape="0">
                <a:blip r:embed="rId7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8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569038"/>
            <a:ext cx="10515600" cy="3238909"/>
          </a:xfrm>
        </p:spPr>
      </p:pic>
      <p:sp>
        <p:nvSpPr>
          <p:cNvPr id="5" name="TextBox 4"/>
          <p:cNvSpPr txBox="1"/>
          <p:nvPr/>
        </p:nvSpPr>
        <p:spPr>
          <a:xfrm>
            <a:off x="3302000" y="5012268"/>
            <a:ext cx="4927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Audio Feature Extraction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24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Process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456268"/>
              <a:ext cx="10515600" cy="49445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387570"/>
                  </p:ext>
                </p:extLst>
              </p:nvPr>
            </p:nvGraphicFramePr>
            <p:xfrm>
              <a:off x="838200" y="1456268"/>
              <a:ext cx="10515600" cy="49445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Process II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8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9" y="1302188"/>
            <a:ext cx="10208042" cy="42519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9600" y="5706534"/>
            <a:ext cx="4927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Using Language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6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8" y="1955599"/>
            <a:ext cx="11654826" cy="3446134"/>
          </a:xfrm>
        </p:spPr>
      </p:pic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Training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3534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3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Based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804862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804862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78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ACOUSTIC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17" y="1825625"/>
            <a:ext cx="9258165" cy="4351338"/>
          </a:xfrm>
        </p:spPr>
      </p:pic>
      <p:sp>
        <p:nvSpPr>
          <p:cNvPr id="5" name="TextBox 4"/>
          <p:cNvSpPr txBox="1"/>
          <p:nvPr/>
        </p:nvSpPr>
        <p:spPr>
          <a:xfrm>
            <a:off x="3632199" y="5592188"/>
            <a:ext cx="4927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HMM Based Classification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3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Acoustic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1968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Acoustic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5444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6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vs. Untrained 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3 Speakers </a:t>
            </a:r>
          </a:p>
          <a:p>
            <a:r>
              <a:rPr lang="en-US" dirty="0" smtClean="0"/>
              <a:t>5X10 Words Each</a:t>
            </a:r>
          </a:p>
          <a:p>
            <a:r>
              <a:rPr lang="en-US" dirty="0" smtClean="0"/>
              <a:t>5 Testing Set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197432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51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Reduced vs. Not Noise Reduced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3 Speakers </a:t>
            </a:r>
          </a:p>
          <a:p>
            <a:r>
              <a:rPr lang="en-US" dirty="0"/>
              <a:t>5X10 Words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Untrained Input Files for Testing</a:t>
            </a:r>
            <a:endParaRPr lang="en-US" dirty="0"/>
          </a:p>
          <a:p>
            <a:r>
              <a:rPr lang="en-US" dirty="0"/>
              <a:t>5 Testing Set </a:t>
            </a:r>
            <a:r>
              <a:rPr lang="en-US" dirty="0" smtClean="0"/>
              <a:t>Each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622880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6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Based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7 </a:t>
            </a:r>
            <a:r>
              <a:rPr lang="en-US" dirty="0"/>
              <a:t>Speakers </a:t>
            </a:r>
          </a:p>
          <a:p>
            <a:r>
              <a:rPr lang="en-US" dirty="0" smtClean="0"/>
              <a:t>3 Females, 4 Males</a:t>
            </a:r>
            <a:endParaRPr lang="en-US" dirty="0"/>
          </a:p>
          <a:p>
            <a:r>
              <a:rPr lang="en-US" dirty="0" smtClean="0"/>
              <a:t>Animal Names as Test</a:t>
            </a:r>
          </a:p>
          <a:p>
            <a:r>
              <a:rPr lang="en-US" dirty="0" smtClean="0"/>
              <a:t>Untrained Input Files for Testing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399821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02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 - Training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821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8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LIMITATIONS AND 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545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8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0290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7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USAGE 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 I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494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6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Scenario </a:t>
            </a:r>
            <a:r>
              <a:rPr lang="en-US" dirty="0" smtClean="0"/>
              <a:t>II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2648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 </a:t>
            </a:r>
            <a:r>
              <a:rPr lang="en-US" smtClean="0"/>
              <a:t>- </a:t>
            </a:r>
            <a:r>
              <a:rPr lang="en-US" smtClean="0"/>
              <a:t>Recognition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383875"/>
              </p:ext>
            </p:extLst>
          </p:nvPr>
        </p:nvGraphicFramePr>
        <p:xfrm>
          <a:off x="3302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747477" y="5504127"/>
            <a:ext cx="2032000" cy="8416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540262" y="5487724"/>
            <a:ext cx="2032000" cy="8416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50434" y="5654014"/>
            <a:ext cx="381001" cy="5418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001002" y="5654014"/>
            <a:ext cx="381001" cy="5418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86896"/>
            <a:ext cx="10668000" cy="2387600"/>
          </a:xfrm>
        </p:spPr>
        <p:txBody>
          <a:bodyPr/>
          <a:lstStyle/>
          <a:p>
            <a:r>
              <a:rPr lang="en-US" dirty="0" smtClean="0"/>
              <a:t>SYSTEM DESIGN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NOISE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Noise Profile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915849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915849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Subtraction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0346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103" y="1462463"/>
            <a:ext cx="5863959" cy="405330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5476" y="1462462"/>
            <a:ext cx="5519674" cy="4053301"/>
          </a:xfrm>
        </p:spPr>
      </p:pic>
      <p:sp>
        <p:nvSpPr>
          <p:cNvPr id="8" name="TextBox 7"/>
          <p:cNvSpPr txBox="1"/>
          <p:nvPr/>
        </p:nvSpPr>
        <p:spPr>
          <a:xfrm>
            <a:off x="1006209" y="5741051"/>
            <a:ext cx="4320209" cy="369332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Spectral Subtraction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1095" y="5741051"/>
            <a:ext cx="432020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</a:t>
            </a:r>
            <a:r>
              <a:rPr lang="en-US" dirty="0" smtClean="0"/>
              <a:t>Musical Noise </a:t>
            </a:r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425" y="876507"/>
            <a:ext cx="4320209" cy="369332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 Noise Removal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7311" y="876507"/>
            <a:ext cx="432020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Spectral Subtraction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8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514</Words>
  <Application>Microsoft Office PowerPoint</Application>
  <PresentationFormat>Widescreen</PresentationFormat>
  <Paragraphs>167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Preeti Normal</vt:lpstr>
      <vt:lpstr>Office Theme</vt:lpstr>
      <vt:lpstr>PowerPoint Presentation</vt:lpstr>
      <vt:lpstr>System Overview</vt:lpstr>
      <vt:lpstr>System Block Diagram - Training</vt:lpstr>
      <vt:lpstr>System Block Diagram - Recognition</vt:lpstr>
      <vt:lpstr>SYSTEM DESIGN METHODOLOGY</vt:lpstr>
      <vt:lpstr>NOISE REDUCTION</vt:lpstr>
      <vt:lpstr>Creating Noise Profile</vt:lpstr>
      <vt:lpstr>Spectral Subtraction</vt:lpstr>
      <vt:lpstr>PowerPoint Presentation</vt:lpstr>
      <vt:lpstr>VOICE ACTIVITY DETECTION</vt:lpstr>
      <vt:lpstr>PowerPoint Presentation</vt:lpstr>
      <vt:lpstr>Voice Activity Detection Process I</vt:lpstr>
      <vt:lpstr>Voice Activity Detection Process II</vt:lpstr>
      <vt:lpstr>Feature Extraction</vt:lpstr>
      <vt:lpstr>PowerPoint Presentation</vt:lpstr>
      <vt:lpstr>Feature Extraction Process I</vt:lpstr>
      <vt:lpstr>Feature Extraction Process II</vt:lpstr>
      <vt:lpstr>Language Model</vt:lpstr>
      <vt:lpstr>PowerPoint Presentation</vt:lpstr>
      <vt:lpstr>Language Model Training</vt:lpstr>
      <vt:lpstr>Language Model Based Classification</vt:lpstr>
      <vt:lpstr>ACOUSTIC MODEL</vt:lpstr>
      <vt:lpstr>PowerPoint Presentation</vt:lpstr>
      <vt:lpstr>Training the Acoustic Model</vt:lpstr>
      <vt:lpstr>Using the Acoustic Model</vt:lpstr>
      <vt:lpstr>RESULTS</vt:lpstr>
      <vt:lpstr>Trained vs. Untrained Input</vt:lpstr>
      <vt:lpstr>Noise Reduced vs. Not Noise Reduced</vt:lpstr>
      <vt:lpstr>Gender Based Results</vt:lpstr>
      <vt:lpstr>LIMITATIONS AND RECOMMENDATIONS</vt:lpstr>
      <vt:lpstr>Limitations</vt:lpstr>
      <vt:lpstr>Recommendations</vt:lpstr>
      <vt:lpstr>USAGE SCENARIO</vt:lpstr>
      <vt:lpstr>Usage Scenario I</vt:lpstr>
      <vt:lpstr>Usage Scenario II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Speech Recognition</dc:title>
  <dc:creator>Microsoft Office User</dc:creator>
  <cp:lastModifiedBy>Avs</cp:lastModifiedBy>
  <cp:revision>41</cp:revision>
  <dcterms:created xsi:type="dcterms:W3CDTF">2015-09-18T09:58:58Z</dcterms:created>
  <dcterms:modified xsi:type="dcterms:W3CDTF">2015-09-20T00:32:34Z</dcterms:modified>
</cp:coreProperties>
</file>