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3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8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9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7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CD3E-82F7-4000-9615-FD28D89F7ABD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29A-7326-46F2-AE3A-87A59682A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9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46600"/>
              </p:ext>
            </p:extLst>
          </p:nvPr>
        </p:nvGraphicFramePr>
        <p:xfrm>
          <a:off x="1293858" y="1150167"/>
          <a:ext cx="5954713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Документ" r:id="rId3" imgW="5954934" imgH="1912623" progId="Word.Document.12">
                  <p:embed/>
                </p:oleObj>
              </mc:Choice>
              <mc:Fallback>
                <p:oleObj name="Документ" r:id="rId3" imgW="5954934" imgH="1912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3858" y="1150167"/>
                        <a:ext cx="5954713" cy="191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9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Документ Microsoft Word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2025-09-02T06:41:55Z</dcterms:created>
  <dcterms:modified xsi:type="dcterms:W3CDTF">2025-09-02T06:42:03Z</dcterms:modified>
</cp:coreProperties>
</file>