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7" r:id="rId4"/>
    <p:sldId id="272" r:id="rId5"/>
    <p:sldId id="298" r:id="rId6"/>
    <p:sldId id="299" r:id="rId7"/>
    <p:sldId id="300" r:id="rId8"/>
    <p:sldId id="301" r:id="rId9"/>
    <p:sldId id="302" r:id="rId10"/>
    <p:sldId id="261" r:id="rId11"/>
    <p:sldId id="262" r:id="rId12"/>
  </p:sldIdLst>
  <p:sldSz cx="9144000" cy="5143500" type="screen16x9"/>
  <p:notesSz cx="6858000" cy="9144000"/>
  <p:embeddedFontLst>
    <p:embeddedFont>
      <p:font typeface="IBM Plex Sans" panose="020B0604020202020204" charset="0"/>
      <p:regular r:id="rId14"/>
      <p:bold r:id="rId15"/>
      <p:italic r:id="rId16"/>
      <p:boldItalic r:id="rId17"/>
    </p:embeddedFont>
    <p:embeddedFont>
      <p:font typeface="IBM Plex Sans SemiBold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uuQ9/TyXsvZJ7diqzgqaFtTgB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5" autoAdjust="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Стандартный слайд знакомства.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dc93cbcf3_0_2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1dc93cbcf3_0_2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199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dc93cbcf3_0_2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1dc93cbcf3_0_2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23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dc93cbcf3_0_2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1dc93cbcf3_0_2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21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dc93cbcf3_0_2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1dc93cbcf3_0_2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1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dc93cbcf3_0_2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1dc93cbcf3_0_2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81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dc93cbcf3_0_2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1dc93cbcf3_0_2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11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" name="Google Shape;1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8" name="Google Shape;1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475450" y="461733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" name="Google Shape;2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0" name="Google Shape;3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buNone/>
              <a:defRPr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buNone/>
              <a:defRPr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buNone/>
              <a:defRPr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buNone/>
              <a:defRPr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buNone/>
              <a:defRPr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buNone/>
              <a:defRPr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buNone/>
              <a:defRPr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buNone/>
              <a:defRPr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185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3_План курса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6" name="Google Shape;6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5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256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40762" y="1060242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</a:pPr>
            <a:r>
              <a:rPr lang="ru" b="1" dirty="0">
                <a:solidFill>
                  <a:schemeClr val="tx1"/>
                </a:solidFill>
              </a:rPr>
              <a:t>Анализ данных о продажах  и инвентаре для оптимизации запасов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40000" y="3794255"/>
            <a:ext cx="3852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Исследования по улучшению управления запасами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через анализ данных о продажах и инвентаре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Разработка и тестирование оптимизационных моделей</a:t>
            </a:r>
            <a:endParaRPr sz="1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9268-6823-45F8-A23E-ED575C30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016747"/>
            <a:ext cx="3852001" cy="2595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</a:rPr>
              <a:t> Оптимизация Управления Запасами: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</a:rPr>
              <a:t>        Разработали модели EOQ и ROP для оптимизации уровня инвентаряс учетом динамической адаптации к изменениям в спросе.</a:t>
            </a:r>
            <a:endParaRPr lang="en-CA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CA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</a:rPr>
              <a:t>Сезонное Управление Запасами: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</a:rPr>
              <a:t>        Успешная интеграция принципов сезонного управления запасами для адаптации запасов к периодическим колебаниям спроса.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</a:rPr>
              <a:t> Внедрение и Тестирование: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</a:rPr>
              <a:t>        Тестирование на сгенерированных данных для контроля инвентаря.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Достигнутые цел</a:t>
            </a:r>
            <a:r>
              <a:rPr lang="ru-RU" dirty="0">
                <a:solidFill>
                  <a:schemeClr val="dk1"/>
                </a:solidFill>
              </a:rPr>
              <a:t>и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>
                <a:solidFill>
                  <a:schemeClr val="dk1"/>
                </a:solidFill>
              </a:rPr>
              <a:t> Расширение Моделей:</a:t>
            </a:r>
          </a:p>
          <a:p>
            <a:pPr lvl="0"/>
            <a:r>
              <a:rPr lang="ru-RU" dirty="0">
                <a:solidFill>
                  <a:schemeClr val="dk1"/>
                </a:solidFill>
              </a:rPr>
              <a:t>        Интеграция дополнительных моделей оптимизации для более полного управления запасами.</a:t>
            </a:r>
          </a:p>
          <a:p>
            <a:pPr lvl="0"/>
            <a:r>
              <a:rPr lang="ru-RU" dirty="0">
                <a:solidFill>
                  <a:schemeClr val="dk1"/>
                </a:solidFill>
              </a:rPr>
              <a:t>        Рассмотрение многомерных аспектов учета, таких как сезонность и изменчивость спроса.</a:t>
            </a:r>
          </a:p>
          <a:p>
            <a:pPr lvl="0"/>
            <a:endParaRPr lang="ru-RU" dirty="0">
              <a:solidFill>
                <a:schemeClr val="dk1"/>
              </a:solidFill>
            </a:endParaRPr>
          </a:p>
          <a:p>
            <a:pPr lvl="0"/>
            <a:r>
              <a:rPr lang="ru-RU" dirty="0">
                <a:solidFill>
                  <a:schemeClr val="dk1"/>
                </a:solidFill>
              </a:rPr>
              <a:t>    Интеллектуальная Автоматизация:</a:t>
            </a:r>
          </a:p>
          <a:p>
            <a:pPr lvl="0"/>
            <a:r>
              <a:rPr lang="ru-RU" dirty="0">
                <a:solidFill>
                  <a:schemeClr val="dk1"/>
                </a:solidFill>
              </a:rPr>
              <a:t>        Внедрение искусственного интеллекта и машинного обучения для более точных прогнозов и оптимизации заказов.</a:t>
            </a:r>
          </a:p>
          <a:p>
            <a:pPr lvl="0"/>
            <a:endParaRPr lang="ru-RU" dirty="0">
              <a:solidFill>
                <a:schemeClr val="dk1"/>
              </a:solidFill>
            </a:endParaRPr>
          </a:p>
          <a:p>
            <a:pPr lvl="0"/>
            <a:r>
              <a:rPr lang="ru-RU" dirty="0">
                <a:solidFill>
                  <a:schemeClr val="dk1"/>
                </a:solidFill>
              </a:rPr>
              <a:t>    Интеграция с ERP-Системами:</a:t>
            </a:r>
          </a:p>
          <a:p>
            <a:pPr lvl="0"/>
            <a:r>
              <a:rPr lang="ru-RU" dirty="0">
                <a:solidFill>
                  <a:schemeClr val="dk1"/>
                </a:solidFill>
              </a:rPr>
              <a:t>        Развитие совместимости с существующими системами предприятия для более эффективного управления ресурсами.</a:t>
            </a:r>
          </a:p>
          <a:p>
            <a:pPr lvl="0"/>
            <a:endParaRPr lang="ru-RU" dirty="0">
              <a:solidFill>
                <a:schemeClr val="dk1"/>
              </a:solidFill>
            </a:endParaRPr>
          </a:p>
          <a:p>
            <a:pPr lvl="0"/>
            <a:r>
              <a:rPr lang="ru-RU" dirty="0">
                <a:solidFill>
                  <a:schemeClr val="dk1"/>
                </a:solidFill>
              </a:rPr>
              <a:t>    Обучение персонала:</a:t>
            </a:r>
          </a:p>
          <a:p>
            <a:pPr lvl="0"/>
            <a:r>
              <a:rPr lang="ru-RU" dirty="0">
                <a:solidFill>
                  <a:schemeClr val="dk1"/>
                </a:solidFill>
              </a:rPr>
              <a:t>        Создание программ обучения для персонала по эффективному использованию и пониманию результатов моделей.</a:t>
            </a:r>
          </a:p>
          <a:p>
            <a:pPr lvl="0"/>
            <a:endParaRPr lang="ru-RU" dirty="0">
              <a:solidFill>
                <a:schemeClr val="dk1"/>
              </a:solidFill>
            </a:endParaRPr>
          </a:p>
          <a:p>
            <a:pPr lvl="0"/>
            <a:r>
              <a:rPr lang="ru-RU" dirty="0">
                <a:solidFill>
                  <a:schemeClr val="dk1"/>
                </a:solidFill>
              </a:rPr>
              <a:t>    Коллаборация с Поставщиками:</a:t>
            </a:r>
          </a:p>
          <a:p>
            <a:pPr lvl="0"/>
            <a:r>
              <a:rPr lang="ru-RU" dirty="0">
                <a:solidFill>
                  <a:schemeClr val="dk1"/>
                </a:solidFill>
              </a:rPr>
              <a:t>        Развитие партнерских отношений с поставщиками для оптимизации цепочки поставок и снижения затрат.</a:t>
            </a:r>
          </a:p>
          <a:p>
            <a:pPr lvl="0"/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Идеи на будущее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96700" y="1163300"/>
            <a:ext cx="3546400" cy="2659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dirty="0"/>
              <a:t>Давайте знакомиться!</a:t>
            </a: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solidFill>
                  <a:schemeClr val="dk1"/>
                </a:solidFill>
              </a:rPr>
              <a:t>Данис Юмакаев</a:t>
            </a:r>
            <a:endParaRPr sz="18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805200" y="1029150"/>
            <a:ext cx="479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chemeClr val="dk2"/>
                </a:solidFill>
              </a:rPr>
              <a:t>Аналитик больших данных, 2022</a:t>
            </a:r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229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Живу в городе Стерлитамак</a:t>
            </a:r>
            <a:endParaRPr lang="en-CA" sz="1200" dirty="0">
              <a:solidFill>
                <a:schemeClr val="dk1"/>
              </a:solidFill>
            </a:endParaRPr>
          </a:p>
          <a:p>
            <a:pPr marL="374399" lvl="0" indent="-306599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200" dirty="0">
                <a:solidFill>
                  <a:schemeClr val="dk1"/>
                </a:solidFill>
              </a:rPr>
              <a:t>Люблю статистику</a:t>
            </a:r>
            <a:r>
              <a:rPr lang="ru-RU" sz="1200" dirty="0">
                <a:solidFill>
                  <a:schemeClr val="dk1"/>
                </a:solidFill>
              </a:rPr>
              <a:t>. Интересуюсь спортом и музыкой. Нравится изучать языки. За последний год подсел на подкасты. 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Работаю инженером-проектировщиком с 2015 года. Занимаемся автоматизацией под ключ для ленточных конвейеров, узлов учета энергии и тд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3"/>
          <p:cNvSpPr txBox="1"/>
          <p:nvPr/>
        </p:nvSpPr>
        <p:spPr>
          <a:xfrm>
            <a:off x="541775" y="720000"/>
            <a:ext cx="3852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no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Актуальность темы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82" name="Google Shape;682;p73"/>
          <p:cNvSpPr txBox="1"/>
          <p:nvPr/>
        </p:nvSpPr>
        <p:spPr>
          <a:xfrm>
            <a:off x="541776" y="1260000"/>
            <a:ext cx="3852000" cy="262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Необходимость эффективного управления запасами в современном бизнесе.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b="1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Цель и задачи исследования:</a:t>
            </a: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Анализ данных о продажах и инвентаре для оптимизации запасов и повышения эффективности управления.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b="1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структуры работы:</a:t>
            </a: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Практический подход к оптимизации запасов, включая сбор и анализ данных, разработку моделей и их тестирование.</a:t>
            </a:r>
          </a:p>
        </p:txBody>
      </p:sp>
      <p:sp>
        <p:nvSpPr>
          <p:cNvPr id="684" name="Google Shape;684;p7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E6B48A94-6715-4797-AD59-9153B35D2C74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ru" smtClean="0"/>
              <a:pPr algn="r"/>
              <a:t>3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99482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16"/>
          <p:cNvCxnSpPr>
            <a:stCxn id="255" idx="6"/>
            <a:endCxn id="256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16"/>
          <p:cNvCxnSpPr>
            <a:stCxn id="256" idx="6"/>
            <a:endCxn id="258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16"/>
          <p:cNvCxnSpPr>
            <a:stCxn id="260" idx="6"/>
            <a:endCxn id="261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16"/>
          <p:cNvCxnSpPr>
            <a:stCxn id="258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6"/>
          <p:cNvCxnSpPr>
            <a:endCxn id="260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6"/>
          <p:cNvCxnSpPr>
            <a:stCxn id="261" idx="6"/>
            <a:endCxn id="265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6"/>
          <p:cNvCxnSpPr>
            <a:stCxn id="265" idx="6"/>
            <a:endCxn id="267" idx="2"/>
          </p:cNvCxnSpPr>
          <p:nvPr/>
        </p:nvCxnSpPr>
        <p:spPr>
          <a:xfrm>
            <a:off x="5101504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6"/>
          <p:cNvCxnSpPr>
            <a:stCxn id="267" idx="6"/>
          </p:cNvCxnSpPr>
          <p:nvPr/>
        </p:nvCxnSpPr>
        <p:spPr>
          <a:xfrm>
            <a:off x="7209616" y="2694680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16"/>
          <p:cNvCxnSpPr>
            <a:stCxn id="270" idx="6"/>
            <a:endCxn id="271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6"/>
          <p:cNvCxnSpPr>
            <a:endCxn id="270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16"/>
          <p:cNvCxnSpPr>
            <a:stCxn id="271" idx="6"/>
            <a:endCxn id="274" idx="2"/>
          </p:cNvCxnSpPr>
          <p:nvPr/>
        </p:nvCxnSpPr>
        <p:spPr>
          <a:xfrm>
            <a:off x="2993391" y="3770405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16"/>
          <p:cNvCxnSpPr>
            <a:stCxn id="279" idx="6"/>
            <a:endCxn id="255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10101"/>
                </a:solidFill>
              </a:rPr>
              <a:t>Обоснование необходимости оптимизации запасов</a:t>
            </a:r>
            <a:endParaRPr dirty="0"/>
          </a:p>
        </p:txBody>
      </p:sp>
      <p:sp>
        <p:nvSpPr>
          <p:cNvPr id="279" name="Google Shape;279;p16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6858016" y="2518880"/>
            <a:ext cx="351600" cy="3516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4749904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10101"/>
                </a:solidFill>
              </a:rPr>
              <a:t>Представление моделей EOQ и ROP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10101"/>
                </a:solidFill>
              </a:rPr>
              <a:t>Указание на ограничения проведенного исследования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3" name="Google Shape;283;p16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10101"/>
                </a:solidFill>
              </a:rPr>
              <a:t>Выбор методологии</a:t>
            </a:r>
            <a:endParaRPr dirty="0"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10101"/>
                </a:solidFill>
              </a:rPr>
              <a:t>Прогнозирование продаж и заказов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10101"/>
                </a:solidFill>
              </a:rPr>
              <a:t>Предложение направлений для будущих исследований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10101"/>
                </a:solidFill>
              </a:rPr>
              <a:t>Подготовка синтетически сгенерированных данных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5400">
              <a:lnSpc>
                <a:spcPct val="115000"/>
              </a:lnSpc>
              <a:buClr>
                <a:schemeClr val="dk1"/>
              </a:buClr>
            </a:pPr>
            <a:r>
              <a:rPr lang="ru-RU" dirty="0"/>
              <a:t>Анализ полученных результатов</a:t>
            </a:r>
          </a:p>
        </p:txBody>
      </p:sp>
      <p:sp>
        <p:nvSpPr>
          <p:cNvPr id="288" name="Google Shape;288;p16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5400">
              <a:lnSpc>
                <a:spcPct val="115000"/>
              </a:lnSpc>
              <a:buClr>
                <a:schemeClr val="dk1"/>
              </a:buClr>
            </a:pPr>
            <a:r>
              <a:rPr lang="ru-RU" dirty="0"/>
              <a:t>Открытие для вопросов и обсуждения аудитории.</a:t>
            </a:r>
            <a:endParaRPr lang="ru-RU" dirty="0">
              <a:solidFill>
                <a:srgbClr val="010101"/>
              </a:solidFill>
            </a:endParaRPr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10101"/>
                </a:solidFill>
              </a:rPr>
              <a:t>Визуализация ключевых показателей и трендов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/>
              <a:t>Формулировка выводов и рекомендаций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План проекта</a:t>
            </a:r>
            <a:endParaRPr dirty="0"/>
          </a:p>
        </p:txBody>
      </p:sp>
      <p:sp>
        <p:nvSpPr>
          <p:cNvPr id="41" name="Google Shape;77;p12">
            <a:extLst>
              <a:ext uri="{FF2B5EF4-FFF2-40B4-BE49-F238E27FC236}">
                <a16:creationId xmlns:a16="http://schemas.microsoft.com/office/drawing/2014/main" id="{46A6D5E8-7C63-4269-9459-3EF2DF02189D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ru" smtClean="0"/>
              <a:pPr algn="r"/>
              <a:t>4</a:t>
            </a:fld>
            <a:endParaRPr lang="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3"/>
          <p:cNvSpPr txBox="1"/>
          <p:nvPr/>
        </p:nvSpPr>
        <p:spPr>
          <a:xfrm>
            <a:off x="541775" y="720000"/>
            <a:ext cx="3852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no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Генерация данных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82" name="Google Shape;682;p73"/>
          <p:cNvSpPr txBox="1"/>
          <p:nvPr/>
        </p:nvSpPr>
        <p:spPr>
          <a:xfrm>
            <a:off x="541776" y="1260000"/>
            <a:ext cx="3852000" cy="234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Создал сценарий для генерации данныхо продажах, инвентаре и заказах для нескольких продуктов в течение года</a:t>
            </a:r>
          </a:p>
          <a:p>
            <a:pPr lvl="0">
              <a:lnSpc>
                <a:spcPct val="115000"/>
              </a:lnSpc>
              <a:buSzPts val="1500"/>
            </a:pPr>
            <a:endParaRPr lang="en-CA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Задаем переменные товаров, даты,  продаж, заказов, уровень инвентаря, времени доставки, цены доставки, цены хранения и цены продажи. Также сезонные факторы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Создаем DataFrame и сохранение данных в CSV файл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4" name="Google Shape;684;p7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50226" y="663093"/>
            <a:ext cx="4001888" cy="280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86;p73">
            <a:extLst>
              <a:ext uri="{FF2B5EF4-FFF2-40B4-BE49-F238E27FC236}">
                <a16:creationId xmlns:a16="http://schemas.microsoft.com/office/drawing/2014/main" id="{7C68A967-1916-4D19-A9B4-E06E5C493A13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16797" y="3671996"/>
            <a:ext cx="4001888" cy="8084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7;p12">
            <a:extLst>
              <a:ext uri="{FF2B5EF4-FFF2-40B4-BE49-F238E27FC236}">
                <a16:creationId xmlns:a16="http://schemas.microsoft.com/office/drawing/2014/main" id="{075B0996-DBEC-45AC-BC3C-4A826152967A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ru" smtClean="0"/>
              <a:pPr algn="r"/>
              <a:t>5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45497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3"/>
          <p:cNvSpPr txBox="1"/>
          <p:nvPr/>
        </p:nvSpPr>
        <p:spPr>
          <a:xfrm>
            <a:off x="540000" y="663093"/>
            <a:ext cx="3852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no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Подготовка данных для анализа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82" name="Google Shape;682;p73"/>
          <p:cNvSpPr txBox="1"/>
          <p:nvPr/>
        </p:nvSpPr>
        <p:spPr>
          <a:xfrm>
            <a:off x="541776" y="1260000"/>
            <a:ext cx="3852000" cy="255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lvl="0">
              <a:lnSpc>
                <a:spcPct val="115000"/>
              </a:lnSpc>
              <a:buSzPts val="1500"/>
            </a:pPr>
            <a:endParaRPr lang="en-CA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Объединение различных источников данных для полноты анализа.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Удаление дубликатов, аномалий и выбросов.</a:t>
            </a:r>
            <a:endParaRPr lang="en-CA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Обработка пропущенных значений.</a:t>
            </a:r>
          </a:p>
          <a:p>
            <a:pPr lvl="0">
              <a:lnSpc>
                <a:spcPct val="115000"/>
              </a:lnSpc>
              <a:buSzPts val="1500"/>
            </a:pPr>
            <a:endParaRPr lang="en-CA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sym typeface="IBM Plex Sans"/>
              </a:rPr>
              <a:t>Преобразование форматов данных, включая даты.</a:t>
            </a:r>
          </a:p>
          <a:p>
            <a:pPr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Создание сводных таблиц для удобства использования.</a:t>
            </a:r>
          </a:p>
        </p:txBody>
      </p:sp>
      <p:sp>
        <p:nvSpPr>
          <p:cNvPr id="684" name="Google Shape;684;p7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92612" y="663093"/>
            <a:ext cx="3309612" cy="3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7;p12">
            <a:extLst>
              <a:ext uri="{FF2B5EF4-FFF2-40B4-BE49-F238E27FC236}">
                <a16:creationId xmlns:a16="http://schemas.microsoft.com/office/drawing/2014/main" id="{EAB4C645-FA92-4C85-8C5D-080A65838977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ru" smtClean="0"/>
              <a:pPr algn="r"/>
              <a:t>6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30772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3"/>
          <p:cNvSpPr txBox="1"/>
          <p:nvPr/>
        </p:nvSpPr>
        <p:spPr>
          <a:xfrm>
            <a:off x="539999" y="663093"/>
            <a:ext cx="4126343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no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Модель экономического заказа (</a:t>
            </a:r>
            <a:r>
              <a:rPr lang="en-CA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EOQ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)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82" name="Google Shape;682;p73"/>
          <p:cNvSpPr txBox="1"/>
          <p:nvPr/>
        </p:nvSpPr>
        <p:spPr>
          <a:xfrm>
            <a:off x="541776" y="1260000"/>
            <a:ext cx="3914110" cy="27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Модель экономического заказа (EOQ)</a:t>
            </a:r>
            <a:r>
              <a:rPr lang="en-CA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помогает оптимизировать размер заказа, минимизируя общие затраты на заказ и хранение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Расчитывается с учетом скорости продаж, стоимости заказа и затрат на хранение.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Применил модель к сгенерированным данным и нашел оптимальное количество товара для заказа, учитывая баланс между затратами на удержание запасов и затратами на размещение заказа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Сделал визуализацию оптимальных заказов</a:t>
            </a:r>
            <a:endParaRPr lang="en-CA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4" name="Google Shape;684;p7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97499" y="1114893"/>
            <a:ext cx="3914110" cy="27665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7;p12">
            <a:extLst>
              <a:ext uri="{FF2B5EF4-FFF2-40B4-BE49-F238E27FC236}">
                <a16:creationId xmlns:a16="http://schemas.microsoft.com/office/drawing/2014/main" id="{1C16DAE9-B8C4-48DB-8582-8FDCC03A5A26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ru" smtClean="0"/>
              <a:pPr algn="r"/>
              <a:t>7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4309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3"/>
          <p:cNvSpPr txBox="1"/>
          <p:nvPr/>
        </p:nvSpPr>
        <p:spPr>
          <a:xfrm>
            <a:off x="539999" y="663093"/>
            <a:ext cx="4126343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no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Модель точки заказа (</a:t>
            </a:r>
            <a:r>
              <a:rPr lang="en-CA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ROP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)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82" name="Google Shape;682;p73"/>
          <p:cNvSpPr txBox="1"/>
          <p:nvPr/>
        </p:nvSpPr>
        <p:spPr>
          <a:xfrm>
            <a:off x="541776" y="1260000"/>
            <a:ext cx="3914110" cy="297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Рассматривает временные факторы и дает сигнал для заказа, когда уровень инвентаря опускается до определенной точки.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Расчет учитывает текущий уровень инвентаря, скорость продаж и среднеквадратическое отклонение.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Применил модель к сгенерированным данным и нашел точку, когда следует разместить новый заказ, чтобы избежать дефицита товара, основываясь на уровне инвентаря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Сделал визуализацию модели</a:t>
            </a:r>
            <a:endParaRPr lang="en-CA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4" name="Google Shape;684;p7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11677" y="1114893"/>
            <a:ext cx="3914110" cy="31239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7;p12">
            <a:extLst>
              <a:ext uri="{FF2B5EF4-FFF2-40B4-BE49-F238E27FC236}">
                <a16:creationId xmlns:a16="http://schemas.microsoft.com/office/drawing/2014/main" id="{29C0D6B7-008F-4647-A39D-9A9A60C2B2D9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ru" smtClean="0"/>
              <a:pPr algn="r"/>
              <a:t>8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03057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3"/>
          <p:cNvSpPr txBox="1"/>
          <p:nvPr/>
        </p:nvSpPr>
        <p:spPr>
          <a:xfrm>
            <a:off x="539999" y="663093"/>
            <a:ext cx="4825899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no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Принцип Сезонного Управления Запасами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82" name="Google Shape;682;p73"/>
          <p:cNvSpPr txBox="1"/>
          <p:nvPr/>
        </p:nvSpPr>
        <p:spPr>
          <a:xfrm>
            <a:off x="541776" y="1265586"/>
            <a:ext cx="3914110" cy="255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Сезонное управление запасами — стратегия, адаптирующая уровень запасов в зависимости от сезонных колебаний в спросе на товары или услуги.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Изучает периодические колебания спроса.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Позволяет избежать избыточных запасов в периоды низкого спроса.</a:t>
            </a:r>
          </a:p>
          <a:p>
            <a:pPr lvl="0">
              <a:lnSpc>
                <a:spcPct val="115000"/>
              </a:lnSpc>
              <a:buSzPts val="1500"/>
            </a:pPr>
            <a:endParaRPr lang="ru-RU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Гарантирует наличие товаров в пиковые периоды, удовлетворяя потребности клиентов</a:t>
            </a:r>
          </a:p>
          <a:p>
            <a:pPr lvl="0">
              <a:lnSpc>
                <a:spcPct val="115000"/>
              </a:lnSpc>
              <a:buSzPts val="1500"/>
            </a:pPr>
            <a:r>
              <a:rPr lang="ru-RU" sz="1200" dirty="0">
                <a:solidFill>
                  <a:srgbClr val="1D1D1B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Сделал визуализацию модели</a:t>
            </a:r>
            <a:endParaRPr lang="en-CA" sz="1200" dirty="0">
              <a:solidFill>
                <a:srgbClr val="1D1D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4" name="Google Shape;684;p7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55886" y="1114893"/>
            <a:ext cx="4461286" cy="29788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7;p12">
            <a:extLst>
              <a:ext uri="{FF2B5EF4-FFF2-40B4-BE49-F238E27FC236}">
                <a16:creationId xmlns:a16="http://schemas.microsoft.com/office/drawing/2014/main" id="{5C475710-D2BF-486D-809F-128B517292DC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ru" smtClean="0"/>
              <a:pPr algn="r"/>
              <a:t>9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110001769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669</Words>
  <Application>Microsoft Office PowerPoint</Application>
  <PresentationFormat>On-screen Show (16:9)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IBM Plex Sans SemiBold</vt:lpstr>
      <vt:lpstr>Arial</vt:lpstr>
      <vt:lpstr>IBM Plex Sans</vt:lpstr>
      <vt:lpstr>Roboto</vt:lpstr>
      <vt:lpstr>Макет шаблона GB</vt:lpstr>
      <vt:lpstr>Анализ данных о продажах  и инвентаре для оптимизации запасов</vt:lpstr>
      <vt:lpstr>Данис Юмакаев</vt:lpstr>
      <vt:lpstr>PowerPoint Presentation</vt:lpstr>
      <vt:lpstr>План проекта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Достигнутые цели</vt:lpstr>
      <vt:lpstr>Идеи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о продажах  и инвентаре для оптимизации запасов</dc:title>
  <cp:lastModifiedBy>Данис Юмакаев</cp:lastModifiedBy>
  <cp:revision>28</cp:revision>
  <dcterms:modified xsi:type="dcterms:W3CDTF">2023-11-28T16:52:13Z</dcterms:modified>
</cp:coreProperties>
</file>