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05" r:id="rId2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106DC5-8217-4B4F-ABC4-F83DB47895BD}">
          <p14:sldIdLst>
            <p14:sldId id="5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FFCCCC"/>
    <a:srgbClr val="F2DCDB"/>
    <a:srgbClr val="6EAEE6"/>
    <a:srgbClr val="0088EE"/>
    <a:srgbClr val="0070C0"/>
    <a:srgbClr val="ABE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6429" autoAdjust="0"/>
  </p:normalViewPr>
  <p:slideViewPr>
    <p:cSldViewPr>
      <p:cViewPr>
        <p:scale>
          <a:sx n="77" d="100"/>
          <a:sy n="77" d="100"/>
        </p:scale>
        <p:origin x="-157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notesViewPr>
    <p:cSldViewPr>
      <p:cViewPr varScale="1">
        <p:scale>
          <a:sx n="78" d="100"/>
          <a:sy n="78" d="100"/>
        </p:scale>
        <p:origin x="-268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334AE3-AF2B-469D-94DD-880BA4528144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755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3" y="9720755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480170-19C3-4AC8-BFFE-C2F0DDAB0958}" type="slidenum">
              <a:rPr lang="ko-KR" altLang="en-US"/>
              <a:pPr>
                <a:defRPr/>
              </a:pPr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3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6571C4-F192-4EDB-95C9-CF6E01E349B1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862015"/>
            <a:ext cx="5683914" cy="4605085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0755"/>
            <a:ext cx="3079202" cy="512222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35B92BD-F86E-4E07-A2C0-DC1271B203CE}" type="slidenum">
              <a:rPr lang="ko-KR" altLang="en-US"/>
              <a:pPr>
                <a:defRPr/>
              </a:pPr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1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" b="1332"/>
          <a:stretch/>
        </p:blipFill>
        <p:spPr>
          <a:xfrm>
            <a:off x="773" y="4763794"/>
            <a:ext cx="9142675" cy="2094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l="-1" t="1867" r="483"/>
          <a:stretch/>
        </p:blipFill>
        <p:spPr>
          <a:xfrm>
            <a:off x="2915815" y="7561"/>
            <a:ext cx="6227633" cy="17616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88EE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+mn-cs"/>
              </a:defRPr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976664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FontTx/>
              <a:buBlip>
                <a:blip r:embed="rId2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6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휴먼모음T" panose="02030504000101010101" pitchFamily="18" charset="-127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9873" y="6564321"/>
            <a:ext cx="2082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Copyright </a:t>
            </a:r>
            <a:r>
              <a:rPr lang="en-US" altLang="ko-KR" sz="1100" dirty="0">
                <a:solidFill>
                  <a:schemeClr val="bg1"/>
                </a:solidFill>
                <a:latin typeface="CordiaUPC" panose="020B0304020202020204" pitchFamily="34" charset="-34"/>
                <a:ea typeface="맑은 고딕" panose="020B0503020000020004" pitchFamily="50" charset="-127"/>
                <a:cs typeface="CordiaUPC" panose="020B0304020202020204" pitchFamily="34" charset="-34"/>
              </a:rPr>
              <a:t>© KRISO, ALL RIGHTS RESERVED.</a:t>
            </a:r>
            <a:endParaRPr lang="ko-KR" altLang="en-US" sz="1100" dirty="0">
              <a:solidFill>
                <a:schemeClr val="bg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‹Nº›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59329" y="6629723"/>
            <a:ext cx="1944216" cy="130805"/>
          </a:xfrm>
          <a:prstGeom prst="rect">
            <a:avLst/>
          </a:prstGeom>
          <a:solidFill>
            <a:srgbClr val="6EA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‹Nº›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32352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464400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‹Nº›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‹Nº›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52737"/>
            <a:ext cx="8352928" cy="1368152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Tx/>
              <a:buBlip>
                <a:blip r:embed="rId4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‹Nº›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95536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788024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6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2DF248-CDA6-417A-802D-7558FFAD342B}" type="slidenum">
              <a:rPr lang="ko-KR" altLang="en-US" smtClean="0"/>
              <a:pPr>
                <a:defRPr/>
              </a:pPr>
              <a:t>‹Nº›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of S-125 Marine </a:t>
            </a:r>
            <a:r>
              <a:rPr lang="en-US" altLang="ko-KR" dirty="0" err="1"/>
              <a:t>AtoN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 from HSSC14</a:t>
            </a:r>
          </a:p>
          <a:p>
            <a:pPr lvl="1"/>
            <a:r>
              <a:rPr lang="en-US" altLang="ko-KR" dirty="0"/>
              <a:t>approved the name change to Marine Aids to Navigation (</a:t>
            </a:r>
            <a:r>
              <a:rPr lang="en-US" altLang="ko-KR" dirty="0" err="1"/>
              <a:t>AtoN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Timeline for the development of S-125</a:t>
            </a:r>
          </a:p>
          <a:p>
            <a:pPr lvl="1"/>
            <a:r>
              <a:rPr lang="en-US" altLang="ko-KR" dirty="0"/>
              <a:t>Joint IALA/IHO Workshop on S-100/200 development and portrayal</a:t>
            </a:r>
          </a:p>
          <a:p>
            <a:pPr lvl="1"/>
            <a:r>
              <a:rPr lang="en-US" altLang="ko-KR" dirty="0"/>
              <a:t>Relationship between S-201, S-124 and S-125</a:t>
            </a:r>
          </a:p>
          <a:p>
            <a:r>
              <a:rPr lang="en-US" altLang="ko-KR" dirty="0"/>
              <a:t>Development of S-125 packages</a:t>
            </a:r>
          </a:p>
          <a:p>
            <a:pPr lvl="1"/>
            <a:r>
              <a:rPr lang="en-US" altLang="ko-KR" dirty="0"/>
              <a:t>Refine the text and application schema</a:t>
            </a:r>
          </a:p>
          <a:p>
            <a:pPr lvl="1"/>
            <a:r>
              <a:rPr lang="en-US" altLang="ko-KR" dirty="0"/>
              <a:t>Add more text to improve the main document</a:t>
            </a:r>
          </a:p>
          <a:p>
            <a:pPr lvl="1"/>
            <a:r>
              <a:rPr lang="en-US" altLang="ko-KR" dirty="0"/>
              <a:t>Follow the S-100 edition 5.0 (GML and Metadata)</a:t>
            </a:r>
          </a:p>
          <a:p>
            <a:pPr lvl="1"/>
            <a:r>
              <a:rPr lang="en-US" altLang="ko-KR" dirty="0"/>
              <a:t>Have a inter sessional meeting and submit for ARM16, 2022</a:t>
            </a:r>
          </a:p>
          <a:p>
            <a:pPr lvl="1"/>
            <a:r>
              <a:rPr lang="en-US" altLang="ko-KR" dirty="0"/>
              <a:t>Refined main document will be introduced at NIPWG9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0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</TotalTime>
  <Words>89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테마</vt:lpstr>
      <vt:lpstr>Update of S-125 Marine AtoN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KOICA</dc:creator>
  <cp:lastModifiedBy>JAVIER</cp:lastModifiedBy>
  <cp:revision>1032</cp:revision>
  <cp:lastPrinted>2021-10-27T12:07:40Z</cp:lastPrinted>
  <dcterms:created xsi:type="dcterms:W3CDTF">2010-08-04T00:52:44Z</dcterms:created>
  <dcterms:modified xsi:type="dcterms:W3CDTF">2022-07-05T10:15:34Z</dcterms:modified>
</cp:coreProperties>
</file>