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538" r:id="rId2"/>
    <p:sldId id="539" r:id="rId3"/>
    <p:sldId id="540" r:id="rId4"/>
    <p:sldId id="541" r:id="rId5"/>
    <p:sldId id="542" r:id="rId6"/>
  </p:sldIdLst>
  <p:sldSz cx="9144000" cy="6858000" type="screen4x3"/>
  <p:notesSz cx="6669088" cy="97758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EC050"/>
    <a:srgbClr val="00CC00"/>
    <a:srgbClr val="FECC72"/>
    <a:srgbClr val="FDD691"/>
    <a:srgbClr val="FFCD69"/>
    <a:srgbClr val="FEE49C"/>
    <a:srgbClr val="FFCC66"/>
    <a:srgbClr val="FFCC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7" autoAdjust="0"/>
    <p:restoredTop sz="87500" autoAdjust="0"/>
  </p:normalViewPr>
  <p:slideViewPr>
    <p:cSldViewPr>
      <p:cViewPr>
        <p:scale>
          <a:sx n="60" d="100"/>
          <a:sy n="60" d="100"/>
        </p:scale>
        <p:origin x="-750" y="-72"/>
      </p:cViewPr>
      <p:guideLst>
        <p:guide orient="horz" pos="663"/>
        <p:guide pos="5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666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150" y="0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7034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150" y="9287034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313C19D-616B-4825-9EB6-56DA06C3057A}" type="slidenum">
              <a:rPr lang="en-AU"/>
              <a:pPr>
                <a:defRPr/>
              </a:pPr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917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150" y="0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2175" y="733425"/>
            <a:ext cx="4884738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212" y="4643517"/>
            <a:ext cx="4890665" cy="439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7034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150" y="9287034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4EA165E-E13C-4250-8114-216904C5A381}" type="slidenum">
              <a:rPr lang="en-AU"/>
              <a:pPr>
                <a:defRPr/>
              </a:pPr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975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EA165E-E13C-4250-8114-216904C5A381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17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Edition 2</a:t>
            </a:r>
          </a:p>
          <a:p>
            <a:r>
              <a:rPr lang="de-DE" dirty="0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lists</a:t>
            </a:r>
            <a:endParaRPr lang="de-DE" baseline="0" dirty="0" smtClean="0"/>
          </a:p>
          <a:p>
            <a:r>
              <a:rPr lang="de-DE" baseline="0" dirty="0" err="1" smtClean="0"/>
              <a:t>Truncated</a:t>
            </a:r>
            <a:r>
              <a:rPr lang="de-DE" baseline="0" dirty="0" smtClean="0"/>
              <a:t> time</a:t>
            </a:r>
          </a:p>
          <a:p>
            <a:endParaRPr lang="de-DE" dirty="0" smtClean="0"/>
          </a:p>
          <a:p>
            <a:r>
              <a:rPr lang="de-DE" dirty="0" smtClean="0"/>
              <a:t>Edition 3</a:t>
            </a:r>
          </a:p>
          <a:p>
            <a:r>
              <a:rPr lang="de-DE" dirty="0" err="1" smtClean="0"/>
              <a:t>Fuzzy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endParaRPr lang="de-DE" dirty="0" smtClean="0"/>
          </a:p>
          <a:p>
            <a:r>
              <a:rPr lang="de-DE" dirty="0" smtClean="0"/>
              <a:t>Registry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restrcution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Unique </a:t>
            </a:r>
            <a:r>
              <a:rPr lang="de-DE" baseline="0" dirty="0" err="1" smtClean="0"/>
              <a:t>identifier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interoperability</a:t>
            </a:r>
            <a:r>
              <a:rPr lang="de-DE" baseline="0" dirty="0" smtClean="0"/>
              <a:t>) </a:t>
            </a:r>
            <a:endParaRPr lang="de-DE" baseline="0" dirty="0" smtClean="0"/>
          </a:p>
          <a:p>
            <a:r>
              <a:rPr lang="de-DE" baseline="0" dirty="0" smtClean="0"/>
              <a:t>Extension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files</a:t>
            </a:r>
            <a:r>
              <a:rPr lang="de-DE" baseline="0" dirty="0" smtClean="0"/>
              <a:t> (in </a:t>
            </a:r>
            <a:r>
              <a:rPr lang="de-DE" baseline="0" dirty="0" err="1" smtClean="0"/>
              <a:t>cooperation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Antrophocene</a:t>
            </a:r>
            <a:r>
              <a:rPr lang="de-DE" baseline="0" smtClean="0"/>
              <a:t> Institute)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EA165E-E13C-4250-8114-216904C5A381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813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EA165E-E13C-4250-8114-216904C5A381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81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0782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9" name="Freeform 8"/>
              <p:cNvSpPr>
                <a:spLocks/>
              </p:cNvSpPr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0" name="Freeform 9"/>
              <p:cNvSpPr>
                <a:spLocks/>
              </p:cNvSpPr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</p:grpSp>
      <p:sp>
        <p:nvSpPr>
          <p:cNvPr id="58884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5946" y="2564904"/>
            <a:ext cx="6400800" cy="316395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pic>
        <p:nvPicPr>
          <p:cNvPr id="44" name="Picture 43" descr="IHO Colour-transparent-small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3644" y="730504"/>
            <a:ext cx="1000132" cy="132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042" y="277813"/>
            <a:ext cx="74295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53" y="1600200"/>
            <a:ext cx="7488237" cy="4530725"/>
          </a:xfrm>
        </p:spPr>
        <p:txBody>
          <a:bodyPr/>
          <a:lstStyle>
            <a:lvl1pPr marL="363538" indent="-363538">
              <a:defRPr/>
            </a:lvl1pPr>
            <a:lvl2pPr marL="538163" indent="-174625">
              <a:defRPr/>
            </a:lvl2pPr>
            <a:lvl3pPr marL="901700" indent="-185738">
              <a:defRPr/>
            </a:lvl3pPr>
            <a:lvl4pPr marL="1077913" indent="-176213">
              <a:defRPr/>
            </a:lvl4pPr>
            <a:lvl5pPr marL="1252538" indent="-1746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600200"/>
            <a:ext cx="3667125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600200"/>
            <a:ext cx="3668712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B3C68-0E8A-4B98-9AFB-4933B3CA228F}" type="slidenum">
              <a:rPr lang="en-AU"/>
              <a:pPr>
                <a:defRPr/>
              </a:pPr>
              <a:t>‹Nr.›</a:t>
            </a:fld>
            <a:endParaRPr lang="en-A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58777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8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8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1037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587783" name="Freeform 7"/>
              <p:cNvSpPr>
                <a:spLocks/>
              </p:cNvSpPr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4" name="Freeform 8"/>
              <p:cNvSpPr>
                <a:spLocks/>
              </p:cNvSpPr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5" name="Freeform 9"/>
              <p:cNvSpPr>
                <a:spLocks/>
              </p:cNvSpPr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6" name="Freeform 10"/>
              <p:cNvSpPr>
                <a:spLocks/>
              </p:cNvSpPr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7" name="Freeform 11"/>
              <p:cNvSpPr>
                <a:spLocks/>
              </p:cNvSpPr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8" name="Freeform 12"/>
              <p:cNvSpPr>
                <a:spLocks/>
              </p:cNvSpPr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9" name="Freeform 13"/>
              <p:cNvSpPr>
                <a:spLocks/>
              </p:cNvSpPr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0" name="Freeform 14"/>
              <p:cNvSpPr>
                <a:spLocks/>
              </p:cNvSpPr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1" name="Freeform 15"/>
              <p:cNvSpPr>
                <a:spLocks/>
              </p:cNvSpPr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2" name="Freeform 16"/>
              <p:cNvSpPr>
                <a:spLocks/>
              </p:cNvSpPr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3" name="Freeform 17"/>
              <p:cNvSpPr>
                <a:spLocks/>
              </p:cNvSpPr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4" name="Freeform 18"/>
              <p:cNvSpPr>
                <a:spLocks/>
              </p:cNvSpPr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5" name="Freeform 19"/>
              <p:cNvSpPr>
                <a:spLocks/>
              </p:cNvSpPr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58779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9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9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9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1049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587808" name="Line 32"/>
              <p:cNvSpPr>
                <a:spLocks noChangeShapeType="1"/>
              </p:cNvSpPr>
              <p:nvPr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809" name="Line 33"/>
              <p:cNvSpPr>
                <a:spLocks noChangeShapeType="1"/>
              </p:cNvSpPr>
              <p:nvPr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810" name="Line 34"/>
              <p:cNvSpPr>
                <a:spLocks noChangeShapeType="1"/>
              </p:cNvSpPr>
              <p:nvPr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811" name="Line 35"/>
              <p:cNvSpPr>
                <a:spLocks noChangeShapeType="1"/>
              </p:cNvSpPr>
              <p:nvPr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812" name="Line 36"/>
              <p:cNvSpPr>
                <a:spLocks noChangeShapeType="1"/>
              </p:cNvSpPr>
              <p:nvPr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587813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14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</p:grpSp>
      <p:sp>
        <p:nvSpPr>
          <p:cNvPr id="58781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857250" y="277813"/>
            <a:ext cx="74295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sp>
        <p:nvSpPr>
          <p:cNvPr id="58781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00200"/>
            <a:ext cx="7488237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 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AU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7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7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7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7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7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19" grpId="0" uiExpand="1" build="p" bldLvl="2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450850" indent="-4508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Wingdings" pitchFamily="2" charset="2"/>
        <a:buChar char=""/>
        <a:defRPr sz="3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62230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Arial Narrow" pitchFamily="34" charset="0"/>
        <a:buChar char="–"/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901700" indent="-185738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Arial Narrow" pitchFamily="34" charset="0"/>
        <a:buChar char="–"/>
        <a:defRPr sz="2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166813" indent="-185738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Arial Narrow" pitchFamily="34" charset="0"/>
        <a:buChar char="–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338263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Arial Narrow" pitchFamily="34" charset="0"/>
        <a:buChar char="–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054" descr="full colour_crest_vector_merg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04664"/>
            <a:ext cx="1872208" cy="24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1043608" y="2983885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Nautical</a:t>
            </a:r>
            <a:r>
              <a:rPr lang="fr-F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Provision </a:t>
            </a:r>
            <a:r>
              <a:rPr lang="fr-FR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fr-F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</a:t>
            </a:r>
          </a:p>
          <a:p>
            <a:pPr algn="ctr"/>
            <a:endParaRPr lang="fr-FR" sz="2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4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fr-FR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24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fr-FR" sz="24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NIPWG2, Monaco, March 2016</a:t>
            </a:r>
            <a:endParaRPr lang="fr-FR" sz="2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1639033" y="6048727"/>
            <a:ext cx="5865934" cy="315471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 Mr. Jens Schröder-Fürstenberg (NIPWG Chair)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Specifications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Zylinder 4"/>
          <p:cNvSpPr/>
          <p:nvPr/>
        </p:nvSpPr>
        <p:spPr bwMode="auto">
          <a:xfrm>
            <a:off x="755575" y="4077072"/>
            <a:ext cx="7561337" cy="2080248"/>
          </a:xfrm>
          <a:prstGeom prst="can">
            <a:avLst>
              <a:gd name="adj" fmla="val 665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Verdana" pitchFamily="34" charset="0"/>
              </a:rPr>
              <a:t>S-100</a:t>
            </a:r>
          </a:p>
        </p:txBody>
      </p:sp>
      <p:sp>
        <p:nvSpPr>
          <p:cNvPr id="6" name="Zylinder 5"/>
          <p:cNvSpPr/>
          <p:nvPr/>
        </p:nvSpPr>
        <p:spPr bwMode="auto">
          <a:xfrm>
            <a:off x="5580112" y="3573016"/>
            <a:ext cx="2304256" cy="1216152"/>
          </a:xfrm>
          <a:prstGeom prst="ca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Other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</a:rPr>
              <a:t>ProdSpecs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</a:endParaRPr>
          </a:p>
        </p:txBody>
      </p:sp>
      <p:sp>
        <p:nvSpPr>
          <p:cNvPr id="7" name="Zylinder 6"/>
          <p:cNvSpPr/>
          <p:nvPr/>
        </p:nvSpPr>
        <p:spPr bwMode="auto">
          <a:xfrm>
            <a:off x="1174865" y="3573016"/>
            <a:ext cx="4392489" cy="1216152"/>
          </a:xfrm>
          <a:prstGeom prst="ca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NIPWG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</a:rPr>
              <a:t>ProdSpecs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</a:rPr>
              <a:t>selected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)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9" name="Zylinder 8"/>
          <p:cNvSpPr/>
          <p:nvPr/>
        </p:nvSpPr>
        <p:spPr bwMode="auto">
          <a:xfrm>
            <a:off x="2572207" y="3046351"/>
            <a:ext cx="720080" cy="784104"/>
          </a:xfrm>
          <a:prstGeom prst="can">
            <a:avLst>
              <a:gd name="adj" fmla="val 31568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Verdana" pitchFamily="34" charset="0"/>
              </a:rPr>
              <a:t>S-123</a:t>
            </a:r>
          </a:p>
        </p:txBody>
      </p:sp>
      <p:sp>
        <p:nvSpPr>
          <p:cNvPr id="10" name="Zylinder 9"/>
          <p:cNvSpPr/>
          <p:nvPr/>
        </p:nvSpPr>
        <p:spPr bwMode="auto">
          <a:xfrm>
            <a:off x="3265813" y="3066045"/>
            <a:ext cx="720080" cy="784104"/>
          </a:xfrm>
          <a:prstGeom prst="can">
            <a:avLst>
              <a:gd name="adj" fmla="val 31568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Verdana" pitchFamily="34" charset="0"/>
              </a:rPr>
              <a:t>S-125</a:t>
            </a:r>
          </a:p>
        </p:txBody>
      </p:sp>
      <p:sp>
        <p:nvSpPr>
          <p:cNvPr id="11" name="Zylinder 10"/>
          <p:cNvSpPr/>
          <p:nvPr/>
        </p:nvSpPr>
        <p:spPr bwMode="auto">
          <a:xfrm>
            <a:off x="3985893" y="3051509"/>
            <a:ext cx="720080" cy="784104"/>
          </a:xfrm>
          <a:prstGeom prst="can">
            <a:avLst>
              <a:gd name="adj" fmla="val 31568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Verdana" pitchFamily="34" charset="0"/>
              </a:rPr>
              <a:t>S-126</a:t>
            </a:r>
          </a:p>
        </p:txBody>
      </p:sp>
      <p:sp>
        <p:nvSpPr>
          <p:cNvPr id="12" name="Zylinder 11"/>
          <p:cNvSpPr/>
          <p:nvPr/>
        </p:nvSpPr>
        <p:spPr bwMode="auto">
          <a:xfrm>
            <a:off x="4709738" y="2992376"/>
            <a:ext cx="720080" cy="784104"/>
          </a:xfrm>
          <a:prstGeom prst="can">
            <a:avLst>
              <a:gd name="adj" fmla="val 31568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Verdana" pitchFamily="34" charset="0"/>
              </a:rPr>
              <a:t>S-128</a:t>
            </a:r>
          </a:p>
        </p:txBody>
      </p:sp>
      <p:sp>
        <p:nvSpPr>
          <p:cNvPr id="13" name="Zylinder 12"/>
          <p:cNvSpPr/>
          <p:nvPr/>
        </p:nvSpPr>
        <p:spPr bwMode="auto">
          <a:xfrm>
            <a:off x="1698576" y="2276872"/>
            <a:ext cx="720080" cy="1570270"/>
          </a:xfrm>
          <a:prstGeom prst="can">
            <a:avLst>
              <a:gd name="adj" fmla="val 31568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Verdana" pitchFamily="34" charset="0"/>
              </a:rPr>
              <a:t>S-127</a:t>
            </a:r>
          </a:p>
        </p:txBody>
      </p:sp>
      <p:sp>
        <p:nvSpPr>
          <p:cNvPr id="8" name="Zylinder 7"/>
          <p:cNvSpPr/>
          <p:nvPr/>
        </p:nvSpPr>
        <p:spPr bwMode="auto">
          <a:xfrm>
            <a:off x="1338536" y="3029987"/>
            <a:ext cx="720080" cy="784104"/>
          </a:xfrm>
          <a:prstGeom prst="can">
            <a:avLst>
              <a:gd name="adj" fmla="val 31568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Verdana" pitchFamily="34" charset="0"/>
              </a:rPr>
              <a:t>S-122</a:t>
            </a:r>
          </a:p>
        </p:txBody>
      </p:sp>
      <p:sp>
        <p:nvSpPr>
          <p:cNvPr id="14" name="Zylinder 13"/>
          <p:cNvSpPr/>
          <p:nvPr/>
        </p:nvSpPr>
        <p:spPr bwMode="auto">
          <a:xfrm>
            <a:off x="6732240" y="2992376"/>
            <a:ext cx="720080" cy="784104"/>
          </a:xfrm>
          <a:prstGeom prst="can">
            <a:avLst>
              <a:gd name="adj" fmla="val 31568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Verdana" pitchFamily="34" charset="0"/>
              </a:rPr>
              <a:t>S-101</a:t>
            </a:r>
          </a:p>
        </p:txBody>
      </p:sp>
    </p:spTree>
    <p:extLst>
      <p:ext uri="{BB962C8B-B14F-4D97-AF65-F5344CB8AC3E}">
        <p14:creationId xmlns:p14="http://schemas.microsoft.com/office/powerpoint/2010/main" val="29274665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Common Style Sheet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942782"/>
            <a:ext cx="7488238" cy="384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 bwMode="auto">
          <a:xfrm>
            <a:off x="742721" y="5337212"/>
            <a:ext cx="7566912" cy="360040"/>
          </a:xfrm>
          <a:prstGeom prst="rect">
            <a:avLst/>
          </a:prstGeom>
          <a:solidFill>
            <a:schemeClr val="tx1">
              <a:lumMod val="85000"/>
              <a:alpha val="49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200" dirty="0">
                <a:solidFill>
                  <a:schemeClr val="accent4">
                    <a:lumMod val="10000"/>
                  </a:schemeClr>
                </a:solidFill>
              </a:rPr>
              <a:t>http://b-cdn.s3.amazonaws.com/wp-content/uploads/2013/06/css-style-300x1541.png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8203853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S-100 </a:t>
            </a:r>
            <a:r>
              <a:rPr lang="de-DE" dirty="0" err="1" smtClean="0"/>
              <a:t>submissions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Zylinder 4"/>
          <p:cNvSpPr/>
          <p:nvPr/>
        </p:nvSpPr>
        <p:spPr bwMode="auto">
          <a:xfrm>
            <a:off x="755575" y="4077072"/>
            <a:ext cx="7561337" cy="2080248"/>
          </a:xfrm>
          <a:prstGeom prst="can">
            <a:avLst>
              <a:gd name="adj" fmla="val 665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Verdana" pitchFamily="34" charset="0"/>
              </a:rPr>
              <a:t>S-100</a:t>
            </a:r>
          </a:p>
        </p:txBody>
      </p:sp>
      <p:sp>
        <p:nvSpPr>
          <p:cNvPr id="6" name="Zylinder 5"/>
          <p:cNvSpPr/>
          <p:nvPr/>
        </p:nvSpPr>
        <p:spPr bwMode="auto">
          <a:xfrm>
            <a:off x="5580112" y="3717032"/>
            <a:ext cx="2304256" cy="1216152"/>
          </a:xfrm>
          <a:prstGeom prst="ca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</a:rPr>
              <a:t>Contributions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</a:rPr>
              <a:t>to</a:t>
            </a:r>
            <a:endParaRPr lang="de-DE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 Editions 2.0.0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</a:endParaRPr>
          </a:p>
        </p:txBody>
      </p:sp>
      <p:sp>
        <p:nvSpPr>
          <p:cNvPr id="7" name="Zylinder 6"/>
          <p:cNvSpPr/>
          <p:nvPr/>
        </p:nvSpPr>
        <p:spPr bwMode="auto">
          <a:xfrm>
            <a:off x="1266224" y="3717032"/>
            <a:ext cx="2196244" cy="1216152"/>
          </a:xfrm>
          <a:prstGeom prst="ca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solidFill>
                  <a:schemeClr val="accent4">
                    <a:lumMod val="10000"/>
                  </a:schemeClr>
                </a:solidFill>
              </a:rPr>
              <a:t>Contributions</a:t>
            </a:r>
            <a:r>
              <a:rPr lang="de-DE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10000"/>
                  </a:schemeClr>
                </a:solidFill>
              </a:rPr>
              <a:t>to</a:t>
            </a:r>
            <a:endParaRPr lang="de-DE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de-DE" dirty="0">
                <a:solidFill>
                  <a:schemeClr val="accent4">
                    <a:lumMod val="10000"/>
                  </a:schemeClr>
                </a:solidFill>
              </a:rPr>
              <a:t> Editions 3</a:t>
            </a:r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.0.0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15" name="Zylinder 14"/>
          <p:cNvSpPr/>
          <p:nvPr/>
        </p:nvSpPr>
        <p:spPr bwMode="auto">
          <a:xfrm>
            <a:off x="3438121" y="3212976"/>
            <a:ext cx="2196244" cy="1216152"/>
          </a:xfrm>
          <a:prstGeom prst="can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accent4">
                    <a:lumMod val="10000"/>
                  </a:schemeClr>
                </a:solidFill>
              </a:rPr>
              <a:t>More </a:t>
            </a:r>
            <a:r>
              <a:rPr lang="de-DE" dirty="0" err="1" smtClean="0">
                <a:solidFill>
                  <a:schemeClr val="accent4">
                    <a:lumMod val="10000"/>
                  </a:schemeClr>
                </a:solidFill>
              </a:rPr>
              <a:t>contributions</a:t>
            </a:r>
            <a:endParaRPr lang="de-DE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>
                <a:solidFill>
                  <a:schemeClr val="accent4">
                    <a:lumMod val="10000"/>
                  </a:schemeClr>
                </a:solidFill>
              </a:rPr>
              <a:t>t</a:t>
            </a: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Verdana" pitchFamily="34" charset="0"/>
              </a:rPr>
              <a:t>o</a:t>
            </a:r>
            <a: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Verdana" pitchFamily="34" charset="0"/>
              </a:rPr>
              <a:t> </a:t>
            </a:r>
            <a:r>
              <a:rPr kumimoji="0" lang="de-DE" sz="1800" b="0" i="0" u="none" strike="noStrike" cap="none" normalizeH="0" dirty="0" err="1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Verdana" pitchFamily="34" charset="0"/>
              </a:rPr>
              <a:t>be</a:t>
            </a:r>
            <a:r>
              <a:rPr kumimoji="0" lang="de-DE" sz="1800" b="0" i="0" u="none" strike="noStrike" cap="none" normalizeH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Verdana" pitchFamily="34" charset="0"/>
              </a:rPr>
              <a:t> </a:t>
            </a:r>
            <a:r>
              <a:rPr kumimoji="0" lang="de-DE" sz="1800" b="0" i="0" u="none" strike="noStrike" cap="none" normalizeH="0" dirty="0" err="1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Verdana" pitchFamily="34" charset="0"/>
              </a:rPr>
              <a:t>expected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08428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IMO e-</a:t>
            </a:r>
            <a:r>
              <a:rPr lang="de-DE" dirty="0" err="1" smtClean="0"/>
              <a:t>nav</a:t>
            </a:r>
            <a:r>
              <a:rPr lang="de-DE" dirty="0" smtClean="0"/>
              <a:t> initiative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of</a:t>
            </a:r>
            <a:r>
              <a:rPr lang="de-DE" dirty="0" smtClean="0"/>
              <a:t> MSP</a:t>
            </a:r>
          </a:p>
          <a:p>
            <a:r>
              <a:rPr lang="de-DE" dirty="0" err="1" smtClean="0"/>
              <a:t>Coordination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IHO </a:t>
            </a:r>
            <a:r>
              <a:rPr lang="de-DE" dirty="0" err="1" smtClean="0"/>
              <a:t>contributions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NCSR </a:t>
            </a:r>
            <a:r>
              <a:rPr lang="de-DE" dirty="0" err="1" smtClean="0"/>
              <a:t>and</a:t>
            </a:r>
            <a:r>
              <a:rPr lang="de-DE" dirty="0" smtClean="0"/>
              <a:t> MSC</a:t>
            </a:r>
          </a:p>
          <a:p>
            <a:pPr lvl="1"/>
            <a:r>
              <a:rPr lang="de-DE" dirty="0" err="1" smtClean="0"/>
              <a:t>Harmonised</a:t>
            </a:r>
            <a:r>
              <a:rPr lang="de-DE" dirty="0" smtClean="0"/>
              <a:t> </a:t>
            </a:r>
            <a:r>
              <a:rPr lang="de-DE" dirty="0" err="1" smtClean="0"/>
              <a:t>provision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display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/>
          </a:p>
          <a:p>
            <a:pPr lvl="1"/>
            <a:r>
              <a:rPr lang="de-DE" dirty="0" err="1" smtClean="0"/>
              <a:t>Contributions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S-mode </a:t>
            </a:r>
            <a:r>
              <a:rPr lang="de-DE" dirty="0" err="1" smtClean="0"/>
              <a:t>development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72611949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IHO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IHO</Template>
  <TotalTime>0</TotalTime>
  <Words>122</Words>
  <Application>Microsoft Office PowerPoint</Application>
  <PresentationFormat>Bildschirmpräsentation (4:3)</PresentationFormat>
  <Paragraphs>45</Paragraphs>
  <Slides>5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IHO</vt:lpstr>
      <vt:lpstr>PowerPoint-Präsentation</vt:lpstr>
      <vt:lpstr>Product Specifications</vt:lpstr>
      <vt:lpstr>Common Style Sheet</vt:lpstr>
      <vt:lpstr>S-100 submissions</vt:lpstr>
      <vt:lpstr>IMO e-nav initiative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Ward</dc:creator>
  <cp:lastModifiedBy>Jens Schröder-Fürstenberg</cp:lastModifiedBy>
  <cp:revision>249</cp:revision>
  <cp:lastPrinted>2014-11-07T06:26:45Z</cp:lastPrinted>
  <dcterms:created xsi:type="dcterms:W3CDTF">2011-04-02T10:53:07Z</dcterms:created>
  <dcterms:modified xsi:type="dcterms:W3CDTF">2016-03-15T09:16:53Z</dcterms:modified>
</cp:coreProperties>
</file>