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58" r:id="rId5"/>
    <p:sldId id="263" r:id="rId6"/>
    <p:sldId id="264" r:id="rId7"/>
    <p:sldId id="268" r:id="rId8"/>
    <p:sldId id="265" r:id="rId9"/>
    <p:sldId id="266" r:id="rId10"/>
    <p:sldId id="269" r:id="rId11"/>
    <p:sldId id="261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DEA78-2462-4D7B-A34A-E3E34E0042D7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v-SE" smtClean="0"/>
              <a:t>Malin Liljenborg, Swedish Maritime Administration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4F8F-6C2C-4595-86BB-06F0BFD3D7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18844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12D6-DCEF-4710-B65D-7A5E182CD517}" type="datetimeFigureOut">
              <a:rPr lang="sv-SE" smtClean="0"/>
              <a:t>2016-03-20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v-SE" smtClean="0"/>
              <a:t>Malin Liljenborg, Swedish Maritime Administration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E35B6-E056-4180-9169-5612EBF592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948379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Malin Liljenborg, Swedish </a:t>
            </a:r>
            <a:r>
              <a:rPr lang="sv-SE" dirty="0" err="1" smtClean="0"/>
              <a:t>Maritime</a:t>
            </a:r>
            <a:r>
              <a:rPr lang="sv-SE" smtClean="0"/>
              <a:t> Administration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809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Malin Liljenborg, Swedish Maritime Administration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61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Malin Liljenborg, Swedish Maritime Administration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809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ö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0000" y="2880000"/>
            <a:ext cx="5861782" cy="1151455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B0F0"/>
                </a:solidFill>
              </a:defRPr>
            </a:lvl1pPr>
          </a:lstStyle>
          <a:p>
            <a:r>
              <a:rPr lang="sv-SE" dirty="0" smtClean="0"/>
              <a:t>Ämne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1092" y="3617671"/>
            <a:ext cx="5888182" cy="127298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50000"/>
              </a:lnSpc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Presentatör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4176" y="6328641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EAA447-A0D1-458A-A357-F2DD2D3EDEB5}" type="datetimeFigureOut">
              <a:rPr lang="sv-SE" smtClean="0">
                <a:solidFill>
                  <a:srgbClr val="0C0A08">
                    <a:lumMod val="50000"/>
                    <a:lumOff val="50000"/>
                  </a:srgbClr>
                </a:solidFill>
              </a:rPr>
              <a:pPr>
                <a:defRPr/>
              </a:pPr>
              <a:t>2016-03-20</a:t>
            </a:fld>
            <a:endParaRPr lang="sv-SE" dirty="0">
              <a:solidFill>
                <a:srgbClr val="0C0A08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3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924" y="661220"/>
            <a:ext cx="6580682" cy="720725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6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6897974" y="1941241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0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4673603" y="1953733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1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2449232" y="1956231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5" name="Platshållare för bild 6"/>
          <p:cNvSpPr>
            <a:spLocks noGrp="1"/>
          </p:cNvSpPr>
          <p:nvPr>
            <p:ph type="pic" sz="quarter" idx="14"/>
          </p:nvPr>
        </p:nvSpPr>
        <p:spPr>
          <a:xfrm>
            <a:off x="6903799" y="3972387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6" name="Platshållare för bild 6"/>
          <p:cNvSpPr>
            <a:spLocks noGrp="1"/>
          </p:cNvSpPr>
          <p:nvPr>
            <p:ph type="pic" sz="quarter" idx="15"/>
          </p:nvPr>
        </p:nvSpPr>
        <p:spPr>
          <a:xfrm>
            <a:off x="4679428" y="3984879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7" name="Platshållare för bild 6"/>
          <p:cNvSpPr>
            <a:spLocks noGrp="1"/>
          </p:cNvSpPr>
          <p:nvPr>
            <p:ph type="pic" sz="quarter" idx="16"/>
          </p:nvPr>
        </p:nvSpPr>
        <p:spPr>
          <a:xfrm>
            <a:off x="2455057" y="3987377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55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404000" y="3240000"/>
            <a:ext cx="6480000" cy="1440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2800" dirty="0" smtClean="0">
                <a:solidFill>
                  <a:prstClr val="white"/>
                </a:solidFill>
              </a:rPr>
              <a:t>Rubrik</a:t>
            </a:r>
          </a:p>
          <a:p>
            <a:endParaRPr lang="sv-SE" sz="1800" dirty="0" smtClean="0">
              <a:solidFill>
                <a:prstClr val="white"/>
              </a:solidFill>
            </a:endParaRPr>
          </a:p>
          <a:p>
            <a:r>
              <a:rPr lang="sv-SE" sz="1800" dirty="0" smtClean="0">
                <a:solidFill>
                  <a:prstClr val="white"/>
                </a:solidFill>
              </a:rPr>
              <a:t>Används som paussida när man byter presentatör eller avsnitt.</a:t>
            </a:r>
            <a:endParaRPr lang="sv-SE" sz="1800" dirty="0">
              <a:solidFill>
                <a:prstClr val="white"/>
              </a:solidFill>
            </a:endParaRPr>
          </a:p>
        </p:txBody>
      </p:sp>
      <p:pic>
        <p:nvPicPr>
          <p:cNvPr id="5" name="Picture 4" descr="Kompassros_vit_NY.e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19538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88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6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754" y="209551"/>
            <a:ext cx="6840537" cy="303068"/>
          </a:xfrm>
          <a:prstGeom prst="rect">
            <a:avLst/>
          </a:prstGeom>
        </p:spPr>
        <p:txBody>
          <a:bodyPr/>
          <a:lstStyle>
            <a:lvl1pPr algn="r">
              <a:defRPr sz="1800" b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Rubrik/tema/ämne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360" y="1800000"/>
            <a:ext cx="7210269" cy="41373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7107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600" y="1800000"/>
            <a:ext cx="3446498" cy="43609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40630" y="1800000"/>
            <a:ext cx="3446498" cy="43609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 hasCustomPrompt="1"/>
          </p:nvPr>
        </p:nvSpPr>
        <p:spPr>
          <a:xfrm>
            <a:off x="5085761" y="149440"/>
            <a:ext cx="3995738" cy="4540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sv-SE" sz="1800" dirty="0" smtClean="0"/>
              <a:t>Rubrik/tema/ämne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33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600" y="2520000"/>
            <a:ext cx="7254000" cy="72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0"/>
          </p:nvPr>
        </p:nvSpPr>
        <p:spPr>
          <a:xfrm>
            <a:off x="974360" y="3357797"/>
            <a:ext cx="2338465" cy="1514006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923613" y="3345305"/>
            <a:ext cx="2338465" cy="1514006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3448986" y="3362793"/>
            <a:ext cx="2338465" cy="1514006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2"/>
          <a:srcRect l="42532" t="42511"/>
          <a:stretch>
            <a:fillRect/>
          </a:stretch>
        </p:blipFill>
        <p:spPr bwMode="auto">
          <a:xfrm>
            <a:off x="0" y="0"/>
            <a:ext cx="3941763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latshållare för 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3449932" y="4952894"/>
            <a:ext cx="1790700" cy="261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sv-SE" sz="1600" dirty="0" smtClean="0"/>
              <a:t>Bildtext</a:t>
            </a:r>
            <a:endParaRPr lang="sv-SE" dirty="0"/>
          </a:p>
        </p:txBody>
      </p:sp>
      <p:sp>
        <p:nvSpPr>
          <p:cNvPr id="14" name="Platshållare för text 3"/>
          <p:cNvSpPr>
            <a:spLocks noGrp="1"/>
          </p:cNvSpPr>
          <p:nvPr>
            <p:ph type="body" sz="quarter" idx="14" hasCustomPrompt="1"/>
          </p:nvPr>
        </p:nvSpPr>
        <p:spPr>
          <a:xfrm>
            <a:off x="5953646" y="4952894"/>
            <a:ext cx="1790700" cy="261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sv-SE" sz="1600" dirty="0" smtClean="0"/>
              <a:t>Bildtext</a:t>
            </a:r>
            <a:endParaRPr lang="sv-SE" dirty="0"/>
          </a:p>
        </p:txBody>
      </p:sp>
      <p:sp>
        <p:nvSpPr>
          <p:cNvPr id="15" name="Platshållare för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980796" y="4952894"/>
            <a:ext cx="1790700" cy="261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sv-SE" sz="1600" dirty="0" smtClean="0"/>
              <a:t>Bildtext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23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0"/>
          </p:nvPr>
        </p:nvSpPr>
        <p:spPr>
          <a:xfrm>
            <a:off x="974359" y="3357797"/>
            <a:ext cx="2520000" cy="1440000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3822492" y="3643313"/>
            <a:ext cx="4556333" cy="749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 smtClean="0"/>
              <a:t>Text</a:t>
            </a:r>
            <a:endParaRPr lang="sv-SE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2"/>
          <a:srcRect l="42532" t="42511"/>
          <a:stretch>
            <a:fillRect/>
          </a:stretch>
        </p:blipFill>
        <p:spPr bwMode="auto">
          <a:xfrm>
            <a:off x="0" y="0"/>
            <a:ext cx="3941763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47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436" y="2520000"/>
            <a:ext cx="6580682" cy="720725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0"/>
          </p:nvPr>
        </p:nvSpPr>
        <p:spPr>
          <a:xfrm>
            <a:off x="224861" y="3357796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6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6897974" y="3350301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0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4673603" y="3362793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1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2449232" y="3365291"/>
            <a:ext cx="2098624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157956" y="4946755"/>
            <a:ext cx="2195500" cy="374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 dirty="0" smtClean="0"/>
              <a:t>Bildtext</a:t>
            </a:r>
            <a:endParaRPr lang="sv-SE" dirty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2438959" y="4964244"/>
            <a:ext cx="2118051" cy="374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 dirty="0" smtClean="0"/>
              <a:t>Bildtext</a:t>
            </a:r>
            <a:endParaRPr lang="sv-SE" dirty="0"/>
          </a:p>
        </p:txBody>
      </p:sp>
      <p:sp>
        <p:nvSpPr>
          <p:cNvPr id="17" name="Platshållare för 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4642514" y="4949253"/>
            <a:ext cx="2163021" cy="374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 dirty="0" smtClean="0"/>
              <a:t>Bildtext</a:t>
            </a:r>
            <a:endParaRPr lang="sv-SE" dirty="0"/>
          </a:p>
        </p:txBody>
      </p:sp>
      <p:sp>
        <p:nvSpPr>
          <p:cNvPr id="18" name="Platshållare för 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6873549" y="4919272"/>
            <a:ext cx="2195500" cy="374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 dirty="0" smtClean="0"/>
              <a:t>Bildtext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1936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362616" y="4249711"/>
            <a:ext cx="1771339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0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5351489" y="1489022"/>
            <a:ext cx="1790190" cy="2648263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7" name="Platshållare för bild 6"/>
          <p:cNvSpPr>
            <a:spLocks noGrp="1"/>
          </p:cNvSpPr>
          <p:nvPr>
            <p:ph type="pic" sz="quarter" idx="14"/>
          </p:nvPr>
        </p:nvSpPr>
        <p:spPr>
          <a:xfrm>
            <a:off x="7217952" y="1479029"/>
            <a:ext cx="1771339" cy="1514007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8" name="Platshållare för bild 6"/>
          <p:cNvSpPr>
            <a:spLocks noGrp="1"/>
          </p:cNvSpPr>
          <p:nvPr>
            <p:ph type="pic" sz="quarter" idx="15"/>
          </p:nvPr>
        </p:nvSpPr>
        <p:spPr>
          <a:xfrm>
            <a:off x="7244071" y="3110458"/>
            <a:ext cx="1790190" cy="2648263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16"/>
          </p:nvPr>
        </p:nvSpPr>
        <p:spPr>
          <a:xfrm>
            <a:off x="509588" y="1439056"/>
            <a:ext cx="4692650" cy="4331507"/>
          </a:xfrm>
          <a:prstGeom prst="rect">
            <a:avLst/>
          </a:prstGeom>
        </p:spPr>
        <p:txBody>
          <a:bodyPr/>
          <a:lstStyle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61" y="149440"/>
            <a:ext cx="3995738" cy="4540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sv-SE" sz="1800" dirty="0" smtClean="0"/>
              <a:t>Rubrik/tema/ämne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78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innehåll 2"/>
          <p:cNvSpPr>
            <a:spLocks noGrp="1"/>
          </p:cNvSpPr>
          <p:nvPr>
            <p:ph sz="quarter" idx="16"/>
          </p:nvPr>
        </p:nvSpPr>
        <p:spPr>
          <a:xfrm>
            <a:off x="149902" y="3239881"/>
            <a:ext cx="2908092" cy="2861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8" name="Platshållare för innehåll 2"/>
          <p:cNvSpPr>
            <a:spLocks noGrp="1"/>
          </p:cNvSpPr>
          <p:nvPr>
            <p:ph sz="quarter" idx="17"/>
          </p:nvPr>
        </p:nvSpPr>
        <p:spPr>
          <a:xfrm>
            <a:off x="6163455" y="3242380"/>
            <a:ext cx="2820909" cy="2861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9" name="Platshållare för innehåll 2"/>
          <p:cNvSpPr>
            <a:spLocks noGrp="1"/>
          </p:cNvSpPr>
          <p:nvPr>
            <p:ph sz="quarter" idx="18"/>
          </p:nvPr>
        </p:nvSpPr>
        <p:spPr>
          <a:xfrm>
            <a:off x="3156679" y="3242379"/>
            <a:ext cx="2908092" cy="2861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3" name="Platshållare för innehåll 2"/>
          <p:cNvSpPr>
            <a:spLocks noGrp="1"/>
          </p:cNvSpPr>
          <p:nvPr>
            <p:ph sz="quarter" idx="19"/>
          </p:nvPr>
        </p:nvSpPr>
        <p:spPr>
          <a:xfrm>
            <a:off x="152400" y="244345"/>
            <a:ext cx="2908092" cy="2861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4" name="Platshållare för innehåll 2"/>
          <p:cNvSpPr>
            <a:spLocks noGrp="1"/>
          </p:cNvSpPr>
          <p:nvPr>
            <p:ph sz="quarter" idx="20"/>
          </p:nvPr>
        </p:nvSpPr>
        <p:spPr>
          <a:xfrm>
            <a:off x="6165953" y="246844"/>
            <a:ext cx="2820909" cy="2861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5" name="Platshållare för innehåll 2"/>
          <p:cNvSpPr>
            <a:spLocks noGrp="1"/>
          </p:cNvSpPr>
          <p:nvPr>
            <p:ph sz="quarter" idx="21"/>
          </p:nvPr>
        </p:nvSpPr>
        <p:spPr>
          <a:xfrm>
            <a:off x="3159177" y="246843"/>
            <a:ext cx="2908092" cy="2861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9641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6043536" y="220898"/>
            <a:ext cx="2880000" cy="2960686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6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3029264" y="220897"/>
            <a:ext cx="2880000" cy="2978175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2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6031044" y="3341350"/>
            <a:ext cx="2880000" cy="2960686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  <p:sp>
        <p:nvSpPr>
          <p:cNvPr id="13" name="Platshållare för bild 6"/>
          <p:cNvSpPr>
            <a:spLocks noGrp="1"/>
          </p:cNvSpPr>
          <p:nvPr>
            <p:ph type="pic" sz="quarter" idx="14"/>
          </p:nvPr>
        </p:nvSpPr>
        <p:spPr>
          <a:xfrm>
            <a:off x="3016772" y="3341349"/>
            <a:ext cx="2880000" cy="2978175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691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>
              <a:solidFill>
                <a:prstClr val="white"/>
              </a:solidFill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" y="6156000"/>
            <a:ext cx="1411200" cy="422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rcRect l="42532" t="42511"/>
          <a:stretch>
            <a:fillRect/>
          </a:stretch>
        </p:blipFill>
        <p:spPr bwMode="auto">
          <a:xfrm>
            <a:off x="0" y="0"/>
            <a:ext cx="3941763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73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79" y="1586639"/>
            <a:ext cx="3621179" cy="237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17" y="2916470"/>
            <a:ext cx="3444875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57" y="4581128"/>
            <a:ext cx="3451225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ruta 2"/>
          <p:cNvSpPr txBox="1"/>
          <p:nvPr/>
        </p:nvSpPr>
        <p:spPr>
          <a:xfrm>
            <a:off x="1390601" y="12173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M/T Vanadis 327x57m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5081405" y="252715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M/T Bro Deliverer 146x22m </a:t>
            </a:r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1122726" y="4195178"/>
            <a:ext cx="330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M/V Baltica 54x12m</a:t>
            </a:r>
            <a:endParaRPr lang="sv-SE" dirty="0"/>
          </a:p>
        </p:txBody>
      </p:sp>
      <p:sp>
        <p:nvSpPr>
          <p:cNvPr id="7" name="textruta 6"/>
          <p:cNvSpPr txBox="1"/>
          <p:nvPr/>
        </p:nvSpPr>
        <p:spPr>
          <a:xfrm>
            <a:off x="5984309" y="580038"/>
            <a:ext cx="275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/>
              <a:t>Malin Liljenborg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1598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xfrm>
            <a:off x="3203848" y="2420888"/>
            <a:ext cx="2916016" cy="765023"/>
          </a:xfrm>
        </p:spPr>
        <p:txBody>
          <a:bodyPr/>
          <a:lstStyle/>
          <a:p>
            <a:r>
              <a:rPr lang="sv-SE" sz="3600" dirty="0" err="1" smtClean="0"/>
              <a:t>Thank</a:t>
            </a:r>
            <a:r>
              <a:rPr lang="sv-SE" sz="3600" dirty="0" smtClean="0"/>
              <a:t> </a:t>
            </a:r>
            <a:r>
              <a:rPr lang="sv-SE" sz="3600" dirty="0" err="1" smtClean="0"/>
              <a:t>you</a:t>
            </a:r>
            <a:r>
              <a:rPr lang="sv-SE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17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52736"/>
            <a:ext cx="4766264" cy="488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v-S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Nautical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3707904" y="3789040"/>
            <a:ext cx="1764196" cy="504056"/>
          </a:xfrm>
        </p:spPr>
        <p:txBody>
          <a:bodyPr/>
          <a:lstStyle/>
          <a:p>
            <a:r>
              <a:rPr lang="sv-SE" dirty="0" smtClean="0"/>
              <a:t>Malin Liljenborg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2627784" y="220486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0C0A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2400" dirty="0" err="1">
                <a:solidFill>
                  <a:srgbClr val="0C0A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sv-SE" sz="2400" dirty="0">
                <a:solidFill>
                  <a:srgbClr val="0C0A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solidFill>
                  <a:srgbClr val="0C0A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sv-SE" sz="2400" dirty="0">
              <a:solidFill>
                <a:srgbClr val="0C0A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 </a:t>
            </a:r>
            <a:r>
              <a:rPr lang="sv-SE" dirty="0"/>
              <a:t>T</a:t>
            </a:r>
            <a:r>
              <a:rPr lang="sv-SE" dirty="0" smtClean="0"/>
              <a:t>he </a:t>
            </a:r>
            <a:r>
              <a:rPr lang="sv-SE" dirty="0" err="1" smtClean="0"/>
              <a:t>past</a:t>
            </a:r>
            <a:r>
              <a:rPr lang="sv-SE" dirty="0" smtClean="0"/>
              <a:t>…..</a:t>
            </a:r>
            <a:endParaRPr lang="sv-S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2060848"/>
            <a:ext cx="6035563" cy="339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... the present…</a:t>
            </a:r>
            <a:endParaRPr lang="sv-S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933187" cy="459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 the </a:t>
            </a:r>
            <a:r>
              <a:rPr lang="sv-SE" dirty="0" err="1" smtClean="0"/>
              <a:t>future</a:t>
            </a:r>
            <a:endParaRPr lang="sv-S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946924" cy="545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1151531" y="908720"/>
            <a:ext cx="7254000" cy="720725"/>
          </a:xfrm>
        </p:spPr>
        <p:txBody>
          <a:bodyPr/>
          <a:lstStyle/>
          <a:p>
            <a:r>
              <a:rPr lang="sv-SE" b="0" dirty="0" err="1" smtClean="0"/>
              <a:t>How</a:t>
            </a:r>
            <a:r>
              <a:rPr lang="sv-SE" b="0" dirty="0" smtClean="0"/>
              <a:t> long </a:t>
            </a:r>
            <a:r>
              <a:rPr lang="sv-SE" b="0" dirty="0" err="1" smtClean="0"/>
              <a:t>before</a:t>
            </a:r>
            <a:r>
              <a:rPr lang="sv-SE" b="0" dirty="0" smtClean="0"/>
              <a:t> the ”</a:t>
            </a:r>
            <a:r>
              <a:rPr lang="sv-SE" b="0" dirty="0" err="1" smtClean="0"/>
              <a:t>future</a:t>
            </a:r>
            <a:r>
              <a:rPr lang="sv-SE" b="0" dirty="0" smtClean="0"/>
              <a:t>” is </a:t>
            </a:r>
            <a:r>
              <a:rPr lang="sv-SE" b="0" dirty="0" err="1" smtClean="0"/>
              <a:t>here</a:t>
            </a:r>
            <a:r>
              <a:rPr lang="sv-SE" b="0" dirty="0" smtClean="0"/>
              <a:t>???</a:t>
            </a:r>
            <a:endParaRPr lang="sv-SE" b="0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899592" y="3212976"/>
            <a:ext cx="1790700" cy="261937"/>
          </a:xfrm>
        </p:spPr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past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/>
          </p:nvPr>
        </p:nvSpPr>
        <p:spPr>
          <a:xfrm>
            <a:off x="6228184" y="3284984"/>
            <a:ext cx="1790700" cy="261937"/>
          </a:xfrm>
        </p:spPr>
        <p:txBody>
          <a:bodyPr/>
          <a:lstStyle/>
          <a:p>
            <a:r>
              <a:rPr lang="sv-SE" dirty="0" smtClean="0"/>
              <a:t>…the </a:t>
            </a:r>
            <a:r>
              <a:rPr lang="sv-SE" dirty="0" err="1" smtClean="0"/>
              <a:t>future</a:t>
            </a:r>
            <a:endParaRPr lang="sv-SE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/>
          </p:nvPr>
        </p:nvSpPr>
        <p:spPr>
          <a:xfrm>
            <a:off x="3131840" y="3284984"/>
            <a:ext cx="1790700" cy="261937"/>
          </a:xfrm>
        </p:spPr>
        <p:txBody>
          <a:bodyPr/>
          <a:lstStyle/>
          <a:p>
            <a:r>
              <a:rPr lang="sv-SE" dirty="0" smtClean="0"/>
              <a:t>…the present…</a:t>
            </a:r>
            <a:endParaRPr lang="sv-S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9" b="6129"/>
          <a:stretch>
            <a:fillRect/>
          </a:stretch>
        </p:blipFill>
        <p:spPr bwMode="auto">
          <a:xfrm>
            <a:off x="2915816" y="1700808"/>
            <a:ext cx="2338465" cy="151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6667"/>
          <a:stretch>
            <a:fillRect/>
          </a:stretch>
        </p:blipFill>
        <p:spPr bwMode="auto">
          <a:xfrm>
            <a:off x="467544" y="1484784"/>
            <a:ext cx="266928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 b="6733"/>
          <a:stretch>
            <a:fillRect/>
          </a:stretch>
        </p:blipFill>
        <p:spPr bwMode="auto">
          <a:xfrm>
            <a:off x="5796136" y="1628800"/>
            <a:ext cx="2338465" cy="151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ak pil 11"/>
          <p:cNvCxnSpPr/>
          <p:nvPr/>
        </p:nvCxnSpPr>
        <p:spPr>
          <a:xfrm>
            <a:off x="1835696" y="3789040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>
            <a:off x="3059832" y="3789040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1115616" y="47251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improve</a:t>
            </a:r>
            <a:r>
              <a:rPr lang="sv-SE" dirty="0" smtClean="0"/>
              <a:t> the present…</a:t>
            </a:r>
            <a:endParaRPr lang="sv-SE" dirty="0"/>
          </a:p>
        </p:txBody>
      </p:sp>
      <p:sp>
        <p:nvSpPr>
          <p:cNvPr id="16" name="textruta 15"/>
          <p:cNvSpPr txBox="1"/>
          <p:nvPr/>
        </p:nvSpPr>
        <p:spPr>
          <a:xfrm>
            <a:off x="4283968" y="56612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…and </a:t>
            </a:r>
            <a:r>
              <a:rPr lang="sv-SE" dirty="0" err="1" smtClean="0"/>
              <a:t>shorten</a:t>
            </a:r>
            <a:r>
              <a:rPr lang="sv-SE" dirty="0" smtClean="0"/>
              <a:t> the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until</a:t>
            </a:r>
            <a:r>
              <a:rPr lang="sv-SE" dirty="0" smtClean="0"/>
              <a:t> the </a:t>
            </a:r>
            <a:r>
              <a:rPr lang="sv-SE" dirty="0" err="1" smtClean="0"/>
              <a:t>future</a:t>
            </a:r>
            <a:r>
              <a:rPr lang="sv-SE" dirty="0" smtClean="0"/>
              <a:t>???</a:t>
            </a:r>
            <a:endParaRPr lang="sv-SE" dirty="0"/>
          </a:p>
        </p:txBody>
      </p:sp>
      <p:cxnSp>
        <p:nvCxnSpPr>
          <p:cNvPr id="18" name="Rak pil 17"/>
          <p:cNvCxnSpPr/>
          <p:nvPr/>
        </p:nvCxnSpPr>
        <p:spPr>
          <a:xfrm flipV="1">
            <a:off x="6804248" y="378904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…the present..</a:t>
            </a:r>
            <a:endParaRPr lang="en-US" dirty="0"/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820472" cy="2692877"/>
          </a:xfrm>
        </p:spPr>
      </p:pic>
    </p:spTree>
    <p:extLst>
      <p:ext uri="{BB962C8B-B14F-4D97-AF65-F5344CB8AC3E}">
        <p14:creationId xmlns:p14="http://schemas.microsoft.com/office/powerpoint/2010/main" val="7098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75656" y="1916832"/>
            <a:ext cx="7200800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600" dirty="0" err="1" smtClean="0"/>
              <a:t>Can</a:t>
            </a:r>
            <a:r>
              <a:rPr lang="sv-SE" sz="3600" dirty="0" smtClean="0"/>
              <a:t> NIPWG </a:t>
            </a:r>
            <a:r>
              <a:rPr lang="sv-SE" sz="3600" dirty="0" err="1" smtClean="0"/>
              <a:t>give</a:t>
            </a:r>
            <a:r>
              <a:rPr lang="sv-SE" sz="3600" dirty="0" smtClean="0"/>
              <a:t> </a:t>
            </a:r>
            <a:r>
              <a:rPr lang="sv-SE" sz="3600" dirty="0" err="1" smtClean="0"/>
              <a:t>guidelines</a:t>
            </a:r>
            <a:r>
              <a:rPr lang="sv-SE" sz="3600" dirty="0" smtClean="0"/>
              <a:t> </a:t>
            </a:r>
            <a:r>
              <a:rPr lang="sv-SE" sz="3600" dirty="0" err="1" smtClean="0"/>
              <a:t>to</a:t>
            </a:r>
            <a:r>
              <a:rPr lang="sv-SE" sz="3600" dirty="0" smtClean="0"/>
              <a:t> HO on </a:t>
            </a:r>
            <a:r>
              <a:rPr lang="sv-SE" sz="3600" dirty="0" err="1" smtClean="0"/>
              <a:t>how</a:t>
            </a:r>
            <a:r>
              <a:rPr lang="sv-SE" sz="3600" dirty="0" smtClean="0"/>
              <a:t> </a:t>
            </a:r>
            <a:r>
              <a:rPr lang="sv-SE" sz="3600" dirty="0" err="1" smtClean="0"/>
              <a:t>to</a:t>
            </a:r>
            <a:r>
              <a:rPr lang="sv-SE" sz="3600" dirty="0" smtClean="0"/>
              <a:t> </a:t>
            </a:r>
            <a:r>
              <a:rPr lang="sv-SE" sz="3600" dirty="0" err="1" smtClean="0"/>
              <a:t>produce</a:t>
            </a:r>
            <a:r>
              <a:rPr lang="sv-SE" sz="3600" dirty="0" smtClean="0"/>
              <a:t> digital NP information in the </a:t>
            </a:r>
            <a:r>
              <a:rPr lang="sv-SE" sz="3600" dirty="0" err="1" smtClean="0"/>
              <a:t>near</a:t>
            </a:r>
            <a:r>
              <a:rPr lang="sv-SE" sz="3600" dirty="0" smtClean="0"/>
              <a:t> </a:t>
            </a:r>
            <a:r>
              <a:rPr lang="sv-SE" sz="3600" dirty="0" err="1" smtClean="0"/>
              <a:t>future</a:t>
            </a:r>
            <a:r>
              <a:rPr lang="sv-SE" sz="3600" dirty="0" smtClean="0"/>
              <a:t>? </a:t>
            </a:r>
          </a:p>
          <a:p>
            <a:pPr marL="0" indent="0">
              <a:buNone/>
            </a:pPr>
            <a:endParaRPr lang="sv-SE" sz="3600" dirty="0" smtClean="0"/>
          </a:p>
          <a:p>
            <a:pPr marL="0" indent="0">
              <a:buNone/>
            </a:pP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2329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Sweden´s</a:t>
            </a:r>
            <a:r>
              <a:rPr lang="sv-SE" dirty="0" smtClean="0"/>
              <a:t> </a:t>
            </a:r>
            <a:r>
              <a:rPr lang="sv-SE" dirty="0" smtClean="0"/>
              <a:t>way forward</a:t>
            </a:r>
            <a:endParaRPr lang="sv-SE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information </a:t>
            </a:r>
            <a:r>
              <a:rPr lang="sv-SE" dirty="0" err="1" smtClean="0"/>
              <a:t>does</a:t>
            </a:r>
            <a:r>
              <a:rPr lang="sv-SE" dirty="0" smtClean="0"/>
              <a:t> the end-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as a HO </a:t>
            </a:r>
            <a:r>
              <a:rPr lang="sv-SE" dirty="0" err="1" smtClean="0"/>
              <a:t>distribute</a:t>
            </a:r>
            <a:r>
              <a:rPr lang="sv-SE" dirty="0" smtClean="0"/>
              <a:t> the information in a modern </a:t>
            </a:r>
            <a:r>
              <a:rPr lang="sv-SE" dirty="0" err="1" smtClean="0"/>
              <a:t>way</a:t>
            </a:r>
            <a:r>
              <a:rPr lang="sv-SE" dirty="0" smtClean="0"/>
              <a:t>? </a:t>
            </a:r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the end-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the information is </a:t>
            </a:r>
            <a:r>
              <a:rPr lang="sv-SE" dirty="0" err="1" smtClean="0"/>
              <a:t>accurate</a:t>
            </a:r>
            <a:r>
              <a:rPr lang="sv-SE" dirty="0" smtClean="0"/>
              <a:t> and up-to-date?</a:t>
            </a:r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make </a:t>
            </a:r>
            <a:r>
              <a:rPr lang="sv-SE" dirty="0" err="1" smtClean="0"/>
              <a:t>our</a:t>
            </a:r>
            <a:r>
              <a:rPr lang="sv-SE" dirty="0" smtClean="0"/>
              <a:t> new system ready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meet</a:t>
            </a:r>
            <a:r>
              <a:rPr lang="sv-SE" dirty="0" smtClean="0"/>
              <a:t> </a:t>
            </a:r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demands</a:t>
            </a:r>
            <a:r>
              <a:rPr lang="sv-SE" dirty="0" smtClean="0"/>
              <a:t>?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38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öfartsverkets mall 2012_engelska">
  <a:themeElements>
    <a:clrScheme name="Sjöfartsverkets profilfärger">
      <a:dk1>
        <a:srgbClr val="0C0A08"/>
      </a:dk1>
      <a:lt1>
        <a:sysClr val="window" lastClr="FFFFFF"/>
      </a:lt1>
      <a:dk2>
        <a:srgbClr val="7D6A55"/>
      </a:dk2>
      <a:lt2>
        <a:srgbClr val="FFFFFF"/>
      </a:lt2>
      <a:accent1>
        <a:srgbClr val="80D7F7"/>
      </a:accent1>
      <a:accent2>
        <a:srgbClr val="BFEBFB"/>
      </a:accent2>
      <a:accent3>
        <a:srgbClr val="7D6A55"/>
      </a:accent3>
      <a:accent4>
        <a:srgbClr val="00AEEF"/>
      </a:accent4>
      <a:accent5>
        <a:srgbClr val="F78F1E"/>
      </a:accent5>
      <a:accent6>
        <a:srgbClr val="FFC000"/>
      </a:accent6>
      <a:hlink>
        <a:srgbClr val="31859B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sprung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160</Words>
  <Application>Microsoft Office PowerPoint</Application>
  <PresentationFormat>Bildspel på skärmen (4:3)</PresentationFormat>
  <Paragraphs>27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2" baseType="lpstr">
      <vt:lpstr>Sjöfartsverkets mall 2012_engelska</vt:lpstr>
      <vt:lpstr>PowerPoint-presentation</vt:lpstr>
      <vt:lpstr>Additional Nautical Information</vt:lpstr>
      <vt:lpstr> The past…..</vt:lpstr>
      <vt:lpstr>... the present…</vt:lpstr>
      <vt:lpstr>… the future</vt:lpstr>
      <vt:lpstr>How long before the ”future” is here???</vt:lpstr>
      <vt:lpstr>…the present..</vt:lpstr>
      <vt:lpstr>PowerPoint-presentation</vt:lpstr>
      <vt:lpstr>Sweden´s way forward</vt:lpstr>
      <vt:lpstr>Thank you!</vt:lpstr>
      <vt:lpstr>PowerPoint-presentation</vt:lpstr>
    </vt:vector>
  </TitlesOfParts>
  <Company>Sjöfartsverket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Liljenborg, Malin</dc:creator>
  <cp:lastModifiedBy>Liljenborg, Malin</cp:lastModifiedBy>
  <cp:revision>19</cp:revision>
  <dcterms:created xsi:type="dcterms:W3CDTF">2016-03-19T06:10:54Z</dcterms:created>
  <dcterms:modified xsi:type="dcterms:W3CDTF">2016-03-20T15:53:40Z</dcterms:modified>
</cp:coreProperties>
</file>