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538" r:id="rId2"/>
    <p:sldId id="541" r:id="rId3"/>
    <p:sldId id="540" r:id="rId4"/>
  </p:sldIdLst>
  <p:sldSz cx="9144000" cy="6858000" type="screen4x3"/>
  <p:notesSz cx="6669088" cy="97758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EC050"/>
    <a:srgbClr val="00CC00"/>
    <a:srgbClr val="FECC72"/>
    <a:srgbClr val="FDD691"/>
    <a:srgbClr val="FFCD69"/>
    <a:srgbClr val="FEE49C"/>
    <a:srgbClr val="FFCC66"/>
    <a:srgbClr val="FF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2" autoAdjust="0"/>
    <p:restoredTop sz="71406" autoAdjust="0"/>
  </p:normalViewPr>
  <p:slideViewPr>
    <p:cSldViewPr>
      <p:cViewPr>
        <p:scale>
          <a:sx n="60" d="100"/>
          <a:sy n="60" d="100"/>
        </p:scale>
        <p:origin x="-504" y="30"/>
      </p:cViewPr>
      <p:guideLst>
        <p:guide orient="horz" pos="663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D0C74-153E-4ACE-BB16-3E55C262F168}" type="doc">
      <dgm:prSet loTypeId="urn:microsoft.com/office/officeart/2005/8/layout/lProcess2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80A765-91CE-47C6-B43E-B8C60B3F2D5A}">
      <dgm:prSet phldrT="[Text]"/>
      <dgm:spPr/>
      <dgm:t>
        <a:bodyPr/>
        <a:lstStyle/>
        <a:p>
          <a:r>
            <a:rPr lang="de-DE" dirty="0" smtClean="0"/>
            <a:t>IHO-ECDIS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FB3E55EC-5F9D-45F6-AB9A-5C0E8E75885E}" type="parTrans" cxnId="{51126C38-A61A-4C5E-AF7B-76ACAC4893EF}">
      <dgm:prSet/>
      <dgm:spPr/>
      <dgm:t>
        <a:bodyPr/>
        <a:lstStyle/>
        <a:p>
          <a:endParaRPr lang="de-DE"/>
        </a:p>
      </dgm:t>
    </dgm:pt>
    <dgm:pt modelId="{B51DB02B-9627-4868-80D0-B5763BA90A1A}" type="sibTrans" cxnId="{51126C38-A61A-4C5E-AF7B-76ACAC4893EF}">
      <dgm:prSet/>
      <dgm:spPr/>
      <dgm:t>
        <a:bodyPr/>
        <a:lstStyle/>
        <a:p>
          <a:endParaRPr lang="de-DE"/>
        </a:p>
      </dgm:t>
    </dgm:pt>
    <dgm:pt modelId="{4B1F491D-6128-4A0B-8A16-8AB97E6FBEC8}">
      <dgm:prSet phldrT="[Text]"/>
      <dgm:spPr/>
      <dgm:t>
        <a:bodyPr/>
        <a:lstStyle/>
        <a:p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NPUB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Prod</a:t>
          </a:r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Specs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8BA556B1-25FC-4499-A740-860FBB347F18}" type="parTrans" cxnId="{C2532044-81A0-48FA-A8D0-4A5C7BA240E5}">
      <dgm:prSet/>
      <dgm:spPr/>
      <dgm:t>
        <a:bodyPr/>
        <a:lstStyle/>
        <a:p>
          <a:endParaRPr lang="de-DE"/>
        </a:p>
      </dgm:t>
    </dgm:pt>
    <dgm:pt modelId="{596B4AC1-3EE6-4CF2-B28A-6BE3979CC1C0}" type="sibTrans" cxnId="{C2532044-81A0-48FA-A8D0-4A5C7BA240E5}">
      <dgm:prSet/>
      <dgm:spPr/>
      <dgm:t>
        <a:bodyPr/>
        <a:lstStyle/>
        <a:p>
          <a:endParaRPr lang="de-DE"/>
        </a:p>
      </dgm:t>
    </dgm:pt>
    <dgm:pt modelId="{D6C7A5E2-9232-4209-87F7-0E800ED30F7B}">
      <dgm:prSet phldrT="[Text]"/>
      <dgm:spPr/>
      <dgm:t>
        <a:bodyPr/>
        <a:lstStyle/>
        <a:p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S-100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contributions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0A6A9337-1684-423F-983F-73DD153CF33C}" type="parTrans" cxnId="{5D64323E-392A-42D3-81DA-0CA191D768A2}">
      <dgm:prSet/>
      <dgm:spPr/>
      <dgm:t>
        <a:bodyPr/>
        <a:lstStyle/>
        <a:p>
          <a:endParaRPr lang="de-DE"/>
        </a:p>
      </dgm:t>
    </dgm:pt>
    <dgm:pt modelId="{7506ADE5-C9B7-4096-A4A8-3B693774A78B}" type="sibTrans" cxnId="{5D64323E-392A-42D3-81DA-0CA191D768A2}">
      <dgm:prSet/>
      <dgm:spPr/>
      <dgm:t>
        <a:bodyPr/>
        <a:lstStyle/>
        <a:p>
          <a:endParaRPr lang="de-DE"/>
        </a:p>
      </dgm:t>
    </dgm:pt>
    <dgm:pt modelId="{A44DE19C-24D0-4FED-8186-2D93EED489EF}">
      <dgm:prSet phldrT="[Text]"/>
      <dgm:spPr/>
      <dgm:t>
        <a:bodyPr/>
        <a:lstStyle/>
        <a:p>
          <a:r>
            <a:rPr lang="de-DE" dirty="0" smtClean="0"/>
            <a:t>IMO</a:t>
          </a:r>
          <a:endParaRPr lang="de-DE" dirty="0"/>
        </a:p>
      </dgm:t>
    </dgm:pt>
    <dgm:pt modelId="{9CFC1F84-5290-4E61-8AB4-3C4237014A3F}" type="parTrans" cxnId="{E5D3420E-A6C9-4B09-B1F5-E2D1B5F07B12}">
      <dgm:prSet/>
      <dgm:spPr/>
      <dgm:t>
        <a:bodyPr/>
        <a:lstStyle/>
        <a:p>
          <a:endParaRPr lang="de-DE"/>
        </a:p>
      </dgm:t>
    </dgm:pt>
    <dgm:pt modelId="{91B6D246-90C3-41E1-8B34-98A7F1740980}" type="sibTrans" cxnId="{E5D3420E-A6C9-4B09-B1F5-E2D1B5F07B12}">
      <dgm:prSet/>
      <dgm:spPr/>
      <dgm:t>
        <a:bodyPr/>
        <a:lstStyle/>
        <a:p>
          <a:endParaRPr lang="de-DE"/>
        </a:p>
      </dgm:t>
    </dgm:pt>
    <dgm:pt modelId="{0F08528F-2589-4DDF-B995-2325D8023A66}">
      <dgm:prSet phldrT="[Text]"/>
      <dgm:spPr/>
      <dgm:t>
        <a:bodyPr/>
        <a:lstStyle/>
        <a:p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MSP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ADD596DA-A4D1-40B1-A277-012A15B93C02}" type="parTrans" cxnId="{CE0E8705-2E39-4480-9ABB-9B9424E68B67}">
      <dgm:prSet/>
      <dgm:spPr/>
      <dgm:t>
        <a:bodyPr/>
        <a:lstStyle/>
        <a:p>
          <a:endParaRPr lang="de-DE"/>
        </a:p>
      </dgm:t>
    </dgm:pt>
    <dgm:pt modelId="{0C010A5D-2114-4201-B19E-DDC515E300FF}" type="sibTrans" cxnId="{CE0E8705-2E39-4480-9ABB-9B9424E68B67}">
      <dgm:prSet/>
      <dgm:spPr/>
      <dgm:t>
        <a:bodyPr/>
        <a:lstStyle/>
        <a:p>
          <a:endParaRPr lang="de-DE"/>
        </a:p>
      </dgm:t>
    </dgm:pt>
    <dgm:pt modelId="{B84CAA9A-B530-49D6-AF82-76BCC25A9652}">
      <dgm:prSet phldrT="[Text]"/>
      <dgm:spPr/>
      <dgm:t>
        <a:bodyPr/>
        <a:lstStyle/>
        <a:p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Harmonised</a:t>
          </a:r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display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68F5D2ED-CC3C-4EB0-BB29-D46E540D9A09}" type="parTrans" cxnId="{452C689B-EFBC-480F-A952-27C97B040B30}">
      <dgm:prSet/>
      <dgm:spPr/>
      <dgm:t>
        <a:bodyPr/>
        <a:lstStyle/>
        <a:p>
          <a:endParaRPr lang="de-DE"/>
        </a:p>
      </dgm:t>
    </dgm:pt>
    <dgm:pt modelId="{3E0688E3-C1D9-4593-BF18-659EF05A8980}" type="sibTrans" cxnId="{452C689B-EFBC-480F-A952-27C97B040B30}">
      <dgm:prSet/>
      <dgm:spPr/>
      <dgm:t>
        <a:bodyPr/>
        <a:lstStyle/>
        <a:p>
          <a:endParaRPr lang="de-DE"/>
        </a:p>
      </dgm:t>
    </dgm:pt>
    <dgm:pt modelId="{2C6DFD32-24E9-48EC-8F65-B1EB6509BE61}">
      <dgm:prSet phldrT="[Text]"/>
      <dgm:spPr/>
      <dgm:t>
        <a:bodyPr/>
        <a:lstStyle/>
        <a:p>
          <a:r>
            <a:rPr lang="de-DE" dirty="0" smtClean="0"/>
            <a:t>IHO </a:t>
          </a:r>
          <a:r>
            <a:rPr lang="de-DE" dirty="0" err="1" smtClean="0"/>
            <a:t>others</a:t>
          </a:r>
          <a:endParaRPr lang="de-DE" dirty="0"/>
        </a:p>
      </dgm:t>
    </dgm:pt>
    <dgm:pt modelId="{5541C2BF-3B62-41B8-9CFC-4CB1B7E10814}" type="parTrans" cxnId="{C4E690B8-8747-471F-BED3-5485A99FAA81}">
      <dgm:prSet/>
      <dgm:spPr/>
      <dgm:t>
        <a:bodyPr/>
        <a:lstStyle/>
        <a:p>
          <a:endParaRPr lang="de-DE"/>
        </a:p>
      </dgm:t>
    </dgm:pt>
    <dgm:pt modelId="{64FDE0F4-6F79-432A-AA60-3BC888E00573}" type="sibTrans" cxnId="{C4E690B8-8747-471F-BED3-5485A99FAA81}">
      <dgm:prSet/>
      <dgm:spPr/>
      <dgm:t>
        <a:bodyPr/>
        <a:lstStyle/>
        <a:p>
          <a:endParaRPr lang="de-DE"/>
        </a:p>
      </dgm:t>
    </dgm:pt>
    <dgm:pt modelId="{D7B9341C-F549-4323-A468-EF7EFECCED23}">
      <dgm:prSet phldrT="[Text]"/>
      <dgm:spPr/>
      <dgm:t>
        <a:bodyPr/>
        <a:lstStyle/>
        <a:p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Resolutions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4C7363D8-1C02-4EE7-8963-05432676CC12}" type="parTrans" cxnId="{03026F26-2044-40A0-BB4C-939BCA32DE26}">
      <dgm:prSet/>
      <dgm:spPr/>
      <dgm:t>
        <a:bodyPr/>
        <a:lstStyle/>
        <a:p>
          <a:endParaRPr lang="de-DE"/>
        </a:p>
      </dgm:t>
    </dgm:pt>
    <dgm:pt modelId="{637591AA-95E2-4785-8E95-AE73FD50A34E}" type="sibTrans" cxnId="{03026F26-2044-40A0-BB4C-939BCA32DE26}">
      <dgm:prSet/>
      <dgm:spPr/>
      <dgm:t>
        <a:bodyPr/>
        <a:lstStyle/>
        <a:p>
          <a:endParaRPr lang="de-DE"/>
        </a:p>
      </dgm:t>
    </dgm:pt>
    <dgm:pt modelId="{2587E59E-FD82-4EE9-9238-C5A2B9265880}">
      <dgm:prSet phldrT="[Text]"/>
      <dgm:spPr/>
      <dgm:t>
        <a:bodyPr/>
        <a:lstStyle/>
        <a:p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Polar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code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B174A630-0E00-4673-98AF-D49120F7FA13}" type="parTrans" cxnId="{CE5DE513-CE91-4E6C-B924-1F8514877EEA}">
      <dgm:prSet/>
      <dgm:spPr/>
      <dgm:t>
        <a:bodyPr/>
        <a:lstStyle/>
        <a:p>
          <a:endParaRPr lang="de-DE"/>
        </a:p>
      </dgm:t>
    </dgm:pt>
    <dgm:pt modelId="{04B87712-F5D9-4A2F-ACA0-5DC11E699935}" type="sibTrans" cxnId="{CE5DE513-CE91-4E6C-B924-1F8514877EEA}">
      <dgm:prSet/>
      <dgm:spPr/>
      <dgm:t>
        <a:bodyPr/>
        <a:lstStyle/>
        <a:p>
          <a:endParaRPr lang="de-DE"/>
        </a:p>
      </dgm:t>
    </dgm:pt>
    <dgm:pt modelId="{24076708-F20B-4125-BE45-D736F48341F6}">
      <dgm:prSet phldrT="[Text]"/>
      <dgm:spPr/>
      <dgm:t>
        <a:bodyPr/>
        <a:lstStyle/>
        <a:p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Specifications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8AB295B7-1D3F-422F-9CA0-DFAAFBA4B39B}" type="parTrans" cxnId="{401E8F4F-4C0E-4E35-B992-11FDEADA7EF7}">
      <dgm:prSet/>
      <dgm:spPr/>
      <dgm:t>
        <a:bodyPr/>
        <a:lstStyle/>
        <a:p>
          <a:endParaRPr lang="de-DE"/>
        </a:p>
      </dgm:t>
    </dgm:pt>
    <dgm:pt modelId="{9AC2A093-5EDA-48A6-B22D-C0C0A13B8DB2}" type="sibTrans" cxnId="{401E8F4F-4C0E-4E35-B992-11FDEADA7EF7}">
      <dgm:prSet/>
      <dgm:spPr/>
      <dgm:t>
        <a:bodyPr/>
        <a:lstStyle/>
        <a:p>
          <a:endParaRPr lang="de-DE"/>
        </a:p>
      </dgm:t>
    </dgm:pt>
    <dgm:pt modelId="{F3A23986-460D-4CBB-97ED-E2A300851BAF}">
      <dgm:prSet phldrT="[Text]"/>
      <dgm:spPr/>
      <dgm:t>
        <a:bodyPr/>
        <a:lstStyle/>
        <a:p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Portrayal</a:t>
          </a:r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issues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6D733D3D-34A8-4789-AC50-290721EAAD36}" type="parTrans" cxnId="{BFFC5F54-D98F-4706-A46C-DC46EBFD28B3}">
      <dgm:prSet/>
      <dgm:spPr/>
      <dgm:t>
        <a:bodyPr/>
        <a:lstStyle/>
        <a:p>
          <a:endParaRPr lang="de-DE"/>
        </a:p>
      </dgm:t>
    </dgm:pt>
    <dgm:pt modelId="{F8F4C139-6E63-4C3D-B3B8-85A7089FD0DE}" type="sibTrans" cxnId="{BFFC5F54-D98F-4706-A46C-DC46EBFD28B3}">
      <dgm:prSet/>
      <dgm:spPr/>
      <dgm:t>
        <a:bodyPr/>
        <a:lstStyle/>
        <a:p>
          <a:endParaRPr lang="de-DE"/>
        </a:p>
      </dgm:t>
    </dgm:pt>
    <dgm:pt modelId="{73FF6D7A-AB8F-43ED-90C0-DDE041335E3D}">
      <dgm:prSet phldrT="[Text]"/>
      <dgm:spPr/>
      <dgm:t>
        <a:bodyPr/>
        <a:lstStyle/>
        <a:p>
          <a:r>
            <a:rPr lang="de-DE" dirty="0" smtClean="0">
              <a:solidFill>
                <a:schemeClr val="accent4">
                  <a:lumMod val="10000"/>
                </a:schemeClr>
              </a:solidFill>
            </a:rPr>
            <a:t>Data </a:t>
          </a:r>
          <a:r>
            <a:rPr lang="de-DE" dirty="0" err="1" smtClean="0">
              <a:solidFill>
                <a:schemeClr val="accent4">
                  <a:lumMod val="10000"/>
                </a:schemeClr>
              </a:solidFill>
            </a:rPr>
            <a:t>quality</a:t>
          </a:r>
          <a:endParaRPr lang="de-DE" dirty="0">
            <a:solidFill>
              <a:schemeClr val="accent4">
                <a:lumMod val="10000"/>
              </a:schemeClr>
            </a:solidFill>
          </a:endParaRPr>
        </a:p>
      </dgm:t>
    </dgm:pt>
    <dgm:pt modelId="{EAB62A16-8AC6-4F58-9148-DFD296CB79D8}" type="parTrans" cxnId="{78DAFC22-0EBA-4E28-BE07-E5D6DEC2AB1C}">
      <dgm:prSet/>
      <dgm:spPr/>
      <dgm:t>
        <a:bodyPr/>
        <a:lstStyle/>
        <a:p>
          <a:endParaRPr lang="de-DE"/>
        </a:p>
      </dgm:t>
    </dgm:pt>
    <dgm:pt modelId="{A1250FFA-8EAD-4A97-803C-17D3F40BDACC}" type="sibTrans" cxnId="{78DAFC22-0EBA-4E28-BE07-E5D6DEC2AB1C}">
      <dgm:prSet/>
      <dgm:spPr/>
      <dgm:t>
        <a:bodyPr/>
        <a:lstStyle/>
        <a:p>
          <a:endParaRPr lang="de-DE"/>
        </a:p>
      </dgm:t>
    </dgm:pt>
    <dgm:pt modelId="{379F80FE-77B1-420D-B612-716DF434B3ED}" type="pres">
      <dgm:prSet presAssocID="{605D0C74-153E-4ACE-BB16-3E55C262F168}" presName="theList" presStyleCnt="0">
        <dgm:presLayoutVars>
          <dgm:dir/>
          <dgm:animLvl val="lvl"/>
          <dgm:resizeHandles val="exact"/>
        </dgm:presLayoutVars>
      </dgm:prSet>
      <dgm:spPr/>
    </dgm:pt>
    <dgm:pt modelId="{1199B411-5238-47A7-BF28-961553820902}" type="pres">
      <dgm:prSet presAssocID="{4180A765-91CE-47C6-B43E-B8C60B3F2D5A}" presName="compNode" presStyleCnt="0"/>
      <dgm:spPr/>
    </dgm:pt>
    <dgm:pt modelId="{D8789DF7-7A07-48E9-998C-2F68EEE09F68}" type="pres">
      <dgm:prSet presAssocID="{4180A765-91CE-47C6-B43E-B8C60B3F2D5A}" presName="aNode" presStyleLbl="bgShp" presStyleIdx="0" presStyleCnt="3"/>
      <dgm:spPr/>
    </dgm:pt>
    <dgm:pt modelId="{D7AA9E9E-FA56-4441-BD7B-DEE44BAC7053}" type="pres">
      <dgm:prSet presAssocID="{4180A765-91CE-47C6-B43E-B8C60B3F2D5A}" presName="textNode" presStyleLbl="bgShp" presStyleIdx="0" presStyleCnt="3"/>
      <dgm:spPr/>
    </dgm:pt>
    <dgm:pt modelId="{8EE6D77C-C487-4B1D-96BC-22DC92EBA089}" type="pres">
      <dgm:prSet presAssocID="{4180A765-91CE-47C6-B43E-B8C60B3F2D5A}" presName="compChildNode" presStyleCnt="0"/>
      <dgm:spPr/>
    </dgm:pt>
    <dgm:pt modelId="{6728FC00-1883-4D10-93FF-01E8967C1E79}" type="pres">
      <dgm:prSet presAssocID="{4180A765-91CE-47C6-B43E-B8C60B3F2D5A}" presName="theInnerList" presStyleCnt="0"/>
      <dgm:spPr/>
    </dgm:pt>
    <dgm:pt modelId="{52AB10E9-F658-4E3A-95EA-E849E23DC194}" type="pres">
      <dgm:prSet presAssocID="{4B1F491D-6128-4A0B-8A16-8AB97E6FBEC8}" presName="childNode" presStyleLbl="node1" presStyleIdx="0" presStyleCnt="9" custLinFactNeighborX="-1715" custLinFactNeighborY="-5642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22159-516E-4193-B210-4EBB56751E94}" type="pres">
      <dgm:prSet presAssocID="{4B1F491D-6128-4A0B-8A16-8AB97E6FBEC8}" presName="aSpace2" presStyleCnt="0"/>
      <dgm:spPr/>
    </dgm:pt>
    <dgm:pt modelId="{75029526-ACA9-4919-B4FD-F78223EE6ED9}" type="pres">
      <dgm:prSet presAssocID="{D6C7A5E2-9232-4209-87F7-0E800ED30F7B}" presName="childNode" presStyleLbl="node1" presStyleIdx="1" presStyleCnt="9">
        <dgm:presLayoutVars>
          <dgm:bulletEnabled val="1"/>
        </dgm:presLayoutVars>
      </dgm:prSet>
      <dgm:spPr/>
    </dgm:pt>
    <dgm:pt modelId="{C116AAA8-FB0B-4733-AD94-1BA6987D1C3E}" type="pres">
      <dgm:prSet presAssocID="{D6C7A5E2-9232-4209-87F7-0E800ED30F7B}" presName="aSpace2" presStyleCnt="0"/>
      <dgm:spPr/>
    </dgm:pt>
    <dgm:pt modelId="{E9EFDB53-4040-436B-A2A0-301875B6CFAA}" type="pres">
      <dgm:prSet presAssocID="{F3A23986-460D-4CBB-97ED-E2A300851BAF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46EE01-F628-4984-B98C-3EB88048B908}" type="pres">
      <dgm:prSet presAssocID="{F3A23986-460D-4CBB-97ED-E2A300851BAF}" presName="aSpace2" presStyleCnt="0"/>
      <dgm:spPr/>
    </dgm:pt>
    <dgm:pt modelId="{45A9831A-7AFB-4302-8DC1-B3637AC41140}" type="pres">
      <dgm:prSet presAssocID="{73FF6D7A-AB8F-43ED-90C0-DDE041335E3D}" presName="childNode" presStyleLbl="node1" presStyleIdx="3" presStyleCnt="9">
        <dgm:presLayoutVars>
          <dgm:bulletEnabled val="1"/>
        </dgm:presLayoutVars>
      </dgm:prSet>
      <dgm:spPr/>
    </dgm:pt>
    <dgm:pt modelId="{A9CBF7D4-67BC-434F-8FCF-08F7C9E0D3B4}" type="pres">
      <dgm:prSet presAssocID="{4180A765-91CE-47C6-B43E-B8C60B3F2D5A}" presName="aSpace" presStyleCnt="0"/>
      <dgm:spPr/>
    </dgm:pt>
    <dgm:pt modelId="{7220AA2E-C816-4AC3-8386-CB3A3C8D5ED1}" type="pres">
      <dgm:prSet presAssocID="{A44DE19C-24D0-4FED-8186-2D93EED489EF}" presName="compNode" presStyleCnt="0"/>
      <dgm:spPr/>
    </dgm:pt>
    <dgm:pt modelId="{4BFC4E47-DCCD-4CBD-BC60-26541298A234}" type="pres">
      <dgm:prSet presAssocID="{A44DE19C-24D0-4FED-8186-2D93EED489EF}" presName="aNode" presStyleLbl="bgShp" presStyleIdx="1" presStyleCnt="3"/>
      <dgm:spPr/>
    </dgm:pt>
    <dgm:pt modelId="{80C28E51-4A3E-4D51-B643-EE92E3ED064E}" type="pres">
      <dgm:prSet presAssocID="{A44DE19C-24D0-4FED-8186-2D93EED489EF}" presName="textNode" presStyleLbl="bgShp" presStyleIdx="1" presStyleCnt="3"/>
      <dgm:spPr/>
    </dgm:pt>
    <dgm:pt modelId="{5D90F59C-510D-4559-BFA7-04CB66EDCC61}" type="pres">
      <dgm:prSet presAssocID="{A44DE19C-24D0-4FED-8186-2D93EED489EF}" presName="compChildNode" presStyleCnt="0"/>
      <dgm:spPr/>
    </dgm:pt>
    <dgm:pt modelId="{6834610F-BB0A-49D8-B53B-FD3B38503B1D}" type="pres">
      <dgm:prSet presAssocID="{A44DE19C-24D0-4FED-8186-2D93EED489EF}" presName="theInnerList" presStyleCnt="0"/>
      <dgm:spPr/>
    </dgm:pt>
    <dgm:pt modelId="{CDBB2428-F110-43AE-8DC5-121F94BF7F03}" type="pres">
      <dgm:prSet presAssocID="{0F08528F-2589-4DDF-B995-2325D8023A66}" presName="childNode" presStyleLbl="node1" presStyleIdx="4" presStyleCnt="9">
        <dgm:presLayoutVars>
          <dgm:bulletEnabled val="1"/>
        </dgm:presLayoutVars>
      </dgm:prSet>
      <dgm:spPr/>
    </dgm:pt>
    <dgm:pt modelId="{0325D369-3E64-42CB-8E3D-DE62FB9BBBF1}" type="pres">
      <dgm:prSet presAssocID="{0F08528F-2589-4DDF-B995-2325D8023A66}" presName="aSpace2" presStyleCnt="0"/>
      <dgm:spPr/>
    </dgm:pt>
    <dgm:pt modelId="{5CF612C9-3C74-4A04-BB15-15A87DFEDF9F}" type="pres">
      <dgm:prSet presAssocID="{B84CAA9A-B530-49D6-AF82-76BCC25A9652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50D4E-E408-4EF6-BB36-4101042059BC}" type="pres">
      <dgm:prSet presAssocID="{A44DE19C-24D0-4FED-8186-2D93EED489EF}" presName="aSpace" presStyleCnt="0"/>
      <dgm:spPr/>
    </dgm:pt>
    <dgm:pt modelId="{6AC6B6B8-2AB9-4A16-A381-6B8239D33C76}" type="pres">
      <dgm:prSet presAssocID="{2C6DFD32-24E9-48EC-8F65-B1EB6509BE61}" presName="compNode" presStyleCnt="0"/>
      <dgm:spPr/>
    </dgm:pt>
    <dgm:pt modelId="{BE0AE2B1-3905-43A9-B99B-32AC425D4B4E}" type="pres">
      <dgm:prSet presAssocID="{2C6DFD32-24E9-48EC-8F65-B1EB6509BE61}" presName="aNode" presStyleLbl="bgShp" presStyleIdx="2" presStyleCnt="3"/>
      <dgm:spPr/>
    </dgm:pt>
    <dgm:pt modelId="{4C80CBE1-379A-4730-A91D-6C5E974CF26B}" type="pres">
      <dgm:prSet presAssocID="{2C6DFD32-24E9-48EC-8F65-B1EB6509BE61}" presName="textNode" presStyleLbl="bgShp" presStyleIdx="2" presStyleCnt="3"/>
      <dgm:spPr/>
    </dgm:pt>
    <dgm:pt modelId="{AF6EC7F4-71B2-4896-8FA0-FEC74C83AAE9}" type="pres">
      <dgm:prSet presAssocID="{2C6DFD32-24E9-48EC-8F65-B1EB6509BE61}" presName="compChildNode" presStyleCnt="0"/>
      <dgm:spPr/>
    </dgm:pt>
    <dgm:pt modelId="{9FCABE2B-7395-48EC-99EE-032F359A719B}" type="pres">
      <dgm:prSet presAssocID="{2C6DFD32-24E9-48EC-8F65-B1EB6509BE61}" presName="theInnerList" presStyleCnt="0"/>
      <dgm:spPr/>
    </dgm:pt>
    <dgm:pt modelId="{0AAA7D37-5331-459D-AAEC-667B920972A2}" type="pres">
      <dgm:prSet presAssocID="{D7B9341C-F549-4323-A468-EF7EFECCED23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B49996-4C46-40F0-A0E5-DED9EAB30325}" type="pres">
      <dgm:prSet presAssocID="{D7B9341C-F549-4323-A468-EF7EFECCED23}" presName="aSpace2" presStyleCnt="0"/>
      <dgm:spPr/>
    </dgm:pt>
    <dgm:pt modelId="{9F02BF12-638C-4606-8B30-9A7C9ED4BFE3}" type="pres">
      <dgm:prSet presAssocID="{2587E59E-FD82-4EE9-9238-C5A2B9265880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542BB5-EEDF-4099-ADF9-2EFBA4DEFCFE}" type="pres">
      <dgm:prSet presAssocID="{2587E59E-FD82-4EE9-9238-C5A2B9265880}" presName="aSpace2" presStyleCnt="0"/>
      <dgm:spPr/>
    </dgm:pt>
    <dgm:pt modelId="{7693F658-3070-427E-A5FD-A949C201139A}" type="pres">
      <dgm:prSet presAssocID="{24076708-F20B-4125-BE45-D736F48341F6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0E8705-2E39-4480-9ABB-9B9424E68B67}" srcId="{A44DE19C-24D0-4FED-8186-2D93EED489EF}" destId="{0F08528F-2589-4DDF-B995-2325D8023A66}" srcOrd="0" destOrd="0" parTransId="{ADD596DA-A4D1-40B1-A277-012A15B93C02}" sibTransId="{0C010A5D-2114-4201-B19E-DDC515E300FF}"/>
    <dgm:cxn modelId="{A3BBBB73-BDC6-4939-9BAC-DB02D514F932}" type="presOf" srcId="{73FF6D7A-AB8F-43ED-90C0-DDE041335E3D}" destId="{45A9831A-7AFB-4302-8DC1-B3637AC41140}" srcOrd="0" destOrd="0" presId="urn:microsoft.com/office/officeart/2005/8/layout/lProcess2"/>
    <dgm:cxn modelId="{33412825-CC73-4AE7-88BE-D8FE34667DC6}" type="presOf" srcId="{24076708-F20B-4125-BE45-D736F48341F6}" destId="{7693F658-3070-427E-A5FD-A949C201139A}" srcOrd="0" destOrd="0" presId="urn:microsoft.com/office/officeart/2005/8/layout/lProcess2"/>
    <dgm:cxn modelId="{0F28713F-6C17-4317-8659-5497BE4CD635}" type="presOf" srcId="{0F08528F-2589-4DDF-B995-2325D8023A66}" destId="{CDBB2428-F110-43AE-8DC5-121F94BF7F03}" srcOrd="0" destOrd="0" presId="urn:microsoft.com/office/officeart/2005/8/layout/lProcess2"/>
    <dgm:cxn modelId="{401E8F4F-4C0E-4E35-B992-11FDEADA7EF7}" srcId="{2C6DFD32-24E9-48EC-8F65-B1EB6509BE61}" destId="{24076708-F20B-4125-BE45-D736F48341F6}" srcOrd="2" destOrd="0" parTransId="{8AB295B7-1D3F-422F-9CA0-DFAAFBA4B39B}" sibTransId="{9AC2A093-5EDA-48A6-B22D-C0C0A13B8DB2}"/>
    <dgm:cxn modelId="{69BAF80E-BC21-4A6A-9738-67E44A776DBA}" type="presOf" srcId="{2587E59E-FD82-4EE9-9238-C5A2B9265880}" destId="{9F02BF12-638C-4606-8B30-9A7C9ED4BFE3}" srcOrd="0" destOrd="0" presId="urn:microsoft.com/office/officeart/2005/8/layout/lProcess2"/>
    <dgm:cxn modelId="{40F9126D-61DF-4BE7-8369-0923CB30512A}" type="presOf" srcId="{D7B9341C-F549-4323-A468-EF7EFECCED23}" destId="{0AAA7D37-5331-459D-AAEC-667B920972A2}" srcOrd="0" destOrd="0" presId="urn:microsoft.com/office/officeart/2005/8/layout/lProcess2"/>
    <dgm:cxn modelId="{9B5BFD00-0E49-4BC4-A506-1093C4E0CC54}" type="presOf" srcId="{A44DE19C-24D0-4FED-8186-2D93EED489EF}" destId="{80C28E51-4A3E-4D51-B643-EE92E3ED064E}" srcOrd="1" destOrd="0" presId="urn:microsoft.com/office/officeart/2005/8/layout/lProcess2"/>
    <dgm:cxn modelId="{C4E690B8-8747-471F-BED3-5485A99FAA81}" srcId="{605D0C74-153E-4ACE-BB16-3E55C262F168}" destId="{2C6DFD32-24E9-48EC-8F65-B1EB6509BE61}" srcOrd="2" destOrd="0" parTransId="{5541C2BF-3B62-41B8-9CFC-4CB1B7E10814}" sibTransId="{64FDE0F4-6F79-432A-AA60-3BC888E00573}"/>
    <dgm:cxn modelId="{42080511-B14E-4A7A-B264-14B905780FCC}" type="presOf" srcId="{B84CAA9A-B530-49D6-AF82-76BCC25A9652}" destId="{5CF612C9-3C74-4A04-BB15-15A87DFEDF9F}" srcOrd="0" destOrd="0" presId="urn:microsoft.com/office/officeart/2005/8/layout/lProcess2"/>
    <dgm:cxn modelId="{5D64323E-392A-42D3-81DA-0CA191D768A2}" srcId="{4180A765-91CE-47C6-B43E-B8C60B3F2D5A}" destId="{D6C7A5E2-9232-4209-87F7-0E800ED30F7B}" srcOrd="1" destOrd="0" parTransId="{0A6A9337-1684-423F-983F-73DD153CF33C}" sibTransId="{7506ADE5-C9B7-4096-A4A8-3B693774A78B}"/>
    <dgm:cxn modelId="{F6B6C4F5-4089-4D50-95EC-ACB7D42D1A40}" type="presOf" srcId="{F3A23986-460D-4CBB-97ED-E2A300851BAF}" destId="{E9EFDB53-4040-436B-A2A0-301875B6CFAA}" srcOrd="0" destOrd="0" presId="urn:microsoft.com/office/officeart/2005/8/layout/lProcess2"/>
    <dgm:cxn modelId="{5C6C7D0A-A5CC-47FE-9C82-2761E5A924D8}" type="presOf" srcId="{4B1F491D-6128-4A0B-8A16-8AB97E6FBEC8}" destId="{52AB10E9-F658-4E3A-95EA-E849E23DC194}" srcOrd="0" destOrd="0" presId="urn:microsoft.com/office/officeart/2005/8/layout/lProcess2"/>
    <dgm:cxn modelId="{C2532044-81A0-48FA-A8D0-4A5C7BA240E5}" srcId="{4180A765-91CE-47C6-B43E-B8C60B3F2D5A}" destId="{4B1F491D-6128-4A0B-8A16-8AB97E6FBEC8}" srcOrd="0" destOrd="0" parTransId="{8BA556B1-25FC-4499-A740-860FBB347F18}" sibTransId="{596B4AC1-3EE6-4CF2-B28A-6BE3979CC1C0}"/>
    <dgm:cxn modelId="{B1EE833E-CDC1-4FAC-8FD3-8242CE88006B}" type="presOf" srcId="{A44DE19C-24D0-4FED-8186-2D93EED489EF}" destId="{4BFC4E47-DCCD-4CBD-BC60-26541298A234}" srcOrd="0" destOrd="0" presId="urn:microsoft.com/office/officeart/2005/8/layout/lProcess2"/>
    <dgm:cxn modelId="{51126C38-A61A-4C5E-AF7B-76ACAC4893EF}" srcId="{605D0C74-153E-4ACE-BB16-3E55C262F168}" destId="{4180A765-91CE-47C6-B43E-B8C60B3F2D5A}" srcOrd="0" destOrd="0" parTransId="{FB3E55EC-5F9D-45F6-AB9A-5C0E8E75885E}" sibTransId="{B51DB02B-9627-4868-80D0-B5763BA90A1A}"/>
    <dgm:cxn modelId="{4E6DFE62-C532-41A5-8C68-2CE4DCBF71C7}" type="presOf" srcId="{4180A765-91CE-47C6-B43E-B8C60B3F2D5A}" destId="{D8789DF7-7A07-48E9-998C-2F68EEE09F68}" srcOrd="0" destOrd="0" presId="urn:microsoft.com/office/officeart/2005/8/layout/lProcess2"/>
    <dgm:cxn modelId="{BFFC5F54-D98F-4706-A46C-DC46EBFD28B3}" srcId="{4180A765-91CE-47C6-B43E-B8C60B3F2D5A}" destId="{F3A23986-460D-4CBB-97ED-E2A300851BAF}" srcOrd="2" destOrd="0" parTransId="{6D733D3D-34A8-4789-AC50-290721EAAD36}" sibTransId="{F8F4C139-6E63-4C3D-B3B8-85A7089FD0DE}"/>
    <dgm:cxn modelId="{E5D3420E-A6C9-4B09-B1F5-E2D1B5F07B12}" srcId="{605D0C74-153E-4ACE-BB16-3E55C262F168}" destId="{A44DE19C-24D0-4FED-8186-2D93EED489EF}" srcOrd="1" destOrd="0" parTransId="{9CFC1F84-5290-4E61-8AB4-3C4237014A3F}" sibTransId="{91B6D246-90C3-41E1-8B34-98A7F1740980}"/>
    <dgm:cxn modelId="{8057026B-9112-4D4C-909D-678DBF7F1407}" type="presOf" srcId="{2C6DFD32-24E9-48EC-8F65-B1EB6509BE61}" destId="{BE0AE2B1-3905-43A9-B99B-32AC425D4B4E}" srcOrd="0" destOrd="0" presId="urn:microsoft.com/office/officeart/2005/8/layout/lProcess2"/>
    <dgm:cxn modelId="{CE5DE513-CE91-4E6C-B924-1F8514877EEA}" srcId="{2C6DFD32-24E9-48EC-8F65-B1EB6509BE61}" destId="{2587E59E-FD82-4EE9-9238-C5A2B9265880}" srcOrd="1" destOrd="0" parTransId="{B174A630-0E00-4673-98AF-D49120F7FA13}" sibTransId="{04B87712-F5D9-4A2F-ACA0-5DC11E699935}"/>
    <dgm:cxn modelId="{03026F26-2044-40A0-BB4C-939BCA32DE26}" srcId="{2C6DFD32-24E9-48EC-8F65-B1EB6509BE61}" destId="{D7B9341C-F549-4323-A468-EF7EFECCED23}" srcOrd="0" destOrd="0" parTransId="{4C7363D8-1C02-4EE7-8963-05432676CC12}" sibTransId="{637591AA-95E2-4785-8E95-AE73FD50A34E}"/>
    <dgm:cxn modelId="{452C689B-EFBC-480F-A952-27C97B040B30}" srcId="{A44DE19C-24D0-4FED-8186-2D93EED489EF}" destId="{B84CAA9A-B530-49D6-AF82-76BCC25A9652}" srcOrd="1" destOrd="0" parTransId="{68F5D2ED-CC3C-4EB0-BB29-D46E540D9A09}" sibTransId="{3E0688E3-C1D9-4593-BF18-659EF05A8980}"/>
    <dgm:cxn modelId="{C9C1011A-FF18-4EFE-89B7-45151C5637FF}" type="presOf" srcId="{605D0C74-153E-4ACE-BB16-3E55C262F168}" destId="{379F80FE-77B1-420D-B612-716DF434B3ED}" srcOrd="0" destOrd="0" presId="urn:microsoft.com/office/officeart/2005/8/layout/lProcess2"/>
    <dgm:cxn modelId="{E381F98E-7346-4399-92F9-0721AAC0D374}" type="presOf" srcId="{4180A765-91CE-47C6-B43E-B8C60B3F2D5A}" destId="{D7AA9E9E-FA56-4441-BD7B-DEE44BAC7053}" srcOrd="1" destOrd="0" presId="urn:microsoft.com/office/officeart/2005/8/layout/lProcess2"/>
    <dgm:cxn modelId="{78DAFC22-0EBA-4E28-BE07-E5D6DEC2AB1C}" srcId="{4180A765-91CE-47C6-B43E-B8C60B3F2D5A}" destId="{73FF6D7A-AB8F-43ED-90C0-DDE041335E3D}" srcOrd="3" destOrd="0" parTransId="{EAB62A16-8AC6-4F58-9148-DFD296CB79D8}" sibTransId="{A1250FFA-8EAD-4A97-803C-17D3F40BDACC}"/>
    <dgm:cxn modelId="{3D8109F8-D789-4407-8B22-4AF6ACBB0CF0}" type="presOf" srcId="{2C6DFD32-24E9-48EC-8F65-B1EB6509BE61}" destId="{4C80CBE1-379A-4730-A91D-6C5E974CF26B}" srcOrd="1" destOrd="0" presId="urn:microsoft.com/office/officeart/2005/8/layout/lProcess2"/>
    <dgm:cxn modelId="{F86B2BD1-2543-401B-881B-F5D37F7F5710}" type="presOf" srcId="{D6C7A5E2-9232-4209-87F7-0E800ED30F7B}" destId="{75029526-ACA9-4919-B4FD-F78223EE6ED9}" srcOrd="0" destOrd="0" presId="urn:microsoft.com/office/officeart/2005/8/layout/lProcess2"/>
    <dgm:cxn modelId="{61DC9049-806A-4412-8A0D-ACC5CFD335B2}" type="presParOf" srcId="{379F80FE-77B1-420D-B612-716DF434B3ED}" destId="{1199B411-5238-47A7-BF28-961553820902}" srcOrd="0" destOrd="0" presId="urn:microsoft.com/office/officeart/2005/8/layout/lProcess2"/>
    <dgm:cxn modelId="{CE2E6DE6-B00B-47F8-9AD4-324643922CC3}" type="presParOf" srcId="{1199B411-5238-47A7-BF28-961553820902}" destId="{D8789DF7-7A07-48E9-998C-2F68EEE09F68}" srcOrd="0" destOrd="0" presId="urn:microsoft.com/office/officeart/2005/8/layout/lProcess2"/>
    <dgm:cxn modelId="{D2E4F6D5-38D1-46BD-9B57-E479B9095DF0}" type="presParOf" srcId="{1199B411-5238-47A7-BF28-961553820902}" destId="{D7AA9E9E-FA56-4441-BD7B-DEE44BAC7053}" srcOrd="1" destOrd="0" presId="urn:microsoft.com/office/officeart/2005/8/layout/lProcess2"/>
    <dgm:cxn modelId="{9BA1C312-5B50-47E3-BB43-67338952875E}" type="presParOf" srcId="{1199B411-5238-47A7-BF28-961553820902}" destId="{8EE6D77C-C487-4B1D-96BC-22DC92EBA089}" srcOrd="2" destOrd="0" presId="urn:microsoft.com/office/officeart/2005/8/layout/lProcess2"/>
    <dgm:cxn modelId="{44B432EE-B302-47EF-B066-40404644878C}" type="presParOf" srcId="{8EE6D77C-C487-4B1D-96BC-22DC92EBA089}" destId="{6728FC00-1883-4D10-93FF-01E8967C1E79}" srcOrd="0" destOrd="0" presId="urn:microsoft.com/office/officeart/2005/8/layout/lProcess2"/>
    <dgm:cxn modelId="{B82CF8C2-9250-46BE-90FA-2890C8A1B6DD}" type="presParOf" srcId="{6728FC00-1883-4D10-93FF-01E8967C1E79}" destId="{52AB10E9-F658-4E3A-95EA-E849E23DC194}" srcOrd="0" destOrd="0" presId="urn:microsoft.com/office/officeart/2005/8/layout/lProcess2"/>
    <dgm:cxn modelId="{81FEBE35-AAEC-453A-BE29-3544B4E2791E}" type="presParOf" srcId="{6728FC00-1883-4D10-93FF-01E8967C1E79}" destId="{F9022159-516E-4193-B210-4EBB56751E94}" srcOrd="1" destOrd="0" presId="urn:microsoft.com/office/officeart/2005/8/layout/lProcess2"/>
    <dgm:cxn modelId="{51B884B9-79AF-4FA8-9376-6B64817B85EF}" type="presParOf" srcId="{6728FC00-1883-4D10-93FF-01E8967C1E79}" destId="{75029526-ACA9-4919-B4FD-F78223EE6ED9}" srcOrd="2" destOrd="0" presId="urn:microsoft.com/office/officeart/2005/8/layout/lProcess2"/>
    <dgm:cxn modelId="{C148FFA8-5285-49E3-9D21-C4C5F515C534}" type="presParOf" srcId="{6728FC00-1883-4D10-93FF-01E8967C1E79}" destId="{C116AAA8-FB0B-4733-AD94-1BA6987D1C3E}" srcOrd="3" destOrd="0" presId="urn:microsoft.com/office/officeart/2005/8/layout/lProcess2"/>
    <dgm:cxn modelId="{343B01AB-419A-4B90-8489-0925EFBDDEE0}" type="presParOf" srcId="{6728FC00-1883-4D10-93FF-01E8967C1E79}" destId="{E9EFDB53-4040-436B-A2A0-301875B6CFAA}" srcOrd="4" destOrd="0" presId="urn:microsoft.com/office/officeart/2005/8/layout/lProcess2"/>
    <dgm:cxn modelId="{F1303204-C193-4FE8-9428-64D12D2991D1}" type="presParOf" srcId="{6728FC00-1883-4D10-93FF-01E8967C1E79}" destId="{BE46EE01-F628-4984-B98C-3EB88048B908}" srcOrd="5" destOrd="0" presId="urn:microsoft.com/office/officeart/2005/8/layout/lProcess2"/>
    <dgm:cxn modelId="{1FF4BE5A-68E8-4AB7-97A9-5D23984C51A5}" type="presParOf" srcId="{6728FC00-1883-4D10-93FF-01E8967C1E79}" destId="{45A9831A-7AFB-4302-8DC1-B3637AC41140}" srcOrd="6" destOrd="0" presId="urn:microsoft.com/office/officeart/2005/8/layout/lProcess2"/>
    <dgm:cxn modelId="{20D4982C-923C-47E5-AA39-5FA6825032E3}" type="presParOf" srcId="{379F80FE-77B1-420D-B612-716DF434B3ED}" destId="{A9CBF7D4-67BC-434F-8FCF-08F7C9E0D3B4}" srcOrd="1" destOrd="0" presId="urn:microsoft.com/office/officeart/2005/8/layout/lProcess2"/>
    <dgm:cxn modelId="{E6254EBC-D521-4FDD-B524-85AAE01F4E91}" type="presParOf" srcId="{379F80FE-77B1-420D-B612-716DF434B3ED}" destId="{7220AA2E-C816-4AC3-8386-CB3A3C8D5ED1}" srcOrd="2" destOrd="0" presId="urn:microsoft.com/office/officeart/2005/8/layout/lProcess2"/>
    <dgm:cxn modelId="{CEC3E476-9E72-47F3-8887-D4ECBE06B7BF}" type="presParOf" srcId="{7220AA2E-C816-4AC3-8386-CB3A3C8D5ED1}" destId="{4BFC4E47-DCCD-4CBD-BC60-26541298A234}" srcOrd="0" destOrd="0" presId="urn:microsoft.com/office/officeart/2005/8/layout/lProcess2"/>
    <dgm:cxn modelId="{A2382AD4-483B-4F60-BFB7-322A87B81207}" type="presParOf" srcId="{7220AA2E-C816-4AC3-8386-CB3A3C8D5ED1}" destId="{80C28E51-4A3E-4D51-B643-EE92E3ED064E}" srcOrd="1" destOrd="0" presId="urn:microsoft.com/office/officeart/2005/8/layout/lProcess2"/>
    <dgm:cxn modelId="{5DAB730D-ACC7-4182-A511-8B5BD91C9A51}" type="presParOf" srcId="{7220AA2E-C816-4AC3-8386-CB3A3C8D5ED1}" destId="{5D90F59C-510D-4559-BFA7-04CB66EDCC61}" srcOrd="2" destOrd="0" presId="urn:microsoft.com/office/officeart/2005/8/layout/lProcess2"/>
    <dgm:cxn modelId="{9BF03ED5-BE9F-4419-B753-3857CB52E21B}" type="presParOf" srcId="{5D90F59C-510D-4559-BFA7-04CB66EDCC61}" destId="{6834610F-BB0A-49D8-B53B-FD3B38503B1D}" srcOrd="0" destOrd="0" presId="urn:microsoft.com/office/officeart/2005/8/layout/lProcess2"/>
    <dgm:cxn modelId="{0165947C-4ADA-4EF7-9F95-8E8FED77D145}" type="presParOf" srcId="{6834610F-BB0A-49D8-B53B-FD3B38503B1D}" destId="{CDBB2428-F110-43AE-8DC5-121F94BF7F03}" srcOrd="0" destOrd="0" presId="urn:microsoft.com/office/officeart/2005/8/layout/lProcess2"/>
    <dgm:cxn modelId="{771E20F1-FD5F-4F30-9D45-43BB793D7DD7}" type="presParOf" srcId="{6834610F-BB0A-49D8-B53B-FD3B38503B1D}" destId="{0325D369-3E64-42CB-8E3D-DE62FB9BBBF1}" srcOrd="1" destOrd="0" presId="urn:microsoft.com/office/officeart/2005/8/layout/lProcess2"/>
    <dgm:cxn modelId="{55010C09-BA22-4861-941B-9C12514358BA}" type="presParOf" srcId="{6834610F-BB0A-49D8-B53B-FD3B38503B1D}" destId="{5CF612C9-3C74-4A04-BB15-15A87DFEDF9F}" srcOrd="2" destOrd="0" presId="urn:microsoft.com/office/officeart/2005/8/layout/lProcess2"/>
    <dgm:cxn modelId="{346143BF-FC30-47C9-A206-1B07732D840C}" type="presParOf" srcId="{379F80FE-77B1-420D-B612-716DF434B3ED}" destId="{F2E50D4E-E408-4EF6-BB36-4101042059BC}" srcOrd="3" destOrd="0" presId="urn:microsoft.com/office/officeart/2005/8/layout/lProcess2"/>
    <dgm:cxn modelId="{2B0611FD-0DEF-4162-8AB7-B5EEB8E5D9CD}" type="presParOf" srcId="{379F80FE-77B1-420D-B612-716DF434B3ED}" destId="{6AC6B6B8-2AB9-4A16-A381-6B8239D33C76}" srcOrd="4" destOrd="0" presId="urn:microsoft.com/office/officeart/2005/8/layout/lProcess2"/>
    <dgm:cxn modelId="{88AD0311-999E-468D-8FE4-1E84CA06A478}" type="presParOf" srcId="{6AC6B6B8-2AB9-4A16-A381-6B8239D33C76}" destId="{BE0AE2B1-3905-43A9-B99B-32AC425D4B4E}" srcOrd="0" destOrd="0" presId="urn:microsoft.com/office/officeart/2005/8/layout/lProcess2"/>
    <dgm:cxn modelId="{35BC2741-BBF9-4CEE-9227-8EC3619B15AC}" type="presParOf" srcId="{6AC6B6B8-2AB9-4A16-A381-6B8239D33C76}" destId="{4C80CBE1-379A-4730-A91D-6C5E974CF26B}" srcOrd="1" destOrd="0" presId="urn:microsoft.com/office/officeart/2005/8/layout/lProcess2"/>
    <dgm:cxn modelId="{F8FAE0AA-5E62-49C3-9CCC-18D3A17BF1BF}" type="presParOf" srcId="{6AC6B6B8-2AB9-4A16-A381-6B8239D33C76}" destId="{AF6EC7F4-71B2-4896-8FA0-FEC74C83AAE9}" srcOrd="2" destOrd="0" presId="urn:microsoft.com/office/officeart/2005/8/layout/lProcess2"/>
    <dgm:cxn modelId="{CFE51FC3-1379-426B-94DA-3300FF06CCFE}" type="presParOf" srcId="{AF6EC7F4-71B2-4896-8FA0-FEC74C83AAE9}" destId="{9FCABE2B-7395-48EC-99EE-032F359A719B}" srcOrd="0" destOrd="0" presId="urn:microsoft.com/office/officeart/2005/8/layout/lProcess2"/>
    <dgm:cxn modelId="{8C8F7D7F-3B4B-4243-B786-8F144D1B5F23}" type="presParOf" srcId="{9FCABE2B-7395-48EC-99EE-032F359A719B}" destId="{0AAA7D37-5331-459D-AAEC-667B920972A2}" srcOrd="0" destOrd="0" presId="urn:microsoft.com/office/officeart/2005/8/layout/lProcess2"/>
    <dgm:cxn modelId="{7D48EED8-8771-4AD1-9AD8-58909DB1EB8B}" type="presParOf" srcId="{9FCABE2B-7395-48EC-99EE-032F359A719B}" destId="{2BB49996-4C46-40F0-A0E5-DED9EAB30325}" srcOrd="1" destOrd="0" presId="urn:microsoft.com/office/officeart/2005/8/layout/lProcess2"/>
    <dgm:cxn modelId="{C38AC585-1359-4F4A-AC72-8210F784BCB2}" type="presParOf" srcId="{9FCABE2B-7395-48EC-99EE-032F359A719B}" destId="{9F02BF12-638C-4606-8B30-9A7C9ED4BFE3}" srcOrd="2" destOrd="0" presId="urn:microsoft.com/office/officeart/2005/8/layout/lProcess2"/>
    <dgm:cxn modelId="{10848A0C-A614-48A0-A558-BB3554E916A5}" type="presParOf" srcId="{9FCABE2B-7395-48EC-99EE-032F359A719B}" destId="{FC542BB5-EEDF-4099-ADF9-2EFBA4DEFCFE}" srcOrd="3" destOrd="0" presId="urn:microsoft.com/office/officeart/2005/8/layout/lProcess2"/>
    <dgm:cxn modelId="{4CCAD5FC-7DBC-47D3-9D85-5CB3E010FBA5}" type="presParOf" srcId="{9FCABE2B-7395-48EC-99EE-032F359A719B}" destId="{7693F658-3070-427E-A5FD-A949C201139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89DF7-7A07-48E9-998C-2F68EEE09F68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IHO-ECDIS</a:t>
          </a:r>
          <a:endParaRPr lang="de-DE" sz="36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744" y="0"/>
        <a:ext cx="1934765" cy="1219200"/>
      </dsp:txXfrm>
    </dsp:sp>
    <dsp:sp modelId="{52AB10E9-F658-4E3A-95EA-E849E23DC194}">
      <dsp:nvSpPr>
        <dsp:cNvPr id="0" name=""/>
        <dsp:cNvSpPr/>
      </dsp:nvSpPr>
      <dsp:spPr>
        <a:xfrm>
          <a:off x="167675" y="1167904"/>
          <a:ext cx="15478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NPUB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Prod</a:t>
          </a: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Specs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185015" y="1185244"/>
        <a:ext cx="1513132" cy="557358"/>
      </dsp:txXfrm>
    </dsp:sp>
    <dsp:sp modelId="{75029526-ACA9-4919-B4FD-F78223EE6ED9}">
      <dsp:nvSpPr>
        <dsp:cNvPr id="0" name=""/>
        <dsp:cNvSpPr/>
      </dsp:nvSpPr>
      <dsp:spPr>
        <a:xfrm>
          <a:off x="194220" y="1902420"/>
          <a:ext cx="15478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S-100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contributions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211560" y="1919760"/>
        <a:ext cx="1513132" cy="557358"/>
      </dsp:txXfrm>
    </dsp:sp>
    <dsp:sp modelId="{E9EFDB53-4040-436B-A2A0-301875B6CFAA}">
      <dsp:nvSpPr>
        <dsp:cNvPr id="0" name=""/>
        <dsp:cNvSpPr/>
      </dsp:nvSpPr>
      <dsp:spPr>
        <a:xfrm>
          <a:off x="194220" y="2585541"/>
          <a:ext cx="15478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Portrayal</a:t>
          </a: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issues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211560" y="2602881"/>
        <a:ext cx="1513132" cy="557358"/>
      </dsp:txXfrm>
    </dsp:sp>
    <dsp:sp modelId="{45A9831A-7AFB-4302-8DC1-B3637AC41140}">
      <dsp:nvSpPr>
        <dsp:cNvPr id="0" name=""/>
        <dsp:cNvSpPr/>
      </dsp:nvSpPr>
      <dsp:spPr>
        <a:xfrm>
          <a:off x="194220" y="3268662"/>
          <a:ext cx="1547812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Data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quality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211560" y="3286002"/>
        <a:ext cx="1513132" cy="557358"/>
      </dsp:txXfrm>
    </dsp:sp>
    <dsp:sp modelId="{4BFC4E47-DCCD-4CBD-BC60-26541298A234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IMO</a:t>
          </a:r>
          <a:endParaRPr lang="de-DE" sz="3600" kern="1200" dirty="0"/>
        </a:p>
      </dsp:txBody>
      <dsp:txXfrm>
        <a:off x="2080617" y="0"/>
        <a:ext cx="1934765" cy="1219200"/>
      </dsp:txXfrm>
    </dsp:sp>
    <dsp:sp modelId="{CDBB2428-F110-43AE-8DC5-121F94BF7F03}">
      <dsp:nvSpPr>
        <dsp:cNvPr id="0" name=""/>
        <dsp:cNvSpPr/>
      </dsp:nvSpPr>
      <dsp:spPr>
        <a:xfrm>
          <a:off x="2274093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MSP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2309982" y="1256279"/>
        <a:ext cx="1476034" cy="1153573"/>
      </dsp:txXfrm>
    </dsp:sp>
    <dsp:sp modelId="{5CF612C9-3C74-4A04-BB15-15A87DFEDF9F}">
      <dsp:nvSpPr>
        <dsp:cNvPr id="0" name=""/>
        <dsp:cNvSpPr/>
      </dsp:nvSpPr>
      <dsp:spPr>
        <a:xfrm>
          <a:off x="2274093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Harmonised</a:t>
          </a: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display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2309982" y="2670146"/>
        <a:ext cx="1476034" cy="1153573"/>
      </dsp:txXfrm>
    </dsp:sp>
    <dsp:sp modelId="{BE0AE2B1-3905-43A9-B99B-32AC425D4B4E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IHO </a:t>
          </a:r>
          <a:r>
            <a:rPr lang="de-DE" sz="3600" kern="1200" dirty="0" err="1" smtClean="0"/>
            <a:t>others</a:t>
          </a:r>
          <a:endParaRPr lang="de-DE" sz="3600" kern="1200" dirty="0"/>
        </a:p>
      </dsp:txBody>
      <dsp:txXfrm>
        <a:off x="4160490" y="0"/>
        <a:ext cx="1934765" cy="1219200"/>
      </dsp:txXfrm>
    </dsp:sp>
    <dsp:sp modelId="{0AAA7D37-5331-459D-AAEC-667B920972A2}">
      <dsp:nvSpPr>
        <dsp:cNvPr id="0" name=""/>
        <dsp:cNvSpPr/>
      </dsp:nvSpPr>
      <dsp:spPr>
        <a:xfrm>
          <a:off x="4353966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Resolutions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4377351" y="1242932"/>
        <a:ext cx="1501042" cy="751643"/>
      </dsp:txXfrm>
    </dsp:sp>
    <dsp:sp modelId="{9F02BF12-638C-4606-8B30-9A7C9ED4BFE3}">
      <dsp:nvSpPr>
        <dsp:cNvPr id="0" name=""/>
        <dsp:cNvSpPr/>
      </dsp:nvSpPr>
      <dsp:spPr>
        <a:xfrm>
          <a:off x="4353966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accent4">
                  <a:lumMod val="10000"/>
                </a:schemeClr>
              </a:solidFill>
            </a:rPr>
            <a:t>Polar </a:t>
          </a: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code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4377351" y="2164178"/>
        <a:ext cx="1501042" cy="751643"/>
      </dsp:txXfrm>
    </dsp:sp>
    <dsp:sp modelId="{7693F658-3070-427E-A5FD-A949C201139A}">
      <dsp:nvSpPr>
        <dsp:cNvPr id="0" name=""/>
        <dsp:cNvSpPr/>
      </dsp:nvSpPr>
      <dsp:spPr>
        <a:xfrm>
          <a:off x="4353966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>
              <a:solidFill>
                <a:schemeClr val="accent4">
                  <a:lumMod val="10000"/>
                </a:schemeClr>
              </a:solidFill>
            </a:rPr>
            <a:t>Specifications</a:t>
          </a:r>
          <a:endParaRPr lang="de-DE" sz="1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4377351" y="3085424"/>
        <a:ext cx="1501042" cy="75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13C19D-616B-4825-9EB6-56DA06C3057A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917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3425"/>
            <a:ext cx="4884738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643517"/>
            <a:ext cx="4890665" cy="439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4EA165E-E13C-4250-8114-216904C5A381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9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1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0782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88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5946" y="2564904"/>
            <a:ext cx="6400800" cy="31639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44" name="Picture 43" descr="IHO Colour-transparent-small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644" y="730504"/>
            <a:ext cx="1000132" cy="132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42" y="277813"/>
            <a:ext cx="74295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1600200"/>
            <a:ext cx="7488237" cy="4530725"/>
          </a:xfrm>
        </p:spPr>
        <p:txBody>
          <a:bodyPr/>
          <a:lstStyle>
            <a:lvl1pPr marL="363538" indent="-363538">
              <a:defRPr/>
            </a:lvl1pPr>
            <a:lvl2pPr marL="538163" indent="-174625">
              <a:defRPr/>
            </a:lvl2pPr>
            <a:lvl3pPr marL="901700" indent="-185738">
              <a:defRPr/>
            </a:lvl3pPr>
            <a:lvl4pPr marL="1077913" indent="-176213">
              <a:defRPr/>
            </a:lvl4pPr>
            <a:lvl5pPr marL="1252538" indent="-1746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6671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00200"/>
            <a:ext cx="366871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3C68-0E8A-4B98-9AFB-4933B3CA228F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8777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37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87783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4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5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6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7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8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9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0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1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2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3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4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5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79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4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87808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09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0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1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2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81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1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781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277813"/>
            <a:ext cx="74295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58781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00200"/>
            <a:ext cx="7488237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 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A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19" grpId="0" uiExpand="1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450850" indent="-4508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"/>
        <a:defRPr sz="3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2230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01700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166813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338263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54" descr="full colour_crest_vector_merg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04664"/>
            <a:ext cx="1872208" cy="24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43608" y="2983885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Nautical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Provision </a:t>
            </a:r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  <a:p>
            <a:pPr algn="ctr"/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IHO Strategic Plan</a:t>
            </a:r>
            <a:endParaRPr lang="fr-FR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NIPWG2, Monaco, March 2016</a:t>
            </a:r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639033" y="6048727"/>
            <a:ext cx="5865934" cy="31547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Mr. Jens Schröder-Fürstenberg (NIPWG Chair)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NIPWG </a:t>
            </a:r>
            <a:r>
              <a:rPr lang="de-DE" dirty="0" err="1" smtClean="0"/>
              <a:t>objectives</a:t>
            </a:r>
            <a:r>
              <a:rPr lang="de-DE" dirty="0" smtClean="0"/>
              <a:t> (</a:t>
            </a:r>
            <a:r>
              <a:rPr lang="de-DE" dirty="0" err="1" smtClean="0"/>
              <a:t>ToR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effectLst/>
              </a:rPr>
              <a:t>a) To </a:t>
            </a:r>
            <a:r>
              <a:rPr lang="en-US" sz="2400" dirty="0">
                <a:effectLst/>
              </a:rPr>
              <a:t>develop and maintain guidance, resolutions and specifications in order to provide </a:t>
            </a:r>
            <a:r>
              <a:rPr lang="en-US" sz="2400" dirty="0" smtClean="0">
                <a:effectLst/>
              </a:rPr>
              <a:t>shipboard </a:t>
            </a:r>
            <a:r>
              <a:rPr lang="en-US" sz="2400" dirty="0">
                <a:effectLst/>
              </a:rPr>
              <a:t>users the necessary and </a:t>
            </a:r>
            <a:r>
              <a:rPr lang="en-US" sz="2400" dirty="0" smtClean="0">
                <a:effectLst/>
              </a:rPr>
              <a:t>up-to-date </a:t>
            </a:r>
            <a:r>
              <a:rPr lang="en-US" sz="2400" dirty="0">
                <a:effectLst/>
              </a:rPr>
              <a:t>information in a timely manner to allow </a:t>
            </a:r>
            <a:r>
              <a:rPr lang="en-US" sz="2400" dirty="0" smtClean="0">
                <a:effectLst/>
              </a:rPr>
              <a:t>for </a:t>
            </a:r>
            <a:r>
              <a:rPr lang="en-US" sz="2400" dirty="0">
                <a:effectLst/>
              </a:rPr>
              <a:t>the planning of a safe route for the intended voyage and the safeguarding of </a:t>
            </a:r>
            <a:r>
              <a:rPr lang="en-US" sz="2400" dirty="0" smtClean="0">
                <a:effectLst/>
              </a:rPr>
              <a:t>the ship’s </a:t>
            </a:r>
            <a:r>
              <a:rPr lang="en-US" sz="2400" dirty="0">
                <a:effectLst/>
              </a:rPr>
              <a:t>navigation throughout the voyage;</a:t>
            </a:r>
          </a:p>
          <a:p>
            <a:r>
              <a:rPr lang="en-US" sz="2400" dirty="0">
                <a:effectLst/>
              </a:rPr>
              <a:t>b</a:t>
            </a:r>
            <a:r>
              <a:rPr lang="en-US" sz="2400" dirty="0" smtClean="0">
                <a:effectLst/>
              </a:rPr>
              <a:t>) To </a:t>
            </a:r>
            <a:r>
              <a:rPr lang="en-US" sz="2400" dirty="0">
                <a:effectLst/>
              </a:rPr>
              <a:t>support the development and </a:t>
            </a:r>
            <a:r>
              <a:rPr lang="en-US" sz="2400" dirty="0" smtClean="0">
                <a:effectLst/>
              </a:rPr>
              <a:t>maintenance </a:t>
            </a:r>
            <a:r>
              <a:rPr lang="en-US" sz="2400" dirty="0">
                <a:effectLst/>
              </a:rPr>
              <a:t>of related specifications in liaison with </a:t>
            </a:r>
            <a:r>
              <a:rPr lang="en-US" sz="2400" dirty="0" smtClean="0">
                <a:effectLst/>
              </a:rPr>
              <a:t>the relevant </a:t>
            </a:r>
            <a:r>
              <a:rPr lang="en-US" sz="2400" dirty="0">
                <a:effectLst/>
              </a:rPr>
              <a:t>IHO bodies and </a:t>
            </a:r>
            <a:r>
              <a:rPr lang="en-US" sz="2400" dirty="0" smtClean="0">
                <a:effectLst/>
              </a:rPr>
              <a:t>non-IHO </a:t>
            </a:r>
            <a:r>
              <a:rPr lang="en-US" sz="2400" dirty="0">
                <a:effectLst/>
              </a:rPr>
              <a:t>entities;</a:t>
            </a:r>
          </a:p>
          <a:p>
            <a:r>
              <a:rPr lang="en-US" sz="2400" dirty="0">
                <a:effectLst/>
              </a:rPr>
              <a:t>c</a:t>
            </a:r>
            <a:r>
              <a:rPr lang="en-US" sz="2400" dirty="0" smtClean="0">
                <a:effectLst/>
              </a:rPr>
              <a:t>) To </a:t>
            </a:r>
            <a:r>
              <a:rPr lang="en-US" sz="2400" dirty="0">
                <a:effectLst/>
              </a:rPr>
              <a:t>monitor the evolution of the requirements and regulations of marine navigation.</a:t>
            </a:r>
          </a:p>
          <a:p>
            <a:r>
              <a:rPr lang="en-US" sz="2400" dirty="0">
                <a:effectLst/>
              </a:rPr>
              <a:t>d</a:t>
            </a:r>
            <a:r>
              <a:rPr lang="en-US" sz="2400" dirty="0" smtClean="0">
                <a:effectLst/>
              </a:rPr>
              <a:t>) To </a:t>
            </a:r>
            <a:r>
              <a:rPr lang="en-US" sz="2400" dirty="0">
                <a:effectLst/>
              </a:rPr>
              <a:t>develop and maintain the relevant IHO publications for which the WG is </a:t>
            </a:r>
            <a:r>
              <a:rPr lang="en-US" sz="2400" dirty="0" smtClean="0">
                <a:effectLst/>
              </a:rPr>
              <a:t>responsible</a:t>
            </a:r>
            <a:endParaRPr lang="en-US" sz="2400" dirty="0">
              <a:effectLst/>
            </a:endParaRP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536042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NIPWG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8754110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9902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HO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IHO</Template>
  <TotalTime>0</TotalTime>
  <Words>155</Words>
  <Application>Microsoft Office PowerPoint</Application>
  <PresentationFormat>Bildschirmpräsentation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IHO</vt:lpstr>
      <vt:lpstr>PowerPoint-Präsentation</vt:lpstr>
      <vt:lpstr>NIPWG objectives (ToR)</vt:lpstr>
      <vt:lpstr>NIPWG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Ward</dc:creator>
  <cp:lastModifiedBy>Jens Schröder-Fürstenberg</cp:lastModifiedBy>
  <cp:revision>244</cp:revision>
  <cp:lastPrinted>2014-11-07T06:26:45Z</cp:lastPrinted>
  <dcterms:created xsi:type="dcterms:W3CDTF">2011-04-02T10:53:07Z</dcterms:created>
  <dcterms:modified xsi:type="dcterms:W3CDTF">2016-03-15T10:18:18Z</dcterms:modified>
</cp:coreProperties>
</file>