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7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7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4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6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0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5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4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6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3539-800A-4888-9C3C-FB9BC9B77F4E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3374-FC5A-42C2-9436-E14711389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7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IALA </a:t>
            </a:r>
            <a:r>
              <a:rPr lang="en-GB" dirty="0" err="1" smtClean="0"/>
              <a:t>ENAV18</a:t>
            </a:r>
            <a:r>
              <a:rPr lang="en-GB" dirty="0" smtClean="0"/>
              <a:t> report to </a:t>
            </a:r>
            <a:r>
              <a:rPr lang="en-GB" dirty="0" err="1" smtClean="0"/>
              <a:t>NIPWG2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ENAV18</a:t>
            </a:r>
            <a:r>
              <a:rPr lang="en-GB" dirty="0" smtClean="0"/>
              <a:t> 14-18 March 2016</a:t>
            </a:r>
          </a:p>
          <a:p>
            <a:r>
              <a:rPr lang="en-GB" dirty="0" err="1" smtClean="0"/>
              <a:t>NIPWG2</a:t>
            </a:r>
            <a:r>
              <a:rPr lang="en-GB" dirty="0" smtClean="0"/>
              <a:t> 21-24 March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34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57748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S-100 change request  </a:t>
            </a:r>
            <a:r>
              <a:rPr lang="en-GB" sz="2400" dirty="0" smtClean="0"/>
              <a:t>(</a:t>
            </a:r>
            <a:r>
              <a:rPr lang="en-GB" sz="2400" dirty="0" err="1" smtClean="0"/>
              <a:t>NIPWG2</a:t>
            </a:r>
            <a:r>
              <a:rPr lang="en-GB" sz="2400" dirty="0" smtClean="0"/>
              <a:t>-35.1 Annex A)</a:t>
            </a:r>
          </a:p>
          <a:p>
            <a:pPr marL="0" lvl="1" indent="0">
              <a:buNone/>
            </a:pPr>
            <a:endParaRPr lang="en-GB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Display of Sector Lights</a:t>
            </a:r>
            <a:r>
              <a:rPr lang="en-GB" sz="2400" dirty="0" smtClean="0"/>
              <a:t> </a:t>
            </a:r>
            <a:endParaRPr lang="en-GB" sz="2400" dirty="0" smtClean="0"/>
          </a:p>
          <a:p>
            <a:pPr lvl="1"/>
            <a:r>
              <a:rPr lang="en-US" sz="2000" dirty="0" smtClean="0"/>
              <a:t>	</a:t>
            </a:r>
            <a:r>
              <a:rPr lang="en-US" sz="2400" dirty="0" smtClean="0"/>
              <a:t>Note to IALA Policy Advisory Panel (</a:t>
            </a:r>
            <a:r>
              <a:rPr lang="en-GB" sz="2400" dirty="0" err="1" smtClean="0"/>
              <a:t>NIPWG2</a:t>
            </a:r>
            <a:r>
              <a:rPr lang="en-GB" sz="2400" dirty="0" smtClean="0"/>
              <a:t>-35.1 Annex B)</a:t>
            </a:r>
            <a:endParaRPr lang="en-GB" sz="2400" dirty="0" smtClean="0"/>
          </a:p>
          <a:p>
            <a:endParaRPr lang="en-GB" sz="2800" dirty="0" smtClean="0"/>
          </a:p>
          <a:p>
            <a:r>
              <a:rPr lang="en-GB" sz="2800" dirty="0" smtClean="0"/>
              <a:t>Maritime Service Portfolios</a:t>
            </a:r>
          </a:p>
          <a:p>
            <a:pPr lvl="1"/>
            <a:r>
              <a:rPr lang="en-GB" sz="2400" dirty="0" smtClean="0"/>
              <a:t>Liaison note to IHO (</a:t>
            </a:r>
            <a:r>
              <a:rPr lang="en-GB" sz="2400" dirty="0" err="1" smtClean="0"/>
              <a:t>NIPWG2-35.2a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IALA paper to IMO (</a:t>
            </a:r>
            <a:r>
              <a:rPr lang="en-GB" sz="2400" dirty="0" err="1" smtClean="0"/>
              <a:t>MSC96</a:t>
            </a:r>
            <a:r>
              <a:rPr lang="en-GB" sz="2400" dirty="0" smtClean="0"/>
              <a:t>-23-7) (</a:t>
            </a:r>
            <a:r>
              <a:rPr lang="en-GB" sz="2400" dirty="0" err="1" smtClean="0"/>
              <a:t>NIPWG2-35.2b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Workshop in Lisbon:  24-26 May 2016 (</a:t>
            </a:r>
            <a:r>
              <a:rPr lang="en-GB" sz="2400" dirty="0" err="1" smtClean="0"/>
              <a:t>NIPWG2-35.2c</a:t>
            </a:r>
            <a:r>
              <a:rPr lang="en-GB" sz="2400" dirty="0" smtClean="0"/>
              <a:t>)</a:t>
            </a:r>
          </a:p>
          <a:p>
            <a:pPr marL="0" lvl="1" indent="0">
              <a:buNone/>
            </a:pPr>
            <a:endParaRPr lang="en-GB" sz="2400" dirty="0" smtClean="0"/>
          </a:p>
          <a:p>
            <a:r>
              <a:rPr lang="en-GB" sz="2800" dirty="0" smtClean="0"/>
              <a:t>Maritime Resource Names  </a:t>
            </a:r>
          </a:p>
          <a:p>
            <a:pPr lvl="1"/>
            <a:r>
              <a:rPr lang="en-GB" sz="2400" dirty="0" smtClean="0"/>
              <a:t>Note to IALA Policy Advisory Panel (</a:t>
            </a:r>
            <a:r>
              <a:rPr lang="en-GB" sz="2400" dirty="0" err="1" smtClean="0"/>
              <a:t>NIPWG2-39.1a</a:t>
            </a:r>
            <a:r>
              <a:rPr lang="en-GB" sz="2400" dirty="0" smtClean="0"/>
              <a:t>)</a:t>
            </a:r>
          </a:p>
          <a:p>
            <a:pPr lvl="1"/>
            <a:endParaRPr lang="en-GB" sz="2000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047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IALA ENAV18 report to NIPWG2</vt:lpstr>
      <vt:lpstr>PowerPoint Presentation</vt:lpstr>
    </vt:vector>
  </TitlesOfParts>
  <Company>The Authority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IALA ENAV18 report to NIPWG2</dc:title>
  <dc:creator>Hosken</dc:creator>
  <cp:lastModifiedBy>Hosken</cp:lastModifiedBy>
  <cp:revision>5</cp:revision>
  <dcterms:created xsi:type="dcterms:W3CDTF">2016-03-22T12:39:05Z</dcterms:created>
  <dcterms:modified xsi:type="dcterms:W3CDTF">2016-03-22T15:37:35Z</dcterms:modified>
</cp:coreProperties>
</file>