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98" r:id="rId2"/>
    <p:sldId id="257" r:id="rId3"/>
    <p:sldId id="300" r:id="rId4"/>
    <p:sldId id="284" r:id="rId5"/>
    <p:sldId id="270" r:id="rId6"/>
    <p:sldId id="302" r:id="rId7"/>
    <p:sldId id="285" r:id="rId8"/>
    <p:sldId id="303" r:id="rId9"/>
    <p:sldId id="304" r:id="rId10"/>
    <p:sldId id="287" r:id="rId11"/>
    <p:sldId id="288" r:id="rId12"/>
    <p:sldId id="289" r:id="rId13"/>
    <p:sldId id="290" r:id="rId14"/>
    <p:sldId id="286" r:id="rId15"/>
    <p:sldId id="291" r:id="rId16"/>
    <p:sldId id="292" r:id="rId17"/>
    <p:sldId id="293" r:id="rId18"/>
    <p:sldId id="294" r:id="rId19"/>
    <p:sldId id="295" r:id="rId20"/>
    <p:sldId id="296" r:id="rId21"/>
    <p:sldId id="301" r:id="rId22"/>
    <p:sldId id="299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55" autoAdjust="0"/>
  </p:normalViewPr>
  <p:slideViewPr>
    <p:cSldViewPr snapToGrid="0">
      <p:cViewPr varScale="1">
        <p:scale>
          <a:sx n="66" d="100"/>
          <a:sy n="66" d="100"/>
        </p:scale>
        <p:origin x="1264" y="48"/>
      </p:cViewPr>
      <p:guideLst>
        <p:guide orient="horz" pos="2160"/>
        <p:guide pos="2880"/>
        <p:guide orient="horz" pos="2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72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0BF09-FA71-41CE-9119-7266950D11E0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36A78-29F1-4E8F-AA93-BC20DECD2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557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50B4E-6377-4C86-B3D6-4F6002B67CBD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4CB95-1E34-4924-9AF1-985D8DE18A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373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21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93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53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92" y="4262816"/>
            <a:ext cx="3168352" cy="14743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96" y="297936"/>
            <a:ext cx="1397884" cy="3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9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47378" y="6107680"/>
            <a:ext cx="464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02293-E5FA-4598-8F26-BD6552EB90E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6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84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47378" y="6107680"/>
            <a:ext cx="464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02293-E5FA-4598-8F26-BD6552EB90E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01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47378" y="6107680"/>
            <a:ext cx="464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02293-E5FA-4598-8F26-BD6552EB90E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448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0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99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86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16F-D8CA-4D03-9C04-3D487D878EB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73B9-E957-4EF6-8E9F-A6ED336589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 txBox="1">
            <a:spLocks/>
          </p:cNvSpPr>
          <p:nvPr/>
        </p:nvSpPr>
        <p:spPr>
          <a:xfrm>
            <a:off x="928180" y="281752"/>
            <a:ext cx="4011952" cy="7014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baseline="30000" smtClean="0">
                <a:solidFill>
                  <a:schemeClr val="bg1">
                    <a:lumMod val="65000"/>
                  </a:schemeClr>
                </a:solidFill>
                <a:latin typeface="Myriad Pro Black" pitchFamily="34" charset="0"/>
              </a:rPr>
              <a:t>Contents</a:t>
            </a:r>
            <a:endParaRPr lang="ko-KR" altLang="en-US" sz="4800" b="1" baseline="30000" dirty="0">
              <a:solidFill>
                <a:schemeClr val="bg1">
                  <a:lumMod val="65000"/>
                </a:schemeClr>
              </a:solidFill>
              <a:latin typeface="Myriad Pro Black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96" y="297936"/>
            <a:ext cx="1397884" cy="330422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 userDrawn="1"/>
        </p:nvSpPr>
        <p:spPr>
          <a:xfrm>
            <a:off x="683568" y="6175261"/>
            <a:ext cx="1728192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224" y="5985793"/>
            <a:ext cx="1491543" cy="69407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378" y="6107680"/>
            <a:ext cx="464182" cy="365125"/>
          </a:xfrm>
        </p:spPr>
        <p:txBody>
          <a:bodyPr/>
          <a:lstStyle>
            <a:lvl1pPr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3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/>
          <p:cNvSpPr txBox="1">
            <a:spLocks/>
          </p:cNvSpPr>
          <p:nvPr/>
        </p:nvSpPr>
        <p:spPr>
          <a:xfrm>
            <a:off x="313744" y="320544"/>
            <a:ext cx="92772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5000" baseline="30000" dirty="0">
              <a:solidFill>
                <a:schemeClr val="bg1">
                  <a:lumMod val="65000"/>
                </a:schemeClr>
              </a:solidFill>
              <a:latin typeface="Myriad Pro Black Cond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77604" y="1281713"/>
            <a:ext cx="78867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11560" y="6216989"/>
            <a:ext cx="0" cy="14401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96" y="297936"/>
            <a:ext cx="1397884" cy="33042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224" y="5985793"/>
            <a:ext cx="1491543" cy="694075"/>
          </a:xfrm>
          <a:prstGeom prst="rect">
            <a:avLst/>
          </a:prstGeom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378" y="6107680"/>
            <a:ext cx="464182" cy="365125"/>
          </a:xfrm>
        </p:spPr>
        <p:txBody>
          <a:bodyPr/>
          <a:lstStyle>
            <a:lvl1pPr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86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 userDrawn="1"/>
        </p:nvGrpSpPr>
        <p:grpSpPr>
          <a:xfrm>
            <a:off x="313744" y="320544"/>
            <a:ext cx="4618296" cy="864096"/>
            <a:chOff x="313744" y="320544"/>
            <a:chExt cx="4618296" cy="864096"/>
          </a:xfrm>
        </p:grpSpPr>
        <p:sp>
          <p:nvSpPr>
            <p:cNvPr id="17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solidFill>
                    <a:schemeClr val="bg1">
                      <a:lumMod val="65000"/>
                    </a:schemeClr>
                  </a:solidFill>
                  <a:latin typeface="Myriad Pro Black Cond" pitchFamily="34" charset="0"/>
                </a:rPr>
                <a:t>02</a:t>
              </a:r>
              <a:endParaRPr lang="ko-KR" altLang="en-US" sz="5000" baseline="30000" dirty="0">
                <a:solidFill>
                  <a:schemeClr val="bg1">
                    <a:lumMod val="65000"/>
                  </a:schemeClr>
                </a:solidFill>
                <a:latin typeface="Myriad Pro Black Cond" pitchFamily="34" charset="0"/>
              </a:endParaRPr>
            </a:p>
          </p:txBody>
        </p: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920088" y="54262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300" baseline="30000" dirty="0" smtClean="0">
                  <a:solidFill>
                    <a:schemeClr val="bg1">
                      <a:lumMod val="65000"/>
                    </a:schemeClr>
                  </a:solidFill>
                  <a:latin typeface="Myriad Pro Black" pitchFamily="34" charset="0"/>
                </a:rPr>
                <a:t>SMART-NAVIGATION PROJECT(2</a:t>
              </a:r>
              <a:r>
                <a:rPr lang="ko-KR" altLang="en-US" sz="2300" baseline="30000" dirty="0" smtClean="0">
                  <a:solidFill>
                    <a:schemeClr val="bg1">
                      <a:lumMod val="65000"/>
                    </a:schemeClr>
                  </a:solidFill>
                  <a:latin typeface="Myriad Pro Black" pitchFamily="34" charset="0"/>
                </a:rPr>
                <a:t>장</a:t>
              </a:r>
              <a:r>
                <a:rPr lang="en-US" altLang="ko-KR" sz="2300" baseline="30000" dirty="0" smtClean="0">
                  <a:solidFill>
                    <a:schemeClr val="bg1">
                      <a:lumMod val="65000"/>
                    </a:schemeClr>
                  </a:solidFill>
                  <a:latin typeface="Myriad Pro Black" pitchFamily="34" charset="0"/>
                </a:rPr>
                <a:t>)</a:t>
              </a:r>
              <a:endParaRPr lang="ko-KR" altLang="en-US" sz="2300" baseline="30000" dirty="0">
                <a:solidFill>
                  <a:schemeClr val="bg1">
                    <a:lumMod val="65000"/>
                  </a:schemeClr>
                </a:solidFill>
                <a:latin typeface="Myriad Pro Black" pitchFamily="34" charset="0"/>
              </a:endParaRPr>
            </a:p>
          </p:txBody>
        </p: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77604" y="1281713"/>
            <a:ext cx="78867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378" y="6107680"/>
            <a:ext cx="464182" cy="365125"/>
          </a:xfrm>
        </p:spPr>
        <p:txBody>
          <a:bodyPr/>
          <a:lstStyle>
            <a:lvl1pPr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96" y="297936"/>
            <a:ext cx="1397884" cy="33042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224" y="5985793"/>
            <a:ext cx="1491543" cy="6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4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 userDrawn="1"/>
        </p:nvGrpSpPr>
        <p:grpSpPr>
          <a:xfrm>
            <a:off x="313744" y="320544"/>
            <a:ext cx="4618296" cy="864096"/>
            <a:chOff x="313744" y="320544"/>
            <a:chExt cx="4618296" cy="864096"/>
          </a:xfrm>
        </p:grpSpPr>
        <p:sp>
          <p:nvSpPr>
            <p:cNvPr id="17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solidFill>
                    <a:schemeClr val="bg1">
                      <a:lumMod val="65000"/>
                    </a:schemeClr>
                  </a:solidFill>
                  <a:latin typeface="Myriad Pro Black Cond" pitchFamily="34" charset="0"/>
                </a:rPr>
                <a:t>03</a:t>
              </a:r>
              <a:endParaRPr lang="ko-KR" altLang="en-US" sz="5000" baseline="30000" dirty="0">
                <a:solidFill>
                  <a:schemeClr val="bg1">
                    <a:lumMod val="65000"/>
                  </a:schemeClr>
                </a:solidFill>
                <a:latin typeface="Myriad Pro Black Cond" pitchFamily="34" charset="0"/>
              </a:endParaRPr>
            </a:p>
          </p:txBody>
        </p: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920088" y="54262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300" baseline="30000" dirty="0" smtClean="0">
                  <a:solidFill>
                    <a:schemeClr val="bg1">
                      <a:lumMod val="65000"/>
                    </a:schemeClr>
                  </a:solidFill>
                  <a:latin typeface="Myriad Pro Black" pitchFamily="34" charset="0"/>
                </a:rPr>
                <a:t>SMART-NAVIGATION PROJECT(3</a:t>
              </a:r>
              <a:r>
                <a:rPr lang="ko-KR" altLang="en-US" sz="2300" baseline="30000" dirty="0" smtClean="0">
                  <a:solidFill>
                    <a:schemeClr val="bg1">
                      <a:lumMod val="65000"/>
                    </a:schemeClr>
                  </a:solidFill>
                  <a:latin typeface="Myriad Pro Black" pitchFamily="34" charset="0"/>
                </a:rPr>
                <a:t>장</a:t>
              </a:r>
              <a:r>
                <a:rPr lang="en-US" altLang="ko-KR" sz="2300" baseline="30000" dirty="0" smtClean="0">
                  <a:solidFill>
                    <a:schemeClr val="bg1">
                      <a:lumMod val="65000"/>
                    </a:schemeClr>
                  </a:solidFill>
                  <a:latin typeface="Myriad Pro Black" pitchFamily="34" charset="0"/>
                </a:rPr>
                <a:t>)</a:t>
              </a:r>
              <a:endParaRPr lang="ko-KR" altLang="en-US" sz="2300" baseline="30000" dirty="0">
                <a:solidFill>
                  <a:schemeClr val="bg1">
                    <a:lumMod val="65000"/>
                  </a:schemeClr>
                </a:solidFill>
                <a:latin typeface="Myriad Pro Black" pitchFamily="34" charset="0"/>
              </a:endParaRP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77604" y="1281713"/>
            <a:ext cx="78867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96" y="297936"/>
            <a:ext cx="1397884" cy="33042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224" y="5985793"/>
            <a:ext cx="1491543" cy="69407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378" y="6107680"/>
            <a:ext cx="464182" cy="365125"/>
          </a:xfrm>
        </p:spPr>
        <p:txBody>
          <a:bodyPr/>
          <a:lstStyle>
            <a:lvl1pPr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0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 userDrawn="1"/>
        </p:nvGrpSpPr>
        <p:grpSpPr>
          <a:xfrm>
            <a:off x="313744" y="320544"/>
            <a:ext cx="4618296" cy="864096"/>
            <a:chOff x="313744" y="320544"/>
            <a:chExt cx="4618296" cy="864096"/>
          </a:xfrm>
        </p:grpSpPr>
        <p:sp>
          <p:nvSpPr>
            <p:cNvPr id="17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solidFill>
                    <a:schemeClr val="bg1">
                      <a:lumMod val="65000"/>
                    </a:schemeClr>
                  </a:solidFill>
                  <a:latin typeface="Myriad Pro Black Cond" pitchFamily="34" charset="0"/>
                </a:rPr>
                <a:t>04</a:t>
              </a:r>
              <a:endParaRPr lang="ko-KR" altLang="en-US" sz="5000" baseline="30000" dirty="0">
                <a:solidFill>
                  <a:schemeClr val="bg1">
                    <a:lumMod val="65000"/>
                  </a:schemeClr>
                </a:solidFill>
                <a:latin typeface="Myriad Pro Black Cond" pitchFamily="34" charset="0"/>
              </a:endParaRPr>
            </a:p>
          </p:txBody>
        </p: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920088" y="54262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300" baseline="30000" smtClean="0">
                  <a:solidFill>
                    <a:schemeClr val="bg1">
                      <a:lumMod val="65000"/>
                    </a:schemeClr>
                  </a:solidFill>
                  <a:latin typeface="Myriad Pro Black" pitchFamily="34" charset="0"/>
                </a:rPr>
                <a:t>VENUE</a:t>
              </a:r>
              <a:endParaRPr lang="ko-KR" altLang="en-US" sz="2300" baseline="30000" dirty="0">
                <a:solidFill>
                  <a:schemeClr val="bg1">
                    <a:lumMod val="65000"/>
                  </a:schemeClr>
                </a:solidFill>
                <a:latin typeface="Myriad Pro Black" pitchFamily="34" charset="0"/>
              </a:endParaRP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77604" y="1281713"/>
            <a:ext cx="78867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378" y="6107680"/>
            <a:ext cx="464182" cy="365125"/>
          </a:xfrm>
        </p:spPr>
        <p:txBody>
          <a:bodyPr/>
          <a:lstStyle>
            <a:lvl1pPr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611560" y="6216989"/>
            <a:ext cx="0" cy="14401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96" y="297936"/>
            <a:ext cx="1397884" cy="33042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224" y="5985793"/>
            <a:ext cx="1491543" cy="6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0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 userDrawn="1"/>
        </p:nvGrpSpPr>
        <p:grpSpPr>
          <a:xfrm>
            <a:off x="313744" y="320544"/>
            <a:ext cx="4618296" cy="864096"/>
            <a:chOff x="313744" y="320544"/>
            <a:chExt cx="4618296" cy="864096"/>
          </a:xfrm>
        </p:grpSpPr>
        <p:sp>
          <p:nvSpPr>
            <p:cNvPr id="17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solidFill>
                    <a:schemeClr val="bg1">
                      <a:lumMod val="65000"/>
                    </a:schemeClr>
                  </a:solidFill>
                  <a:latin typeface="Myriad Pro Black Cond" pitchFamily="34" charset="0"/>
                </a:rPr>
                <a:t>05</a:t>
              </a:r>
              <a:endParaRPr lang="ko-KR" altLang="en-US" sz="5000" baseline="30000" dirty="0">
                <a:solidFill>
                  <a:schemeClr val="bg1">
                    <a:lumMod val="65000"/>
                  </a:schemeClr>
                </a:solidFill>
                <a:latin typeface="Myriad Pro Black Cond" pitchFamily="34" charset="0"/>
              </a:endParaRPr>
            </a:p>
          </p:txBody>
        </p: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920088" y="54262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300" baseline="30000" smtClean="0">
                  <a:solidFill>
                    <a:schemeClr val="bg1">
                      <a:lumMod val="65000"/>
                    </a:schemeClr>
                  </a:solidFill>
                  <a:latin typeface="Myriad Pro Black" pitchFamily="34" charset="0"/>
                </a:rPr>
                <a:t>CORDINATION</a:t>
              </a:r>
              <a:endParaRPr lang="ko-KR" altLang="en-US" sz="2300" baseline="30000" dirty="0">
                <a:solidFill>
                  <a:schemeClr val="bg1">
                    <a:lumMod val="65000"/>
                  </a:schemeClr>
                </a:solidFill>
                <a:latin typeface="Myriad Pro Black" pitchFamily="34" charset="0"/>
              </a:endParaRPr>
            </a:p>
          </p:txBody>
        </p: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77604" y="1281713"/>
            <a:ext cx="78867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Myriad Pro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378" y="6107680"/>
            <a:ext cx="464182" cy="365125"/>
          </a:xfrm>
        </p:spPr>
        <p:txBody>
          <a:bodyPr/>
          <a:lstStyle>
            <a:lvl1pPr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96" y="297936"/>
            <a:ext cx="1397884" cy="33042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224" y="5985793"/>
            <a:ext cx="1491543" cy="6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3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685800" y="1573783"/>
            <a:ext cx="7772400" cy="1154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500" b="1" baseline="30000" dirty="0" smtClean="0">
                <a:solidFill>
                  <a:srgbClr val="648FC9"/>
                </a:solidFill>
                <a:latin typeface="Myriad Pro" pitchFamily="34" charset="0"/>
              </a:rPr>
              <a:t>THANK YOU</a:t>
            </a:r>
            <a:endParaRPr lang="ko-KR" altLang="en-US" sz="8500" b="1" baseline="30000" dirty="0">
              <a:solidFill>
                <a:srgbClr val="648FC9"/>
              </a:solidFill>
              <a:latin typeface="Myriad Pro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96" y="2775062"/>
            <a:ext cx="3467111" cy="16133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07" y="2218576"/>
            <a:ext cx="314817" cy="8455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60" y="4388449"/>
            <a:ext cx="2555182" cy="6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6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47378" y="6107680"/>
            <a:ext cx="464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02293-E5FA-4598-8F26-BD6552EB90E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46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02293-E5FA-4598-8F26-BD6552EB9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78" r:id="rId7"/>
    <p:sldLayoutId id="2147483677" r:id="rId8"/>
    <p:sldLayoutId id="2147483663" r:id="rId9"/>
    <p:sldLayoutId id="2147483664" r:id="rId10"/>
    <p:sldLayoutId id="2147483665" r:id="rId11"/>
    <p:sldLayoutId id="2147483666" r:id="rId12"/>
    <p:sldLayoutId id="2147483668" r:id="rId13"/>
    <p:sldLayoutId id="2147483669" r:id="rId14"/>
    <p:sldLayoutId id="2147483670" r:id="rId15"/>
    <p:sldLayoutId id="2147483671" r:id="rId16"/>
    <p:sldLayoutId id="214748367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51750"/>
            <a:ext cx="9144000" cy="1667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HY헤드라인M" pitchFamily="18" charset="-127"/>
                <a:cs typeface="Arial" charset="0"/>
              </a:rPr>
              <a:t>Korean e-Navigation project</a:t>
            </a:r>
            <a:endParaRPr kumimoji="0"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HY헤드라인M" pitchFamily="18" charset="-127"/>
              <a:cs typeface="Arial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en-US" altLang="ko-K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HY헤드라인M" pitchFamily="18" charset="-127"/>
                <a:cs typeface="Arial" charset="0"/>
              </a:rPr>
              <a:t>SMART-Navigation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1026" name="Picture 2" descr="C:\Users\user\Desktop\전계정\9. 홍보 및 보도자료\mof_MI\해양수산부_영_좌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9526" y="285750"/>
            <a:ext cx="1390650" cy="363061"/>
          </a:xfrm>
          <a:prstGeom prst="rect">
            <a:avLst/>
          </a:prstGeom>
          <a:noFill/>
        </p:spPr>
      </p:pic>
      <p:pic>
        <p:nvPicPr>
          <p:cNvPr id="1027" name="Picture 3" descr="C:\Users\user\Desktop\제목 없음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1414" y="6091239"/>
            <a:ext cx="1223962" cy="412088"/>
          </a:xfrm>
          <a:prstGeom prst="rect">
            <a:avLst/>
          </a:prstGeom>
          <a:noFill/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236445" y="3524249"/>
            <a:ext cx="4685944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prstClr val="black"/>
                </a:solidFill>
                <a:latin typeface="Comic Sans MS" panose="030F0702030302020204" pitchFamily="66" charset="0"/>
                <a:ea typeface="맑은 고딕"/>
                <a:cs typeface="Arial" pitchFamily="34" charset="0"/>
              </a:rPr>
              <a:t>Presente</a:t>
            </a:r>
            <a:r>
              <a:rPr lang="en-US" altLang="ko-KR" sz="2000" dirty="0" smtClean="0">
                <a:solidFill>
                  <a:prstClr val="black"/>
                </a:solidFill>
                <a:latin typeface="Comic Sans MS" panose="030F0702030302020204" pitchFamily="66" charset="0"/>
                <a:ea typeface="맑은 고딕"/>
                <a:cs typeface="Arial"/>
              </a:rPr>
              <a:t>d by </a:t>
            </a:r>
          </a:p>
          <a:p>
            <a:pPr algn="ctr"/>
            <a:endParaRPr lang="en-US" altLang="ko-KR" sz="2000" dirty="0" smtClean="0">
              <a:solidFill>
                <a:prstClr val="black"/>
              </a:solidFill>
              <a:latin typeface="Comic Sans MS" panose="030F0702030302020204" pitchFamily="66" charset="0"/>
              <a:ea typeface="맑은 고딕"/>
              <a:cs typeface="Arial"/>
            </a:endParaRPr>
          </a:p>
          <a:p>
            <a:pPr algn="ctr"/>
            <a:r>
              <a:rPr lang="en-US" altLang="ko-KR" sz="2000" dirty="0" err="1" smtClean="0">
                <a:solidFill>
                  <a:prstClr val="black"/>
                </a:solidFill>
                <a:latin typeface="Comic Sans MS" panose="030F0702030302020204" pitchFamily="66" charset="0"/>
                <a:cs typeface="Arial"/>
              </a:rPr>
              <a:t>Sewoong</a:t>
            </a:r>
            <a:r>
              <a:rPr lang="en-US" altLang="ko-KR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Arial"/>
              </a:rPr>
              <a:t> OH (KRISO)</a:t>
            </a:r>
          </a:p>
          <a:p>
            <a:pPr algn="ctr"/>
            <a:endParaRPr lang="en-US" altLang="ko-KR" sz="1500" dirty="0" smtClean="0">
              <a:solidFill>
                <a:prstClr val="black"/>
              </a:solidFill>
              <a:latin typeface="Comic Sans MS" panose="030F0702030302020204" pitchFamily="66" charset="0"/>
              <a:cs typeface="Arial" pitchFamily="34" charset="0"/>
            </a:endParaRPr>
          </a:p>
          <a:p>
            <a:pPr algn="ctr"/>
            <a:endParaRPr lang="en-US" altLang="ko-KR" sz="1700" dirty="0" smtClean="0">
              <a:solidFill>
                <a:prstClr val="black"/>
              </a:solidFill>
              <a:latin typeface="Comic Sans MS" panose="030F0702030302020204" pitchFamily="66" charset="0"/>
              <a:cs typeface="Arial" pitchFamily="34" charset="0"/>
            </a:endParaRPr>
          </a:p>
          <a:p>
            <a:pPr algn="ctr"/>
            <a:endParaRPr lang="en-US" altLang="ko-KR" sz="1700" dirty="0" smtClean="0">
              <a:solidFill>
                <a:prstClr val="black"/>
              </a:solidFill>
              <a:latin typeface="Comic Sans MS" panose="030F0702030302020204" pitchFamily="66" charset="0"/>
              <a:cs typeface="Arial" pitchFamily="34" charset="0"/>
            </a:endParaRPr>
          </a:p>
          <a:p>
            <a:pPr algn="ctr"/>
            <a:r>
              <a:rPr lang="en-US" altLang="ko-KR" sz="1700" dirty="0" smtClean="0">
                <a:solidFill>
                  <a:prstClr val="black"/>
                </a:solidFill>
                <a:latin typeface="Comic Sans MS" panose="030F0702030302020204" pitchFamily="66" charset="0"/>
                <a:cs typeface="Arial" pitchFamily="34" charset="0"/>
              </a:rPr>
              <a:t>December. 2016</a:t>
            </a:r>
            <a:endParaRPr lang="en-US" altLang="ko-KR" sz="1700" dirty="0" smtClean="0">
              <a:solidFill>
                <a:prstClr val="black"/>
              </a:solidFill>
              <a:latin typeface="Comic Sans MS" panose="030F0702030302020204" pitchFamily="66" charset="0"/>
              <a:cs typeface="Arial"/>
            </a:endParaRPr>
          </a:p>
          <a:p>
            <a:pPr algn="ctr"/>
            <a:r>
              <a:rPr lang="en-US" altLang="ko-KR" sz="2000" dirty="0" smtClean="0">
                <a:solidFill>
                  <a:prstClr val="black"/>
                </a:solidFill>
                <a:latin typeface="Comic Sans MS" panose="030F0702030302020204" pitchFamily="66" charset="0"/>
                <a:cs typeface="Arial"/>
              </a:rPr>
              <a:t> </a:t>
            </a:r>
            <a:endParaRPr lang="en-US" altLang="ko-KR" sz="2000" i="1" dirty="0">
              <a:solidFill>
                <a:prstClr val="black"/>
              </a:solidFill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모서리가 둥근 직사각형 163"/>
          <p:cNvSpPr/>
          <p:nvPr/>
        </p:nvSpPr>
        <p:spPr>
          <a:xfrm rot="16200000">
            <a:off x="3359991" y="-1979760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"/>
          <p:cNvGrpSpPr/>
          <p:nvPr/>
        </p:nvGrpSpPr>
        <p:grpSpPr>
          <a:xfrm>
            <a:off x="313744" y="320544"/>
            <a:ext cx="4570671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02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416496" y="1032630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Korea`s Specially Designed Services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272480" y="2276475"/>
            <a:ext cx="8642920" cy="118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82729" y="6057900"/>
            <a:ext cx="8608871" cy="403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8029" y="244185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>
                <a:latin typeface="Comic Sans MS" panose="030F0702030302020204" pitchFamily="66" charset="0"/>
                <a:ea typeface="HY헤드라인M" pitchFamily="18" charset="-127"/>
                <a:cs typeface="Arial" pitchFamily="34" charset="0"/>
              </a:rPr>
              <a:t> Technology for Supporting Optimized Safety Route Vulnerable ships from </a:t>
            </a:r>
          </a:p>
          <a:p>
            <a:r>
              <a:rPr lang="en-US" altLang="ko-KR" b="1" dirty="0" smtClean="0">
                <a:latin typeface="Comic Sans MS" panose="030F0702030302020204" pitchFamily="66" charset="0"/>
                <a:ea typeface="HY헤드라인M" pitchFamily="18" charset="-127"/>
                <a:cs typeface="Arial" pitchFamily="34" charset="0"/>
              </a:rPr>
              <a:t>   land, utilizing related information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40" name="빗면 39"/>
          <p:cNvSpPr/>
          <p:nvPr/>
        </p:nvSpPr>
        <p:spPr>
          <a:xfrm>
            <a:off x="7677869" y="3593976"/>
            <a:ext cx="1342306" cy="792088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mic Sans MS" panose="030F0702030302020204" pitchFamily="66" charset="0"/>
              </a:rPr>
              <a:t>Rescue Org.</a:t>
            </a:r>
            <a:endParaRPr lang="ko-KR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1" name="빗면 40"/>
          <p:cNvSpPr/>
          <p:nvPr/>
        </p:nvSpPr>
        <p:spPr>
          <a:xfrm>
            <a:off x="7677869" y="4922887"/>
            <a:ext cx="1342306" cy="792088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mic Sans MS" panose="030F0702030302020204" pitchFamily="66" charset="0"/>
              </a:rPr>
              <a:t>Ships around of Rescue operation</a:t>
            </a:r>
            <a:endParaRPr lang="ko-KR" altLang="en-US" sz="1400" dirty="0">
              <a:latin typeface="Comic Sans MS" panose="030F0702030302020204" pitchFamily="66" charset="0"/>
            </a:endParaRPr>
          </a:p>
        </p:txBody>
      </p:sp>
      <p:grpSp>
        <p:nvGrpSpPr>
          <p:cNvPr id="42" name="그룹 32"/>
          <p:cNvGrpSpPr/>
          <p:nvPr/>
        </p:nvGrpSpPr>
        <p:grpSpPr>
          <a:xfrm>
            <a:off x="3885828" y="3476625"/>
            <a:ext cx="3240360" cy="2463899"/>
            <a:chOff x="4304928" y="3068960"/>
            <a:chExt cx="3240360" cy="2376264"/>
          </a:xfrm>
        </p:grpSpPr>
        <p:grpSp>
          <p:nvGrpSpPr>
            <p:cNvPr id="43" name="그룹 39"/>
            <p:cNvGrpSpPr/>
            <p:nvPr/>
          </p:nvGrpSpPr>
          <p:grpSpPr>
            <a:xfrm>
              <a:off x="4304928" y="3068960"/>
              <a:ext cx="3240360" cy="2376264"/>
              <a:chOff x="4016896" y="2924944"/>
              <a:chExt cx="2808312" cy="2376264"/>
            </a:xfrm>
          </p:grpSpPr>
          <p:sp>
            <p:nvSpPr>
              <p:cNvPr id="45" name="액자 44"/>
              <p:cNvSpPr/>
              <p:nvPr/>
            </p:nvSpPr>
            <p:spPr>
              <a:xfrm>
                <a:off x="4016896" y="2924944"/>
                <a:ext cx="2808312" cy="2376264"/>
              </a:xfrm>
              <a:prstGeom prst="fram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46" name="그룹 25"/>
              <p:cNvGrpSpPr/>
              <p:nvPr/>
            </p:nvGrpSpPr>
            <p:grpSpPr>
              <a:xfrm>
                <a:off x="4232919" y="3645024"/>
                <a:ext cx="2347690" cy="1512168"/>
                <a:chOff x="4635034" y="3501008"/>
                <a:chExt cx="2459485" cy="1512168"/>
              </a:xfrm>
            </p:grpSpPr>
            <p:sp>
              <p:nvSpPr>
                <p:cNvPr id="47" name="빗면 46"/>
                <p:cNvSpPr/>
                <p:nvPr/>
              </p:nvSpPr>
              <p:spPr>
                <a:xfrm>
                  <a:off x="4635034" y="3501008"/>
                  <a:ext cx="2459484" cy="504056"/>
                </a:xfrm>
                <a:prstGeom prst="bevel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latin typeface="Comic Sans MS" panose="030F0702030302020204" pitchFamily="66" charset="0"/>
                    </a:rPr>
                    <a:t>Cal. For Optimized Safety Route</a:t>
                  </a:r>
                  <a:endParaRPr lang="ko-KR" altLang="en-US" sz="1400" b="1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8" name="빗면 47"/>
                <p:cNvSpPr/>
                <p:nvPr/>
              </p:nvSpPr>
              <p:spPr>
                <a:xfrm>
                  <a:off x="4635035" y="4005064"/>
                  <a:ext cx="2459484" cy="504056"/>
                </a:xfrm>
                <a:prstGeom prst="bevel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latin typeface="Comic Sans MS" panose="030F0702030302020204" pitchFamily="66" charset="0"/>
                    </a:rPr>
                    <a:t>Aware risk of collision, aground</a:t>
                  </a:r>
                  <a:endParaRPr lang="ko-KR" altLang="en-US" sz="1400" b="1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9" name="빗면 48"/>
                <p:cNvSpPr/>
                <p:nvPr/>
              </p:nvSpPr>
              <p:spPr>
                <a:xfrm>
                  <a:off x="4635035" y="4509120"/>
                  <a:ext cx="2459484" cy="504056"/>
                </a:xfrm>
                <a:prstGeom prst="bevel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latin typeface="Comic Sans MS" panose="030F0702030302020204" pitchFamily="66" charset="0"/>
                    </a:rPr>
                    <a:t>Monitoring of Traffic</a:t>
                  </a:r>
                  <a:endParaRPr lang="ko-KR" altLang="en-US" sz="1400" b="1" dirty="0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44" name="빗면 43"/>
            <p:cNvSpPr/>
            <p:nvPr/>
          </p:nvSpPr>
          <p:spPr>
            <a:xfrm>
              <a:off x="4542160" y="3140968"/>
              <a:ext cx="2715096" cy="648072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Comic Sans MS" panose="030F0702030302020204" pitchFamily="66" charset="0"/>
                </a:rPr>
                <a:t>E-</a:t>
              </a:r>
              <a:r>
                <a:rPr lang="en-US" altLang="ko-KR" sz="1600" b="1" dirty="0" err="1" smtClean="0">
                  <a:latin typeface="Comic Sans MS" panose="030F0702030302020204" pitchFamily="66" charset="0"/>
                </a:rPr>
                <a:t>Nav</a:t>
              </a:r>
              <a:r>
                <a:rPr lang="en-US" altLang="ko-KR" sz="1600" b="1" dirty="0" smtClean="0">
                  <a:latin typeface="Comic Sans MS" panose="030F0702030302020204" pitchFamily="66" charset="0"/>
                </a:rPr>
                <a:t>  Operation System</a:t>
              </a:r>
              <a:endParaRPr lang="ko-KR" altLang="en-US" sz="1600" b="1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0" name="그룹 30"/>
          <p:cNvGrpSpPr/>
          <p:nvPr/>
        </p:nvGrpSpPr>
        <p:grpSpPr>
          <a:xfrm>
            <a:off x="354013" y="3457575"/>
            <a:ext cx="2736304" cy="2463899"/>
            <a:chOff x="848544" y="3068960"/>
            <a:chExt cx="2736304" cy="2376264"/>
          </a:xfrm>
        </p:grpSpPr>
        <p:sp>
          <p:nvSpPr>
            <p:cNvPr id="51" name="액자 50"/>
            <p:cNvSpPr/>
            <p:nvPr/>
          </p:nvSpPr>
          <p:spPr>
            <a:xfrm>
              <a:off x="848544" y="3068960"/>
              <a:ext cx="2736304" cy="2376264"/>
            </a:xfrm>
            <a:prstGeom prst="fram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52" name="그룹 34"/>
            <p:cNvGrpSpPr/>
            <p:nvPr/>
          </p:nvGrpSpPr>
          <p:grpSpPr>
            <a:xfrm>
              <a:off x="1136576" y="3789040"/>
              <a:ext cx="2160242" cy="1512168"/>
              <a:chOff x="4631062" y="3501008"/>
              <a:chExt cx="1667555" cy="1512168"/>
            </a:xfrm>
          </p:grpSpPr>
          <p:sp>
            <p:nvSpPr>
              <p:cNvPr id="55" name="빗면 54"/>
              <p:cNvSpPr/>
              <p:nvPr/>
            </p:nvSpPr>
            <p:spPr>
              <a:xfrm>
                <a:off x="4631063" y="3501008"/>
                <a:ext cx="1667554" cy="504056"/>
              </a:xfrm>
              <a:prstGeom prst="bevel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latin typeface="Comic Sans MS" panose="030F0702030302020204" pitchFamily="66" charset="0"/>
                  </a:rPr>
                  <a:t>Coastal Passenger ship</a:t>
                </a:r>
                <a:endParaRPr lang="ko-KR" altLang="en-US" sz="1400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6" name="빗면 55"/>
              <p:cNvSpPr/>
              <p:nvPr/>
            </p:nvSpPr>
            <p:spPr>
              <a:xfrm>
                <a:off x="4631062" y="4005064"/>
                <a:ext cx="1667553" cy="504056"/>
              </a:xfrm>
              <a:prstGeom prst="bevel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latin typeface="Comic Sans MS" panose="030F0702030302020204" pitchFamily="66" charset="0"/>
                  </a:rPr>
                  <a:t>Coastal Tanker</a:t>
                </a:r>
                <a:endParaRPr lang="ko-KR" altLang="en-US" sz="1400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7" name="빗면 56"/>
              <p:cNvSpPr/>
              <p:nvPr/>
            </p:nvSpPr>
            <p:spPr>
              <a:xfrm>
                <a:off x="4631062" y="4509120"/>
                <a:ext cx="1667554" cy="504056"/>
              </a:xfrm>
              <a:prstGeom prst="bevel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latin typeface="Comic Sans MS" panose="030F0702030302020204" pitchFamily="66" charset="0"/>
                  </a:rPr>
                  <a:t>Coastal Cargo ship</a:t>
                </a:r>
                <a:endParaRPr lang="ko-KR" altLang="en-US" sz="1400" b="1" dirty="0">
                  <a:latin typeface="Comic Sans MS" panose="030F0702030302020204" pitchFamily="66" charset="0"/>
                </a:endParaRPr>
              </a:p>
            </p:txBody>
          </p:sp>
        </p:grpSp>
        <p:pic>
          <p:nvPicPr>
            <p:cNvPr id="53" name="Picture 3" descr="C:\Users\jbkim\AppData\Local\Microsoft\Windows\Temporary Internet Files\Content.IE5\RXFGDCCL\MC900339356[1].wmf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568" y="3140968"/>
              <a:ext cx="792088" cy="643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빗면 53"/>
            <p:cNvSpPr/>
            <p:nvPr/>
          </p:nvSpPr>
          <p:spPr>
            <a:xfrm>
              <a:off x="1856656" y="3140968"/>
              <a:ext cx="1440160" cy="648072"/>
            </a:xfrm>
            <a:prstGeom prst="beve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Comic Sans MS" panose="030F0702030302020204" pitchFamily="66" charset="0"/>
                </a:rPr>
                <a:t>Vulnerable ships ▼</a:t>
              </a:r>
              <a:endParaRPr lang="ko-KR" alt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8" name="왼쪽/오른쪽 화살표 57"/>
          <p:cNvSpPr/>
          <p:nvPr/>
        </p:nvSpPr>
        <p:spPr>
          <a:xfrm>
            <a:off x="2739803" y="4219575"/>
            <a:ext cx="1413097" cy="49567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mic Sans MS" panose="030F0702030302020204" pitchFamily="66" charset="0"/>
              </a:rPr>
              <a:t>Passage plan</a:t>
            </a:r>
            <a:endParaRPr lang="ko-KR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2811810" y="4695825"/>
            <a:ext cx="1360761" cy="63817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omic Sans MS" panose="030F0702030302020204" pitchFamily="66" charset="0"/>
              </a:rPr>
              <a:t>Real time route info.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60" name="왼쪽 화살표 59"/>
          <p:cNvSpPr/>
          <p:nvPr/>
        </p:nvSpPr>
        <p:spPr>
          <a:xfrm>
            <a:off x="2758852" y="5215110"/>
            <a:ext cx="1360761" cy="633239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omic Sans MS" panose="030F0702030302020204" pitchFamily="66" charset="0"/>
              </a:rPr>
              <a:t>Optimized route info.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827490" y="3933825"/>
            <a:ext cx="849660" cy="1584176"/>
          </a:xfrm>
          <a:prstGeom prst="rightArrow">
            <a:avLst>
              <a:gd name="adj1" fmla="val 50000"/>
              <a:gd name="adj2" fmla="val 511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omic Sans MS" panose="030F0702030302020204" pitchFamily="66" charset="0"/>
              </a:rPr>
              <a:t>Real time route info.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620" y="1765201"/>
            <a:ext cx="996668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(1) Accident Preventing Service for the Vulnerable ships</a:t>
            </a:r>
            <a:endParaRPr lang="ko-KR" alt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모서리가 둥근 직사각형 163"/>
          <p:cNvSpPr/>
          <p:nvPr/>
        </p:nvSpPr>
        <p:spPr>
          <a:xfrm rot="16200000">
            <a:off x="3359991" y="-1979760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"/>
          <p:cNvGrpSpPr/>
          <p:nvPr/>
        </p:nvGrpSpPr>
        <p:grpSpPr>
          <a:xfrm>
            <a:off x="313744" y="320544"/>
            <a:ext cx="4570671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02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416496" y="1032630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Korea`s Specially Designed Services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272480" y="2276475"/>
            <a:ext cx="8642920" cy="118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70938" y="6319566"/>
            <a:ext cx="8608871" cy="403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72620" y="1765201"/>
            <a:ext cx="857610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(2) Real time Context Aware Monitoring Service</a:t>
            </a:r>
            <a:endParaRPr lang="ko-KR" alt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tower"/>
          <p:cNvSpPr>
            <a:spLocks noEditPoints="1" noChangeArrowheads="1"/>
          </p:cNvSpPr>
          <p:nvPr/>
        </p:nvSpPr>
        <p:spPr bwMode="auto">
          <a:xfrm>
            <a:off x="5289442" y="3387776"/>
            <a:ext cx="1008112" cy="1008112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46" name="Picture 3" descr="C:\Users\jbkim\AppData\Local\Microsoft\Windows\Temporary Internet Files\Content.IE5\RXFGDCCL\MC900339356[1]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300" y="3492551"/>
            <a:ext cx="189316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왼쪽/오른쪽 화살표 49"/>
          <p:cNvSpPr/>
          <p:nvPr/>
        </p:nvSpPr>
        <p:spPr>
          <a:xfrm>
            <a:off x="3370750" y="3662091"/>
            <a:ext cx="1941934" cy="6690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mic Sans MS" panose="030F0702030302020204" pitchFamily="66" charset="0"/>
              </a:rPr>
              <a:t>Information</a:t>
            </a:r>
            <a:endParaRPr lang="ko-KR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2" name="왼쪽/오른쪽 화살표 51"/>
          <p:cNvSpPr/>
          <p:nvPr/>
        </p:nvSpPr>
        <p:spPr>
          <a:xfrm rot="2108440">
            <a:off x="2848718" y="4742738"/>
            <a:ext cx="1854843" cy="78425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mic Sans MS" panose="030F0702030302020204" pitchFamily="66" charset="0"/>
              </a:rPr>
              <a:t>Ship’s status(Internet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)</a:t>
            </a:r>
            <a:endParaRPr lang="ko-KR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448363" y="5886724"/>
            <a:ext cx="2226146" cy="35664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mic Sans MS" panose="030F0702030302020204" pitchFamily="66" charset="0"/>
              </a:rPr>
              <a:t>Real-time Monitoring</a:t>
            </a:r>
            <a:endParaRPr lang="ko-KR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64" name="빗면 63"/>
          <p:cNvSpPr/>
          <p:nvPr/>
        </p:nvSpPr>
        <p:spPr>
          <a:xfrm>
            <a:off x="6053724" y="3958507"/>
            <a:ext cx="1584176" cy="4320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mic Sans MS" panose="030F0702030302020204" pitchFamily="66" charset="0"/>
              </a:rPr>
              <a:t>Big Data</a:t>
            </a:r>
            <a:endParaRPr lang="ko-KR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65" name="왼쪽/오른쪽 화살표 64"/>
          <p:cNvSpPr/>
          <p:nvPr/>
        </p:nvSpPr>
        <p:spPr>
          <a:xfrm rot="5400000">
            <a:off x="5060270" y="4447907"/>
            <a:ext cx="1216918" cy="83095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mic Sans MS" panose="030F0702030302020204" pitchFamily="66" charset="0"/>
              </a:rPr>
              <a:t>Ship’s status</a:t>
            </a:r>
            <a:endParaRPr lang="ko-KR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9891" y="2392144"/>
            <a:ext cx="859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>
                <a:latin typeface="Comic Sans MS" panose="030F0702030302020204" pitchFamily="66" charset="0"/>
                <a:ea typeface="HY헤드라인M" pitchFamily="18" charset="-127"/>
                <a:cs typeface="Arial" pitchFamily="34" charset="0"/>
              </a:rPr>
              <a:t> Total maritime traffic management technology for monitoring ship’s status(incline, fire, flooding, engine status), operation status, etc through information from ship and shore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67" name="Picture 9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1944" y="5271816"/>
            <a:ext cx="1315590" cy="1068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모서리가 둥근 직사각형 163"/>
          <p:cNvSpPr/>
          <p:nvPr/>
        </p:nvSpPr>
        <p:spPr>
          <a:xfrm rot="16200000">
            <a:off x="3359991" y="-1979760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"/>
          <p:cNvGrpSpPr/>
          <p:nvPr/>
        </p:nvGrpSpPr>
        <p:grpSpPr>
          <a:xfrm>
            <a:off x="313744" y="320544"/>
            <a:ext cx="4570671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02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416496" y="1032630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Korea`s Specially Designed Services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272480" y="2276475"/>
            <a:ext cx="8642920" cy="118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82729" y="6057900"/>
            <a:ext cx="8608871" cy="403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72620" y="1765201"/>
            <a:ext cx="857610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(3) Customized service for Fishing vessel</a:t>
            </a:r>
            <a:endParaRPr lang="ko-KR" altLang="en-US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590" y="2401669"/>
            <a:ext cx="9342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>
                <a:latin typeface="Comic Sans MS" panose="030F0702030302020204" pitchFamily="66" charset="0"/>
                <a:ea typeface="HY헤드라인M" pitchFamily="18" charset="-127"/>
                <a:cs typeface="Arial" pitchFamily="34" charset="0"/>
              </a:rPr>
              <a:t> Providing optimized service for fishing vessel to prevent maritime accidents</a:t>
            </a:r>
          </a:p>
          <a:p>
            <a:r>
              <a:rPr lang="en-US" altLang="ko-KR" b="1" dirty="0" smtClean="0">
                <a:latin typeface="Comic Sans MS" panose="030F0702030302020204" pitchFamily="66" charset="0"/>
                <a:ea typeface="HY헤드라인M" pitchFamily="18" charset="-127"/>
                <a:cs typeface="Arial" pitchFamily="34" charset="0"/>
              </a:rPr>
              <a:t>  - Real-time monitoring of fishing vessel`s position</a:t>
            </a:r>
          </a:p>
          <a:p>
            <a:r>
              <a:rPr lang="en-US" altLang="ko-KR" b="1" dirty="0" smtClean="0">
                <a:latin typeface="Comic Sans MS" panose="030F0702030302020204" pitchFamily="66" charset="0"/>
                <a:ea typeface="HY헤드라인M" pitchFamily="18" charset="-127"/>
                <a:cs typeface="Arial" pitchFamily="34" charset="0"/>
              </a:rPr>
              <a:t>  - Providing information of Sea temp, weather, tide, etc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20" name="Picture 3" descr="C:\Users\jbkim\AppData\Local\Microsoft\Windows\Temporary Internet Files\Content.IE5\RXFGDCCL\MC900339356[1]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4021832"/>
            <a:ext cx="846906" cy="68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16"/>
          <p:cNvGrpSpPr/>
          <p:nvPr/>
        </p:nvGrpSpPr>
        <p:grpSpPr>
          <a:xfrm>
            <a:off x="3608462" y="3668266"/>
            <a:ext cx="2620888" cy="1872208"/>
            <a:chOff x="4304928" y="3068960"/>
            <a:chExt cx="3240360" cy="2376264"/>
          </a:xfrm>
        </p:grpSpPr>
        <p:grpSp>
          <p:nvGrpSpPr>
            <p:cNvPr id="22" name="그룹 39"/>
            <p:cNvGrpSpPr/>
            <p:nvPr/>
          </p:nvGrpSpPr>
          <p:grpSpPr>
            <a:xfrm>
              <a:off x="4304928" y="3068960"/>
              <a:ext cx="3240360" cy="2376264"/>
              <a:chOff x="4016896" y="2924944"/>
              <a:chExt cx="2808312" cy="2376264"/>
            </a:xfrm>
          </p:grpSpPr>
          <p:sp>
            <p:nvSpPr>
              <p:cNvPr id="24" name="액자 23"/>
              <p:cNvSpPr/>
              <p:nvPr/>
            </p:nvSpPr>
            <p:spPr>
              <a:xfrm>
                <a:off x="4016896" y="2924944"/>
                <a:ext cx="2808312" cy="2376264"/>
              </a:xfrm>
              <a:prstGeom prst="fram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5" name="그룹 25"/>
              <p:cNvGrpSpPr/>
              <p:nvPr/>
            </p:nvGrpSpPr>
            <p:grpSpPr>
              <a:xfrm>
                <a:off x="4232919" y="3626164"/>
                <a:ext cx="2451874" cy="1495025"/>
                <a:chOff x="4635034" y="3482148"/>
                <a:chExt cx="2568630" cy="1495025"/>
              </a:xfrm>
            </p:grpSpPr>
            <p:sp>
              <p:nvSpPr>
                <p:cNvPr id="26" name="빗면 25"/>
                <p:cNvSpPr/>
                <p:nvPr/>
              </p:nvSpPr>
              <p:spPr>
                <a:xfrm>
                  <a:off x="4635034" y="3482148"/>
                  <a:ext cx="2568629" cy="468052"/>
                </a:xfrm>
                <a:prstGeom prst="bevel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latin typeface="Comic Sans MS" panose="030F0702030302020204" pitchFamily="66" charset="0"/>
                    </a:rPr>
                    <a:t>Position information</a:t>
                  </a:r>
                  <a:endParaRPr lang="ko-KR" altLang="en-US" sz="1400" b="1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7" name="빗면 26"/>
                <p:cNvSpPr/>
                <p:nvPr/>
              </p:nvSpPr>
              <p:spPr>
                <a:xfrm>
                  <a:off x="4635034" y="3977633"/>
                  <a:ext cx="2568628" cy="504056"/>
                </a:xfrm>
                <a:prstGeom prst="bevel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latin typeface="Comic Sans MS" panose="030F0702030302020204" pitchFamily="66" charset="0"/>
                    </a:rPr>
                    <a:t>Onboard information </a:t>
                  </a:r>
                  <a:endParaRPr lang="ko-KR" altLang="en-US" sz="1400" b="1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8" name="빗면 27"/>
                <p:cNvSpPr/>
                <p:nvPr/>
              </p:nvSpPr>
              <p:spPr>
                <a:xfrm>
                  <a:off x="4635035" y="4509121"/>
                  <a:ext cx="2568629" cy="468052"/>
                </a:xfrm>
                <a:prstGeom prst="bevel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latin typeface="Comic Sans MS" panose="030F0702030302020204" pitchFamily="66" charset="0"/>
                    </a:rPr>
                    <a:t>Risk Analysis</a:t>
                  </a:r>
                  <a:endParaRPr lang="ko-KR" altLang="en-US" sz="1400" b="1" dirty="0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23" name="빗면 22"/>
            <p:cNvSpPr/>
            <p:nvPr/>
          </p:nvSpPr>
          <p:spPr>
            <a:xfrm>
              <a:off x="4542160" y="3140969"/>
              <a:ext cx="2835586" cy="601780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Comic Sans MS" panose="030F0702030302020204" pitchFamily="66" charset="0"/>
                </a:rPr>
                <a:t>Total Solution for Fishing Vessel</a:t>
              </a:r>
              <a:endParaRPr lang="ko-KR" altLang="en-US" sz="14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9" name="아래쪽 화살표 28"/>
          <p:cNvSpPr/>
          <p:nvPr/>
        </p:nvSpPr>
        <p:spPr>
          <a:xfrm>
            <a:off x="4784973" y="4446637"/>
            <a:ext cx="504056" cy="2160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mic Sans MS" panose="030F0702030302020204" pitchFamily="66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8138" y="4743177"/>
            <a:ext cx="1814512" cy="31459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mic Sans MS" panose="030F0702030302020204" pitchFamily="66" charset="0"/>
              </a:rPr>
              <a:t>Fishing Vessel</a:t>
            </a:r>
            <a:endParaRPr lang="ko-KR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4765923" y="4869160"/>
            <a:ext cx="504056" cy="2160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mic Sans MS" panose="030F0702030302020204" pitchFamily="66" charset="0"/>
            </a:endParaRPr>
          </a:p>
        </p:txBody>
      </p:sp>
      <p:sp>
        <p:nvSpPr>
          <p:cNvPr id="32" name="왼쪽 화살표 31"/>
          <p:cNvSpPr/>
          <p:nvPr/>
        </p:nvSpPr>
        <p:spPr>
          <a:xfrm>
            <a:off x="2144688" y="3962400"/>
            <a:ext cx="1484337" cy="536054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mic Sans MS" panose="030F0702030302020204" pitchFamily="66" charset="0"/>
              </a:rPr>
              <a:t>Safety Info.</a:t>
            </a:r>
            <a:endParaRPr lang="ko-KR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2223170" y="4504927"/>
            <a:ext cx="1472530" cy="77192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Comic Sans MS" panose="030F0702030302020204" pitchFamily="66" charset="0"/>
              </a:rPr>
              <a:t>Ships’s</a:t>
            </a:r>
            <a:r>
              <a:rPr lang="en-US" altLang="ko-KR" sz="1400" dirty="0" smtClean="0">
                <a:latin typeface="Comic Sans MS" panose="030F0702030302020204" pitchFamily="66" charset="0"/>
              </a:rPr>
              <a:t> Info(</a:t>
            </a:r>
            <a:r>
              <a:rPr lang="en-US" altLang="ko-KR" sz="1400" dirty="0" err="1" smtClean="0">
                <a:latin typeface="Comic Sans MS" panose="030F0702030302020204" pitchFamily="66" charset="0"/>
              </a:rPr>
              <a:t>PSN,etc</a:t>
            </a:r>
            <a:r>
              <a:rPr lang="en-US" altLang="ko-KR" sz="1400" dirty="0" smtClean="0">
                <a:latin typeface="Comic Sans MS" panose="030F0702030302020204" pitchFamily="66" charset="0"/>
              </a:rPr>
              <a:t>)</a:t>
            </a:r>
            <a:endParaRPr lang="ko-KR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9" name="빗면 38"/>
          <p:cNvSpPr/>
          <p:nvPr/>
        </p:nvSpPr>
        <p:spPr>
          <a:xfrm>
            <a:off x="7662564" y="3839716"/>
            <a:ext cx="1195686" cy="537989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mic Sans MS" panose="030F0702030302020204" pitchFamily="66" charset="0"/>
              </a:rPr>
              <a:t>KMA</a:t>
            </a:r>
            <a:endParaRPr lang="ko-KR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40" name="빗면 39"/>
          <p:cNvSpPr/>
          <p:nvPr/>
        </p:nvSpPr>
        <p:spPr>
          <a:xfrm>
            <a:off x="7681614" y="4719811"/>
            <a:ext cx="1195686" cy="537989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mic Sans MS" panose="030F0702030302020204" pitchFamily="66" charset="0"/>
              </a:rPr>
              <a:t>KHOA</a:t>
            </a:r>
            <a:endParaRPr lang="ko-KR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41" name="왼쪽 화살표 40"/>
          <p:cNvSpPr/>
          <p:nvPr/>
        </p:nvSpPr>
        <p:spPr>
          <a:xfrm>
            <a:off x="6134075" y="3812282"/>
            <a:ext cx="1438300" cy="64807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mic Sans MS" panose="030F0702030302020204" pitchFamily="66" charset="0"/>
              </a:rPr>
              <a:t>Weather info.</a:t>
            </a:r>
            <a:endParaRPr lang="ko-KR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2" name="왼쪽 화살표 41"/>
          <p:cNvSpPr/>
          <p:nvPr/>
        </p:nvSpPr>
        <p:spPr>
          <a:xfrm>
            <a:off x="6162649" y="4648944"/>
            <a:ext cx="1409725" cy="64807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mic Sans MS" panose="030F0702030302020204" pitchFamily="66" charset="0"/>
              </a:rPr>
              <a:t>Sea temp. info</a:t>
            </a:r>
            <a:endParaRPr lang="ko-KR" alt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모서리가 둥근 직사각형 163"/>
          <p:cNvSpPr/>
          <p:nvPr/>
        </p:nvSpPr>
        <p:spPr>
          <a:xfrm rot="16200000">
            <a:off x="3359991" y="-1979760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"/>
          <p:cNvGrpSpPr/>
          <p:nvPr/>
        </p:nvGrpSpPr>
        <p:grpSpPr>
          <a:xfrm>
            <a:off x="313744" y="320544"/>
            <a:ext cx="4570671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02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416496" y="1032630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Korea`s Specially Designed Services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272480" y="2276475"/>
            <a:ext cx="8642920" cy="118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82729" y="6057900"/>
            <a:ext cx="8608871" cy="403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72620" y="1765201"/>
            <a:ext cx="857610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(4) Navigational Chart Service for Small ships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590" y="2401669"/>
            <a:ext cx="934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>
                <a:latin typeface="Comic Sans MS" panose="030F0702030302020204" pitchFamily="66" charset="0"/>
                <a:ea typeface="HY헤드라인M" pitchFamily="18" charset="-127"/>
                <a:cs typeface="Arial" pitchFamily="34" charset="0"/>
              </a:rPr>
              <a:t> Provide Real-time Navigational chart service to Small ships</a:t>
            </a:r>
          </a:p>
          <a:p>
            <a:r>
              <a:rPr lang="en-US" altLang="ko-KR" b="1" dirty="0" smtClean="0">
                <a:latin typeface="Comic Sans MS" panose="030F0702030302020204" pitchFamily="66" charset="0"/>
                <a:ea typeface="HY헤드라인M" pitchFamily="18" charset="-127"/>
                <a:cs typeface="Arial" pitchFamily="34" charset="0"/>
              </a:rPr>
              <a:t>  (Fishing vessel, leisure boat, etc)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43" name="Picture 3" descr="C:\Users\jbkim\AppData\Local\Microsoft\Windows\Temporary Internet Files\Content.IE5\RXFGDCCL\MC900339356[1]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79" y="3470151"/>
            <a:ext cx="12450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jbkim\AppData\Local\Microsoft\Windows\Temporary Internet Files\Content.IE5\RXFGDCCL\MC900339356[1]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79" y="4766295"/>
            <a:ext cx="12450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빗면 44"/>
          <p:cNvSpPr/>
          <p:nvPr/>
        </p:nvSpPr>
        <p:spPr>
          <a:xfrm>
            <a:off x="6629375" y="3542158"/>
            <a:ext cx="1368152" cy="705991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mic Sans MS" panose="030F0702030302020204" pitchFamily="66" charset="0"/>
              </a:rPr>
              <a:t>e-</a:t>
            </a:r>
            <a:r>
              <a:rPr lang="en-US" altLang="ko-KR" sz="1600" dirty="0" err="1" smtClean="0">
                <a:latin typeface="Comic Sans MS" panose="030F0702030302020204" pitchFamily="66" charset="0"/>
              </a:rPr>
              <a:t>Nav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Operation System</a:t>
            </a:r>
            <a:endParaRPr lang="ko-KR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46" name="빗면 45"/>
          <p:cNvSpPr/>
          <p:nvPr/>
        </p:nvSpPr>
        <p:spPr>
          <a:xfrm>
            <a:off x="6629375" y="4838303"/>
            <a:ext cx="1368152" cy="648072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mic Sans MS" panose="030F0702030302020204" pitchFamily="66" charset="0"/>
              </a:rPr>
              <a:t>e-</a:t>
            </a:r>
            <a:r>
              <a:rPr lang="en-US" altLang="ko-KR" sz="1600" dirty="0" err="1" smtClean="0">
                <a:latin typeface="Comic Sans MS" panose="030F0702030302020204" pitchFamily="66" charset="0"/>
              </a:rPr>
              <a:t>Nav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Operation System</a:t>
            </a:r>
            <a:endParaRPr lang="ko-KR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68735" y="3398143"/>
            <a:ext cx="1440160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mic Sans MS" panose="030F0702030302020204" pitchFamily="66" charset="0"/>
              </a:rPr>
              <a:t>Before Dep.</a:t>
            </a:r>
            <a:endParaRPr lang="ko-KR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68735" y="4622279"/>
            <a:ext cx="1440160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mic Sans MS" panose="030F0702030302020204" pitchFamily="66" charset="0"/>
              </a:rPr>
              <a:t>After Dep.</a:t>
            </a:r>
            <a:endParaRPr lang="ko-KR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49" name="꺾인 연결선 48"/>
          <p:cNvCxnSpPr>
            <a:stCxn id="43" idx="0"/>
            <a:endCxn id="45" idx="6"/>
          </p:cNvCxnSpPr>
          <p:nvPr/>
        </p:nvCxnSpPr>
        <p:spPr>
          <a:xfrm rot="16200000" flipH="1">
            <a:off x="5014435" y="1243142"/>
            <a:ext cx="72007" cy="4526024"/>
          </a:xfrm>
          <a:prstGeom prst="bentConnector3">
            <a:avLst>
              <a:gd name="adj1" fmla="val -31746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5" idx="2"/>
            <a:endCxn id="43" idx="2"/>
          </p:cNvCxnSpPr>
          <p:nvPr/>
        </p:nvCxnSpPr>
        <p:spPr>
          <a:xfrm rot="5400000" flipH="1">
            <a:off x="5021480" y="1956178"/>
            <a:ext cx="57918" cy="4526024"/>
          </a:xfrm>
          <a:prstGeom prst="bentConnector3">
            <a:avLst>
              <a:gd name="adj1" fmla="val -39469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rot="16200000" flipH="1">
            <a:off x="5033609" y="2545637"/>
            <a:ext cx="72008" cy="4526024"/>
          </a:xfrm>
          <a:prstGeom prst="bentConnector3">
            <a:avLst>
              <a:gd name="adj1" fmla="val -31746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꺾인 연결선 51"/>
          <p:cNvCxnSpPr/>
          <p:nvPr/>
        </p:nvCxnSpPr>
        <p:spPr>
          <a:xfrm rot="5400000">
            <a:off x="5069613" y="3229713"/>
            <a:ext cx="12700" cy="452602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3605039" y="3196977"/>
            <a:ext cx="2664296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mic Sans MS" panose="030F0702030302020204" pitchFamily="66" charset="0"/>
              </a:rPr>
              <a:t>Nav. Area, Ship’s info.</a:t>
            </a:r>
            <a:endParaRPr lang="ko-KR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05039" y="4048349"/>
            <a:ext cx="2664296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mic Sans MS" panose="030F0702030302020204" pitchFamily="66" charset="0"/>
              </a:rPr>
              <a:t>Chart(Download in the ship)</a:t>
            </a:r>
            <a:endParaRPr lang="ko-KR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05039" y="4548137"/>
            <a:ext cx="2664296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mic Sans MS" panose="030F0702030302020204" pitchFamily="66" charset="0"/>
              </a:rPr>
              <a:t>Real-time PSN</a:t>
            </a:r>
            <a:endParaRPr lang="ko-KR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605039" y="5342359"/>
            <a:ext cx="2664296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Comic Sans MS" panose="030F0702030302020204" pitchFamily="66" charset="0"/>
              </a:rPr>
              <a:t>Real-time Safety info, Chart update streaming service</a:t>
            </a:r>
            <a:endParaRPr lang="ko-KR" altLang="en-US" sz="1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"/>
          <p:cNvGrpSpPr/>
          <p:nvPr/>
        </p:nvGrpSpPr>
        <p:grpSpPr>
          <a:xfrm>
            <a:off x="313743" y="320544"/>
            <a:ext cx="5491833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03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Strategy of 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 rot="16200000">
            <a:off x="3350466" y="-1941660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6971" y="1070730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Core Technology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5" name="그룹 45"/>
          <p:cNvGrpSpPr/>
          <p:nvPr/>
        </p:nvGrpSpPr>
        <p:grpSpPr>
          <a:xfrm>
            <a:off x="2232465" y="616745"/>
            <a:ext cx="4769499" cy="6719972"/>
            <a:chOff x="-5560168" y="-4036551"/>
            <a:chExt cx="4969027" cy="5121427"/>
          </a:xfrm>
          <a:solidFill>
            <a:schemeClr val="bg1">
              <a:lumMod val="75000"/>
            </a:schemeClr>
          </a:solidFill>
          <a:scene3d>
            <a:camera prst="perspectiveRelaxed">
              <a:rot lat="17673600" lon="0" rev="0"/>
            </a:camera>
            <a:lightRig rig="threePt" dir="t"/>
          </a:scene3d>
        </p:grpSpPr>
        <p:sp>
          <p:nvSpPr>
            <p:cNvPr id="108" name="원형 화살표 107"/>
            <p:cNvSpPr/>
            <p:nvPr/>
          </p:nvSpPr>
          <p:spPr>
            <a:xfrm>
              <a:off x="-5560168" y="-4036551"/>
              <a:ext cx="4969027" cy="4969027"/>
            </a:xfrm>
            <a:prstGeom prst="circularArrow">
              <a:avLst/>
            </a:prstGeom>
            <a:grpFill/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원형 화살표 108"/>
            <p:cNvSpPr/>
            <p:nvPr/>
          </p:nvSpPr>
          <p:spPr>
            <a:xfrm rot="10800000">
              <a:off x="-5560168" y="-3884151"/>
              <a:ext cx="4969027" cy="4969027"/>
            </a:xfrm>
            <a:prstGeom prst="circularArrow">
              <a:avLst/>
            </a:prstGeom>
            <a:grpFill/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33"/>
          <p:cNvGrpSpPr/>
          <p:nvPr/>
        </p:nvGrpSpPr>
        <p:grpSpPr>
          <a:xfrm>
            <a:off x="3483830" y="2396410"/>
            <a:ext cx="2271520" cy="1892933"/>
            <a:chOff x="1972347" y="1772816"/>
            <a:chExt cx="1338673" cy="1338673"/>
          </a:xfrm>
        </p:grpSpPr>
        <p:sp>
          <p:nvSpPr>
            <p:cNvPr id="115" name="타원 114"/>
            <p:cNvSpPr/>
            <p:nvPr/>
          </p:nvSpPr>
          <p:spPr>
            <a:xfrm>
              <a:off x="1972347" y="1772816"/>
              <a:ext cx="1338673" cy="1338673"/>
            </a:xfrm>
            <a:prstGeom prst="ellipse">
              <a:avLst/>
            </a:prstGeom>
            <a:gradFill>
              <a:gsLst>
                <a:gs pos="0">
                  <a:srgbClr val="A5D773"/>
                </a:gs>
                <a:gs pos="100000">
                  <a:srgbClr val="5E9436"/>
                </a:gs>
              </a:gsLst>
              <a:lin ang="5400000" scaled="0"/>
            </a:gra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mic Sans MS" panose="030F0702030302020204" pitchFamily="66" charset="0"/>
              </a:endParaRPr>
            </a:p>
          </p:txBody>
        </p:sp>
        <p:sp>
          <p:nvSpPr>
            <p:cNvPr id="116" name="자유형 115"/>
            <p:cNvSpPr/>
            <p:nvPr/>
          </p:nvSpPr>
          <p:spPr>
            <a:xfrm>
              <a:off x="1979712" y="1772816"/>
              <a:ext cx="1167265" cy="1142630"/>
            </a:xfrm>
            <a:custGeom>
              <a:avLst/>
              <a:gdLst>
                <a:gd name="connsiteX0" fmla="*/ 0 w 1338673"/>
                <a:gd name="connsiteY0" fmla="*/ 669337 h 1338673"/>
                <a:gd name="connsiteX1" fmla="*/ 196045 w 1338673"/>
                <a:gd name="connsiteY1" fmla="*/ 196044 h 1338673"/>
                <a:gd name="connsiteX2" fmla="*/ 669338 w 1338673"/>
                <a:gd name="connsiteY2" fmla="*/ 0 h 1338673"/>
                <a:gd name="connsiteX3" fmla="*/ 1142631 w 1338673"/>
                <a:gd name="connsiteY3" fmla="*/ 196045 h 1338673"/>
                <a:gd name="connsiteX4" fmla="*/ 1338675 w 1338673"/>
                <a:gd name="connsiteY4" fmla="*/ 669338 h 1338673"/>
                <a:gd name="connsiteX5" fmla="*/ 1142631 w 1338673"/>
                <a:gd name="connsiteY5" fmla="*/ 1142631 h 1338673"/>
                <a:gd name="connsiteX6" fmla="*/ 669338 w 1338673"/>
                <a:gd name="connsiteY6" fmla="*/ 1338675 h 1338673"/>
                <a:gd name="connsiteX7" fmla="*/ 196045 w 1338673"/>
                <a:gd name="connsiteY7" fmla="*/ 1142630 h 1338673"/>
                <a:gd name="connsiteX8" fmla="*/ 1 w 1338673"/>
                <a:gd name="connsiteY8" fmla="*/ 669337 h 1338673"/>
                <a:gd name="connsiteX9" fmla="*/ 0 w 1338673"/>
                <a:gd name="connsiteY9" fmla="*/ 669337 h 1338673"/>
                <a:gd name="connsiteX0" fmla="*/ 0 w 1417557"/>
                <a:gd name="connsiteY0" fmla="*/ 669337 h 1417557"/>
                <a:gd name="connsiteX1" fmla="*/ 196045 w 1417557"/>
                <a:gd name="connsiteY1" fmla="*/ 196044 h 1417557"/>
                <a:gd name="connsiteX2" fmla="*/ 669338 w 1417557"/>
                <a:gd name="connsiteY2" fmla="*/ 0 h 1417557"/>
                <a:gd name="connsiteX3" fmla="*/ 1142631 w 1417557"/>
                <a:gd name="connsiteY3" fmla="*/ 196045 h 1417557"/>
                <a:gd name="connsiteX4" fmla="*/ 1338675 w 1417557"/>
                <a:gd name="connsiteY4" fmla="*/ 669338 h 1417557"/>
                <a:gd name="connsiteX5" fmla="*/ 669338 w 1417557"/>
                <a:gd name="connsiteY5" fmla="*/ 1338675 h 1417557"/>
                <a:gd name="connsiteX6" fmla="*/ 196045 w 1417557"/>
                <a:gd name="connsiteY6" fmla="*/ 1142630 h 1417557"/>
                <a:gd name="connsiteX7" fmla="*/ 1 w 1417557"/>
                <a:gd name="connsiteY7" fmla="*/ 669337 h 1417557"/>
                <a:gd name="connsiteX8" fmla="*/ 0 w 1417557"/>
                <a:gd name="connsiteY8" fmla="*/ 669337 h 1417557"/>
                <a:gd name="connsiteX0" fmla="*/ 0 w 1496439"/>
                <a:gd name="connsiteY0" fmla="*/ 669337 h 1142630"/>
                <a:gd name="connsiteX1" fmla="*/ 196045 w 1496439"/>
                <a:gd name="connsiteY1" fmla="*/ 196044 h 1142630"/>
                <a:gd name="connsiteX2" fmla="*/ 669338 w 1496439"/>
                <a:gd name="connsiteY2" fmla="*/ 0 h 1142630"/>
                <a:gd name="connsiteX3" fmla="*/ 1142631 w 1496439"/>
                <a:gd name="connsiteY3" fmla="*/ 196045 h 1142630"/>
                <a:gd name="connsiteX4" fmla="*/ 1338675 w 1496439"/>
                <a:gd name="connsiteY4" fmla="*/ 669338 h 1142630"/>
                <a:gd name="connsiteX5" fmla="*/ 196045 w 1496439"/>
                <a:gd name="connsiteY5" fmla="*/ 1142630 h 1142630"/>
                <a:gd name="connsiteX6" fmla="*/ 1 w 1496439"/>
                <a:gd name="connsiteY6" fmla="*/ 669337 h 1142630"/>
                <a:gd name="connsiteX7" fmla="*/ 0 w 1496439"/>
                <a:gd name="connsiteY7" fmla="*/ 669337 h 1142630"/>
                <a:gd name="connsiteX0" fmla="*/ 0 w 1221513"/>
                <a:gd name="connsiteY0" fmla="*/ 669337 h 1142630"/>
                <a:gd name="connsiteX1" fmla="*/ 196045 w 1221513"/>
                <a:gd name="connsiteY1" fmla="*/ 196044 h 1142630"/>
                <a:gd name="connsiteX2" fmla="*/ 669338 w 1221513"/>
                <a:gd name="connsiteY2" fmla="*/ 0 h 1142630"/>
                <a:gd name="connsiteX3" fmla="*/ 1142631 w 1221513"/>
                <a:gd name="connsiteY3" fmla="*/ 196045 h 1142630"/>
                <a:gd name="connsiteX4" fmla="*/ 196045 w 1221513"/>
                <a:gd name="connsiteY4" fmla="*/ 1142630 h 1142630"/>
                <a:gd name="connsiteX5" fmla="*/ 1 w 1221513"/>
                <a:gd name="connsiteY5" fmla="*/ 669337 h 1142630"/>
                <a:gd name="connsiteX6" fmla="*/ 0 w 1221513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107107 w 1274372"/>
                <a:gd name="connsiteY0" fmla="*/ 669337 h 1142630"/>
                <a:gd name="connsiteX1" fmla="*/ 303152 w 1274372"/>
                <a:gd name="connsiteY1" fmla="*/ 196044 h 1142630"/>
                <a:gd name="connsiteX2" fmla="*/ 776445 w 1274372"/>
                <a:gd name="connsiteY2" fmla="*/ 0 h 1142630"/>
                <a:gd name="connsiteX3" fmla="*/ 1249738 w 1274372"/>
                <a:gd name="connsiteY3" fmla="*/ 196045 h 1142630"/>
                <a:gd name="connsiteX4" fmla="*/ 303152 w 1274372"/>
                <a:gd name="connsiteY4" fmla="*/ 1142630 h 1142630"/>
                <a:gd name="connsiteX5" fmla="*/ 107108 w 1274372"/>
                <a:gd name="connsiteY5" fmla="*/ 669337 h 1142630"/>
                <a:gd name="connsiteX6" fmla="*/ 107107 w 1274372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7265" h="1142630">
                  <a:moveTo>
                    <a:pt x="0" y="669337"/>
                  </a:moveTo>
                  <a:cubicBezTo>
                    <a:pt x="0" y="491818"/>
                    <a:pt x="70520" y="321569"/>
                    <a:pt x="196045" y="196044"/>
                  </a:cubicBezTo>
                  <a:cubicBezTo>
                    <a:pt x="321570" y="70519"/>
                    <a:pt x="491819" y="0"/>
                    <a:pt x="669338" y="0"/>
                  </a:cubicBezTo>
                  <a:cubicBezTo>
                    <a:pt x="846857" y="0"/>
                    <a:pt x="1167265" y="175891"/>
                    <a:pt x="1142631" y="196045"/>
                  </a:cubicBezTo>
                  <a:cubicBezTo>
                    <a:pt x="774301" y="148183"/>
                    <a:pt x="161975" y="675728"/>
                    <a:pt x="196045" y="1142630"/>
                  </a:cubicBezTo>
                  <a:cubicBezTo>
                    <a:pt x="70520" y="1017105"/>
                    <a:pt x="1" y="846856"/>
                    <a:pt x="1" y="669337"/>
                  </a:cubicBezTo>
                  <a:lnTo>
                    <a:pt x="0" y="669337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 smtClean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7" name="그룹 34"/>
          <p:cNvGrpSpPr/>
          <p:nvPr/>
        </p:nvGrpSpPr>
        <p:grpSpPr>
          <a:xfrm>
            <a:off x="1671253" y="4031617"/>
            <a:ext cx="2460813" cy="1892933"/>
            <a:chOff x="509525" y="2635153"/>
            <a:chExt cx="1343300" cy="1338673"/>
          </a:xfrm>
        </p:grpSpPr>
        <p:sp>
          <p:nvSpPr>
            <p:cNvPr id="118" name="타원 117"/>
            <p:cNvSpPr/>
            <p:nvPr/>
          </p:nvSpPr>
          <p:spPr>
            <a:xfrm>
              <a:off x="514152" y="2635153"/>
              <a:ext cx="1338673" cy="1338673"/>
            </a:xfrm>
            <a:prstGeom prst="ellipse">
              <a:avLst/>
            </a:prstGeom>
            <a:gradFill>
              <a:gsLst>
                <a:gs pos="0">
                  <a:srgbClr val="6EDCDC"/>
                </a:gs>
                <a:gs pos="100000">
                  <a:srgbClr val="2D909D"/>
                </a:gs>
              </a:gsLst>
              <a:lin ang="5400000" scaled="0"/>
            </a:gra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mic Sans MS" panose="030F0702030302020204" pitchFamily="66" charset="0"/>
              </a:endParaRPr>
            </a:p>
          </p:txBody>
        </p:sp>
        <p:sp>
          <p:nvSpPr>
            <p:cNvPr id="119" name="자유형 118"/>
            <p:cNvSpPr/>
            <p:nvPr/>
          </p:nvSpPr>
          <p:spPr>
            <a:xfrm>
              <a:off x="509525" y="2638914"/>
              <a:ext cx="1167265" cy="1142630"/>
            </a:xfrm>
            <a:custGeom>
              <a:avLst/>
              <a:gdLst>
                <a:gd name="connsiteX0" fmla="*/ 0 w 1338673"/>
                <a:gd name="connsiteY0" fmla="*/ 669337 h 1338673"/>
                <a:gd name="connsiteX1" fmla="*/ 196045 w 1338673"/>
                <a:gd name="connsiteY1" fmla="*/ 196044 h 1338673"/>
                <a:gd name="connsiteX2" fmla="*/ 669338 w 1338673"/>
                <a:gd name="connsiteY2" fmla="*/ 0 h 1338673"/>
                <a:gd name="connsiteX3" fmla="*/ 1142631 w 1338673"/>
                <a:gd name="connsiteY3" fmla="*/ 196045 h 1338673"/>
                <a:gd name="connsiteX4" fmla="*/ 1338675 w 1338673"/>
                <a:gd name="connsiteY4" fmla="*/ 669338 h 1338673"/>
                <a:gd name="connsiteX5" fmla="*/ 1142631 w 1338673"/>
                <a:gd name="connsiteY5" fmla="*/ 1142631 h 1338673"/>
                <a:gd name="connsiteX6" fmla="*/ 669338 w 1338673"/>
                <a:gd name="connsiteY6" fmla="*/ 1338675 h 1338673"/>
                <a:gd name="connsiteX7" fmla="*/ 196045 w 1338673"/>
                <a:gd name="connsiteY7" fmla="*/ 1142630 h 1338673"/>
                <a:gd name="connsiteX8" fmla="*/ 1 w 1338673"/>
                <a:gd name="connsiteY8" fmla="*/ 669337 h 1338673"/>
                <a:gd name="connsiteX9" fmla="*/ 0 w 1338673"/>
                <a:gd name="connsiteY9" fmla="*/ 669337 h 1338673"/>
                <a:gd name="connsiteX0" fmla="*/ 0 w 1417557"/>
                <a:gd name="connsiteY0" fmla="*/ 669337 h 1417557"/>
                <a:gd name="connsiteX1" fmla="*/ 196045 w 1417557"/>
                <a:gd name="connsiteY1" fmla="*/ 196044 h 1417557"/>
                <a:gd name="connsiteX2" fmla="*/ 669338 w 1417557"/>
                <a:gd name="connsiteY2" fmla="*/ 0 h 1417557"/>
                <a:gd name="connsiteX3" fmla="*/ 1142631 w 1417557"/>
                <a:gd name="connsiteY3" fmla="*/ 196045 h 1417557"/>
                <a:gd name="connsiteX4" fmla="*/ 1338675 w 1417557"/>
                <a:gd name="connsiteY4" fmla="*/ 669338 h 1417557"/>
                <a:gd name="connsiteX5" fmla="*/ 669338 w 1417557"/>
                <a:gd name="connsiteY5" fmla="*/ 1338675 h 1417557"/>
                <a:gd name="connsiteX6" fmla="*/ 196045 w 1417557"/>
                <a:gd name="connsiteY6" fmla="*/ 1142630 h 1417557"/>
                <a:gd name="connsiteX7" fmla="*/ 1 w 1417557"/>
                <a:gd name="connsiteY7" fmla="*/ 669337 h 1417557"/>
                <a:gd name="connsiteX8" fmla="*/ 0 w 1417557"/>
                <a:gd name="connsiteY8" fmla="*/ 669337 h 1417557"/>
                <a:gd name="connsiteX0" fmla="*/ 0 w 1496439"/>
                <a:gd name="connsiteY0" fmla="*/ 669337 h 1142630"/>
                <a:gd name="connsiteX1" fmla="*/ 196045 w 1496439"/>
                <a:gd name="connsiteY1" fmla="*/ 196044 h 1142630"/>
                <a:gd name="connsiteX2" fmla="*/ 669338 w 1496439"/>
                <a:gd name="connsiteY2" fmla="*/ 0 h 1142630"/>
                <a:gd name="connsiteX3" fmla="*/ 1142631 w 1496439"/>
                <a:gd name="connsiteY3" fmla="*/ 196045 h 1142630"/>
                <a:gd name="connsiteX4" fmla="*/ 1338675 w 1496439"/>
                <a:gd name="connsiteY4" fmla="*/ 669338 h 1142630"/>
                <a:gd name="connsiteX5" fmla="*/ 196045 w 1496439"/>
                <a:gd name="connsiteY5" fmla="*/ 1142630 h 1142630"/>
                <a:gd name="connsiteX6" fmla="*/ 1 w 1496439"/>
                <a:gd name="connsiteY6" fmla="*/ 669337 h 1142630"/>
                <a:gd name="connsiteX7" fmla="*/ 0 w 1496439"/>
                <a:gd name="connsiteY7" fmla="*/ 669337 h 1142630"/>
                <a:gd name="connsiteX0" fmla="*/ 0 w 1221513"/>
                <a:gd name="connsiteY0" fmla="*/ 669337 h 1142630"/>
                <a:gd name="connsiteX1" fmla="*/ 196045 w 1221513"/>
                <a:gd name="connsiteY1" fmla="*/ 196044 h 1142630"/>
                <a:gd name="connsiteX2" fmla="*/ 669338 w 1221513"/>
                <a:gd name="connsiteY2" fmla="*/ 0 h 1142630"/>
                <a:gd name="connsiteX3" fmla="*/ 1142631 w 1221513"/>
                <a:gd name="connsiteY3" fmla="*/ 196045 h 1142630"/>
                <a:gd name="connsiteX4" fmla="*/ 196045 w 1221513"/>
                <a:gd name="connsiteY4" fmla="*/ 1142630 h 1142630"/>
                <a:gd name="connsiteX5" fmla="*/ 1 w 1221513"/>
                <a:gd name="connsiteY5" fmla="*/ 669337 h 1142630"/>
                <a:gd name="connsiteX6" fmla="*/ 0 w 1221513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107107 w 1274372"/>
                <a:gd name="connsiteY0" fmla="*/ 669337 h 1142630"/>
                <a:gd name="connsiteX1" fmla="*/ 303152 w 1274372"/>
                <a:gd name="connsiteY1" fmla="*/ 196044 h 1142630"/>
                <a:gd name="connsiteX2" fmla="*/ 776445 w 1274372"/>
                <a:gd name="connsiteY2" fmla="*/ 0 h 1142630"/>
                <a:gd name="connsiteX3" fmla="*/ 1249738 w 1274372"/>
                <a:gd name="connsiteY3" fmla="*/ 196045 h 1142630"/>
                <a:gd name="connsiteX4" fmla="*/ 303152 w 1274372"/>
                <a:gd name="connsiteY4" fmla="*/ 1142630 h 1142630"/>
                <a:gd name="connsiteX5" fmla="*/ 107108 w 1274372"/>
                <a:gd name="connsiteY5" fmla="*/ 669337 h 1142630"/>
                <a:gd name="connsiteX6" fmla="*/ 107107 w 1274372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7265" h="1142630">
                  <a:moveTo>
                    <a:pt x="0" y="669337"/>
                  </a:moveTo>
                  <a:cubicBezTo>
                    <a:pt x="0" y="491818"/>
                    <a:pt x="70520" y="321569"/>
                    <a:pt x="196045" y="196044"/>
                  </a:cubicBezTo>
                  <a:cubicBezTo>
                    <a:pt x="321570" y="70519"/>
                    <a:pt x="491819" y="0"/>
                    <a:pt x="669338" y="0"/>
                  </a:cubicBezTo>
                  <a:cubicBezTo>
                    <a:pt x="846857" y="0"/>
                    <a:pt x="1167265" y="175891"/>
                    <a:pt x="1142631" y="196045"/>
                  </a:cubicBezTo>
                  <a:cubicBezTo>
                    <a:pt x="774301" y="148183"/>
                    <a:pt x="161975" y="675728"/>
                    <a:pt x="196045" y="1142630"/>
                  </a:cubicBezTo>
                  <a:cubicBezTo>
                    <a:pt x="70520" y="1017105"/>
                    <a:pt x="1" y="846856"/>
                    <a:pt x="1" y="669337"/>
                  </a:cubicBezTo>
                  <a:lnTo>
                    <a:pt x="0" y="669337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 smtClean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20" name="그룹 35"/>
          <p:cNvGrpSpPr/>
          <p:nvPr/>
        </p:nvGrpSpPr>
        <p:grpSpPr>
          <a:xfrm>
            <a:off x="5184929" y="3945892"/>
            <a:ext cx="2460813" cy="1892933"/>
            <a:chOff x="505644" y="4256484"/>
            <a:chExt cx="1347181" cy="1338673"/>
          </a:xfrm>
        </p:grpSpPr>
        <p:sp>
          <p:nvSpPr>
            <p:cNvPr id="121" name="타원 120"/>
            <p:cNvSpPr/>
            <p:nvPr/>
          </p:nvSpPr>
          <p:spPr>
            <a:xfrm>
              <a:off x="514152" y="4256484"/>
              <a:ext cx="1338673" cy="1338673"/>
            </a:xfrm>
            <a:prstGeom prst="ellipse">
              <a:avLst/>
            </a:prstGeom>
            <a:gradFill>
              <a:gsLst>
                <a:gs pos="0">
                  <a:srgbClr val="66BAE4"/>
                </a:gs>
                <a:gs pos="100000">
                  <a:srgbClr val="387BCC"/>
                </a:gs>
              </a:gsLst>
              <a:lin ang="5400000" scaled="0"/>
            </a:gra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22" name="자유형 121"/>
            <p:cNvSpPr/>
            <p:nvPr/>
          </p:nvSpPr>
          <p:spPr>
            <a:xfrm>
              <a:off x="505644" y="4259188"/>
              <a:ext cx="1167265" cy="1142630"/>
            </a:xfrm>
            <a:custGeom>
              <a:avLst/>
              <a:gdLst>
                <a:gd name="connsiteX0" fmla="*/ 0 w 1338673"/>
                <a:gd name="connsiteY0" fmla="*/ 669337 h 1338673"/>
                <a:gd name="connsiteX1" fmla="*/ 196045 w 1338673"/>
                <a:gd name="connsiteY1" fmla="*/ 196044 h 1338673"/>
                <a:gd name="connsiteX2" fmla="*/ 669338 w 1338673"/>
                <a:gd name="connsiteY2" fmla="*/ 0 h 1338673"/>
                <a:gd name="connsiteX3" fmla="*/ 1142631 w 1338673"/>
                <a:gd name="connsiteY3" fmla="*/ 196045 h 1338673"/>
                <a:gd name="connsiteX4" fmla="*/ 1338675 w 1338673"/>
                <a:gd name="connsiteY4" fmla="*/ 669338 h 1338673"/>
                <a:gd name="connsiteX5" fmla="*/ 1142631 w 1338673"/>
                <a:gd name="connsiteY5" fmla="*/ 1142631 h 1338673"/>
                <a:gd name="connsiteX6" fmla="*/ 669338 w 1338673"/>
                <a:gd name="connsiteY6" fmla="*/ 1338675 h 1338673"/>
                <a:gd name="connsiteX7" fmla="*/ 196045 w 1338673"/>
                <a:gd name="connsiteY7" fmla="*/ 1142630 h 1338673"/>
                <a:gd name="connsiteX8" fmla="*/ 1 w 1338673"/>
                <a:gd name="connsiteY8" fmla="*/ 669337 h 1338673"/>
                <a:gd name="connsiteX9" fmla="*/ 0 w 1338673"/>
                <a:gd name="connsiteY9" fmla="*/ 669337 h 1338673"/>
                <a:gd name="connsiteX0" fmla="*/ 0 w 1417557"/>
                <a:gd name="connsiteY0" fmla="*/ 669337 h 1417557"/>
                <a:gd name="connsiteX1" fmla="*/ 196045 w 1417557"/>
                <a:gd name="connsiteY1" fmla="*/ 196044 h 1417557"/>
                <a:gd name="connsiteX2" fmla="*/ 669338 w 1417557"/>
                <a:gd name="connsiteY2" fmla="*/ 0 h 1417557"/>
                <a:gd name="connsiteX3" fmla="*/ 1142631 w 1417557"/>
                <a:gd name="connsiteY3" fmla="*/ 196045 h 1417557"/>
                <a:gd name="connsiteX4" fmla="*/ 1338675 w 1417557"/>
                <a:gd name="connsiteY4" fmla="*/ 669338 h 1417557"/>
                <a:gd name="connsiteX5" fmla="*/ 669338 w 1417557"/>
                <a:gd name="connsiteY5" fmla="*/ 1338675 h 1417557"/>
                <a:gd name="connsiteX6" fmla="*/ 196045 w 1417557"/>
                <a:gd name="connsiteY6" fmla="*/ 1142630 h 1417557"/>
                <a:gd name="connsiteX7" fmla="*/ 1 w 1417557"/>
                <a:gd name="connsiteY7" fmla="*/ 669337 h 1417557"/>
                <a:gd name="connsiteX8" fmla="*/ 0 w 1417557"/>
                <a:gd name="connsiteY8" fmla="*/ 669337 h 1417557"/>
                <a:gd name="connsiteX0" fmla="*/ 0 w 1496439"/>
                <a:gd name="connsiteY0" fmla="*/ 669337 h 1142630"/>
                <a:gd name="connsiteX1" fmla="*/ 196045 w 1496439"/>
                <a:gd name="connsiteY1" fmla="*/ 196044 h 1142630"/>
                <a:gd name="connsiteX2" fmla="*/ 669338 w 1496439"/>
                <a:gd name="connsiteY2" fmla="*/ 0 h 1142630"/>
                <a:gd name="connsiteX3" fmla="*/ 1142631 w 1496439"/>
                <a:gd name="connsiteY3" fmla="*/ 196045 h 1142630"/>
                <a:gd name="connsiteX4" fmla="*/ 1338675 w 1496439"/>
                <a:gd name="connsiteY4" fmla="*/ 669338 h 1142630"/>
                <a:gd name="connsiteX5" fmla="*/ 196045 w 1496439"/>
                <a:gd name="connsiteY5" fmla="*/ 1142630 h 1142630"/>
                <a:gd name="connsiteX6" fmla="*/ 1 w 1496439"/>
                <a:gd name="connsiteY6" fmla="*/ 669337 h 1142630"/>
                <a:gd name="connsiteX7" fmla="*/ 0 w 1496439"/>
                <a:gd name="connsiteY7" fmla="*/ 669337 h 1142630"/>
                <a:gd name="connsiteX0" fmla="*/ 0 w 1221513"/>
                <a:gd name="connsiteY0" fmla="*/ 669337 h 1142630"/>
                <a:gd name="connsiteX1" fmla="*/ 196045 w 1221513"/>
                <a:gd name="connsiteY1" fmla="*/ 196044 h 1142630"/>
                <a:gd name="connsiteX2" fmla="*/ 669338 w 1221513"/>
                <a:gd name="connsiteY2" fmla="*/ 0 h 1142630"/>
                <a:gd name="connsiteX3" fmla="*/ 1142631 w 1221513"/>
                <a:gd name="connsiteY3" fmla="*/ 196045 h 1142630"/>
                <a:gd name="connsiteX4" fmla="*/ 196045 w 1221513"/>
                <a:gd name="connsiteY4" fmla="*/ 1142630 h 1142630"/>
                <a:gd name="connsiteX5" fmla="*/ 1 w 1221513"/>
                <a:gd name="connsiteY5" fmla="*/ 669337 h 1142630"/>
                <a:gd name="connsiteX6" fmla="*/ 0 w 1221513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107107 w 1274372"/>
                <a:gd name="connsiteY0" fmla="*/ 669337 h 1142630"/>
                <a:gd name="connsiteX1" fmla="*/ 303152 w 1274372"/>
                <a:gd name="connsiteY1" fmla="*/ 196044 h 1142630"/>
                <a:gd name="connsiteX2" fmla="*/ 776445 w 1274372"/>
                <a:gd name="connsiteY2" fmla="*/ 0 h 1142630"/>
                <a:gd name="connsiteX3" fmla="*/ 1249738 w 1274372"/>
                <a:gd name="connsiteY3" fmla="*/ 196045 h 1142630"/>
                <a:gd name="connsiteX4" fmla="*/ 303152 w 1274372"/>
                <a:gd name="connsiteY4" fmla="*/ 1142630 h 1142630"/>
                <a:gd name="connsiteX5" fmla="*/ 107108 w 1274372"/>
                <a:gd name="connsiteY5" fmla="*/ 669337 h 1142630"/>
                <a:gd name="connsiteX6" fmla="*/ 107107 w 1274372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  <a:gd name="connsiteX0" fmla="*/ 0 w 1167265"/>
                <a:gd name="connsiteY0" fmla="*/ 669337 h 1142630"/>
                <a:gd name="connsiteX1" fmla="*/ 196045 w 1167265"/>
                <a:gd name="connsiteY1" fmla="*/ 196044 h 1142630"/>
                <a:gd name="connsiteX2" fmla="*/ 669338 w 1167265"/>
                <a:gd name="connsiteY2" fmla="*/ 0 h 1142630"/>
                <a:gd name="connsiteX3" fmla="*/ 1142631 w 1167265"/>
                <a:gd name="connsiteY3" fmla="*/ 196045 h 1142630"/>
                <a:gd name="connsiteX4" fmla="*/ 196045 w 1167265"/>
                <a:gd name="connsiteY4" fmla="*/ 1142630 h 1142630"/>
                <a:gd name="connsiteX5" fmla="*/ 1 w 1167265"/>
                <a:gd name="connsiteY5" fmla="*/ 669337 h 1142630"/>
                <a:gd name="connsiteX6" fmla="*/ 0 w 1167265"/>
                <a:gd name="connsiteY6" fmla="*/ 669337 h 11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7265" h="1142630">
                  <a:moveTo>
                    <a:pt x="0" y="669337"/>
                  </a:moveTo>
                  <a:cubicBezTo>
                    <a:pt x="0" y="491818"/>
                    <a:pt x="70520" y="321569"/>
                    <a:pt x="196045" y="196044"/>
                  </a:cubicBezTo>
                  <a:cubicBezTo>
                    <a:pt x="321570" y="70519"/>
                    <a:pt x="491819" y="0"/>
                    <a:pt x="669338" y="0"/>
                  </a:cubicBezTo>
                  <a:cubicBezTo>
                    <a:pt x="846857" y="0"/>
                    <a:pt x="1167265" y="175891"/>
                    <a:pt x="1142631" y="196045"/>
                  </a:cubicBezTo>
                  <a:cubicBezTo>
                    <a:pt x="774301" y="148183"/>
                    <a:pt x="161975" y="675728"/>
                    <a:pt x="196045" y="1142630"/>
                  </a:cubicBezTo>
                  <a:cubicBezTo>
                    <a:pt x="70520" y="1017105"/>
                    <a:pt x="1" y="846856"/>
                    <a:pt x="1" y="669337"/>
                  </a:cubicBezTo>
                  <a:lnTo>
                    <a:pt x="0" y="669337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 smtClean="0">
                <a:latin typeface="Comic Sans MS" panose="030F0702030302020204" pitchFamily="66" charset="0"/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460798" y="4147969"/>
            <a:ext cx="289019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R&amp;D Leading International Standard</a:t>
            </a: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(S-10x, S-Mode) </a:t>
            </a:r>
          </a:p>
          <a:p>
            <a:pPr algn="ctr"/>
            <a:r>
              <a:rPr lang="en-US" altLang="ko-KR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Tech.</a:t>
            </a:r>
            <a:endParaRPr lang="ko-KR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Arial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565174" y="2464137"/>
            <a:ext cx="21488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R&amp;D </a:t>
            </a: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Total Maritime Traffic Management Tech.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Arial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249480" y="4009628"/>
            <a:ext cx="24122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R&amp;D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Next Gen. 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Maritime radio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comm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 Tech.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Arial" charset="0"/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272480" y="2276475"/>
            <a:ext cx="8642920" cy="118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382729" y="6057900"/>
            <a:ext cx="8608871" cy="403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48795" y="1765201"/>
            <a:ext cx="899520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Develop Core technologies on the service for SMART-Navigation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"/>
          <p:cNvGrpSpPr/>
          <p:nvPr/>
        </p:nvGrpSpPr>
        <p:grpSpPr>
          <a:xfrm>
            <a:off x="313743" y="320544"/>
            <a:ext cx="5491833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03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Strategy of 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 rot="16200000">
            <a:off x="3350466" y="-1941660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6971" y="1070730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Infrastructure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272480" y="2486025"/>
            <a:ext cx="8642920" cy="118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382729" y="6057900"/>
            <a:ext cx="8608871" cy="403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272620" y="1965226"/>
            <a:ext cx="899520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Construct National Maritime Safety Infrastructure for realization of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SMART-Navigation</a:t>
            </a:r>
          </a:p>
          <a:p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8"/>
          <a:stretch/>
        </p:blipFill>
        <p:spPr>
          <a:xfrm>
            <a:off x="5103985" y="2836447"/>
            <a:ext cx="2892289" cy="290459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61"/>
          <a:stretch/>
        </p:blipFill>
        <p:spPr>
          <a:xfrm>
            <a:off x="1350939" y="2885790"/>
            <a:ext cx="3028584" cy="2904594"/>
          </a:xfrm>
          <a:prstGeom prst="rect">
            <a:avLst/>
          </a:prstGeom>
        </p:spPr>
      </p:pic>
      <p:pic>
        <p:nvPicPr>
          <p:cNvPr id="28" name="그림 27" descr="자물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05033" y="4489803"/>
            <a:ext cx="3293961" cy="154370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56495" y="3323456"/>
            <a:ext cx="1913595" cy="1631216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smtClean="0">
                <a:gradFill>
                  <a:gsLst>
                    <a:gs pos="0">
                      <a:srgbClr val="0070C0"/>
                    </a:gs>
                    <a:gs pos="45000">
                      <a:srgbClr val="002060"/>
                    </a:gs>
                    <a:gs pos="53000">
                      <a:srgbClr val="1F8FA9"/>
                    </a:gs>
                  </a:gsLst>
                  <a:lin ang="5400000" scaled="1"/>
                </a:gradFill>
                <a:latin typeface="Comic Sans MS" panose="030F0702030302020204" pitchFamily="66" charset="0"/>
                <a:ea typeface="맑은 고딕" panose="020B0503020000020004" pitchFamily="50" charset="-127"/>
                <a:cs typeface="Arial" pitchFamily="34" charset="0"/>
              </a:rPr>
              <a:t>Construct total operation system for </a:t>
            </a:r>
          </a:p>
          <a:p>
            <a:pPr algn="ctr"/>
            <a:r>
              <a:rPr kumimoji="1" lang="en-US" altLang="ko-KR" sz="2000" b="1" dirty="0" smtClean="0">
                <a:gradFill>
                  <a:gsLst>
                    <a:gs pos="0">
                      <a:srgbClr val="0070C0"/>
                    </a:gs>
                    <a:gs pos="45000">
                      <a:srgbClr val="002060"/>
                    </a:gs>
                    <a:gs pos="53000">
                      <a:srgbClr val="1F8FA9"/>
                    </a:gs>
                  </a:gsLst>
                  <a:lin ang="5400000" scaled="1"/>
                </a:gradFill>
                <a:latin typeface="Comic Sans MS" panose="030F0702030302020204" pitchFamily="66" charset="0"/>
                <a:ea typeface="맑은 고딕" panose="020B0503020000020004" pitchFamily="50" charset="-127"/>
                <a:cs typeface="Arial" pitchFamily="34" charset="0"/>
              </a:rPr>
              <a:t>e-Navigation</a:t>
            </a:r>
            <a:endParaRPr kumimoji="1" lang="en-US" altLang="ko-KR" sz="2000" b="1" dirty="0">
              <a:gradFill>
                <a:gsLst>
                  <a:gs pos="0">
                    <a:srgbClr val="0070C0"/>
                  </a:gs>
                  <a:gs pos="45000">
                    <a:srgbClr val="002060"/>
                  </a:gs>
                  <a:gs pos="53000">
                    <a:srgbClr val="1F8FA9"/>
                  </a:gs>
                </a:gsLst>
                <a:lin ang="5400000" scaled="1"/>
              </a:gradFill>
              <a:latin typeface="Comic Sans MS" panose="030F0702030302020204" pitchFamily="66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50588" y="3467472"/>
            <a:ext cx="2252966" cy="132343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smtClean="0">
                <a:gradFill>
                  <a:gsLst>
                    <a:gs pos="0">
                      <a:schemeClr val="accent3">
                        <a:lumMod val="50000"/>
                      </a:schemeClr>
                    </a:gs>
                    <a:gs pos="45000">
                      <a:srgbClr val="2B3616"/>
                    </a:gs>
                    <a:gs pos="53000">
                      <a:srgbClr val="607731"/>
                    </a:gs>
                  </a:gsLst>
                  <a:lin ang="5400000" scaled="1"/>
                </a:gradFill>
                <a:latin typeface="Comic Sans MS" panose="030F0702030302020204" pitchFamily="66" charset="0"/>
                <a:cs typeface="Arial" pitchFamily="34" charset="0"/>
              </a:rPr>
              <a:t>Construct Next Gen. Maritime radio comm.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9877" y="1930946"/>
            <a:ext cx="4304060" cy="409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직선 연결선 3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"/>
          <p:cNvGrpSpPr/>
          <p:nvPr/>
        </p:nvGrpSpPr>
        <p:grpSpPr>
          <a:xfrm>
            <a:off x="313743" y="320544"/>
            <a:ext cx="5491833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03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Strategy of 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 rot="16200000">
            <a:off x="3350466" y="-1941660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6971" y="1070730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Infrastructure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952" y="1902371"/>
            <a:ext cx="4304060" cy="409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282030" y="2262411"/>
            <a:ext cx="2556545" cy="3814539"/>
            <a:chOff x="1791" y="1071"/>
            <a:chExt cx="2359" cy="3403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744" y="1071"/>
              <a:ext cx="1089" cy="10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3016" y="1842"/>
              <a:ext cx="1089" cy="10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3061" y="2341"/>
              <a:ext cx="1089" cy="10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62" y="2840"/>
              <a:ext cx="1089" cy="10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1973" y="3385"/>
              <a:ext cx="1089" cy="10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2018" y="2931"/>
              <a:ext cx="1089" cy="10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791" y="2387"/>
              <a:ext cx="1089" cy="10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973" y="1752"/>
              <a:ext cx="1089" cy="108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38802" y="3648075"/>
            <a:ext cx="3804598" cy="62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000" b="0" dirty="0">
                <a:solidFill>
                  <a:schemeClr val="tx1"/>
                </a:solidFill>
                <a:latin typeface="Comic Sans MS" panose="030F0702030302020204" pitchFamily="66" charset="0"/>
                <a:ea typeface="HY헤드라인M" pitchFamily="18" charset="-127"/>
                <a:cs typeface="HY헤드라인M" pitchFamily="18" charset="-127"/>
              </a:rPr>
              <a:t>Within </a:t>
            </a:r>
            <a:r>
              <a:rPr lang="en-US" altLang="ko-KR" sz="20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HY헤드라인M" pitchFamily="18" charset="-127"/>
                <a:cs typeface="HY헤드라인M" pitchFamily="18" charset="-127"/>
              </a:rPr>
              <a:t>100Km = </a:t>
            </a:r>
            <a:r>
              <a:rPr lang="en-US" altLang="ko-KR" sz="2000" b="0" dirty="0" smtClean="0">
                <a:solidFill>
                  <a:schemeClr val="accent2"/>
                </a:solidFill>
                <a:latin typeface="Comic Sans MS" panose="030F0702030302020204" pitchFamily="66" charset="0"/>
                <a:ea typeface="HY헤드라인M" pitchFamily="18" charset="-127"/>
                <a:cs typeface="HY헤드라인M" pitchFamily="18" charset="-127"/>
              </a:rPr>
              <a:t>LTE-Maritime</a:t>
            </a:r>
            <a:endParaRPr lang="en-US" altLang="ko-KR" sz="2000" b="0" dirty="0">
              <a:solidFill>
                <a:schemeClr val="accent2"/>
              </a:solidFill>
              <a:latin typeface="Comic Sans MS" panose="030F0702030302020204" pitchFamily="66" charset="0"/>
              <a:ea typeface="HY헤드라인M" pitchFamily="18" charset="-127"/>
              <a:cs typeface="HY헤드라인M" pitchFamily="18" charset="-127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5029622" y="2492152"/>
            <a:ext cx="3501730" cy="3401043"/>
          </a:xfrm>
          <a:prstGeom prst="ellipse">
            <a:avLst/>
          </a:prstGeom>
          <a:solidFill>
            <a:srgbClr val="3366FF">
              <a:alpha val="23921"/>
            </a:srgbClr>
          </a:solidFill>
          <a:ln w="3175">
            <a:solidFill>
              <a:srgbClr val="3366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4999332" y="3674368"/>
            <a:ext cx="3768560" cy="56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0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HY헤드라인M" pitchFamily="18" charset="-127"/>
                <a:cs typeface="HY헤드라인M" pitchFamily="18" charset="-127"/>
              </a:rPr>
              <a:t>100~300km = </a:t>
            </a:r>
            <a:r>
              <a:rPr lang="en-US" altLang="ko-KR" sz="2000" b="0" dirty="0" smtClean="0">
                <a:solidFill>
                  <a:schemeClr val="accent2"/>
                </a:solidFill>
                <a:latin typeface="Comic Sans MS" panose="030F0702030302020204" pitchFamily="66" charset="0"/>
                <a:ea typeface="HY헤드라인M" pitchFamily="18" charset="-127"/>
                <a:cs typeface="HY헤드라인M" pitchFamily="18" charset="-127"/>
              </a:rPr>
              <a:t>Digital GMDSS</a:t>
            </a:r>
            <a:endParaRPr lang="en-US" altLang="ko-KR" sz="2000" b="0" dirty="0">
              <a:solidFill>
                <a:schemeClr val="accent2"/>
              </a:solidFill>
              <a:latin typeface="Comic Sans MS" panose="030F0702030302020204" pitchFamily="66" charset="0"/>
              <a:ea typeface="HY헤드라인M" pitchFamily="18" charset="-127"/>
              <a:cs typeface="HY헤드라인M" pitchFamily="18" charset="-127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900264" y="4873352"/>
            <a:ext cx="6062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>
                <a:solidFill>
                  <a:schemeClr val="tx1"/>
                </a:solidFill>
                <a:latin typeface="Comic Sans MS" panose="030F0702030302020204" pitchFamily="66" charset="0"/>
                <a:ea typeface="HY헤드라인M" pitchFamily="18" charset="-127"/>
              </a:rPr>
              <a:t>Japan</a:t>
            </a: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2222004" y="3387105"/>
            <a:ext cx="59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>
                <a:solidFill>
                  <a:schemeClr val="tx1"/>
                </a:solidFill>
                <a:latin typeface="Comic Sans MS" panose="030F0702030302020204" pitchFamily="66" charset="0"/>
                <a:ea typeface="HY헤드라인M" pitchFamily="18" charset="-127"/>
              </a:rPr>
              <a:t>Korea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1131282" y="2167830"/>
            <a:ext cx="5886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>
                <a:solidFill>
                  <a:schemeClr val="tx1"/>
                </a:solidFill>
                <a:latin typeface="Comic Sans MS" panose="030F0702030302020204" pitchFamily="66" charset="0"/>
                <a:ea typeface="HY헤드라인M" pitchFamily="18" charset="-127"/>
              </a:rPr>
              <a:t>China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8300814" y="5244827"/>
            <a:ext cx="6062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>
                <a:solidFill>
                  <a:schemeClr val="tx1"/>
                </a:solidFill>
                <a:latin typeface="Comic Sans MS" panose="030F0702030302020204" pitchFamily="66" charset="0"/>
                <a:ea typeface="HY헤드라인M" pitchFamily="18" charset="-127"/>
              </a:rPr>
              <a:t>Japan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569932" y="2177355"/>
            <a:ext cx="5886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>
                <a:solidFill>
                  <a:schemeClr val="tx1"/>
                </a:solidFill>
                <a:latin typeface="Comic Sans MS" panose="030F0702030302020204" pitchFamily="66" charset="0"/>
                <a:ea typeface="HY헤드라인M" pitchFamily="18" charset="-127"/>
              </a:rPr>
              <a:t>China</a:t>
            </a: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536829" y="3339480"/>
            <a:ext cx="59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>
                <a:solidFill>
                  <a:schemeClr val="tx1"/>
                </a:solidFill>
                <a:latin typeface="Comic Sans MS" panose="030F0702030302020204" pitchFamily="66" charset="0"/>
                <a:ea typeface="HY헤드라인M" pitchFamily="18" charset="-127"/>
              </a:rPr>
              <a:t>Korea</a:t>
            </a:r>
          </a:p>
        </p:txBody>
      </p:sp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"/>
          <p:cNvGrpSpPr/>
          <p:nvPr/>
        </p:nvGrpSpPr>
        <p:grpSpPr>
          <a:xfrm>
            <a:off x="313743" y="320544"/>
            <a:ext cx="5491833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03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Strategy of 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 rot="16200000">
            <a:off x="3350466" y="-1941660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6971" y="1070730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Platform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272480" y="2486025"/>
            <a:ext cx="8642920" cy="118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382729" y="6057900"/>
            <a:ext cx="8608871" cy="403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48795" y="1927126"/>
            <a:ext cx="899520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Construct national system to achieve policy object related to marine 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accident prevention and efficient port operation, promoting industry </a:t>
            </a:r>
          </a:p>
          <a:p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7" name="그림 56" descr="세계지도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031" y="2085975"/>
            <a:ext cx="8850980" cy="4438651"/>
          </a:xfrm>
          <a:prstGeom prst="rect">
            <a:avLst/>
          </a:prstGeom>
        </p:spPr>
      </p:pic>
      <p:grpSp>
        <p:nvGrpSpPr>
          <p:cNvPr id="58" name="그룹 27"/>
          <p:cNvGrpSpPr/>
          <p:nvPr/>
        </p:nvGrpSpPr>
        <p:grpSpPr>
          <a:xfrm>
            <a:off x="740891" y="3167633"/>
            <a:ext cx="3730658" cy="1511410"/>
            <a:chOff x="989626" y="3338309"/>
            <a:chExt cx="3828972" cy="1692792"/>
          </a:xfrm>
        </p:grpSpPr>
        <p:sp>
          <p:nvSpPr>
            <p:cNvPr id="59" name="자유형 58"/>
            <p:cNvSpPr/>
            <p:nvPr/>
          </p:nvSpPr>
          <p:spPr>
            <a:xfrm>
              <a:off x="989628" y="3492053"/>
              <a:ext cx="3828970" cy="270309"/>
            </a:xfrm>
            <a:custGeom>
              <a:avLst/>
              <a:gdLst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14538 w 2176463"/>
                <a:gd name="connsiteY2" fmla="*/ 0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77033 w 2176463"/>
                <a:gd name="connsiteY2" fmla="*/ 5631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6463" h="308124">
                  <a:moveTo>
                    <a:pt x="0" y="76200"/>
                  </a:moveTo>
                  <a:lnTo>
                    <a:pt x="135731" y="0"/>
                  </a:lnTo>
                  <a:cubicBezTo>
                    <a:pt x="679235" y="139494"/>
                    <a:pt x="1316426" y="212039"/>
                    <a:pt x="2077033" y="5631"/>
                  </a:cubicBezTo>
                  <a:lnTo>
                    <a:pt x="2176463" y="76200"/>
                  </a:lnTo>
                  <a:cubicBezTo>
                    <a:pt x="1309985" y="308124"/>
                    <a:pt x="697359" y="262880"/>
                    <a:pt x="0" y="762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B0D026"/>
                </a:gs>
                <a:gs pos="50000">
                  <a:srgbClr val="B6D62A"/>
                </a:gs>
              </a:gsLst>
              <a:path path="circle">
                <a:fillToRect l="100000" t="100000"/>
              </a:path>
              <a:tileRect r="-100000" b="-100000"/>
            </a:gradFill>
            <a:ln w="19050" cap="flat" cmpd="sng" algn="ctr">
              <a:noFill/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0" name="자유형 59"/>
            <p:cNvSpPr/>
            <p:nvPr/>
          </p:nvSpPr>
          <p:spPr>
            <a:xfrm>
              <a:off x="989626" y="3558205"/>
              <a:ext cx="3828054" cy="1472896"/>
            </a:xfrm>
            <a:custGeom>
              <a:avLst/>
              <a:gdLst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700" h="1678950">
                  <a:moveTo>
                    <a:pt x="0" y="0"/>
                  </a:moveTo>
                  <a:cubicBezTo>
                    <a:pt x="648560" y="163232"/>
                    <a:pt x="1234968" y="246680"/>
                    <a:pt x="2171700" y="0"/>
                  </a:cubicBezTo>
                  <a:lnTo>
                    <a:pt x="2171700" y="1416050"/>
                  </a:lnTo>
                  <a:cubicBezTo>
                    <a:pt x="1354244" y="1678950"/>
                    <a:pt x="651480" y="1577794"/>
                    <a:pt x="0" y="14160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BBB59"/>
                </a:gs>
                <a:gs pos="100000">
                  <a:srgbClr val="9BBB59">
                    <a:lumMod val="5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63500" algn="ctr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extrusionH="152400" prstMaterial="metal">
              <a:bevelT h="50800"/>
              <a:bevelB h="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89626" y="3567989"/>
              <a:ext cx="1848291" cy="748316"/>
            </a:xfrm>
            <a:custGeom>
              <a:avLst/>
              <a:gdLst>
                <a:gd name="connsiteX0" fmla="*/ 19050 w 1481138"/>
                <a:gd name="connsiteY0" fmla="*/ 1204913 h 1204913"/>
                <a:gd name="connsiteX1" fmla="*/ 1481138 w 1481138"/>
                <a:gd name="connsiteY1" fmla="*/ 0 h 1204913"/>
                <a:gd name="connsiteX2" fmla="*/ 0 w 1481138"/>
                <a:gd name="connsiteY2" fmla="*/ 0 h 1204913"/>
                <a:gd name="connsiteX3" fmla="*/ 19050 w 1481138"/>
                <a:gd name="connsiteY3" fmla="*/ 1204913 h 1204913"/>
                <a:gd name="connsiteX0" fmla="*/ 9661 w 1471749"/>
                <a:gd name="connsiteY0" fmla="*/ 1211784 h 1211784"/>
                <a:gd name="connsiteX1" fmla="*/ 1471749 w 1471749"/>
                <a:gd name="connsiteY1" fmla="*/ 6871 h 1211784"/>
                <a:gd name="connsiteX2" fmla="*/ 0 w 1471749"/>
                <a:gd name="connsiteY2" fmla="*/ 0 h 1211784"/>
                <a:gd name="connsiteX3" fmla="*/ 9661 w 1471749"/>
                <a:gd name="connsiteY3" fmla="*/ 1211784 h 1211784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9384"/>
                <a:gd name="connsiteY0" fmla="*/ 1224136 h 1224136"/>
                <a:gd name="connsiteX1" fmla="*/ 1479384 w 1479384"/>
                <a:gd name="connsiteY1" fmla="*/ 0 h 1224136"/>
                <a:gd name="connsiteX2" fmla="*/ 3220 w 1479384"/>
                <a:gd name="connsiteY2" fmla="*/ 0 h 1224136"/>
                <a:gd name="connsiteX3" fmla="*/ 3220 w 1479384"/>
                <a:gd name="connsiteY3" fmla="*/ 1224136 h 1224136"/>
                <a:gd name="connsiteX0" fmla="*/ 3220 w 1532357"/>
                <a:gd name="connsiteY0" fmla="*/ 1370208 h 1370208"/>
                <a:gd name="connsiteX1" fmla="*/ 1532357 w 1532357"/>
                <a:gd name="connsiteY1" fmla="*/ 0 h 1370208"/>
                <a:gd name="connsiteX2" fmla="*/ 3220 w 1532357"/>
                <a:gd name="connsiteY2" fmla="*/ 146072 h 1370208"/>
                <a:gd name="connsiteX3" fmla="*/ 3220 w 1532357"/>
                <a:gd name="connsiteY3" fmla="*/ 1370208 h 1370208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4018 w 1532357"/>
                <a:gd name="connsiteY2" fmla="*/ 25463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3126 w 1532357"/>
                <a:gd name="connsiteY2" fmla="*/ 236536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2437 w 1532357"/>
                <a:gd name="connsiteY2" fmla="*/ 246206 h 1467453"/>
                <a:gd name="connsiteX3" fmla="*/ 3220 w 1532357"/>
                <a:gd name="connsiteY3" fmla="*/ 1467453 h 1467453"/>
                <a:gd name="connsiteX0" fmla="*/ 8208 w 1537345"/>
                <a:gd name="connsiteY0" fmla="*/ 1467453 h 1467453"/>
                <a:gd name="connsiteX1" fmla="*/ 1537345 w 1537345"/>
                <a:gd name="connsiteY1" fmla="*/ 97245 h 1467453"/>
                <a:gd name="connsiteX2" fmla="*/ 0 w 1537345"/>
                <a:gd name="connsiteY2" fmla="*/ 229736 h 1467453"/>
                <a:gd name="connsiteX3" fmla="*/ 8208 w 1537345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17272 w 1532357"/>
                <a:gd name="connsiteY2" fmla="*/ 225514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4948 w 1532357"/>
                <a:gd name="connsiteY2" fmla="*/ 226190 h 1467453"/>
                <a:gd name="connsiteX3" fmla="*/ 3220 w 1532357"/>
                <a:gd name="connsiteY3" fmla="*/ 1467453 h 1467453"/>
                <a:gd name="connsiteX0" fmla="*/ 3220 w 1532357"/>
                <a:gd name="connsiteY0" fmla="*/ 1459825 h 1459825"/>
                <a:gd name="connsiteX1" fmla="*/ 1532357 w 1532357"/>
                <a:gd name="connsiteY1" fmla="*/ 89617 h 1459825"/>
                <a:gd name="connsiteX2" fmla="*/ 4948 w 1532357"/>
                <a:gd name="connsiteY2" fmla="*/ 218562 h 1459825"/>
                <a:gd name="connsiteX3" fmla="*/ 3220 w 1532357"/>
                <a:gd name="connsiteY3" fmla="*/ 1459825 h 1459825"/>
                <a:gd name="connsiteX0" fmla="*/ 3220 w 1532357"/>
                <a:gd name="connsiteY0" fmla="*/ 1459544 h 1459544"/>
                <a:gd name="connsiteX1" fmla="*/ 1532357 w 1532357"/>
                <a:gd name="connsiteY1" fmla="*/ 89336 h 1459544"/>
                <a:gd name="connsiteX2" fmla="*/ 4948 w 1532357"/>
                <a:gd name="connsiteY2" fmla="*/ 218281 h 1459544"/>
                <a:gd name="connsiteX3" fmla="*/ 3220 w 1532357"/>
                <a:gd name="connsiteY3" fmla="*/ 1459544 h 1459544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99908"/>
                <a:gd name="connsiteY0" fmla="*/ 1479152 h 1479152"/>
                <a:gd name="connsiteX1" fmla="*/ 1532357 w 1599908"/>
                <a:gd name="connsiteY1" fmla="*/ 108944 h 1479152"/>
                <a:gd name="connsiteX2" fmla="*/ 4948 w 1599908"/>
                <a:gd name="connsiteY2" fmla="*/ 237889 h 1479152"/>
                <a:gd name="connsiteX3" fmla="*/ 3220 w 1599908"/>
                <a:gd name="connsiteY3" fmla="*/ 1479152 h 1479152"/>
                <a:gd name="connsiteX0" fmla="*/ 3220 w 1668042"/>
                <a:gd name="connsiteY0" fmla="*/ 1479152 h 1479152"/>
                <a:gd name="connsiteX1" fmla="*/ 1532357 w 1668042"/>
                <a:gd name="connsiteY1" fmla="*/ 108944 h 1479152"/>
                <a:gd name="connsiteX2" fmla="*/ 4948 w 1668042"/>
                <a:gd name="connsiteY2" fmla="*/ 237889 h 1479152"/>
                <a:gd name="connsiteX3" fmla="*/ 3220 w 1668042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482224 h 1482224"/>
                <a:gd name="connsiteX1" fmla="*/ 1535631 w 1535631"/>
                <a:gd name="connsiteY1" fmla="*/ 19317 h 1482224"/>
                <a:gd name="connsiteX2" fmla="*/ 4948 w 1535631"/>
                <a:gd name="connsiteY2" fmla="*/ 240961 h 1482224"/>
                <a:gd name="connsiteX3" fmla="*/ 3220 w 1535631"/>
                <a:gd name="connsiteY3" fmla="*/ 1482224 h 1482224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48 w 1540742"/>
                <a:gd name="connsiteY2" fmla="*/ 237444 h 1478707"/>
                <a:gd name="connsiteX3" fmla="*/ 3220 w 1540742"/>
                <a:gd name="connsiteY3" fmla="*/ 1478707 h 1478707"/>
                <a:gd name="connsiteX0" fmla="*/ 7349 w 1544871"/>
                <a:gd name="connsiteY0" fmla="*/ 1478707 h 1478707"/>
                <a:gd name="connsiteX1" fmla="*/ 1544871 w 1544871"/>
                <a:gd name="connsiteY1" fmla="*/ 19317 h 1478707"/>
                <a:gd name="connsiteX2" fmla="*/ 0 w 1544871"/>
                <a:gd name="connsiteY2" fmla="*/ 227492 h 1478707"/>
                <a:gd name="connsiteX3" fmla="*/ 7349 w 1544871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66921 h 1466921"/>
                <a:gd name="connsiteX1" fmla="*/ 1540742 w 1540742"/>
                <a:gd name="connsiteY1" fmla="*/ 7531 h 1466921"/>
                <a:gd name="connsiteX2" fmla="*/ 4930 w 1540742"/>
                <a:gd name="connsiteY2" fmla="*/ 242380 h 1466921"/>
                <a:gd name="connsiteX3" fmla="*/ 3220 w 1540742"/>
                <a:gd name="connsiteY3" fmla="*/ 1466921 h 1466921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504793 h 1504793"/>
                <a:gd name="connsiteX1" fmla="*/ 1540742 w 1540742"/>
                <a:gd name="connsiteY1" fmla="*/ 45403 h 1504793"/>
                <a:gd name="connsiteX2" fmla="*/ 4930 w 1540742"/>
                <a:gd name="connsiteY2" fmla="*/ 280252 h 1504793"/>
                <a:gd name="connsiteX3" fmla="*/ 3220 w 1540742"/>
                <a:gd name="connsiteY3" fmla="*/ 1504793 h 1504793"/>
                <a:gd name="connsiteX0" fmla="*/ 3220 w 1540742"/>
                <a:gd name="connsiteY0" fmla="*/ 1487163 h 1487163"/>
                <a:gd name="connsiteX1" fmla="*/ 1540742 w 1540742"/>
                <a:gd name="connsiteY1" fmla="*/ 27773 h 1487163"/>
                <a:gd name="connsiteX2" fmla="*/ 4930 w 1540742"/>
                <a:gd name="connsiteY2" fmla="*/ 262622 h 1487163"/>
                <a:gd name="connsiteX3" fmla="*/ 3220 w 1540742"/>
                <a:gd name="connsiteY3" fmla="*/ 1487163 h 1487163"/>
                <a:gd name="connsiteX0" fmla="*/ 3220 w 1496225"/>
                <a:gd name="connsiteY0" fmla="*/ 1271802 h 1271802"/>
                <a:gd name="connsiteX1" fmla="*/ 1496225 w 1496225"/>
                <a:gd name="connsiteY1" fmla="*/ 303133 h 1271802"/>
                <a:gd name="connsiteX2" fmla="*/ 4930 w 1496225"/>
                <a:gd name="connsiteY2" fmla="*/ 47261 h 1271802"/>
                <a:gd name="connsiteX3" fmla="*/ 3220 w 1496225"/>
                <a:gd name="connsiteY3" fmla="*/ 1271802 h 1271802"/>
                <a:gd name="connsiteX0" fmla="*/ 3220 w 1497072"/>
                <a:gd name="connsiteY0" fmla="*/ 1271802 h 1271802"/>
                <a:gd name="connsiteX1" fmla="*/ 1497072 w 1497072"/>
                <a:gd name="connsiteY1" fmla="*/ 271909 h 1271802"/>
                <a:gd name="connsiteX2" fmla="*/ 4930 w 1497072"/>
                <a:gd name="connsiteY2" fmla="*/ 47261 h 1271802"/>
                <a:gd name="connsiteX3" fmla="*/ 3220 w 1497072"/>
                <a:gd name="connsiteY3" fmla="*/ 1271802 h 1271802"/>
                <a:gd name="connsiteX0" fmla="*/ 3220 w 1497072"/>
                <a:gd name="connsiteY0" fmla="*/ 1224541 h 1224541"/>
                <a:gd name="connsiteX1" fmla="*/ 1497072 w 1497072"/>
                <a:gd name="connsiteY1" fmla="*/ 224648 h 1224541"/>
                <a:gd name="connsiteX2" fmla="*/ 4930 w 1497072"/>
                <a:gd name="connsiteY2" fmla="*/ 0 h 1224541"/>
                <a:gd name="connsiteX3" fmla="*/ 3220 w 1497072"/>
                <a:gd name="connsiteY3" fmla="*/ 1224541 h 1224541"/>
                <a:gd name="connsiteX0" fmla="*/ 3220 w 1497072"/>
                <a:gd name="connsiteY0" fmla="*/ 1224541 h 1224541"/>
                <a:gd name="connsiteX1" fmla="*/ 1497072 w 1497072"/>
                <a:gd name="connsiteY1" fmla="*/ 224648 h 1224541"/>
                <a:gd name="connsiteX2" fmla="*/ 4930 w 1497072"/>
                <a:gd name="connsiteY2" fmla="*/ 0 h 1224541"/>
                <a:gd name="connsiteX3" fmla="*/ 3220 w 1497072"/>
                <a:gd name="connsiteY3" fmla="*/ 1224541 h 1224541"/>
                <a:gd name="connsiteX0" fmla="*/ 3220 w 1505270"/>
                <a:gd name="connsiteY0" fmla="*/ 1224541 h 1224541"/>
                <a:gd name="connsiteX1" fmla="*/ 1505270 w 1505270"/>
                <a:gd name="connsiteY1" fmla="*/ 216724 h 1224541"/>
                <a:gd name="connsiteX2" fmla="*/ 4930 w 1505270"/>
                <a:gd name="connsiteY2" fmla="*/ 0 h 1224541"/>
                <a:gd name="connsiteX3" fmla="*/ 3220 w 1505270"/>
                <a:gd name="connsiteY3" fmla="*/ 1224541 h 122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270" h="1224541">
                  <a:moveTo>
                    <a:pt x="3220" y="1224541"/>
                  </a:moveTo>
                  <a:cubicBezTo>
                    <a:pt x="226817" y="148266"/>
                    <a:pt x="876379" y="294172"/>
                    <a:pt x="1505270" y="216724"/>
                  </a:cubicBezTo>
                  <a:cubicBezTo>
                    <a:pt x="702291" y="219028"/>
                    <a:pt x="161272" y="22138"/>
                    <a:pt x="4930" y="0"/>
                  </a:cubicBezTo>
                  <a:cubicBezTo>
                    <a:pt x="8150" y="403928"/>
                    <a:pt x="0" y="820613"/>
                    <a:pt x="3220" y="122454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0"/>
                  </a:sysClr>
                </a:gs>
                <a:gs pos="0">
                  <a:sysClr val="window" lastClr="FFFFFF">
                    <a:lumMod val="95000"/>
                    <a:alpha val="34000"/>
                  </a:sysClr>
                </a:gs>
              </a:gsLst>
              <a:lin ang="54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2" name="반짝 327"/>
            <p:cNvSpPr/>
            <p:nvPr/>
          </p:nvSpPr>
          <p:spPr>
            <a:xfrm rot="16200000">
              <a:off x="2727670" y="2170752"/>
              <a:ext cx="402609" cy="2737723"/>
            </a:xfrm>
            <a:prstGeom prst="moon">
              <a:avLst>
                <a:gd name="adj" fmla="val 2934"/>
              </a:avLst>
            </a:prstGeom>
            <a:gradFill>
              <a:gsLst>
                <a:gs pos="23000">
                  <a:sysClr val="window" lastClr="FFFFFF"/>
                </a:gs>
                <a:gs pos="63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3" name="타원 62"/>
            <p:cNvSpPr/>
            <p:nvPr/>
          </p:nvSpPr>
          <p:spPr bwMode="auto">
            <a:xfrm rot="10989534" flipH="1">
              <a:off x="2577936" y="3679739"/>
              <a:ext cx="76938" cy="45719"/>
            </a:xfrm>
            <a:prstGeom prst="ellipse">
              <a:avLst/>
            </a:prstGeom>
            <a:gradFill flip="none" rotWithShape="1">
              <a:gsLst>
                <a:gs pos="1500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</p:grpSp>
      <p:grpSp>
        <p:nvGrpSpPr>
          <p:cNvPr id="64" name="그룹 33"/>
          <p:cNvGrpSpPr/>
          <p:nvPr/>
        </p:nvGrpSpPr>
        <p:grpSpPr>
          <a:xfrm>
            <a:off x="742321" y="4625019"/>
            <a:ext cx="3839204" cy="1443616"/>
            <a:chOff x="989626" y="4955089"/>
            <a:chExt cx="3940378" cy="1616863"/>
          </a:xfrm>
        </p:grpSpPr>
        <p:sp>
          <p:nvSpPr>
            <p:cNvPr id="65" name="자유형 64"/>
            <p:cNvSpPr/>
            <p:nvPr/>
          </p:nvSpPr>
          <p:spPr>
            <a:xfrm>
              <a:off x="989628" y="5032904"/>
              <a:ext cx="3828970" cy="270309"/>
            </a:xfrm>
            <a:custGeom>
              <a:avLst/>
              <a:gdLst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14538 w 2176463"/>
                <a:gd name="connsiteY2" fmla="*/ 0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77033 w 2176463"/>
                <a:gd name="connsiteY2" fmla="*/ 5631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6463" h="308124">
                  <a:moveTo>
                    <a:pt x="0" y="76200"/>
                  </a:moveTo>
                  <a:lnTo>
                    <a:pt x="135731" y="0"/>
                  </a:lnTo>
                  <a:cubicBezTo>
                    <a:pt x="679235" y="139494"/>
                    <a:pt x="1316426" y="212039"/>
                    <a:pt x="2077033" y="5631"/>
                  </a:cubicBezTo>
                  <a:lnTo>
                    <a:pt x="2176463" y="76200"/>
                  </a:lnTo>
                  <a:cubicBezTo>
                    <a:pt x="1309985" y="308124"/>
                    <a:pt x="697359" y="262880"/>
                    <a:pt x="0" y="762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539AD0"/>
                </a:gs>
                <a:gs pos="100000">
                  <a:srgbClr val="539AD0"/>
                </a:gs>
                <a:gs pos="0">
                  <a:srgbClr val="2E6DA5"/>
                </a:gs>
              </a:gsLst>
              <a:lin ang="27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6" name="자유형 65"/>
            <p:cNvSpPr/>
            <p:nvPr/>
          </p:nvSpPr>
          <p:spPr>
            <a:xfrm>
              <a:off x="989626" y="5099056"/>
              <a:ext cx="3828054" cy="1472896"/>
            </a:xfrm>
            <a:custGeom>
              <a:avLst/>
              <a:gdLst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700" h="1678950">
                  <a:moveTo>
                    <a:pt x="0" y="0"/>
                  </a:moveTo>
                  <a:cubicBezTo>
                    <a:pt x="648560" y="163232"/>
                    <a:pt x="1234968" y="246680"/>
                    <a:pt x="2171700" y="0"/>
                  </a:cubicBezTo>
                  <a:lnTo>
                    <a:pt x="2171700" y="1416050"/>
                  </a:lnTo>
                  <a:cubicBezTo>
                    <a:pt x="1354244" y="1678950"/>
                    <a:pt x="651480" y="1577794"/>
                    <a:pt x="0" y="14160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6BAE4"/>
                </a:gs>
                <a:gs pos="100000">
                  <a:srgbClr val="1F497D"/>
                </a:gs>
              </a:gsLst>
              <a:lin ang="5400000" scaled="0"/>
            </a:gradFill>
            <a:ln w="3175" cap="flat" cmpd="sng" algn="ctr">
              <a:solidFill>
                <a:srgbClr val="285C9C"/>
              </a:solidFill>
              <a:prstDash val="solid"/>
            </a:ln>
            <a:effectLst>
              <a:outerShdw blurRad="63500" algn="ctr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extrusionH="152400" prstMaterial="metal">
              <a:bevelT h="50800"/>
              <a:bevelB h="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Arial Unicode MS" panose="020B0604020202020204" pitchFamily="50" charset="-127"/>
              </a:endParaRPr>
            </a:p>
          </p:txBody>
        </p:sp>
        <p:sp>
          <p:nvSpPr>
            <p:cNvPr id="67" name="반짝 327"/>
            <p:cNvSpPr/>
            <p:nvPr/>
          </p:nvSpPr>
          <p:spPr>
            <a:xfrm rot="16200000">
              <a:off x="2841995" y="3151877"/>
              <a:ext cx="284797" cy="3891221"/>
            </a:xfrm>
            <a:prstGeom prst="moon">
              <a:avLst>
                <a:gd name="adj" fmla="val 2934"/>
              </a:avLst>
            </a:prstGeom>
            <a:gradFill>
              <a:gsLst>
                <a:gs pos="23000">
                  <a:sysClr val="window" lastClr="FFFFFF"/>
                </a:gs>
                <a:gs pos="63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8" name="자유형 67"/>
            <p:cNvSpPr/>
            <p:nvPr/>
          </p:nvSpPr>
          <p:spPr>
            <a:xfrm flipV="1">
              <a:off x="989626" y="5589553"/>
              <a:ext cx="1891846" cy="891832"/>
            </a:xfrm>
            <a:custGeom>
              <a:avLst/>
              <a:gdLst>
                <a:gd name="connsiteX0" fmla="*/ 19050 w 1481138"/>
                <a:gd name="connsiteY0" fmla="*/ 1204913 h 1204913"/>
                <a:gd name="connsiteX1" fmla="*/ 1481138 w 1481138"/>
                <a:gd name="connsiteY1" fmla="*/ 0 h 1204913"/>
                <a:gd name="connsiteX2" fmla="*/ 0 w 1481138"/>
                <a:gd name="connsiteY2" fmla="*/ 0 h 1204913"/>
                <a:gd name="connsiteX3" fmla="*/ 19050 w 1481138"/>
                <a:gd name="connsiteY3" fmla="*/ 1204913 h 1204913"/>
                <a:gd name="connsiteX0" fmla="*/ 9661 w 1471749"/>
                <a:gd name="connsiteY0" fmla="*/ 1211784 h 1211784"/>
                <a:gd name="connsiteX1" fmla="*/ 1471749 w 1471749"/>
                <a:gd name="connsiteY1" fmla="*/ 6871 h 1211784"/>
                <a:gd name="connsiteX2" fmla="*/ 0 w 1471749"/>
                <a:gd name="connsiteY2" fmla="*/ 0 h 1211784"/>
                <a:gd name="connsiteX3" fmla="*/ 9661 w 1471749"/>
                <a:gd name="connsiteY3" fmla="*/ 1211784 h 1211784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9384"/>
                <a:gd name="connsiteY0" fmla="*/ 1224136 h 1224136"/>
                <a:gd name="connsiteX1" fmla="*/ 1479384 w 1479384"/>
                <a:gd name="connsiteY1" fmla="*/ 0 h 1224136"/>
                <a:gd name="connsiteX2" fmla="*/ 3220 w 1479384"/>
                <a:gd name="connsiteY2" fmla="*/ 0 h 1224136"/>
                <a:gd name="connsiteX3" fmla="*/ 3220 w 1479384"/>
                <a:gd name="connsiteY3" fmla="*/ 1224136 h 1224136"/>
                <a:gd name="connsiteX0" fmla="*/ 3220 w 1532357"/>
                <a:gd name="connsiteY0" fmla="*/ 1370208 h 1370208"/>
                <a:gd name="connsiteX1" fmla="*/ 1532357 w 1532357"/>
                <a:gd name="connsiteY1" fmla="*/ 0 h 1370208"/>
                <a:gd name="connsiteX2" fmla="*/ 3220 w 1532357"/>
                <a:gd name="connsiteY2" fmla="*/ 146072 h 1370208"/>
                <a:gd name="connsiteX3" fmla="*/ 3220 w 1532357"/>
                <a:gd name="connsiteY3" fmla="*/ 1370208 h 1370208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4018 w 1532357"/>
                <a:gd name="connsiteY2" fmla="*/ 25463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3126 w 1532357"/>
                <a:gd name="connsiteY2" fmla="*/ 236536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2437 w 1532357"/>
                <a:gd name="connsiteY2" fmla="*/ 246206 h 1467453"/>
                <a:gd name="connsiteX3" fmla="*/ 3220 w 1532357"/>
                <a:gd name="connsiteY3" fmla="*/ 1467453 h 1467453"/>
                <a:gd name="connsiteX0" fmla="*/ 8208 w 1537345"/>
                <a:gd name="connsiteY0" fmla="*/ 1467453 h 1467453"/>
                <a:gd name="connsiteX1" fmla="*/ 1537345 w 1537345"/>
                <a:gd name="connsiteY1" fmla="*/ 97245 h 1467453"/>
                <a:gd name="connsiteX2" fmla="*/ 0 w 1537345"/>
                <a:gd name="connsiteY2" fmla="*/ 229736 h 1467453"/>
                <a:gd name="connsiteX3" fmla="*/ 8208 w 1537345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17272 w 1532357"/>
                <a:gd name="connsiteY2" fmla="*/ 225514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4948 w 1532357"/>
                <a:gd name="connsiteY2" fmla="*/ 226190 h 1467453"/>
                <a:gd name="connsiteX3" fmla="*/ 3220 w 1532357"/>
                <a:gd name="connsiteY3" fmla="*/ 1467453 h 1467453"/>
                <a:gd name="connsiteX0" fmla="*/ 3220 w 1532357"/>
                <a:gd name="connsiteY0" fmla="*/ 1459825 h 1459825"/>
                <a:gd name="connsiteX1" fmla="*/ 1532357 w 1532357"/>
                <a:gd name="connsiteY1" fmla="*/ 89617 h 1459825"/>
                <a:gd name="connsiteX2" fmla="*/ 4948 w 1532357"/>
                <a:gd name="connsiteY2" fmla="*/ 218562 h 1459825"/>
                <a:gd name="connsiteX3" fmla="*/ 3220 w 1532357"/>
                <a:gd name="connsiteY3" fmla="*/ 1459825 h 1459825"/>
                <a:gd name="connsiteX0" fmla="*/ 3220 w 1532357"/>
                <a:gd name="connsiteY0" fmla="*/ 1459544 h 1459544"/>
                <a:gd name="connsiteX1" fmla="*/ 1532357 w 1532357"/>
                <a:gd name="connsiteY1" fmla="*/ 89336 h 1459544"/>
                <a:gd name="connsiteX2" fmla="*/ 4948 w 1532357"/>
                <a:gd name="connsiteY2" fmla="*/ 218281 h 1459544"/>
                <a:gd name="connsiteX3" fmla="*/ 3220 w 1532357"/>
                <a:gd name="connsiteY3" fmla="*/ 1459544 h 1459544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99908"/>
                <a:gd name="connsiteY0" fmla="*/ 1479152 h 1479152"/>
                <a:gd name="connsiteX1" fmla="*/ 1532357 w 1599908"/>
                <a:gd name="connsiteY1" fmla="*/ 108944 h 1479152"/>
                <a:gd name="connsiteX2" fmla="*/ 4948 w 1599908"/>
                <a:gd name="connsiteY2" fmla="*/ 237889 h 1479152"/>
                <a:gd name="connsiteX3" fmla="*/ 3220 w 1599908"/>
                <a:gd name="connsiteY3" fmla="*/ 1479152 h 1479152"/>
                <a:gd name="connsiteX0" fmla="*/ 3220 w 1668042"/>
                <a:gd name="connsiteY0" fmla="*/ 1479152 h 1479152"/>
                <a:gd name="connsiteX1" fmla="*/ 1532357 w 1668042"/>
                <a:gd name="connsiteY1" fmla="*/ 108944 h 1479152"/>
                <a:gd name="connsiteX2" fmla="*/ 4948 w 1668042"/>
                <a:gd name="connsiteY2" fmla="*/ 237889 h 1479152"/>
                <a:gd name="connsiteX3" fmla="*/ 3220 w 1668042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482224 h 1482224"/>
                <a:gd name="connsiteX1" fmla="*/ 1535631 w 1535631"/>
                <a:gd name="connsiteY1" fmla="*/ 19317 h 1482224"/>
                <a:gd name="connsiteX2" fmla="*/ 4948 w 1535631"/>
                <a:gd name="connsiteY2" fmla="*/ 240961 h 1482224"/>
                <a:gd name="connsiteX3" fmla="*/ 3220 w 1535631"/>
                <a:gd name="connsiteY3" fmla="*/ 1482224 h 1482224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48 w 1540742"/>
                <a:gd name="connsiteY2" fmla="*/ 237444 h 1478707"/>
                <a:gd name="connsiteX3" fmla="*/ 3220 w 1540742"/>
                <a:gd name="connsiteY3" fmla="*/ 1478707 h 1478707"/>
                <a:gd name="connsiteX0" fmla="*/ 7349 w 1544871"/>
                <a:gd name="connsiteY0" fmla="*/ 1478707 h 1478707"/>
                <a:gd name="connsiteX1" fmla="*/ 1544871 w 1544871"/>
                <a:gd name="connsiteY1" fmla="*/ 19317 h 1478707"/>
                <a:gd name="connsiteX2" fmla="*/ 0 w 1544871"/>
                <a:gd name="connsiteY2" fmla="*/ 227492 h 1478707"/>
                <a:gd name="connsiteX3" fmla="*/ 7349 w 1544871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66921 h 1466921"/>
                <a:gd name="connsiteX1" fmla="*/ 1540742 w 1540742"/>
                <a:gd name="connsiteY1" fmla="*/ 7531 h 1466921"/>
                <a:gd name="connsiteX2" fmla="*/ 4930 w 1540742"/>
                <a:gd name="connsiteY2" fmla="*/ 242380 h 1466921"/>
                <a:gd name="connsiteX3" fmla="*/ 3220 w 1540742"/>
                <a:gd name="connsiteY3" fmla="*/ 1466921 h 1466921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504793 h 1504793"/>
                <a:gd name="connsiteX1" fmla="*/ 1540742 w 1540742"/>
                <a:gd name="connsiteY1" fmla="*/ 45403 h 1504793"/>
                <a:gd name="connsiteX2" fmla="*/ 4930 w 1540742"/>
                <a:gd name="connsiteY2" fmla="*/ 280252 h 1504793"/>
                <a:gd name="connsiteX3" fmla="*/ 3220 w 1540742"/>
                <a:gd name="connsiteY3" fmla="*/ 1504793 h 1504793"/>
                <a:gd name="connsiteX0" fmla="*/ 3220 w 1540742"/>
                <a:gd name="connsiteY0" fmla="*/ 1487163 h 1487163"/>
                <a:gd name="connsiteX1" fmla="*/ 1540742 w 1540742"/>
                <a:gd name="connsiteY1" fmla="*/ 27773 h 1487163"/>
                <a:gd name="connsiteX2" fmla="*/ 4930 w 1540742"/>
                <a:gd name="connsiteY2" fmla="*/ 262622 h 1487163"/>
                <a:gd name="connsiteX3" fmla="*/ 3220 w 1540742"/>
                <a:gd name="connsiteY3" fmla="*/ 1487163 h 1487163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742" h="1459390">
                  <a:moveTo>
                    <a:pt x="3220" y="1459390"/>
                  </a:moveTo>
                  <a:cubicBezTo>
                    <a:pt x="226817" y="383115"/>
                    <a:pt x="911851" y="77448"/>
                    <a:pt x="1540742" y="0"/>
                  </a:cubicBezTo>
                  <a:cubicBezTo>
                    <a:pt x="828870" y="12338"/>
                    <a:pt x="137584" y="187588"/>
                    <a:pt x="4930" y="234849"/>
                  </a:cubicBezTo>
                  <a:cubicBezTo>
                    <a:pt x="8150" y="638777"/>
                    <a:pt x="0" y="1055462"/>
                    <a:pt x="3220" y="145939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0"/>
                  </a:sysClr>
                </a:gs>
                <a:gs pos="0">
                  <a:sysClr val="window" lastClr="FFFFFF">
                    <a:lumMod val="95000"/>
                    <a:alpha val="34000"/>
                  </a:sysClr>
                </a:gs>
              </a:gsLst>
              <a:lin ang="54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 rot="10989534" flipH="1">
              <a:off x="2720816" y="5215740"/>
              <a:ext cx="109355" cy="32341"/>
            </a:xfrm>
            <a:prstGeom prst="ellipse">
              <a:avLst/>
            </a:prstGeom>
            <a:gradFill flip="none" rotWithShape="1">
              <a:gsLst>
                <a:gs pos="1500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</p:grpSp>
      <p:grpSp>
        <p:nvGrpSpPr>
          <p:cNvPr id="70" name="그룹 39"/>
          <p:cNvGrpSpPr/>
          <p:nvPr/>
        </p:nvGrpSpPr>
        <p:grpSpPr>
          <a:xfrm>
            <a:off x="4666320" y="3231830"/>
            <a:ext cx="3839204" cy="1443616"/>
            <a:chOff x="5097016" y="3456121"/>
            <a:chExt cx="3940378" cy="1616863"/>
          </a:xfrm>
        </p:grpSpPr>
        <p:sp>
          <p:nvSpPr>
            <p:cNvPr id="71" name="자유형 70"/>
            <p:cNvSpPr/>
            <p:nvPr/>
          </p:nvSpPr>
          <p:spPr>
            <a:xfrm>
              <a:off x="5097018" y="3533936"/>
              <a:ext cx="3828970" cy="270309"/>
            </a:xfrm>
            <a:custGeom>
              <a:avLst/>
              <a:gdLst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14538 w 2176463"/>
                <a:gd name="connsiteY2" fmla="*/ 0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77033 w 2176463"/>
                <a:gd name="connsiteY2" fmla="*/ 5631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6463" h="308124">
                  <a:moveTo>
                    <a:pt x="0" y="76200"/>
                  </a:moveTo>
                  <a:lnTo>
                    <a:pt x="135731" y="0"/>
                  </a:lnTo>
                  <a:cubicBezTo>
                    <a:pt x="679235" y="139494"/>
                    <a:pt x="1316426" y="212039"/>
                    <a:pt x="2077033" y="5631"/>
                  </a:cubicBezTo>
                  <a:lnTo>
                    <a:pt x="2176463" y="76200"/>
                  </a:lnTo>
                  <a:cubicBezTo>
                    <a:pt x="1309985" y="308124"/>
                    <a:pt x="697359" y="262880"/>
                    <a:pt x="0" y="762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8FDFE8"/>
                </a:gs>
                <a:gs pos="50000">
                  <a:srgbClr val="74CBD5"/>
                </a:gs>
                <a:gs pos="0">
                  <a:srgbClr val="328998"/>
                </a:gs>
              </a:gsLst>
              <a:lin ang="27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097016" y="3600088"/>
              <a:ext cx="3828054" cy="1472896"/>
            </a:xfrm>
            <a:custGeom>
              <a:avLst/>
              <a:gdLst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700" h="1678950">
                  <a:moveTo>
                    <a:pt x="0" y="0"/>
                  </a:moveTo>
                  <a:cubicBezTo>
                    <a:pt x="648560" y="163232"/>
                    <a:pt x="1234968" y="246680"/>
                    <a:pt x="2171700" y="0"/>
                  </a:cubicBezTo>
                  <a:lnTo>
                    <a:pt x="2171700" y="1416050"/>
                  </a:lnTo>
                  <a:cubicBezTo>
                    <a:pt x="1354244" y="1678950"/>
                    <a:pt x="651480" y="1577794"/>
                    <a:pt x="0" y="14160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BACC6"/>
                </a:gs>
                <a:gs pos="100000">
                  <a:srgbClr val="4BACC6">
                    <a:lumMod val="5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>
              <a:outerShdw blurRad="63500" algn="ctr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extrusionH="152400" prstMaterial="metal">
              <a:bevelT h="50800"/>
              <a:bevelB h="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73" name="자유형 72"/>
            <p:cNvSpPr/>
            <p:nvPr/>
          </p:nvSpPr>
          <p:spPr>
            <a:xfrm flipH="1">
              <a:off x="7081684" y="3609872"/>
              <a:ext cx="1848291" cy="748316"/>
            </a:xfrm>
            <a:custGeom>
              <a:avLst/>
              <a:gdLst>
                <a:gd name="connsiteX0" fmla="*/ 19050 w 1481138"/>
                <a:gd name="connsiteY0" fmla="*/ 1204913 h 1204913"/>
                <a:gd name="connsiteX1" fmla="*/ 1481138 w 1481138"/>
                <a:gd name="connsiteY1" fmla="*/ 0 h 1204913"/>
                <a:gd name="connsiteX2" fmla="*/ 0 w 1481138"/>
                <a:gd name="connsiteY2" fmla="*/ 0 h 1204913"/>
                <a:gd name="connsiteX3" fmla="*/ 19050 w 1481138"/>
                <a:gd name="connsiteY3" fmla="*/ 1204913 h 1204913"/>
                <a:gd name="connsiteX0" fmla="*/ 9661 w 1471749"/>
                <a:gd name="connsiteY0" fmla="*/ 1211784 h 1211784"/>
                <a:gd name="connsiteX1" fmla="*/ 1471749 w 1471749"/>
                <a:gd name="connsiteY1" fmla="*/ 6871 h 1211784"/>
                <a:gd name="connsiteX2" fmla="*/ 0 w 1471749"/>
                <a:gd name="connsiteY2" fmla="*/ 0 h 1211784"/>
                <a:gd name="connsiteX3" fmla="*/ 9661 w 1471749"/>
                <a:gd name="connsiteY3" fmla="*/ 1211784 h 1211784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9384"/>
                <a:gd name="connsiteY0" fmla="*/ 1224136 h 1224136"/>
                <a:gd name="connsiteX1" fmla="*/ 1479384 w 1479384"/>
                <a:gd name="connsiteY1" fmla="*/ 0 h 1224136"/>
                <a:gd name="connsiteX2" fmla="*/ 3220 w 1479384"/>
                <a:gd name="connsiteY2" fmla="*/ 0 h 1224136"/>
                <a:gd name="connsiteX3" fmla="*/ 3220 w 1479384"/>
                <a:gd name="connsiteY3" fmla="*/ 1224136 h 1224136"/>
                <a:gd name="connsiteX0" fmla="*/ 3220 w 1532357"/>
                <a:gd name="connsiteY0" fmla="*/ 1370208 h 1370208"/>
                <a:gd name="connsiteX1" fmla="*/ 1532357 w 1532357"/>
                <a:gd name="connsiteY1" fmla="*/ 0 h 1370208"/>
                <a:gd name="connsiteX2" fmla="*/ 3220 w 1532357"/>
                <a:gd name="connsiteY2" fmla="*/ 146072 h 1370208"/>
                <a:gd name="connsiteX3" fmla="*/ 3220 w 1532357"/>
                <a:gd name="connsiteY3" fmla="*/ 1370208 h 1370208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4018 w 1532357"/>
                <a:gd name="connsiteY2" fmla="*/ 25463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3126 w 1532357"/>
                <a:gd name="connsiteY2" fmla="*/ 236536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2437 w 1532357"/>
                <a:gd name="connsiteY2" fmla="*/ 246206 h 1467453"/>
                <a:gd name="connsiteX3" fmla="*/ 3220 w 1532357"/>
                <a:gd name="connsiteY3" fmla="*/ 1467453 h 1467453"/>
                <a:gd name="connsiteX0" fmla="*/ 8208 w 1537345"/>
                <a:gd name="connsiteY0" fmla="*/ 1467453 h 1467453"/>
                <a:gd name="connsiteX1" fmla="*/ 1537345 w 1537345"/>
                <a:gd name="connsiteY1" fmla="*/ 97245 h 1467453"/>
                <a:gd name="connsiteX2" fmla="*/ 0 w 1537345"/>
                <a:gd name="connsiteY2" fmla="*/ 229736 h 1467453"/>
                <a:gd name="connsiteX3" fmla="*/ 8208 w 1537345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17272 w 1532357"/>
                <a:gd name="connsiteY2" fmla="*/ 225514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4948 w 1532357"/>
                <a:gd name="connsiteY2" fmla="*/ 226190 h 1467453"/>
                <a:gd name="connsiteX3" fmla="*/ 3220 w 1532357"/>
                <a:gd name="connsiteY3" fmla="*/ 1467453 h 1467453"/>
                <a:gd name="connsiteX0" fmla="*/ 3220 w 1532357"/>
                <a:gd name="connsiteY0" fmla="*/ 1459825 h 1459825"/>
                <a:gd name="connsiteX1" fmla="*/ 1532357 w 1532357"/>
                <a:gd name="connsiteY1" fmla="*/ 89617 h 1459825"/>
                <a:gd name="connsiteX2" fmla="*/ 4948 w 1532357"/>
                <a:gd name="connsiteY2" fmla="*/ 218562 h 1459825"/>
                <a:gd name="connsiteX3" fmla="*/ 3220 w 1532357"/>
                <a:gd name="connsiteY3" fmla="*/ 1459825 h 1459825"/>
                <a:gd name="connsiteX0" fmla="*/ 3220 w 1532357"/>
                <a:gd name="connsiteY0" fmla="*/ 1459544 h 1459544"/>
                <a:gd name="connsiteX1" fmla="*/ 1532357 w 1532357"/>
                <a:gd name="connsiteY1" fmla="*/ 89336 h 1459544"/>
                <a:gd name="connsiteX2" fmla="*/ 4948 w 1532357"/>
                <a:gd name="connsiteY2" fmla="*/ 218281 h 1459544"/>
                <a:gd name="connsiteX3" fmla="*/ 3220 w 1532357"/>
                <a:gd name="connsiteY3" fmla="*/ 1459544 h 1459544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99908"/>
                <a:gd name="connsiteY0" fmla="*/ 1479152 h 1479152"/>
                <a:gd name="connsiteX1" fmla="*/ 1532357 w 1599908"/>
                <a:gd name="connsiteY1" fmla="*/ 108944 h 1479152"/>
                <a:gd name="connsiteX2" fmla="*/ 4948 w 1599908"/>
                <a:gd name="connsiteY2" fmla="*/ 237889 h 1479152"/>
                <a:gd name="connsiteX3" fmla="*/ 3220 w 1599908"/>
                <a:gd name="connsiteY3" fmla="*/ 1479152 h 1479152"/>
                <a:gd name="connsiteX0" fmla="*/ 3220 w 1668042"/>
                <a:gd name="connsiteY0" fmla="*/ 1479152 h 1479152"/>
                <a:gd name="connsiteX1" fmla="*/ 1532357 w 1668042"/>
                <a:gd name="connsiteY1" fmla="*/ 108944 h 1479152"/>
                <a:gd name="connsiteX2" fmla="*/ 4948 w 1668042"/>
                <a:gd name="connsiteY2" fmla="*/ 237889 h 1479152"/>
                <a:gd name="connsiteX3" fmla="*/ 3220 w 1668042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482224 h 1482224"/>
                <a:gd name="connsiteX1" fmla="*/ 1535631 w 1535631"/>
                <a:gd name="connsiteY1" fmla="*/ 19317 h 1482224"/>
                <a:gd name="connsiteX2" fmla="*/ 4948 w 1535631"/>
                <a:gd name="connsiteY2" fmla="*/ 240961 h 1482224"/>
                <a:gd name="connsiteX3" fmla="*/ 3220 w 1535631"/>
                <a:gd name="connsiteY3" fmla="*/ 1482224 h 1482224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48 w 1540742"/>
                <a:gd name="connsiteY2" fmla="*/ 237444 h 1478707"/>
                <a:gd name="connsiteX3" fmla="*/ 3220 w 1540742"/>
                <a:gd name="connsiteY3" fmla="*/ 1478707 h 1478707"/>
                <a:gd name="connsiteX0" fmla="*/ 7349 w 1544871"/>
                <a:gd name="connsiteY0" fmla="*/ 1478707 h 1478707"/>
                <a:gd name="connsiteX1" fmla="*/ 1544871 w 1544871"/>
                <a:gd name="connsiteY1" fmla="*/ 19317 h 1478707"/>
                <a:gd name="connsiteX2" fmla="*/ 0 w 1544871"/>
                <a:gd name="connsiteY2" fmla="*/ 227492 h 1478707"/>
                <a:gd name="connsiteX3" fmla="*/ 7349 w 1544871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66921 h 1466921"/>
                <a:gd name="connsiteX1" fmla="*/ 1540742 w 1540742"/>
                <a:gd name="connsiteY1" fmla="*/ 7531 h 1466921"/>
                <a:gd name="connsiteX2" fmla="*/ 4930 w 1540742"/>
                <a:gd name="connsiteY2" fmla="*/ 242380 h 1466921"/>
                <a:gd name="connsiteX3" fmla="*/ 3220 w 1540742"/>
                <a:gd name="connsiteY3" fmla="*/ 1466921 h 1466921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504793 h 1504793"/>
                <a:gd name="connsiteX1" fmla="*/ 1540742 w 1540742"/>
                <a:gd name="connsiteY1" fmla="*/ 45403 h 1504793"/>
                <a:gd name="connsiteX2" fmla="*/ 4930 w 1540742"/>
                <a:gd name="connsiteY2" fmla="*/ 280252 h 1504793"/>
                <a:gd name="connsiteX3" fmla="*/ 3220 w 1540742"/>
                <a:gd name="connsiteY3" fmla="*/ 1504793 h 1504793"/>
                <a:gd name="connsiteX0" fmla="*/ 3220 w 1540742"/>
                <a:gd name="connsiteY0" fmla="*/ 1487163 h 1487163"/>
                <a:gd name="connsiteX1" fmla="*/ 1540742 w 1540742"/>
                <a:gd name="connsiteY1" fmla="*/ 27773 h 1487163"/>
                <a:gd name="connsiteX2" fmla="*/ 4930 w 1540742"/>
                <a:gd name="connsiteY2" fmla="*/ 262622 h 1487163"/>
                <a:gd name="connsiteX3" fmla="*/ 3220 w 1540742"/>
                <a:gd name="connsiteY3" fmla="*/ 1487163 h 1487163"/>
                <a:gd name="connsiteX0" fmla="*/ 3220 w 1496225"/>
                <a:gd name="connsiteY0" fmla="*/ 1271802 h 1271802"/>
                <a:gd name="connsiteX1" fmla="*/ 1496225 w 1496225"/>
                <a:gd name="connsiteY1" fmla="*/ 303133 h 1271802"/>
                <a:gd name="connsiteX2" fmla="*/ 4930 w 1496225"/>
                <a:gd name="connsiteY2" fmla="*/ 47261 h 1271802"/>
                <a:gd name="connsiteX3" fmla="*/ 3220 w 1496225"/>
                <a:gd name="connsiteY3" fmla="*/ 1271802 h 1271802"/>
                <a:gd name="connsiteX0" fmla="*/ 3220 w 1497072"/>
                <a:gd name="connsiteY0" fmla="*/ 1271802 h 1271802"/>
                <a:gd name="connsiteX1" fmla="*/ 1497072 w 1497072"/>
                <a:gd name="connsiteY1" fmla="*/ 271909 h 1271802"/>
                <a:gd name="connsiteX2" fmla="*/ 4930 w 1497072"/>
                <a:gd name="connsiteY2" fmla="*/ 47261 h 1271802"/>
                <a:gd name="connsiteX3" fmla="*/ 3220 w 1497072"/>
                <a:gd name="connsiteY3" fmla="*/ 1271802 h 1271802"/>
                <a:gd name="connsiteX0" fmla="*/ 3220 w 1497072"/>
                <a:gd name="connsiteY0" fmla="*/ 1224541 h 1224541"/>
                <a:gd name="connsiteX1" fmla="*/ 1497072 w 1497072"/>
                <a:gd name="connsiteY1" fmla="*/ 224648 h 1224541"/>
                <a:gd name="connsiteX2" fmla="*/ 4930 w 1497072"/>
                <a:gd name="connsiteY2" fmla="*/ 0 h 1224541"/>
                <a:gd name="connsiteX3" fmla="*/ 3220 w 1497072"/>
                <a:gd name="connsiteY3" fmla="*/ 1224541 h 1224541"/>
                <a:gd name="connsiteX0" fmla="*/ 3220 w 1497072"/>
                <a:gd name="connsiteY0" fmla="*/ 1224541 h 1224541"/>
                <a:gd name="connsiteX1" fmla="*/ 1497072 w 1497072"/>
                <a:gd name="connsiteY1" fmla="*/ 224648 h 1224541"/>
                <a:gd name="connsiteX2" fmla="*/ 4930 w 1497072"/>
                <a:gd name="connsiteY2" fmla="*/ 0 h 1224541"/>
                <a:gd name="connsiteX3" fmla="*/ 3220 w 1497072"/>
                <a:gd name="connsiteY3" fmla="*/ 1224541 h 1224541"/>
                <a:gd name="connsiteX0" fmla="*/ 3220 w 1505270"/>
                <a:gd name="connsiteY0" fmla="*/ 1224541 h 1224541"/>
                <a:gd name="connsiteX1" fmla="*/ 1505270 w 1505270"/>
                <a:gd name="connsiteY1" fmla="*/ 216724 h 1224541"/>
                <a:gd name="connsiteX2" fmla="*/ 4930 w 1505270"/>
                <a:gd name="connsiteY2" fmla="*/ 0 h 1224541"/>
                <a:gd name="connsiteX3" fmla="*/ 3220 w 1505270"/>
                <a:gd name="connsiteY3" fmla="*/ 1224541 h 122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270" h="1224541">
                  <a:moveTo>
                    <a:pt x="3220" y="1224541"/>
                  </a:moveTo>
                  <a:cubicBezTo>
                    <a:pt x="226817" y="148266"/>
                    <a:pt x="876379" y="294172"/>
                    <a:pt x="1505270" y="216724"/>
                  </a:cubicBezTo>
                  <a:cubicBezTo>
                    <a:pt x="702291" y="219028"/>
                    <a:pt x="161272" y="22138"/>
                    <a:pt x="4930" y="0"/>
                  </a:cubicBezTo>
                  <a:cubicBezTo>
                    <a:pt x="8150" y="403928"/>
                    <a:pt x="0" y="820613"/>
                    <a:pt x="3220" y="122454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0"/>
                  </a:sysClr>
                </a:gs>
                <a:gs pos="0">
                  <a:sysClr val="window" lastClr="FFFFFF">
                    <a:lumMod val="95000"/>
                    <a:alpha val="34000"/>
                  </a:sysClr>
                </a:gs>
              </a:gsLst>
              <a:lin ang="54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74" name="반짝 327"/>
            <p:cNvSpPr/>
            <p:nvPr/>
          </p:nvSpPr>
          <p:spPr>
            <a:xfrm rot="16200000">
              <a:off x="6949385" y="1652909"/>
              <a:ext cx="284797" cy="3891221"/>
            </a:xfrm>
            <a:prstGeom prst="moon">
              <a:avLst>
                <a:gd name="adj" fmla="val 2934"/>
              </a:avLst>
            </a:prstGeom>
            <a:gradFill>
              <a:gsLst>
                <a:gs pos="23000">
                  <a:sysClr val="window" lastClr="FFFFFF"/>
                </a:gs>
                <a:gs pos="63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75" name="타원 74"/>
            <p:cNvSpPr/>
            <p:nvPr/>
          </p:nvSpPr>
          <p:spPr bwMode="auto">
            <a:xfrm rot="10989534" flipH="1">
              <a:off x="6828206" y="3716772"/>
              <a:ext cx="109355" cy="32341"/>
            </a:xfrm>
            <a:prstGeom prst="ellipse">
              <a:avLst/>
            </a:prstGeom>
            <a:gradFill flip="none" rotWithShape="1">
              <a:gsLst>
                <a:gs pos="1500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</p:grpSp>
      <p:grpSp>
        <p:nvGrpSpPr>
          <p:cNvPr id="76" name="그룹 45"/>
          <p:cNvGrpSpPr/>
          <p:nvPr/>
        </p:nvGrpSpPr>
        <p:grpSpPr>
          <a:xfrm>
            <a:off x="4666320" y="4621191"/>
            <a:ext cx="3839204" cy="1443616"/>
            <a:chOff x="5097016" y="4955089"/>
            <a:chExt cx="3940378" cy="1616863"/>
          </a:xfrm>
        </p:grpSpPr>
        <p:sp>
          <p:nvSpPr>
            <p:cNvPr id="77" name="자유형 76"/>
            <p:cNvSpPr/>
            <p:nvPr/>
          </p:nvSpPr>
          <p:spPr>
            <a:xfrm>
              <a:off x="5097018" y="5032904"/>
              <a:ext cx="3828970" cy="270309"/>
            </a:xfrm>
            <a:custGeom>
              <a:avLst/>
              <a:gdLst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14538 w 2176463"/>
                <a:gd name="connsiteY2" fmla="*/ 0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77033 w 2176463"/>
                <a:gd name="connsiteY2" fmla="*/ 5631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6463" h="308124">
                  <a:moveTo>
                    <a:pt x="0" y="76200"/>
                  </a:moveTo>
                  <a:lnTo>
                    <a:pt x="135731" y="0"/>
                  </a:lnTo>
                  <a:cubicBezTo>
                    <a:pt x="679235" y="139494"/>
                    <a:pt x="1316426" y="212039"/>
                    <a:pt x="2077033" y="5631"/>
                  </a:cubicBezTo>
                  <a:lnTo>
                    <a:pt x="2176463" y="76200"/>
                  </a:lnTo>
                  <a:cubicBezTo>
                    <a:pt x="1309985" y="308124"/>
                    <a:pt x="697359" y="262880"/>
                    <a:pt x="0" y="762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50000"/>
                  </a:sysClr>
                </a:gs>
                <a:gs pos="0">
                  <a:sysClr val="windowText" lastClr="000000">
                    <a:lumMod val="75000"/>
                    <a:lumOff val="25000"/>
                  </a:sysClr>
                </a:gs>
              </a:gsLst>
              <a:lin ang="135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78" name="자유형 77"/>
            <p:cNvSpPr/>
            <p:nvPr/>
          </p:nvSpPr>
          <p:spPr>
            <a:xfrm>
              <a:off x="5097016" y="5099056"/>
              <a:ext cx="3828054" cy="1472896"/>
            </a:xfrm>
            <a:custGeom>
              <a:avLst/>
              <a:gdLst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700" h="1678950">
                  <a:moveTo>
                    <a:pt x="0" y="0"/>
                  </a:moveTo>
                  <a:cubicBezTo>
                    <a:pt x="648560" y="163232"/>
                    <a:pt x="1234968" y="246680"/>
                    <a:pt x="2171700" y="0"/>
                  </a:cubicBezTo>
                  <a:lnTo>
                    <a:pt x="2171700" y="1416050"/>
                  </a:lnTo>
                  <a:cubicBezTo>
                    <a:pt x="1354244" y="1678950"/>
                    <a:pt x="651480" y="1577794"/>
                    <a:pt x="0" y="14160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5400000" scaled="0"/>
            </a:gradFill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outerShdw blurRad="63500" algn="ctr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extrusionH="152400" prstMaterial="metal">
              <a:bevelT h="50800"/>
              <a:bevelB h="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Arial Unicode MS" panose="020B0604020202020204" pitchFamily="50" charset="-127"/>
              </a:endParaRPr>
            </a:p>
          </p:txBody>
        </p:sp>
        <p:sp>
          <p:nvSpPr>
            <p:cNvPr id="79" name="반짝 327"/>
            <p:cNvSpPr/>
            <p:nvPr/>
          </p:nvSpPr>
          <p:spPr>
            <a:xfrm rot="16200000">
              <a:off x="6949385" y="3151877"/>
              <a:ext cx="284797" cy="3891221"/>
            </a:xfrm>
            <a:prstGeom prst="moon">
              <a:avLst>
                <a:gd name="adj" fmla="val 2934"/>
              </a:avLst>
            </a:prstGeom>
            <a:gradFill>
              <a:gsLst>
                <a:gs pos="23000">
                  <a:sysClr val="window" lastClr="FFFFFF"/>
                </a:gs>
                <a:gs pos="63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 flipH="1" flipV="1">
              <a:off x="7038129" y="5589553"/>
              <a:ext cx="1891846" cy="908804"/>
            </a:xfrm>
            <a:custGeom>
              <a:avLst/>
              <a:gdLst>
                <a:gd name="connsiteX0" fmla="*/ 19050 w 1481138"/>
                <a:gd name="connsiteY0" fmla="*/ 1204913 h 1204913"/>
                <a:gd name="connsiteX1" fmla="*/ 1481138 w 1481138"/>
                <a:gd name="connsiteY1" fmla="*/ 0 h 1204913"/>
                <a:gd name="connsiteX2" fmla="*/ 0 w 1481138"/>
                <a:gd name="connsiteY2" fmla="*/ 0 h 1204913"/>
                <a:gd name="connsiteX3" fmla="*/ 19050 w 1481138"/>
                <a:gd name="connsiteY3" fmla="*/ 1204913 h 1204913"/>
                <a:gd name="connsiteX0" fmla="*/ 9661 w 1471749"/>
                <a:gd name="connsiteY0" fmla="*/ 1211784 h 1211784"/>
                <a:gd name="connsiteX1" fmla="*/ 1471749 w 1471749"/>
                <a:gd name="connsiteY1" fmla="*/ 6871 h 1211784"/>
                <a:gd name="connsiteX2" fmla="*/ 0 w 1471749"/>
                <a:gd name="connsiteY2" fmla="*/ 0 h 1211784"/>
                <a:gd name="connsiteX3" fmla="*/ 9661 w 1471749"/>
                <a:gd name="connsiteY3" fmla="*/ 1211784 h 1211784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9384"/>
                <a:gd name="connsiteY0" fmla="*/ 1224136 h 1224136"/>
                <a:gd name="connsiteX1" fmla="*/ 1479384 w 1479384"/>
                <a:gd name="connsiteY1" fmla="*/ 0 h 1224136"/>
                <a:gd name="connsiteX2" fmla="*/ 3220 w 1479384"/>
                <a:gd name="connsiteY2" fmla="*/ 0 h 1224136"/>
                <a:gd name="connsiteX3" fmla="*/ 3220 w 1479384"/>
                <a:gd name="connsiteY3" fmla="*/ 1224136 h 1224136"/>
                <a:gd name="connsiteX0" fmla="*/ 3220 w 1532357"/>
                <a:gd name="connsiteY0" fmla="*/ 1370208 h 1370208"/>
                <a:gd name="connsiteX1" fmla="*/ 1532357 w 1532357"/>
                <a:gd name="connsiteY1" fmla="*/ 0 h 1370208"/>
                <a:gd name="connsiteX2" fmla="*/ 3220 w 1532357"/>
                <a:gd name="connsiteY2" fmla="*/ 146072 h 1370208"/>
                <a:gd name="connsiteX3" fmla="*/ 3220 w 1532357"/>
                <a:gd name="connsiteY3" fmla="*/ 1370208 h 1370208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4018 w 1532357"/>
                <a:gd name="connsiteY2" fmla="*/ 25463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3126 w 1532357"/>
                <a:gd name="connsiteY2" fmla="*/ 236536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2437 w 1532357"/>
                <a:gd name="connsiteY2" fmla="*/ 246206 h 1467453"/>
                <a:gd name="connsiteX3" fmla="*/ 3220 w 1532357"/>
                <a:gd name="connsiteY3" fmla="*/ 1467453 h 1467453"/>
                <a:gd name="connsiteX0" fmla="*/ 8208 w 1537345"/>
                <a:gd name="connsiteY0" fmla="*/ 1467453 h 1467453"/>
                <a:gd name="connsiteX1" fmla="*/ 1537345 w 1537345"/>
                <a:gd name="connsiteY1" fmla="*/ 97245 h 1467453"/>
                <a:gd name="connsiteX2" fmla="*/ 0 w 1537345"/>
                <a:gd name="connsiteY2" fmla="*/ 229736 h 1467453"/>
                <a:gd name="connsiteX3" fmla="*/ 8208 w 1537345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17272 w 1532357"/>
                <a:gd name="connsiteY2" fmla="*/ 225514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4948 w 1532357"/>
                <a:gd name="connsiteY2" fmla="*/ 226190 h 1467453"/>
                <a:gd name="connsiteX3" fmla="*/ 3220 w 1532357"/>
                <a:gd name="connsiteY3" fmla="*/ 1467453 h 1467453"/>
                <a:gd name="connsiteX0" fmla="*/ 3220 w 1532357"/>
                <a:gd name="connsiteY0" fmla="*/ 1459825 h 1459825"/>
                <a:gd name="connsiteX1" fmla="*/ 1532357 w 1532357"/>
                <a:gd name="connsiteY1" fmla="*/ 89617 h 1459825"/>
                <a:gd name="connsiteX2" fmla="*/ 4948 w 1532357"/>
                <a:gd name="connsiteY2" fmla="*/ 218562 h 1459825"/>
                <a:gd name="connsiteX3" fmla="*/ 3220 w 1532357"/>
                <a:gd name="connsiteY3" fmla="*/ 1459825 h 1459825"/>
                <a:gd name="connsiteX0" fmla="*/ 3220 w 1532357"/>
                <a:gd name="connsiteY0" fmla="*/ 1459544 h 1459544"/>
                <a:gd name="connsiteX1" fmla="*/ 1532357 w 1532357"/>
                <a:gd name="connsiteY1" fmla="*/ 89336 h 1459544"/>
                <a:gd name="connsiteX2" fmla="*/ 4948 w 1532357"/>
                <a:gd name="connsiteY2" fmla="*/ 218281 h 1459544"/>
                <a:gd name="connsiteX3" fmla="*/ 3220 w 1532357"/>
                <a:gd name="connsiteY3" fmla="*/ 1459544 h 1459544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99908"/>
                <a:gd name="connsiteY0" fmla="*/ 1479152 h 1479152"/>
                <a:gd name="connsiteX1" fmla="*/ 1532357 w 1599908"/>
                <a:gd name="connsiteY1" fmla="*/ 108944 h 1479152"/>
                <a:gd name="connsiteX2" fmla="*/ 4948 w 1599908"/>
                <a:gd name="connsiteY2" fmla="*/ 237889 h 1479152"/>
                <a:gd name="connsiteX3" fmla="*/ 3220 w 1599908"/>
                <a:gd name="connsiteY3" fmla="*/ 1479152 h 1479152"/>
                <a:gd name="connsiteX0" fmla="*/ 3220 w 1668042"/>
                <a:gd name="connsiteY0" fmla="*/ 1479152 h 1479152"/>
                <a:gd name="connsiteX1" fmla="*/ 1532357 w 1668042"/>
                <a:gd name="connsiteY1" fmla="*/ 108944 h 1479152"/>
                <a:gd name="connsiteX2" fmla="*/ 4948 w 1668042"/>
                <a:gd name="connsiteY2" fmla="*/ 237889 h 1479152"/>
                <a:gd name="connsiteX3" fmla="*/ 3220 w 1668042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482224 h 1482224"/>
                <a:gd name="connsiteX1" fmla="*/ 1535631 w 1535631"/>
                <a:gd name="connsiteY1" fmla="*/ 19317 h 1482224"/>
                <a:gd name="connsiteX2" fmla="*/ 4948 w 1535631"/>
                <a:gd name="connsiteY2" fmla="*/ 240961 h 1482224"/>
                <a:gd name="connsiteX3" fmla="*/ 3220 w 1535631"/>
                <a:gd name="connsiteY3" fmla="*/ 1482224 h 1482224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48 w 1540742"/>
                <a:gd name="connsiteY2" fmla="*/ 237444 h 1478707"/>
                <a:gd name="connsiteX3" fmla="*/ 3220 w 1540742"/>
                <a:gd name="connsiteY3" fmla="*/ 1478707 h 1478707"/>
                <a:gd name="connsiteX0" fmla="*/ 7349 w 1544871"/>
                <a:gd name="connsiteY0" fmla="*/ 1478707 h 1478707"/>
                <a:gd name="connsiteX1" fmla="*/ 1544871 w 1544871"/>
                <a:gd name="connsiteY1" fmla="*/ 19317 h 1478707"/>
                <a:gd name="connsiteX2" fmla="*/ 0 w 1544871"/>
                <a:gd name="connsiteY2" fmla="*/ 227492 h 1478707"/>
                <a:gd name="connsiteX3" fmla="*/ 7349 w 1544871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66921 h 1466921"/>
                <a:gd name="connsiteX1" fmla="*/ 1540742 w 1540742"/>
                <a:gd name="connsiteY1" fmla="*/ 7531 h 1466921"/>
                <a:gd name="connsiteX2" fmla="*/ 4930 w 1540742"/>
                <a:gd name="connsiteY2" fmla="*/ 242380 h 1466921"/>
                <a:gd name="connsiteX3" fmla="*/ 3220 w 1540742"/>
                <a:gd name="connsiteY3" fmla="*/ 1466921 h 1466921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504793 h 1504793"/>
                <a:gd name="connsiteX1" fmla="*/ 1540742 w 1540742"/>
                <a:gd name="connsiteY1" fmla="*/ 45403 h 1504793"/>
                <a:gd name="connsiteX2" fmla="*/ 4930 w 1540742"/>
                <a:gd name="connsiteY2" fmla="*/ 280252 h 1504793"/>
                <a:gd name="connsiteX3" fmla="*/ 3220 w 1540742"/>
                <a:gd name="connsiteY3" fmla="*/ 1504793 h 1504793"/>
                <a:gd name="connsiteX0" fmla="*/ 3220 w 1540742"/>
                <a:gd name="connsiteY0" fmla="*/ 1487163 h 1487163"/>
                <a:gd name="connsiteX1" fmla="*/ 1540742 w 1540742"/>
                <a:gd name="connsiteY1" fmla="*/ 27773 h 1487163"/>
                <a:gd name="connsiteX2" fmla="*/ 4930 w 1540742"/>
                <a:gd name="connsiteY2" fmla="*/ 262622 h 1487163"/>
                <a:gd name="connsiteX3" fmla="*/ 3220 w 1540742"/>
                <a:gd name="connsiteY3" fmla="*/ 1487163 h 148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742" h="1487163">
                  <a:moveTo>
                    <a:pt x="3220" y="1487163"/>
                  </a:moveTo>
                  <a:cubicBezTo>
                    <a:pt x="226817" y="410888"/>
                    <a:pt x="911851" y="105221"/>
                    <a:pt x="1540742" y="27773"/>
                  </a:cubicBezTo>
                  <a:cubicBezTo>
                    <a:pt x="814914" y="0"/>
                    <a:pt x="137584" y="215361"/>
                    <a:pt x="4930" y="262622"/>
                  </a:cubicBezTo>
                  <a:cubicBezTo>
                    <a:pt x="8150" y="666550"/>
                    <a:pt x="0" y="1083235"/>
                    <a:pt x="3220" y="148716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0"/>
                  </a:sysClr>
                </a:gs>
                <a:gs pos="0">
                  <a:sysClr val="window" lastClr="FFFFFF">
                    <a:lumMod val="95000"/>
                    <a:alpha val="34000"/>
                  </a:sysClr>
                </a:gs>
              </a:gsLst>
              <a:lin ang="54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81" name="타원 80"/>
            <p:cNvSpPr/>
            <p:nvPr/>
          </p:nvSpPr>
          <p:spPr bwMode="auto">
            <a:xfrm rot="10989534" flipH="1">
              <a:off x="6828206" y="5215740"/>
              <a:ext cx="109355" cy="32341"/>
            </a:xfrm>
            <a:prstGeom prst="ellipse">
              <a:avLst/>
            </a:prstGeom>
            <a:gradFill flip="none" rotWithShape="1">
              <a:gsLst>
                <a:gs pos="1500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602733" y="3663489"/>
            <a:ext cx="3778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cs typeface="Arial" charset="0"/>
              </a:rPr>
              <a:t>Development of maritime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cs typeface="Arial" charset="0"/>
              </a:rPr>
              <a:t>safety industrial environment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cs typeface="Arial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81058" y="4933925"/>
            <a:ext cx="3815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cs typeface="Arial" charset="0"/>
              </a:rPr>
              <a:t>Cultivating customized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cs typeface="Arial" charset="0"/>
              </a:rPr>
              <a:t>Specialist with academic-industrial collaboration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cs typeface="Arial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371331" y="4894820"/>
            <a:ext cx="31549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cs typeface="Arial" charset="0"/>
              </a:rPr>
              <a:t>Arrangement of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cs typeface="Arial" charset="0"/>
              </a:rPr>
              <a:t>legislative system 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cs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9233" y="3372703"/>
            <a:ext cx="913911" cy="523204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ea typeface="HY견고딕" pitchFamily="18" charset="-127"/>
                <a:cs typeface="Arial" pitchFamily="34" charset="0"/>
              </a:rPr>
              <a:t>01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09699" y="3383879"/>
            <a:ext cx="695826" cy="523204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r>
              <a:rPr lang="en-US" altLang="ko-KR" sz="2800" b="1" dirty="0" smtClean="0">
                <a:solidFill>
                  <a:srgbClr val="015B7D"/>
                </a:solidFill>
                <a:latin typeface="Comic Sans MS" panose="030F0702030302020204" pitchFamily="66" charset="0"/>
                <a:ea typeface="HY견고딕" pitchFamily="18" charset="-127"/>
                <a:cs typeface="Arial" pitchFamily="34" charset="0"/>
              </a:rPr>
              <a:t>02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2945" y="4800699"/>
            <a:ext cx="913911" cy="523204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r>
              <a:rPr lang="en-US" altLang="ko-KR" sz="2800" b="1" dirty="0" smtClean="0">
                <a:solidFill>
                  <a:srgbClr val="015B7D"/>
                </a:solidFill>
                <a:latin typeface="Comic Sans MS" panose="030F0702030302020204" pitchFamily="66" charset="0"/>
                <a:ea typeface="HY견고딕" pitchFamily="18" charset="-127"/>
                <a:cs typeface="Arial" pitchFamily="34" charset="0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33405" y="4776914"/>
            <a:ext cx="913911" cy="523204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omic Sans MS" panose="030F0702030302020204" pitchFamily="66" charset="0"/>
                <a:ea typeface="HY견고딕" pitchFamily="18" charset="-127"/>
                <a:cs typeface="Arial" pitchFamily="34" charset="0"/>
              </a:rPr>
              <a:t>04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722809" y="3680073"/>
            <a:ext cx="3778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cs typeface="Arial" charset="0"/>
              </a:rPr>
              <a:t>Improvement system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cs typeface="Arial" charset="0"/>
              </a:rPr>
              <a:t>marine safety &amp; Port operation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"/>
          <p:cNvGrpSpPr/>
          <p:nvPr/>
        </p:nvGrpSpPr>
        <p:grpSpPr>
          <a:xfrm>
            <a:off x="313743" y="320544"/>
            <a:ext cx="5491833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03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Strategy of 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 rot="16200000">
            <a:off x="3350466" y="-1941660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6971" y="1070730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Governance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272480" y="2486025"/>
            <a:ext cx="8642920" cy="118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382729" y="6057900"/>
            <a:ext cx="8608871" cy="403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39295" y="1984276"/>
            <a:ext cx="849990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National Co-operation &amp; Operation System, Public relations,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International Co-operation System</a:t>
            </a:r>
          </a:p>
          <a:p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7" name="그림 56" descr="세계지도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031" y="2085975"/>
            <a:ext cx="8850980" cy="4438651"/>
          </a:xfrm>
          <a:prstGeom prst="rect">
            <a:avLst/>
          </a:prstGeom>
        </p:spPr>
      </p:pic>
      <p:grpSp>
        <p:nvGrpSpPr>
          <p:cNvPr id="3" name="그룹 27"/>
          <p:cNvGrpSpPr/>
          <p:nvPr/>
        </p:nvGrpSpPr>
        <p:grpSpPr>
          <a:xfrm>
            <a:off x="740891" y="3167633"/>
            <a:ext cx="3730658" cy="1511410"/>
            <a:chOff x="989626" y="3338309"/>
            <a:chExt cx="3828972" cy="1692792"/>
          </a:xfrm>
        </p:grpSpPr>
        <p:sp>
          <p:nvSpPr>
            <p:cNvPr id="59" name="자유형 58"/>
            <p:cNvSpPr/>
            <p:nvPr/>
          </p:nvSpPr>
          <p:spPr>
            <a:xfrm>
              <a:off x="989628" y="3492053"/>
              <a:ext cx="3828970" cy="270309"/>
            </a:xfrm>
            <a:custGeom>
              <a:avLst/>
              <a:gdLst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14538 w 2176463"/>
                <a:gd name="connsiteY2" fmla="*/ 0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77033 w 2176463"/>
                <a:gd name="connsiteY2" fmla="*/ 5631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6463" h="308124">
                  <a:moveTo>
                    <a:pt x="0" y="76200"/>
                  </a:moveTo>
                  <a:lnTo>
                    <a:pt x="135731" y="0"/>
                  </a:lnTo>
                  <a:cubicBezTo>
                    <a:pt x="679235" y="139494"/>
                    <a:pt x="1316426" y="212039"/>
                    <a:pt x="2077033" y="5631"/>
                  </a:cubicBezTo>
                  <a:lnTo>
                    <a:pt x="2176463" y="76200"/>
                  </a:lnTo>
                  <a:cubicBezTo>
                    <a:pt x="1309985" y="308124"/>
                    <a:pt x="697359" y="262880"/>
                    <a:pt x="0" y="762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B0D026"/>
                </a:gs>
                <a:gs pos="50000">
                  <a:srgbClr val="B6D62A"/>
                </a:gs>
              </a:gsLst>
              <a:path path="circle">
                <a:fillToRect l="100000" t="100000"/>
              </a:path>
              <a:tileRect r="-100000" b="-100000"/>
            </a:gradFill>
            <a:ln w="19050" cap="flat" cmpd="sng" algn="ctr">
              <a:noFill/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0" name="자유형 59"/>
            <p:cNvSpPr/>
            <p:nvPr/>
          </p:nvSpPr>
          <p:spPr>
            <a:xfrm>
              <a:off x="989626" y="3558205"/>
              <a:ext cx="3828054" cy="1472896"/>
            </a:xfrm>
            <a:custGeom>
              <a:avLst/>
              <a:gdLst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700" h="1678950">
                  <a:moveTo>
                    <a:pt x="0" y="0"/>
                  </a:moveTo>
                  <a:cubicBezTo>
                    <a:pt x="648560" y="163232"/>
                    <a:pt x="1234968" y="246680"/>
                    <a:pt x="2171700" y="0"/>
                  </a:cubicBezTo>
                  <a:lnTo>
                    <a:pt x="2171700" y="1416050"/>
                  </a:lnTo>
                  <a:cubicBezTo>
                    <a:pt x="1354244" y="1678950"/>
                    <a:pt x="651480" y="1577794"/>
                    <a:pt x="0" y="14160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9BBB59"/>
                </a:gs>
                <a:gs pos="100000">
                  <a:srgbClr val="9BBB59">
                    <a:lumMod val="5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63500" algn="ctr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extrusionH="152400" prstMaterial="metal">
              <a:bevelT h="50800"/>
              <a:bevelB h="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89626" y="3567989"/>
              <a:ext cx="1848291" cy="748316"/>
            </a:xfrm>
            <a:custGeom>
              <a:avLst/>
              <a:gdLst>
                <a:gd name="connsiteX0" fmla="*/ 19050 w 1481138"/>
                <a:gd name="connsiteY0" fmla="*/ 1204913 h 1204913"/>
                <a:gd name="connsiteX1" fmla="*/ 1481138 w 1481138"/>
                <a:gd name="connsiteY1" fmla="*/ 0 h 1204913"/>
                <a:gd name="connsiteX2" fmla="*/ 0 w 1481138"/>
                <a:gd name="connsiteY2" fmla="*/ 0 h 1204913"/>
                <a:gd name="connsiteX3" fmla="*/ 19050 w 1481138"/>
                <a:gd name="connsiteY3" fmla="*/ 1204913 h 1204913"/>
                <a:gd name="connsiteX0" fmla="*/ 9661 w 1471749"/>
                <a:gd name="connsiteY0" fmla="*/ 1211784 h 1211784"/>
                <a:gd name="connsiteX1" fmla="*/ 1471749 w 1471749"/>
                <a:gd name="connsiteY1" fmla="*/ 6871 h 1211784"/>
                <a:gd name="connsiteX2" fmla="*/ 0 w 1471749"/>
                <a:gd name="connsiteY2" fmla="*/ 0 h 1211784"/>
                <a:gd name="connsiteX3" fmla="*/ 9661 w 1471749"/>
                <a:gd name="connsiteY3" fmla="*/ 1211784 h 1211784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9384"/>
                <a:gd name="connsiteY0" fmla="*/ 1224136 h 1224136"/>
                <a:gd name="connsiteX1" fmla="*/ 1479384 w 1479384"/>
                <a:gd name="connsiteY1" fmla="*/ 0 h 1224136"/>
                <a:gd name="connsiteX2" fmla="*/ 3220 w 1479384"/>
                <a:gd name="connsiteY2" fmla="*/ 0 h 1224136"/>
                <a:gd name="connsiteX3" fmla="*/ 3220 w 1479384"/>
                <a:gd name="connsiteY3" fmla="*/ 1224136 h 1224136"/>
                <a:gd name="connsiteX0" fmla="*/ 3220 w 1532357"/>
                <a:gd name="connsiteY0" fmla="*/ 1370208 h 1370208"/>
                <a:gd name="connsiteX1" fmla="*/ 1532357 w 1532357"/>
                <a:gd name="connsiteY1" fmla="*/ 0 h 1370208"/>
                <a:gd name="connsiteX2" fmla="*/ 3220 w 1532357"/>
                <a:gd name="connsiteY2" fmla="*/ 146072 h 1370208"/>
                <a:gd name="connsiteX3" fmla="*/ 3220 w 1532357"/>
                <a:gd name="connsiteY3" fmla="*/ 1370208 h 1370208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4018 w 1532357"/>
                <a:gd name="connsiteY2" fmla="*/ 25463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3126 w 1532357"/>
                <a:gd name="connsiteY2" fmla="*/ 236536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2437 w 1532357"/>
                <a:gd name="connsiteY2" fmla="*/ 246206 h 1467453"/>
                <a:gd name="connsiteX3" fmla="*/ 3220 w 1532357"/>
                <a:gd name="connsiteY3" fmla="*/ 1467453 h 1467453"/>
                <a:gd name="connsiteX0" fmla="*/ 8208 w 1537345"/>
                <a:gd name="connsiteY0" fmla="*/ 1467453 h 1467453"/>
                <a:gd name="connsiteX1" fmla="*/ 1537345 w 1537345"/>
                <a:gd name="connsiteY1" fmla="*/ 97245 h 1467453"/>
                <a:gd name="connsiteX2" fmla="*/ 0 w 1537345"/>
                <a:gd name="connsiteY2" fmla="*/ 229736 h 1467453"/>
                <a:gd name="connsiteX3" fmla="*/ 8208 w 1537345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17272 w 1532357"/>
                <a:gd name="connsiteY2" fmla="*/ 225514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4948 w 1532357"/>
                <a:gd name="connsiteY2" fmla="*/ 226190 h 1467453"/>
                <a:gd name="connsiteX3" fmla="*/ 3220 w 1532357"/>
                <a:gd name="connsiteY3" fmla="*/ 1467453 h 1467453"/>
                <a:gd name="connsiteX0" fmla="*/ 3220 w 1532357"/>
                <a:gd name="connsiteY0" fmla="*/ 1459825 h 1459825"/>
                <a:gd name="connsiteX1" fmla="*/ 1532357 w 1532357"/>
                <a:gd name="connsiteY1" fmla="*/ 89617 h 1459825"/>
                <a:gd name="connsiteX2" fmla="*/ 4948 w 1532357"/>
                <a:gd name="connsiteY2" fmla="*/ 218562 h 1459825"/>
                <a:gd name="connsiteX3" fmla="*/ 3220 w 1532357"/>
                <a:gd name="connsiteY3" fmla="*/ 1459825 h 1459825"/>
                <a:gd name="connsiteX0" fmla="*/ 3220 w 1532357"/>
                <a:gd name="connsiteY0" fmla="*/ 1459544 h 1459544"/>
                <a:gd name="connsiteX1" fmla="*/ 1532357 w 1532357"/>
                <a:gd name="connsiteY1" fmla="*/ 89336 h 1459544"/>
                <a:gd name="connsiteX2" fmla="*/ 4948 w 1532357"/>
                <a:gd name="connsiteY2" fmla="*/ 218281 h 1459544"/>
                <a:gd name="connsiteX3" fmla="*/ 3220 w 1532357"/>
                <a:gd name="connsiteY3" fmla="*/ 1459544 h 1459544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99908"/>
                <a:gd name="connsiteY0" fmla="*/ 1479152 h 1479152"/>
                <a:gd name="connsiteX1" fmla="*/ 1532357 w 1599908"/>
                <a:gd name="connsiteY1" fmla="*/ 108944 h 1479152"/>
                <a:gd name="connsiteX2" fmla="*/ 4948 w 1599908"/>
                <a:gd name="connsiteY2" fmla="*/ 237889 h 1479152"/>
                <a:gd name="connsiteX3" fmla="*/ 3220 w 1599908"/>
                <a:gd name="connsiteY3" fmla="*/ 1479152 h 1479152"/>
                <a:gd name="connsiteX0" fmla="*/ 3220 w 1668042"/>
                <a:gd name="connsiteY0" fmla="*/ 1479152 h 1479152"/>
                <a:gd name="connsiteX1" fmla="*/ 1532357 w 1668042"/>
                <a:gd name="connsiteY1" fmla="*/ 108944 h 1479152"/>
                <a:gd name="connsiteX2" fmla="*/ 4948 w 1668042"/>
                <a:gd name="connsiteY2" fmla="*/ 237889 h 1479152"/>
                <a:gd name="connsiteX3" fmla="*/ 3220 w 1668042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482224 h 1482224"/>
                <a:gd name="connsiteX1" fmla="*/ 1535631 w 1535631"/>
                <a:gd name="connsiteY1" fmla="*/ 19317 h 1482224"/>
                <a:gd name="connsiteX2" fmla="*/ 4948 w 1535631"/>
                <a:gd name="connsiteY2" fmla="*/ 240961 h 1482224"/>
                <a:gd name="connsiteX3" fmla="*/ 3220 w 1535631"/>
                <a:gd name="connsiteY3" fmla="*/ 1482224 h 1482224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48 w 1540742"/>
                <a:gd name="connsiteY2" fmla="*/ 237444 h 1478707"/>
                <a:gd name="connsiteX3" fmla="*/ 3220 w 1540742"/>
                <a:gd name="connsiteY3" fmla="*/ 1478707 h 1478707"/>
                <a:gd name="connsiteX0" fmla="*/ 7349 w 1544871"/>
                <a:gd name="connsiteY0" fmla="*/ 1478707 h 1478707"/>
                <a:gd name="connsiteX1" fmla="*/ 1544871 w 1544871"/>
                <a:gd name="connsiteY1" fmla="*/ 19317 h 1478707"/>
                <a:gd name="connsiteX2" fmla="*/ 0 w 1544871"/>
                <a:gd name="connsiteY2" fmla="*/ 227492 h 1478707"/>
                <a:gd name="connsiteX3" fmla="*/ 7349 w 1544871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66921 h 1466921"/>
                <a:gd name="connsiteX1" fmla="*/ 1540742 w 1540742"/>
                <a:gd name="connsiteY1" fmla="*/ 7531 h 1466921"/>
                <a:gd name="connsiteX2" fmla="*/ 4930 w 1540742"/>
                <a:gd name="connsiteY2" fmla="*/ 242380 h 1466921"/>
                <a:gd name="connsiteX3" fmla="*/ 3220 w 1540742"/>
                <a:gd name="connsiteY3" fmla="*/ 1466921 h 1466921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504793 h 1504793"/>
                <a:gd name="connsiteX1" fmla="*/ 1540742 w 1540742"/>
                <a:gd name="connsiteY1" fmla="*/ 45403 h 1504793"/>
                <a:gd name="connsiteX2" fmla="*/ 4930 w 1540742"/>
                <a:gd name="connsiteY2" fmla="*/ 280252 h 1504793"/>
                <a:gd name="connsiteX3" fmla="*/ 3220 w 1540742"/>
                <a:gd name="connsiteY3" fmla="*/ 1504793 h 1504793"/>
                <a:gd name="connsiteX0" fmla="*/ 3220 w 1540742"/>
                <a:gd name="connsiteY0" fmla="*/ 1487163 h 1487163"/>
                <a:gd name="connsiteX1" fmla="*/ 1540742 w 1540742"/>
                <a:gd name="connsiteY1" fmla="*/ 27773 h 1487163"/>
                <a:gd name="connsiteX2" fmla="*/ 4930 w 1540742"/>
                <a:gd name="connsiteY2" fmla="*/ 262622 h 1487163"/>
                <a:gd name="connsiteX3" fmla="*/ 3220 w 1540742"/>
                <a:gd name="connsiteY3" fmla="*/ 1487163 h 1487163"/>
                <a:gd name="connsiteX0" fmla="*/ 3220 w 1496225"/>
                <a:gd name="connsiteY0" fmla="*/ 1271802 h 1271802"/>
                <a:gd name="connsiteX1" fmla="*/ 1496225 w 1496225"/>
                <a:gd name="connsiteY1" fmla="*/ 303133 h 1271802"/>
                <a:gd name="connsiteX2" fmla="*/ 4930 w 1496225"/>
                <a:gd name="connsiteY2" fmla="*/ 47261 h 1271802"/>
                <a:gd name="connsiteX3" fmla="*/ 3220 w 1496225"/>
                <a:gd name="connsiteY3" fmla="*/ 1271802 h 1271802"/>
                <a:gd name="connsiteX0" fmla="*/ 3220 w 1497072"/>
                <a:gd name="connsiteY0" fmla="*/ 1271802 h 1271802"/>
                <a:gd name="connsiteX1" fmla="*/ 1497072 w 1497072"/>
                <a:gd name="connsiteY1" fmla="*/ 271909 h 1271802"/>
                <a:gd name="connsiteX2" fmla="*/ 4930 w 1497072"/>
                <a:gd name="connsiteY2" fmla="*/ 47261 h 1271802"/>
                <a:gd name="connsiteX3" fmla="*/ 3220 w 1497072"/>
                <a:gd name="connsiteY3" fmla="*/ 1271802 h 1271802"/>
                <a:gd name="connsiteX0" fmla="*/ 3220 w 1497072"/>
                <a:gd name="connsiteY0" fmla="*/ 1224541 h 1224541"/>
                <a:gd name="connsiteX1" fmla="*/ 1497072 w 1497072"/>
                <a:gd name="connsiteY1" fmla="*/ 224648 h 1224541"/>
                <a:gd name="connsiteX2" fmla="*/ 4930 w 1497072"/>
                <a:gd name="connsiteY2" fmla="*/ 0 h 1224541"/>
                <a:gd name="connsiteX3" fmla="*/ 3220 w 1497072"/>
                <a:gd name="connsiteY3" fmla="*/ 1224541 h 1224541"/>
                <a:gd name="connsiteX0" fmla="*/ 3220 w 1497072"/>
                <a:gd name="connsiteY0" fmla="*/ 1224541 h 1224541"/>
                <a:gd name="connsiteX1" fmla="*/ 1497072 w 1497072"/>
                <a:gd name="connsiteY1" fmla="*/ 224648 h 1224541"/>
                <a:gd name="connsiteX2" fmla="*/ 4930 w 1497072"/>
                <a:gd name="connsiteY2" fmla="*/ 0 h 1224541"/>
                <a:gd name="connsiteX3" fmla="*/ 3220 w 1497072"/>
                <a:gd name="connsiteY3" fmla="*/ 1224541 h 1224541"/>
                <a:gd name="connsiteX0" fmla="*/ 3220 w 1505270"/>
                <a:gd name="connsiteY0" fmla="*/ 1224541 h 1224541"/>
                <a:gd name="connsiteX1" fmla="*/ 1505270 w 1505270"/>
                <a:gd name="connsiteY1" fmla="*/ 216724 h 1224541"/>
                <a:gd name="connsiteX2" fmla="*/ 4930 w 1505270"/>
                <a:gd name="connsiteY2" fmla="*/ 0 h 1224541"/>
                <a:gd name="connsiteX3" fmla="*/ 3220 w 1505270"/>
                <a:gd name="connsiteY3" fmla="*/ 1224541 h 122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270" h="1224541">
                  <a:moveTo>
                    <a:pt x="3220" y="1224541"/>
                  </a:moveTo>
                  <a:cubicBezTo>
                    <a:pt x="226817" y="148266"/>
                    <a:pt x="876379" y="294172"/>
                    <a:pt x="1505270" y="216724"/>
                  </a:cubicBezTo>
                  <a:cubicBezTo>
                    <a:pt x="702291" y="219028"/>
                    <a:pt x="161272" y="22138"/>
                    <a:pt x="4930" y="0"/>
                  </a:cubicBezTo>
                  <a:cubicBezTo>
                    <a:pt x="8150" y="403928"/>
                    <a:pt x="0" y="820613"/>
                    <a:pt x="3220" y="122454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0"/>
                  </a:sysClr>
                </a:gs>
                <a:gs pos="0">
                  <a:sysClr val="window" lastClr="FFFFFF">
                    <a:lumMod val="95000"/>
                    <a:alpha val="34000"/>
                  </a:sysClr>
                </a:gs>
              </a:gsLst>
              <a:lin ang="54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2" name="반짝 327"/>
            <p:cNvSpPr/>
            <p:nvPr/>
          </p:nvSpPr>
          <p:spPr>
            <a:xfrm rot="16200000">
              <a:off x="2727670" y="2170752"/>
              <a:ext cx="402609" cy="2737723"/>
            </a:xfrm>
            <a:prstGeom prst="moon">
              <a:avLst>
                <a:gd name="adj" fmla="val 2934"/>
              </a:avLst>
            </a:prstGeom>
            <a:gradFill>
              <a:gsLst>
                <a:gs pos="23000">
                  <a:sysClr val="window" lastClr="FFFFFF"/>
                </a:gs>
                <a:gs pos="63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3" name="타원 62"/>
            <p:cNvSpPr/>
            <p:nvPr/>
          </p:nvSpPr>
          <p:spPr bwMode="auto">
            <a:xfrm rot="10989534" flipH="1">
              <a:off x="2577936" y="3679739"/>
              <a:ext cx="76938" cy="45719"/>
            </a:xfrm>
            <a:prstGeom prst="ellipse">
              <a:avLst/>
            </a:prstGeom>
            <a:gradFill flip="none" rotWithShape="1">
              <a:gsLst>
                <a:gs pos="1500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</p:grpSp>
      <p:grpSp>
        <p:nvGrpSpPr>
          <p:cNvPr id="4" name="그룹 33"/>
          <p:cNvGrpSpPr/>
          <p:nvPr/>
        </p:nvGrpSpPr>
        <p:grpSpPr>
          <a:xfrm>
            <a:off x="742321" y="4625019"/>
            <a:ext cx="3839204" cy="1443616"/>
            <a:chOff x="989626" y="4955089"/>
            <a:chExt cx="3940378" cy="1616863"/>
          </a:xfrm>
        </p:grpSpPr>
        <p:sp>
          <p:nvSpPr>
            <p:cNvPr id="65" name="자유형 64"/>
            <p:cNvSpPr/>
            <p:nvPr/>
          </p:nvSpPr>
          <p:spPr>
            <a:xfrm>
              <a:off x="989628" y="5032904"/>
              <a:ext cx="3828970" cy="270309"/>
            </a:xfrm>
            <a:custGeom>
              <a:avLst/>
              <a:gdLst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14538 w 2176463"/>
                <a:gd name="connsiteY2" fmla="*/ 0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77033 w 2176463"/>
                <a:gd name="connsiteY2" fmla="*/ 5631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6463" h="308124">
                  <a:moveTo>
                    <a:pt x="0" y="76200"/>
                  </a:moveTo>
                  <a:lnTo>
                    <a:pt x="135731" y="0"/>
                  </a:lnTo>
                  <a:cubicBezTo>
                    <a:pt x="679235" y="139494"/>
                    <a:pt x="1316426" y="212039"/>
                    <a:pt x="2077033" y="5631"/>
                  </a:cubicBezTo>
                  <a:lnTo>
                    <a:pt x="2176463" y="76200"/>
                  </a:lnTo>
                  <a:cubicBezTo>
                    <a:pt x="1309985" y="308124"/>
                    <a:pt x="697359" y="262880"/>
                    <a:pt x="0" y="762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539AD0"/>
                </a:gs>
                <a:gs pos="100000">
                  <a:srgbClr val="539AD0"/>
                </a:gs>
                <a:gs pos="0">
                  <a:srgbClr val="2E6DA5"/>
                </a:gs>
              </a:gsLst>
              <a:lin ang="27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6" name="자유형 65"/>
            <p:cNvSpPr/>
            <p:nvPr/>
          </p:nvSpPr>
          <p:spPr>
            <a:xfrm>
              <a:off x="989626" y="5099056"/>
              <a:ext cx="3828054" cy="1472896"/>
            </a:xfrm>
            <a:custGeom>
              <a:avLst/>
              <a:gdLst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700" h="1678950">
                  <a:moveTo>
                    <a:pt x="0" y="0"/>
                  </a:moveTo>
                  <a:cubicBezTo>
                    <a:pt x="648560" y="163232"/>
                    <a:pt x="1234968" y="246680"/>
                    <a:pt x="2171700" y="0"/>
                  </a:cubicBezTo>
                  <a:lnTo>
                    <a:pt x="2171700" y="1416050"/>
                  </a:lnTo>
                  <a:cubicBezTo>
                    <a:pt x="1354244" y="1678950"/>
                    <a:pt x="651480" y="1577794"/>
                    <a:pt x="0" y="14160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6BAE4"/>
                </a:gs>
                <a:gs pos="100000">
                  <a:srgbClr val="1F497D"/>
                </a:gs>
              </a:gsLst>
              <a:lin ang="5400000" scaled="0"/>
            </a:gradFill>
            <a:ln w="3175" cap="flat" cmpd="sng" algn="ctr">
              <a:solidFill>
                <a:srgbClr val="285C9C"/>
              </a:solidFill>
              <a:prstDash val="solid"/>
            </a:ln>
            <a:effectLst>
              <a:outerShdw blurRad="63500" algn="ctr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extrusionH="152400" prstMaterial="metal">
              <a:bevelT h="50800"/>
              <a:bevelB h="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Arial Unicode MS" panose="020B0604020202020204" pitchFamily="50" charset="-127"/>
              </a:endParaRPr>
            </a:p>
          </p:txBody>
        </p:sp>
        <p:sp>
          <p:nvSpPr>
            <p:cNvPr id="67" name="반짝 327"/>
            <p:cNvSpPr/>
            <p:nvPr/>
          </p:nvSpPr>
          <p:spPr>
            <a:xfrm rot="16200000">
              <a:off x="2841995" y="3151877"/>
              <a:ext cx="284797" cy="3891221"/>
            </a:xfrm>
            <a:prstGeom prst="moon">
              <a:avLst>
                <a:gd name="adj" fmla="val 2934"/>
              </a:avLst>
            </a:prstGeom>
            <a:gradFill>
              <a:gsLst>
                <a:gs pos="23000">
                  <a:sysClr val="window" lastClr="FFFFFF"/>
                </a:gs>
                <a:gs pos="63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8" name="자유형 67"/>
            <p:cNvSpPr/>
            <p:nvPr/>
          </p:nvSpPr>
          <p:spPr>
            <a:xfrm flipV="1">
              <a:off x="989626" y="5589553"/>
              <a:ext cx="1891846" cy="891832"/>
            </a:xfrm>
            <a:custGeom>
              <a:avLst/>
              <a:gdLst>
                <a:gd name="connsiteX0" fmla="*/ 19050 w 1481138"/>
                <a:gd name="connsiteY0" fmla="*/ 1204913 h 1204913"/>
                <a:gd name="connsiteX1" fmla="*/ 1481138 w 1481138"/>
                <a:gd name="connsiteY1" fmla="*/ 0 h 1204913"/>
                <a:gd name="connsiteX2" fmla="*/ 0 w 1481138"/>
                <a:gd name="connsiteY2" fmla="*/ 0 h 1204913"/>
                <a:gd name="connsiteX3" fmla="*/ 19050 w 1481138"/>
                <a:gd name="connsiteY3" fmla="*/ 1204913 h 1204913"/>
                <a:gd name="connsiteX0" fmla="*/ 9661 w 1471749"/>
                <a:gd name="connsiteY0" fmla="*/ 1211784 h 1211784"/>
                <a:gd name="connsiteX1" fmla="*/ 1471749 w 1471749"/>
                <a:gd name="connsiteY1" fmla="*/ 6871 h 1211784"/>
                <a:gd name="connsiteX2" fmla="*/ 0 w 1471749"/>
                <a:gd name="connsiteY2" fmla="*/ 0 h 1211784"/>
                <a:gd name="connsiteX3" fmla="*/ 9661 w 1471749"/>
                <a:gd name="connsiteY3" fmla="*/ 1211784 h 1211784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9384"/>
                <a:gd name="connsiteY0" fmla="*/ 1224136 h 1224136"/>
                <a:gd name="connsiteX1" fmla="*/ 1479384 w 1479384"/>
                <a:gd name="connsiteY1" fmla="*/ 0 h 1224136"/>
                <a:gd name="connsiteX2" fmla="*/ 3220 w 1479384"/>
                <a:gd name="connsiteY2" fmla="*/ 0 h 1224136"/>
                <a:gd name="connsiteX3" fmla="*/ 3220 w 1479384"/>
                <a:gd name="connsiteY3" fmla="*/ 1224136 h 1224136"/>
                <a:gd name="connsiteX0" fmla="*/ 3220 w 1532357"/>
                <a:gd name="connsiteY0" fmla="*/ 1370208 h 1370208"/>
                <a:gd name="connsiteX1" fmla="*/ 1532357 w 1532357"/>
                <a:gd name="connsiteY1" fmla="*/ 0 h 1370208"/>
                <a:gd name="connsiteX2" fmla="*/ 3220 w 1532357"/>
                <a:gd name="connsiteY2" fmla="*/ 146072 h 1370208"/>
                <a:gd name="connsiteX3" fmla="*/ 3220 w 1532357"/>
                <a:gd name="connsiteY3" fmla="*/ 1370208 h 1370208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4018 w 1532357"/>
                <a:gd name="connsiteY2" fmla="*/ 25463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3126 w 1532357"/>
                <a:gd name="connsiteY2" fmla="*/ 236536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2437 w 1532357"/>
                <a:gd name="connsiteY2" fmla="*/ 246206 h 1467453"/>
                <a:gd name="connsiteX3" fmla="*/ 3220 w 1532357"/>
                <a:gd name="connsiteY3" fmla="*/ 1467453 h 1467453"/>
                <a:gd name="connsiteX0" fmla="*/ 8208 w 1537345"/>
                <a:gd name="connsiteY0" fmla="*/ 1467453 h 1467453"/>
                <a:gd name="connsiteX1" fmla="*/ 1537345 w 1537345"/>
                <a:gd name="connsiteY1" fmla="*/ 97245 h 1467453"/>
                <a:gd name="connsiteX2" fmla="*/ 0 w 1537345"/>
                <a:gd name="connsiteY2" fmla="*/ 229736 h 1467453"/>
                <a:gd name="connsiteX3" fmla="*/ 8208 w 1537345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17272 w 1532357"/>
                <a:gd name="connsiteY2" fmla="*/ 225514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4948 w 1532357"/>
                <a:gd name="connsiteY2" fmla="*/ 226190 h 1467453"/>
                <a:gd name="connsiteX3" fmla="*/ 3220 w 1532357"/>
                <a:gd name="connsiteY3" fmla="*/ 1467453 h 1467453"/>
                <a:gd name="connsiteX0" fmla="*/ 3220 w 1532357"/>
                <a:gd name="connsiteY0" fmla="*/ 1459825 h 1459825"/>
                <a:gd name="connsiteX1" fmla="*/ 1532357 w 1532357"/>
                <a:gd name="connsiteY1" fmla="*/ 89617 h 1459825"/>
                <a:gd name="connsiteX2" fmla="*/ 4948 w 1532357"/>
                <a:gd name="connsiteY2" fmla="*/ 218562 h 1459825"/>
                <a:gd name="connsiteX3" fmla="*/ 3220 w 1532357"/>
                <a:gd name="connsiteY3" fmla="*/ 1459825 h 1459825"/>
                <a:gd name="connsiteX0" fmla="*/ 3220 w 1532357"/>
                <a:gd name="connsiteY0" fmla="*/ 1459544 h 1459544"/>
                <a:gd name="connsiteX1" fmla="*/ 1532357 w 1532357"/>
                <a:gd name="connsiteY1" fmla="*/ 89336 h 1459544"/>
                <a:gd name="connsiteX2" fmla="*/ 4948 w 1532357"/>
                <a:gd name="connsiteY2" fmla="*/ 218281 h 1459544"/>
                <a:gd name="connsiteX3" fmla="*/ 3220 w 1532357"/>
                <a:gd name="connsiteY3" fmla="*/ 1459544 h 1459544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99908"/>
                <a:gd name="connsiteY0" fmla="*/ 1479152 h 1479152"/>
                <a:gd name="connsiteX1" fmla="*/ 1532357 w 1599908"/>
                <a:gd name="connsiteY1" fmla="*/ 108944 h 1479152"/>
                <a:gd name="connsiteX2" fmla="*/ 4948 w 1599908"/>
                <a:gd name="connsiteY2" fmla="*/ 237889 h 1479152"/>
                <a:gd name="connsiteX3" fmla="*/ 3220 w 1599908"/>
                <a:gd name="connsiteY3" fmla="*/ 1479152 h 1479152"/>
                <a:gd name="connsiteX0" fmla="*/ 3220 w 1668042"/>
                <a:gd name="connsiteY0" fmla="*/ 1479152 h 1479152"/>
                <a:gd name="connsiteX1" fmla="*/ 1532357 w 1668042"/>
                <a:gd name="connsiteY1" fmla="*/ 108944 h 1479152"/>
                <a:gd name="connsiteX2" fmla="*/ 4948 w 1668042"/>
                <a:gd name="connsiteY2" fmla="*/ 237889 h 1479152"/>
                <a:gd name="connsiteX3" fmla="*/ 3220 w 1668042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482224 h 1482224"/>
                <a:gd name="connsiteX1" fmla="*/ 1535631 w 1535631"/>
                <a:gd name="connsiteY1" fmla="*/ 19317 h 1482224"/>
                <a:gd name="connsiteX2" fmla="*/ 4948 w 1535631"/>
                <a:gd name="connsiteY2" fmla="*/ 240961 h 1482224"/>
                <a:gd name="connsiteX3" fmla="*/ 3220 w 1535631"/>
                <a:gd name="connsiteY3" fmla="*/ 1482224 h 1482224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48 w 1540742"/>
                <a:gd name="connsiteY2" fmla="*/ 237444 h 1478707"/>
                <a:gd name="connsiteX3" fmla="*/ 3220 w 1540742"/>
                <a:gd name="connsiteY3" fmla="*/ 1478707 h 1478707"/>
                <a:gd name="connsiteX0" fmla="*/ 7349 w 1544871"/>
                <a:gd name="connsiteY0" fmla="*/ 1478707 h 1478707"/>
                <a:gd name="connsiteX1" fmla="*/ 1544871 w 1544871"/>
                <a:gd name="connsiteY1" fmla="*/ 19317 h 1478707"/>
                <a:gd name="connsiteX2" fmla="*/ 0 w 1544871"/>
                <a:gd name="connsiteY2" fmla="*/ 227492 h 1478707"/>
                <a:gd name="connsiteX3" fmla="*/ 7349 w 1544871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66921 h 1466921"/>
                <a:gd name="connsiteX1" fmla="*/ 1540742 w 1540742"/>
                <a:gd name="connsiteY1" fmla="*/ 7531 h 1466921"/>
                <a:gd name="connsiteX2" fmla="*/ 4930 w 1540742"/>
                <a:gd name="connsiteY2" fmla="*/ 242380 h 1466921"/>
                <a:gd name="connsiteX3" fmla="*/ 3220 w 1540742"/>
                <a:gd name="connsiteY3" fmla="*/ 1466921 h 1466921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504793 h 1504793"/>
                <a:gd name="connsiteX1" fmla="*/ 1540742 w 1540742"/>
                <a:gd name="connsiteY1" fmla="*/ 45403 h 1504793"/>
                <a:gd name="connsiteX2" fmla="*/ 4930 w 1540742"/>
                <a:gd name="connsiteY2" fmla="*/ 280252 h 1504793"/>
                <a:gd name="connsiteX3" fmla="*/ 3220 w 1540742"/>
                <a:gd name="connsiteY3" fmla="*/ 1504793 h 1504793"/>
                <a:gd name="connsiteX0" fmla="*/ 3220 w 1540742"/>
                <a:gd name="connsiteY0" fmla="*/ 1487163 h 1487163"/>
                <a:gd name="connsiteX1" fmla="*/ 1540742 w 1540742"/>
                <a:gd name="connsiteY1" fmla="*/ 27773 h 1487163"/>
                <a:gd name="connsiteX2" fmla="*/ 4930 w 1540742"/>
                <a:gd name="connsiteY2" fmla="*/ 262622 h 1487163"/>
                <a:gd name="connsiteX3" fmla="*/ 3220 w 1540742"/>
                <a:gd name="connsiteY3" fmla="*/ 1487163 h 1487163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742" h="1459390">
                  <a:moveTo>
                    <a:pt x="3220" y="1459390"/>
                  </a:moveTo>
                  <a:cubicBezTo>
                    <a:pt x="226817" y="383115"/>
                    <a:pt x="911851" y="77448"/>
                    <a:pt x="1540742" y="0"/>
                  </a:cubicBezTo>
                  <a:cubicBezTo>
                    <a:pt x="828870" y="12338"/>
                    <a:pt x="137584" y="187588"/>
                    <a:pt x="4930" y="234849"/>
                  </a:cubicBezTo>
                  <a:cubicBezTo>
                    <a:pt x="8150" y="638777"/>
                    <a:pt x="0" y="1055462"/>
                    <a:pt x="3220" y="145939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0"/>
                  </a:sysClr>
                </a:gs>
                <a:gs pos="0">
                  <a:sysClr val="window" lastClr="FFFFFF">
                    <a:lumMod val="95000"/>
                    <a:alpha val="34000"/>
                  </a:sysClr>
                </a:gs>
              </a:gsLst>
              <a:lin ang="54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 rot="10989534" flipH="1">
              <a:off x="2720816" y="5215740"/>
              <a:ext cx="109355" cy="32341"/>
            </a:xfrm>
            <a:prstGeom prst="ellipse">
              <a:avLst/>
            </a:prstGeom>
            <a:gradFill flip="none" rotWithShape="1">
              <a:gsLst>
                <a:gs pos="1500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</p:grpSp>
      <p:grpSp>
        <p:nvGrpSpPr>
          <p:cNvPr id="5" name="그룹 39"/>
          <p:cNvGrpSpPr/>
          <p:nvPr/>
        </p:nvGrpSpPr>
        <p:grpSpPr>
          <a:xfrm>
            <a:off x="4666320" y="3231830"/>
            <a:ext cx="3839204" cy="1443616"/>
            <a:chOff x="5097016" y="3456121"/>
            <a:chExt cx="3940378" cy="1616863"/>
          </a:xfrm>
        </p:grpSpPr>
        <p:sp>
          <p:nvSpPr>
            <p:cNvPr id="71" name="자유형 70"/>
            <p:cNvSpPr/>
            <p:nvPr/>
          </p:nvSpPr>
          <p:spPr>
            <a:xfrm>
              <a:off x="5097018" y="3533936"/>
              <a:ext cx="3828970" cy="270309"/>
            </a:xfrm>
            <a:custGeom>
              <a:avLst/>
              <a:gdLst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14538 w 2176463"/>
                <a:gd name="connsiteY2" fmla="*/ 0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77033 w 2176463"/>
                <a:gd name="connsiteY2" fmla="*/ 5631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6463" h="308124">
                  <a:moveTo>
                    <a:pt x="0" y="76200"/>
                  </a:moveTo>
                  <a:lnTo>
                    <a:pt x="135731" y="0"/>
                  </a:lnTo>
                  <a:cubicBezTo>
                    <a:pt x="679235" y="139494"/>
                    <a:pt x="1316426" y="212039"/>
                    <a:pt x="2077033" y="5631"/>
                  </a:cubicBezTo>
                  <a:lnTo>
                    <a:pt x="2176463" y="76200"/>
                  </a:lnTo>
                  <a:cubicBezTo>
                    <a:pt x="1309985" y="308124"/>
                    <a:pt x="697359" y="262880"/>
                    <a:pt x="0" y="762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8FDFE8"/>
                </a:gs>
                <a:gs pos="50000">
                  <a:srgbClr val="74CBD5"/>
                </a:gs>
                <a:gs pos="0">
                  <a:srgbClr val="328998"/>
                </a:gs>
              </a:gsLst>
              <a:lin ang="27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097016" y="3600088"/>
              <a:ext cx="3828054" cy="1472896"/>
            </a:xfrm>
            <a:custGeom>
              <a:avLst/>
              <a:gdLst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700" h="1678950">
                  <a:moveTo>
                    <a:pt x="0" y="0"/>
                  </a:moveTo>
                  <a:cubicBezTo>
                    <a:pt x="648560" y="163232"/>
                    <a:pt x="1234968" y="246680"/>
                    <a:pt x="2171700" y="0"/>
                  </a:cubicBezTo>
                  <a:lnTo>
                    <a:pt x="2171700" y="1416050"/>
                  </a:lnTo>
                  <a:cubicBezTo>
                    <a:pt x="1354244" y="1678950"/>
                    <a:pt x="651480" y="1577794"/>
                    <a:pt x="0" y="14160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BACC6"/>
                </a:gs>
                <a:gs pos="100000">
                  <a:srgbClr val="4BACC6">
                    <a:lumMod val="5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>
              <a:outerShdw blurRad="63500" algn="ctr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extrusionH="152400" prstMaterial="metal">
              <a:bevelT h="50800"/>
              <a:bevelB h="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73" name="자유형 72"/>
            <p:cNvSpPr/>
            <p:nvPr/>
          </p:nvSpPr>
          <p:spPr>
            <a:xfrm flipH="1">
              <a:off x="7081684" y="3609872"/>
              <a:ext cx="1848291" cy="748316"/>
            </a:xfrm>
            <a:custGeom>
              <a:avLst/>
              <a:gdLst>
                <a:gd name="connsiteX0" fmla="*/ 19050 w 1481138"/>
                <a:gd name="connsiteY0" fmla="*/ 1204913 h 1204913"/>
                <a:gd name="connsiteX1" fmla="*/ 1481138 w 1481138"/>
                <a:gd name="connsiteY1" fmla="*/ 0 h 1204913"/>
                <a:gd name="connsiteX2" fmla="*/ 0 w 1481138"/>
                <a:gd name="connsiteY2" fmla="*/ 0 h 1204913"/>
                <a:gd name="connsiteX3" fmla="*/ 19050 w 1481138"/>
                <a:gd name="connsiteY3" fmla="*/ 1204913 h 1204913"/>
                <a:gd name="connsiteX0" fmla="*/ 9661 w 1471749"/>
                <a:gd name="connsiteY0" fmla="*/ 1211784 h 1211784"/>
                <a:gd name="connsiteX1" fmla="*/ 1471749 w 1471749"/>
                <a:gd name="connsiteY1" fmla="*/ 6871 h 1211784"/>
                <a:gd name="connsiteX2" fmla="*/ 0 w 1471749"/>
                <a:gd name="connsiteY2" fmla="*/ 0 h 1211784"/>
                <a:gd name="connsiteX3" fmla="*/ 9661 w 1471749"/>
                <a:gd name="connsiteY3" fmla="*/ 1211784 h 1211784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9384"/>
                <a:gd name="connsiteY0" fmla="*/ 1224136 h 1224136"/>
                <a:gd name="connsiteX1" fmla="*/ 1479384 w 1479384"/>
                <a:gd name="connsiteY1" fmla="*/ 0 h 1224136"/>
                <a:gd name="connsiteX2" fmla="*/ 3220 w 1479384"/>
                <a:gd name="connsiteY2" fmla="*/ 0 h 1224136"/>
                <a:gd name="connsiteX3" fmla="*/ 3220 w 1479384"/>
                <a:gd name="connsiteY3" fmla="*/ 1224136 h 1224136"/>
                <a:gd name="connsiteX0" fmla="*/ 3220 w 1532357"/>
                <a:gd name="connsiteY0" fmla="*/ 1370208 h 1370208"/>
                <a:gd name="connsiteX1" fmla="*/ 1532357 w 1532357"/>
                <a:gd name="connsiteY1" fmla="*/ 0 h 1370208"/>
                <a:gd name="connsiteX2" fmla="*/ 3220 w 1532357"/>
                <a:gd name="connsiteY2" fmla="*/ 146072 h 1370208"/>
                <a:gd name="connsiteX3" fmla="*/ 3220 w 1532357"/>
                <a:gd name="connsiteY3" fmla="*/ 1370208 h 1370208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4018 w 1532357"/>
                <a:gd name="connsiteY2" fmla="*/ 25463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3126 w 1532357"/>
                <a:gd name="connsiteY2" fmla="*/ 236536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2437 w 1532357"/>
                <a:gd name="connsiteY2" fmla="*/ 246206 h 1467453"/>
                <a:gd name="connsiteX3" fmla="*/ 3220 w 1532357"/>
                <a:gd name="connsiteY3" fmla="*/ 1467453 h 1467453"/>
                <a:gd name="connsiteX0" fmla="*/ 8208 w 1537345"/>
                <a:gd name="connsiteY0" fmla="*/ 1467453 h 1467453"/>
                <a:gd name="connsiteX1" fmla="*/ 1537345 w 1537345"/>
                <a:gd name="connsiteY1" fmla="*/ 97245 h 1467453"/>
                <a:gd name="connsiteX2" fmla="*/ 0 w 1537345"/>
                <a:gd name="connsiteY2" fmla="*/ 229736 h 1467453"/>
                <a:gd name="connsiteX3" fmla="*/ 8208 w 1537345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17272 w 1532357"/>
                <a:gd name="connsiteY2" fmla="*/ 225514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4948 w 1532357"/>
                <a:gd name="connsiteY2" fmla="*/ 226190 h 1467453"/>
                <a:gd name="connsiteX3" fmla="*/ 3220 w 1532357"/>
                <a:gd name="connsiteY3" fmla="*/ 1467453 h 1467453"/>
                <a:gd name="connsiteX0" fmla="*/ 3220 w 1532357"/>
                <a:gd name="connsiteY0" fmla="*/ 1459825 h 1459825"/>
                <a:gd name="connsiteX1" fmla="*/ 1532357 w 1532357"/>
                <a:gd name="connsiteY1" fmla="*/ 89617 h 1459825"/>
                <a:gd name="connsiteX2" fmla="*/ 4948 w 1532357"/>
                <a:gd name="connsiteY2" fmla="*/ 218562 h 1459825"/>
                <a:gd name="connsiteX3" fmla="*/ 3220 w 1532357"/>
                <a:gd name="connsiteY3" fmla="*/ 1459825 h 1459825"/>
                <a:gd name="connsiteX0" fmla="*/ 3220 w 1532357"/>
                <a:gd name="connsiteY0" fmla="*/ 1459544 h 1459544"/>
                <a:gd name="connsiteX1" fmla="*/ 1532357 w 1532357"/>
                <a:gd name="connsiteY1" fmla="*/ 89336 h 1459544"/>
                <a:gd name="connsiteX2" fmla="*/ 4948 w 1532357"/>
                <a:gd name="connsiteY2" fmla="*/ 218281 h 1459544"/>
                <a:gd name="connsiteX3" fmla="*/ 3220 w 1532357"/>
                <a:gd name="connsiteY3" fmla="*/ 1459544 h 1459544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99908"/>
                <a:gd name="connsiteY0" fmla="*/ 1479152 h 1479152"/>
                <a:gd name="connsiteX1" fmla="*/ 1532357 w 1599908"/>
                <a:gd name="connsiteY1" fmla="*/ 108944 h 1479152"/>
                <a:gd name="connsiteX2" fmla="*/ 4948 w 1599908"/>
                <a:gd name="connsiteY2" fmla="*/ 237889 h 1479152"/>
                <a:gd name="connsiteX3" fmla="*/ 3220 w 1599908"/>
                <a:gd name="connsiteY3" fmla="*/ 1479152 h 1479152"/>
                <a:gd name="connsiteX0" fmla="*/ 3220 w 1668042"/>
                <a:gd name="connsiteY0" fmla="*/ 1479152 h 1479152"/>
                <a:gd name="connsiteX1" fmla="*/ 1532357 w 1668042"/>
                <a:gd name="connsiteY1" fmla="*/ 108944 h 1479152"/>
                <a:gd name="connsiteX2" fmla="*/ 4948 w 1668042"/>
                <a:gd name="connsiteY2" fmla="*/ 237889 h 1479152"/>
                <a:gd name="connsiteX3" fmla="*/ 3220 w 1668042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482224 h 1482224"/>
                <a:gd name="connsiteX1" fmla="*/ 1535631 w 1535631"/>
                <a:gd name="connsiteY1" fmla="*/ 19317 h 1482224"/>
                <a:gd name="connsiteX2" fmla="*/ 4948 w 1535631"/>
                <a:gd name="connsiteY2" fmla="*/ 240961 h 1482224"/>
                <a:gd name="connsiteX3" fmla="*/ 3220 w 1535631"/>
                <a:gd name="connsiteY3" fmla="*/ 1482224 h 1482224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48 w 1540742"/>
                <a:gd name="connsiteY2" fmla="*/ 237444 h 1478707"/>
                <a:gd name="connsiteX3" fmla="*/ 3220 w 1540742"/>
                <a:gd name="connsiteY3" fmla="*/ 1478707 h 1478707"/>
                <a:gd name="connsiteX0" fmla="*/ 7349 w 1544871"/>
                <a:gd name="connsiteY0" fmla="*/ 1478707 h 1478707"/>
                <a:gd name="connsiteX1" fmla="*/ 1544871 w 1544871"/>
                <a:gd name="connsiteY1" fmla="*/ 19317 h 1478707"/>
                <a:gd name="connsiteX2" fmla="*/ 0 w 1544871"/>
                <a:gd name="connsiteY2" fmla="*/ 227492 h 1478707"/>
                <a:gd name="connsiteX3" fmla="*/ 7349 w 1544871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66921 h 1466921"/>
                <a:gd name="connsiteX1" fmla="*/ 1540742 w 1540742"/>
                <a:gd name="connsiteY1" fmla="*/ 7531 h 1466921"/>
                <a:gd name="connsiteX2" fmla="*/ 4930 w 1540742"/>
                <a:gd name="connsiteY2" fmla="*/ 242380 h 1466921"/>
                <a:gd name="connsiteX3" fmla="*/ 3220 w 1540742"/>
                <a:gd name="connsiteY3" fmla="*/ 1466921 h 1466921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504793 h 1504793"/>
                <a:gd name="connsiteX1" fmla="*/ 1540742 w 1540742"/>
                <a:gd name="connsiteY1" fmla="*/ 45403 h 1504793"/>
                <a:gd name="connsiteX2" fmla="*/ 4930 w 1540742"/>
                <a:gd name="connsiteY2" fmla="*/ 280252 h 1504793"/>
                <a:gd name="connsiteX3" fmla="*/ 3220 w 1540742"/>
                <a:gd name="connsiteY3" fmla="*/ 1504793 h 1504793"/>
                <a:gd name="connsiteX0" fmla="*/ 3220 w 1540742"/>
                <a:gd name="connsiteY0" fmla="*/ 1487163 h 1487163"/>
                <a:gd name="connsiteX1" fmla="*/ 1540742 w 1540742"/>
                <a:gd name="connsiteY1" fmla="*/ 27773 h 1487163"/>
                <a:gd name="connsiteX2" fmla="*/ 4930 w 1540742"/>
                <a:gd name="connsiteY2" fmla="*/ 262622 h 1487163"/>
                <a:gd name="connsiteX3" fmla="*/ 3220 w 1540742"/>
                <a:gd name="connsiteY3" fmla="*/ 1487163 h 1487163"/>
                <a:gd name="connsiteX0" fmla="*/ 3220 w 1496225"/>
                <a:gd name="connsiteY0" fmla="*/ 1271802 h 1271802"/>
                <a:gd name="connsiteX1" fmla="*/ 1496225 w 1496225"/>
                <a:gd name="connsiteY1" fmla="*/ 303133 h 1271802"/>
                <a:gd name="connsiteX2" fmla="*/ 4930 w 1496225"/>
                <a:gd name="connsiteY2" fmla="*/ 47261 h 1271802"/>
                <a:gd name="connsiteX3" fmla="*/ 3220 w 1496225"/>
                <a:gd name="connsiteY3" fmla="*/ 1271802 h 1271802"/>
                <a:gd name="connsiteX0" fmla="*/ 3220 w 1497072"/>
                <a:gd name="connsiteY0" fmla="*/ 1271802 h 1271802"/>
                <a:gd name="connsiteX1" fmla="*/ 1497072 w 1497072"/>
                <a:gd name="connsiteY1" fmla="*/ 271909 h 1271802"/>
                <a:gd name="connsiteX2" fmla="*/ 4930 w 1497072"/>
                <a:gd name="connsiteY2" fmla="*/ 47261 h 1271802"/>
                <a:gd name="connsiteX3" fmla="*/ 3220 w 1497072"/>
                <a:gd name="connsiteY3" fmla="*/ 1271802 h 1271802"/>
                <a:gd name="connsiteX0" fmla="*/ 3220 w 1497072"/>
                <a:gd name="connsiteY0" fmla="*/ 1224541 h 1224541"/>
                <a:gd name="connsiteX1" fmla="*/ 1497072 w 1497072"/>
                <a:gd name="connsiteY1" fmla="*/ 224648 h 1224541"/>
                <a:gd name="connsiteX2" fmla="*/ 4930 w 1497072"/>
                <a:gd name="connsiteY2" fmla="*/ 0 h 1224541"/>
                <a:gd name="connsiteX3" fmla="*/ 3220 w 1497072"/>
                <a:gd name="connsiteY3" fmla="*/ 1224541 h 1224541"/>
                <a:gd name="connsiteX0" fmla="*/ 3220 w 1497072"/>
                <a:gd name="connsiteY0" fmla="*/ 1224541 h 1224541"/>
                <a:gd name="connsiteX1" fmla="*/ 1497072 w 1497072"/>
                <a:gd name="connsiteY1" fmla="*/ 224648 h 1224541"/>
                <a:gd name="connsiteX2" fmla="*/ 4930 w 1497072"/>
                <a:gd name="connsiteY2" fmla="*/ 0 h 1224541"/>
                <a:gd name="connsiteX3" fmla="*/ 3220 w 1497072"/>
                <a:gd name="connsiteY3" fmla="*/ 1224541 h 1224541"/>
                <a:gd name="connsiteX0" fmla="*/ 3220 w 1505270"/>
                <a:gd name="connsiteY0" fmla="*/ 1224541 h 1224541"/>
                <a:gd name="connsiteX1" fmla="*/ 1505270 w 1505270"/>
                <a:gd name="connsiteY1" fmla="*/ 216724 h 1224541"/>
                <a:gd name="connsiteX2" fmla="*/ 4930 w 1505270"/>
                <a:gd name="connsiteY2" fmla="*/ 0 h 1224541"/>
                <a:gd name="connsiteX3" fmla="*/ 3220 w 1505270"/>
                <a:gd name="connsiteY3" fmla="*/ 1224541 h 122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270" h="1224541">
                  <a:moveTo>
                    <a:pt x="3220" y="1224541"/>
                  </a:moveTo>
                  <a:cubicBezTo>
                    <a:pt x="226817" y="148266"/>
                    <a:pt x="876379" y="294172"/>
                    <a:pt x="1505270" y="216724"/>
                  </a:cubicBezTo>
                  <a:cubicBezTo>
                    <a:pt x="702291" y="219028"/>
                    <a:pt x="161272" y="22138"/>
                    <a:pt x="4930" y="0"/>
                  </a:cubicBezTo>
                  <a:cubicBezTo>
                    <a:pt x="8150" y="403928"/>
                    <a:pt x="0" y="820613"/>
                    <a:pt x="3220" y="122454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0"/>
                  </a:sysClr>
                </a:gs>
                <a:gs pos="0">
                  <a:sysClr val="window" lastClr="FFFFFF">
                    <a:lumMod val="95000"/>
                    <a:alpha val="34000"/>
                  </a:sysClr>
                </a:gs>
              </a:gsLst>
              <a:lin ang="54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74" name="반짝 327"/>
            <p:cNvSpPr/>
            <p:nvPr/>
          </p:nvSpPr>
          <p:spPr>
            <a:xfrm rot="16200000">
              <a:off x="6949385" y="1652909"/>
              <a:ext cx="284797" cy="3891221"/>
            </a:xfrm>
            <a:prstGeom prst="moon">
              <a:avLst>
                <a:gd name="adj" fmla="val 2934"/>
              </a:avLst>
            </a:prstGeom>
            <a:gradFill>
              <a:gsLst>
                <a:gs pos="23000">
                  <a:sysClr val="window" lastClr="FFFFFF"/>
                </a:gs>
                <a:gs pos="63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75" name="타원 74"/>
            <p:cNvSpPr/>
            <p:nvPr/>
          </p:nvSpPr>
          <p:spPr bwMode="auto">
            <a:xfrm rot="10989534" flipH="1">
              <a:off x="6828206" y="3716772"/>
              <a:ext cx="109355" cy="32341"/>
            </a:xfrm>
            <a:prstGeom prst="ellipse">
              <a:avLst/>
            </a:prstGeom>
            <a:gradFill flip="none" rotWithShape="1">
              <a:gsLst>
                <a:gs pos="1500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</p:grpSp>
      <p:grpSp>
        <p:nvGrpSpPr>
          <p:cNvPr id="6" name="그룹 45"/>
          <p:cNvGrpSpPr/>
          <p:nvPr/>
        </p:nvGrpSpPr>
        <p:grpSpPr>
          <a:xfrm>
            <a:off x="4666320" y="4621191"/>
            <a:ext cx="3839204" cy="1443616"/>
            <a:chOff x="5097016" y="4955089"/>
            <a:chExt cx="3940378" cy="1616863"/>
          </a:xfrm>
        </p:grpSpPr>
        <p:sp>
          <p:nvSpPr>
            <p:cNvPr id="77" name="자유형 76"/>
            <p:cNvSpPr/>
            <p:nvPr/>
          </p:nvSpPr>
          <p:spPr>
            <a:xfrm>
              <a:off x="5097018" y="5032904"/>
              <a:ext cx="3828970" cy="270309"/>
            </a:xfrm>
            <a:custGeom>
              <a:avLst/>
              <a:gdLst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14538 w 2176463"/>
                <a:gd name="connsiteY2" fmla="*/ 0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76200"/>
                <a:gd name="connsiteX1" fmla="*/ 135731 w 2176463"/>
                <a:gd name="connsiteY1" fmla="*/ 0 h 76200"/>
                <a:gd name="connsiteX2" fmla="*/ 2077033 w 2176463"/>
                <a:gd name="connsiteY2" fmla="*/ 5631 h 76200"/>
                <a:gd name="connsiteX3" fmla="*/ 2176463 w 2176463"/>
                <a:gd name="connsiteY3" fmla="*/ 76200 h 76200"/>
                <a:gd name="connsiteX4" fmla="*/ 0 w 2176463"/>
                <a:gd name="connsiteY4" fmla="*/ 76200 h 76200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  <a:gd name="connsiteX0" fmla="*/ 0 w 2176463"/>
                <a:gd name="connsiteY0" fmla="*/ 76200 h 308124"/>
                <a:gd name="connsiteX1" fmla="*/ 135731 w 2176463"/>
                <a:gd name="connsiteY1" fmla="*/ 0 h 308124"/>
                <a:gd name="connsiteX2" fmla="*/ 2077033 w 2176463"/>
                <a:gd name="connsiteY2" fmla="*/ 5631 h 308124"/>
                <a:gd name="connsiteX3" fmla="*/ 2176463 w 2176463"/>
                <a:gd name="connsiteY3" fmla="*/ 76200 h 308124"/>
                <a:gd name="connsiteX4" fmla="*/ 0 w 2176463"/>
                <a:gd name="connsiteY4" fmla="*/ 76200 h 30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6463" h="308124">
                  <a:moveTo>
                    <a:pt x="0" y="76200"/>
                  </a:moveTo>
                  <a:lnTo>
                    <a:pt x="135731" y="0"/>
                  </a:lnTo>
                  <a:cubicBezTo>
                    <a:pt x="679235" y="139494"/>
                    <a:pt x="1316426" y="212039"/>
                    <a:pt x="2077033" y="5631"/>
                  </a:cubicBezTo>
                  <a:lnTo>
                    <a:pt x="2176463" y="76200"/>
                  </a:lnTo>
                  <a:cubicBezTo>
                    <a:pt x="1309985" y="308124"/>
                    <a:pt x="697359" y="262880"/>
                    <a:pt x="0" y="762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50000"/>
                  </a:sysClr>
                </a:gs>
                <a:gs pos="0">
                  <a:sysClr val="windowText" lastClr="000000">
                    <a:lumMod val="75000"/>
                    <a:lumOff val="25000"/>
                  </a:sysClr>
                </a:gs>
              </a:gsLst>
              <a:lin ang="135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78" name="자유형 77"/>
            <p:cNvSpPr/>
            <p:nvPr/>
          </p:nvSpPr>
          <p:spPr>
            <a:xfrm>
              <a:off x="5097016" y="5099056"/>
              <a:ext cx="3828054" cy="1472896"/>
            </a:xfrm>
            <a:custGeom>
              <a:avLst/>
              <a:gdLst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416050"/>
                <a:gd name="connsiteX1" fmla="*/ 2171700 w 2171700"/>
                <a:gd name="connsiteY1" fmla="*/ 0 h 1416050"/>
                <a:gd name="connsiteX2" fmla="*/ 2171700 w 2171700"/>
                <a:gd name="connsiteY2" fmla="*/ 1416050 h 1416050"/>
                <a:gd name="connsiteX3" fmla="*/ 0 w 2171700"/>
                <a:gd name="connsiteY3" fmla="*/ 1416050 h 1416050"/>
                <a:gd name="connsiteX4" fmla="*/ 0 w 2171700"/>
                <a:gd name="connsiteY4" fmla="*/ 0 h 14160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  <a:gd name="connsiteX0" fmla="*/ 0 w 2171700"/>
                <a:gd name="connsiteY0" fmla="*/ 0 h 1678950"/>
                <a:gd name="connsiteX1" fmla="*/ 2171700 w 2171700"/>
                <a:gd name="connsiteY1" fmla="*/ 0 h 1678950"/>
                <a:gd name="connsiteX2" fmla="*/ 2171700 w 2171700"/>
                <a:gd name="connsiteY2" fmla="*/ 1416050 h 1678950"/>
                <a:gd name="connsiteX3" fmla="*/ 0 w 2171700"/>
                <a:gd name="connsiteY3" fmla="*/ 1416050 h 1678950"/>
                <a:gd name="connsiteX4" fmla="*/ 0 w 2171700"/>
                <a:gd name="connsiteY4" fmla="*/ 0 h 167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700" h="1678950">
                  <a:moveTo>
                    <a:pt x="0" y="0"/>
                  </a:moveTo>
                  <a:cubicBezTo>
                    <a:pt x="648560" y="163232"/>
                    <a:pt x="1234968" y="246680"/>
                    <a:pt x="2171700" y="0"/>
                  </a:cubicBezTo>
                  <a:lnTo>
                    <a:pt x="2171700" y="1416050"/>
                  </a:lnTo>
                  <a:cubicBezTo>
                    <a:pt x="1354244" y="1678950"/>
                    <a:pt x="651480" y="1577794"/>
                    <a:pt x="0" y="14160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5400000" scaled="0"/>
            </a:gradFill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outerShdw blurRad="63500" algn="ctr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extrusionH="152400" prstMaterial="metal">
              <a:bevelT h="50800"/>
              <a:bevelB h="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Arial Unicode MS" panose="020B0604020202020204" pitchFamily="50" charset="-127"/>
              </a:endParaRPr>
            </a:p>
          </p:txBody>
        </p:sp>
        <p:sp>
          <p:nvSpPr>
            <p:cNvPr id="79" name="반짝 327"/>
            <p:cNvSpPr/>
            <p:nvPr/>
          </p:nvSpPr>
          <p:spPr>
            <a:xfrm rot="16200000">
              <a:off x="6949385" y="3151877"/>
              <a:ext cx="284797" cy="3891221"/>
            </a:xfrm>
            <a:prstGeom prst="moon">
              <a:avLst>
                <a:gd name="adj" fmla="val 2934"/>
              </a:avLst>
            </a:prstGeom>
            <a:gradFill>
              <a:gsLst>
                <a:gs pos="23000">
                  <a:sysClr val="window" lastClr="FFFFFF"/>
                </a:gs>
                <a:gs pos="63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 flipH="1" flipV="1">
              <a:off x="7038129" y="5589553"/>
              <a:ext cx="1891846" cy="908804"/>
            </a:xfrm>
            <a:custGeom>
              <a:avLst/>
              <a:gdLst>
                <a:gd name="connsiteX0" fmla="*/ 19050 w 1481138"/>
                <a:gd name="connsiteY0" fmla="*/ 1204913 h 1204913"/>
                <a:gd name="connsiteX1" fmla="*/ 1481138 w 1481138"/>
                <a:gd name="connsiteY1" fmla="*/ 0 h 1204913"/>
                <a:gd name="connsiteX2" fmla="*/ 0 w 1481138"/>
                <a:gd name="connsiteY2" fmla="*/ 0 h 1204913"/>
                <a:gd name="connsiteX3" fmla="*/ 19050 w 1481138"/>
                <a:gd name="connsiteY3" fmla="*/ 1204913 h 1204913"/>
                <a:gd name="connsiteX0" fmla="*/ 9661 w 1471749"/>
                <a:gd name="connsiteY0" fmla="*/ 1211784 h 1211784"/>
                <a:gd name="connsiteX1" fmla="*/ 1471749 w 1471749"/>
                <a:gd name="connsiteY1" fmla="*/ 6871 h 1211784"/>
                <a:gd name="connsiteX2" fmla="*/ 0 w 1471749"/>
                <a:gd name="connsiteY2" fmla="*/ 0 h 1211784"/>
                <a:gd name="connsiteX3" fmla="*/ 9661 w 1471749"/>
                <a:gd name="connsiteY3" fmla="*/ 1211784 h 1211784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4969"/>
                <a:gd name="connsiteY0" fmla="*/ 1224136 h 1224136"/>
                <a:gd name="connsiteX1" fmla="*/ 1474969 w 1474969"/>
                <a:gd name="connsiteY1" fmla="*/ 6871 h 1224136"/>
                <a:gd name="connsiteX2" fmla="*/ 3220 w 1474969"/>
                <a:gd name="connsiteY2" fmla="*/ 0 h 1224136"/>
                <a:gd name="connsiteX3" fmla="*/ 3220 w 1474969"/>
                <a:gd name="connsiteY3" fmla="*/ 1224136 h 1224136"/>
                <a:gd name="connsiteX0" fmla="*/ 3220 w 1479384"/>
                <a:gd name="connsiteY0" fmla="*/ 1224136 h 1224136"/>
                <a:gd name="connsiteX1" fmla="*/ 1479384 w 1479384"/>
                <a:gd name="connsiteY1" fmla="*/ 0 h 1224136"/>
                <a:gd name="connsiteX2" fmla="*/ 3220 w 1479384"/>
                <a:gd name="connsiteY2" fmla="*/ 0 h 1224136"/>
                <a:gd name="connsiteX3" fmla="*/ 3220 w 1479384"/>
                <a:gd name="connsiteY3" fmla="*/ 1224136 h 1224136"/>
                <a:gd name="connsiteX0" fmla="*/ 3220 w 1532357"/>
                <a:gd name="connsiteY0" fmla="*/ 1370208 h 1370208"/>
                <a:gd name="connsiteX1" fmla="*/ 1532357 w 1532357"/>
                <a:gd name="connsiteY1" fmla="*/ 0 h 1370208"/>
                <a:gd name="connsiteX2" fmla="*/ 3220 w 1532357"/>
                <a:gd name="connsiteY2" fmla="*/ 146072 h 1370208"/>
                <a:gd name="connsiteX3" fmla="*/ 3220 w 1532357"/>
                <a:gd name="connsiteY3" fmla="*/ 1370208 h 1370208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3220 w 1532357"/>
                <a:gd name="connsiteY2" fmla="*/ 25257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4018 w 1532357"/>
                <a:gd name="connsiteY2" fmla="*/ 254638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13126 w 1532357"/>
                <a:gd name="connsiteY2" fmla="*/ 236536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76714 h 1476714"/>
                <a:gd name="connsiteX1" fmla="*/ 1532357 w 1532357"/>
                <a:gd name="connsiteY1" fmla="*/ 106506 h 1476714"/>
                <a:gd name="connsiteX2" fmla="*/ 6595 w 1532357"/>
                <a:gd name="connsiteY2" fmla="*/ 233270 h 1476714"/>
                <a:gd name="connsiteX3" fmla="*/ 3220 w 1532357"/>
                <a:gd name="connsiteY3" fmla="*/ 1476714 h 1476714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6595 w 1532357"/>
                <a:gd name="connsiteY2" fmla="*/ 224009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2437 w 1532357"/>
                <a:gd name="connsiteY2" fmla="*/ 246206 h 1467453"/>
                <a:gd name="connsiteX3" fmla="*/ 3220 w 1532357"/>
                <a:gd name="connsiteY3" fmla="*/ 1467453 h 1467453"/>
                <a:gd name="connsiteX0" fmla="*/ 8208 w 1537345"/>
                <a:gd name="connsiteY0" fmla="*/ 1467453 h 1467453"/>
                <a:gd name="connsiteX1" fmla="*/ 1537345 w 1537345"/>
                <a:gd name="connsiteY1" fmla="*/ 97245 h 1467453"/>
                <a:gd name="connsiteX2" fmla="*/ 0 w 1537345"/>
                <a:gd name="connsiteY2" fmla="*/ 229736 h 1467453"/>
                <a:gd name="connsiteX3" fmla="*/ 8208 w 1537345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17272 w 1532357"/>
                <a:gd name="connsiteY2" fmla="*/ 225514 h 1467453"/>
                <a:gd name="connsiteX3" fmla="*/ 3220 w 1532357"/>
                <a:gd name="connsiteY3" fmla="*/ 1467453 h 1467453"/>
                <a:gd name="connsiteX0" fmla="*/ 3220 w 1532357"/>
                <a:gd name="connsiteY0" fmla="*/ 1467453 h 1467453"/>
                <a:gd name="connsiteX1" fmla="*/ 1532357 w 1532357"/>
                <a:gd name="connsiteY1" fmla="*/ 97245 h 1467453"/>
                <a:gd name="connsiteX2" fmla="*/ 4948 w 1532357"/>
                <a:gd name="connsiteY2" fmla="*/ 226190 h 1467453"/>
                <a:gd name="connsiteX3" fmla="*/ 3220 w 1532357"/>
                <a:gd name="connsiteY3" fmla="*/ 1467453 h 1467453"/>
                <a:gd name="connsiteX0" fmla="*/ 3220 w 1532357"/>
                <a:gd name="connsiteY0" fmla="*/ 1459825 h 1459825"/>
                <a:gd name="connsiteX1" fmla="*/ 1532357 w 1532357"/>
                <a:gd name="connsiteY1" fmla="*/ 89617 h 1459825"/>
                <a:gd name="connsiteX2" fmla="*/ 4948 w 1532357"/>
                <a:gd name="connsiteY2" fmla="*/ 218562 h 1459825"/>
                <a:gd name="connsiteX3" fmla="*/ 3220 w 1532357"/>
                <a:gd name="connsiteY3" fmla="*/ 1459825 h 1459825"/>
                <a:gd name="connsiteX0" fmla="*/ 3220 w 1532357"/>
                <a:gd name="connsiteY0" fmla="*/ 1459544 h 1459544"/>
                <a:gd name="connsiteX1" fmla="*/ 1532357 w 1532357"/>
                <a:gd name="connsiteY1" fmla="*/ 89336 h 1459544"/>
                <a:gd name="connsiteX2" fmla="*/ 4948 w 1532357"/>
                <a:gd name="connsiteY2" fmla="*/ 218281 h 1459544"/>
                <a:gd name="connsiteX3" fmla="*/ 3220 w 1532357"/>
                <a:gd name="connsiteY3" fmla="*/ 1459544 h 1459544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99908"/>
                <a:gd name="connsiteY0" fmla="*/ 1479152 h 1479152"/>
                <a:gd name="connsiteX1" fmla="*/ 1532357 w 1599908"/>
                <a:gd name="connsiteY1" fmla="*/ 108944 h 1479152"/>
                <a:gd name="connsiteX2" fmla="*/ 4948 w 1599908"/>
                <a:gd name="connsiteY2" fmla="*/ 237889 h 1479152"/>
                <a:gd name="connsiteX3" fmla="*/ 3220 w 1599908"/>
                <a:gd name="connsiteY3" fmla="*/ 1479152 h 1479152"/>
                <a:gd name="connsiteX0" fmla="*/ 3220 w 1668042"/>
                <a:gd name="connsiteY0" fmla="*/ 1479152 h 1479152"/>
                <a:gd name="connsiteX1" fmla="*/ 1532357 w 1668042"/>
                <a:gd name="connsiteY1" fmla="*/ 108944 h 1479152"/>
                <a:gd name="connsiteX2" fmla="*/ 4948 w 1668042"/>
                <a:gd name="connsiteY2" fmla="*/ 237889 h 1479152"/>
                <a:gd name="connsiteX3" fmla="*/ 3220 w 1668042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2357"/>
                <a:gd name="connsiteY0" fmla="*/ 1479152 h 1479152"/>
                <a:gd name="connsiteX1" fmla="*/ 1532357 w 1532357"/>
                <a:gd name="connsiteY1" fmla="*/ 108944 h 1479152"/>
                <a:gd name="connsiteX2" fmla="*/ 4948 w 1532357"/>
                <a:gd name="connsiteY2" fmla="*/ 237889 h 1479152"/>
                <a:gd name="connsiteX3" fmla="*/ 3220 w 1532357"/>
                <a:gd name="connsiteY3" fmla="*/ 1479152 h 1479152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571851 h 1571851"/>
                <a:gd name="connsiteX1" fmla="*/ 1535631 w 1535631"/>
                <a:gd name="connsiteY1" fmla="*/ 108944 h 1571851"/>
                <a:gd name="connsiteX2" fmla="*/ 4948 w 1535631"/>
                <a:gd name="connsiteY2" fmla="*/ 330588 h 1571851"/>
                <a:gd name="connsiteX3" fmla="*/ 3220 w 1535631"/>
                <a:gd name="connsiteY3" fmla="*/ 1571851 h 1571851"/>
                <a:gd name="connsiteX0" fmla="*/ 3220 w 1535631"/>
                <a:gd name="connsiteY0" fmla="*/ 1482224 h 1482224"/>
                <a:gd name="connsiteX1" fmla="*/ 1535631 w 1535631"/>
                <a:gd name="connsiteY1" fmla="*/ 19317 h 1482224"/>
                <a:gd name="connsiteX2" fmla="*/ 4948 w 1535631"/>
                <a:gd name="connsiteY2" fmla="*/ 240961 h 1482224"/>
                <a:gd name="connsiteX3" fmla="*/ 3220 w 1535631"/>
                <a:gd name="connsiteY3" fmla="*/ 1482224 h 1482224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48 w 1540742"/>
                <a:gd name="connsiteY2" fmla="*/ 237444 h 1478707"/>
                <a:gd name="connsiteX3" fmla="*/ 3220 w 1540742"/>
                <a:gd name="connsiteY3" fmla="*/ 1478707 h 1478707"/>
                <a:gd name="connsiteX0" fmla="*/ 7349 w 1544871"/>
                <a:gd name="connsiteY0" fmla="*/ 1478707 h 1478707"/>
                <a:gd name="connsiteX1" fmla="*/ 1544871 w 1544871"/>
                <a:gd name="connsiteY1" fmla="*/ 19317 h 1478707"/>
                <a:gd name="connsiteX2" fmla="*/ 0 w 1544871"/>
                <a:gd name="connsiteY2" fmla="*/ 227492 h 1478707"/>
                <a:gd name="connsiteX3" fmla="*/ 7349 w 1544871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78707 h 1478707"/>
                <a:gd name="connsiteX1" fmla="*/ 1540742 w 1540742"/>
                <a:gd name="connsiteY1" fmla="*/ 19317 h 1478707"/>
                <a:gd name="connsiteX2" fmla="*/ 4930 w 1540742"/>
                <a:gd name="connsiteY2" fmla="*/ 254166 h 1478707"/>
                <a:gd name="connsiteX3" fmla="*/ 3220 w 1540742"/>
                <a:gd name="connsiteY3" fmla="*/ 1478707 h 1478707"/>
                <a:gd name="connsiteX0" fmla="*/ 3220 w 1540742"/>
                <a:gd name="connsiteY0" fmla="*/ 1466921 h 1466921"/>
                <a:gd name="connsiteX1" fmla="*/ 1540742 w 1540742"/>
                <a:gd name="connsiteY1" fmla="*/ 7531 h 1466921"/>
                <a:gd name="connsiteX2" fmla="*/ 4930 w 1540742"/>
                <a:gd name="connsiteY2" fmla="*/ 242380 h 1466921"/>
                <a:gd name="connsiteX3" fmla="*/ 3220 w 1540742"/>
                <a:gd name="connsiteY3" fmla="*/ 1466921 h 1466921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60647 h 1460647"/>
                <a:gd name="connsiteX1" fmla="*/ 1540742 w 1540742"/>
                <a:gd name="connsiteY1" fmla="*/ 1257 h 1460647"/>
                <a:gd name="connsiteX2" fmla="*/ 4930 w 1540742"/>
                <a:gd name="connsiteY2" fmla="*/ 236106 h 1460647"/>
                <a:gd name="connsiteX3" fmla="*/ 3220 w 1540742"/>
                <a:gd name="connsiteY3" fmla="*/ 1460647 h 1460647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459390 h 1459390"/>
                <a:gd name="connsiteX1" fmla="*/ 1540742 w 1540742"/>
                <a:gd name="connsiteY1" fmla="*/ 0 h 1459390"/>
                <a:gd name="connsiteX2" fmla="*/ 4930 w 1540742"/>
                <a:gd name="connsiteY2" fmla="*/ 234849 h 1459390"/>
                <a:gd name="connsiteX3" fmla="*/ 3220 w 1540742"/>
                <a:gd name="connsiteY3" fmla="*/ 1459390 h 1459390"/>
                <a:gd name="connsiteX0" fmla="*/ 3220 w 1540742"/>
                <a:gd name="connsiteY0" fmla="*/ 1504793 h 1504793"/>
                <a:gd name="connsiteX1" fmla="*/ 1540742 w 1540742"/>
                <a:gd name="connsiteY1" fmla="*/ 45403 h 1504793"/>
                <a:gd name="connsiteX2" fmla="*/ 4930 w 1540742"/>
                <a:gd name="connsiteY2" fmla="*/ 280252 h 1504793"/>
                <a:gd name="connsiteX3" fmla="*/ 3220 w 1540742"/>
                <a:gd name="connsiteY3" fmla="*/ 1504793 h 1504793"/>
                <a:gd name="connsiteX0" fmla="*/ 3220 w 1540742"/>
                <a:gd name="connsiteY0" fmla="*/ 1487163 h 1487163"/>
                <a:gd name="connsiteX1" fmla="*/ 1540742 w 1540742"/>
                <a:gd name="connsiteY1" fmla="*/ 27773 h 1487163"/>
                <a:gd name="connsiteX2" fmla="*/ 4930 w 1540742"/>
                <a:gd name="connsiteY2" fmla="*/ 262622 h 1487163"/>
                <a:gd name="connsiteX3" fmla="*/ 3220 w 1540742"/>
                <a:gd name="connsiteY3" fmla="*/ 1487163 h 148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742" h="1487163">
                  <a:moveTo>
                    <a:pt x="3220" y="1487163"/>
                  </a:moveTo>
                  <a:cubicBezTo>
                    <a:pt x="226817" y="410888"/>
                    <a:pt x="911851" y="105221"/>
                    <a:pt x="1540742" y="27773"/>
                  </a:cubicBezTo>
                  <a:cubicBezTo>
                    <a:pt x="814914" y="0"/>
                    <a:pt x="137584" y="215361"/>
                    <a:pt x="4930" y="262622"/>
                  </a:cubicBezTo>
                  <a:cubicBezTo>
                    <a:pt x="8150" y="666550"/>
                    <a:pt x="0" y="1083235"/>
                    <a:pt x="3220" y="148716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0"/>
                  </a:sysClr>
                </a:gs>
                <a:gs pos="0">
                  <a:sysClr val="window" lastClr="FFFFFF">
                    <a:lumMod val="95000"/>
                    <a:alpha val="34000"/>
                  </a:sysClr>
                </a:gs>
              </a:gsLst>
              <a:lin ang="5400000" scaled="1"/>
              <a:tileRect/>
            </a:gradFill>
            <a:ln w="19050" cap="flat" cmpd="sng" algn="ctr">
              <a:noFill/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81" name="타원 80"/>
            <p:cNvSpPr/>
            <p:nvPr/>
          </p:nvSpPr>
          <p:spPr bwMode="auto">
            <a:xfrm rot="10989534" flipH="1">
              <a:off x="6828206" y="5215740"/>
              <a:ext cx="109355" cy="32341"/>
            </a:xfrm>
            <a:prstGeom prst="ellipse">
              <a:avLst/>
            </a:prstGeom>
            <a:gradFill flip="none" rotWithShape="1">
              <a:gsLst>
                <a:gs pos="1500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621783" y="3730164"/>
            <a:ext cx="3778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/>
            <a:r>
              <a:rPr lang="en-US" altLang="ko-KR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Public-Private co-operation Partnership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14383" y="5105375"/>
            <a:ext cx="3815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/>
            <a:r>
              <a:rPr lang="en-US" altLang="ko-KR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Activate National Communication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161781" y="4913870"/>
            <a:ext cx="31549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lang="en-US" altLang="ko-KR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Enhance International Network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59233" y="3372703"/>
            <a:ext cx="913911" cy="523204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ea typeface="HY견고딕" pitchFamily="18" charset="-127"/>
                <a:cs typeface="Arial" pitchFamily="34" charset="0"/>
              </a:rPr>
              <a:t>01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09699" y="3383879"/>
            <a:ext cx="695826" cy="523204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r>
              <a:rPr lang="en-US" altLang="ko-KR" sz="2800" b="1" dirty="0" smtClean="0">
                <a:solidFill>
                  <a:srgbClr val="015B7D"/>
                </a:solidFill>
                <a:latin typeface="Comic Sans MS" panose="030F0702030302020204" pitchFamily="66" charset="0"/>
                <a:ea typeface="HY견고딕" pitchFamily="18" charset="-127"/>
                <a:cs typeface="Arial" pitchFamily="34" charset="0"/>
              </a:rPr>
              <a:t>02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2945" y="4800699"/>
            <a:ext cx="913911" cy="523204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r>
              <a:rPr lang="en-US" altLang="ko-KR" sz="2800" b="1" dirty="0" smtClean="0">
                <a:solidFill>
                  <a:srgbClr val="015B7D"/>
                </a:solidFill>
                <a:latin typeface="Comic Sans MS" panose="030F0702030302020204" pitchFamily="66" charset="0"/>
                <a:ea typeface="HY견고딕" pitchFamily="18" charset="-127"/>
                <a:cs typeface="Arial" pitchFamily="34" charset="0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33405" y="4776914"/>
            <a:ext cx="913911" cy="523204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omic Sans MS" panose="030F0702030302020204" pitchFamily="66" charset="0"/>
                <a:ea typeface="HY견고딕" pitchFamily="18" charset="-127"/>
                <a:cs typeface="Arial" pitchFamily="34" charset="0"/>
              </a:rPr>
              <a:t>04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732334" y="3746748"/>
            <a:ext cx="3778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/>
            <a:r>
              <a:rPr lang="en-US" altLang="ko-KR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charset="0"/>
              </a:rPr>
              <a:t>Inter-ministerial Consultative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모서리가 둥근 직사각형 109"/>
          <p:cNvSpPr/>
          <p:nvPr/>
        </p:nvSpPr>
        <p:spPr>
          <a:xfrm rot="16200000">
            <a:off x="3350466" y="-1941660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"/>
          <p:cNvGrpSpPr/>
          <p:nvPr/>
        </p:nvGrpSpPr>
        <p:grpSpPr>
          <a:xfrm>
            <a:off x="313743" y="320544"/>
            <a:ext cx="5491833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04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Roadmap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grpSp>
        <p:nvGrpSpPr>
          <p:cNvPr id="44" name="Group 53"/>
          <p:cNvGrpSpPr>
            <a:grpSpLocks/>
          </p:cNvGrpSpPr>
          <p:nvPr/>
        </p:nvGrpSpPr>
        <p:grpSpPr bwMode="auto">
          <a:xfrm>
            <a:off x="7343482" y="1766050"/>
            <a:ext cx="1638594" cy="1596276"/>
            <a:chOff x="2706" y="762"/>
            <a:chExt cx="1232" cy="123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5" name="Freeform 54"/>
            <p:cNvSpPr>
              <a:spLocks noEditPoints="1"/>
            </p:cNvSpPr>
            <p:nvPr/>
          </p:nvSpPr>
          <p:spPr bwMode="auto">
            <a:xfrm>
              <a:off x="3138" y="1194"/>
              <a:ext cx="368" cy="368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4" y="222"/>
                </a:cxn>
                <a:cxn ang="0">
                  <a:pos x="14" y="256"/>
                </a:cxn>
                <a:cxn ang="0">
                  <a:pos x="32" y="286"/>
                </a:cxn>
                <a:cxn ang="0">
                  <a:pos x="54" y="314"/>
                </a:cxn>
                <a:cxn ang="0">
                  <a:pos x="82" y="336"/>
                </a:cxn>
                <a:cxn ang="0">
                  <a:pos x="112" y="354"/>
                </a:cxn>
                <a:cxn ang="0">
                  <a:pos x="146" y="364"/>
                </a:cxn>
                <a:cxn ang="0">
                  <a:pos x="184" y="368"/>
                </a:cxn>
                <a:cxn ang="0">
                  <a:pos x="202" y="368"/>
                </a:cxn>
                <a:cxn ang="0">
                  <a:pos x="238" y="360"/>
                </a:cxn>
                <a:cxn ang="0">
                  <a:pos x="272" y="346"/>
                </a:cxn>
                <a:cxn ang="0">
                  <a:pos x="300" y="326"/>
                </a:cxn>
                <a:cxn ang="0">
                  <a:pos x="326" y="300"/>
                </a:cxn>
                <a:cxn ang="0">
                  <a:pos x="346" y="272"/>
                </a:cxn>
                <a:cxn ang="0">
                  <a:pos x="360" y="238"/>
                </a:cxn>
                <a:cxn ang="0">
                  <a:pos x="368" y="202"/>
                </a:cxn>
                <a:cxn ang="0">
                  <a:pos x="368" y="184"/>
                </a:cxn>
                <a:cxn ang="0">
                  <a:pos x="364" y="146"/>
                </a:cxn>
                <a:cxn ang="0">
                  <a:pos x="354" y="112"/>
                </a:cxn>
                <a:cxn ang="0">
                  <a:pos x="336" y="82"/>
                </a:cxn>
                <a:cxn ang="0">
                  <a:pos x="314" y="54"/>
                </a:cxn>
                <a:cxn ang="0">
                  <a:pos x="286" y="32"/>
                </a:cxn>
                <a:cxn ang="0">
                  <a:pos x="256" y="14"/>
                </a:cxn>
                <a:cxn ang="0">
                  <a:pos x="222" y="4"/>
                </a:cxn>
                <a:cxn ang="0">
                  <a:pos x="184" y="0"/>
                </a:cxn>
                <a:cxn ang="0">
                  <a:pos x="166" y="0"/>
                </a:cxn>
                <a:cxn ang="0">
                  <a:pos x="130" y="8"/>
                </a:cxn>
                <a:cxn ang="0">
                  <a:pos x="96" y="22"/>
                </a:cxn>
                <a:cxn ang="0">
                  <a:pos x="68" y="42"/>
                </a:cxn>
                <a:cxn ang="0">
                  <a:pos x="42" y="68"/>
                </a:cxn>
                <a:cxn ang="0">
                  <a:pos x="22" y="96"/>
                </a:cxn>
                <a:cxn ang="0">
                  <a:pos x="8" y="130"/>
                </a:cxn>
                <a:cxn ang="0">
                  <a:pos x="0" y="166"/>
                </a:cxn>
                <a:cxn ang="0">
                  <a:pos x="0" y="184"/>
                </a:cxn>
                <a:cxn ang="0">
                  <a:pos x="80" y="184"/>
                </a:cxn>
                <a:cxn ang="0">
                  <a:pos x="88" y="144"/>
                </a:cxn>
                <a:cxn ang="0">
                  <a:pos x="110" y="110"/>
                </a:cxn>
                <a:cxn ang="0">
                  <a:pos x="144" y="88"/>
                </a:cxn>
                <a:cxn ang="0">
                  <a:pos x="184" y="80"/>
                </a:cxn>
                <a:cxn ang="0">
                  <a:pos x="204" y="82"/>
                </a:cxn>
                <a:cxn ang="0">
                  <a:pos x="242" y="98"/>
                </a:cxn>
                <a:cxn ang="0">
                  <a:pos x="270" y="126"/>
                </a:cxn>
                <a:cxn ang="0">
                  <a:pos x="286" y="164"/>
                </a:cxn>
                <a:cxn ang="0">
                  <a:pos x="288" y="184"/>
                </a:cxn>
                <a:cxn ang="0">
                  <a:pos x="280" y="224"/>
                </a:cxn>
                <a:cxn ang="0">
                  <a:pos x="258" y="258"/>
                </a:cxn>
                <a:cxn ang="0">
                  <a:pos x="224" y="280"/>
                </a:cxn>
                <a:cxn ang="0">
                  <a:pos x="184" y="288"/>
                </a:cxn>
                <a:cxn ang="0">
                  <a:pos x="164" y="286"/>
                </a:cxn>
                <a:cxn ang="0">
                  <a:pos x="126" y="270"/>
                </a:cxn>
                <a:cxn ang="0">
                  <a:pos x="98" y="242"/>
                </a:cxn>
                <a:cxn ang="0">
                  <a:pos x="82" y="204"/>
                </a:cxn>
                <a:cxn ang="0">
                  <a:pos x="80" y="184"/>
                </a:cxn>
              </a:cxnLst>
              <a:rect l="0" t="0" r="r" b="b"/>
              <a:pathLst>
                <a:path w="368" h="368">
                  <a:moveTo>
                    <a:pt x="0" y="184"/>
                  </a:moveTo>
                  <a:lnTo>
                    <a:pt x="0" y="184"/>
                  </a:lnTo>
                  <a:lnTo>
                    <a:pt x="0" y="202"/>
                  </a:lnTo>
                  <a:lnTo>
                    <a:pt x="4" y="222"/>
                  </a:lnTo>
                  <a:lnTo>
                    <a:pt x="8" y="238"/>
                  </a:lnTo>
                  <a:lnTo>
                    <a:pt x="14" y="256"/>
                  </a:lnTo>
                  <a:lnTo>
                    <a:pt x="22" y="272"/>
                  </a:lnTo>
                  <a:lnTo>
                    <a:pt x="32" y="286"/>
                  </a:lnTo>
                  <a:lnTo>
                    <a:pt x="42" y="300"/>
                  </a:lnTo>
                  <a:lnTo>
                    <a:pt x="54" y="314"/>
                  </a:lnTo>
                  <a:lnTo>
                    <a:pt x="68" y="326"/>
                  </a:lnTo>
                  <a:lnTo>
                    <a:pt x="82" y="336"/>
                  </a:lnTo>
                  <a:lnTo>
                    <a:pt x="96" y="346"/>
                  </a:lnTo>
                  <a:lnTo>
                    <a:pt x="112" y="354"/>
                  </a:lnTo>
                  <a:lnTo>
                    <a:pt x="130" y="360"/>
                  </a:lnTo>
                  <a:lnTo>
                    <a:pt x="146" y="364"/>
                  </a:lnTo>
                  <a:lnTo>
                    <a:pt x="166" y="368"/>
                  </a:lnTo>
                  <a:lnTo>
                    <a:pt x="184" y="368"/>
                  </a:lnTo>
                  <a:lnTo>
                    <a:pt x="184" y="368"/>
                  </a:lnTo>
                  <a:lnTo>
                    <a:pt x="202" y="368"/>
                  </a:lnTo>
                  <a:lnTo>
                    <a:pt x="222" y="364"/>
                  </a:lnTo>
                  <a:lnTo>
                    <a:pt x="238" y="360"/>
                  </a:lnTo>
                  <a:lnTo>
                    <a:pt x="256" y="354"/>
                  </a:lnTo>
                  <a:lnTo>
                    <a:pt x="272" y="346"/>
                  </a:lnTo>
                  <a:lnTo>
                    <a:pt x="286" y="336"/>
                  </a:lnTo>
                  <a:lnTo>
                    <a:pt x="300" y="326"/>
                  </a:lnTo>
                  <a:lnTo>
                    <a:pt x="314" y="314"/>
                  </a:lnTo>
                  <a:lnTo>
                    <a:pt x="326" y="300"/>
                  </a:lnTo>
                  <a:lnTo>
                    <a:pt x="336" y="286"/>
                  </a:lnTo>
                  <a:lnTo>
                    <a:pt x="346" y="272"/>
                  </a:lnTo>
                  <a:lnTo>
                    <a:pt x="354" y="256"/>
                  </a:lnTo>
                  <a:lnTo>
                    <a:pt x="360" y="238"/>
                  </a:lnTo>
                  <a:lnTo>
                    <a:pt x="364" y="222"/>
                  </a:lnTo>
                  <a:lnTo>
                    <a:pt x="368" y="202"/>
                  </a:lnTo>
                  <a:lnTo>
                    <a:pt x="368" y="184"/>
                  </a:lnTo>
                  <a:lnTo>
                    <a:pt x="368" y="184"/>
                  </a:lnTo>
                  <a:lnTo>
                    <a:pt x="368" y="166"/>
                  </a:lnTo>
                  <a:lnTo>
                    <a:pt x="364" y="146"/>
                  </a:lnTo>
                  <a:lnTo>
                    <a:pt x="360" y="130"/>
                  </a:lnTo>
                  <a:lnTo>
                    <a:pt x="354" y="112"/>
                  </a:lnTo>
                  <a:lnTo>
                    <a:pt x="346" y="96"/>
                  </a:lnTo>
                  <a:lnTo>
                    <a:pt x="336" y="82"/>
                  </a:lnTo>
                  <a:lnTo>
                    <a:pt x="326" y="68"/>
                  </a:lnTo>
                  <a:lnTo>
                    <a:pt x="314" y="54"/>
                  </a:lnTo>
                  <a:lnTo>
                    <a:pt x="300" y="42"/>
                  </a:lnTo>
                  <a:lnTo>
                    <a:pt x="286" y="32"/>
                  </a:lnTo>
                  <a:lnTo>
                    <a:pt x="272" y="22"/>
                  </a:lnTo>
                  <a:lnTo>
                    <a:pt x="256" y="14"/>
                  </a:lnTo>
                  <a:lnTo>
                    <a:pt x="238" y="8"/>
                  </a:lnTo>
                  <a:lnTo>
                    <a:pt x="222" y="4"/>
                  </a:lnTo>
                  <a:lnTo>
                    <a:pt x="202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66" y="0"/>
                  </a:lnTo>
                  <a:lnTo>
                    <a:pt x="146" y="4"/>
                  </a:lnTo>
                  <a:lnTo>
                    <a:pt x="130" y="8"/>
                  </a:lnTo>
                  <a:lnTo>
                    <a:pt x="112" y="14"/>
                  </a:lnTo>
                  <a:lnTo>
                    <a:pt x="96" y="22"/>
                  </a:lnTo>
                  <a:lnTo>
                    <a:pt x="82" y="32"/>
                  </a:lnTo>
                  <a:lnTo>
                    <a:pt x="68" y="42"/>
                  </a:lnTo>
                  <a:lnTo>
                    <a:pt x="54" y="54"/>
                  </a:lnTo>
                  <a:lnTo>
                    <a:pt x="42" y="68"/>
                  </a:lnTo>
                  <a:lnTo>
                    <a:pt x="32" y="82"/>
                  </a:lnTo>
                  <a:lnTo>
                    <a:pt x="22" y="96"/>
                  </a:lnTo>
                  <a:lnTo>
                    <a:pt x="14" y="112"/>
                  </a:lnTo>
                  <a:lnTo>
                    <a:pt x="8" y="130"/>
                  </a:lnTo>
                  <a:lnTo>
                    <a:pt x="4" y="146"/>
                  </a:lnTo>
                  <a:lnTo>
                    <a:pt x="0" y="166"/>
                  </a:lnTo>
                  <a:lnTo>
                    <a:pt x="0" y="184"/>
                  </a:lnTo>
                  <a:lnTo>
                    <a:pt x="0" y="184"/>
                  </a:lnTo>
                  <a:close/>
                  <a:moveTo>
                    <a:pt x="80" y="184"/>
                  </a:moveTo>
                  <a:lnTo>
                    <a:pt x="80" y="184"/>
                  </a:lnTo>
                  <a:lnTo>
                    <a:pt x="82" y="164"/>
                  </a:lnTo>
                  <a:lnTo>
                    <a:pt x="88" y="144"/>
                  </a:lnTo>
                  <a:lnTo>
                    <a:pt x="98" y="126"/>
                  </a:lnTo>
                  <a:lnTo>
                    <a:pt x="110" y="110"/>
                  </a:lnTo>
                  <a:lnTo>
                    <a:pt x="126" y="98"/>
                  </a:lnTo>
                  <a:lnTo>
                    <a:pt x="144" y="88"/>
                  </a:lnTo>
                  <a:lnTo>
                    <a:pt x="164" y="82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204" y="82"/>
                  </a:lnTo>
                  <a:lnTo>
                    <a:pt x="224" y="88"/>
                  </a:lnTo>
                  <a:lnTo>
                    <a:pt x="242" y="98"/>
                  </a:lnTo>
                  <a:lnTo>
                    <a:pt x="258" y="110"/>
                  </a:lnTo>
                  <a:lnTo>
                    <a:pt x="270" y="126"/>
                  </a:lnTo>
                  <a:lnTo>
                    <a:pt x="280" y="144"/>
                  </a:lnTo>
                  <a:lnTo>
                    <a:pt x="286" y="164"/>
                  </a:lnTo>
                  <a:lnTo>
                    <a:pt x="288" y="184"/>
                  </a:lnTo>
                  <a:lnTo>
                    <a:pt x="288" y="184"/>
                  </a:lnTo>
                  <a:lnTo>
                    <a:pt x="286" y="204"/>
                  </a:lnTo>
                  <a:lnTo>
                    <a:pt x="280" y="224"/>
                  </a:lnTo>
                  <a:lnTo>
                    <a:pt x="270" y="242"/>
                  </a:lnTo>
                  <a:lnTo>
                    <a:pt x="258" y="258"/>
                  </a:lnTo>
                  <a:lnTo>
                    <a:pt x="242" y="270"/>
                  </a:lnTo>
                  <a:lnTo>
                    <a:pt x="224" y="280"/>
                  </a:lnTo>
                  <a:lnTo>
                    <a:pt x="204" y="286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4" y="286"/>
                  </a:lnTo>
                  <a:lnTo>
                    <a:pt x="144" y="280"/>
                  </a:lnTo>
                  <a:lnTo>
                    <a:pt x="126" y="270"/>
                  </a:lnTo>
                  <a:lnTo>
                    <a:pt x="110" y="258"/>
                  </a:lnTo>
                  <a:lnTo>
                    <a:pt x="98" y="242"/>
                  </a:lnTo>
                  <a:lnTo>
                    <a:pt x="88" y="224"/>
                  </a:lnTo>
                  <a:lnTo>
                    <a:pt x="82" y="204"/>
                  </a:lnTo>
                  <a:lnTo>
                    <a:pt x="80" y="184"/>
                  </a:lnTo>
                  <a:lnTo>
                    <a:pt x="80" y="1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55"/>
            <p:cNvSpPr>
              <a:spLocks noEditPoints="1"/>
            </p:cNvSpPr>
            <p:nvPr/>
          </p:nvSpPr>
          <p:spPr bwMode="auto">
            <a:xfrm>
              <a:off x="2994" y="1050"/>
              <a:ext cx="656" cy="656"/>
            </a:xfrm>
            <a:custGeom>
              <a:avLst/>
              <a:gdLst/>
              <a:ahLst/>
              <a:cxnLst>
                <a:cxn ang="0">
                  <a:pos x="2" y="362"/>
                </a:cxn>
                <a:cxn ang="0">
                  <a:pos x="26" y="456"/>
                </a:cxn>
                <a:cxn ang="0">
                  <a:pos x="74" y="536"/>
                </a:cxn>
                <a:cxn ang="0">
                  <a:pos x="144" y="600"/>
                </a:cxn>
                <a:cxn ang="0">
                  <a:pos x="230" y="642"/>
                </a:cxn>
                <a:cxn ang="0">
                  <a:pos x="328" y="656"/>
                </a:cxn>
                <a:cxn ang="0">
                  <a:pos x="394" y="650"/>
                </a:cxn>
                <a:cxn ang="0">
                  <a:pos x="484" y="616"/>
                </a:cxn>
                <a:cxn ang="0">
                  <a:pos x="560" y="560"/>
                </a:cxn>
                <a:cxn ang="0">
                  <a:pos x="616" y="484"/>
                </a:cxn>
                <a:cxn ang="0">
                  <a:pos x="650" y="394"/>
                </a:cxn>
                <a:cxn ang="0">
                  <a:pos x="656" y="328"/>
                </a:cxn>
                <a:cxn ang="0">
                  <a:pos x="642" y="230"/>
                </a:cxn>
                <a:cxn ang="0">
                  <a:pos x="600" y="144"/>
                </a:cxn>
                <a:cxn ang="0">
                  <a:pos x="536" y="74"/>
                </a:cxn>
                <a:cxn ang="0">
                  <a:pos x="456" y="26"/>
                </a:cxn>
                <a:cxn ang="0">
                  <a:pos x="362" y="2"/>
                </a:cxn>
                <a:cxn ang="0">
                  <a:pos x="294" y="2"/>
                </a:cxn>
                <a:cxn ang="0">
                  <a:pos x="200" y="26"/>
                </a:cxn>
                <a:cxn ang="0">
                  <a:pos x="120" y="74"/>
                </a:cxn>
                <a:cxn ang="0">
                  <a:pos x="56" y="144"/>
                </a:cxn>
                <a:cxn ang="0">
                  <a:pos x="14" y="230"/>
                </a:cxn>
                <a:cxn ang="0">
                  <a:pos x="0" y="328"/>
                </a:cxn>
                <a:cxn ang="0">
                  <a:pos x="80" y="328"/>
                </a:cxn>
                <a:cxn ang="0">
                  <a:pos x="92" y="254"/>
                </a:cxn>
                <a:cxn ang="0">
                  <a:pos x="122" y="190"/>
                </a:cxn>
                <a:cxn ang="0">
                  <a:pos x="170" y="136"/>
                </a:cxn>
                <a:cxn ang="0">
                  <a:pos x="232" y="100"/>
                </a:cxn>
                <a:cxn ang="0">
                  <a:pos x="302" y="82"/>
                </a:cxn>
                <a:cxn ang="0">
                  <a:pos x="354" y="82"/>
                </a:cxn>
                <a:cxn ang="0">
                  <a:pos x="424" y="100"/>
                </a:cxn>
                <a:cxn ang="0">
                  <a:pos x="486" y="136"/>
                </a:cxn>
                <a:cxn ang="0">
                  <a:pos x="534" y="190"/>
                </a:cxn>
                <a:cxn ang="0">
                  <a:pos x="564" y="254"/>
                </a:cxn>
                <a:cxn ang="0">
                  <a:pos x="576" y="328"/>
                </a:cxn>
                <a:cxn ang="0">
                  <a:pos x="570" y="378"/>
                </a:cxn>
                <a:cxn ang="0">
                  <a:pos x="546" y="446"/>
                </a:cxn>
                <a:cxn ang="0">
                  <a:pos x="504" y="504"/>
                </a:cxn>
                <a:cxn ang="0">
                  <a:pos x="446" y="546"/>
                </a:cxn>
                <a:cxn ang="0">
                  <a:pos x="378" y="570"/>
                </a:cxn>
                <a:cxn ang="0">
                  <a:pos x="328" y="576"/>
                </a:cxn>
                <a:cxn ang="0">
                  <a:pos x="254" y="564"/>
                </a:cxn>
                <a:cxn ang="0">
                  <a:pos x="190" y="534"/>
                </a:cxn>
                <a:cxn ang="0">
                  <a:pos x="136" y="486"/>
                </a:cxn>
                <a:cxn ang="0">
                  <a:pos x="100" y="424"/>
                </a:cxn>
                <a:cxn ang="0">
                  <a:pos x="82" y="354"/>
                </a:cxn>
              </a:cxnLst>
              <a:rect l="0" t="0" r="r" b="b"/>
              <a:pathLst>
                <a:path w="656" h="656">
                  <a:moveTo>
                    <a:pt x="0" y="328"/>
                  </a:moveTo>
                  <a:lnTo>
                    <a:pt x="0" y="328"/>
                  </a:lnTo>
                  <a:lnTo>
                    <a:pt x="2" y="362"/>
                  </a:lnTo>
                  <a:lnTo>
                    <a:pt x="6" y="394"/>
                  </a:lnTo>
                  <a:lnTo>
                    <a:pt x="14" y="426"/>
                  </a:lnTo>
                  <a:lnTo>
                    <a:pt x="26" y="456"/>
                  </a:lnTo>
                  <a:lnTo>
                    <a:pt x="40" y="484"/>
                  </a:lnTo>
                  <a:lnTo>
                    <a:pt x="56" y="512"/>
                  </a:lnTo>
                  <a:lnTo>
                    <a:pt x="74" y="536"/>
                  </a:lnTo>
                  <a:lnTo>
                    <a:pt x="96" y="560"/>
                  </a:lnTo>
                  <a:lnTo>
                    <a:pt x="120" y="582"/>
                  </a:lnTo>
                  <a:lnTo>
                    <a:pt x="144" y="600"/>
                  </a:lnTo>
                  <a:lnTo>
                    <a:pt x="172" y="616"/>
                  </a:lnTo>
                  <a:lnTo>
                    <a:pt x="200" y="630"/>
                  </a:lnTo>
                  <a:lnTo>
                    <a:pt x="230" y="642"/>
                  </a:lnTo>
                  <a:lnTo>
                    <a:pt x="262" y="650"/>
                  </a:lnTo>
                  <a:lnTo>
                    <a:pt x="294" y="654"/>
                  </a:lnTo>
                  <a:lnTo>
                    <a:pt x="328" y="656"/>
                  </a:lnTo>
                  <a:lnTo>
                    <a:pt x="328" y="656"/>
                  </a:lnTo>
                  <a:lnTo>
                    <a:pt x="362" y="654"/>
                  </a:lnTo>
                  <a:lnTo>
                    <a:pt x="394" y="650"/>
                  </a:lnTo>
                  <a:lnTo>
                    <a:pt x="426" y="642"/>
                  </a:lnTo>
                  <a:lnTo>
                    <a:pt x="456" y="630"/>
                  </a:lnTo>
                  <a:lnTo>
                    <a:pt x="484" y="616"/>
                  </a:lnTo>
                  <a:lnTo>
                    <a:pt x="512" y="600"/>
                  </a:lnTo>
                  <a:lnTo>
                    <a:pt x="536" y="582"/>
                  </a:lnTo>
                  <a:lnTo>
                    <a:pt x="560" y="560"/>
                  </a:lnTo>
                  <a:lnTo>
                    <a:pt x="582" y="536"/>
                  </a:lnTo>
                  <a:lnTo>
                    <a:pt x="600" y="512"/>
                  </a:lnTo>
                  <a:lnTo>
                    <a:pt x="616" y="484"/>
                  </a:lnTo>
                  <a:lnTo>
                    <a:pt x="630" y="456"/>
                  </a:lnTo>
                  <a:lnTo>
                    <a:pt x="642" y="426"/>
                  </a:lnTo>
                  <a:lnTo>
                    <a:pt x="650" y="394"/>
                  </a:lnTo>
                  <a:lnTo>
                    <a:pt x="654" y="362"/>
                  </a:lnTo>
                  <a:lnTo>
                    <a:pt x="656" y="328"/>
                  </a:lnTo>
                  <a:lnTo>
                    <a:pt x="656" y="328"/>
                  </a:lnTo>
                  <a:lnTo>
                    <a:pt x="654" y="294"/>
                  </a:lnTo>
                  <a:lnTo>
                    <a:pt x="650" y="262"/>
                  </a:lnTo>
                  <a:lnTo>
                    <a:pt x="642" y="230"/>
                  </a:lnTo>
                  <a:lnTo>
                    <a:pt x="630" y="200"/>
                  </a:lnTo>
                  <a:lnTo>
                    <a:pt x="616" y="172"/>
                  </a:lnTo>
                  <a:lnTo>
                    <a:pt x="600" y="144"/>
                  </a:lnTo>
                  <a:lnTo>
                    <a:pt x="582" y="120"/>
                  </a:lnTo>
                  <a:lnTo>
                    <a:pt x="560" y="96"/>
                  </a:lnTo>
                  <a:lnTo>
                    <a:pt x="536" y="74"/>
                  </a:lnTo>
                  <a:lnTo>
                    <a:pt x="512" y="56"/>
                  </a:lnTo>
                  <a:lnTo>
                    <a:pt x="484" y="40"/>
                  </a:lnTo>
                  <a:lnTo>
                    <a:pt x="456" y="26"/>
                  </a:lnTo>
                  <a:lnTo>
                    <a:pt x="426" y="14"/>
                  </a:lnTo>
                  <a:lnTo>
                    <a:pt x="394" y="6"/>
                  </a:lnTo>
                  <a:lnTo>
                    <a:pt x="362" y="2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294" y="2"/>
                  </a:lnTo>
                  <a:lnTo>
                    <a:pt x="262" y="6"/>
                  </a:lnTo>
                  <a:lnTo>
                    <a:pt x="230" y="14"/>
                  </a:lnTo>
                  <a:lnTo>
                    <a:pt x="200" y="26"/>
                  </a:lnTo>
                  <a:lnTo>
                    <a:pt x="172" y="40"/>
                  </a:lnTo>
                  <a:lnTo>
                    <a:pt x="144" y="56"/>
                  </a:lnTo>
                  <a:lnTo>
                    <a:pt x="120" y="74"/>
                  </a:lnTo>
                  <a:lnTo>
                    <a:pt x="96" y="96"/>
                  </a:lnTo>
                  <a:lnTo>
                    <a:pt x="74" y="120"/>
                  </a:lnTo>
                  <a:lnTo>
                    <a:pt x="56" y="144"/>
                  </a:lnTo>
                  <a:lnTo>
                    <a:pt x="40" y="172"/>
                  </a:lnTo>
                  <a:lnTo>
                    <a:pt x="26" y="200"/>
                  </a:lnTo>
                  <a:lnTo>
                    <a:pt x="14" y="230"/>
                  </a:lnTo>
                  <a:lnTo>
                    <a:pt x="6" y="262"/>
                  </a:lnTo>
                  <a:lnTo>
                    <a:pt x="2" y="294"/>
                  </a:lnTo>
                  <a:lnTo>
                    <a:pt x="0" y="328"/>
                  </a:lnTo>
                  <a:lnTo>
                    <a:pt x="0" y="328"/>
                  </a:lnTo>
                  <a:close/>
                  <a:moveTo>
                    <a:pt x="80" y="328"/>
                  </a:moveTo>
                  <a:lnTo>
                    <a:pt x="80" y="328"/>
                  </a:lnTo>
                  <a:lnTo>
                    <a:pt x="82" y="302"/>
                  </a:lnTo>
                  <a:lnTo>
                    <a:pt x="86" y="278"/>
                  </a:lnTo>
                  <a:lnTo>
                    <a:pt x="92" y="254"/>
                  </a:lnTo>
                  <a:lnTo>
                    <a:pt x="100" y="232"/>
                  </a:lnTo>
                  <a:lnTo>
                    <a:pt x="110" y="210"/>
                  </a:lnTo>
                  <a:lnTo>
                    <a:pt x="122" y="190"/>
                  </a:lnTo>
                  <a:lnTo>
                    <a:pt x="136" y="170"/>
                  </a:lnTo>
                  <a:lnTo>
                    <a:pt x="152" y="152"/>
                  </a:lnTo>
                  <a:lnTo>
                    <a:pt x="170" y="136"/>
                  </a:lnTo>
                  <a:lnTo>
                    <a:pt x="190" y="122"/>
                  </a:lnTo>
                  <a:lnTo>
                    <a:pt x="210" y="110"/>
                  </a:lnTo>
                  <a:lnTo>
                    <a:pt x="232" y="100"/>
                  </a:lnTo>
                  <a:lnTo>
                    <a:pt x="254" y="92"/>
                  </a:lnTo>
                  <a:lnTo>
                    <a:pt x="278" y="86"/>
                  </a:lnTo>
                  <a:lnTo>
                    <a:pt x="302" y="82"/>
                  </a:lnTo>
                  <a:lnTo>
                    <a:pt x="328" y="80"/>
                  </a:lnTo>
                  <a:lnTo>
                    <a:pt x="328" y="80"/>
                  </a:lnTo>
                  <a:lnTo>
                    <a:pt x="354" y="82"/>
                  </a:lnTo>
                  <a:lnTo>
                    <a:pt x="378" y="86"/>
                  </a:lnTo>
                  <a:lnTo>
                    <a:pt x="402" y="92"/>
                  </a:lnTo>
                  <a:lnTo>
                    <a:pt x="424" y="100"/>
                  </a:lnTo>
                  <a:lnTo>
                    <a:pt x="446" y="110"/>
                  </a:lnTo>
                  <a:lnTo>
                    <a:pt x="466" y="122"/>
                  </a:lnTo>
                  <a:lnTo>
                    <a:pt x="486" y="136"/>
                  </a:lnTo>
                  <a:lnTo>
                    <a:pt x="504" y="152"/>
                  </a:lnTo>
                  <a:lnTo>
                    <a:pt x="520" y="170"/>
                  </a:lnTo>
                  <a:lnTo>
                    <a:pt x="534" y="190"/>
                  </a:lnTo>
                  <a:lnTo>
                    <a:pt x="546" y="210"/>
                  </a:lnTo>
                  <a:lnTo>
                    <a:pt x="556" y="232"/>
                  </a:lnTo>
                  <a:lnTo>
                    <a:pt x="564" y="254"/>
                  </a:lnTo>
                  <a:lnTo>
                    <a:pt x="570" y="278"/>
                  </a:lnTo>
                  <a:lnTo>
                    <a:pt x="574" y="302"/>
                  </a:lnTo>
                  <a:lnTo>
                    <a:pt x="576" y="328"/>
                  </a:lnTo>
                  <a:lnTo>
                    <a:pt x="576" y="328"/>
                  </a:lnTo>
                  <a:lnTo>
                    <a:pt x="574" y="354"/>
                  </a:lnTo>
                  <a:lnTo>
                    <a:pt x="570" y="378"/>
                  </a:lnTo>
                  <a:lnTo>
                    <a:pt x="564" y="402"/>
                  </a:lnTo>
                  <a:lnTo>
                    <a:pt x="556" y="424"/>
                  </a:lnTo>
                  <a:lnTo>
                    <a:pt x="546" y="446"/>
                  </a:lnTo>
                  <a:lnTo>
                    <a:pt x="534" y="466"/>
                  </a:lnTo>
                  <a:lnTo>
                    <a:pt x="520" y="486"/>
                  </a:lnTo>
                  <a:lnTo>
                    <a:pt x="504" y="504"/>
                  </a:lnTo>
                  <a:lnTo>
                    <a:pt x="486" y="520"/>
                  </a:lnTo>
                  <a:lnTo>
                    <a:pt x="466" y="534"/>
                  </a:lnTo>
                  <a:lnTo>
                    <a:pt x="446" y="546"/>
                  </a:lnTo>
                  <a:lnTo>
                    <a:pt x="424" y="556"/>
                  </a:lnTo>
                  <a:lnTo>
                    <a:pt x="402" y="564"/>
                  </a:lnTo>
                  <a:lnTo>
                    <a:pt x="378" y="570"/>
                  </a:lnTo>
                  <a:lnTo>
                    <a:pt x="354" y="574"/>
                  </a:lnTo>
                  <a:lnTo>
                    <a:pt x="328" y="576"/>
                  </a:lnTo>
                  <a:lnTo>
                    <a:pt x="328" y="576"/>
                  </a:lnTo>
                  <a:lnTo>
                    <a:pt x="302" y="574"/>
                  </a:lnTo>
                  <a:lnTo>
                    <a:pt x="278" y="570"/>
                  </a:lnTo>
                  <a:lnTo>
                    <a:pt x="254" y="564"/>
                  </a:lnTo>
                  <a:lnTo>
                    <a:pt x="232" y="556"/>
                  </a:lnTo>
                  <a:lnTo>
                    <a:pt x="210" y="546"/>
                  </a:lnTo>
                  <a:lnTo>
                    <a:pt x="190" y="534"/>
                  </a:lnTo>
                  <a:lnTo>
                    <a:pt x="170" y="520"/>
                  </a:lnTo>
                  <a:lnTo>
                    <a:pt x="152" y="504"/>
                  </a:lnTo>
                  <a:lnTo>
                    <a:pt x="136" y="486"/>
                  </a:lnTo>
                  <a:lnTo>
                    <a:pt x="122" y="466"/>
                  </a:lnTo>
                  <a:lnTo>
                    <a:pt x="110" y="446"/>
                  </a:lnTo>
                  <a:lnTo>
                    <a:pt x="100" y="424"/>
                  </a:lnTo>
                  <a:lnTo>
                    <a:pt x="92" y="402"/>
                  </a:lnTo>
                  <a:lnTo>
                    <a:pt x="86" y="378"/>
                  </a:lnTo>
                  <a:lnTo>
                    <a:pt x="82" y="354"/>
                  </a:lnTo>
                  <a:lnTo>
                    <a:pt x="80" y="328"/>
                  </a:lnTo>
                  <a:lnTo>
                    <a:pt x="80" y="3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56"/>
            <p:cNvSpPr>
              <a:spLocks noEditPoints="1"/>
            </p:cNvSpPr>
            <p:nvPr/>
          </p:nvSpPr>
          <p:spPr bwMode="auto">
            <a:xfrm>
              <a:off x="2850" y="906"/>
              <a:ext cx="944" cy="944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10" y="568"/>
                </a:cxn>
                <a:cxn ang="0">
                  <a:pos x="58" y="696"/>
                </a:cxn>
                <a:cxn ang="0">
                  <a:pos x="138" y="806"/>
                </a:cxn>
                <a:cxn ang="0">
                  <a:pos x="248" y="886"/>
                </a:cxn>
                <a:cxn ang="0">
                  <a:pos x="376" y="934"/>
                </a:cxn>
                <a:cxn ang="0">
                  <a:pos x="448" y="944"/>
                </a:cxn>
                <a:cxn ang="0">
                  <a:pos x="496" y="944"/>
                </a:cxn>
                <a:cxn ang="0">
                  <a:pos x="568" y="934"/>
                </a:cxn>
                <a:cxn ang="0">
                  <a:pos x="696" y="886"/>
                </a:cxn>
                <a:cxn ang="0">
                  <a:pos x="806" y="806"/>
                </a:cxn>
                <a:cxn ang="0">
                  <a:pos x="886" y="696"/>
                </a:cxn>
                <a:cxn ang="0">
                  <a:pos x="934" y="568"/>
                </a:cxn>
                <a:cxn ang="0">
                  <a:pos x="944" y="496"/>
                </a:cxn>
                <a:cxn ang="0">
                  <a:pos x="944" y="448"/>
                </a:cxn>
                <a:cxn ang="0">
                  <a:pos x="934" y="376"/>
                </a:cxn>
                <a:cxn ang="0">
                  <a:pos x="886" y="248"/>
                </a:cxn>
                <a:cxn ang="0">
                  <a:pos x="806" y="138"/>
                </a:cxn>
                <a:cxn ang="0">
                  <a:pos x="696" y="58"/>
                </a:cxn>
                <a:cxn ang="0">
                  <a:pos x="568" y="10"/>
                </a:cxn>
                <a:cxn ang="0">
                  <a:pos x="496" y="0"/>
                </a:cxn>
                <a:cxn ang="0">
                  <a:pos x="448" y="0"/>
                </a:cxn>
                <a:cxn ang="0">
                  <a:pos x="376" y="10"/>
                </a:cxn>
                <a:cxn ang="0">
                  <a:pos x="248" y="58"/>
                </a:cxn>
                <a:cxn ang="0">
                  <a:pos x="138" y="138"/>
                </a:cxn>
                <a:cxn ang="0">
                  <a:pos x="58" y="248"/>
                </a:cxn>
                <a:cxn ang="0">
                  <a:pos x="10" y="376"/>
                </a:cxn>
                <a:cxn ang="0">
                  <a:pos x="0" y="448"/>
                </a:cxn>
                <a:cxn ang="0">
                  <a:pos x="80" y="472"/>
                </a:cxn>
                <a:cxn ang="0">
                  <a:pos x="88" y="394"/>
                </a:cxn>
                <a:cxn ang="0">
                  <a:pos x="128" y="286"/>
                </a:cxn>
                <a:cxn ang="0">
                  <a:pos x="194" y="194"/>
                </a:cxn>
                <a:cxn ang="0">
                  <a:pos x="286" y="128"/>
                </a:cxn>
                <a:cxn ang="0">
                  <a:pos x="394" y="88"/>
                </a:cxn>
                <a:cxn ang="0">
                  <a:pos x="472" y="80"/>
                </a:cxn>
                <a:cxn ang="0">
                  <a:pos x="588" y="98"/>
                </a:cxn>
                <a:cxn ang="0">
                  <a:pos x="692" y="148"/>
                </a:cxn>
                <a:cxn ang="0">
                  <a:pos x="774" y="222"/>
                </a:cxn>
                <a:cxn ang="0">
                  <a:pos x="834" y="320"/>
                </a:cxn>
                <a:cxn ang="0">
                  <a:pos x="862" y="432"/>
                </a:cxn>
                <a:cxn ang="0">
                  <a:pos x="862" y="512"/>
                </a:cxn>
                <a:cxn ang="0">
                  <a:pos x="834" y="624"/>
                </a:cxn>
                <a:cxn ang="0">
                  <a:pos x="774" y="722"/>
                </a:cxn>
                <a:cxn ang="0">
                  <a:pos x="692" y="796"/>
                </a:cxn>
                <a:cxn ang="0">
                  <a:pos x="588" y="846"/>
                </a:cxn>
                <a:cxn ang="0">
                  <a:pos x="472" y="864"/>
                </a:cxn>
                <a:cxn ang="0">
                  <a:pos x="394" y="856"/>
                </a:cxn>
                <a:cxn ang="0">
                  <a:pos x="286" y="816"/>
                </a:cxn>
                <a:cxn ang="0">
                  <a:pos x="194" y="750"/>
                </a:cxn>
                <a:cxn ang="0">
                  <a:pos x="128" y="658"/>
                </a:cxn>
                <a:cxn ang="0">
                  <a:pos x="88" y="550"/>
                </a:cxn>
                <a:cxn ang="0">
                  <a:pos x="80" y="472"/>
                </a:cxn>
              </a:cxnLst>
              <a:rect l="0" t="0" r="r" b="b"/>
              <a:pathLst>
                <a:path w="944" h="944">
                  <a:moveTo>
                    <a:pt x="0" y="472"/>
                  </a:moveTo>
                  <a:lnTo>
                    <a:pt x="0" y="472"/>
                  </a:lnTo>
                  <a:lnTo>
                    <a:pt x="0" y="496"/>
                  </a:lnTo>
                  <a:lnTo>
                    <a:pt x="2" y="520"/>
                  </a:lnTo>
                  <a:lnTo>
                    <a:pt x="6" y="544"/>
                  </a:lnTo>
                  <a:lnTo>
                    <a:pt x="10" y="568"/>
                  </a:lnTo>
                  <a:lnTo>
                    <a:pt x="22" y="612"/>
                  </a:lnTo>
                  <a:lnTo>
                    <a:pt x="38" y="656"/>
                  </a:lnTo>
                  <a:lnTo>
                    <a:pt x="58" y="696"/>
                  </a:lnTo>
                  <a:lnTo>
                    <a:pt x="80" y="736"/>
                  </a:lnTo>
                  <a:lnTo>
                    <a:pt x="108" y="772"/>
                  </a:lnTo>
                  <a:lnTo>
                    <a:pt x="138" y="806"/>
                  </a:lnTo>
                  <a:lnTo>
                    <a:pt x="172" y="836"/>
                  </a:lnTo>
                  <a:lnTo>
                    <a:pt x="208" y="864"/>
                  </a:lnTo>
                  <a:lnTo>
                    <a:pt x="248" y="886"/>
                  </a:lnTo>
                  <a:lnTo>
                    <a:pt x="288" y="906"/>
                  </a:lnTo>
                  <a:lnTo>
                    <a:pt x="332" y="922"/>
                  </a:lnTo>
                  <a:lnTo>
                    <a:pt x="376" y="934"/>
                  </a:lnTo>
                  <a:lnTo>
                    <a:pt x="400" y="938"/>
                  </a:lnTo>
                  <a:lnTo>
                    <a:pt x="424" y="942"/>
                  </a:lnTo>
                  <a:lnTo>
                    <a:pt x="448" y="944"/>
                  </a:lnTo>
                  <a:lnTo>
                    <a:pt x="472" y="944"/>
                  </a:lnTo>
                  <a:lnTo>
                    <a:pt x="472" y="944"/>
                  </a:lnTo>
                  <a:lnTo>
                    <a:pt x="496" y="944"/>
                  </a:lnTo>
                  <a:lnTo>
                    <a:pt x="520" y="942"/>
                  </a:lnTo>
                  <a:lnTo>
                    <a:pt x="544" y="938"/>
                  </a:lnTo>
                  <a:lnTo>
                    <a:pt x="568" y="934"/>
                  </a:lnTo>
                  <a:lnTo>
                    <a:pt x="612" y="922"/>
                  </a:lnTo>
                  <a:lnTo>
                    <a:pt x="656" y="906"/>
                  </a:lnTo>
                  <a:lnTo>
                    <a:pt x="696" y="886"/>
                  </a:lnTo>
                  <a:lnTo>
                    <a:pt x="736" y="864"/>
                  </a:lnTo>
                  <a:lnTo>
                    <a:pt x="772" y="836"/>
                  </a:lnTo>
                  <a:lnTo>
                    <a:pt x="806" y="806"/>
                  </a:lnTo>
                  <a:lnTo>
                    <a:pt x="836" y="772"/>
                  </a:lnTo>
                  <a:lnTo>
                    <a:pt x="864" y="736"/>
                  </a:lnTo>
                  <a:lnTo>
                    <a:pt x="886" y="696"/>
                  </a:lnTo>
                  <a:lnTo>
                    <a:pt x="906" y="656"/>
                  </a:lnTo>
                  <a:lnTo>
                    <a:pt x="922" y="612"/>
                  </a:lnTo>
                  <a:lnTo>
                    <a:pt x="934" y="568"/>
                  </a:lnTo>
                  <a:lnTo>
                    <a:pt x="938" y="544"/>
                  </a:lnTo>
                  <a:lnTo>
                    <a:pt x="942" y="520"/>
                  </a:lnTo>
                  <a:lnTo>
                    <a:pt x="944" y="496"/>
                  </a:lnTo>
                  <a:lnTo>
                    <a:pt x="944" y="472"/>
                  </a:lnTo>
                  <a:lnTo>
                    <a:pt x="944" y="472"/>
                  </a:lnTo>
                  <a:lnTo>
                    <a:pt x="944" y="448"/>
                  </a:lnTo>
                  <a:lnTo>
                    <a:pt x="942" y="424"/>
                  </a:lnTo>
                  <a:lnTo>
                    <a:pt x="938" y="400"/>
                  </a:lnTo>
                  <a:lnTo>
                    <a:pt x="934" y="376"/>
                  </a:lnTo>
                  <a:lnTo>
                    <a:pt x="922" y="332"/>
                  </a:lnTo>
                  <a:lnTo>
                    <a:pt x="906" y="288"/>
                  </a:lnTo>
                  <a:lnTo>
                    <a:pt x="886" y="248"/>
                  </a:lnTo>
                  <a:lnTo>
                    <a:pt x="864" y="208"/>
                  </a:lnTo>
                  <a:lnTo>
                    <a:pt x="836" y="172"/>
                  </a:lnTo>
                  <a:lnTo>
                    <a:pt x="806" y="138"/>
                  </a:lnTo>
                  <a:lnTo>
                    <a:pt x="772" y="108"/>
                  </a:lnTo>
                  <a:lnTo>
                    <a:pt x="736" y="80"/>
                  </a:lnTo>
                  <a:lnTo>
                    <a:pt x="696" y="58"/>
                  </a:lnTo>
                  <a:lnTo>
                    <a:pt x="656" y="38"/>
                  </a:lnTo>
                  <a:lnTo>
                    <a:pt x="612" y="22"/>
                  </a:lnTo>
                  <a:lnTo>
                    <a:pt x="568" y="10"/>
                  </a:lnTo>
                  <a:lnTo>
                    <a:pt x="544" y="6"/>
                  </a:lnTo>
                  <a:lnTo>
                    <a:pt x="520" y="2"/>
                  </a:lnTo>
                  <a:lnTo>
                    <a:pt x="496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48" y="0"/>
                  </a:lnTo>
                  <a:lnTo>
                    <a:pt x="424" y="2"/>
                  </a:lnTo>
                  <a:lnTo>
                    <a:pt x="400" y="6"/>
                  </a:lnTo>
                  <a:lnTo>
                    <a:pt x="376" y="10"/>
                  </a:lnTo>
                  <a:lnTo>
                    <a:pt x="332" y="22"/>
                  </a:lnTo>
                  <a:lnTo>
                    <a:pt x="288" y="38"/>
                  </a:lnTo>
                  <a:lnTo>
                    <a:pt x="248" y="58"/>
                  </a:lnTo>
                  <a:lnTo>
                    <a:pt x="208" y="80"/>
                  </a:lnTo>
                  <a:lnTo>
                    <a:pt x="172" y="108"/>
                  </a:lnTo>
                  <a:lnTo>
                    <a:pt x="138" y="138"/>
                  </a:lnTo>
                  <a:lnTo>
                    <a:pt x="108" y="172"/>
                  </a:lnTo>
                  <a:lnTo>
                    <a:pt x="80" y="208"/>
                  </a:lnTo>
                  <a:lnTo>
                    <a:pt x="58" y="248"/>
                  </a:lnTo>
                  <a:lnTo>
                    <a:pt x="38" y="288"/>
                  </a:lnTo>
                  <a:lnTo>
                    <a:pt x="22" y="332"/>
                  </a:lnTo>
                  <a:lnTo>
                    <a:pt x="10" y="376"/>
                  </a:lnTo>
                  <a:lnTo>
                    <a:pt x="6" y="400"/>
                  </a:lnTo>
                  <a:lnTo>
                    <a:pt x="2" y="424"/>
                  </a:lnTo>
                  <a:lnTo>
                    <a:pt x="0" y="448"/>
                  </a:lnTo>
                  <a:lnTo>
                    <a:pt x="0" y="472"/>
                  </a:lnTo>
                  <a:lnTo>
                    <a:pt x="0" y="472"/>
                  </a:lnTo>
                  <a:close/>
                  <a:moveTo>
                    <a:pt x="80" y="472"/>
                  </a:moveTo>
                  <a:lnTo>
                    <a:pt x="80" y="472"/>
                  </a:lnTo>
                  <a:lnTo>
                    <a:pt x="82" y="432"/>
                  </a:lnTo>
                  <a:lnTo>
                    <a:pt x="88" y="394"/>
                  </a:lnTo>
                  <a:lnTo>
                    <a:pt x="98" y="356"/>
                  </a:lnTo>
                  <a:lnTo>
                    <a:pt x="110" y="320"/>
                  </a:lnTo>
                  <a:lnTo>
                    <a:pt x="128" y="286"/>
                  </a:lnTo>
                  <a:lnTo>
                    <a:pt x="148" y="252"/>
                  </a:lnTo>
                  <a:lnTo>
                    <a:pt x="170" y="222"/>
                  </a:lnTo>
                  <a:lnTo>
                    <a:pt x="194" y="194"/>
                  </a:lnTo>
                  <a:lnTo>
                    <a:pt x="222" y="170"/>
                  </a:lnTo>
                  <a:lnTo>
                    <a:pt x="252" y="148"/>
                  </a:lnTo>
                  <a:lnTo>
                    <a:pt x="286" y="128"/>
                  </a:lnTo>
                  <a:lnTo>
                    <a:pt x="320" y="110"/>
                  </a:lnTo>
                  <a:lnTo>
                    <a:pt x="356" y="98"/>
                  </a:lnTo>
                  <a:lnTo>
                    <a:pt x="394" y="88"/>
                  </a:lnTo>
                  <a:lnTo>
                    <a:pt x="432" y="82"/>
                  </a:lnTo>
                  <a:lnTo>
                    <a:pt x="472" y="80"/>
                  </a:lnTo>
                  <a:lnTo>
                    <a:pt x="472" y="80"/>
                  </a:lnTo>
                  <a:lnTo>
                    <a:pt x="512" y="82"/>
                  </a:lnTo>
                  <a:lnTo>
                    <a:pt x="550" y="88"/>
                  </a:lnTo>
                  <a:lnTo>
                    <a:pt x="588" y="98"/>
                  </a:lnTo>
                  <a:lnTo>
                    <a:pt x="624" y="110"/>
                  </a:lnTo>
                  <a:lnTo>
                    <a:pt x="658" y="128"/>
                  </a:lnTo>
                  <a:lnTo>
                    <a:pt x="692" y="148"/>
                  </a:lnTo>
                  <a:lnTo>
                    <a:pt x="722" y="170"/>
                  </a:lnTo>
                  <a:lnTo>
                    <a:pt x="750" y="194"/>
                  </a:lnTo>
                  <a:lnTo>
                    <a:pt x="774" y="222"/>
                  </a:lnTo>
                  <a:lnTo>
                    <a:pt x="796" y="252"/>
                  </a:lnTo>
                  <a:lnTo>
                    <a:pt x="816" y="286"/>
                  </a:lnTo>
                  <a:lnTo>
                    <a:pt x="834" y="320"/>
                  </a:lnTo>
                  <a:lnTo>
                    <a:pt x="846" y="356"/>
                  </a:lnTo>
                  <a:lnTo>
                    <a:pt x="856" y="394"/>
                  </a:lnTo>
                  <a:lnTo>
                    <a:pt x="862" y="432"/>
                  </a:lnTo>
                  <a:lnTo>
                    <a:pt x="864" y="472"/>
                  </a:lnTo>
                  <a:lnTo>
                    <a:pt x="864" y="472"/>
                  </a:lnTo>
                  <a:lnTo>
                    <a:pt x="862" y="512"/>
                  </a:lnTo>
                  <a:lnTo>
                    <a:pt x="856" y="550"/>
                  </a:lnTo>
                  <a:lnTo>
                    <a:pt x="846" y="588"/>
                  </a:lnTo>
                  <a:lnTo>
                    <a:pt x="834" y="624"/>
                  </a:lnTo>
                  <a:lnTo>
                    <a:pt x="816" y="658"/>
                  </a:lnTo>
                  <a:lnTo>
                    <a:pt x="796" y="692"/>
                  </a:lnTo>
                  <a:lnTo>
                    <a:pt x="774" y="722"/>
                  </a:lnTo>
                  <a:lnTo>
                    <a:pt x="750" y="750"/>
                  </a:lnTo>
                  <a:lnTo>
                    <a:pt x="722" y="774"/>
                  </a:lnTo>
                  <a:lnTo>
                    <a:pt x="692" y="796"/>
                  </a:lnTo>
                  <a:lnTo>
                    <a:pt x="658" y="816"/>
                  </a:lnTo>
                  <a:lnTo>
                    <a:pt x="624" y="834"/>
                  </a:lnTo>
                  <a:lnTo>
                    <a:pt x="588" y="846"/>
                  </a:lnTo>
                  <a:lnTo>
                    <a:pt x="550" y="856"/>
                  </a:lnTo>
                  <a:lnTo>
                    <a:pt x="512" y="862"/>
                  </a:lnTo>
                  <a:lnTo>
                    <a:pt x="472" y="864"/>
                  </a:lnTo>
                  <a:lnTo>
                    <a:pt x="472" y="864"/>
                  </a:lnTo>
                  <a:lnTo>
                    <a:pt x="432" y="862"/>
                  </a:lnTo>
                  <a:lnTo>
                    <a:pt x="394" y="856"/>
                  </a:lnTo>
                  <a:lnTo>
                    <a:pt x="356" y="846"/>
                  </a:lnTo>
                  <a:lnTo>
                    <a:pt x="320" y="834"/>
                  </a:lnTo>
                  <a:lnTo>
                    <a:pt x="286" y="816"/>
                  </a:lnTo>
                  <a:lnTo>
                    <a:pt x="252" y="796"/>
                  </a:lnTo>
                  <a:lnTo>
                    <a:pt x="222" y="774"/>
                  </a:lnTo>
                  <a:lnTo>
                    <a:pt x="194" y="750"/>
                  </a:lnTo>
                  <a:lnTo>
                    <a:pt x="170" y="722"/>
                  </a:lnTo>
                  <a:lnTo>
                    <a:pt x="148" y="692"/>
                  </a:lnTo>
                  <a:lnTo>
                    <a:pt x="128" y="658"/>
                  </a:lnTo>
                  <a:lnTo>
                    <a:pt x="110" y="624"/>
                  </a:lnTo>
                  <a:lnTo>
                    <a:pt x="98" y="588"/>
                  </a:lnTo>
                  <a:lnTo>
                    <a:pt x="88" y="550"/>
                  </a:lnTo>
                  <a:lnTo>
                    <a:pt x="82" y="512"/>
                  </a:lnTo>
                  <a:lnTo>
                    <a:pt x="80" y="472"/>
                  </a:lnTo>
                  <a:lnTo>
                    <a:pt x="80" y="4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57"/>
            <p:cNvSpPr>
              <a:spLocks noEditPoints="1"/>
            </p:cNvSpPr>
            <p:nvPr/>
          </p:nvSpPr>
          <p:spPr bwMode="auto">
            <a:xfrm>
              <a:off x="2706" y="762"/>
              <a:ext cx="1232" cy="1232"/>
            </a:xfrm>
            <a:custGeom>
              <a:avLst/>
              <a:gdLst/>
              <a:ahLst/>
              <a:cxnLst>
                <a:cxn ang="0">
                  <a:pos x="8" y="710"/>
                </a:cxn>
                <a:cxn ang="0">
                  <a:pos x="48" y="856"/>
                </a:cxn>
                <a:cxn ang="0">
                  <a:pos x="122" y="984"/>
                </a:cxn>
                <a:cxn ang="0">
                  <a:pos x="224" y="1092"/>
                </a:cxn>
                <a:cxn ang="0">
                  <a:pos x="350" y="1172"/>
                </a:cxn>
                <a:cxn ang="0">
                  <a:pos x="492" y="1220"/>
                </a:cxn>
                <a:cxn ang="0">
                  <a:pos x="616" y="1232"/>
                </a:cxn>
                <a:cxn ang="0">
                  <a:pos x="770" y="1212"/>
                </a:cxn>
                <a:cxn ang="0">
                  <a:pos x="910" y="1158"/>
                </a:cxn>
                <a:cxn ang="0">
                  <a:pos x="1030" y="1072"/>
                </a:cxn>
                <a:cxn ang="0">
                  <a:pos x="1126" y="960"/>
                </a:cxn>
                <a:cxn ang="0">
                  <a:pos x="1194" y="828"/>
                </a:cxn>
                <a:cxn ang="0">
                  <a:pos x="1228" y="678"/>
                </a:cxn>
                <a:cxn ang="0">
                  <a:pos x="1228" y="554"/>
                </a:cxn>
                <a:cxn ang="0">
                  <a:pos x="1194" y="404"/>
                </a:cxn>
                <a:cxn ang="0">
                  <a:pos x="1126" y="272"/>
                </a:cxn>
                <a:cxn ang="0">
                  <a:pos x="1030" y="160"/>
                </a:cxn>
                <a:cxn ang="0">
                  <a:pos x="910" y="74"/>
                </a:cxn>
                <a:cxn ang="0">
                  <a:pos x="770" y="20"/>
                </a:cxn>
                <a:cxn ang="0">
                  <a:pos x="616" y="0"/>
                </a:cxn>
                <a:cxn ang="0">
                  <a:pos x="492" y="12"/>
                </a:cxn>
                <a:cxn ang="0">
                  <a:pos x="350" y="60"/>
                </a:cxn>
                <a:cxn ang="0">
                  <a:pos x="224" y="140"/>
                </a:cxn>
                <a:cxn ang="0">
                  <a:pos x="122" y="248"/>
                </a:cxn>
                <a:cxn ang="0">
                  <a:pos x="48" y="376"/>
                </a:cxn>
                <a:cxn ang="0">
                  <a:pos x="8" y="522"/>
                </a:cxn>
                <a:cxn ang="0">
                  <a:pos x="80" y="616"/>
                </a:cxn>
                <a:cxn ang="0">
                  <a:pos x="90" y="508"/>
                </a:cxn>
                <a:cxn ang="0">
                  <a:pos x="132" y="384"/>
                </a:cxn>
                <a:cxn ang="0">
                  <a:pos x="202" y="276"/>
                </a:cxn>
                <a:cxn ang="0">
                  <a:pos x="296" y="186"/>
                </a:cxn>
                <a:cxn ang="0">
                  <a:pos x="408" y="122"/>
                </a:cxn>
                <a:cxn ang="0">
                  <a:pos x="534" y="86"/>
                </a:cxn>
                <a:cxn ang="0">
                  <a:pos x="644" y="80"/>
                </a:cxn>
                <a:cxn ang="0">
                  <a:pos x="776" y="104"/>
                </a:cxn>
                <a:cxn ang="0">
                  <a:pos x="894" y="158"/>
                </a:cxn>
                <a:cxn ang="0">
                  <a:pos x="994" y="238"/>
                </a:cxn>
                <a:cxn ang="0">
                  <a:pos x="1074" y="338"/>
                </a:cxn>
                <a:cxn ang="0">
                  <a:pos x="1128" y="456"/>
                </a:cxn>
                <a:cxn ang="0">
                  <a:pos x="1152" y="588"/>
                </a:cxn>
                <a:cxn ang="0">
                  <a:pos x="1146" y="698"/>
                </a:cxn>
                <a:cxn ang="0">
                  <a:pos x="1110" y="824"/>
                </a:cxn>
                <a:cxn ang="0">
                  <a:pos x="1046" y="936"/>
                </a:cxn>
                <a:cxn ang="0">
                  <a:pos x="956" y="1030"/>
                </a:cxn>
                <a:cxn ang="0">
                  <a:pos x="848" y="1100"/>
                </a:cxn>
                <a:cxn ang="0">
                  <a:pos x="724" y="1142"/>
                </a:cxn>
                <a:cxn ang="0">
                  <a:pos x="616" y="1152"/>
                </a:cxn>
                <a:cxn ang="0">
                  <a:pos x="482" y="1136"/>
                </a:cxn>
                <a:cxn ang="0">
                  <a:pos x="360" y="1088"/>
                </a:cxn>
                <a:cxn ang="0">
                  <a:pos x="256" y="1012"/>
                </a:cxn>
                <a:cxn ang="0">
                  <a:pos x="172" y="916"/>
                </a:cxn>
                <a:cxn ang="0">
                  <a:pos x="112" y="800"/>
                </a:cxn>
                <a:cxn ang="0">
                  <a:pos x="82" y="670"/>
                </a:cxn>
              </a:cxnLst>
              <a:rect l="0" t="0" r="r" b="b"/>
              <a:pathLst>
                <a:path w="1232" h="1232">
                  <a:moveTo>
                    <a:pt x="0" y="616"/>
                  </a:moveTo>
                  <a:lnTo>
                    <a:pt x="0" y="616"/>
                  </a:lnTo>
                  <a:lnTo>
                    <a:pt x="0" y="648"/>
                  </a:lnTo>
                  <a:lnTo>
                    <a:pt x="4" y="678"/>
                  </a:lnTo>
                  <a:lnTo>
                    <a:pt x="8" y="710"/>
                  </a:lnTo>
                  <a:lnTo>
                    <a:pt x="12" y="740"/>
                  </a:lnTo>
                  <a:lnTo>
                    <a:pt x="20" y="770"/>
                  </a:lnTo>
                  <a:lnTo>
                    <a:pt x="28" y="798"/>
                  </a:lnTo>
                  <a:lnTo>
                    <a:pt x="38" y="828"/>
                  </a:lnTo>
                  <a:lnTo>
                    <a:pt x="48" y="856"/>
                  </a:lnTo>
                  <a:lnTo>
                    <a:pt x="60" y="882"/>
                  </a:lnTo>
                  <a:lnTo>
                    <a:pt x="74" y="910"/>
                  </a:lnTo>
                  <a:lnTo>
                    <a:pt x="90" y="936"/>
                  </a:lnTo>
                  <a:lnTo>
                    <a:pt x="106" y="960"/>
                  </a:lnTo>
                  <a:lnTo>
                    <a:pt x="122" y="984"/>
                  </a:lnTo>
                  <a:lnTo>
                    <a:pt x="140" y="1008"/>
                  </a:lnTo>
                  <a:lnTo>
                    <a:pt x="160" y="1030"/>
                  </a:lnTo>
                  <a:lnTo>
                    <a:pt x="180" y="1052"/>
                  </a:lnTo>
                  <a:lnTo>
                    <a:pt x="202" y="1072"/>
                  </a:lnTo>
                  <a:lnTo>
                    <a:pt x="224" y="1092"/>
                  </a:lnTo>
                  <a:lnTo>
                    <a:pt x="248" y="1110"/>
                  </a:lnTo>
                  <a:lnTo>
                    <a:pt x="272" y="1126"/>
                  </a:lnTo>
                  <a:lnTo>
                    <a:pt x="296" y="1142"/>
                  </a:lnTo>
                  <a:lnTo>
                    <a:pt x="322" y="1158"/>
                  </a:lnTo>
                  <a:lnTo>
                    <a:pt x="350" y="1172"/>
                  </a:lnTo>
                  <a:lnTo>
                    <a:pt x="376" y="1184"/>
                  </a:lnTo>
                  <a:lnTo>
                    <a:pt x="404" y="1194"/>
                  </a:lnTo>
                  <a:lnTo>
                    <a:pt x="434" y="1204"/>
                  </a:lnTo>
                  <a:lnTo>
                    <a:pt x="462" y="1212"/>
                  </a:lnTo>
                  <a:lnTo>
                    <a:pt x="492" y="1220"/>
                  </a:lnTo>
                  <a:lnTo>
                    <a:pt x="522" y="1224"/>
                  </a:lnTo>
                  <a:lnTo>
                    <a:pt x="554" y="1228"/>
                  </a:lnTo>
                  <a:lnTo>
                    <a:pt x="584" y="1232"/>
                  </a:lnTo>
                  <a:lnTo>
                    <a:pt x="616" y="1232"/>
                  </a:lnTo>
                  <a:lnTo>
                    <a:pt x="616" y="1232"/>
                  </a:lnTo>
                  <a:lnTo>
                    <a:pt x="648" y="1232"/>
                  </a:lnTo>
                  <a:lnTo>
                    <a:pt x="678" y="1228"/>
                  </a:lnTo>
                  <a:lnTo>
                    <a:pt x="710" y="1224"/>
                  </a:lnTo>
                  <a:lnTo>
                    <a:pt x="740" y="1220"/>
                  </a:lnTo>
                  <a:lnTo>
                    <a:pt x="770" y="1212"/>
                  </a:lnTo>
                  <a:lnTo>
                    <a:pt x="798" y="1204"/>
                  </a:lnTo>
                  <a:lnTo>
                    <a:pt x="828" y="1194"/>
                  </a:lnTo>
                  <a:lnTo>
                    <a:pt x="856" y="1184"/>
                  </a:lnTo>
                  <a:lnTo>
                    <a:pt x="882" y="1172"/>
                  </a:lnTo>
                  <a:lnTo>
                    <a:pt x="910" y="1158"/>
                  </a:lnTo>
                  <a:lnTo>
                    <a:pt x="936" y="1142"/>
                  </a:lnTo>
                  <a:lnTo>
                    <a:pt x="960" y="1126"/>
                  </a:lnTo>
                  <a:lnTo>
                    <a:pt x="984" y="1110"/>
                  </a:lnTo>
                  <a:lnTo>
                    <a:pt x="1008" y="1092"/>
                  </a:lnTo>
                  <a:lnTo>
                    <a:pt x="1030" y="1072"/>
                  </a:lnTo>
                  <a:lnTo>
                    <a:pt x="1052" y="1052"/>
                  </a:lnTo>
                  <a:lnTo>
                    <a:pt x="1072" y="1030"/>
                  </a:lnTo>
                  <a:lnTo>
                    <a:pt x="1092" y="1008"/>
                  </a:lnTo>
                  <a:lnTo>
                    <a:pt x="1110" y="984"/>
                  </a:lnTo>
                  <a:lnTo>
                    <a:pt x="1126" y="960"/>
                  </a:lnTo>
                  <a:lnTo>
                    <a:pt x="1142" y="936"/>
                  </a:lnTo>
                  <a:lnTo>
                    <a:pt x="1158" y="910"/>
                  </a:lnTo>
                  <a:lnTo>
                    <a:pt x="1172" y="882"/>
                  </a:lnTo>
                  <a:lnTo>
                    <a:pt x="1184" y="856"/>
                  </a:lnTo>
                  <a:lnTo>
                    <a:pt x="1194" y="828"/>
                  </a:lnTo>
                  <a:lnTo>
                    <a:pt x="1204" y="798"/>
                  </a:lnTo>
                  <a:lnTo>
                    <a:pt x="1212" y="770"/>
                  </a:lnTo>
                  <a:lnTo>
                    <a:pt x="1220" y="740"/>
                  </a:lnTo>
                  <a:lnTo>
                    <a:pt x="1224" y="710"/>
                  </a:lnTo>
                  <a:lnTo>
                    <a:pt x="1228" y="678"/>
                  </a:lnTo>
                  <a:lnTo>
                    <a:pt x="1232" y="648"/>
                  </a:lnTo>
                  <a:lnTo>
                    <a:pt x="1232" y="616"/>
                  </a:lnTo>
                  <a:lnTo>
                    <a:pt x="1232" y="616"/>
                  </a:lnTo>
                  <a:lnTo>
                    <a:pt x="1232" y="584"/>
                  </a:lnTo>
                  <a:lnTo>
                    <a:pt x="1228" y="554"/>
                  </a:lnTo>
                  <a:lnTo>
                    <a:pt x="1224" y="522"/>
                  </a:lnTo>
                  <a:lnTo>
                    <a:pt x="1220" y="492"/>
                  </a:lnTo>
                  <a:lnTo>
                    <a:pt x="1212" y="462"/>
                  </a:lnTo>
                  <a:lnTo>
                    <a:pt x="1204" y="434"/>
                  </a:lnTo>
                  <a:lnTo>
                    <a:pt x="1194" y="404"/>
                  </a:lnTo>
                  <a:lnTo>
                    <a:pt x="1184" y="376"/>
                  </a:lnTo>
                  <a:lnTo>
                    <a:pt x="1172" y="350"/>
                  </a:lnTo>
                  <a:lnTo>
                    <a:pt x="1158" y="322"/>
                  </a:lnTo>
                  <a:lnTo>
                    <a:pt x="1142" y="296"/>
                  </a:lnTo>
                  <a:lnTo>
                    <a:pt x="1126" y="272"/>
                  </a:lnTo>
                  <a:lnTo>
                    <a:pt x="1110" y="248"/>
                  </a:lnTo>
                  <a:lnTo>
                    <a:pt x="1092" y="224"/>
                  </a:lnTo>
                  <a:lnTo>
                    <a:pt x="1072" y="202"/>
                  </a:lnTo>
                  <a:lnTo>
                    <a:pt x="1052" y="180"/>
                  </a:lnTo>
                  <a:lnTo>
                    <a:pt x="1030" y="160"/>
                  </a:lnTo>
                  <a:lnTo>
                    <a:pt x="1008" y="140"/>
                  </a:lnTo>
                  <a:lnTo>
                    <a:pt x="984" y="122"/>
                  </a:lnTo>
                  <a:lnTo>
                    <a:pt x="960" y="106"/>
                  </a:lnTo>
                  <a:lnTo>
                    <a:pt x="936" y="90"/>
                  </a:lnTo>
                  <a:lnTo>
                    <a:pt x="910" y="74"/>
                  </a:lnTo>
                  <a:lnTo>
                    <a:pt x="882" y="60"/>
                  </a:lnTo>
                  <a:lnTo>
                    <a:pt x="856" y="48"/>
                  </a:lnTo>
                  <a:lnTo>
                    <a:pt x="828" y="38"/>
                  </a:lnTo>
                  <a:lnTo>
                    <a:pt x="798" y="28"/>
                  </a:lnTo>
                  <a:lnTo>
                    <a:pt x="770" y="20"/>
                  </a:lnTo>
                  <a:lnTo>
                    <a:pt x="740" y="12"/>
                  </a:lnTo>
                  <a:lnTo>
                    <a:pt x="710" y="8"/>
                  </a:lnTo>
                  <a:lnTo>
                    <a:pt x="678" y="4"/>
                  </a:lnTo>
                  <a:lnTo>
                    <a:pt x="648" y="0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584" y="0"/>
                  </a:lnTo>
                  <a:lnTo>
                    <a:pt x="554" y="4"/>
                  </a:lnTo>
                  <a:lnTo>
                    <a:pt x="522" y="8"/>
                  </a:lnTo>
                  <a:lnTo>
                    <a:pt x="492" y="12"/>
                  </a:lnTo>
                  <a:lnTo>
                    <a:pt x="462" y="20"/>
                  </a:lnTo>
                  <a:lnTo>
                    <a:pt x="434" y="28"/>
                  </a:lnTo>
                  <a:lnTo>
                    <a:pt x="404" y="38"/>
                  </a:lnTo>
                  <a:lnTo>
                    <a:pt x="376" y="48"/>
                  </a:lnTo>
                  <a:lnTo>
                    <a:pt x="350" y="60"/>
                  </a:lnTo>
                  <a:lnTo>
                    <a:pt x="322" y="74"/>
                  </a:lnTo>
                  <a:lnTo>
                    <a:pt x="296" y="90"/>
                  </a:lnTo>
                  <a:lnTo>
                    <a:pt x="272" y="106"/>
                  </a:lnTo>
                  <a:lnTo>
                    <a:pt x="248" y="122"/>
                  </a:lnTo>
                  <a:lnTo>
                    <a:pt x="224" y="140"/>
                  </a:lnTo>
                  <a:lnTo>
                    <a:pt x="202" y="160"/>
                  </a:lnTo>
                  <a:lnTo>
                    <a:pt x="180" y="180"/>
                  </a:lnTo>
                  <a:lnTo>
                    <a:pt x="160" y="202"/>
                  </a:lnTo>
                  <a:lnTo>
                    <a:pt x="140" y="224"/>
                  </a:lnTo>
                  <a:lnTo>
                    <a:pt x="122" y="248"/>
                  </a:lnTo>
                  <a:lnTo>
                    <a:pt x="106" y="272"/>
                  </a:lnTo>
                  <a:lnTo>
                    <a:pt x="90" y="296"/>
                  </a:lnTo>
                  <a:lnTo>
                    <a:pt x="74" y="322"/>
                  </a:lnTo>
                  <a:lnTo>
                    <a:pt x="60" y="350"/>
                  </a:lnTo>
                  <a:lnTo>
                    <a:pt x="48" y="376"/>
                  </a:lnTo>
                  <a:lnTo>
                    <a:pt x="38" y="404"/>
                  </a:lnTo>
                  <a:lnTo>
                    <a:pt x="28" y="434"/>
                  </a:lnTo>
                  <a:lnTo>
                    <a:pt x="20" y="462"/>
                  </a:lnTo>
                  <a:lnTo>
                    <a:pt x="12" y="492"/>
                  </a:lnTo>
                  <a:lnTo>
                    <a:pt x="8" y="522"/>
                  </a:lnTo>
                  <a:lnTo>
                    <a:pt x="4" y="554"/>
                  </a:lnTo>
                  <a:lnTo>
                    <a:pt x="0" y="584"/>
                  </a:lnTo>
                  <a:lnTo>
                    <a:pt x="0" y="616"/>
                  </a:lnTo>
                  <a:lnTo>
                    <a:pt x="0" y="616"/>
                  </a:lnTo>
                  <a:close/>
                  <a:moveTo>
                    <a:pt x="80" y="616"/>
                  </a:moveTo>
                  <a:lnTo>
                    <a:pt x="80" y="616"/>
                  </a:lnTo>
                  <a:lnTo>
                    <a:pt x="80" y="588"/>
                  </a:lnTo>
                  <a:lnTo>
                    <a:pt x="82" y="562"/>
                  </a:lnTo>
                  <a:lnTo>
                    <a:pt x="86" y="534"/>
                  </a:lnTo>
                  <a:lnTo>
                    <a:pt x="90" y="508"/>
                  </a:lnTo>
                  <a:lnTo>
                    <a:pt x="96" y="482"/>
                  </a:lnTo>
                  <a:lnTo>
                    <a:pt x="104" y="456"/>
                  </a:lnTo>
                  <a:lnTo>
                    <a:pt x="112" y="432"/>
                  </a:lnTo>
                  <a:lnTo>
                    <a:pt x="122" y="408"/>
                  </a:lnTo>
                  <a:lnTo>
                    <a:pt x="132" y="384"/>
                  </a:lnTo>
                  <a:lnTo>
                    <a:pt x="144" y="360"/>
                  </a:lnTo>
                  <a:lnTo>
                    <a:pt x="158" y="338"/>
                  </a:lnTo>
                  <a:lnTo>
                    <a:pt x="172" y="316"/>
                  </a:lnTo>
                  <a:lnTo>
                    <a:pt x="186" y="296"/>
                  </a:lnTo>
                  <a:lnTo>
                    <a:pt x="202" y="276"/>
                  </a:lnTo>
                  <a:lnTo>
                    <a:pt x="220" y="256"/>
                  </a:lnTo>
                  <a:lnTo>
                    <a:pt x="238" y="238"/>
                  </a:lnTo>
                  <a:lnTo>
                    <a:pt x="256" y="220"/>
                  </a:lnTo>
                  <a:lnTo>
                    <a:pt x="276" y="202"/>
                  </a:lnTo>
                  <a:lnTo>
                    <a:pt x="296" y="186"/>
                  </a:lnTo>
                  <a:lnTo>
                    <a:pt x="316" y="172"/>
                  </a:lnTo>
                  <a:lnTo>
                    <a:pt x="338" y="158"/>
                  </a:lnTo>
                  <a:lnTo>
                    <a:pt x="360" y="144"/>
                  </a:lnTo>
                  <a:lnTo>
                    <a:pt x="384" y="132"/>
                  </a:lnTo>
                  <a:lnTo>
                    <a:pt x="408" y="122"/>
                  </a:lnTo>
                  <a:lnTo>
                    <a:pt x="432" y="112"/>
                  </a:lnTo>
                  <a:lnTo>
                    <a:pt x="456" y="104"/>
                  </a:lnTo>
                  <a:lnTo>
                    <a:pt x="482" y="96"/>
                  </a:lnTo>
                  <a:lnTo>
                    <a:pt x="508" y="90"/>
                  </a:lnTo>
                  <a:lnTo>
                    <a:pt x="534" y="86"/>
                  </a:lnTo>
                  <a:lnTo>
                    <a:pt x="562" y="82"/>
                  </a:lnTo>
                  <a:lnTo>
                    <a:pt x="588" y="80"/>
                  </a:lnTo>
                  <a:lnTo>
                    <a:pt x="616" y="80"/>
                  </a:lnTo>
                  <a:lnTo>
                    <a:pt x="616" y="80"/>
                  </a:lnTo>
                  <a:lnTo>
                    <a:pt x="644" y="80"/>
                  </a:lnTo>
                  <a:lnTo>
                    <a:pt x="670" y="82"/>
                  </a:lnTo>
                  <a:lnTo>
                    <a:pt x="698" y="86"/>
                  </a:lnTo>
                  <a:lnTo>
                    <a:pt x="724" y="90"/>
                  </a:lnTo>
                  <a:lnTo>
                    <a:pt x="750" y="96"/>
                  </a:lnTo>
                  <a:lnTo>
                    <a:pt x="776" y="104"/>
                  </a:lnTo>
                  <a:lnTo>
                    <a:pt x="800" y="112"/>
                  </a:lnTo>
                  <a:lnTo>
                    <a:pt x="824" y="122"/>
                  </a:lnTo>
                  <a:lnTo>
                    <a:pt x="848" y="132"/>
                  </a:lnTo>
                  <a:lnTo>
                    <a:pt x="872" y="144"/>
                  </a:lnTo>
                  <a:lnTo>
                    <a:pt x="894" y="158"/>
                  </a:lnTo>
                  <a:lnTo>
                    <a:pt x="916" y="172"/>
                  </a:lnTo>
                  <a:lnTo>
                    <a:pt x="936" y="186"/>
                  </a:lnTo>
                  <a:lnTo>
                    <a:pt x="956" y="202"/>
                  </a:lnTo>
                  <a:lnTo>
                    <a:pt x="976" y="220"/>
                  </a:lnTo>
                  <a:lnTo>
                    <a:pt x="994" y="238"/>
                  </a:lnTo>
                  <a:lnTo>
                    <a:pt x="1012" y="256"/>
                  </a:lnTo>
                  <a:lnTo>
                    <a:pt x="1030" y="276"/>
                  </a:lnTo>
                  <a:lnTo>
                    <a:pt x="1046" y="296"/>
                  </a:lnTo>
                  <a:lnTo>
                    <a:pt x="1060" y="316"/>
                  </a:lnTo>
                  <a:lnTo>
                    <a:pt x="1074" y="338"/>
                  </a:lnTo>
                  <a:lnTo>
                    <a:pt x="1088" y="360"/>
                  </a:lnTo>
                  <a:lnTo>
                    <a:pt x="1100" y="384"/>
                  </a:lnTo>
                  <a:lnTo>
                    <a:pt x="1110" y="408"/>
                  </a:lnTo>
                  <a:lnTo>
                    <a:pt x="1120" y="432"/>
                  </a:lnTo>
                  <a:lnTo>
                    <a:pt x="1128" y="456"/>
                  </a:lnTo>
                  <a:lnTo>
                    <a:pt x="1136" y="482"/>
                  </a:lnTo>
                  <a:lnTo>
                    <a:pt x="1142" y="508"/>
                  </a:lnTo>
                  <a:lnTo>
                    <a:pt x="1146" y="534"/>
                  </a:lnTo>
                  <a:lnTo>
                    <a:pt x="1150" y="562"/>
                  </a:lnTo>
                  <a:lnTo>
                    <a:pt x="1152" y="588"/>
                  </a:lnTo>
                  <a:lnTo>
                    <a:pt x="1152" y="616"/>
                  </a:lnTo>
                  <a:lnTo>
                    <a:pt x="1152" y="616"/>
                  </a:lnTo>
                  <a:lnTo>
                    <a:pt x="1152" y="644"/>
                  </a:lnTo>
                  <a:lnTo>
                    <a:pt x="1150" y="670"/>
                  </a:lnTo>
                  <a:lnTo>
                    <a:pt x="1146" y="698"/>
                  </a:lnTo>
                  <a:lnTo>
                    <a:pt x="1142" y="724"/>
                  </a:lnTo>
                  <a:lnTo>
                    <a:pt x="1136" y="750"/>
                  </a:lnTo>
                  <a:lnTo>
                    <a:pt x="1128" y="776"/>
                  </a:lnTo>
                  <a:lnTo>
                    <a:pt x="1120" y="800"/>
                  </a:lnTo>
                  <a:lnTo>
                    <a:pt x="1110" y="824"/>
                  </a:lnTo>
                  <a:lnTo>
                    <a:pt x="1100" y="848"/>
                  </a:lnTo>
                  <a:lnTo>
                    <a:pt x="1088" y="872"/>
                  </a:lnTo>
                  <a:lnTo>
                    <a:pt x="1074" y="894"/>
                  </a:lnTo>
                  <a:lnTo>
                    <a:pt x="1060" y="916"/>
                  </a:lnTo>
                  <a:lnTo>
                    <a:pt x="1046" y="936"/>
                  </a:lnTo>
                  <a:lnTo>
                    <a:pt x="1030" y="956"/>
                  </a:lnTo>
                  <a:lnTo>
                    <a:pt x="1012" y="976"/>
                  </a:lnTo>
                  <a:lnTo>
                    <a:pt x="994" y="994"/>
                  </a:lnTo>
                  <a:lnTo>
                    <a:pt x="976" y="1012"/>
                  </a:lnTo>
                  <a:lnTo>
                    <a:pt x="956" y="1030"/>
                  </a:lnTo>
                  <a:lnTo>
                    <a:pt x="936" y="1046"/>
                  </a:lnTo>
                  <a:lnTo>
                    <a:pt x="916" y="1060"/>
                  </a:lnTo>
                  <a:lnTo>
                    <a:pt x="894" y="1074"/>
                  </a:lnTo>
                  <a:lnTo>
                    <a:pt x="872" y="1088"/>
                  </a:lnTo>
                  <a:lnTo>
                    <a:pt x="848" y="1100"/>
                  </a:lnTo>
                  <a:lnTo>
                    <a:pt x="824" y="1110"/>
                  </a:lnTo>
                  <a:lnTo>
                    <a:pt x="800" y="1120"/>
                  </a:lnTo>
                  <a:lnTo>
                    <a:pt x="776" y="1128"/>
                  </a:lnTo>
                  <a:lnTo>
                    <a:pt x="750" y="1136"/>
                  </a:lnTo>
                  <a:lnTo>
                    <a:pt x="724" y="1142"/>
                  </a:lnTo>
                  <a:lnTo>
                    <a:pt x="698" y="1146"/>
                  </a:lnTo>
                  <a:lnTo>
                    <a:pt x="670" y="1150"/>
                  </a:lnTo>
                  <a:lnTo>
                    <a:pt x="644" y="1152"/>
                  </a:lnTo>
                  <a:lnTo>
                    <a:pt x="616" y="1152"/>
                  </a:lnTo>
                  <a:lnTo>
                    <a:pt x="616" y="1152"/>
                  </a:lnTo>
                  <a:lnTo>
                    <a:pt x="588" y="1152"/>
                  </a:lnTo>
                  <a:lnTo>
                    <a:pt x="562" y="1150"/>
                  </a:lnTo>
                  <a:lnTo>
                    <a:pt x="534" y="1146"/>
                  </a:lnTo>
                  <a:lnTo>
                    <a:pt x="508" y="1142"/>
                  </a:lnTo>
                  <a:lnTo>
                    <a:pt x="482" y="1136"/>
                  </a:lnTo>
                  <a:lnTo>
                    <a:pt x="456" y="1128"/>
                  </a:lnTo>
                  <a:lnTo>
                    <a:pt x="432" y="1120"/>
                  </a:lnTo>
                  <a:lnTo>
                    <a:pt x="408" y="1110"/>
                  </a:lnTo>
                  <a:lnTo>
                    <a:pt x="384" y="1100"/>
                  </a:lnTo>
                  <a:lnTo>
                    <a:pt x="360" y="1088"/>
                  </a:lnTo>
                  <a:lnTo>
                    <a:pt x="338" y="1074"/>
                  </a:lnTo>
                  <a:lnTo>
                    <a:pt x="316" y="1060"/>
                  </a:lnTo>
                  <a:lnTo>
                    <a:pt x="296" y="1046"/>
                  </a:lnTo>
                  <a:lnTo>
                    <a:pt x="276" y="1030"/>
                  </a:lnTo>
                  <a:lnTo>
                    <a:pt x="256" y="1012"/>
                  </a:lnTo>
                  <a:lnTo>
                    <a:pt x="238" y="994"/>
                  </a:lnTo>
                  <a:lnTo>
                    <a:pt x="220" y="976"/>
                  </a:lnTo>
                  <a:lnTo>
                    <a:pt x="202" y="956"/>
                  </a:lnTo>
                  <a:lnTo>
                    <a:pt x="186" y="936"/>
                  </a:lnTo>
                  <a:lnTo>
                    <a:pt x="172" y="916"/>
                  </a:lnTo>
                  <a:lnTo>
                    <a:pt x="158" y="894"/>
                  </a:lnTo>
                  <a:lnTo>
                    <a:pt x="144" y="872"/>
                  </a:lnTo>
                  <a:lnTo>
                    <a:pt x="132" y="848"/>
                  </a:lnTo>
                  <a:lnTo>
                    <a:pt x="122" y="824"/>
                  </a:lnTo>
                  <a:lnTo>
                    <a:pt x="112" y="800"/>
                  </a:lnTo>
                  <a:lnTo>
                    <a:pt x="104" y="776"/>
                  </a:lnTo>
                  <a:lnTo>
                    <a:pt x="96" y="750"/>
                  </a:lnTo>
                  <a:lnTo>
                    <a:pt x="90" y="724"/>
                  </a:lnTo>
                  <a:lnTo>
                    <a:pt x="86" y="698"/>
                  </a:lnTo>
                  <a:lnTo>
                    <a:pt x="82" y="670"/>
                  </a:lnTo>
                  <a:lnTo>
                    <a:pt x="80" y="644"/>
                  </a:lnTo>
                  <a:lnTo>
                    <a:pt x="80" y="616"/>
                  </a:lnTo>
                  <a:lnTo>
                    <a:pt x="80" y="6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9" name="Line 42"/>
          <p:cNvSpPr>
            <a:spLocks noChangeShapeType="1"/>
          </p:cNvSpPr>
          <p:nvPr/>
        </p:nvSpPr>
        <p:spPr bwMode="auto">
          <a:xfrm>
            <a:off x="2290922" y="2491669"/>
            <a:ext cx="6471" cy="1468529"/>
          </a:xfrm>
          <a:prstGeom prst="line">
            <a:avLst/>
          </a:prstGeom>
          <a:noFill/>
          <a:ln w="31750" cap="rnd">
            <a:solidFill>
              <a:srgbClr val="9E9E9E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AutoShape 33"/>
          <p:cNvSpPr>
            <a:spLocks noChangeArrowheads="1"/>
          </p:cNvSpPr>
          <p:nvPr/>
        </p:nvSpPr>
        <p:spPr bwMode="auto">
          <a:xfrm>
            <a:off x="290509" y="1886823"/>
            <a:ext cx="8272466" cy="764458"/>
          </a:xfrm>
          <a:prstGeom prst="rightArrow">
            <a:avLst>
              <a:gd name="adj1" fmla="val 55046"/>
              <a:gd name="adj2" fmla="val 102674"/>
            </a:avLst>
          </a:prstGeom>
          <a:gradFill rotWithShape="1">
            <a:gsLst>
              <a:gs pos="0">
                <a:srgbClr val="004BFF"/>
              </a:gs>
              <a:gs pos="100000">
                <a:srgbClr val="00C8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5069988" y="2125819"/>
            <a:ext cx="6655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rial Black" pitchFamily="34" charset="0"/>
              </a:rPr>
              <a:t>2019</a:t>
            </a:r>
            <a:endParaRPr lang="en-US" altLang="ko-KR" sz="1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927370" y="3479383"/>
            <a:ext cx="3091673" cy="400110"/>
          </a:xfrm>
          <a:prstGeom prst="rect">
            <a:avLst/>
          </a:prstGeom>
          <a:noFill/>
          <a:ln w="317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399FF"/>
                </a:solidFill>
                <a:latin typeface="Arial Black" pitchFamily="34" charset="0"/>
              </a:rPr>
              <a:t>Infrastructure</a:t>
            </a:r>
            <a:endParaRPr lang="en-US" altLang="ko-KR" sz="1200" dirty="0">
              <a:solidFill>
                <a:srgbClr val="3399FF"/>
              </a:solidFill>
              <a:latin typeface="Arial" charset="0"/>
            </a:endParaRPr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857391" y="2116294"/>
            <a:ext cx="6655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rial Black" pitchFamily="34" charset="0"/>
              </a:rPr>
              <a:t>2013</a:t>
            </a:r>
            <a:endParaRPr lang="en-US" altLang="ko-KR" sz="1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6440826" y="4747405"/>
            <a:ext cx="2175566" cy="461665"/>
          </a:xfrm>
          <a:prstGeom prst="rect">
            <a:avLst/>
          </a:prstGeom>
          <a:noFill/>
          <a:ln w="317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0B0F0"/>
                </a:solidFill>
                <a:latin typeface="Arial Black" pitchFamily="34" charset="0"/>
              </a:rPr>
              <a:t>Operation</a:t>
            </a:r>
            <a:endParaRPr lang="en-US" altLang="ko-KR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58" name="Text Box 48"/>
          <p:cNvSpPr txBox="1">
            <a:spLocks noChangeArrowheads="1"/>
          </p:cNvSpPr>
          <p:nvPr/>
        </p:nvSpPr>
        <p:spPr bwMode="auto">
          <a:xfrm>
            <a:off x="1213242" y="4906291"/>
            <a:ext cx="6316293" cy="584775"/>
          </a:xfrm>
          <a:prstGeom prst="rect">
            <a:avLst/>
          </a:prstGeom>
          <a:noFill/>
          <a:ln w="317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/>
                </a:solidFill>
                <a:latin typeface="Arial" charset="0"/>
              </a:rPr>
              <a:t> Architecture of SMART-</a:t>
            </a:r>
            <a:r>
              <a:rPr lang="en-US" altLang="ko-KR" sz="1600" dirty="0" err="1" smtClean="0">
                <a:solidFill>
                  <a:schemeClr val="accent2"/>
                </a:solidFill>
                <a:latin typeface="Arial" charset="0"/>
              </a:rPr>
              <a:t>Nav</a:t>
            </a:r>
            <a:endParaRPr lang="en-US" altLang="ko-KR" sz="1600" dirty="0" smtClean="0">
              <a:solidFill>
                <a:schemeClr val="accent2"/>
              </a:solidFill>
              <a:latin typeface="Arial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/>
                </a:solidFill>
                <a:latin typeface="Arial" charset="0"/>
              </a:rPr>
              <a:t> Organizing Governance</a:t>
            </a:r>
            <a:endParaRPr lang="en-US" altLang="ko-KR" sz="16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" name="Line 42"/>
          <p:cNvSpPr>
            <a:spLocks noChangeShapeType="1"/>
          </p:cNvSpPr>
          <p:nvPr/>
        </p:nvSpPr>
        <p:spPr bwMode="auto">
          <a:xfrm>
            <a:off x="1212989" y="2506320"/>
            <a:ext cx="0" cy="2232248"/>
          </a:xfrm>
          <a:prstGeom prst="line">
            <a:avLst/>
          </a:prstGeom>
          <a:noFill/>
          <a:ln w="31750" cap="rnd">
            <a:solidFill>
              <a:srgbClr val="9E9E9E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Text Box 49"/>
          <p:cNvSpPr txBox="1">
            <a:spLocks noChangeArrowheads="1"/>
          </p:cNvSpPr>
          <p:nvPr/>
        </p:nvSpPr>
        <p:spPr bwMode="auto">
          <a:xfrm>
            <a:off x="933146" y="4604077"/>
            <a:ext cx="3269747" cy="400110"/>
          </a:xfrm>
          <a:prstGeom prst="rect">
            <a:avLst/>
          </a:prstGeom>
          <a:noFill/>
          <a:ln w="317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2"/>
                </a:solidFill>
                <a:latin typeface="Arial Black" pitchFamily="34" charset="0"/>
              </a:rPr>
              <a:t>Conceptual design</a:t>
            </a:r>
            <a:endParaRPr lang="en-US" altLang="ko-KR" sz="12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92" name="Text Box 48"/>
          <p:cNvSpPr txBox="1">
            <a:spLocks noChangeArrowheads="1"/>
          </p:cNvSpPr>
          <p:nvPr/>
        </p:nvSpPr>
        <p:spPr bwMode="auto">
          <a:xfrm>
            <a:off x="2268818" y="3019901"/>
            <a:ext cx="6316293" cy="338554"/>
          </a:xfrm>
          <a:prstGeom prst="rect">
            <a:avLst/>
          </a:prstGeom>
          <a:noFill/>
          <a:ln w="317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200399"/>
                </a:solidFill>
                <a:latin typeface="Arial" charset="0"/>
              </a:rPr>
              <a:t> Developing relevant core Tech. &amp; Services</a:t>
            </a:r>
            <a:endParaRPr lang="en-US" altLang="ko-KR" sz="1600" dirty="0">
              <a:solidFill>
                <a:srgbClr val="200399"/>
              </a:solidFill>
              <a:latin typeface="Arial" charset="0"/>
            </a:endParaRPr>
          </a:p>
        </p:txBody>
      </p:sp>
      <p:sp>
        <p:nvSpPr>
          <p:cNvPr id="93" name="Text Box 35"/>
          <p:cNvSpPr txBox="1">
            <a:spLocks noChangeArrowheads="1"/>
          </p:cNvSpPr>
          <p:nvPr/>
        </p:nvSpPr>
        <p:spPr bwMode="auto">
          <a:xfrm>
            <a:off x="1985458" y="2112253"/>
            <a:ext cx="6655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rial Black" pitchFamily="34" charset="0"/>
              </a:rPr>
              <a:t>2016</a:t>
            </a:r>
            <a:endParaRPr lang="en-US" altLang="ko-KR" sz="1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auto">
          <a:xfrm>
            <a:off x="6283905" y="2112253"/>
            <a:ext cx="6655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rial Black" pitchFamily="34" charset="0"/>
              </a:rPr>
              <a:t>2020</a:t>
            </a:r>
            <a:endParaRPr lang="en-US" altLang="ko-KR" sz="14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3438525" y="3905250"/>
            <a:ext cx="3143250" cy="28576"/>
          </a:xfrm>
          <a:prstGeom prst="straightConnector1">
            <a:avLst/>
          </a:prstGeom>
          <a:ln w="38100">
            <a:solidFill>
              <a:srgbClr val="1990F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49"/>
          <p:cNvSpPr txBox="1">
            <a:spLocks noChangeArrowheads="1"/>
          </p:cNvSpPr>
          <p:nvPr/>
        </p:nvSpPr>
        <p:spPr bwMode="auto">
          <a:xfrm>
            <a:off x="2313118" y="2525008"/>
            <a:ext cx="1449257" cy="461665"/>
          </a:xfrm>
          <a:prstGeom prst="rect">
            <a:avLst/>
          </a:prstGeom>
          <a:noFill/>
          <a:ln w="317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0000FF"/>
                </a:solidFill>
                <a:latin typeface="Arial Black" pitchFamily="34" charset="0"/>
              </a:rPr>
              <a:t>R&amp;D</a:t>
            </a:r>
            <a:endParaRPr lang="en-US" altLang="ko-KR" sz="1400" dirty="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2294331" y="3019425"/>
            <a:ext cx="4296969" cy="15685"/>
          </a:xfrm>
          <a:prstGeom prst="straightConnector1">
            <a:avLst/>
          </a:prstGeom>
          <a:ln w="38100">
            <a:solidFill>
              <a:srgbClr val="0505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Line 42"/>
          <p:cNvSpPr>
            <a:spLocks noChangeShapeType="1"/>
          </p:cNvSpPr>
          <p:nvPr/>
        </p:nvSpPr>
        <p:spPr bwMode="auto">
          <a:xfrm flipH="1">
            <a:off x="6567975" y="2498019"/>
            <a:ext cx="2498" cy="3195703"/>
          </a:xfrm>
          <a:prstGeom prst="line">
            <a:avLst/>
          </a:prstGeom>
          <a:noFill/>
          <a:ln w="31750" cap="rnd">
            <a:solidFill>
              <a:srgbClr val="9E9E9E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6589524" y="5303173"/>
            <a:ext cx="2002026" cy="2252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ine 42"/>
          <p:cNvSpPr>
            <a:spLocks noChangeShapeType="1"/>
          </p:cNvSpPr>
          <p:nvPr/>
        </p:nvSpPr>
        <p:spPr bwMode="auto">
          <a:xfrm>
            <a:off x="3399521" y="2510512"/>
            <a:ext cx="0" cy="2016224"/>
          </a:xfrm>
          <a:prstGeom prst="line">
            <a:avLst/>
          </a:prstGeom>
          <a:noFill/>
          <a:ln w="31750" cap="rnd">
            <a:solidFill>
              <a:srgbClr val="9E9E9E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" name="Text Box 35"/>
          <p:cNvSpPr txBox="1">
            <a:spLocks noChangeArrowheads="1"/>
          </p:cNvSpPr>
          <p:nvPr/>
        </p:nvSpPr>
        <p:spPr bwMode="auto">
          <a:xfrm>
            <a:off x="3108346" y="2117706"/>
            <a:ext cx="6655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rial Black" pitchFamily="34" charset="0"/>
              </a:rPr>
              <a:t>2017</a:t>
            </a:r>
            <a:endParaRPr lang="en-US" altLang="ko-KR" sz="1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06971" y="1070730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SMART-Navigation Project Roadmap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Text Box 48"/>
          <p:cNvSpPr txBox="1">
            <a:spLocks noChangeArrowheads="1"/>
          </p:cNvSpPr>
          <p:nvPr/>
        </p:nvSpPr>
        <p:spPr bwMode="auto">
          <a:xfrm>
            <a:off x="3373718" y="3991451"/>
            <a:ext cx="6316293" cy="584775"/>
          </a:xfrm>
          <a:prstGeom prst="rect">
            <a:avLst/>
          </a:prstGeom>
          <a:noFill/>
          <a:ln w="317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Construct the e-Navigation operation system &amp; </a:t>
            </a:r>
          </a:p>
          <a:p>
            <a:pPr algn="l"/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 Maritime Digital Infra(Communication system)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97518" y="1345142"/>
            <a:ext cx="6229350" cy="4412192"/>
            <a:chOff x="857250" y="981075"/>
            <a:chExt cx="7350067" cy="5200650"/>
          </a:xfrm>
        </p:grpSpPr>
        <p:sp>
          <p:nvSpPr>
            <p:cNvPr id="33" name="타원 32"/>
            <p:cNvSpPr/>
            <p:nvPr/>
          </p:nvSpPr>
          <p:spPr>
            <a:xfrm>
              <a:off x="885825" y="5362575"/>
              <a:ext cx="781050" cy="7810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타원 31"/>
            <p:cNvSpPr/>
            <p:nvPr/>
          </p:nvSpPr>
          <p:spPr>
            <a:xfrm>
              <a:off x="876300" y="4276725"/>
              <a:ext cx="781050" cy="7810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타원 30"/>
            <p:cNvSpPr/>
            <p:nvPr/>
          </p:nvSpPr>
          <p:spPr>
            <a:xfrm>
              <a:off x="857250" y="3181350"/>
              <a:ext cx="781050" cy="7810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타원 29"/>
            <p:cNvSpPr/>
            <p:nvPr/>
          </p:nvSpPr>
          <p:spPr>
            <a:xfrm>
              <a:off x="857250" y="2066925"/>
              <a:ext cx="781050" cy="7810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7" name="모서리가 둥근 직사각형 26"/>
            <p:cNvSpPr/>
            <p:nvPr/>
          </p:nvSpPr>
          <p:spPr>
            <a:xfrm rot="16200000">
              <a:off x="4666984" y="2527093"/>
              <a:ext cx="615886" cy="6426677"/>
            </a:xfrm>
            <a:prstGeom prst="roundRect">
              <a:avLst>
                <a:gd name="adj" fmla="val 1713"/>
              </a:avLst>
            </a:prstGeom>
            <a:gradFill flip="none" rotWithShape="1">
              <a:gsLst>
                <a:gs pos="0">
                  <a:srgbClr val="E8E8E8"/>
                </a:gs>
                <a:gs pos="39000">
                  <a:schemeClr val="bg1"/>
                </a:gs>
              </a:gsLst>
              <a:lin ang="2400000" scaled="0"/>
              <a:tileRect/>
            </a:gra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6200000">
              <a:off x="4657463" y="1431718"/>
              <a:ext cx="615886" cy="6426677"/>
            </a:xfrm>
            <a:prstGeom prst="roundRect">
              <a:avLst>
                <a:gd name="adj" fmla="val 1713"/>
              </a:avLst>
            </a:prstGeom>
            <a:gradFill flip="none" rotWithShape="1">
              <a:gsLst>
                <a:gs pos="0">
                  <a:srgbClr val="E8E8E8"/>
                </a:gs>
                <a:gs pos="39000">
                  <a:schemeClr val="bg1"/>
                </a:gs>
              </a:gsLst>
              <a:lin ang="2400000" scaled="0"/>
              <a:tileRect/>
            </a:gra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16200000">
              <a:off x="4666984" y="336343"/>
              <a:ext cx="615886" cy="6426677"/>
            </a:xfrm>
            <a:prstGeom prst="roundRect">
              <a:avLst>
                <a:gd name="adj" fmla="val 1713"/>
              </a:avLst>
            </a:prstGeom>
            <a:gradFill flip="none" rotWithShape="1">
              <a:gsLst>
                <a:gs pos="0">
                  <a:srgbClr val="E8E8E8"/>
                </a:gs>
                <a:gs pos="39000">
                  <a:schemeClr val="bg1"/>
                </a:gs>
              </a:gsLst>
              <a:lin ang="2400000" scaled="0"/>
              <a:tileRect/>
            </a:gra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16200000">
              <a:off x="4676510" y="-816182"/>
              <a:ext cx="615886" cy="6426677"/>
            </a:xfrm>
            <a:prstGeom prst="roundRect">
              <a:avLst>
                <a:gd name="adj" fmla="val 1713"/>
              </a:avLst>
            </a:prstGeom>
            <a:gradFill flip="none" rotWithShape="1">
              <a:gsLst>
                <a:gs pos="0">
                  <a:srgbClr val="E8E8E8"/>
                </a:gs>
                <a:gs pos="39000">
                  <a:schemeClr val="bg1"/>
                </a:gs>
              </a:gsLst>
              <a:lin ang="2400000" scaled="0"/>
              <a:tileRect/>
            </a:gra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7980" y="3498343"/>
              <a:ext cx="5990445" cy="502157"/>
              <a:chOff x="285169" y="1039491"/>
              <a:chExt cx="5990445" cy="502157"/>
            </a:xfrm>
          </p:grpSpPr>
          <p:sp>
            <p:nvSpPr>
              <p:cNvPr id="11" name="제목 1"/>
              <p:cNvSpPr txBox="1">
                <a:spLocks/>
              </p:cNvSpPr>
              <p:nvPr/>
            </p:nvSpPr>
            <p:spPr>
              <a:xfrm>
                <a:off x="285169" y="1039491"/>
                <a:ext cx="842720" cy="50215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baseline="30000" dirty="0" smtClean="0">
                    <a:latin typeface="Myriad Pro Black Cond" pitchFamily="34" charset="0"/>
                  </a:rPr>
                  <a:t>03</a:t>
                </a:r>
                <a:endParaRPr lang="ko-KR" altLang="en-US" baseline="30000" dirty="0">
                  <a:latin typeface="Myriad Pro Black Cond" pitchFamily="34" charset="0"/>
                </a:endParaRPr>
              </a:p>
            </p:txBody>
          </p:sp>
          <p:sp>
            <p:nvSpPr>
              <p:cNvPr id="12" name="제목 1"/>
              <p:cNvSpPr txBox="1">
                <a:spLocks/>
              </p:cNvSpPr>
              <p:nvPr/>
            </p:nvSpPr>
            <p:spPr>
              <a:xfrm>
                <a:off x="1091537" y="1042496"/>
                <a:ext cx="5184077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aseline="30000" dirty="0" smtClean="0">
                    <a:latin typeface="Myriad Pro Black" pitchFamily="34" charset="0"/>
                  </a:rPr>
                  <a:t> </a:t>
                </a:r>
                <a:r>
                  <a:rPr lang="en-US" altLang="ko-KR" sz="2800" baseline="30000" dirty="0" smtClean="0">
                    <a:latin typeface="Arial Black" pitchFamily="34" charset="0"/>
                  </a:rPr>
                  <a:t>Strategy of SMART-Navigation</a:t>
                </a:r>
                <a:endParaRPr lang="ko-KR" altLang="en-US" sz="2800" baseline="30000" dirty="0">
                  <a:latin typeface="Arial Black" pitchFamily="34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928932" y="2347249"/>
              <a:ext cx="4827846" cy="529301"/>
              <a:chOff x="266119" y="542624"/>
              <a:chExt cx="4827846" cy="529301"/>
            </a:xfrm>
          </p:grpSpPr>
          <p:sp>
            <p:nvSpPr>
              <p:cNvPr id="8" name="제목 1"/>
              <p:cNvSpPr txBox="1">
                <a:spLocks/>
              </p:cNvSpPr>
              <p:nvPr/>
            </p:nvSpPr>
            <p:spPr>
              <a:xfrm>
                <a:off x="266119" y="549144"/>
                <a:ext cx="766518" cy="52278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baseline="30000" dirty="0" smtClean="0">
                    <a:latin typeface="Myriad Pro Black Cond" pitchFamily="34" charset="0"/>
                  </a:rPr>
                  <a:t>02</a:t>
                </a:r>
                <a:endParaRPr lang="ko-KR" altLang="en-US" baseline="30000" dirty="0">
                  <a:latin typeface="Myriad Pro Black Cond" pitchFamily="34" charset="0"/>
                </a:endParaRPr>
              </a:p>
            </p:txBody>
          </p:sp>
          <p:sp>
            <p:nvSpPr>
              <p:cNvPr id="9" name="제목 1"/>
              <p:cNvSpPr txBox="1">
                <a:spLocks/>
              </p:cNvSpPr>
              <p:nvPr/>
            </p:nvSpPr>
            <p:spPr>
              <a:xfrm>
                <a:off x="1082013" y="542624"/>
                <a:ext cx="4011952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aseline="30000" dirty="0" smtClean="0">
                    <a:latin typeface="Arial Black" pitchFamily="34" charset="0"/>
                  </a:rPr>
                  <a:t> SMART-Navigation</a:t>
                </a:r>
                <a:endParaRPr lang="en-US" altLang="ko-KR" sz="2800" baseline="30000" dirty="0">
                  <a:latin typeface="Arial Black" pitchFamily="34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67032" y="4579963"/>
              <a:ext cx="4808796" cy="534962"/>
              <a:chOff x="304219" y="1505792"/>
              <a:chExt cx="4808796" cy="534962"/>
            </a:xfrm>
          </p:grpSpPr>
          <p:sp>
            <p:nvSpPr>
              <p:cNvPr id="14" name="제목 1"/>
              <p:cNvSpPr txBox="1">
                <a:spLocks/>
              </p:cNvSpPr>
              <p:nvPr/>
            </p:nvSpPr>
            <p:spPr>
              <a:xfrm>
                <a:off x="304219" y="1512312"/>
                <a:ext cx="909393" cy="5284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baseline="30000" dirty="0" smtClean="0">
                    <a:latin typeface="Myriad Pro Black Cond" pitchFamily="34" charset="0"/>
                  </a:rPr>
                  <a:t>04</a:t>
                </a:r>
                <a:endParaRPr lang="ko-KR" altLang="en-US" baseline="30000" dirty="0">
                  <a:latin typeface="Myriad Pro Black Cond" pitchFamily="34" charset="0"/>
                </a:endParaRPr>
              </a:p>
            </p:txBody>
          </p:sp>
          <p:sp>
            <p:nvSpPr>
              <p:cNvPr id="15" name="제목 1"/>
              <p:cNvSpPr txBox="1">
                <a:spLocks/>
              </p:cNvSpPr>
              <p:nvPr/>
            </p:nvSpPr>
            <p:spPr>
              <a:xfrm>
                <a:off x="1101063" y="1505792"/>
                <a:ext cx="4011952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aseline="30000" dirty="0" smtClean="0">
                    <a:latin typeface="Arial Black" pitchFamily="34" charset="0"/>
                  </a:rPr>
                  <a:t> Roadmap</a:t>
                </a:r>
                <a:endParaRPr lang="en-US" altLang="ko-KR" sz="2800" baseline="30000" dirty="0">
                  <a:latin typeface="Arial Black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957507" y="5678032"/>
              <a:ext cx="6785174" cy="503693"/>
              <a:chOff x="294694" y="1969088"/>
              <a:chExt cx="6785174" cy="503693"/>
            </a:xfrm>
          </p:grpSpPr>
          <p:sp>
            <p:nvSpPr>
              <p:cNvPr id="20" name="제목 1"/>
              <p:cNvSpPr txBox="1">
                <a:spLocks/>
              </p:cNvSpPr>
              <p:nvPr/>
            </p:nvSpPr>
            <p:spPr>
              <a:xfrm>
                <a:off x="294694" y="1975608"/>
                <a:ext cx="937968" cy="49717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baseline="30000" dirty="0" smtClean="0">
                    <a:latin typeface="Myriad Pro Black Cond" pitchFamily="34" charset="0"/>
                  </a:rPr>
                  <a:t>05</a:t>
                </a:r>
                <a:endParaRPr lang="ko-KR" altLang="en-US" baseline="30000" dirty="0">
                  <a:latin typeface="Myriad Pro Black Cond" pitchFamily="34" charset="0"/>
                </a:endParaRPr>
              </a:p>
            </p:txBody>
          </p:sp>
          <p:sp>
            <p:nvSpPr>
              <p:cNvPr id="21" name="제목 1"/>
              <p:cNvSpPr txBox="1">
                <a:spLocks/>
              </p:cNvSpPr>
              <p:nvPr/>
            </p:nvSpPr>
            <p:spPr>
              <a:xfrm>
                <a:off x="1091537" y="1969088"/>
                <a:ext cx="5988331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aseline="30000" dirty="0" smtClean="0">
                    <a:latin typeface="Arial Black" pitchFamily="34" charset="0"/>
                  </a:rPr>
                  <a:t> Benefit of SMART-Navigation</a:t>
                </a:r>
                <a:endParaRPr lang="ko-KR" altLang="en-US" sz="2800" baseline="30000" dirty="0">
                  <a:latin typeface="Arial Black" pitchFamily="34" charset="0"/>
                </a:endParaRPr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866776" y="981075"/>
              <a:ext cx="781050" cy="7810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6200000">
              <a:off x="4686036" y="-1902032"/>
              <a:ext cx="615886" cy="6426677"/>
            </a:xfrm>
            <a:prstGeom prst="roundRect">
              <a:avLst>
                <a:gd name="adj" fmla="val 1713"/>
              </a:avLst>
            </a:prstGeom>
            <a:gradFill flip="none" rotWithShape="1">
              <a:gsLst>
                <a:gs pos="0">
                  <a:srgbClr val="E8E8E8"/>
                </a:gs>
                <a:gs pos="39000">
                  <a:schemeClr val="bg1"/>
                </a:gs>
              </a:gsLst>
              <a:lin ang="2400000" scaled="0"/>
              <a:tileRect/>
            </a:gra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38458" y="1261399"/>
              <a:ext cx="4827846" cy="529301"/>
              <a:chOff x="266119" y="542624"/>
              <a:chExt cx="4827846" cy="529301"/>
            </a:xfrm>
          </p:grpSpPr>
          <p:sp>
            <p:nvSpPr>
              <p:cNvPr id="29" name="제목 1"/>
              <p:cNvSpPr txBox="1">
                <a:spLocks/>
              </p:cNvSpPr>
              <p:nvPr/>
            </p:nvSpPr>
            <p:spPr>
              <a:xfrm>
                <a:off x="266119" y="549144"/>
                <a:ext cx="766518" cy="52278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baseline="30000" dirty="0" smtClean="0">
                    <a:latin typeface="Myriad Pro Black Cond" pitchFamily="34" charset="0"/>
                  </a:rPr>
                  <a:t>01</a:t>
                </a:r>
                <a:endParaRPr lang="ko-KR" altLang="en-US" baseline="30000" dirty="0">
                  <a:latin typeface="Myriad Pro Black Cond" pitchFamily="34" charset="0"/>
                </a:endParaRPr>
              </a:p>
            </p:txBody>
          </p:sp>
          <p:sp>
            <p:nvSpPr>
              <p:cNvPr id="34" name="제목 1"/>
              <p:cNvSpPr txBox="1">
                <a:spLocks/>
              </p:cNvSpPr>
              <p:nvPr/>
            </p:nvSpPr>
            <p:spPr>
              <a:xfrm>
                <a:off x="1082013" y="542624"/>
                <a:ext cx="4011952" cy="360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aseline="30000" dirty="0" smtClean="0">
                    <a:latin typeface="Arial Black" pitchFamily="34" charset="0"/>
                  </a:rPr>
                  <a:t> e-Navigation</a:t>
                </a:r>
                <a:endParaRPr lang="en-US" altLang="ko-KR" sz="2800" baseline="30000" dirty="0">
                  <a:latin typeface="Arial Black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11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모서리가 둥근 직사각형 109"/>
          <p:cNvSpPr/>
          <p:nvPr/>
        </p:nvSpPr>
        <p:spPr>
          <a:xfrm rot="16200000">
            <a:off x="3350466" y="-1941660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"/>
          <p:cNvGrpSpPr/>
          <p:nvPr/>
        </p:nvGrpSpPr>
        <p:grpSpPr>
          <a:xfrm>
            <a:off x="313743" y="320544"/>
            <a:ext cx="7258632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05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n-US" altLang="ko-KR" sz="3600" baseline="30000" dirty="0" smtClean="0">
                <a:latin typeface="Myriad Pro Black" pitchFamily="34" charset="0"/>
              </a:endParaRPr>
            </a:p>
            <a:p>
              <a:pPr algn="l"/>
              <a:endParaRPr lang="en-US" altLang="ko-KR" sz="3600" baseline="30000" dirty="0" smtClean="0">
                <a:latin typeface="Myriad Pro Black" pitchFamily="34" charset="0"/>
              </a:endParaRPr>
            </a:p>
          </p:txBody>
        </p:sp>
      </p:grpSp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857391" y="2116294"/>
            <a:ext cx="59182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2013</a:t>
            </a:r>
            <a:endParaRPr lang="en-US" altLang="ko-KR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06971" y="1070730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SMART-Navigation can achieve…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985065" y="485474"/>
            <a:ext cx="482051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aseline="30000" dirty="0" smtClean="0">
                <a:latin typeface="Myriad Pro Black" pitchFamily="34" charset="0"/>
              </a:rPr>
              <a:t>Benefit of SMART-Navigation</a:t>
            </a:r>
            <a:endParaRPr lang="ko-KR" altLang="en-US" sz="3600" baseline="30000" dirty="0">
              <a:latin typeface="Myriad Pro Black" pitchFamily="34" charset="0"/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-390525" y="1786533"/>
            <a:ext cx="9886949" cy="4328517"/>
            <a:chOff x="13204" y="1484784"/>
            <a:chExt cx="9108000" cy="4530727"/>
          </a:xfrm>
        </p:grpSpPr>
        <p:sp>
          <p:nvSpPr>
            <p:cNvPr id="175" name="타원 174"/>
            <p:cNvSpPr/>
            <p:nvPr/>
          </p:nvSpPr>
          <p:spPr>
            <a:xfrm>
              <a:off x="13204" y="5785690"/>
              <a:ext cx="9108000" cy="229821"/>
            </a:xfrm>
            <a:prstGeom prst="ellipse">
              <a:avLst/>
            </a:prstGeom>
            <a:gradFill flip="none" rotWithShape="1">
              <a:gsLst>
                <a:gs pos="100000">
                  <a:srgbClr val="B0EE00">
                    <a:alpha val="0"/>
                  </a:srgbClr>
                </a:gs>
                <a:gs pos="0">
                  <a:sysClr val="windowText" lastClr="000000">
                    <a:lumMod val="95000"/>
                    <a:lumOff val="5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grpSp>
          <p:nvGrpSpPr>
            <p:cNvPr id="176" name="그룹 78"/>
            <p:cNvGrpSpPr/>
            <p:nvPr/>
          </p:nvGrpSpPr>
          <p:grpSpPr>
            <a:xfrm rot="10800000">
              <a:off x="4589728" y="3713026"/>
              <a:ext cx="3688830" cy="2218695"/>
              <a:chOff x="889707" y="1752311"/>
              <a:chExt cx="3688830" cy="2218695"/>
            </a:xfrm>
          </p:grpSpPr>
          <p:sp>
            <p:nvSpPr>
              <p:cNvPr id="209" name="한쪽 모서리가 둥근 사각형 208"/>
              <p:cNvSpPr/>
              <p:nvPr/>
            </p:nvSpPr>
            <p:spPr>
              <a:xfrm flipH="1">
                <a:off x="889707" y="1752311"/>
                <a:ext cx="3688830" cy="2218695"/>
              </a:xfrm>
              <a:prstGeom prst="round1Rect">
                <a:avLst/>
              </a:prstGeom>
              <a:gradFill flip="none" rotWithShape="1">
                <a:gsLst>
                  <a:gs pos="0">
                    <a:srgbClr val="8BDDD3"/>
                  </a:gs>
                  <a:gs pos="57000">
                    <a:srgbClr val="35A8B1"/>
                  </a:gs>
                  <a:gs pos="100000">
                    <a:srgbClr val="1B4C51"/>
                  </a:gs>
                </a:gsLst>
                <a:lin ang="4800000" scaled="0"/>
                <a:tileRect/>
              </a:gradFill>
              <a:ln w="3175" cap="flat" cmpd="sng" algn="ctr">
                <a:noFill/>
                <a:prstDash val="solid"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0" cap="none" spc="0" normalizeH="0" baseline="0" noProof="0" err="1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맑은 고딕"/>
                  </a:rPr>
                  <a:t>ㄹ</a:t>
                </a:r>
                <a:r>
                  <a:rPr kumimoji="0" lang="en-US" altLang="ko-KR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맑은 고딕"/>
                  </a:rPr>
                  <a:t>\</a:t>
                </a: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맑은 고딕"/>
                </a:endParaRPr>
              </a:p>
            </p:txBody>
          </p:sp>
          <p:sp>
            <p:nvSpPr>
              <p:cNvPr id="210" name="한쪽 모서리가 둥근 사각형 209"/>
              <p:cNvSpPr/>
              <p:nvPr/>
            </p:nvSpPr>
            <p:spPr>
              <a:xfrm flipH="1">
                <a:off x="1031352" y="1880748"/>
                <a:ext cx="3399589" cy="1957534"/>
              </a:xfrm>
              <a:prstGeom prst="round1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254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맑은 고딕"/>
                </a:endParaRPr>
              </a:p>
            </p:txBody>
          </p:sp>
        </p:grpSp>
        <p:grpSp>
          <p:nvGrpSpPr>
            <p:cNvPr id="177" name="그룹 78"/>
            <p:cNvGrpSpPr/>
            <p:nvPr/>
          </p:nvGrpSpPr>
          <p:grpSpPr>
            <a:xfrm>
              <a:off x="889707" y="1484784"/>
              <a:ext cx="3688830" cy="2218695"/>
              <a:chOff x="889707" y="1752311"/>
              <a:chExt cx="3688830" cy="2218695"/>
            </a:xfrm>
          </p:grpSpPr>
          <p:sp>
            <p:nvSpPr>
              <p:cNvPr id="207" name="한쪽 모서리가 둥근 사각형 206"/>
              <p:cNvSpPr/>
              <p:nvPr/>
            </p:nvSpPr>
            <p:spPr>
              <a:xfrm flipH="1">
                <a:off x="889707" y="1752311"/>
                <a:ext cx="3688830" cy="2218695"/>
              </a:xfrm>
              <a:prstGeom prst="round1Rect">
                <a:avLst/>
              </a:prstGeom>
              <a:gradFill flip="none" rotWithShape="1">
                <a:gsLst>
                  <a:gs pos="0">
                    <a:srgbClr val="8BDDD3"/>
                  </a:gs>
                  <a:gs pos="57000">
                    <a:srgbClr val="35A8B1"/>
                  </a:gs>
                  <a:gs pos="100000">
                    <a:srgbClr val="1B4C51"/>
                  </a:gs>
                </a:gsLst>
                <a:lin ang="4800000" scaled="0"/>
                <a:tileRect/>
              </a:gradFill>
              <a:ln w="3175" cap="flat" cmpd="sng" algn="ctr">
                <a:noFill/>
                <a:prstDash val="solid"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0" cap="none" spc="0" normalizeH="0" baseline="0" noProof="0" err="1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맑은 고딕"/>
                  </a:rPr>
                  <a:t>ㄹ</a:t>
                </a:r>
                <a:r>
                  <a:rPr kumimoji="0" lang="en-US" altLang="ko-KR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맑은 고딕"/>
                  </a:rPr>
                  <a:t>\</a:t>
                </a: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맑은 고딕"/>
                </a:endParaRPr>
              </a:p>
            </p:txBody>
          </p:sp>
          <p:sp>
            <p:nvSpPr>
              <p:cNvPr id="208" name="한쪽 모서리가 둥근 사각형 207"/>
              <p:cNvSpPr/>
              <p:nvPr/>
            </p:nvSpPr>
            <p:spPr>
              <a:xfrm flipH="1">
                <a:off x="1031352" y="1880748"/>
                <a:ext cx="3399589" cy="1957534"/>
              </a:xfrm>
              <a:prstGeom prst="round1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254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맑은 고딕"/>
                </a:endParaRPr>
              </a:p>
            </p:txBody>
          </p:sp>
        </p:grpSp>
        <p:grpSp>
          <p:nvGrpSpPr>
            <p:cNvPr id="178" name="그룹 81"/>
            <p:cNvGrpSpPr/>
            <p:nvPr/>
          </p:nvGrpSpPr>
          <p:grpSpPr>
            <a:xfrm>
              <a:off x="4588394" y="1484784"/>
              <a:ext cx="3688830" cy="2218695"/>
              <a:chOff x="4588394" y="1752311"/>
              <a:chExt cx="3688830" cy="2218695"/>
            </a:xfrm>
          </p:grpSpPr>
          <p:sp>
            <p:nvSpPr>
              <p:cNvPr id="205" name="한쪽 모서리가 둥근 사각형 204"/>
              <p:cNvSpPr/>
              <p:nvPr/>
            </p:nvSpPr>
            <p:spPr>
              <a:xfrm>
                <a:off x="4588394" y="1752311"/>
                <a:ext cx="3688830" cy="2218695"/>
              </a:xfrm>
              <a:prstGeom prst="round1Rect">
                <a:avLst/>
              </a:prstGeom>
              <a:gradFill flip="none" rotWithShape="1">
                <a:gsLst>
                  <a:gs pos="0">
                    <a:srgbClr val="B6B6B6"/>
                  </a:gs>
                  <a:gs pos="100000">
                    <a:srgbClr val="666666"/>
                  </a:gs>
                </a:gsLst>
                <a:lin ang="3600000" scaled="0"/>
                <a:tileRect/>
              </a:gradFill>
              <a:ln w="3175" cap="flat" cmpd="sng" algn="ctr">
                <a:noFill/>
                <a:prstDash val="solid"/>
              </a:ln>
              <a:effectLst>
                <a:outerShdw blurRad="38100" dist="25400" dir="2700000" algn="tl" rotWithShape="0">
                  <a:prstClr val="black">
                    <a:alpha val="29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맑은 고딕"/>
                </a:endParaRPr>
              </a:p>
            </p:txBody>
          </p:sp>
          <p:sp>
            <p:nvSpPr>
              <p:cNvPr id="206" name="한쪽 모서리가 둥근 사각형 205"/>
              <p:cNvSpPr/>
              <p:nvPr/>
            </p:nvSpPr>
            <p:spPr>
              <a:xfrm>
                <a:off x="4712591" y="1880748"/>
                <a:ext cx="3399589" cy="1957534"/>
              </a:xfrm>
              <a:prstGeom prst="round1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254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맑은 고딕"/>
                </a:endParaRPr>
              </a:p>
            </p:txBody>
          </p:sp>
        </p:grpSp>
        <p:grpSp>
          <p:nvGrpSpPr>
            <p:cNvPr id="179" name="그룹 87"/>
            <p:cNvGrpSpPr/>
            <p:nvPr/>
          </p:nvGrpSpPr>
          <p:grpSpPr>
            <a:xfrm>
              <a:off x="889708" y="3713025"/>
              <a:ext cx="3688830" cy="2218695"/>
              <a:chOff x="889708" y="3980552"/>
              <a:chExt cx="3688830" cy="2218695"/>
            </a:xfrm>
          </p:grpSpPr>
          <p:sp>
            <p:nvSpPr>
              <p:cNvPr id="203" name="한쪽 모서리가 둥근 사각형 202"/>
              <p:cNvSpPr/>
              <p:nvPr/>
            </p:nvSpPr>
            <p:spPr>
              <a:xfrm rot="10800000">
                <a:off x="889708" y="3980552"/>
                <a:ext cx="3688830" cy="2218695"/>
              </a:xfrm>
              <a:prstGeom prst="round1Rect">
                <a:avLst/>
              </a:prstGeom>
              <a:gradFill flip="none" rotWithShape="1">
                <a:gsLst>
                  <a:gs pos="0">
                    <a:srgbClr val="B6B6B6"/>
                  </a:gs>
                  <a:gs pos="100000">
                    <a:srgbClr val="666666"/>
                  </a:gs>
                </a:gsLst>
                <a:lin ang="3600000" scaled="0"/>
                <a:tileRect/>
              </a:gradFill>
              <a:ln w="3175" cap="flat" cmpd="sng" algn="ctr">
                <a:noFill/>
                <a:prstDash val="solid"/>
              </a:ln>
              <a:effectLst>
                <a:outerShdw blurRad="38100" dist="25400" dir="21594000" algn="tl" rotWithShape="0">
                  <a:prstClr val="black">
                    <a:alpha val="29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맑은 고딕"/>
                </a:endParaRPr>
              </a:p>
            </p:txBody>
          </p:sp>
          <p:sp>
            <p:nvSpPr>
              <p:cNvPr id="204" name="한쪽 모서리가 둥근 사각형 203"/>
              <p:cNvSpPr/>
              <p:nvPr/>
            </p:nvSpPr>
            <p:spPr>
              <a:xfrm rot="10800000">
                <a:off x="1031351" y="4114517"/>
                <a:ext cx="3399589" cy="1958101"/>
              </a:xfrm>
              <a:prstGeom prst="round1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254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맑은 고딕"/>
                </a:endParaRPr>
              </a:p>
            </p:txBody>
          </p:sp>
        </p:grpSp>
        <p:sp>
          <p:nvSpPr>
            <p:cNvPr id="180" name="모서리가 둥근 직사각형 179"/>
            <p:cNvSpPr/>
            <p:nvPr/>
          </p:nvSpPr>
          <p:spPr>
            <a:xfrm>
              <a:off x="1428729" y="1775409"/>
              <a:ext cx="2520000" cy="46689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BDDD3"/>
                </a:gs>
                <a:gs pos="42000">
                  <a:srgbClr val="35A8B1"/>
                </a:gs>
                <a:gs pos="95000">
                  <a:srgbClr val="163E42"/>
                </a:gs>
              </a:gsLst>
              <a:lin ang="5400000" scaled="0"/>
              <a:tileRect/>
            </a:gradFill>
            <a:ln w="3175" cap="flat" cmpd="sng" algn="ctr">
              <a:noFill/>
              <a:prstDash val="solid"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564052" y="1728530"/>
              <a:ext cx="2327765" cy="54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나눔고딕 ExtraBold" pitchFamily="50" charset="-127"/>
                  <a:sym typeface="Wingdings" pitchFamily="2" charset="2"/>
                </a:rPr>
                <a:t>Safety</a:t>
              </a:r>
              <a:endPara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나눔고딕 ExtraBold" pitchFamily="50" charset="-127"/>
                <a:cs typeface="Arial" pitchFamily="34" charset="0"/>
              </a:endParaRPr>
            </a:p>
          </p:txBody>
        </p:sp>
        <p:grpSp>
          <p:nvGrpSpPr>
            <p:cNvPr id="182" name="그룹 184"/>
            <p:cNvGrpSpPr/>
            <p:nvPr/>
          </p:nvGrpSpPr>
          <p:grpSpPr>
            <a:xfrm>
              <a:off x="1259632" y="2370644"/>
              <a:ext cx="2808073" cy="554985"/>
              <a:chOff x="1115616" y="2204864"/>
              <a:chExt cx="3051624" cy="603120"/>
            </a:xfrm>
          </p:grpSpPr>
          <p:sp>
            <p:nvSpPr>
              <p:cNvPr id="201" name="TextBox 200"/>
              <p:cNvSpPr txBox="1"/>
              <p:nvPr/>
            </p:nvSpPr>
            <p:spPr>
              <a:xfrm>
                <a:off x="1115616" y="2204864"/>
                <a:ext cx="184937" cy="350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0" cap="none" spc="-5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115616" y="2492897"/>
                <a:ext cx="3051624" cy="315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omic Sans MS" panose="030F0702030302020204" pitchFamily="66" charset="0"/>
                  <a:ea typeface="HY견고딕" pitchFamily="18" charset="-127"/>
                  <a:cs typeface="Arial" pitchFamily="34" charset="0"/>
                </a:endParaRPr>
              </a:p>
            </p:txBody>
          </p:sp>
        </p:grpSp>
        <p:sp>
          <p:nvSpPr>
            <p:cNvPr id="183" name="모서리가 둥근 직사각형 182"/>
            <p:cNvSpPr/>
            <p:nvPr/>
          </p:nvSpPr>
          <p:spPr>
            <a:xfrm>
              <a:off x="5470069" y="1628800"/>
              <a:ext cx="2193436" cy="54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1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flat" dir="t">
                <a:rot lat="0" lon="0" rev="3000000"/>
              </a:lightRig>
            </a:scene3d>
            <a:sp3d prstMaterial="plastic">
              <a:bevelT w="190500" h="190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5220074" y="1775409"/>
              <a:ext cx="2519997" cy="4668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>
                    <a:lumMod val="85000"/>
                  </a:sysClr>
                </a:gs>
                <a:gs pos="47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439776" y="1757105"/>
              <a:ext cx="2156560" cy="54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나눔고딕 ExtraBold" pitchFamily="50" charset="-127"/>
                  <a:sym typeface="Wingdings" pitchFamily="2" charset="2"/>
                </a:rPr>
                <a:t>E</a:t>
              </a:r>
              <a:r>
                <a:rPr kumimoji="0" lang="en-US" altLang="ko-KR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나눔고딕 ExtraBold" pitchFamily="50" charset="-127"/>
                  <a:sym typeface="Wingdings" pitchFamily="2" charset="2"/>
                </a:rPr>
                <a:t>fficiency</a:t>
              </a:r>
              <a:endParaRPr kumimoji="0" lang="en-US" altLang="ko-KR" sz="2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나눔고딕 ExtraBold" pitchFamily="50" charset="-127"/>
                <a:cs typeface="Arial" pitchFamily="34" charset="0"/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1755293" y="3907273"/>
              <a:ext cx="2193436" cy="54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50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1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flat" dir="t">
                <a:rot lat="0" lon="0" rev="3000000"/>
              </a:lightRig>
            </a:scene3d>
            <a:sp3d prstMaterial="plastic">
              <a:bevelT w="190500" h="1905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1428731" y="4024180"/>
              <a:ext cx="2519997" cy="4668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>
                    <a:lumMod val="85000"/>
                  </a:sysClr>
                </a:gs>
                <a:gs pos="47000">
                  <a:sysClr val="window" lastClr="FFFFFF">
                    <a:lumMod val="50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68877" y="4007166"/>
              <a:ext cx="2194273" cy="54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나눔고딕 ExtraBold" pitchFamily="50" charset="-127"/>
                  <a:sym typeface="Wingdings" pitchFamily="2" charset="2"/>
                </a:rPr>
                <a:t>Happiness</a:t>
              </a:r>
              <a:endPara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나눔고딕 ExtraBold" pitchFamily="50" charset="-127"/>
                <a:cs typeface="Arial" pitchFamily="34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223396" y="2381091"/>
              <a:ext cx="1784646" cy="869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77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 smtClean="0">
                  <a:ln w="1270"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mic Sans MS" panose="030F0702030302020204" pitchFamily="66" charset="0"/>
                  <a:ea typeface="나눔고딕 ExtraBold" pitchFamily="50" charset="-127"/>
                  <a:sym typeface="Wingdings" pitchFamily="2" charset="2"/>
                </a:rPr>
                <a:t>Reduction of 30% maritime accident rate</a:t>
              </a:r>
              <a:endParaRPr kumimoji="0" lang="en-US" altLang="ko-KR" sz="1600" b="0" i="0" u="none" strike="noStrike" kern="0" cap="none" spc="0" normalizeH="0" baseline="0" noProof="0" dirty="0">
                <a:ln w="1270"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Comic Sans MS" panose="030F0702030302020204" pitchFamily="66" charset="0"/>
                <a:ea typeface="나눔고딕 ExtraBold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1369399" y="4547956"/>
              <a:ext cx="2914569" cy="3516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77900" eaLnBrk="1" fontAlgn="auto" latinLnBrk="0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 smtClean="0">
                  <a:ln w="1270"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나눔고딕 ExtraBold" pitchFamily="50" charset="-127"/>
                  <a:sym typeface="Wingdings" pitchFamily="2" charset="2"/>
                </a:rPr>
                <a:t>Solution for users at sea</a:t>
              </a:r>
              <a:endParaRPr kumimoji="0" lang="en-US" altLang="ko-KR" sz="1600" b="0" i="0" u="none" strike="noStrike" kern="0" cap="none" spc="0" normalizeH="0" baseline="0" noProof="0" dirty="0">
                <a:ln w="127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나눔고딕 ExtraBold" pitchFamily="50" charset="-127"/>
                <a:sym typeface="Wingdings" pitchFamily="2" charset="2"/>
              </a:endParaRPr>
            </a:p>
          </p:txBody>
        </p:sp>
        <p:sp>
          <p:nvSpPr>
            <p:cNvPr id="191" name="모서리가 둥근 직사각형 190"/>
            <p:cNvSpPr/>
            <p:nvPr/>
          </p:nvSpPr>
          <p:spPr>
            <a:xfrm>
              <a:off x="5220072" y="4024180"/>
              <a:ext cx="2520000" cy="46689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BDDD3"/>
                </a:gs>
                <a:gs pos="42000">
                  <a:srgbClr val="35A8B1"/>
                </a:gs>
                <a:gs pos="95000">
                  <a:srgbClr val="163E42"/>
                </a:gs>
              </a:gsLst>
              <a:lin ang="5400000" scaled="0"/>
              <a:tileRect/>
            </a:gradFill>
            <a:ln w="3175" cap="flat" cmpd="sng" algn="ctr">
              <a:noFill/>
              <a:prstDash val="solid"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86263" y="3988116"/>
              <a:ext cx="2138065" cy="54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나눔고딕 ExtraBold" pitchFamily="50" charset="-127"/>
                  <a:sym typeface="Wingdings" pitchFamily="2" charset="2"/>
                </a:rPr>
                <a:t>Creative</a:t>
              </a:r>
              <a:endParaRPr kumimoji="0" lang="en-US" altLang="ko-KR" sz="2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나눔고딕 ExtraBold" pitchFamily="50" charset="-127"/>
                <a:cs typeface="Arial" pitchFamily="34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704228" y="4611191"/>
              <a:ext cx="2001211" cy="1116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77900" eaLnBrk="1" fontAlgn="auto" latinLnBrk="0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 smtClean="0">
                  <a:ln w="1270"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나눔고딕 ExtraBold" pitchFamily="50" charset="-127"/>
                  <a:sym typeface="Wingdings" pitchFamily="2" charset="2"/>
                </a:rPr>
                <a:t>New technology and expertise for international community </a:t>
              </a:r>
              <a:endParaRPr kumimoji="0" lang="en-US" altLang="ko-KR" sz="1600" b="0" i="0" u="none" strike="noStrike" kern="0" cap="none" spc="0" normalizeH="0" baseline="0" noProof="0" dirty="0">
                <a:ln w="1270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나눔고딕 ExtraBold" pitchFamily="50" charset="-127"/>
                <a:sym typeface="Wingdings" pitchFamily="2" charset="2"/>
              </a:endParaRPr>
            </a:p>
          </p:txBody>
        </p:sp>
        <p:grpSp>
          <p:nvGrpSpPr>
            <p:cNvPr id="194" name="그룹 198"/>
            <p:cNvGrpSpPr/>
            <p:nvPr/>
          </p:nvGrpSpPr>
          <p:grpSpPr>
            <a:xfrm>
              <a:off x="3901076" y="3012204"/>
              <a:ext cx="1352904" cy="1352900"/>
              <a:chOff x="1028141" y="1649801"/>
              <a:chExt cx="1187485" cy="1187483"/>
            </a:xfrm>
          </p:grpSpPr>
          <p:sp>
            <p:nvSpPr>
              <p:cNvPr id="196" name="타원 195"/>
              <p:cNvSpPr/>
              <p:nvPr/>
            </p:nvSpPr>
            <p:spPr>
              <a:xfrm>
                <a:off x="1028141" y="1649801"/>
                <a:ext cx="1187485" cy="118748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outerShdw blurRad="50800" sx="101000" sy="101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맑은 고딕"/>
                </a:endParaRPr>
              </a:p>
            </p:txBody>
          </p:sp>
          <p:grpSp>
            <p:nvGrpSpPr>
              <p:cNvPr id="197" name="그룹 68"/>
              <p:cNvGrpSpPr/>
              <p:nvPr/>
            </p:nvGrpSpPr>
            <p:grpSpPr>
              <a:xfrm>
                <a:off x="1050569" y="1672228"/>
                <a:ext cx="1142629" cy="1142629"/>
                <a:chOff x="7309846" y="1630703"/>
                <a:chExt cx="1227135" cy="1227137"/>
              </a:xfrm>
            </p:grpSpPr>
            <p:sp>
              <p:nvSpPr>
                <p:cNvPr id="198" name="타원 197"/>
                <p:cNvSpPr/>
                <p:nvPr/>
              </p:nvSpPr>
              <p:spPr>
                <a:xfrm>
                  <a:off x="7309846" y="1630703"/>
                  <a:ext cx="1227135" cy="1227135"/>
                </a:xfrm>
                <a:prstGeom prst="ellipse">
                  <a:avLst/>
                </a:prstGeom>
                <a:gradFill>
                  <a:gsLst>
                    <a:gs pos="0">
                      <a:srgbClr val="ABE7E0"/>
                    </a:gs>
                    <a:gs pos="47000">
                      <a:srgbClr val="42BEC6"/>
                    </a:gs>
                    <a:gs pos="97000">
                      <a:srgbClr val="163E42"/>
                    </a:gs>
                  </a:gsLst>
                  <a:lin ang="4800000" scaled="0"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맑은 고딕"/>
                  </a:endParaRPr>
                </a:p>
              </p:txBody>
            </p:sp>
            <p:sp>
              <p:nvSpPr>
                <p:cNvPr id="199" name="자유형 198"/>
                <p:cNvSpPr/>
                <p:nvPr/>
              </p:nvSpPr>
              <p:spPr>
                <a:xfrm>
                  <a:off x="7332116" y="1952677"/>
                  <a:ext cx="1182632" cy="883875"/>
                </a:xfrm>
                <a:custGeom>
                  <a:avLst/>
                  <a:gdLst>
                    <a:gd name="connsiteX0" fmla="*/ 0 w 1086928"/>
                    <a:gd name="connsiteY0" fmla="*/ 543464 h 1086928"/>
                    <a:gd name="connsiteX1" fmla="*/ 159177 w 1086928"/>
                    <a:gd name="connsiteY1" fmla="*/ 159177 h 1086928"/>
                    <a:gd name="connsiteX2" fmla="*/ 543464 w 1086928"/>
                    <a:gd name="connsiteY2" fmla="*/ 1 h 1086928"/>
                    <a:gd name="connsiteX3" fmla="*/ 927751 w 1086928"/>
                    <a:gd name="connsiteY3" fmla="*/ 159178 h 1086928"/>
                    <a:gd name="connsiteX4" fmla="*/ 1086927 w 1086928"/>
                    <a:gd name="connsiteY4" fmla="*/ 543465 h 1086928"/>
                    <a:gd name="connsiteX5" fmla="*/ 927750 w 1086928"/>
                    <a:gd name="connsiteY5" fmla="*/ 927752 h 1086928"/>
                    <a:gd name="connsiteX6" fmla="*/ 543463 w 1086928"/>
                    <a:gd name="connsiteY6" fmla="*/ 1086929 h 1086928"/>
                    <a:gd name="connsiteX7" fmla="*/ 159176 w 1086928"/>
                    <a:gd name="connsiteY7" fmla="*/ 927752 h 1086928"/>
                    <a:gd name="connsiteX8" fmla="*/ -1 w 1086928"/>
                    <a:gd name="connsiteY8" fmla="*/ 543465 h 1086928"/>
                    <a:gd name="connsiteX9" fmla="*/ 0 w 1086928"/>
                    <a:gd name="connsiteY9" fmla="*/ 543464 h 1086928"/>
                    <a:gd name="connsiteX0" fmla="*/ 1 w 1086929"/>
                    <a:gd name="connsiteY0" fmla="*/ 448335 h 991800"/>
                    <a:gd name="connsiteX1" fmla="*/ 159178 w 1086929"/>
                    <a:gd name="connsiteY1" fmla="*/ 64048 h 991800"/>
                    <a:gd name="connsiteX2" fmla="*/ 927752 w 1086929"/>
                    <a:gd name="connsiteY2" fmla="*/ 64049 h 991800"/>
                    <a:gd name="connsiteX3" fmla="*/ 1086928 w 1086929"/>
                    <a:gd name="connsiteY3" fmla="*/ 448336 h 991800"/>
                    <a:gd name="connsiteX4" fmla="*/ 927751 w 1086929"/>
                    <a:gd name="connsiteY4" fmla="*/ 832623 h 991800"/>
                    <a:gd name="connsiteX5" fmla="*/ 543464 w 1086929"/>
                    <a:gd name="connsiteY5" fmla="*/ 991800 h 991800"/>
                    <a:gd name="connsiteX6" fmla="*/ 159177 w 1086929"/>
                    <a:gd name="connsiteY6" fmla="*/ 832623 h 991800"/>
                    <a:gd name="connsiteX7" fmla="*/ 0 w 1086929"/>
                    <a:gd name="connsiteY7" fmla="*/ 448336 h 991800"/>
                    <a:gd name="connsiteX8" fmla="*/ 1 w 1086929"/>
                    <a:gd name="connsiteY8" fmla="*/ 448335 h 991800"/>
                    <a:gd name="connsiteX0" fmla="*/ 1 w 1086929"/>
                    <a:gd name="connsiteY0" fmla="*/ 384286 h 927751"/>
                    <a:gd name="connsiteX1" fmla="*/ 927752 w 1086929"/>
                    <a:gd name="connsiteY1" fmla="*/ 0 h 927751"/>
                    <a:gd name="connsiteX2" fmla="*/ 1086928 w 1086929"/>
                    <a:gd name="connsiteY2" fmla="*/ 384287 h 927751"/>
                    <a:gd name="connsiteX3" fmla="*/ 927751 w 1086929"/>
                    <a:gd name="connsiteY3" fmla="*/ 768574 h 927751"/>
                    <a:gd name="connsiteX4" fmla="*/ 543464 w 1086929"/>
                    <a:gd name="connsiteY4" fmla="*/ 927751 h 927751"/>
                    <a:gd name="connsiteX5" fmla="*/ 159177 w 1086929"/>
                    <a:gd name="connsiteY5" fmla="*/ 768574 h 927751"/>
                    <a:gd name="connsiteX6" fmla="*/ 0 w 1086929"/>
                    <a:gd name="connsiteY6" fmla="*/ 384287 h 927751"/>
                    <a:gd name="connsiteX7" fmla="*/ 1 w 1086929"/>
                    <a:gd name="connsiteY7" fmla="*/ 384286 h 927751"/>
                    <a:gd name="connsiteX0" fmla="*/ 1 w 1241553"/>
                    <a:gd name="connsiteY0" fmla="*/ 64047 h 607512"/>
                    <a:gd name="connsiteX1" fmla="*/ 1086928 w 1241553"/>
                    <a:gd name="connsiteY1" fmla="*/ 64048 h 607512"/>
                    <a:gd name="connsiteX2" fmla="*/ 927751 w 1241553"/>
                    <a:gd name="connsiteY2" fmla="*/ 448335 h 607512"/>
                    <a:gd name="connsiteX3" fmla="*/ 543464 w 1241553"/>
                    <a:gd name="connsiteY3" fmla="*/ 607512 h 607512"/>
                    <a:gd name="connsiteX4" fmla="*/ 159177 w 1241553"/>
                    <a:gd name="connsiteY4" fmla="*/ 448335 h 607512"/>
                    <a:gd name="connsiteX5" fmla="*/ 0 w 1241553"/>
                    <a:gd name="connsiteY5" fmla="*/ 64048 h 607512"/>
                    <a:gd name="connsiteX6" fmla="*/ 1 w 1241553"/>
                    <a:gd name="connsiteY6" fmla="*/ 64047 h 607512"/>
                    <a:gd name="connsiteX0" fmla="*/ 1 w 1086928"/>
                    <a:gd name="connsiteY0" fmla="*/ 64047 h 607512"/>
                    <a:gd name="connsiteX1" fmla="*/ 1086928 w 1086928"/>
                    <a:gd name="connsiteY1" fmla="*/ 64048 h 607512"/>
                    <a:gd name="connsiteX2" fmla="*/ 927751 w 1086928"/>
                    <a:gd name="connsiteY2" fmla="*/ 448335 h 607512"/>
                    <a:gd name="connsiteX3" fmla="*/ 543464 w 1086928"/>
                    <a:gd name="connsiteY3" fmla="*/ 607512 h 607512"/>
                    <a:gd name="connsiteX4" fmla="*/ 159177 w 1086928"/>
                    <a:gd name="connsiteY4" fmla="*/ 448335 h 607512"/>
                    <a:gd name="connsiteX5" fmla="*/ 0 w 1086928"/>
                    <a:gd name="connsiteY5" fmla="*/ 64048 h 607512"/>
                    <a:gd name="connsiteX6" fmla="*/ 1 w 1086928"/>
                    <a:gd name="connsiteY6" fmla="*/ 64047 h 607512"/>
                    <a:gd name="connsiteX0" fmla="*/ 1 w 1086928"/>
                    <a:gd name="connsiteY0" fmla="*/ 64047 h 607512"/>
                    <a:gd name="connsiteX1" fmla="*/ 1086928 w 1086928"/>
                    <a:gd name="connsiteY1" fmla="*/ 64048 h 607512"/>
                    <a:gd name="connsiteX2" fmla="*/ 927751 w 1086928"/>
                    <a:gd name="connsiteY2" fmla="*/ 448335 h 607512"/>
                    <a:gd name="connsiteX3" fmla="*/ 543464 w 1086928"/>
                    <a:gd name="connsiteY3" fmla="*/ 607512 h 607512"/>
                    <a:gd name="connsiteX4" fmla="*/ 159177 w 1086928"/>
                    <a:gd name="connsiteY4" fmla="*/ 448335 h 607512"/>
                    <a:gd name="connsiteX5" fmla="*/ 0 w 1086928"/>
                    <a:gd name="connsiteY5" fmla="*/ 64048 h 607512"/>
                    <a:gd name="connsiteX6" fmla="*/ 1 w 1086928"/>
                    <a:gd name="connsiteY6" fmla="*/ 64047 h 607512"/>
                    <a:gd name="connsiteX0" fmla="*/ 1 w 1086928"/>
                    <a:gd name="connsiteY0" fmla="*/ 64047 h 607512"/>
                    <a:gd name="connsiteX1" fmla="*/ 1086928 w 1086928"/>
                    <a:gd name="connsiteY1" fmla="*/ 64048 h 607512"/>
                    <a:gd name="connsiteX2" fmla="*/ 927751 w 1086928"/>
                    <a:gd name="connsiteY2" fmla="*/ 448335 h 607512"/>
                    <a:gd name="connsiteX3" fmla="*/ 543464 w 1086928"/>
                    <a:gd name="connsiteY3" fmla="*/ 607512 h 607512"/>
                    <a:gd name="connsiteX4" fmla="*/ 159177 w 1086928"/>
                    <a:gd name="connsiteY4" fmla="*/ 448335 h 607512"/>
                    <a:gd name="connsiteX5" fmla="*/ 0 w 1086928"/>
                    <a:gd name="connsiteY5" fmla="*/ 64048 h 607512"/>
                    <a:gd name="connsiteX6" fmla="*/ 1 w 1086928"/>
                    <a:gd name="connsiteY6" fmla="*/ 64047 h 607512"/>
                    <a:gd name="connsiteX0" fmla="*/ 1 w 1086928"/>
                    <a:gd name="connsiteY0" fmla="*/ 64047 h 607512"/>
                    <a:gd name="connsiteX1" fmla="*/ 1086928 w 1086928"/>
                    <a:gd name="connsiteY1" fmla="*/ 64048 h 607512"/>
                    <a:gd name="connsiteX2" fmla="*/ 927751 w 1086928"/>
                    <a:gd name="connsiteY2" fmla="*/ 448335 h 607512"/>
                    <a:gd name="connsiteX3" fmla="*/ 543464 w 1086928"/>
                    <a:gd name="connsiteY3" fmla="*/ 607512 h 607512"/>
                    <a:gd name="connsiteX4" fmla="*/ 159177 w 1086928"/>
                    <a:gd name="connsiteY4" fmla="*/ 448335 h 607512"/>
                    <a:gd name="connsiteX5" fmla="*/ 0 w 1086928"/>
                    <a:gd name="connsiteY5" fmla="*/ 64048 h 607512"/>
                    <a:gd name="connsiteX6" fmla="*/ 1 w 1086928"/>
                    <a:gd name="connsiteY6" fmla="*/ 64047 h 607512"/>
                    <a:gd name="connsiteX0" fmla="*/ 1 w 1086928"/>
                    <a:gd name="connsiteY0" fmla="*/ 64047 h 607512"/>
                    <a:gd name="connsiteX1" fmla="*/ 1086928 w 1086928"/>
                    <a:gd name="connsiteY1" fmla="*/ 64048 h 607512"/>
                    <a:gd name="connsiteX2" fmla="*/ 927751 w 1086928"/>
                    <a:gd name="connsiteY2" fmla="*/ 448335 h 607512"/>
                    <a:gd name="connsiteX3" fmla="*/ 543464 w 1086928"/>
                    <a:gd name="connsiteY3" fmla="*/ 607512 h 607512"/>
                    <a:gd name="connsiteX4" fmla="*/ 159177 w 1086928"/>
                    <a:gd name="connsiteY4" fmla="*/ 448335 h 607512"/>
                    <a:gd name="connsiteX5" fmla="*/ 0 w 1086928"/>
                    <a:gd name="connsiteY5" fmla="*/ 64048 h 607512"/>
                    <a:gd name="connsiteX6" fmla="*/ 1 w 1086928"/>
                    <a:gd name="connsiteY6" fmla="*/ 64047 h 607512"/>
                    <a:gd name="connsiteX0" fmla="*/ 1 w 1086928"/>
                    <a:gd name="connsiteY0" fmla="*/ 64047 h 607512"/>
                    <a:gd name="connsiteX1" fmla="*/ 1086928 w 1086928"/>
                    <a:gd name="connsiteY1" fmla="*/ 64048 h 607512"/>
                    <a:gd name="connsiteX2" fmla="*/ 927751 w 1086928"/>
                    <a:gd name="connsiteY2" fmla="*/ 448335 h 607512"/>
                    <a:gd name="connsiteX3" fmla="*/ 543464 w 1086928"/>
                    <a:gd name="connsiteY3" fmla="*/ 607512 h 607512"/>
                    <a:gd name="connsiteX4" fmla="*/ 159177 w 1086928"/>
                    <a:gd name="connsiteY4" fmla="*/ 448335 h 607512"/>
                    <a:gd name="connsiteX5" fmla="*/ 0 w 1086928"/>
                    <a:gd name="connsiteY5" fmla="*/ 64048 h 607512"/>
                    <a:gd name="connsiteX6" fmla="*/ 1 w 1086928"/>
                    <a:gd name="connsiteY6" fmla="*/ 64047 h 607512"/>
                    <a:gd name="connsiteX0" fmla="*/ 1 w 1086928"/>
                    <a:gd name="connsiteY0" fmla="*/ 158348 h 701813"/>
                    <a:gd name="connsiteX1" fmla="*/ 1086928 w 1086928"/>
                    <a:gd name="connsiteY1" fmla="*/ 158349 h 701813"/>
                    <a:gd name="connsiteX2" fmla="*/ 927751 w 1086928"/>
                    <a:gd name="connsiteY2" fmla="*/ 542636 h 701813"/>
                    <a:gd name="connsiteX3" fmla="*/ 543464 w 1086928"/>
                    <a:gd name="connsiteY3" fmla="*/ 701813 h 701813"/>
                    <a:gd name="connsiteX4" fmla="*/ 159177 w 1086928"/>
                    <a:gd name="connsiteY4" fmla="*/ 542636 h 701813"/>
                    <a:gd name="connsiteX5" fmla="*/ 0 w 1086928"/>
                    <a:gd name="connsiteY5" fmla="*/ 158349 h 701813"/>
                    <a:gd name="connsiteX6" fmla="*/ 1 w 1086928"/>
                    <a:gd name="connsiteY6" fmla="*/ 158348 h 701813"/>
                    <a:gd name="connsiteX0" fmla="*/ 1 w 1086928"/>
                    <a:gd name="connsiteY0" fmla="*/ 258279 h 801744"/>
                    <a:gd name="connsiteX1" fmla="*/ 1086928 w 1086928"/>
                    <a:gd name="connsiteY1" fmla="*/ 258280 h 801744"/>
                    <a:gd name="connsiteX2" fmla="*/ 927751 w 1086928"/>
                    <a:gd name="connsiteY2" fmla="*/ 642567 h 801744"/>
                    <a:gd name="connsiteX3" fmla="*/ 543464 w 1086928"/>
                    <a:gd name="connsiteY3" fmla="*/ 801744 h 801744"/>
                    <a:gd name="connsiteX4" fmla="*/ 159177 w 1086928"/>
                    <a:gd name="connsiteY4" fmla="*/ 642567 h 801744"/>
                    <a:gd name="connsiteX5" fmla="*/ 0 w 1086928"/>
                    <a:gd name="connsiteY5" fmla="*/ 258280 h 801744"/>
                    <a:gd name="connsiteX6" fmla="*/ 1 w 1086928"/>
                    <a:gd name="connsiteY6" fmla="*/ 258279 h 801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928" h="801744">
                      <a:moveTo>
                        <a:pt x="1" y="258279"/>
                      </a:moveTo>
                      <a:cubicBezTo>
                        <a:pt x="570273" y="675795"/>
                        <a:pt x="727013" y="0"/>
                        <a:pt x="1086928" y="258280"/>
                      </a:cubicBezTo>
                      <a:cubicBezTo>
                        <a:pt x="1067044" y="452627"/>
                        <a:pt x="1029670" y="540648"/>
                        <a:pt x="927751" y="642567"/>
                      </a:cubicBezTo>
                      <a:cubicBezTo>
                        <a:pt x="825832" y="744486"/>
                        <a:pt x="687599" y="801744"/>
                        <a:pt x="543464" y="801744"/>
                      </a:cubicBezTo>
                      <a:cubicBezTo>
                        <a:pt x="399328" y="801744"/>
                        <a:pt x="261096" y="744486"/>
                        <a:pt x="159177" y="642567"/>
                      </a:cubicBezTo>
                      <a:cubicBezTo>
                        <a:pt x="57258" y="540648"/>
                        <a:pt x="0" y="402415"/>
                        <a:pt x="0" y="258280"/>
                      </a:cubicBezTo>
                      <a:lnTo>
                        <a:pt x="1" y="25827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C7EFEA"/>
                    </a:gs>
                    <a:gs pos="47000">
                      <a:srgbClr val="42BEC6"/>
                    </a:gs>
                    <a:gs pos="97000">
                      <a:srgbClr val="163E42"/>
                    </a:gs>
                  </a:gsLst>
                  <a:lin ang="4800000" scaled="0"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맑은 고딕"/>
                  </a:endParaRPr>
                </a:p>
              </p:txBody>
            </p:sp>
            <p:sp>
              <p:nvSpPr>
                <p:cNvPr id="200" name="타원 199" hidden="1"/>
                <p:cNvSpPr/>
                <p:nvPr/>
              </p:nvSpPr>
              <p:spPr>
                <a:xfrm>
                  <a:off x="7309846" y="1630704"/>
                  <a:ext cx="1227135" cy="1227136"/>
                </a:xfrm>
                <a:prstGeom prst="ellipse">
                  <a:avLst/>
                </a:prstGeom>
                <a:gradFill flip="none" rotWithShape="1">
                  <a:gsLst>
                    <a:gs pos="50000">
                      <a:sysClr val="window" lastClr="FFFFFF">
                        <a:alpha val="0"/>
                      </a:sysClr>
                    </a:gs>
                    <a:gs pos="100000">
                      <a:sysClr val="window" lastClr="FFFFFF">
                        <a:alpha val="100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 cap="flat" cmpd="sng" algn="ctr">
                  <a:noFill/>
                  <a:prstDash val="solid"/>
                </a:ln>
                <a:effectLst/>
                <a:scene3d>
                  <a:camera prst="orthographicFront"/>
                  <a:lightRig rig="flat" dir="t">
                    <a:rot lat="0" lon="0" rev="3000000"/>
                  </a:lightRig>
                </a:scene3d>
                <a:sp3d prstMaterial="plastic">
                  <a:bevelT w="165100" h="184150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맑은 고딕"/>
                  </a:endParaRPr>
                </a:p>
              </p:txBody>
            </p:sp>
          </p:grpSp>
        </p:grpSp>
        <p:sp>
          <p:nvSpPr>
            <p:cNvPr id="195" name="직사각형 194"/>
            <p:cNvSpPr/>
            <p:nvPr/>
          </p:nvSpPr>
          <p:spPr>
            <a:xfrm>
              <a:off x="4881023" y="2289887"/>
              <a:ext cx="1934504" cy="942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77900" eaLnBrk="1" fontAlgn="auto" latinLnBrk="0" hangingPunct="1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 smtClean="0">
                  <a:ln w="1270"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mic Sans MS" panose="030F0702030302020204" pitchFamily="66" charset="0"/>
                  <a:ea typeface="나눔고딕 ExtraBold" pitchFamily="50" charset="-127"/>
                  <a:sym typeface="Wingdings" pitchFamily="2" charset="2"/>
                </a:rPr>
                <a:t>Improvement of port productivity and efficiency</a:t>
              </a:r>
              <a:endParaRPr kumimoji="0" lang="en-US" altLang="ko-KR" sz="1600" b="0" i="0" u="none" strike="noStrike" kern="0" cap="none" spc="0" normalizeH="0" baseline="0" noProof="0" dirty="0">
                <a:ln w="1270"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Comic Sans MS" panose="030F0702030302020204" pitchFamily="66" charset="0"/>
                <a:ea typeface="나눔고딕 ExtraBold" pitchFamily="50" charset="-127"/>
                <a:sym typeface="Wingdings" pitchFamily="2" charset="2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2852564" y="2515368"/>
            <a:ext cx="976817" cy="1242240"/>
            <a:chOff x="2843808" y="2270389"/>
            <a:chExt cx="976817" cy="1318538"/>
          </a:xfrm>
        </p:grpSpPr>
        <p:pic>
          <p:nvPicPr>
            <p:cNvPr id="22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7824" y="2492896"/>
              <a:ext cx="648072" cy="1040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9" name="직사각형 228"/>
            <p:cNvSpPr/>
            <p:nvPr/>
          </p:nvSpPr>
          <p:spPr>
            <a:xfrm>
              <a:off x="3267373" y="3313972"/>
              <a:ext cx="511679" cy="2749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나눔고딕 ExtraBold" pitchFamily="50" charset="-127"/>
                </a:rPr>
                <a:t>2030</a:t>
              </a:r>
              <a:endPara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나눔고딕 ExtraBold" pitchFamily="50" charset="-127"/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2849964" y="2270389"/>
              <a:ext cx="420308" cy="2749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omic Sans MS" panose="030F0702030302020204" pitchFamily="66" charset="0"/>
                  <a:ea typeface="나눔고딕" pitchFamily="50" charset="-127"/>
                  <a:cs typeface="Arial" charset="0"/>
                </a:rPr>
                <a:t>740</a:t>
              </a: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3301338" y="2780928"/>
              <a:ext cx="420308" cy="2749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omic Sans MS" panose="030F0702030302020204" pitchFamily="66" charset="0"/>
                  <a:ea typeface="나눔고딕" pitchFamily="50" charset="-127"/>
                  <a:cs typeface="Arial" charset="0"/>
                </a:rPr>
                <a:t>500</a:t>
              </a: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2843808" y="3313970"/>
              <a:ext cx="511679" cy="2749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나눔고딕 ExtraBold" pitchFamily="50" charset="-127"/>
                </a:rPr>
                <a:t>2012</a:t>
              </a:r>
            </a:p>
          </p:txBody>
        </p:sp>
        <p:pic>
          <p:nvPicPr>
            <p:cNvPr id="23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73502" y="2348880"/>
              <a:ext cx="288032" cy="383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4" name="TextBox 233"/>
            <p:cNvSpPr txBox="1"/>
            <p:nvPr/>
          </p:nvSpPr>
          <p:spPr>
            <a:xfrm>
              <a:off x="3203848" y="2403796"/>
              <a:ext cx="616777" cy="326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mic Sans MS" panose="030F0702030302020204" pitchFamily="66" charset="0"/>
                  <a:ea typeface="HY견고딕" pitchFamily="18" charset="-127"/>
                </a:rPr>
                <a:t>30%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HY견고딕" pitchFamily="18" charset="-127"/>
              </a:endParaRPr>
            </a:p>
          </p:txBody>
        </p:sp>
      </p:grpSp>
      <p:pic>
        <p:nvPicPr>
          <p:cNvPr id="236" name="그림 235" descr="그래프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11466" y="2524125"/>
            <a:ext cx="1584177" cy="1304925"/>
          </a:xfrm>
          <a:prstGeom prst="rect">
            <a:avLst/>
          </a:prstGeom>
        </p:spPr>
      </p:pic>
      <p:sp>
        <p:nvSpPr>
          <p:cNvPr id="237" name="직사각형 236"/>
          <p:cNvSpPr/>
          <p:nvPr/>
        </p:nvSpPr>
        <p:spPr>
          <a:xfrm>
            <a:off x="7282780" y="2736653"/>
            <a:ext cx="1154378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나눔고딕 ExtraBold" pitchFamily="50" charset="-127"/>
                <a:cs typeface="Arial" charset="0"/>
              </a:rPr>
              <a:t>Ship fuel consumption</a:t>
            </a:r>
          </a:p>
        </p:txBody>
      </p:sp>
      <p:sp>
        <p:nvSpPr>
          <p:cNvPr id="238" name="직사각형 237"/>
          <p:cNvSpPr/>
          <p:nvPr/>
        </p:nvSpPr>
        <p:spPr>
          <a:xfrm>
            <a:off x="6630516" y="2918114"/>
            <a:ext cx="936104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itchFamily="50" charset="-127"/>
                <a:cs typeface="Arial" charset="0"/>
              </a:rPr>
              <a:t>Port efficiency</a:t>
            </a:r>
          </a:p>
        </p:txBody>
      </p:sp>
      <p:pic>
        <p:nvPicPr>
          <p:cNvPr id="23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91" y="5278663"/>
            <a:ext cx="1612462" cy="53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0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19" y="5099217"/>
            <a:ext cx="675256" cy="71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" name="_x113176512" descr="EMB000008100ba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46540" y="4780384"/>
            <a:ext cx="1493433" cy="1020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2" name="그림 241" descr="0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14007" y="3447768"/>
            <a:ext cx="1019328" cy="79208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734175" y="3362325"/>
            <a:ext cx="7239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30%</a:t>
            </a:r>
            <a:endParaRPr lang="ko-KR" altLang="en-US" sz="20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4"/>
          <p:cNvGrpSpPr/>
          <p:nvPr/>
        </p:nvGrpSpPr>
        <p:grpSpPr>
          <a:xfrm>
            <a:off x="313743" y="320544"/>
            <a:ext cx="7258632" cy="864096"/>
            <a:chOff x="313744" y="320544"/>
            <a:chExt cx="4570671" cy="864096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06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5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n-US" altLang="ko-KR" sz="3600" baseline="30000" dirty="0" smtClean="0">
                <a:latin typeface="Myriad Pro Black" pitchFamily="34" charset="0"/>
              </a:endParaRPr>
            </a:p>
            <a:p>
              <a:pPr algn="l"/>
              <a:endParaRPr lang="en-US" altLang="ko-KR" sz="3600" baseline="30000" dirty="0" smtClean="0">
                <a:latin typeface="Myriad Pro Black" pitchFamily="34" charset="0"/>
              </a:endParaRPr>
            </a:p>
          </p:txBody>
        </p:sp>
      </p:grpSp>
      <p:sp>
        <p:nvSpPr>
          <p:cNvPr id="6" name="제목 1"/>
          <p:cNvSpPr txBox="1">
            <a:spLocks/>
          </p:cNvSpPr>
          <p:nvPr/>
        </p:nvSpPr>
        <p:spPr>
          <a:xfrm>
            <a:off x="985065" y="485474"/>
            <a:ext cx="712892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aseline="30000" dirty="0" smtClean="0">
                <a:latin typeface="Myriad Pro Black" pitchFamily="34" charset="0"/>
              </a:rPr>
              <a:t>Conclusion (</a:t>
            </a:r>
            <a:r>
              <a:rPr lang="en-US" altLang="ko-KR" sz="3600" baseline="30000" dirty="0">
                <a:latin typeface="Myriad Pro Black" pitchFamily="34" charset="0"/>
              </a:rPr>
              <a:t>Role of Hydrographic office)</a:t>
            </a:r>
            <a:endParaRPr lang="ko-KR" altLang="en-US" sz="3600" baseline="30000" dirty="0">
              <a:latin typeface="Myriad Pro Black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73356"/>
              </p:ext>
            </p:extLst>
          </p:nvPr>
        </p:nvGraphicFramePr>
        <p:xfrm>
          <a:off x="180180" y="2406867"/>
          <a:ext cx="6087057" cy="4148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3"/>
                <a:gridCol w="2637090"/>
                <a:gridCol w="3070654"/>
              </a:tblGrid>
              <a:tr h="544693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2400" b="0" kern="1200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2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I</a:t>
                      </a:r>
                    </a:p>
                    <a:p>
                      <a:pPr algn="ctr" latinLnBrk="1"/>
                      <a:r>
                        <a:rPr lang="en-US" altLang="ko-KR" sz="2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2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O</a:t>
                      </a:r>
                    </a:p>
                    <a:p>
                      <a:pPr algn="ctr" latinLnBrk="1"/>
                      <a:endParaRPr lang="en-US" altLang="ko-KR" sz="2400" b="1" kern="1200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bg1"/>
                        </a:solidFill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2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2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S</a:t>
                      </a:r>
                    </a:p>
                    <a:p>
                      <a:pPr algn="ctr" latinLnBrk="1"/>
                      <a:r>
                        <a:rPr lang="en-US" altLang="ko-KR" sz="2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</a:t>
                      </a:r>
                    </a:p>
                    <a:p>
                      <a:pPr algn="ctr" latinLnBrk="1"/>
                      <a:r>
                        <a:rPr lang="en-US" altLang="ko-KR" sz="2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s</a:t>
                      </a:r>
                      <a:endParaRPr lang="ko-KR" altLang="en-US" sz="2400" b="1" kern="1200" dirty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bg1"/>
                        </a:solidFill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VTS Information Service </a:t>
                      </a:r>
                      <a:endParaRPr lang="ko-KR" altLang="en-US" sz="1400" b="1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fr-FR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VTS Navigation Assistance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Service</a:t>
                      </a:r>
                      <a:endParaRPr lang="ko-KR" altLang="en-US" sz="1400" b="1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46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VTS Traffic Organization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Service </a:t>
                      </a:r>
                      <a:endParaRPr lang="ko-KR" altLang="en-US" sz="1400" b="1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 Local Port Service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46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5. Maritime Safety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Information </a:t>
                      </a:r>
                      <a:endParaRPr lang="ko-KR" altLang="en-US" sz="1400" b="1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6. </a:t>
                      </a:r>
                      <a:r>
                        <a:rPr lang="en-US" altLang="ko-KR" sz="1400" b="1" dirty="0" err="1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Pilotage</a:t>
                      </a: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service </a:t>
                      </a:r>
                      <a:endParaRPr lang="ko-KR" altLang="en-US" sz="1400" b="1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5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 tugs service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8. vessel shore reporting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46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9. </a:t>
                      </a:r>
                      <a:r>
                        <a:rPr lang="en-US" altLang="ko-KR" sz="1400" b="1" dirty="0" err="1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Telemedical</a:t>
                      </a: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Maritime   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assistance Service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10. Maritime Assistance Service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5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11. nautical chart service 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12. nautical publications service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46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13. ice navigation service </a:t>
                      </a:r>
                      <a:endParaRPr lang="ko-KR" altLang="en-US" sz="1400" b="1" kern="1200" dirty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14. Meteorological information 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service </a:t>
                      </a:r>
                      <a:endParaRPr lang="ko-KR" altLang="en-US" sz="1400" b="1" kern="1200" dirty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541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15. Hydrographic &amp; 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environmental 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information service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16. Search and Rescue(SAR) 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Service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 rot="16200000">
            <a:off x="3350466" y="-1941660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6971" y="1070730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Key actor for e-Navigation project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6381684" y="2685270"/>
            <a:ext cx="2454091" cy="461665"/>
          </a:xfrm>
          <a:prstGeom prst="rect">
            <a:avLst/>
          </a:prstGeom>
          <a:noFill/>
          <a:ln w="317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CMDS (S-100)</a:t>
            </a:r>
            <a:endParaRPr lang="en-US" altLang="ko-KR" sz="1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6381684" y="3188085"/>
            <a:ext cx="3111638" cy="3416320"/>
          </a:xfrm>
          <a:prstGeom prst="rect">
            <a:avLst/>
          </a:prstGeom>
          <a:noFill/>
          <a:ln w="317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chemeClr val="accent2"/>
                </a:solidFill>
                <a:latin typeface="Arial Black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Comic Sans MS" panose="030F0702030302020204" pitchFamily="66" charset="0"/>
              </a:rPr>
              <a:t>S-101 ENC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Comic Sans MS" panose="030F0702030302020204" pitchFamily="66" charset="0"/>
              </a:rPr>
              <a:t>S-102 </a:t>
            </a:r>
            <a:r>
              <a:rPr lang="en-US" altLang="ko-KR" sz="1600" b="1" dirty="0" smtClean="0">
                <a:latin typeface="Comic Sans MS" panose="030F0702030302020204" pitchFamily="66" charset="0"/>
              </a:rPr>
              <a:t>Bathy surface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Comic Sans MS" panose="030F0702030302020204" pitchFamily="66" charset="0"/>
              </a:rPr>
              <a:t>S-104 Tidal height</a:t>
            </a:r>
            <a:endParaRPr lang="en-US" altLang="ko-KR" sz="1600" b="1" dirty="0">
              <a:latin typeface="Comic Sans MS" panose="030F0702030302020204" pitchFamily="66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Comic Sans MS" panose="030F0702030302020204" pitchFamily="66" charset="0"/>
              </a:rPr>
              <a:t>S-111 Surface Current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Comic Sans MS" panose="030F0702030302020204" pitchFamily="66" charset="0"/>
              </a:rPr>
              <a:t>S-112 Water level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latin typeface="Comic Sans MS" panose="030F0702030302020204" pitchFamily="66" charset="0"/>
              </a:rPr>
              <a:t>S-124 </a:t>
            </a:r>
            <a:r>
              <a:rPr lang="en-US" altLang="ko-KR" sz="1600" b="1" dirty="0" err="1">
                <a:latin typeface="Comic Sans MS" panose="030F0702030302020204" pitchFamily="66" charset="0"/>
              </a:rPr>
              <a:t>Nav</a:t>
            </a:r>
            <a:r>
              <a:rPr lang="en-US" altLang="ko-KR" sz="1600" b="1" dirty="0">
                <a:latin typeface="Comic Sans MS" panose="030F0702030302020204" pitchFamily="66" charset="0"/>
              </a:rPr>
              <a:t> </a:t>
            </a:r>
            <a:r>
              <a:rPr lang="en-US" altLang="ko-KR" sz="1600" b="1" dirty="0" smtClean="0">
                <a:latin typeface="Comic Sans MS" panose="030F0702030302020204" pitchFamily="66" charset="0"/>
              </a:rPr>
              <a:t>Warning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Comic Sans MS" panose="030F0702030302020204" pitchFamily="66" charset="0"/>
              </a:rPr>
              <a:t>S-12X Nautical Pubs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Comic Sans MS" panose="030F0702030302020204" pitchFamily="66" charset="0"/>
              </a:rPr>
              <a:t>S-412 Weather overlay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Comic Sans MS" panose="030F0702030302020204" pitchFamily="66" charset="0"/>
              </a:rPr>
              <a:t>                :</a:t>
            </a:r>
            <a:endParaRPr lang="en-US" altLang="ko-KR" sz="1600" b="1" dirty="0">
              <a:latin typeface="Comic Sans MS" panose="030F0702030302020204" pitchFamily="66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0625" y="1602463"/>
            <a:ext cx="9154027" cy="66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Ship &lt;-&gt; Network &lt;-&gt; Shore (VTS, PA, Met org, CG, 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Hydrographic Office</a:t>
            </a:r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…)</a:t>
            </a:r>
            <a:endParaRPr lang="ko-KR" alt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87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46973"/>
            <a:ext cx="9144000" cy="1667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kumimoji="0" lang="en-US" altLang="ko-KR" sz="4000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cs typeface="Arial" charset="0"/>
              </a:rPr>
              <a:t>THANK YOU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C:\Users\user\Desktop\전계정\9. 홍보 및 보도자료\mof_MI\해양수산부_영_좌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9526" y="285750"/>
            <a:ext cx="1390650" cy="363061"/>
          </a:xfrm>
          <a:prstGeom prst="rect">
            <a:avLst/>
          </a:prstGeom>
          <a:noFill/>
        </p:spPr>
      </p:pic>
      <p:pic>
        <p:nvPicPr>
          <p:cNvPr id="1027" name="Picture 3" descr="C:\Users\user\Desktop\제목 없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1414" y="6091239"/>
            <a:ext cx="1223962" cy="412088"/>
          </a:xfrm>
          <a:prstGeom prst="rect">
            <a:avLst/>
          </a:prstGeom>
          <a:noFill/>
        </p:spPr>
      </p:pic>
      <p:sp>
        <p:nvSpPr>
          <p:cNvPr id="11" name="내용 개체 틀 1"/>
          <p:cNvSpPr txBox="1">
            <a:spLocks/>
          </p:cNvSpPr>
          <p:nvPr/>
        </p:nvSpPr>
        <p:spPr>
          <a:xfrm>
            <a:off x="234679" y="4720237"/>
            <a:ext cx="7886700" cy="14138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If you need further information, please contact:</a:t>
            </a:r>
            <a:endParaRPr lang="en-US" altLang="ko-KR" sz="1800" b="1" dirty="0" smtClean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mic Sans MS" panose="030F0702030302020204" pitchFamily="66" charset="0"/>
              </a:rPr>
              <a:t>Dr. OH, </a:t>
            </a:r>
            <a:r>
              <a:rPr lang="en-US" altLang="ko-KR" sz="1800" dirty="0" err="1" smtClean="0">
                <a:latin typeface="Comic Sans MS" panose="030F0702030302020204" pitchFamily="66" charset="0"/>
              </a:rPr>
              <a:t>Sewoong</a:t>
            </a:r>
            <a:endParaRPr lang="en-US" altLang="ko-KR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osw@kriso.re.kr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"/>
          <p:cNvSpPr>
            <a:spLocks noChangeArrowheads="1"/>
          </p:cNvSpPr>
          <p:nvPr/>
        </p:nvSpPr>
        <p:spPr bwMode="auto">
          <a:xfrm>
            <a:off x="347911" y="5255478"/>
            <a:ext cx="8352928" cy="1089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ysDot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rPr>
              <a:t>‘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rPr>
              <a:t>e’ could have stood for ‘enhanced’ or ‘electronic’, but this would unnecessarily limit</a:t>
            </a:r>
          </a:p>
        </p:txBody>
      </p:sp>
      <p:sp>
        <p:nvSpPr>
          <p:cNvPr id="146" name="모서리가 둥근 직사각형 145"/>
          <p:cNvSpPr/>
          <p:nvPr/>
        </p:nvSpPr>
        <p:spPr>
          <a:xfrm rot="16200000">
            <a:off x="3351365" y="-2005639"/>
            <a:ext cx="465824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34"/>
          <p:cNvGrpSpPr/>
          <p:nvPr/>
        </p:nvGrpSpPr>
        <p:grpSpPr>
          <a:xfrm>
            <a:off x="313744" y="320544"/>
            <a:ext cx="4570671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01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e-Navigation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416496" y="1015378"/>
            <a:ext cx="5494773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e-Navigation is …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4" name="Rectangle 1"/>
          <p:cNvSpPr>
            <a:spLocks noChangeArrowheads="1"/>
          </p:cNvSpPr>
          <p:nvPr/>
        </p:nvSpPr>
        <p:spPr bwMode="auto">
          <a:xfrm>
            <a:off x="313744" y="1996234"/>
            <a:ext cx="8352928" cy="274999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ysDot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rPr>
              <a:t>“</a:t>
            </a:r>
            <a:r>
              <a:rPr kumimoji="0" lang="en-US" altLang="ko-KR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rPr>
              <a:t>E-navigation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rPr>
              <a:t> is the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rPr>
              <a:t>harmonized collection, integration, exchange, presentation and analysis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rPr>
              <a:t>of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rPr>
              <a:t>marine information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rPr>
              <a:t>on board and ashore by electronic means to enhance berth to berth navigation and related services for safety and security at sea and protection of the marine environment”, IMO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rPr>
              <a:t>MSC 85/26/Add.1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맑은 고딕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13744" y="1751243"/>
            <a:ext cx="5386139" cy="451148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solidFill>
                  <a:sysClr val="window" lastClr="FFFFFF"/>
                </a:solidFill>
                <a:latin typeface="Comic Sans MS" panose="030F0702030302020204" pitchFamily="66" charset="0"/>
                <a:ea typeface="맑은 고딕"/>
              </a:rPr>
              <a:t>Definition of e-Navigation (by IMO)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mic Sans MS" panose="030F0702030302020204" pitchFamily="66" charset="0"/>
              <a:ea typeface="맑은 고딕"/>
            </a:endParaRPr>
          </a:p>
        </p:txBody>
      </p:sp>
      <p:sp>
        <p:nvSpPr>
          <p:cNvPr id="150" name="Rectangle 1"/>
          <p:cNvSpPr>
            <a:spLocks noChangeArrowheads="1"/>
          </p:cNvSpPr>
          <p:nvPr/>
        </p:nvSpPr>
        <p:spPr bwMode="auto">
          <a:xfrm>
            <a:off x="338386" y="5009018"/>
            <a:ext cx="8352928" cy="442674"/>
          </a:xfrm>
          <a:prstGeom prst="round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rPr>
              <a:t>‘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맑은 고딕"/>
              </a:rPr>
              <a:t>e’ of e-Navigation means…</a:t>
            </a:r>
          </a:p>
        </p:txBody>
      </p:sp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모서리가 둥근 직사각형 163"/>
          <p:cNvSpPr/>
          <p:nvPr/>
        </p:nvSpPr>
        <p:spPr>
          <a:xfrm rot="16200000">
            <a:off x="3359991" y="-1979760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"/>
          <p:cNvGrpSpPr/>
          <p:nvPr/>
        </p:nvGrpSpPr>
        <p:grpSpPr>
          <a:xfrm>
            <a:off x="313744" y="320544"/>
            <a:ext cx="4570671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01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e-Navigation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416496" y="1032630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Key elements of e-Navigation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3" name="그룹 121"/>
          <p:cNvGrpSpPr/>
          <p:nvPr/>
        </p:nvGrpSpPr>
        <p:grpSpPr>
          <a:xfrm rot="8428946">
            <a:off x="1313384" y="2091326"/>
            <a:ext cx="330333" cy="182857"/>
            <a:chOff x="-903916" y="2503239"/>
            <a:chExt cx="466972" cy="279744"/>
          </a:xfrm>
        </p:grpSpPr>
        <p:sp>
          <p:nvSpPr>
            <p:cNvPr id="162" name="반짝 327"/>
            <p:cNvSpPr/>
            <p:nvPr/>
          </p:nvSpPr>
          <p:spPr>
            <a:xfrm rot="16418035">
              <a:off x="-810302" y="2409625"/>
              <a:ext cx="279744" cy="466972"/>
            </a:xfrm>
            <a:prstGeom prst="moon">
              <a:avLst>
                <a:gd name="adj" fmla="val 35500"/>
              </a:avLst>
            </a:prstGeom>
            <a:gradFill>
              <a:gsLst>
                <a:gs pos="23000">
                  <a:schemeClr val="bg1"/>
                </a:gs>
                <a:gs pos="63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mic Sans MS" panose="030F0702030302020204" pitchFamily="66" charset="0"/>
              </a:endParaRPr>
            </a:p>
          </p:txBody>
        </p:sp>
        <p:sp>
          <p:nvSpPr>
            <p:cNvPr id="163" name="타원 162"/>
            <p:cNvSpPr/>
            <p:nvPr/>
          </p:nvSpPr>
          <p:spPr bwMode="auto">
            <a:xfrm rot="1226546">
              <a:off x="-628881" y="2600298"/>
              <a:ext cx="153770" cy="91377"/>
            </a:xfrm>
            <a:prstGeom prst="ellipse">
              <a:avLst/>
            </a:prstGeom>
            <a:gradFill flip="none" rotWithShape="1">
              <a:gsLst>
                <a:gs pos="15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Comic Sans MS" panose="030F0702030302020204" pitchFamily="66" charset="0"/>
              </a:endParaRPr>
            </a:p>
          </p:txBody>
        </p:sp>
      </p:grpSp>
      <p:pic>
        <p:nvPicPr>
          <p:cNvPr id="124" name="그림 123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03556" y="4514719"/>
            <a:ext cx="2875150" cy="834346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32" name="그림 131" descr="56+56+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84074" y="2081209"/>
            <a:ext cx="2518007" cy="106255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33" name="그림 132" descr="1231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2230" y="2081209"/>
            <a:ext cx="2423184" cy="1178063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138" name="그룹 34"/>
          <p:cNvGrpSpPr/>
          <p:nvPr/>
        </p:nvGrpSpPr>
        <p:grpSpPr>
          <a:xfrm>
            <a:off x="333774" y="2011680"/>
            <a:ext cx="2669782" cy="2224924"/>
            <a:chOff x="494738" y="2393239"/>
            <a:chExt cx="2603086" cy="2522508"/>
          </a:xfrm>
        </p:grpSpPr>
        <p:sp>
          <p:nvSpPr>
            <p:cNvPr id="159" name="AutoShape 59"/>
            <p:cNvSpPr>
              <a:spLocks noChangeArrowheads="1"/>
            </p:cNvSpPr>
            <p:nvPr/>
          </p:nvSpPr>
          <p:spPr bwMode="auto">
            <a:xfrm>
              <a:off x="494738" y="2393239"/>
              <a:ext cx="2603086" cy="2522508"/>
            </a:xfrm>
            <a:prstGeom prst="roundRect">
              <a:avLst>
                <a:gd name="adj" fmla="val 5412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3175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marL="411480" indent="-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95000"/>
                <a:defRPr/>
              </a:pPr>
              <a:endParaRPr lang="ko-KR" altLang="en-US" sz="2500">
                <a:latin typeface="Comic Sans MS" panose="030F0702030302020204" pitchFamily="66" charset="0"/>
                <a:ea typeface="산돌고딕B" pitchFamily="18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970593" y="2794869"/>
              <a:ext cx="1662147" cy="3954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indent="-180975" algn="ctr">
                <a:lnSpc>
                  <a:spcPts val="2000"/>
                </a:lnSpc>
                <a:spcBef>
                  <a:spcPct val="50000"/>
                </a:spcBef>
                <a:buSzPct val="70000"/>
                <a:defRPr/>
              </a:pPr>
              <a:r>
                <a:rPr lang="en-US" altLang="ko-KR" sz="2400" dirty="0" smtClean="0">
                  <a:ln>
                    <a:solidFill>
                      <a:schemeClr val="tx1"/>
                    </a:solidFill>
                  </a:ln>
                  <a:solidFill>
                    <a:srgbClr val="FFBD47"/>
                  </a:solidFill>
                  <a:latin typeface="Comic Sans MS" panose="030F0702030302020204" pitchFamily="66" charset="0"/>
                  <a:ea typeface="HY견고딕" pitchFamily="18" charset="-127"/>
                </a:rPr>
                <a:t>Ship</a:t>
              </a:r>
              <a:endParaRPr lang="en-US" altLang="ko-KR" sz="2400" dirty="0">
                <a:ln>
                  <a:solidFill>
                    <a:schemeClr val="tx1"/>
                  </a:solidFill>
                </a:ln>
                <a:solidFill>
                  <a:srgbClr val="FFBD47"/>
                </a:solidFill>
                <a:latin typeface="Comic Sans MS" panose="030F0702030302020204" pitchFamily="66" charset="0"/>
                <a:ea typeface="HY견고딕" pitchFamily="18" charset="-127"/>
              </a:endParaRPr>
            </a:p>
          </p:txBody>
        </p:sp>
        <p:sp>
          <p:nvSpPr>
            <p:cNvPr id="161" name="AutoShape 59"/>
            <p:cNvSpPr>
              <a:spLocks noChangeArrowheads="1"/>
            </p:cNvSpPr>
            <p:nvPr/>
          </p:nvSpPr>
          <p:spPr bwMode="auto">
            <a:xfrm>
              <a:off x="561484" y="3496836"/>
              <a:ext cx="2448271" cy="1340082"/>
            </a:xfrm>
            <a:prstGeom prst="roundRect">
              <a:avLst>
                <a:gd name="adj" fmla="val 5412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>
                <a:buFont typeface="Arial" pitchFamily="34" charset="0"/>
                <a:buChar char="•"/>
                <a:defRPr/>
              </a:pPr>
              <a:r>
                <a:rPr kumimoji="0" lang="ko-KR" altLang="en-US" sz="1500" dirty="0" smtClean="0">
                  <a:latin typeface="Comic Sans MS" panose="030F0702030302020204" pitchFamily="66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1500" dirty="0" smtClean="0">
                  <a:latin typeface="Comic Sans MS" panose="030F0702030302020204" pitchFamily="66" charset="0"/>
                  <a:ea typeface="맑은 고딕" pitchFamily="50" charset="-127"/>
                  <a:cs typeface="Arial" pitchFamily="34" charset="0"/>
                </a:rPr>
                <a:t>New generation’s ECDIS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altLang="ko-KR" sz="1500" dirty="0" smtClean="0">
                  <a:latin typeface="Comic Sans MS" panose="030F0702030302020204" pitchFamily="66" charset="0"/>
                  <a:ea typeface="맑은 고딕" pitchFamily="50" charset="-127"/>
                  <a:cs typeface="Arial" pitchFamily="34" charset="0"/>
                </a:rPr>
                <a:t> Integrated Bridge System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kumimoji="0" lang="en-US" altLang="ko-KR" sz="1500" dirty="0" smtClean="0">
                  <a:latin typeface="Comic Sans MS" panose="030F0702030302020204" pitchFamily="66" charset="0"/>
                  <a:ea typeface="맑은 고딕" pitchFamily="50" charset="-127"/>
                  <a:cs typeface="Arial" pitchFamily="34" charset="0"/>
                </a:rPr>
                <a:t> Ship Area Network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kumimoji="0" lang="en-US" altLang="ko-KR" sz="1500" dirty="0" smtClean="0">
                  <a:latin typeface="Comic Sans MS" panose="030F0702030302020204" pitchFamily="66" charset="0"/>
                  <a:ea typeface="맑은 고딕" pitchFamily="50" charset="-127"/>
                  <a:cs typeface="Arial" pitchFamily="34" charset="0"/>
                </a:rPr>
                <a:t> Device for small craft</a:t>
              </a:r>
            </a:p>
          </p:txBody>
        </p:sp>
      </p:grpSp>
      <p:grpSp>
        <p:nvGrpSpPr>
          <p:cNvPr id="144" name="그룹 36"/>
          <p:cNvGrpSpPr/>
          <p:nvPr/>
        </p:nvGrpSpPr>
        <p:grpSpPr>
          <a:xfrm>
            <a:off x="5810250" y="2011680"/>
            <a:ext cx="2943606" cy="2294452"/>
            <a:chOff x="6055945" y="2394469"/>
            <a:chExt cx="2736215" cy="2532414"/>
          </a:xfrm>
        </p:grpSpPr>
        <p:sp>
          <p:nvSpPr>
            <p:cNvPr id="156" name="AutoShape 59"/>
            <p:cNvSpPr>
              <a:spLocks noChangeArrowheads="1"/>
            </p:cNvSpPr>
            <p:nvPr/>
          </p:nvSpPr>
          <p:spPr bwMode="auto">
            <a:xfrm>
              <a:off x="6055945" y="2394469"/>
              <a:ext cx="2736215" cy="2532414"/>
            </a:xfrm>
            <a:prstGeom prst="roundRect">
              <a:avLst>
                <a:gd name="adj" fmla="val 5412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31750">
              <a:solidFill>
                <a:srgbClr val="92D05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marL="411480" indent="-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95000"/>
                <a:defRPr/>
              </a:pPr>
              <a:endParaRPr lang="ko-KR" altLang="en-US" sz="2500">
                <a:latin typeface="Comic Sans MS" panose="030F0702030302020204" pitchFamily="66" charset="0"/>
                <a:ea typeface="산돌고딕B" pitchFamily="18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6425150" y="2785458"/>
              <a:ext cx="2083263" cy="384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indent="-180975" algn="ctr">
                <a:lnSpc>
                  <a:spcPts val="2000"/>
                </a:lnSpc>
                <a:spcBef>
                  <a:spcPct val="50000"/>
                </a:spcBef>
                <a:buSzPct val="70000"/>
                <a:defRPr/>
              </a:pPr>
              <a:r>
                <a:rPr lang="en-US" altLang="ko-KR" sz="2400" dirty="0" smtClean="0">
                  <a:ln>
                    <a:solidFill>
                      <a:schemeClr val="tx1"/>
                    </a:solidFill>
                  </a:ln>
                  <a:solidFill>
                    <a:srgbClr val="92D050"/>
                  </a:solidFill>
                  <a:latin typeface="Comic Sans MS" panose="030F0702030302020204" pitchFamily="66" charset="0"/>
                  <a:ea typeface="HY견고딕" pitchFamily="18" charset="-127"/>
                </a:rPr>
                <a:t>Shore-based</a:t>
              </a:r>
              <a:endParaRPr lang="en-US" altLang="ko-KR" sz="2400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Comic Sans MS" panose="030F0702030302020204" pitchFamily="66" charset="0"/>
                <a:ea typeface="HY견고딕" pitchFamily="18" charset="-127"/>
              </a:endParaRPr>
            </a:p>
          </p:txBody>
        </p:sp>
        <p:sp>
          <p:nvSpPr>
            <p:cNvPr id="158" name="AutoShape 59"/>
            <p:cNvSpPr>
              <a:spLocks noChangeArrowheads="1"/>
            </p:cNvSpPr>
            <p:nvPr/>
          </p:nvSpPr>
          <p:spPr bwMode="auto">
            <a:xfrm>
              <a:off x="6129266" y="3624793"/>
              <a:ext cx="2599261" cy="1180391"/>
            </a:xfrm>
            <a:prstGeom prst="roundRect">
              <a:avLst>
                <a:gd name="adj" fmla="val 5412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ko-KR" sz="1600" dirty="0" smtClean="0">
                  <a:latin typeface="Comic Sans MS" panose="030F0702030302020204" pitchFamily="66" charset="0"/>
                  <a:ea typeface="맑은 고딕" pitchFamily="50" charset="-127"/>
                  <a:cs typeface="Arial" pitchFamily="34" charset="0"/>
                  <a:sym typeface="Wingdings" pitchFamily="2" charset="2"/>
                </a:rPr>
                <a:t> Maritime Cloud service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altLang="ko-KR" sz="1600" dirty="0" smtClean="0">
                  <a:latin typeface="Comic Sans MS" panose="030F0702030302020204" pitchFamily="66" charset="0"/>
                  <a:ea typeface="맑은 고딕" pitchFamily="50" charset="-127"/>
                  <a:cs typeface="Arial" pitchFamily="34" charset="0"/>
                  <a:sym typeface="Wingdings" pitchFamily="2" charset="2"/>
                </a:rPr>
                <a:t> Maritime Big-Data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altLang="ko-KR" sz="1600" dirty="0" smtClean="0">
                  <a:latin typeface="Comic Sans MS" panose="030F0702030302020204" pitchFamily="66" charset="0"/>
                  <a:ea typeface="맑은 고딕" pitchFamily="50" charset="-127"/>
                  <a:cs typeface="Arial" pitchFamily="34" charset="0"/>
                  <a:sym typeface="Wingdings" pitchFamily="2" charset="2"/>
                </a:rPr>
                <a:t> Ship Monitoring System</a:t>
              </a:r>
            </a:p>
          </p:txBody>
        </p:sp>
      </p:grpSp>
      <p:grpSp>
        <p:nvGrpSpPr>
          <p:cNvPr id="145" name="그룹 35"/>
          <p:cNvGrpSpPr/>
          <p:nvPr/>
        </p:nvGrpSpPr>
        <p:grpSpPr>
          <a:xfrm>
            <a:off x="2955263" y="4432089"/>
            <a:ext cx="2875149" cy="1729049"/>
            <a:chOff x="3328890" y="4941168"/>
            <a:chExt cx="2662175" cy="1790700"/>
          </a:xfrm>
        </p:grpSpPr>
        <p:sp>
          <p:nvSpPr>
            <p:cNvPr id="153" name="AutoShape 59"/>
            <p:cNvSpPr>
              <a:spLocks noChangeArrowheads="1"/>
            </p:cNvSpPr>
            <p:nvPr/>
          </p:nvSpPr>
          <p:spPr bwMode="auto">
            <a:xfrm>
              <a:off x="3328890" y="4941168"/>
              <a:ext cx="2662175" cy="1790700"/>
            </a:xfrm>
            <a:prstGeom prst="roundRect">
              <a:avLst>
                <a:gd name="adj" fmla="val 5412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317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marL="411480" indent="-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95000"/>
                <a:defRPr/>
              </a:pPr>
              <a:endParaRPr lang="ko-KR" altLang="en-US" sz="2500">
                <a:latin typeface="Comic Sans MS" panose="030F0702030302020204" pitchFamily="66" charset="0"/>
                <a:ea typeface="산돌고딕B" pitchFamily="18" charset="-127"/>
              </a:endParaRPr>
            </a:p>
          </p:txBody>
        </p:sp>
        <p:sp>
          <p:nvSpPr>
            <p:cNvPr id="154" name="직사각형 153"/>
            <p:cNvSpPr/>
            <p:nvPr/>
          </p:nvSpPr>
          <p:spPr bwMode="auto">
            <a:xfrm>
              <a:off x="3447528" y="5196405"/>
              <a:ext cx="2438880" cy="36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indent="-180975" algn="ctr">
                <a:lnSpc>
                  <a:spcPts val="2000"/>
                </a:lnSpc>
                <a:spcBef>
                  <a:spcPct val="50000"/>
                </a:spcBef>
                <a:buSzPct val="70000"/>
                <a:defRPr/>
              </a:pPr>
              <a:r>
                <a:rPr lang="en-US" altLang="ko-KR" sz="2400" dirty="0" smtClean="0">
                  <a:ln>
                    <a:solidFill>
                      <a:schemeClr val="tx1"/>
                    </a:solidFill>
                  </a:ln>
                  <a:solidFill>
                    <a:srgbClr val="336699"/>
                  </a:solidFill>
                  <a:latin typeface="Comic Sans MS" panose="030F0702030302020204" pitchFamily="66" charset="0"/>
                  <a:ea typeface="HY견고딕" pitchFamily="18" charset="-127"/>
                </a:rPr>
                <a:t>Network</a:t>
              </a:r>
              <a:endParaRPr lang="en-US" altLang="ko-KR" sz="2400" dirty="0">
                <a:ln>
                  <a:solidFill>
                    <a:schemeClr val="tx1"/>
                  </a:solidFill>
                </a:ln>
                <a:solidFill>
                  <a:srgbClr val="336699"/>
                </a:solidFill>
                <a:latin typeface="Comic Sans MS" panose="030F0702030302020204" pitchFamily="66" charset="0"/>
                <a:ea typeface="HY견고딕" pitchFamily="18" charset="-127"/>
              </a:endParaRPr>
            </a:p>
          </p:txBody>
        </p:sp>
        <p:sp>
          <p:nvSpPr>
            <p:cNvPr id="155" name="AutoShape 59"/>
            <p:cNvSpPr>
              <a:spLocks noChangeArrowheads="1"/>
            </p:cNvSpPr>
            <p:nvPr/>
          </p:nvSpPr>
          <p:spPr bwMode="auto">
            <a:xfrm>
              <a:off x="3392276" y="5729560"/>
              <a:ext cx="2472021" cy="872426"/>
            </a:xfrm>
            <a:prstGeom prst="roundRect">
              <a:avLst>
                <a:gd name="adj" fmla="val 5412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kumimoji="0" lang="ko-KR" altLang="en-US" sz="1600" dirty="0">
                  <a:solidFill>
                    <a:srgbClr val="FF0000"/>
                  </a:solidFill>
                  <a:latin typeface="Comic Sans MS" panose="030F0702030302020204" pitchFamily="66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1600" dirty="0" smtClean="0">
                  <a:solidFill>
                    <a:srgbClr val="FF0000"/>
                  </a:solidFill>
                  <a:latin typeface="Comic Sans MS" panose="030F0702030302020204" pitchFamily="66" charset="0"/>
                  <a:ea typeface="맑은 고딕" pitchFamily="50" charset="-127"/>
                  <a:cs typeface="Arial" pitchFamily="34" charset="0"/>
                </a:rPr>
                <a:t>Maritime LTE Network 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kumimoji="0" lang="en-US" altLang="ko-KR" sz="1600" dirty="0" smtClean="0">
                  <a:latin typeface="Comic Sans MS" panose="030F0702030302020204" pitchFamily="66" charset="0"/>
                  <a:ea typeface="맑은 고딕" pitchFamily="50" charset="-127"/>
                  <a:cs typeface="Arial" pitchFamily="34" charset="0"/>
                </a:rPr>
                <a:t> Digital GMDSS Network</a:t>
              </a:r>
              <a:r>
                <a:rPr kumimoji="0" lang="en-US" altLang="ko-KR" sz="1600" dirty="0" smtClean="0">
                  <a:latin typeface="Comic Sans MS" panose="030F0702030302020204" pitchFamily="66" charset="0"/>
                  <a:ea typeface="맑은 고딕" pitchFamily="50" charset="-127"/>
                  <a:cs typeface="Arial" pitchFamily="34" charset="0"/>
                  <a:sym typeface="Wingdings" pitchFamily="2" charset="2"/>
                </a:rPr>
                <a:t> </a:t>
              </a:r>
            </a:p>
          </p:txBody>
        </p:sp>
      </p:grpSp>
      <p:sp>
        <p:nvSpPr>
          <p:cNvPr id="146" name="오른쪽 화살표 44"/>
          <p:cNvSpPr>
            <a:spLocks noChangeArrowheads="1"/>
          </p:cNvSpPr>
          <p:nvPr/>
        </p:nvSpPr>
        <p:spPr bwMode="auto">
          <a:xfrm>
            <a:off x="3072012" y="2776497"/>
            <a:ext cx="479192" cy="903875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2857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ko-KR" altLang="en-US">
              <a:solidFill>
                <a:schemeClr val="tx1"/>
              </a:solidFill>
              <a:latin typeface="Comic Sans MS" panose="030F0702030302020204" pitchFamily="66" charset="0"/>
              <a:ea typeface="산돌고딕B" charset="-127"/>
            </a:endParaRPr>
          </a:p>
        </p:txBody>
      </p:sp>
      <p:sp>
        <p:nvSpPr>
          <p:cNvPr id="147" name="오른쪽 화살표 45"/>
          <p:cNvSpPr>
            <a:spLocks noChangeArrowheads="1"/>
          </p:cNvSpPr>
          <p:nvPr/>
        </p:nvSpPr>
        <p:spPr bwMode="auto">
          <a:xfrm rot="10800000">
            <a:off x="5209852" y="2800903"/>
            <a:ext cx="553095" cy="857115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2857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ko-KR" altLang="en-US">
              <a:solidFill>
                <a:schemeClr val="tx1"/>
              </a:solidFill>
              <a:latin typeface="Comic Sans MS" panose="030F0702030302020204" pitchFamily="66" charset="0"/>
              <a:ea typeface="산돌고딕B" charset="-127"/>
            </a:endParaRPr>
          </a:p>
        </p:txBody>
      </p:sp>
      <p:grpSp>
        <p:nvGrpSpPr>
          <p:cNvPr id="148" name="그룹 46"/>
          <p:cNvGrpSpPr/>
          <p:nvPr/>
        </p:nvGrpSpPr>
        <p:grpSpPr bwMode="auto">
          <a:xfrm>
            <a:off x="3615439" y="2706609"/>
            <a:ext cx="1552553" cy="1025069"/>
            <a:chOff x="299642" y="1736505"/>
            <a:chExt cx="3428214" cy="452984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1" name="타원 150"/>
            <p:cNvSpPr/>
            <p:nvPr/>
          </p:nvSpPr>
          <p:spPr>
            <a:xfrm>
              <a:off x="299642" y="1736505"/>
              <a:ext cx="3428214" cy="4529846"/>
            </a:xfrm>
            <a:prstGeom prst="ellipse">
              <a:avLst/>
            </a:prstGeom>
            <a:gradFill>
              <a:gsLst>
                <a:gs pos="100000">
                  <a:srgbClr val="336699"/>
                </a:gs>
                <a:gs pos="50000">
                  <a:srgbClr val="336699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Comic Sans MS" panose="030F0702030302020204" pitchFamily="66" charset="0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827254" y="2021208"/>
              <a:ext cx="2257143" cy="1695826"/>
            </a:xfrm>
            <a:prstGeom prst="ellipse">
              <a:avLst/>
            </a:prstGeom>
            <a:gradFill>
              <a:gsLst>
                <a:gs pos="0">
                  <a:sysClr val="window" lastClr="FFFFFF">
                    <a:alpha val="65000"/>
                  </a:sysClr>
                </a:gs>
                <a:gs pos="45000">
                  <a:sysClr val="window" lastClr="FFFFFF">
                    <a:alpha val="1000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" lastClr="FFFFFF"/>
                </a:solidFill>
                <a:latin typeface="Comic Sans MS" panose="030F0702030302020204" pitchFamily="66" charset="0"/>
                <a:ea typeface="산돌고딕B" pitchFamily="18" charset="-127"/>
              </a:endParaRPr>
            </a:p>
          </p:txBody>
        </p:sp>
      </p:grpSp>
      <p:sp>
        <p:nvSpPr>
          <p:cNvPr id="149" name="TextBox 148"/>
          <p:cNvSpPr txBox="1"/>
          <p:nvPr/>
        </p:nvSpPr>
        <p:spPr bwMode="auto">
          <a:xfrm>
            <a:off x="2855934" y="2926755"/>
            <a:ext cx="30889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 panose="030F0702030302020204" pitchFamily="66" charset="0"/>
                <a:ea typeface="HY견고딕" pitchFamily="18" charset="-127"/>
              </a:rPr>
              <a:t>e-Navigation</a:t>
            </a:r>
            <a:endParaRPr lang="ko-KR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mic Sans MS" panose="030F0702030302020204" pitchFamily="66" charset="0"/>
              <a:ea typeface="HY견고딕" pitchFamily="18" charset="-127"/>
            </a:endParaRPr>
          </a:p>
        </p:txBody>
      </p:sp>
      <p:sp>
        <p:nvSpPr>
          <p:cNvPr id="150" name="오른쪽 화살표 50"/>
          <p:cNvSpPr>
            <a:spLocks noChangeArrowheads="1"/>
          </p:cNvSpPr>
          <p:nvPr/>
        </p:nvSpPr>
        <p:spPr bwMode="auto">
          <a:xfrm rot="16200000">
            <a:off x="4183714" y="3542484"/>
            <a:ext cx="486702" cy="986516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2857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ko-KR" altLang="en-US">
              <a:solidFill>
                <a:schemeClr val="tx1"/>
              </a:solidFill>
              <a:latin typeface="Comic Sans MS" panose="030F0702030302020204" pitchFamily="66" charset="0"/>
              <a:ea typeface="산돌고딕B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모서리가 둥근 직사각형 145"/>
          <p:cNvSpPr/>
          <p:nvPr/>
        </p:nvSpPr>
        <p:spPr>
          <a:xfrm rot="16200000">
            <a:off x="3351365" y="-2005639"/>
            <a:ext cx="465824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13744" y="320544"/>
            <a:ext cx="4570671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02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grpSp>
        <p:nvGrpSpPr>
          <p:cNvPr id="17" name="그룹 126"/>
          <p:cNvGrpSpPr/>
          <p:nvPr/>
        </p:nvGrpSpPr>
        <p:grpSpPr>
          <a:xfrm>
            <a:off x="6427652" y="3351767"/>
            <a:ext cx="2289628" cy="2243808"/>
            <a:chOff x="5373074" y="2322046"/>
            <a:chExt cx="2998396" cy="2938391"/>
          </a:xfrm>
        </p:grpSpPr>
        <p:grpSp>
          <p:nvGrpSpPr>
            <p:cNvPr id="110" name="그룹 122"/>
            <p:cNvGrpSpPr/>
            <p:nvPr/>
          </p:nvGrpSpPr>
          <p:grpSpPr>
            <a:xfrm>
              <a:off x="5480150" y="2322046"/>
              <a:ext cx="2781248" cy="2763138"/>
              <a:chOff x="866851" y="1605466"/>
              <a:chExt cx="1344888" cy="1336131"/>
            </a:xfrm>
          </p:grpSpPr>
          <p:grpSp>
            <p:nvGrpSpPr>
              <p:cNvPr id="119" name="그룹 176"/>
              <p:cNvGrpSpPr/>
              <p:nvPr/>
            </p:nvGrpSpPr>
            <p:grpSpPr>
              <a:xfrm>
                <a:off x="866851" y="1715286"/>
                <a:ext cx="1304728" cy="1226311"/>
                <a:chOff x="1691680" y="3248981"/>
                <a:chExt cx="1762079" cy="1656182"/>
              </a:xfrm>
            </p:grpSpPr>
            <p:sp>
              <p:nvSpPr>
                <p:cNvPr id="121" name="Freeform 10"/>
                <p:cNvSpPr>
                  <a:spLocks/>
                </p:cNvSpPr>
                <p:nvPr/>
              </p:nvSpPr>
              <p:spPr bwMode="auto">
                <a:xfrm>
                  <a:off x="1691680" y="3248981"/>
                  <a:ext cx="1656184" cy="1656182"/>
                </a:xfrm>
                <a:custGeom>
                  <a:avLst/>
                  <a:gdLst/>
                  <a:ahLst/>
                  <a:cxnLst>
                    <a:cxn ang="0">
                      <a:pos x="1202" y="632"/>
                    </a:cxn>
                    <a:cxn ang="0">
                      <a:pos x="1190" y="722"/>
                    </a:cxn>
                    <a:cxn ang="0">
                      <a:pos x="1166" y="808"/>
                    </a:cxn>
                    <a:cxn ang="0">
                      <a:pos x="1130" y="888"/>
                    </a:cxn>
                    <a:cxn ang="0">
                      <a:pos x="1084" y="960"/>
                    </a:cxn>
                    <a:cxn ang="0">
                      <a:pos x="1026" y="1026"/>
                    </a:cxn>
                    <a:cxn ang="0">
                      <a:pos x="962" y="1082"/>
                    </a:cxn>
                    <a:cxn ang="0">
                      <a:pos x="888" y="1130"/>
                    </a:cxn>
                    <a:cxn ang="0">
                      <a:pos x="808" y="1166"/>
                    </a:cxn>
                    <a:cxn ang="0">
                      <a:pos x="722" y="1190"/>
                    </a:cxn>
                    <a:cxn ang="0">
                      <a:pos x="632" y="1202"/>
                    </a:cxn>
                    <a:cxn ang="0">
                      <a:pos x="570" y="1202"/>
                    </a:cxn>
                    <a:cxn ang="0">
                      <a:pos x="480" y="1190"/>
                    </a:cxn>
                    <a:cxn ang="0">
                      <a:pos x="394" y="1166"/>
                    </a:cxn>
                    <a:cxn ang="0">
                      <a:pos x="314" y="1130"/>
                    </a:cxn>
                    <a:cxn ang="0">
                      <a:pos x="242" y="1082"/>
                    </a:cxn>
                    <a:cxn ang="0">
                      <a:pos x="176" y="1026"/>
                    </a:cxn>
                    <a:cxn ang="0">
                      <a:pos x="118" y="960"/>
                    </a:cxn>
                    <a:cxn ang="0">
                      <a:pos x="72" y="888"/>
                    </a:cxn>
                    <a:cxn ang="0">
                      <a:pos x="36" y="808"/>
                    </a:cxn>
                    <a:cxn ang="0">
                      <a:pos x="12" y="722"/>
                    </a:cxn>
                    <a:cxn ang="0">
                      <a:pos x="0" y="632"/>
                    </a:cxn>
                    <a:cxn ang="0">
                      <a:pos x="0" y="570"/>
                    </a:cxn>
                    <a:cxn ang="0">
                      <a:pos x="12" y="480"/>
                    </a:cxn>
                    <a:cxn ang="0">
                      <a:pos x="36" y="394"/>
                    </a:cxn>
                    <a:cxn ang="0">
                      <a:pos x="72" y="314"/>
                    </a:cxn>
                    <a:cxn ang="0">
                      <a:pos x="118" y="240"/>
                    </a:cxn>
                    <a:cxn ang="0">
                      <a:pos x="176" y="176"/>
                    </a:cxn>
                    <a:cxn ang="0">
                      <a:pos x="242" y="118"/>
                    </a:cxn>
                    <a:cxn ang="0">
                      <a:pos x="314" y="72"/>
                    </a:cxn>
                    <a:cxn ang="0">
                      <a:pos x="394" y="36"/>
                    </a:cxn>
                    <a:cxn ang="0">
                      <a:pos x="480" y="12"/>
                    </a:cxn>
                    <a:cxn ang="0">
                      <a:pos x="570" y="0"/>
                    </a:cxn>
                    <a:cxn ang="0">
                      <a:pos x="632" y="0"/>
                    </a:cxn>
                    <a:cxn ang="0">
                      <a:pos x="722" y="12"/>
                    </a:cxn>
                    <a:cxn ang="0">
                      <a:pos x="808" y="36"/>
                    </a:cxn>
                    <a:cxn ang="0">
                      <a:pos x="888" y="72"/>
                    </a:cxn>
                    <a:cxn ang="0">
                      <a:pos x="962" y="118"/>
                    </a:cxn>
                    <a:cxn ang="0">
                      <a:pos x="1026" y="176"/>
                    </a:cxn>
                    <a:cxn ang="0">
                      <a:pos x="1084" y="240"/>
                    </a:cxn>
                    <a:cxn ang="0">
                      <a:pos x="1130" y="314"/>
                    </a:cxn>
                    <a:cxn ang="0">
                      <a:pos x="1166" y="394"/>
                    </a:cxn>
                    <a:cxn ang="0">
                      <a:pos x="1190" y="480"/>
                    </a:cxn>
                    <a:cxn ang="0">
                      <a:pos x="1202" y="570"/>
                    </a:cxn>
                  </a:cxnLst>
                  <a:rect l="0" t="0" r="r" b="b"/>
                  <a:pathLst>
                    <a:path w="1202" h="1202">
                      <a:moveTo>
                        <a:pt x="1202" y="600"/>
                      </a:moveTo>
                      <a:lnTo>
                        <a:pt x="1202" y="600"/>
                      </a:lnTo>
                      <a:lnTo>
                        <a:pt x="1202" y="632"/>
                      </a:lnTo>
                      <a:lnTo>
                        <a:pt x="1200" y="662"/>
                      </a:lnTo>
                      <a:lnTo>
                        <a:pt x="1196" y="692"/>
                      </a:lnTo>
                      <a:lnTo>
                        <a:pt x="1190" y="722"/>
                      </a:lnTo>
                      <a:lnTo>
                        <a:pt x="1184" y="752"/>
                      </a:lnTo>
                      <a:lnTo>
                        <a:pt x="1176" y="780"/>
                      </a:lnTo>
                      <a:lnTo>
                        <a:pt x="1166" y="808"/>
                      </a:lnTo>
                      <a:lnTo>
                        <a:pt x="1156" y="834"/>
                      </a:lnTo>
                      <a:lnTo>
                        <a:pt x="1144" y="862"/>
                      </a:lnTo>
                      <a:lnTo>
                        <a:pt x="1130" y="888"/>
                      </a:lnTo>
                      <a:lnTo>
                        <a:pt x="1116" y="912"/>
                      </a:lnTo>
                      <a:lnTo>
                        <a:pt x="1100" y="938"/>
                      </a:lnTo>
                      <a:lnTo>
                        <a:pt x="1084" y="960"/>
                      </a:lnTo>
                      <a:lnTo>
                        <a:pt x="1066" y="984"/>
                      </a:lnTo>
                      <a:lnTo>
                        <a:pt x="1046" y="1006"/>
                      </a:lnTo>
                      <a:lnTo>
                        <a:pt x="1026" y="1026"/>
                      </a:lnTo>
                      <a:lnTo>
                        <a:pt x="1006" y="1046"/>
                      </a:lnTo>
                      <a:lnTo>
                        <a:pt x="984" y="1066"/>
                      </a:lnTo>
                      <a:lnTo>
                        <a:pt x="962" y="1082"/>
                      </a:lnTo>
                      <a:lnTo>
                        <a:pt x="938" y="1100"/>
                      </a:lnTo>
                      <a:lnTo>
                        <a:pt x="914" y="1116"/>
                      </a:lnTo>
                      <a:lnTo>
                        <a:pt x="888" y="1130"/>
                      </a:lnTo>
                      <a:lnTo>
                        <a:pt x="862" y="1144"/>
                      </a:lnTo>
                      <a:lnTo>
                        <a:pt x="836" y="1156"/>
                      </a:lnTo>
                      <a:lnTo>
                        <a:pt x="808" y="1166"/>
                      </a:lnTo>
                      <a:lnTo>
                        <a:pt x="780" y="1176"/>
                      </a:lnTo>
                      <a:lnTo>
                        <a:pt x="752" y="1184"/>
                      </a:lnTo>
                      <a:lnTo>
                        <a:pt x="722" y="1190"/>
                      </a:lnTo>
                      <a:lnTo>
                        <a:pt x="692" y="1196"/>
                      </a:lnTo>
                      <a:lnTo>
                        <a:pt x="662" y="1200"/>
                      </a:lnTo>
                      <a:lnTo>
                        <a:pt x="632" y="1202"/>
                      </a:lnTo>
                      <a:lnTo>
                        <a:pt x="602" y="1202"/>
                      </a:lnTo>
                      <a:lnTo>
                        <a:pt x="602" y="1202"/>
                      </a:lnTo>
                      <a:lnTo>
                        <a:pt x="570" y="1202"/>
                      </a:lnTo>
                      <a:lnTo>
                        <a:pt x="540" y="1200"/>
                      </a:lnTo>
                      <a:lnTo>
                        <a:pt x="510" y="1196"/>
                      </a:lnTo>
                      <a:lnTo>
                        <a:pt x="480" y="1190"/>
                      </a:lnTo>
                      <a:lnTo>
                        <a:pt x="450" y="1184"/>
                      </a:lnTo>
                      <a:lnTo>
                        <a:pt x="422" y="1176"/>
                      </a:lnTo>
                      <a:lnTo>
                        <a:pt x="394" y="1166"/>
                      </a:lnTo>
                      <a:lnTo>
                        <a:pt x="366" y="1156"/>
                      </a:lnTo>
                      <a:lnTo>
                        <a:pt x="340" y="1144"/>
                      </a:lnTo>
                      <a:lnTo>
                        <a:pt x="314" y="1130"/>
                      </a:lnTo>
                      <a:lnTo>
                        <a:pt x="290" y="1116"/>
                      </a:lnTo>
                      <a:lnTo>
                        <a:pt x="264" y="1100"/>
                      </a:lnTo>
                      <a:lnTo>
                        <a:pt x="242" y="1082"/>
                      </a:lnTo>
                      <a:lnTo>
                        <a:pt x="218" y="1066"/>
                      </a:lnTo>
                      <a:lnTo>
                        <a:pt x="196" y="1046"/>
                      </a:lnTo>
                      <a:lnTo>
                        <a:pt x="176" y="1026"/>
                      </a:lnTo>
                      <a:lnTo>
                        <a:pt x="156" y="1006"/>
                      </a:lnTo>
                      <a:lnTo>
                        <a:pt x="136" y="984"/>
                      </a:lnTo>
                      <a:lnTo>
                        <a:pt x="118" y="960"/>
                      </a:lnTo>
                      <a:lnTo>
                        <a:pt x="102" y="938"/>
                      </a:lnTo>
                      <a:lnTo>
                        <a:pt x="86" y="912"/>
                      </a:lnTo>
                      <a:lnTo>
                        <a:pt x="72" y="888"/>
                      </a:lnTo>
                      <a:lnTo>
                        <a:pt x="58" y="862"/>
                      </a:lnTo>
                      <a:lnTo>
                        <a:pt x="46" y="834"/>
                      </a:lnTo>
                      <a:lnTo>
                        <a:pt x="36" y="808"/>
                      </a:lnTo>
                      <a:lnTo>
                        <a:pt x="26" y="780"/>
                      </a:lnTo>
                      <a:lnTo>
                        <a:pt x="18" y="752"/>
                      </a:lnTo>
                      <a:lnTo>
                        <a:pt x="12" y="722"/>
                      </a:lnTo>
                      <a:lnTo>
                        <a:pt x="6" y="692"/>
                      </a:lnTo>
                      <a:lnTo>
                        <a:pt x="2" y="662"/>
                      </a:lnTo>
                      <a:lnTo>
                        <a:pt x="0" y="632"/>
                      </a:lnTo>
                      <a:lnTo>
                        <a:pt x="0" y="600"/>
                      </a:lnTo>
                      <a:lnTo>
                        <a:pt x="0" y="600"/>
                      </a:lnTo>
                      <a:lnTo>
                        <a:pt x="0" y="570"/>
                      </a:lnTo>
                      <a:lnTo>
                        <a:pt x="2" y="540"/>
                      </a:lnTo>
                      <a:lnTo>
                        <a:pt x="6" y="510"/>
                      </a:lnTo>
                      <a:lnTo>
                        <a:pt x="12" y="480"/>
                      </a:lnTo>
                      <a:lnTo>
                        <a:pt x="18" y="450"/>
                      </a:lnTo>
                      <a:lnTo>
                        <a:pt x="26" y="422"/>
                      </a:lnTo>
                      <a:lnTo>
                        <a:pt x="36" y="394"/>
                      </a:lnTo>
                      <a:lnTo>
                        <a:pt x="46" y="366"/>
                      </a:lnTo>
                      <a:lnTo>
                        <a:pt x="58" y="340"/>
                      </a:lnTo>
                      <a:lnTo>
                        <a:pt x="72" y="314"/>
                      </a:lnTo>
                      <a:lnTo>
                        <a:pt x="86" y="288"/>
                      </a:lnTo>
                      <a:lnTo>
                        <a:pt x="102" y="264"/>
                      </a:lnTo>
                      <a:lnTo>
                        <a:pt x="118" y="240"/>
                      </a:lnTo>
                      <a:lnTo>
                        <a:pt x="136" y="218"/>
                      </a:lnTo>
                      <a:lnTo>
                        <a:pt x="156" y="196"/>
                      </a:lnTo>
                      <a:lnTo>
                        <a:pt x="176" y="176"/>
                      </a:lnTo>
                      <a:lnTo>
                        <a:pt x="196" y="156"/>
                      </a:lnTo>
                      <a:lnTo>
                        <a:pt x="218" y="136"/>
                      </a:lnTo>
                      <a:lnTo>
                        <a:pt x="242" y="118"/>
                      </a:lnTo>
                      <a:lnTo>
                        <a:pt x="264" y="102"/>
                      </a:lnTo>
                      <a:lnTo>
                        <a:pt x="290" y="86"/>
                      </a:lnTo>
                      <a:lnTo>
                        <a:pt x="314" y="72"/>
                      </a:lnTo>
                      <a:lnTo>
                        <a:pt x="340" y="58"/>
                      </a:lnTo>
                      <a:lnTo>
                        <a:pt x="366" y="46"/>
                      </a:lnTo>
                      <a:lnTo>
                        <a:pt x="394" y="36"/>
                      </a:lnTo>
                      <a:lnTo>
                        <a:pt x="422" y="26"/>
                      </a:lnTo>
                      <a:lnTo>
                        <a:pt x="450" y="18"/>
                      </a:lnTo>
                      <a:lnTo>
                        <a:pt x="480" y="12"/>
                      </a:lnTo>
                      <a:lnTo>
                        <a:pt x="510" y="6"/>
                      </a:lnTo>
                      <a:lnTo>
                        <a:pt x="540" y="2"/>
                      </a:lnTo>
                      <a:lnTo>
                        <a:pt x="570" y="0"/>
                      </a:lnTo>
                      <a:lnTo>
                        <a:pt x="602" y="0"/>
                      </a:lnTo>
                      <a:lnTo>
                        <a:pt x="602" y="0"/>
                      </a:lnTo>
                      <a:lnTo>
                        <a:pt x="632" y="0"/>
                      </a:lnTo>
                      <a:lnTo>
                        <a:pt x="662" y="2"/>
                      </a:lnTo>
                      <a:lnTo>
                        <a:pt x="692" y="6"/>
                      </a:lnTo>
                      <a:lnTo>
                        <a:pt x="722" y="12"/>
                      </a:lnTo>
                      <a:lnTo>
                        <a:pt x="752" y="18"/>
                      </a:lnTo>
                      <a:lnTo>
                        <a:pt x="780" y="26"/>
                      </a:lnTo>
                      <a:lnTo>
                        <a:pt x="808" y="36"/>
                      </a:lnTo>
                      <a:lnTo>
                        <a:pt x="836" y="46"/>
                      </a:lnTo>
                      <a:lnTo>
                        <a:pt x="862" y="58"/>
                      </a:lnTo>
                      <a:lnTo>
                        <a:pt x="888" y="72"/>
                      </a:lnTo>
                      <a:lnTo>
                        <a:pt x="914" y="86"/>
                      </a:lnTo>
                      <a:lnTo>
                        <a:pt x="938" y="102"/>
                      </a:lnTo>
                      <a:lnTo>
                        <a:pt x="962" y="118"/>
                      </a:lnTo>
                      <a:lnTo>
                        <a:pt x="984" y="136"/>
                      </a:lnTo>
                      <a:lnTo>
                        <a:pt x="1006" y="156"/>
                      </a:lnTo>
                      <a:lnTo>
                        <a:pt x="1026" y="176"/>
                      </a:lnTo>
                      <a:lnTo>
                        <a:pt x="1046" y="196"/>
                      </a:lnTo>
                      <a:lnTo>
                        <a:pt x="1066" y="218"/>
                      </a:lnTo>
                      <a:lnTo>
                        <a:pt x="1084" y="240"/>
                      </a:lnTo>
                      <a:lnTo>
                        <a:pt x="1100" y="264"/>
                      </a:lnTo>
                      <a:lnTo>
                        <a:pt x="1116" y="288"/>
                      </a:lnTo>
                      <a:lnTo>
                        <a:pt x="1130" y="314"/>
                      </a:lnTo>
                      <a:lnTo>
                        <a:pt x="1144" y="340"/>
                      </a:lnTo>
                      <a:lnTo>
                        <a:pt x="1156" y="366"/>
                      </a:lnTo>
                      <a:lnTo>
                        <a:pt x="1166" y="394"/>
                      </a:lnTo>
                      <a:lnTo>
                        <a:pt x="1176" y="422"/>
                      </a:lnTo>
                      <a:lnTo>
                        <a:pt x="1184" y="450"/>
                      </a:lnTo>
                      <a:lnTo>
                        <a:pt x="1190" y="480"/>
                      </a:lnTo>
                      <a:lnTo>
                        <a:pt x="1196" y="510"/>
                      </a:lnTo>
                      <a:lnTo>
                        <a:pt x="1200" y="540"/>
                      </a:lnTo>
                      <a:lnTo>
                        <a:pt x="1202" y="570"/>
                      </a:lnTo>
                      <a:lnTo>
                        <a:pt x="1202" y="600"/>
                      </a:lnTo>
                      <a:lnTo>
                        <a:pt x="1202" y="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6E6E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50800">
                  <a:solidFill>
                    <a:schemeClr val="bg1">
                      <a:lumMod val="95000"/>
                    </a:schemeClr>
                  </a:solidFill>
                  <a:headEnd type="oval"/>
                  <a:tailEnd type="oval"/>
                </a:ln>
                <a:effectLst>
                  <a:innerShdw blurRad="254000" dist="381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Comic Sans MS" panose="030F0702030302020204" pitchFamily="66" charset="0"/>
                  </a:endParaRPr>
                </a:p>
              </p:txBody>
            </p:sp>
            <p:grpSp>
              <p:nvGrpSpPr>
                <p:cNvPr id="122" name="그룹 138"/>
                <p:cNvGrpSpPr/>
                <p:nvPr/>
              </p:nvGrpSpPr>
              <p:grpSpPr>
                <a:xfrm rot="21393899">
                  <a:off x="1711084" y="3581834"/>
                  <a:ext cx="1208640" cy="1266969"/>
                  <a:chOff x="7952387" y="2899836"/>
                  <a:chExt cx="1392534" cy="1459744"/>
                </a:xfrm>
              </p:grpSpPr>
              <p:grpSp>
                <p:nvGrpSpPr>
                  <p:cNvPr id="132" name="그룹 265"/>
                  <p:cNvGrpSpPr/>
                  <p:nvPr/>
                </p:nvGrpSpPr>
                <p:grpSpPr>
                  <a:xfrm>
                    <a:off x="7993563" y="3638329"/>
                    <a:ext cx="1351358" cy="721251"/>
                    <a:chOff x="1484459" y="3266819"/>
                    <a:chExt cx="1351358" cy="721251"/>
                  </a:xfrm>
                </p:grpSpPr>
                <p:sp>
                  <p:nvSpPr>
                    <p:cNvPr id="136" name="반짝 327"/>
                    <p:cNvSpPr/>
                    <p:nvPr/>
                  </p:nvSpPr>
                  <p:spPr>
                    <a:xfrm rot="16911505">
                      <a:off x="1823560" y="3065822"/>
                      <a:ext cx="583147" cy="1261350"/>
                    </a:xfrm>
                    <a:prstGeom prst="moon">
                      <a:avLst>
                        <a:gd name="adj" fmla="val 14214"/>
                      </a:avLst>
                    </a:prstGeom>
                    <a:gradFill>
                      <a:gsLst>
                        <a:gs pos="23000">
                          <a:schemeClr val="bg1"/>
                        </a:gs>
                        <a:gs pos="63000">
                          <a:srgbClr val="000000">
                            <a:alpha val="0"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137" name="자유형 136"/>
                    <p:cNvSpPr/>
                    <p:nvPr/>
                  </p:nvSpPr>
                  <p:spPr>
                    <a:xfrm rot="5772590">
                      <a:off x="2301363" y="3350418"/>
                      <a:ext cx="618054" cy="450855"/>
                    </a:xfrm>
                    <a:custGeom>
                      <a:avLst/>
                      <a:gdLst>
                        <a:gd name="connsiteX0" fmla="*/ 0 w 1433512"/>
                        <a:gd name="connsiteY0" fmla="*/ 145256 h 669131"/>
                        <a:gd name="connsiteX1" fmla="*/ 33337 w 1433512"/>
                        <a:gd name="connsiteY1" fmla="*/ 250031 h 669131"/>
                        <a:gd name="connsiteX2" fmla="*/ 230981 w 1433512"/>
                        <a:gd name="connsiteY2" fmla="*/ 290513 h 669131"/>
                        <a:gd name="connsiteX3" fmla="*/ 1131093 w 1433512"/>
                        <a:gd name="connsiteY3" fmla="*/ 471488 h 669131"/>
                        <a:gd name="connsiteX4" fmla="*/ 1340643 w 1433512"/>
                        <a:gd name="connsiteY4" fmla="*/ 669131 h 669131"/>
                        <a:gd name="connsiteX5" fmla="*/ 1433512 w 1433512"/>
                        <a:gd name="connsiteY5" fmla="*/ 538163 h 669131"/>
                        <a:gd name="connsiteX6" fmla="*/ 1312068 w 1433512"/>
                        <a:gd name="connsiteY6" fmla="*/ 250031 h 669131"/>
                        <a:gd name="connsiteX7" fmla="*/ 104775 w 1433512"/>
                        <a:gd name="connsiteY7" fmla="*/ 0 h 669131"/>
                        <a:gd name="connsiteX8" fmla="*/ 0 w 1433512"/>
                        <a:gd name="connsiteY8" fmla="*/ 145256 h 669131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31192 w 1467160"/>
                        <a:gd name="connsiteY0" fmla="*/ 369478 h 897868"/>
                        <a:gd name="connsiteX1" fmla="*/ 64529 w 1467160"/>
                        <a:gd name="connsiteY1" fmla="*/ 474253 h 897868"/>
                        <a:gd name="connsiteX2" fmla="*/ 262173 w 1467160"/>
                        <a:gd name="connsiteY2" fmla="*/ 514735 h 897868"/>
                        <a:gd name="connsiteX3" fmla="*/ 1162285 w 1467160"/>
                        <a:gd name="connsiteY3" fmla="*/ 695710 h 897868"/>
                        <a:gd name="connsiteX4" fmla="*/ 1371835 w 1467160"/>
                        <a:gd name="connsiteY4" fmla="*/ 893353 h 897868"/>
                        <a:gd name="connsiteX5" fmla="*/ 1464704 w 1467160"/>
                        <a:gd name="connsiteY5" fmla="*/ 762385 h 897868"/>
                        <a:gd name="connsiteX6" fmla="*/ 1343260 w 1467160"/>
                        <a:gd name="connsiteY6" fmla="*/ 474253 h 897868"/>
                        <a:gd name="connsiteX7" fmla="*/ 135967 w 1467160"/>
                        <a:gd name="connsiteY7" fmla="*/ 224222 h 897868"/>
                        <a:gd name="connsiteX8" fmla="*/ 31192 w 1467160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58975"/>
                        <a:gd name="connsiteY0" fmla="*/ 433400 h 961790"/>
                        <a:gd name="connsiteX1" fmla="*/ 47067 w 1458975"/>
                        <a:gd name="connsiteY1" fmla="*/ 538175 h 961790"/>
                        <a:gd name="connsiteX2" fmla="*/ 244711 w 1458975"/>
                        <a:gd name="connsiteY2" fmla="*/ 578657 h 961790"/>
                        <a:gd name="connsiteX3" fmla="*/ 1144823 w 1458975"/>
                        <a:gd name="connsiteY3" fmla="*/ 759632 h 961790"/>
                        <a:gd name="connsiteX4" fmla="*/ 1354373 w 1458975"/>
                        <a:gd name="connsiteY4" fmla="*/ 957275 h 961790"/>
                        <a:gd name="connsiteX5" fmla="*/ 1447242 w 1458975"/>
                        <a:gd name="connsiteY5" fmla="*/ 826307 h 961790"/>
                        <a:gd name="connsiteX6" fmla="*/ 1325798 w 1458975"/>
                        <a:gd name="connsiteY6" fmla="*/ 538175 h 961790"/>
                        <a:gd name="connsiteX7" fmla="*/ 118505 w 1458975"/>
                        <a:gd name="connsiteY7" fmla="*/ 288144 h 961790"/>
                        <a:gd name="connsiteX8" fmla="*/ 13730 w 1458975"/>
                        <a:gd name="connsiteY8" fmla="*/ 433400 h 961790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11239"/>
                        <a:gd name="connsiteX1" fmla="*/ 47067 w 1458975"/>
                        <a:gd name="connsiteY1" fmla="*/ 477119 h 911239"/>
                        <a:gd name="connsiteX2" fmla="*/ 244711 w 1458975"/>
                        <a:gd name="connsiteY2" fmla="*/ 517601 h 911239"/>
                        <a:gd name="connsiteX3" fmla="*/ 1144823 w 1458975"/>
                        <a:gd name="connsiteY3" fmla="*/ 698576 h 911239"/>
                        <a:gd name="connsiteX4" fmla="*/ 1354373 w 1458975"/>
                        <a:gd name="connsiteY4" fmla="*/ 896219 h 911239"/>
                        <a:gd name="connsiteX5" fmla="*/ 1447242 w 1458975"/>
                        <a:gd name="connsiteY5" fmla="*/ 765251 h 911239"/>
                        <a:gd name="connsiteX6" fmla="*/ 1377863 w 1458975"/>
                        <a:gd name="connsiteY6" fmla="*/ 538175 h 911239"/>
                        <a:gd name="connsiteX7" fmla="*/ 118505 w 1458975"/>
                        <a:gd name="connsiteY7" fmla="*/ 227088 h 911239"/>
                        <a:gd name="connsiteX8" fmla="*/ 13730 w 1458975"/>
                        <a:gd name="connsiteY8" fmla="*/ 372344 h 911239"/>
                        <a:gd name="connsiteX0" fmla="*/ 13730 w 1458975"/>
                        <a:gd name="connsiteY0" fmla="*/ 372344 h 918767"/>
                        <a:gd name="connsiteX1" fmla="*/ 47067 w 1458975"/>
                        <a:gd name="connsiteY1" fmla="*/ 477119 h 918767"/>
                        <a:gd name="connsiteX2" fmla="*/ 244711 w 1458975"/>
                        <a:gd name="connsiteY2" fmla="*/ 517601 h 918767"/>
                        <a:gd name="connsiteX3" fmla="*/ 1144823 w 1458975"/>
                        <a:gd name="connsiteY3" fmla="*/ 698576 h 918767"/>
                        <a:gd name="connsiteX4" fmla="*/ 1354373 w 1458975"/>
                        <a:gd name="connsiteY4" fmla="*/ 896219 h 918767"/>
                        <a:gd name="connsiteX5" fmla="*/ 1447242 w 1458975"/>
                        <a:gd name="connsiteY5" fmla="*/ 765251 h 918767"/>
                        <a:gd name="connsiteX6" fmla="*/ 1377863 w 1458975"/>
                        <a:gd name="connsiteY6" fmla="*/ 538175 h 918767"/>
                        <a:gd name="connsiteX7" fmla="*/ 118505 w 1458975"/>
                        <a:gd name="connsiteY7" fmla="*/ 227088 h 918767"/>
                        <a:gd name="connsiteX8" fmla="*/ 13730 w 1458975"/>
                        <a:gd name="connsiteY8" fmla="*/ 372344 h 918767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21618 w 1466863"/>
                        <a:gd name="connsiteY0" fmla="*/ 372344 h 897435"/>
                        <a:gd name="connsiteX1" fmla="*/ 54955 w 1466863"/>
                        <a:gd name="connsiteY1" fmla="*/ 477119 h 897435"/>
                        <a:gd name="connsiteX2" fmla="*/ 252599 w 1466863"/>
                        <a:gd name="connsiteY2" fmla="*/ 517601 h 897435"/>
                        <a:gd name="connsiteX3" fmla="*/ 1152711 w 1466863"/>
                        <a:gd name="connsiteY3" fmla="*/ 698576 h 897435"/>
                        <a:gd name="connsiteX4" fmla="*/ 1362261 w 1466863"/>
                        <a:gd name="connsiteY4" fmla="*/ 896219 h 897435"/>
                        <a:gd name="connsiteX5" fmla="*/ 1455130 w 1466863"/>
                        <a:gd name="connsiteY5" fmla="*/ 765251 h 897435"/>
                        <a:gd name="connsiteX6" fmla="*/ 1385751 w 1466863"/>
                        <a:gd name="connsiteY6" fmla="*/ 538175 h 897435"/>
                        <a:gd name="connsiteX7" fmla="*/ 126393 w 1466863"/>
                        <a:gd name="connsiteY7" fmla="*/ 227088 h 897435"/>
                        <a:gd name="connsiteX8" fmla="*/ 21618 w 1466863"/>
                        <a:gd name="connsiteY8" fmla="*/ 372344 h 897435"/>
                        <a:gd name="connsiteX0" fmla="*/ 22362 w 1467607"/>
                        <a:gd name="connsiteY0" fmla="*/ 372344 h 897435"/>
                        <a:gd name="connsiteX1" fmla="*/ 55699 w 1467607"/>
                        <a:gd name="connsiteY1" fmla="*/ 477119 h 897435"/>
                        <a:gd name="connsiteX2" fmla="*/ 253343 w 1467607"/>
                        <a:gd name="connsiteY2" fmla="*/ 517601 h 897435"/>
                        <a:gd name="connsiteX3" fmla="*/ 1153455 w 1467607"/>
                        <a:gd name="connsiteY3" fmla="*/ 698576 h 897435"/>
                        <a:gd name="connsiteX4" fmla="*/ 1363005 w 1467607"/>
                        <a:gd name="connsiteY4" fmla="*/ 896219 h 897435"/>
                        <a:gd name="connsiteX5" fmla="*/ 1455874 w 1467607"/>
                        <a:gd name="connsiteY5" fmla="*/ 765251 h 897435"/>
                        <a:gd name="connsiteX6" fmla="*/ 1386495 w 1467607"/>
                        <a:gd name="connsiteY6" fmla="*/ 538175 h 897435"/>
                        <a:gd name="connsiteX7" fmla="*/ 127137 w 1467607"/>
                        <a:gd name="connsiteY7" fmla="*/ 227088 h 897435"/>
                        <a:gd name="connsiteX8" fmla="*/ 22362 w 1467607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3 h 897434"/>
                        <a:gd name="connsiteX1" fmla="*/ 34726 w 1444539"/>
                        <a:gd name="connsiteY1" fmla="*/ 477118 h 897434"/>
                        <a:gd name="connsiteX2" fmla="*/ 232370 w 1444539"/>
                        <a:gd name="connsiteY2" fmla="*/ 517600 h 897434"/>
                        <a:gd name="connsiteX3" fmla="*/ 1132482 w 1444539"/>
                        <a:gd name="connsiteY3" fmla="*/ 698575 h 897434"/>
                        <a:gd name="connsiteX4" fmla="*/ 1342032 w 1444539"/>
                        <a:gd name="connsiteY4" fmla="*/ 896218 h 897434"/>
                        <a:gd name="connsiteX5" fmla="*/ 1434901 w 1444539"/>
                        <a:gd name="connsiteY5" fmla="*/ 765250 h 897434"/>
                        <a:gd name="connsiteX6" fmla="*/ 1365522 w 1444539"/>
                        <a:gd name="connsiteY6" fmla="*/ 538175 h 897434"/>
                        <a:gd name="connsiteX7" fmla="*/ 106164 w 1444539"/>
                        <a:gd name="connsiteY7" fmla="*/ 227087 h 897434"/>
                        <a:gd name="connsiteX8" fmla="*/ 1389 w 1444539"/>
                        <a:gd name="connsiteY8" fmla="*/ 372343 h 897434"/>
                        <a:gd name="connsiteX0" fmla="*/ 1389 w 1444539"/>
                        <a:gd name="connsiteY0" fmla="*/ 386258 h 911349"/>
                        <a:gd name="connsiteX1" fmla="*/ 34726 w 1444539"/>
                        <a:gd name="connsiteY1" fmla="*/ 491033 h 911349"/>
                        <a:gd name="connsiteX2" fmla="*/ 232370 w 1444539"/>
                        <a:gd name="connsiteY2" fmla="*/ 531515 h 911349"/>
                        <a:gd name="connsiteX3" fmla="*/ 1132482 w 1444539"/>
                        <a:gd name="connsiteY3" fmla="*/ 712490 h 911349"/>
                        <a:gd name="connsiteX4" fmla="*/ 1342032 w 1444539"/>
                        <a:gd name="connsiteY4" fmla="*/ 910133 h 911349"/>
                        <a:gd name="connsiteX5" fmla="*/ 1434901 w 1444539"/>
                        <a:gd name="connsiteY5" fmla="*/ 779165 h 911349"/>
                        <a:gd name="connsiteX6" fmla="*/ 1365522 w 1444539"/>
                        <a:gd name="connsiteY6" fmla="*/ 552090 h 911349"/>
                        <a:gd name="connsiteX7" fmla="*/ 106164 w 1444539"/>
                        <a:gd name="connsiteY7" fmla="*/ 241002 h 911349"/>
                        <a:gd name="connsiteX8" fmla="*/ 1389 w 1444539"/>
                        <a:gd name="connsiteY8" fmla="*/ 386258 h 911349"/>
                        <a:gd name="connsiteX0" fmla="*/ 1389 w 1444539"/>
                        <a:gd name="connsiteY0" fmla="*/ 531142 h 1056233"/>
                        <a:gd name="connsiteX1" fmla="*/ 34726 w 1444539"/>
                        <a:gd name="connsiteY1" fmla="*/ 635917 h 1056233"/>
                        <a:gd name="connsiteX2" fmla="*/ 232370 w 1444539"/>
                        <a:gd name="connsiteY2" fmla="*/ 676399 h 1056233"/>
                        <a:gd name="connsiteX3" fmla="*/ 1132482 w 1444539"/>
                        <a:gd name="connsiteY3" fmla="*/ 857374 h 1056233"/>
                        <a:gd name="connsiteX4" fmla="*/ 1342032 w 1444539"/>
                        <a:gd name="connsiteY4" fmla="*/ 1055017 h 1056233"/>
                        <a:gd name="connsiteX5" fmla="*/ 1434901 w 1444539"/>
                        <a:gd name="connsiteY5" fmla="*/ 924049 h 1056233"/>
                        <a:gd name="connsiteX6" fmla="*/ 1365522 w 1444539"/>
                        <a:gd name="connsiteY6" fmla="*/ 696974 h 1056233"/>
                        <a:gd name="connsiteX7" fmla="*/ 106164 w 1444539"/>
                        <a:gd name="connsiteY7" fmla="*/ 385886 h 1056233"/>
                        <a:gd name="connsiteX8" fmla="*/ 1389 w 1444539"/>
                        <a:gd name="connsiteY8" fmla="*/ 531142 h 1056233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221799 w 1562802"/>
                        <a:gd name="connsiteY0" fmla="*/ 385886 h 1063761"/>
                        <a:gd name="connsiteX1" fmla="*/ 150361 w 1562802"/>
                        <a:gd name="connsiteY1" fmla="*/ 635917 h 1063761"/>
                        <a:gd name="connsiteX2" fmla="*/ 348005 w 1562802"/>
                        <a:gd name="connsiteY2" fmla="*/ 676399 h 1063761"/>
                        <a:gd name="connsiteX3" fmla="*/ 1248117 w 1562802"/>
                        <a:gd name="connsiteY3" fmla="*/ 857374 h 1063761"/>
                        <a:gd name="connsiteX4" fmla="*/ 1457667 w 1562802"/>
                        <a:gd name="connsiteY4" fmla="*/ 1055017 h 1063761"/>
                        <a:gd name="connsiteX5" fmla="*/ 1553164 w 1562802"/>
                        <a:gd name="connsiteY5" fmla="*/ 912998 h 1063761"/>
                        <a:gd name="connsiteX6" fmla="*/ 1481157 w 1562802"/>
                        <a:gd name="connsiteY6" fmla="*/ 696974 h 1063761"/>
                        <a:gd name="connsiteX7" fmla="*/ 221799 w 1562802"/>
                        <a:gd name="connsiteY7" fmla="*/ 385886 h 1063761"/>
                        <a:gd name="connsiteX0" fmla="*/ 135962 w 1476965"/>
                        <a:gd name="connsiteY0" fmla="*/ 385886 h 1063761"/>
                        <a:gd name="connsiteX1" fmla="*/ 64524 w 1476965"/>
                        <a:gd name="connsiteY1" fmla="*/ 635917 h 1063761"/>
                        <a:gd name="connsiteX2" fmla="*/ 262168 w 1476965"/>
                        <a:gd name="connsiteY2" fmla="*/ 676399 h 1063761"/>
                        <a:gd name="connsiteX3" fmla="*/ 1162280 w 1476965"/>
                        <a:gd name="connsiteY3" fmla="*/ 857374 h 1063761"/>
                        <a:gd name="connsiteX4" fmla="*/ 1371830 w 1476965"/>
                        <a:gd name="connsiteY4" fmla="*/ 1055017 h 1063761"/>
                        <a:gd name="connsiteX5" fmla="*/ 1467327 w 1476965"/>
                        <a:gd name="connsiteY5" fmla="*/ 912998 h 1063761"/>
                        <a:gd name="connsiteX6" fmla="*/ 1395320 w 1476965"/>
                        <a:gd name="connsiteY6" fmla="*/ 696974 h 1063761"/>
                        <a:gd name="connsiteX7" fmla="*/ 135962 w 1476965"/>
                        <a:gd name="connsiteY7" fmla="*/ 385886 h 1063761"/>
                        <a:gd name="connsiteX0" fmla="*/ 119752 w 1460755"/>
                        <a:gd name="connsiteY0" fmla="*/ 385886 h 1063761"/>
                        <a:gd name="connsiteX1" fmla="*/ 48314 w 1460755"/>
                        <a:gd name="connsiteY1" fmla="*/ 635917 h 1063761"/>
                        <a:gd name="connsiteX2" fmla="*/ 245958 w 1460755"/>
                        <a:gd name="connsiteY2" fmla="*/ 676399 h 1063761"/>
                        <a:gd name="connsiteX3" fmla="*/ 1146070 w 1460755"/>
                        <a:gd name="connsiteY3" fmla="*/ 857374 h 1063761"/>
                        <a:gd name="connsiteX4" fmla="*/ 1355620 w 1460755"/>
                        <a:gd name="connsiteY4" fmla="*/ 1055017 h 1063761"/>
                        <a:gd name="connsiteX5" fmla="*/ 1451117 w 1460755"/>
                        <a:gd name="connsiteY5" fmla="*/ 912998 h 1063761"/>
                        <a:gd name="connsiteX6" fmla="*/ 1379110 w 1460755"/>
                        <a:gd name="connsiteY6" fmla="*/ 696974 h 1063761"/>
                        <a:gd name="connsiteX7" fmla="*/ 119752 w 1460755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5946 w 1466949"/>
                        <a:gd name="connsiteY0" fmla="*/ 385886 h 1063761"/>
                        <a:gd name="connsiteX1" fmla="*/ 54508 w 1466949"/>
                        <a:gd name="connsiteY1" fmla="*/ 635917 h 1063761"/>
                        <a:gd name="connsiteX2" fmla="*/ 252152 w 1466949"/>
                        <a:gd name="connsiteY2" fmla="*/ 676399 h 1063761"/>
                        <a:gd name="connsiteX3" fmla="*/ 1152264 w 1466949"/>
                        <a:gd name="connsiteY3" fmla="*/ 857374 h 1063761"/>
                        <a:gd name="connsiteX4" fmla="*/ 1361814 w 1466949"/>
                        <a:gd name="connsiteY4" fmla="*/ 1055017 h 1063761"/>
                        <a:gd name="connsiteX5" fmla="*/ 1457311 w 1466949"/>
                        <a:gd name="connsiteY5" fmla="*/ 912998 h 1063761"/>
                        <a:gd name="connsiteX6" fmla="*/ 1385304 w 1466949"/>
                        <a:gd name="connsiteY6" fmla="*/ 696974 h 1063761"/>
                        <a:gd name="connsiteX7" fmla="*/ 125946 w 1466949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9991 h 1067866"/>
                        <a:gd name="connsiteX1" fmla="*/ 51439 w 1463880"/>
                        <a:gd name="connsiteY1" fmla="*/ 640022 h 1067866"/>
                        <a:gd name="connsiteX2" fmla="*/ 249083 w 1463880"/>
                        <a:gd name="connsiteY2" fmla="*/ 680504 h 1067866"/>
                        <a:gd name="connsiteX3" fmla="*/ 1149195 w 1463880"/>
                        <a:gd name="connsiteY3" fmla="*/ 861479 h 1067866"/>
                        <a:gd name="connsiteX4" fmla="*/ 1358745 w 1463880"/>
                        <a:gd name="connsiteY4" fmla="*/ 1059122 h 1067866"/>
                        <a:gd name="connsiteX5" fmla="*/ 1454242 w 1463880"/>
                        <a:gd name="connsiteY5" fmla="*/ 917103 h 1067866"/>
                        <a:gd name="connsiteX6" fmla="*/ 1382235 w 1463880"/>
                        <a:gd name="connsiteY6" fmla="*/ 701079 h 1067866"/>
                        <a:gd name="connsiteX7" fmla="*/ 122877 w 1463880"/>
                        <a:gd name="connsiteY7" fmla="*/ 389991 h 1067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63880" h="1067866">
                          <a:moveTo>
                            <a:pt x="122877" y="389991"/>
                          </a:moveTo>
                          <a:cubicBezTo>
                            <a:pt x="0" y="530392"/>
                            <a:pt x="21922" y="581682"/>
                            <a:pt x="51439" y="640022"/>
                          </a:cubicBezTo>
                          <a:cubicBezTo>
                            <a:pt x="80002" y="671326"/>
                            <a:pt x="151428" y="687771"/>
                            <a:pt x="249083" y="680504"/>
                          </a:cubicBezTo>
                          <a:cubicBezTo>
                            <a:pt x="557269" y="675581"/>
                            <a:pt x="877572" y="513023"/>
                            <a:pt x="1149195" y="861479"/>
                          </a:cubicBezTo>
                          <a:cubicBezTo>
                            <a:pt x="1259763" y="1067866"/>
                            <a:pt x="1321566" y="1035274"/>
                            <a:pt x="1358745" y="1059122"/>
                          </a:cubicBezTo>
                          <a:cubicBezTo>
                            <a:pt x="1439535" y="1057672"/>
                            <a:pt x="1463880" y="986866"/>
                            <a:pt x="1454242" y="917103"/>
                          </a:cubicBezTo>
                          <a:cubicBezTo>
                            <a:pt x="1449357" y="864877"/>
                            <a:pt x="1451008" y="805124"/>
                            <a:pt x="1382235" y="701079"/>
                          </a:cubicBezTo>
                          <a:cubicBezTo>
                            <a:pt x="969176" y="0"/>
                            <a:pt x="270391" y="255005"/>
                            <a:pt x="122877" y="389991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0"/>
                          </a:schemeClr>
                        </a:gs>
                        <a:gs pos="0">
                          <a:schemeClr val="bg1">
                            <a:lumMod val="95000"/>
                            <a:alpha val="34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grpSp>
                <p:nvGrpSpPr>
                  <p:cNvPr id="133" name="그룹 215"/>
                  <p:cNvGrpSpPr/>
                  <p:nvPr/>
                </p:nvGrpSpPr>
                <p:grpSpPr>
                  <a:xfrm rot="14961270">
                    <a:off x="7601816" y="3250407"/>
                    <a:ext cx="1346276" cy="645134"/>
                    <a:chOff x="1146187" y="2423513"/>
                    <a:chExt cx="1306301" cy="625983"/>
                  </a:xfrm>
                </p:grpSpPr>
                <p:sp>
                  <p:nvSpPr>
                    <p:cNvPr id="134" name="타원 64"/>
                    <p:cNvSpPr/>
                    <p:nvPr/>
                  </p:nvSpPr>
                  <p:spPr bwMode="auto">
                    <a:xfrm rot="17863864">
                      <a:off x="1880289" y="2356371"/>
                      <a:ext cx="87631" cy="22191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500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135" name="반짝 327"/>
                    <p:cNvSpPr/>
                    <p:nvPr/>
                  </p:nvSpPr>
                  <p:spPr>
                    <a:xfrm rot="6731452">
                      <a:off x="1497373" y="2094381"/>
                      <a:ext cx="603929" cy="1306301"/>
                    </a:xfrm>
                    <a:prstGeom prst="moon">
                      <a:avLst>
                        <a:gd name="adj" fmla="val 14214"/>
                      </a:avLst>
                    </a:prstGeom>
                    <a:gradFill>
                      <a:gsLst>
                        <a:gs pos="23000">
                          <a:schemeClr val="bg1"/>
                        </a:gs>
                        <a:gs pos="63000">
                          <a:srgbClr val="000000">
                            <a:alpha val="0"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</p:grpSp>
            </p:grpSp>
            <p:grpSp>
              <p:nvGrpSpPr>
                <p:cNvPr id="123" name="그룹 264"/>
                <p:cNvGrpSpPr/>
                <p:nvPr/>
              </p:nvGrpSpPr>
              <p:grpSpPr>
                <a:xfrm rot="400080">
                  <a:off x="2282472" y="3292045"/>
                  <a:ext cx="1171287" cy="861326"/>
                  <a:chOff x="1567440" y="2590300"/>
                  <a:chExt cx="1349500" cy="992381"/>
                </a:xfrm>
              </p:grpSpPr>
              <p:sp>
                <p:nvSpPr>
                  <p:cNvPr id="127" name="자유형 126"/>
                  <p:cNvSpPr/>
                  <p:nvPr/>
                </p:nvSpPr>
                <p:spPr>
                  <a:xfrm>
                    <a:off x="1567440" y="2619462"/>
                    <a:ext cx="1267280" cy="963219"/>
                  </a:xfrm>
                  <a:custGeom>
                    <a:avLst/>
                    <a:gdLst>
                      <a:gd name="connsiteX0" fmla="*/ 0 w 1524000"/>
                      <a:gd name="connsiteY0" fmla="*/ 609600 h 965200"/>
                      <a:gd name="connsiteX1" fmla="*/ 1524000 w 1524000"/>
                      <a:gd name="connsiteY1" fmla="*/ 965200 h 965200"/>
                      <a:gd name="connsiteX2" fmla="*/ 1032933 w 1524000"/>
                      <a:gd name="connsiteY2" fmla="*/ 0 h 965200"/>
                      <a:gd name="connsiteX3" fmla="*/ 0 w 1524000"/>
                      <a:gd name="connsiteY3" fmla="*/ 609600 h 965200"/>
                      <a:gd name="connsiteX0" fmla="*/ 0 w 1524000"/>
                      <a:gd name="connsiteY0" fmla="*/ 619956 h 975556"/>
                      <a:gd name="connsiteX1" fmla="*/ 1524000 w 1524000"/>
                      <a:gd name="connsiteY1" fmla="*/ 975556 h 975556"/>
                      <a:gd name="connsiteX2" fmla="*/ 1032933 w 1524000"/>
                      <a:gd name="connsiteY2" fmla="*/ 10356 h 975556"/>
                      <a:gd name="connsiteX3" fmla="*/ 0 w 1524000"/>
                      <a:gd name="connsiteY3" fmla="*/ 619956 h 975556"/>
                      <a:gd name="connsiteX0" fmla="*/ 0 w 1524000"/>
                      <a:gd name="connsiteY0" fmla="*/ 619956 h 975556"/>
                      <a:gd name="connsiteX1" fmla="*/ 1524000 w 1524000"/>
                      <a:gd name="connsiteY1" fmla="*/ 975556 h 975556"/>
                      <a:gd name="connsiteX2" fmla="*/ 1032933 w 1524000"/>
                      <a:gd name="connsiteY2" fmla="*/ 10356 h 975556"/>
                      <a:gd name="connsiteX3" fmla="*/ 0 w 1524000"/>
                      <a:gd name="connsiteY3" fmla="*/ 619956 h 975556"/>
                      <a:gd name="connsiteX0" fmla="*/ 0 w 1524000"/>
                      <a:gd name="connsiteY0" fmla="*/ 619956 h 975556"/>
                      <a:gd name="connsiteX1" fmla="*/ 1524000 w 1524000"/>
                      <a:gd name="connsiteY1" fmla="*/ 975556 h 975556"/>
                      <a:gd name="connsiteX2" fmla="*/ 1032933 w 1524000"/>
                      <a:gd name="connsiteY2" fmla="*/ 10356 h 975556"/>
                      <a:gd name="connsiteX3" fmla="*/ 0 w 1524000"/>
                      <a:gd name="connsiteY3" fmla="*/ 619956 h 975556"/>
                      <a:gd name="connsiteX0" fmla="*/ 0 w 1611615"/>
                      <a:gd name="connsiteY0" fmla="*/ 619956 h 975556"/>
                      <a:gd name="connsiteX1" fmla="*/ 1524000 w 1611615"/>
                      <a:gd name="connsiteY1" fmla="*/ 975556 h 975556"/>
                      <a:gd name="connsiteX2" fmla="*/ 1032933 w 1611615"/>
                      <a:gd name="connsiteY2" fmla="*/ 10356 h 975556"/>
                      <a:gd name="connsiteX3" fmla="*/ 0 w 1611615"/>
                      <a:gd name="connsiteY3" fmla="*/ 619956 h 975556"/>
                      <a:gd name="connsiteX0" fmla="*/ 0 w 1611615"/>
                      <a:gd name="connsiteY0" fmla="*/ 619956 h 975556"/>
                      <a:gd name="connsiteX1" fmla="*/ 1524000 w 1611615"/>
                      <a:gd name="connsiteY1" fmla="*/ 975556 h 975556"/>
                      <a:gd name="connsiteX2" fmla="*/ 1032933 w 1611615"/>
                      <a:gd name="connsiteY2" fmla="*/ 10356 h 975556"/>
                      <a:gd name="connsiteX3" fmla="*/ 0 w 1611615"/>
                      <a:gd name="connsiteY3" fmla="*/ 619956 h 975556"/>
                      <a:gd name="connsiteX0" fmla="*/ 0 w 1611615"/>
                      <a:gd name="connsiteY0" fmla="*/ 586420 h 942020"/>
                      <a:gd name="connsiteX1" fmla="*/ 1524000 w 1611615"/>
                      <a:gd name="connsiteY1" fmla="*/ 942020 h 942020"/>
                      <a:gd name="connsiteX2" fmla="*/ 972769 w 1611615"/>
                      <a:gd name="connsiteY2" fmla="*/ 10356 h 942020"/>
                      <a:gd name="connsiteX3" fmla="*/ 0 w 1611615"/>
                      <a:gd name="connsiteY3" fmla="*/ 586420 h 942020"/>
                      <a:gd name="connsiteX0" fmla="*/ 0 w 1611615"/>
                      <a:gd name="connsiteY0" fmla="*/ 586420 h 942020"/>
                      <a:gd name="connsiteX1" fmla="*/ 1524000 w 1611615"/>
                      <a:gd name="connsiteY1" fmla="*/ 942020 h 942020"/>
                      <a:gd name="connsiteX2" fmla="*/ 972769 w 1611615"/>
                      <a:gd name="connsiteY2" fmla="*/ 10356 h 942020"/>
                      <a:gd name="connsiteX3" fmla="*/ 0 w 1611615"/>
                      <a:gd name="connsiteY3" fmla="*/ 586420 h 942020"/>
                      <a:gd name="connsiteX0" fmla="*/ 0 w 1611615"/>
                      <a:gd name="connsiteY0" fmla="*/ 688536 h 1044136"/>
                      <a:gd name="connsiteX1" fmla="*/ 1524000 w 1611615"/>
                      <a:gd name="connsiteY1" fmla="*/ 1044136 h 1044136"/>
                      <a:gd name="connsiteX2" fmla="*/ 972769 w 1611615"/>
                      <a:gd name="connsiteY2" fmla="*/ 112472 h 1044136"/>
                      <a:gd name="connsiteX3" fmla="*/ 0 w 1611615"/>
                      <a:gd name="connsiteY3" fmla="*/ 688536 h 1044136"/>
                      <a:gd name="connsiteX0" fmla="*/ 0 w 1611615"/>
                      <a:gd name="connsiteY0" fmla="*/ 688536 h 1044136"/>
                      <a:gd name="connsiteX1" fmla="*/ 1524000 w 1611615"/>
                      <a:gd name="connsiteY1" fmla="*/ 1044136 h 1044136"/>
                      <a:gd name="connsiteX2" fmla="*/ 972769 w 1611615"/>
                      <a:gd name="connsiteY2" fmla="*/ 112472 h 1044136"/>
                      <a:gd name="connsiteX3" fmla="*/ 0 w 1611615"/>
                      <a:gd name="connsiteY3" fmla="*/ 688536 h 1044136"/>
                      <a:gd name="connsiteX0" fmla="*/ 0 w 1611615"/>
                      <a:gd name="connsiteY0" fmla="*/ 688536 h 1044136"/>
                      <a:gd name="connsiteX1" fmla="*/ 1524000 w 1611615"/>
                      <a:gd name="connsiteY1" fmla="*/ 1044136 h 1044136"/>
                      <a:gd name="connsiteX2" fmla="*/ 972769 w 1611615"/>
                      <a:gd name="connsiteY2" fmla="*/ 112472 h 1044136"/>
                      <a:gd name="connsiteX3" fmla="*/ 0 w 1611615"/>
                      <a:gd name="connsiteY3" fmla="*/ 688536 h 1044136"/>
                      <a:gd name="connsiteX0" fmla="*/ 0 w 1611615"/>
                      <a:gd name="connsiteY0" fmla="*/ 688536 h 1044136"/>
                      <a:gd name="connsiteX1" fmla="*/ 1524000 w 1611615"/>
                      <a:gd name="connsiteY1" fmla="*/ 1044136 h 1044136"/>
                      <a:gd name="connsiteX2" fmla="*/ 972769 w 1611615"/>
                      <a:gd name="connsiteY2" fmla="*/ 112472 h 1044136"/>
                      <a:gd name="connsiteX3" fmla="*/ 0 w 1611615"/>
                      <a:gd name="connsiteY3" fmla="*/ 688536 h 1044136"/>
                      <a:gd name="connsiteX0" fmla="*/ 0 w 1611615"/>
                      <a:gd name="connsiteY0" fmla="*/ 688536 h 1044136"/>
                      <a:gd name="connsiteX1" fmla="*/ 1524000 w 1611615"/>
                      <a:gd name="connsiteY1" fmla="*/ 1044136 h 1044136"/>
                      <a:gd name="connsiteX2" fmla="*/ 972769 w 1611615"/>
                      <a:gd name="connsiteY2" fmla="*/ 112472 h 1044136"/>
                      <a:gd name="connsiteX3" fmla="*/ 0 w 1611615"/>
                      <a:gd name="connsiteY3" fmla="*/ 688536 h 1044136"/>
                      <a:gd name="connsiteX0" fmla="*/ 0 w 1611615"/>
                      <a:gd name="connsiteY0" fmla="*/ 688536 h 1044136"/>
                      <a:gd name="connsiteX1" fmla="*/ 1524000 w 1611615"/>
                      <a:gd name="connsiteY1" fmla="*/ 1044136 h 1044136"/>
                      <a:gd name="connsiteX2" fmla="*/ 972769 w 1611615"/>
                      <a:gd name="connsiteY2" fmla="*/ 112472 h 1044136"/>
                      <a:gd name="connsiteX3" fmla="*/ 0 w 1611615"/>
                      <a:gd name="connsiteY3" fmla="*/ 688536 h 1044136"/>
                      <a:gd name="connsiteX0" fmla="*/ 0 w 1611615"/>
                      <a:gd name="connsiteY0" fmla="*/ 688536 h 1044136"/>
                      <a:gd name="connsiteX1" fmla="*/ 1524000 w 1611615"/>
                      <a:gd name="connsiteY1" fmla="*/ 1044136 h 1044136"/>
                      <a:gd name="connsiteX2" fmla="*/ 972769 w 1611615"/>
                      <a:gd name="connsiteY2" fmla="*/ 112472 h 1044136"/>
                      <a:gd name="connsiteX3" fmla="*/ 0 w 1611615"/>
                      <a:gd name="connsiteY3" fmla="*/ 688536 h 1044136"/>
                      <a:gd name="connsiteX0" fmla="*/ 0 w 1611615"/>
                      <a:gd name="connsiteY0" fmla="*/ 696610 h 1052210"/>
                      <a:gd name="connsiteX1" fmla="*/ 1524000 w 1611615"/>
                      <a:gd name="connsiteY1" fmla="*/ 1052210 h 1052210"/>
                      <a:gd name="connsiteX2" fmla="*/ 972769 w 1611615"/>
                      <a:gd name="connsiteY2" fmla="*/ 120546 h 1052210"/>
                      <a:gd name="connsiteX3" fmla="*/ 0 w 1611615"/>
                      <a:gd name="connsiteY3" fmla="*/ 696610 h 1052210"/>
                      <a:gd name="connsiteX0" fmla="*/ 0 w 1611615"/>
                      <a:gd name="connsiteY0" fmla="*/ 696610 h 1052210"/>
                      <a:gd name="connsiteX1" fmla="*/ 1524000 w 1611615"/>
                      <a:gd name="connsiteY1" fmla="*/ 1052210 h 1052210"/>
                      <a:gd name="connsiteX2" fmla="*/ 972769 w 1611615"/>
                      <a:gd name="connsiteY2" fmla="*/ 120546 h 1052210"/>
                      <a:gd name="connsiteX3" fmla="*/ 0 w 1611615"/>
                      <a:gd name="connsiteY3" fmla="*/ 696610 h 1052210"/>
                      <a:gd name="connsiteX0" fmla="*/ 0 w 1611615"/>
                      <a:gd name="connsiteY0" fmla="*/ 696610 h 1052210"/>
                      <a:gd name="connsiteX1" fmla="*/ 1524000 w 1611615"/>
                      <a:gd name="connsiteY1" fmla="*/ 1052210 h 1052210"/>
                      <a:gd name="connsiteX2" fmla="*/ 972769 w 1611615"/>
                      <a:gd name="connsiteY2" fmla="*/ 120546 h 1052210"/>
                      <a:gd name="connsiteX3" fmla="*/ 0 w 1611615"/>
                      <a:gd name="connsiteY3" fmla="*/ 696610 h 1052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11615" h="1052210">
                        <a:moveTo>
                          <a:pt x="0" y="696610"/>
                        </a:moveTo>
                        <a:cubicBezTo>
                          <a:pt x="445250" y="387773"/>
                          <a:pt x="1018662" y="355889"/>
                          <a:pt x="1524000" y="1052210"/>
                        </a:cubicBezTo>
                        <a:cubicBezTo>
                          <a:pt x="1611615" y="486637"/>
                          <a:pt x="1282102" y="196963"/>
                          <a:pt x="972769" y="120546"/>
                        </a:cubicBezTo>
                        <a:cubicBezTo>
                          <a:pt x="365060" y="0"/>
                          <a:pt x="87450" y="448382"/>
                          <a:pt x="0" y="69661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0"/>
                        </a:schemeClr>
                      </a:gs>
                      <a:gs pos="0">
                        <a:schemeClr val="bg1">
                          <a:lumMod val="95000"/>
                          <a:alpha val="51000"/>
                        </a:schemeClr>
                      </a:gs>
                    </a:gsLst>
                    <a:lin ang="54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28" name="자유형 127"/>
                  <p:cNvSpPr/>
                  <p:nvPr/>
                </p:nvSpPr>
                <p:spPr>
                  <a:xfrm>
                    <a:off x="1650875" y="2590300"/>
                    <a:ext cx="1140504" cy="831975"/>
                  </a:xfrm>
                  <a:custGeom>
                    <a:avLst/>
                    <a:gdLst>
                      <a:gd name="connsiteX0" fmla="*/ 0 w 1433512"/>
                      <a:gd name="connsiteY0" fmla="*/ 145256 h 669131"/>
                      <a:gd name="connsiteX1" fmla="*/ 33337 w 1433512"/>
                      <a:gd name="connsiteY1" fmla="*/ 250031 h 669131"/>
                      <a:gd name="connsiteX2" fmla="*/ 230981 w 1433512"/>
                      <a:gd name="connsiteY2" fmla="*/ 290513 h 669131"/>
                      <a:gd name="connsiteX3" fmla="*/ 1131093 w 1433512"/>
                      <a:gd name="connsiteY3" fmla="*/ 471488 h 669131"/>
                      <a:gd name="connsiteX4" fmla="*/ 1340643 w 1433512"/>
                      <a:gd name="connsiteY4" fmla="*/ 669131 h 669131"/>
                      <a:gd name="connsiteX5" fmla="*/ 1433512 w 1433512"/>
                      <a:gd name="connsiteY5" fmla="*/ 538163 h 669131"/>
                      <a:gd name="connsiteX6" fmla="*/ 1312068 w 1433512"/>
                      <a:gd name="connsiteY6" fmla="*/ 250031 h 669131"/>
                      <a:gd name="connsiteX7" fmla="*/ 104775 w 1433512"/>
                      <a:gd name="connsiteY7" fmla="*/ 0 h 669131"/>
                      <a:gd name="connsiteX8" fmla="*/ 0 w 1433512"/>
                      <a:gd name="connsiteY8" fmla="*/ 145256 h 669131"/>
                      <a:gd name="connsiteX0" fmla="*/ 0 w 1433512"/>
                      <a:gd name="connsiteY0" fmla="*/ 369478 h 893353"/>
                      <a:gd name="connsiteX1" fmla="*/ 33337 w 1433512"/>
                      <a:gd name="connsiteY1" fmla="*/ 474253 h 893353"/>
                      <a:gd name="connsiteX2" fmla="*/ 230981 w 1433512"/>
                      <a:gd name="connsiteY2" fmla="*/ 514735 h 893353"/>
                      <a:gd name="connsiteX3" fmla="*/ 1131093 w 1433512"/>
                      <a:gd name="connsiteY3" fmla="*/ 695710 h 893353"/>
                      <a:gd name="connsiteX4" fmla="*/ 1340643 w 1433512"/>
                      <a:gd name="connsiteY4" fmla="*/ 893353 h 893353"/>
                      <a:gd name="connsiteX5" fmla="*/ 1433512 w 1433512"/>
                      <a:gd name="connsiteY5" fmla="*/ 762385 h 893353"/>
                      <a:gd name="connsiteX6" fmla="*/ 1312068 w 1433512"/>
                      <a:gd name="connsiteY6" fmla="*/ 474253 h 893353"/>
                      <a:gd name="connsiteX7" fmla="*/ 104775 w 1433512"/>
                      <a:gd name="connsiteY7" fmla="*/ 224222 h 893353"/>
                      <a:gd name="connsiteX8" fmla="*/ 0 w 1433512"/>
                      <a:gd name="connsiteY8" fmla="*/ 369478 h 893353"/>
                      <a:gd name="connsiteX0" fmla="*/ 0 w 1433512"/>
                      <a:gd name="connsiteY0" fmla="*/ 369478 h 893353"/>
                      <a:gd name="connsiteX1" fmla="*/ 33337 w 1433512"/>
                      <a:gd name="connsiteY1" fmla="*/ 474253 h 893353"/>
                      <a:gd name="connsiteX2" fmla="*/ 230981 w 1433512"/>
                      <a:gd name="connsiteY2" fmla="*/ 514735 h 893353"/>
                      <a:gd name="connsiteX3" fmla="*/ 1131093 w 1433512"/>
                      <a:gd name="connsiteY3" fmla="*/ 695710 h 893353"/>
                      <a:gd name="connsiteX4" fmla="*/ 1340643 w 1433512"/>
                      <a:gd name="connsiteY4" fmla="*/ 893353 h 893353"/>
                      <a:gd name="connsiteX5" fmla="*/ 1433512 w 1433512"/>
                      <a:gd name="connsiteY5" fmla="*/ 762385 h 893353"/>
                      <a:gd name="connsiteX6" fmla="*/ 1312068 w 1433512"/>
                      <a:gd name="connsiteY6" fmla="*/ 474253 h 893353"/>
                      <a:gd name="connsiteX7" fmla="*/ 104775 w 1433512"/>
                      <a:gd name="connsiteY7" fmla="*/ 224222 h 893353"/>
                      <a:gd name="connsiteX8" fmla="*/ 0 w 1433512"/>
                      <a:gd name="connsiteY8" fmla="*/ 369478 h 893353"/>
                      <a:gd name="connsiteX0" fmla="*/ 0 w 1433512"/>
                      <a:gd name="connsiteY0" fmla="*/ 369478 h 893353"/>
                      <a:gd name="connsiteX1" fmla="*/ 33337 w 1433512"/>
                      <a:gd name="connsiteY1" fmla="*/ 474253 h 893353"/>
                      <a:gd name="connsiteX2" fmla="*/ 230981 w 1433512"/>
                      <a:gd name="connsiteY2" fmla="*/ 514735 h 893353"/>
                      <a:gd name="connsiteX3" fmla="*/ 1131093 w 1433512"/>
                      <a:gd name="connsiteY3" fmla="*/ 695710 h 893353"/>
                      <a:gd name="connsiteX4" fmla="*/ 1340643 w 1433512"/>
                      <a:gd name="connsiteY4" fmla="*/ 893353 h 893353"/>
                      <a:gd name="connsiteX5" fmla="*/ 1433512 w 1433512"/>
                      <a:gd name="connsiteY5" fmla="*/ 762385 h 893353"/>
                      <a:gd name="connsiteX6" fmla="*/ 1312068 w 1433512"/>
                      <a:gd name="connsiteY6" fmla="*/ 474253 h 893353"/>
                      <a:gd name="connsiteX7" fmla="*/ 104775 w 1433512"/>
                      <a:gd name="connsiteY7" fmla="*/ 224222 h 893353"/>
                      <a:gd name="connsiteX8" fmla="*/ 0 w 1433512"/>
                      <a:gd name="connsiteY8" fmla="*/ 369478 h 893353"/>
                      <a:gd name="connsiteX0" fmla="*/ 0 w 1433512"/>
                      <a:gd name="connsiteY0" fmla="*/ 369478 h 893353"/>
                      <a:gd name="connsiteX1" fmla="*/ 33337 w 1433512"/>
                      <a:gd name="connsiteY1" fmla="*/ 474253 h 893353"/>
                      <a:gd name="connsiteX2" fmla="*/ 230981 w 1433512"/>
                      <a:gd name="connsiteY2" fmla="*/ 514735 h 893353"/>
                      <a:gd name="connsiteX3" fmla="*/ 1131093 w 1433512"/>
                      <a:gd name="connsiteY3" fmla="*/ 695710 h 893353"/>
                      <a:gd name="connsiteX4" fmla="*/ 1340643 w 1433512"/>
                      <a:gd name="connsiteY4" fmla="*/ 893353 h 893353"/>
                      <a:gd name="connsiteX5" fmla="*/ 1433512 w 1433512"/>
                      <a:gd name="connsiteY5" fmla="*/ 762385 h 893353"/>
                      <a:gd name="connsiteX6" fmla="*/ 1312068 w 1433512"/>
                      <a:gd name="connsiteY6" fmla="*/ 474253 h 893353"/>
                      <a:gd name="connsiteX7" fmla="*/ 104775 w 1433512"/>
                      <a:gd name="connsiteY7" fmla="*/ 224222 h 893353"/>
                      <a:gd name="connsiteX8" fmla="*/ 0 w 1433512"/>
                      <a:gd name="connsiteY8" fmla="*/ 369478 h 893353"/>
                      <a:gd name="connsiteX0" fmla="*/ 0 w 1433512"/>
                      <a:gd name="connsiteY0" fmla="*/ 369478 h 893353"/>
                      <a:gd name="connsiteX1" fmla="*/ 33337 w 1433512"/>
                      <a:gd name="connsiteY1" fmla="*/ 474253 h 893353"/>
                      <a:gd name="connsiteX2" fmla="*/ 230981 w 1433512"/>
                      <a:gd name="connsiteY2" fmla="*/ 514735 h 893353"/>
                      <a:gd name="connsiteX3" fmla="*/ 1131093 w 1433512"/>
                      <a:gd name="connsiteY3" fmla="*/ 695710 h 893353"/>
                      <a:gd name="connsiteX4" fmla="*/ 1340643 w 1433512"/>
                      <a:gd name="connsiteY4" fmla="*/ 893353 h 893353"/>
                      <a:gd name="connsiteX5" fmla="*/ 1433512 w 1433512"/>
                      <a:gd name="connsiteY5" fmla="*/ 762385 h 893353"/>
                      <a:gd name="connsiteX6" fmla="*/ 1312068 w 1433512"/>
                      <a:gd name="connsiteY6" fmla="*/ 474253 h 893353"/>
                      <a:gd name="connsiteX7" fmla="*/ 104775 w 1433512"/>
                      <a:gd name="connsiteY7" fmla="*/ 224222 h 893353"/>
                      <a:gd name="connsiteX8" fmla="*/ 0 w 1433512"/>
                      <a:gd name="connsiteY8" fmla="*/ 369478 h 893353"/>
                      <a:gd name="connsiteX0" fmla="*/ 0 w 1435968"/>
                      <a:gd name="connsiteY0" fmla="*/ 369478 h 893353"/>
                      <a:gd name="connsiteX1" fmla="*/ 33337 w 1435968"/>
                      <a:gd name="connsiteY1" fmla="*/ 474253 h 893353"/>
                      <a:gd name="connsiteX2" fmla="*/ 230981 w 1435968"/>
                      <a:gd name="connsiteY2" fmla="*/ 514735 h 893353"/>
                      <a:gd name="connsiteX3" fmla="*/ 1131093 w 1435968"/>
                      <a:gd name="connsiteY3" fmla="*/ 695710 h 893353"/>
                      <a:gd name="connsiteX4" fmla="*/ 1340643 w 1435968"/>
                      <a:gd name="connsiteY4" fmla="*/ 893353 h 893353"/>
                      <a:gd name="connsiteX5" fmla="*/ 1433512 w 1435968"/>
                      <a:gd name="connsiteY5" fmla="*/ 762385 h 893353"/>
                      <a:gd name="connsiteX6" fmla="*/ 1312068 w 1435968"/>
                      <a:gd name="connsiteY6" fmla="*/ 474253 h 893353"/>
                      <a:gd name="connsiteX7" fmla="*/ 104775 w 1435968"/>
                      <a:gd name="connsiteY7" fmla="*/ 224222 h 893353"/>
                      <a:gd name="connsiteX8" fmla="*/ 0 w 1435968"/>
                      <a:gd name="connsiteY8" fmla="*/ 369478 h 893353"/>
                      <a:gd name="connsiteX0" fmla="*/ 0 w 1435968"/>
                      <a:gd name="connsiteY0" fmla="*/ 369478 h 893353"/>
                      <a:gd name="connsiteX1" fmla="*/ 33337 w 1435968"/>
                      <a:gd name="connsiteY1" fmla="*/ 474253 h 893353"/>
                      <a:gd name="connsiteX2" fmla="*/ 230981 w 1435968"/>
                      <a:gd name="connsiteY2" fmla="*/ 514735 h 893353"/>
                      <a:gd name="connsiteX3" fmla="*/ 1131093 w 1435968"/>
                      <a:gd name="connsiteY3" fmla="*/ 695710 h 893353"/>
                      <a:gd name="connsiteX4" fmla="*/ 1340643 w 1435968"/>
                      <a:gd name="connsiteY4" fmla="*/ 893353 h 893353"/>
                      <a:gd name="connsiteX5" fmla="*/ 1433512 w 1435968"/>
                      <a:gd name="connsiteY5" fmla="*/ 762385 h 893353"/>
                      <a:gd name="connsiteX6" fmla="*/ 1312068 w 1435968"/>
                      <a:gd name="connsiteY6" fmla="*/ 474253 h 893353"/>
                      <a:gd name="connsiteX7" fmla="*/ 104775 w 1435968"/>
                      <a:gd name="connsiteY7" fmla="*/ 224222 h 893353"/>
                      <a:gd name="connsiteX8" fmla="*/ 0 w 1435968"/>
                      <a:gd name="connsiteY8" fmla="*/ 369478 h 893353"/>
                      <a:gd name="connsiteX0" fmla="*/ 0 w 1435968"/>
                      <a:gd name="connsiteY0" fmla="*/ 369478 h 893353"/>
                      <a:gd name="connsiteX1" fmla="*/ 33337 w 1435968"/>
                      <a:gd name="connsiteY1" fmla="*/ 474253 h 893353"/>
                      <a:gd name="connsiteX2" fmla="*/ 230981 w 1435968"/>
                      <a:gd name="connsiteY2" fmla="*/ 514735 h 893353"/>
                      <a:gd name="connsiteX3" fmla="*/ 1131093 w 1435968"/>
                      <a:gd name="connsiteY3" fmla="*/ 695710 h 893353"/>
                      <a:gd name="connsiteX4" fmla="*/ 1340643 w 1435968"/>
                      <a:gd name="connsiteY4" fmla="*/ 893353 h 893353"/>
                      <a:gd name="connsiteX5" fmla="*/ 1433512 w 1435968"/>
                      <a:gd name="connsiteY5" fmla="*/ 762385 h 893353"/>
                      <a:gd name="connsiteX6" fmla="*/ 1312068 w 1435968"/>
                      <a:gd name="connsiteY6" fmla="*/ 474253 h 893353"/>
                      <a:gd name="connsiteX7" fmla="*/ 104775 w 1435968"/>
                      <a:gd name="connsiteY7" fmla="*/ 224222 h 893353"/>
                      <a:gd name="connsiteX8" fmla="*/ 0 w 1435968"/>
                      <a:gd name="connsiteY8" fmla="*/ 369478 h 893353"/>
                      <a:gd name="connsiteX0" fmla="*/ 0 w 1435968"/>
                      <a:gd name="connsiteY0" fmla="*/ 369478 h 893353"/>
                      <a:gd name="connsiteX1" fmla="*/ 33337 w 1435968"/>
                      <a:gd name="connsiteY1" fmla="*/ 474253 h 893353"/>
                      <a:gd name="connsiteX2" fmla="*/ 230981 w 1435968"/>
                      <a:gd name="connsiteY2" fmla="*/ 514735 h 893353"/>
                      <a:gd name="connsiteX3" fmla="*/ 1131093 w 1435968"/>
                      <a:gd name="connsiteY3" fmla="*/ 695710 h 893353"/>
                      <a:gd name="connsiteX4" fmla="*/ 1340643 w 1435968"/>
                      <a:gd name="connsiteY4" fmla="*/ 893353 h 893353"/>
                      <a:gd name="connsiteX5" fmla="*/ 1433512 w 1435968"/>
                      <a:gd name="connsiteY5" fmla="*/ 762385 h 893353"/>
                      <a:gd name="connsiteX6" fmla="*/ 1312068 w 1435968"/>
                      <a:gd name="connsiteY6" fmla="*/ 474253 h 893353"/>
                      <a:gd name="connsiteX7" fmla="*/ 104775 w 1435968"/>
                      <a:gd name="connsiteY7" fmla="*/ 224222 h 893353"/>
                      <a:gd name="connsiteX8" fmla="*/ 0 w 1435968"/>
                      <a:gd name="connsiteY8" fmla="*/ 369478 h 893353"/>
                      <a:gd name="connsiteX0" fmla="*/ 0 w 1435968"/>
                      <a:gd name="connsiteY0" fmla="*/ 369478 h 893353"/>
                      <a:gd name="connsiteX1" fmla="*/ 33337 w 1435968"/>
                      <a:gd name="connsiteY1" fmla="*/ 474253 h 893353"/>
                      <a:gd name="connsiteX2" fmla="*/ 230981 w 1435968"/>
                      <a:gd name="connsiteY2" fmla="*/ 514735 h 893353"/>
                      <a:gd name="connsiteX3" fmla="*/ 1131093 w 1435968"/>
                      <a:gd name="connsiteY3" fmla="*/ 695710 h 893353"/>
                      <a:gd name="connsiteX4" fmla="*/ 1340643 w 1435968"/>
                      <a:gd name="connsiteY4" fmla="*/ 893353 h 893353"/>
                      <a:gd name="connsiteX5" fmla="*/ 1433512 w 1435968"/>
                      <a:gd name="connsiteY5" fmla="*/ 762385 h 893353"/>
                      <a:gd name="connsiteX6" fmla="*/ 1312068 w 1435968"/>
                      <a:gd name="connsiteY6" fmla="*/ 474253 h 893353"/>
                      <a:gd name="connsiteX7" fmla="*/ 104775 w 1435968"/>
                      <a:gd name="connsiteY7" fmla="*/ 224222 h 893353"/>
                      <a:gd name="connsiteX8" fmla="*/ 0 w 1435968"/>
                      <a:gd name="connsiteY8" fmla="*/ 369478 h 893353"/>
                      <a:gd name="connsiteX0" fmla="*/ 0 w 1435968"/>
                      <a:gd name="connsiteY0" fmla="*/ 369478 h 897868"/>
                      <a:gd name="connsiteX1" fmla="*/ 33337 w 1435968"/>
                      <a:gd name="connsiteY1" fmla="*/ 474253 h 897868"/>
                      <a:gd name="connsiteX2" fmla="*/ 230981 w 1435968"/>
                      <a:gd name="connsiteY2" fmla="*/ 514735 h 897868"/>
                      <a:gd name="connsiteX3" fmla="*/ 1131093 w 1435968"/>
                      <a:gd name="connsiteY3" fmla="*/ 695710 h 897868"/>
                      <a:gd name="connsiteX4" fmla="*/ 1340643 w 1435968"/>
                      <a:gd name="connsiteY4" fmla="*/ 893353 h 897868"/>
                      <a:gd name="connsiteX5" fmla="*/ 1433512 w 1435968"/>
                      <a:gd name="connsiteY5" fmla="*/ 762385 h 897868"/>
                      <a:gd name="connsiteX6" fmla="*/ 1312068 w 1435968"/>
                      <a:gd name="connsiteY6" fmla="*/ 474253 h 897868"/>
                      <a:gd name="connsiteX7" fmla="*/ 104775 w 1435968"/>
                      <a:gd name="connsiteY7" fmla="*/ 224222 h 897868"/>
                      <a:gd name="connsiteX8" fmla="*/ 0 w 1435968"/>
                      <a:gd name="connsiteY8" fmla="*/ 369478 h 897868"/>
                      <a:gd name="connsiteX0" fmla="*/ 0 w 1435968"/>
                      <a:gd name="connsiteY0" fmla="*/ 369478 h 897868"/>
                      <a:gd name="connsiteX1" fmla="*/ 33337 w 1435968"/>
                      <a:gd name="connsiteY1" fmla="*/ 474253 h 897868"/>
                      <a:gd name="connsiteX2" fmla="*/ 230981 w 1435968"/>
                      <a:gd name="connsiteY2" fmla="*/ 514735 h 897868"/>
                      <a:gd name="connsiteX3" fmla="*/ 1131093 w 1435968"/>
                      <a:gd name="connsiteY3" fmla="*/ 695710 h 897868"/>
                      <a:gd name="connsiteX4" fmla="*/ 1340643 w 1435968"/>
                      <a:gd name="connsiteY4" fmla="*/ 893353 h 897868"/>
                      <a:gd name="connsiteX5" fmla="*/ 1433512 w 1435968"/>
                      <a:gd name="connsiteY5" fmla="*/ 762385 h 897868"/>
                      <a:gd name="connsiteX6" fmla="*/ 1312068 w 1435968"/>
                      <a:gd name="connsiteY6" fmla="*/ 474253 h 897868"/>
                      <a:gd name="connsiteX7" fmla="*/ 104775 w 1435968"/>
                      <a:gd name="connsiteY7" fmla="*/ 224222 h 897868"/>
                      <a:gd name="connsiteX8" fmla="*/ 0 w 1435968"/>
                      <a:gd name="connsiteY8" fmla="*/ 369478 h 897868"/>
                      <a:gd name="connsiteX0" fmla="*/ 0 w 1435968"/>
                      <a:gd name="connsiteY0" fmla="*/ 369478 h 897868"/>
                      <a:gd name="connsiteX1" fmla="*/ 33337 w 1435968"/>
                      <a:gd name="connsiteY1" fmla="*/ 474253 h 897868"/>
                      <a:gd name="connsiteX2" fmla="*/ 230981 w 1435968"/>
                      <a:gd name="connsiteY2" fmla="*/ 514735 h 897868"/>
                      <a:gd name="connsiteX3" fmla="*/ 1131093 w 1435968"/>
                      <a:gd name="connsiteY3" fmla="*/ 695710 h 897868"/>
                      <a:gd name="connsiteX4" fmla="*/ 1340643 w 1435968"/>
                      <a:gd name="connsiteY4" fmla="*/ 893353 h 897868"/>
                      <a:gd name="connsiteX5" fmla="*/ 1433512 w 1435968"/>
                      <a:gd name="connsiteY5" fmla="*/ 762385 h 897868"/>
                      <a:gd name="connsiteX6" fmla="*/ 1312068 w 1435968"/>
                      <a:gd name="connsiteY6" fmla="*/ 474253 h 897868"/>
                      <a:gd name="connsiteX7" fmla="*/ 104775 w 1435968"/>
                      <a:gd name="connsiteY7" fmla="*/ 224222 h 897868"/>
                      <a:gd name="connsiteX8" fmla="*/ 0 w 1435968"/>
                      <a:gd name="connsiteY8" fmla="*/ 369478 h 897868"/>
                      <a:gd name="connsiteX0" fmla="*/ 0 w 1435968"/>
                      <a:gd name="connsiteY0" fmla="*/ 369478 h 897868"/>
                      <a:gd name="connsiteX1" fmla="*/ 33337 w 1435968"/>
                      <a:gd name="connsiteY1" fmla="*/ 474253 h 897868"/>
                      <a:gd name="connsiteX2" fmla="*/ 230981 w 1435968"/>
                      <a:gd name="connsiteY2" fmla="*/ 514735 h 897868"/>
                      <a:gd name="connsiteX3" fmla="*/ 1131093 w 1435968"/>
                      <a:gd name="connsiteY3" fmla="*/ 695710 h 897868"/>
                      <a:gd name="connsiteX4" fmla="*/ 1340643 w 1435968"/>
                      <a:gd name="connsiteY4" fmla="*/ 893353 h 897868"/>
                      <a:gd name="connsiteX5" fmla="*/ 1433512 w 1435968"/>
                      <a:gd name="connsiteY5" fmla="*/ 762385 h 897868"/>
                      <a:gd name="connsiteX6" fmla="*/ 1312068 w 1435968"/>
                      <a:gd name="connsiteY6" fmla="*/ 474253 h 897868"/>
                      <a:gd name="connsiteX7" fmla="*/ 104775 w 1435968"/>
                      <a:gd name="connsiteY7" fmla="*/ 224222 h 897868"/>
                      <a:gd name="connsiteX8" fmla="*/ 0 w 1435968"/>
                      <a:gd name="connsiteY8" fmla="*/ 369478 h 897868"/>
                      <a:gd name="connsiteX0" fmla="*/ 31192 w 1467160"/>
                      <a:gd name="connsiteY0" fmla="*/ 369478 h 897868"/>
                      <a:gd name="connsiteX1" fmla="*/ 64529 w 1467160"/>
                      <a:gd name="connsiteY1" fmla="*/ 474253 h 897868"/>
                      <a:gd name="connsiteX2" fmla="*/ 262173 w 1467160"/>
                      <a:gd name="connsiteY2" fmla="*/ 514735 h 897868"/>
                      <a:gd name="connsiteX3" fmla="*/ 1162285 w 1467160"/>
                      <a:gd name="connsiteY3" fmla="*/ 695710 h 897868"/>
                      <a:gd name="connsiteX4" fmla="*/ 1371835 w 1467160"/>
                      <a:gd name="connsiteY4" fmla="*/ 893353 h 897868"/>
                      <a:gd name="connsiteX5" fmla="*/ 1464704 w 1467160"/>
                      <a:gd name="connsiteY5" fmla="*/ 762385 h 897868"/>
                      <a:gd name="connsiteX6" fmla="*/ 1343260 w 1467160"/>
                      <a:gd name="connsiteY6" fmla="*/ 474253 h 897868"/>
                      <a:gd name="connsiteX7" fmla="*/ 135967 w 1467160"/>
                      <a:gd name="connsiteY7" fmla="*/ 224222 h 897868"/>
                      <a:gd name="connsiteX8" fmla="*/ 31192 w 1467160"/>
                      <a:gd name="connsiteY8" fmla="*/ 369478 h 897868"/>
                      <a:gd name="connsiteX0" fmla="*/ 19744 w 1455712"/>
                      <a:gd name="connsiteY0" fmla="*/ 369478 h 897868"/>
                      <a:gd name="connsiteX1" fmla="*/ 53081 w 1455712"/>
                      <a:gd name="connsiteY1" fmla="*/ 474253 h 897868"/>
                      <a:gd name="connsiteX2" fmla="*/ 250725 w 1455712"/>
                      <a:gd name="connsiteY2" fmla="*/ 514735 h 897868"/>
                      <a:gd name="connsiteX3" fmla="*/ 1150837 w 1455712"/>
                      <a:gd name="connsiteY3" fmla="*/ 695710 h 897868"/>
                      <a:gd name="connsiteX4" fmla="*/ 1360387 w 1455712"/>
                      <a:gd name="connsiteY4" fmla="*/ 893353 h 897868"/>
                      <a:gd name="connsiteX5" fmla="*/ 1453256 w 1455712"/>
                      <a:gd name="connsiteY5" fmla="*/ 762385 h 897868"/>
                      <a:gd name="connsiteX6" fmla="*/ 1331812 w 1455712"/>
                      <a:gd name="connsiteY6" fmla="*/ 474253 h 897868"/>
                      <a:gd name="connsiteX7" fmla="*/ 124519 w 1455712"/>
                      <a:gd name="connsiteY7" fmla="*/ 224222 h 897868"/>
                      <a:gd name="connsiteX8" fmla="*/ 19744 w 1455712"/>
                      <a:gd name="connsiteY8" fmla="*/ 369478 h 897868"/>
                      <a:gd name="connsiteX0" fmla="*/ 19744 w 1455712"/>
                      <a:gd name="connsiteY0" fmla="*/ 369478 h 897868"/>
                      <a:gd name="connsiteX1" fmla="*/ 53081 w 1455712"/>
                      <a:gd name="connsiteY1" fmla="*/ 474253 h 897868"/>
                      <a:gd name="connsiteX2" fmla="*/ 250725 w 1455712"/>
                      <a:gd name="connsiteY2" fmla="*/ 514735 h 897868"/>
                      <a:gd name="connsiteX3" fmla="*/ 1150837 w 1455712"/>
                      <a:gd name="connsiteY3" fmla="*/ 695710 h 897868"/>
                      <a:gd name="connsiteX4" fmla="*/ 1360387 w 1455712"/>
                      <a:gd name="connsiteY4" fmla="*/ 893353 h 897868"/>
                      <a:gd name="connsiteX5" fmla="*/ 1453256 w 1455712"/>
                      <a:gd name="connsiteY5" fmla="*/ 762385 h 897868"/>
                      <a:gd name="connsiteX6" fmla="*/ 1331812 w 1455712"/>
                      <a:gd name="connsiteY6" fmla="*/ 474253 h 897868"/>
                      <a:gd name="connsiteX7" fmla="*/ 124519 w 1455712"/>
                      <a:gd name="connsiteY7" fmla="*/ 224222 h 897868"/>
                      <a:gd name="connsiteX8" fmla="*/ 19744 w 1455712"/>
                      <a:gd name="connsiteY8" fmla="*/ 369478 h 897868"/>
                      <a:gd name="connsiteX0" fmla="*/ 19744 w 1455712"/>
                      <a:gd name="connsiteY0" fmla="*/ 369478 h 897868"/>
                      <a:gd name="connsiteX1" fmla="*/ 53081 w 1455712"/>
                      <a:gd name="connsiteY1" fmla="*/ 474253 h 897868"/>
                      <a:gd name="connsiteX2" fmla="*/ 250725 w 1455712"/>
                      <a:gd name="connsiteY2" fmla="*/ 514735 h 897868"/>
                      <a:gd name="connsiteX3" fmla="*/ 1150837 w 1455712"/>
                      <a:gd name="connsiteY3" fmla="*/ 695710 h 897868"/>
                      <a:gd name="connsiteX4" fmla="*/ 1360387 w 1455712"/>
                      <a:gd name="connsiteY4" fmla="*/ 893353 h 897868"/>
                      <a:gd name="connsiteX5" fmla="*/ 1453256 w 1455712"/>
                      <a:gd name="connsiteY5" fmla="*/ 762385 h 897868"/>
                      <a:gd name="connsiteX6" fmla="*/ 1331812 w 1455712"/>
                      <a:gd name="connsiteY6" fmla="*/ 474253 h 897868"/>
                      <a:gd name="connsiteX7" fmla="*/ 124519 w 1455712"/>
                      <a:gd name="connsiteY7" fmla="*/ 224222 h 897868"/>
                      <a:gd name="connsiteX8" fmla="*/ 19744 w 1455712"/>
                      <a:gd name="connsiteY8" fmla="*/ 369478 h 897868"/>
                      <a:gd name="connsiteX0" fmla="*/ 19744 w 1455712"/>
                      <a:gd name="connsiteY0" fmla="*/ 369478 h 897868"/>
                      <a:gd name="connsiteX1" fmla="*/ 53081 w 1455712"/>
                      <a:gd name="connsiteY1" fmla="*/ 474253 h 897868"/>
                      <a:gd name="connsiteX2" fmla="*/ 250725 w 1455712"/>
                      <a:gd name="connsiteY2" fmla="*/ 514735 h 897868"/>
                      <a:gd name="connsiteX3" fmla="*/ 1150837 w 1455712"/>
                      <a:gd name="connsiteY3" fmla="*/ 695710 h 897868"/>
                      <a:gd name="connsiteX4" fmla="*/ 1360387 w 1455712"/>
                      <a:gd name="connsiteY4" fmla="*/ 893353 h 897868"/>
                      <a:gd name="connsiteX5" fmla="*/ 1453256 w 1455712"/>
                      <a:gd name="connsiteY5" fmla="*/ 762385 h 897868"/>
                      <a:gd name="connsiteX6" fmla="*/ 1331812 w 1455712"/>
                      <a:gd name="connsiteY6" fmla="*/ 474253 h 897868"/>
                      <a:gd name="connsiteX7" fmla="*/ 124519 w 1455712"/>
                      <a:gd name="connsiteY7" fmla="*/ 224222 h 897868"/>
                      <a:gd name="connsiteX8" fmla="*/ 19744 w 1455712"/>
                      <a:gd name="connsiteY8" fmla="*/ 369478 h 897868"/>
                      <a:gd name="connsiteX0" fmla="*/ 0 w 1435968"/>
                      <a:gd name="connsiteY0" fmla="*/ 369478 h 897868"/>
                      <a:gd name="connsiteX1" fmla="*/ 33337 w 1435968"/>
                      <a:gd name="connsiteY1" fmla="*/ 474253 h 897868"/>
                      <a:gd name="connsiteX2" fmla="*/ 230981 w 1435968"/>
                      <a:gd name="connsiteY2" fmla="*/ 514735 h 897868"/>
                      <a:gd name="connsiteX3" fmla="*/ 1131093 w 1435968"/>
                      <a:gd name="connsiteY3" fmla="*/ 695710 h 897868"/>
                      <a:gd name="connsiteX4" fmla="*/ 1340643 w 1435968"/>
                      <a:gd name="connsiteY4" fmla="*/ 893353 h 897868"/>
                      <a:gd name="connsiteX5" fmla="*/ 1433512 w 1435968"/>
                      <a:gd name="connsiteY5" fmla="*/ 762385 h 897868"/>
                      <a:gd name="connsiteX6" fmla="*/ 1312068 w 1435968"/>
                      <a:gd name="connsiteY6" fmla="*/ 474253 h 897868"/>
                      <a:gd name="connsiteX7" fmla="*/ 104775 w 1435968"/>
                      <a:gd name="connsiteY7" fmla="*/ 224222 h 897868"/>
                      <a:gd name="connsiteX8" fmla="*/ 0 w 1435968"/>
                      <a:gd name="connsiteY8" fmla="*/ 369478 h 897868"/>
                      <a:gd name="connsiteX0" fmla="*/ 0 w 1435968"/>
                      <a:gd name="connsiteY0" fmla="*/ 369478 h 897868"/>
                      <a:gd name="connsiteX1" fmla="*/ 33337 w 1435968"/>
                      <a:gd name="connsiteY1" fmla="*/ 474253 h 897868"/>
                      <a:gd name="connsiteX2" fmla="*/ 230981 w 1435968"/>
                      <a:gd name="connsiteY2" fmla="*/ 514735 h 897868"/>
                      <a:gd name="connsiteX3" fmla="*/ 1131093 w 1435968"/>
                      <a:gd name="connsiteY3" fmla="*/ 695710 h 897868"/>
                      <a:gd name="connsiteX4" fmla="*/ 1340643 w 1435968"/>
                      <a:gd name="connsiteY4" fmla="*/ 893353 h 897868"/>
                      <a:gd name="connsiteX5" fmla="*/ 1433512 w 1435968"/>
                      <a:gd name="connsiteY5" fmla="*/ 762385 h 897868"/>
                      <a:gd name="connsiteX6" fmla="*/ 1312068 w 1435968"/>
                      <a:gd name="connsiteY6" fmla="*/ 474253 h 897868"/>
                      <a:gd name="connsiteX7" fmla="*/ 104775 w 1435968"/>
                      <a:gd name="connsiteY7" fmla="*/ 224222 h 897868"/>
                      <a:gd name="connsiteX8" fmla="*/ 0 w 1435968"/>
                      <a:gd name="connsiteY8" fmla="*/ 369478 h 897868"/>
                      <a:gd name="connsiteX0" fmla="*/ 13730 w 1449698"/>
                      <a:gd name="connsiteY0" fmla="*/ 369478 h 897868"/>
                      <a:gd name="connsiteX1" fmla="*/ 47067 w 1449698"/>
                      <a:gd name="connsiteY1" fmla="*/ 474253 h 897868"/>
                      <a:gd name="connsiteX2" fmla="*/ 244711 w 1449698"/>
                      <a:gd name="connsiteY2" fmla="*/ 514735 h 897868"/>
                      <a:gd name="connsiteX3" fmla="*/ 1144823 w 1449698"/>
                      <a:gd name="connsiteY3" fmla="*/ 695710 h 897868"/>
                      <a:gd name="connsiteX4" fmla="*/ 1354373 w 1449698"/>
                      <a:gd name="connsiteY4" fmla="*/ 893353 h 897868"/>
                      <a:gd name="connsiteX5" fmla="*/ 1447242 w 1449698"/>
                      <a:gd name="connsiteY5" fmla="*/ 762385 h 897868"/>
                      <a:gd name="connsiteX6" fmla="*/ 1325798 w 1449698"/>
                      <a:gd name="connsiteY6" fmla="*/ 474253 h 897868"/>
                      <a:gd name="connsiteX7" fmla="*/ 118505 w 1449698"/>
                      <a:gd name="connsiteY7" fmla="*/ 224222 h 897868"/>
                      <a:gd name="connsiteX8" fmla="*/ 13730 w 1449698"/>
                      <a:gd name="connsiteY8" fmla="*/ 369478 h 897868"/>
                      <a:gd name="connsiteX0" fmla="*/ 13730 w 1449698"/>
                      <a:gd name="connsiteY0" fmla="*/ 369478 h 897868"/>
                      <a:gd name="connsiteX1" fmla="*/ 47067 w 1449698"/>
                      <a:gd name="connsiteY1" fmla="*/ 474253 h 897868"/>
                      <a:gd name="connsiteX2" fmla="*/ 244711 w 1449698"/>
                      <a:gd name="connsiteY2" fmla="*/ 514735 h 897868"/>
                      <a:gd name="connsiteX3" fmla="*/ 1144823 w 1449698"/>
                      <a:gd name="connsiteY3" fmla="*/ 695710 h 897868"/>
                      <a:gd name="connsiteX4" fmla="*/ 1354373 w 1449698"/>
                      <a:gd name="connsiteY4" fmla="*/ 893353 h 897868"/>
                      <a:gd name="connsiteX5" fmla="*/ 1447242 w 1449698"/>
                      <a:gd name="connsiteY5" fmla="*/ 762385 h 897868"/>
                      <a:gd name="connsiteX6" fmla="*/ 1325798 w 1449698"/>
                      <a:gd name="connsiteY6" fmla="*/ 474253 h 897868"/>
                      <a:gd name="connsiteX7" fmla="*/ 118505 w 1449698"/>
                      <a:gd name="connsiteY7" fmla="*/ 224222 h 897868"/>
                      <a:gd name="connsiteX8" fmla="*/ 13730 w 1449698"/>
                      <a:gd name="connsiteY8" fmla="*/ 369478 h 897868"/>
                      <a:gd name="connsiteX0" fmla="*/ 13730 w 1449698"/>
                      <a:gd name="connsiteY0" fmla="*/ 369478 h 897868"/>
                      <a:gd name="connsiteX1" fmla="*/ 47067 w 1449698"/>
                      <a:gd name="connsiteY1" fmla="*/ 474253 h 897868"/>
                      <a:gd name="connsiteX2" fmla="*/ 244711 w 1449698"/>
                      <a:gd name="connsiteY2" fmla="*/ 514735 h 897868"/>
                      <a:gd name="connsiteX3" fmla="*/ 1144823 w 1449698"/>
                      <a:gd name="connsiteY3" fmla="*/ 695710 h 897868"/>
                      <a:gd name="connsiteX4" fmla="*/ 1354373 w 1449698"/>
                      <a:gd name="connsiteY4" fmla="*/ 893353 h 897868"/>
                      <a:gd name="connsiteX5" fmla="*/ 1447242 w 1449698"/>
                      <a:gd name="connsiteY5" fmla="*/ 762385 h 897868"/>
                      <a:gd name="connsiteX6" fmla="*/ 1325798 w 1449698"/>
                      <a:gd name="connsiteY6" fmla="*/ 474253 h 897868"/>
                      <a:gd name="connsiteX7" fmla="*/ 118505 w 1449698"/>
                      <a:gd name="connsiteY7" fmla="*/ 224222 h 897868"/>
                      <a:gd name="connsiteX8" fmla="*/ 13730 w 1449698"/>
                      <a:gd name="connsiteY8" fmla="*/ 369478 h 897868"/>
                      <a:gd name="connsiteX0" fmla="*/ 13730 w 1449698"/>
                      <a:gd name="connsiteY0" fmla="*/ 369478 h 897868"/>
                      <a:gd name="connsiteX1" fmla="*/ 47067 w 1449698"/>
                      <a:gd name="connsiteY1" fmla="*/ 474253 h 897868"/>
                      <a:gd name="connsiteX2" fmla="*/ 244711 w 1449698"/>
                      <a:gd name="connsiteY2" fmla="*/ 514735 h 897868"/>
                      <a:gd name="connsiteX3" fmla="*/ 1144823 w 1449698"/>
                      <a:gd name="connsiteY3" fmla="*/ 695710 h 897868"/>
                      <a:gd name="connsiteX4" fmla="*/ 1354373 w 1449698"/>
                      <a:gd name="connsiteY4" fmla="*/ 893353 h 897868"/>
                      <a:gd name="connsiteX5" fmla="*/ 1447242 w 1449698"/>
                      <a:gd name="connsiteY5" fmla="*/ 762385 h 897868"/>
                      <a:gd name="connsiteX6" fmla="*/ 1325798 w 1449698"/>
                      <a:gd name="connsiteY6" fmla="*/ 474253 h 897868"/>
                      <a:gd name="connsiteX7" fmla="*/ 118505 w 1449698"/>
                      <a:gd name="connsiteY7" fmla="*/ 224222 h 897868"/>
                      <a:gd name="connsiteX8" fmla="*/ 13730 w 1449698"/>
                      <a:gd name="connsiteY8" fmla="*/ 369478 h 897868"/>
                      <a:gd name="connsiteX0" fmla="*/ 13730 w 1449698"/>
                      <a:gd name="connsiteY0" fmla="*/ 433400 h 961790"/>
                      <a:gd name="connsiteX1" fmla="*/ 47067 w 1449698"/>
                      <a:gd name="connsiteY1" fmla="*/ 538175 h 961790"/>
                      <a:gd name="connsiteX2" fmla="*/ 244711 w 1449698"/>
                      <a:gd name="connsiteY2" fmla="*/ 578657 h 961790"/>
                      <a:gd name="connsiteX3" fmla="*/ 1144823 w 1449698"/>
                      <a:gd name="connsiteY3" fmla="*/ 759632 h 961790"/>
                      <a:gd name="connsiteX4" fmla="*/ 1354373 w 1449698"/>
                      <a:gd name="connsiteY4" fmla="*/ 957275 h 961790"/>
                      <a:gd name="connsiteX5" fmla="*/ 1447242 w 1449698"/>
                      <a:gd name="connsiteY5" fmla="*/ 826307 h 961790"/>
                      <a:gd name="connsiteX6" fmla="*/ 1325798 w 1449698"/>
                      <a:gd name="connsiteY6" fmla="*/ 538175 h 961790"/>
                      <a:gd name="connsiteX7" fmla="*/ 118505 w 1449698"/>
                      <a:gd name="connsiteY7" fmla="*/ 288144 h 961790"/>
                      <a:gd name="connsiteX8" fmla="*/ 13730 w 1449698"/>
                      <a:gd name="connsiteY8" fmla="*/ 433400 h 961790"/>
                      <a:gd name="connsiteX0" fmla="*/ 13730 w 1449698"/>
                      <a:gd name="connsiteY0" fmla="*/ 433400 h 961790"/>
                      <a:gd name="connsiteX1" fmla="*/ 47067 w 1449698"/>
                      <a:gd name="connsiteY1" fmla="*/ 538175 h 961790"/>
                      <a:gd name="connsiteX2" fmla="*/ 244711 w 1449698"/>
                      <a:gd name="connsiteY2" fmla="*/ 578657 h 961790"/>
                      <a:gd name="connsiteX3" fmla="*/ 1144823 w 1449698"/>
                      <a:gd name="connsiteY3" fmla="*/ 759632 h 961790"/>
                      <a:gd name="connsiteX4" fmla="*/ 1354373 w 1449698"/>
                      <a:gd name="connsiteY4" fmla="*/ 957275 h 961790"/>
                      <a:gd name="connsiteX5" fmla="*/ 1447242 w 1449698"/>
                      <a:gd name="connsiteY5" fmla="*/ 826307 h 961790"/>
                      <a:gd name="connsiteX6" fmla="*/ 1325798 w 1449698"/>
                      <a:gd name="connsiteY6" fmla="*/ 538175 h 961790"/>
                      <a:gd name="connsiteX7" fmla="*/ 118505 w 1449698"/>
                      <a:gd name="connsiteY7" fmla="*/ 288144 h 961790"/>
                      <a:gd name="connsiteX8" fmla="*/ 13730 w 1449698"/>
                      <a:gd name="connsiteY8" fmla="*/ 433400 h 961790"/>
                      <a:gd name="connsiteX0" fmla="*/ 13730 w 1458975"/>
                      <a:gd name="connsiteY0" fmla="*/ 433400 h 961790"/>
                      <a:gd name="connsiteX1" fmla="*/ 47067 w 1458975"/>
                      <a:gd name="connsiteY1" fmla="*/ 538175 h 961790"/>
                      <a:gd name="connsiteX2" fmla="*/ 244711 w 1458975"/>
                      <a:gd name="connsiteY2" fmla="*/ 578657 h 961790"/>
                      <a:gd name="connsiteX3" fmla="*/ 1144823 w 1458975"/>
                      <a:gd name="connsiteY3" fmla="*/ 759632 h 961790"/>
                      <a:gd name="connsiteX4" fmla="*/ 1354373 w 1458975"/>
                      <a:gd name="connsiteY4" fmla="*/ 957275 h 961790"/>
                      <a:gd name="connsiteX5" fmla="*/ 1447242 w 1458975"/>
                      <a:gd name="connsiteY5" fmla="*/ 826307 h 961790"/>
                      <a:gd name="connsiteX6" fmla="*/ 1325798 w 1458975"/>
                      <a:gd name="connsiteY6" fmla="*/ 538175 h 961790"/>
                      <a:gd name="connsiteX7" fmla="*/ 118505 w 1458975"/>
                      <a:gd name="connsiteY7" fmla="*/ 288144 h 961790"/>
                      <a:gd name="connsiteX8" fmla="*/ 13730 w 1458975"/>
                      <a:gd name="connsiteY8" fmla="*/ 433400 h 961790"/>
                      <a:gd name="connsiteX0" fmla="*/ 13730 w 1458975"/>
                      <a:gd name="connsiteY0" fmla="*/ 372344 h 900734"/>
                      <a:gd name="connsiteX1" fmla="*/ 47067 w 1458975"/>
                      <a:gd name="connsiteY1" fmla="*/ 477119 h 900734"/>
                      <a:gd name="connsiteX2" fmla="*/ 244711 w 1458975"/>
                      <a:gd name="connsiteY2" fmla="*/ 517601 h 900734"/>
                      <a:gd name="connsiteX3" fmla="*/ 1144823 w 1458975"/>
                      <a:gd name="connsiteY3" fmla="*/ 698576 h 900734"/>
                      <a:gd name="connsiteX4" fmla="*/ 1354373 w 1458975"/>
                      <a:gd name="connsiteY4" fmla="*/ 896219 h 900734"/>
                      <a:gd name="connsiteX5" fmla="*/ 1447242 w 1458975"/>
                      <a:gd name="connsiteY5" fmla="*/ 765251 h 900734"/>
                      <a:gd name="connsiteX6" fmla="*/ 1377863 w 1458975"/>
                      <a:gd name="connsiteY6" fmla="*/ 538175 h 900734"/>
                      <a:gd name="connsiteX7" fmla="*/ 118505 w 1458975"/>
                      <a:gd name="connsiteY7" fmla="*/ 227088 h 900734"/>
                      <a:gd name="connsiteX8" fmla="*/ 13730 w 1458975"/>
                      <a:gd name="connsiteY8" fmla="*/ 372344 h 900734"/>
                      <a:gd name="connsiteX0" fmla="*/ 13730 w 1458975"/>
                      <a:gd name="connsiteY0" fmla="*/ 372344 h 900734"/>
                      <a:gd name="connsiteX1" fmla="*/ 47067 w 1458975"/>
                      <a:gd name="connsiteY1" fmla="*/ 477119 h 900734"/>
                      <a:gd name="connsiteX2" fmla="*/ 244711 w 1458975"/>
                      <a:gd name="connsiteY2" fmla="*/ 517601 h 900734"/>
                      <a:gd name="connsiteX3" fmla="*/ 1144823 w 1458975"/>
                      <a:gd name="connsiteY3" fmla="*/ 698576 h 900734"/>
                      <a:gd name="connsiteX4" fmla="*/ 1354373 w 1458975"/>
                      <a:gd name="connsiteY4" fmla="*/ 896219 h 900734"/>
                      <a:gd name="connsiteX5" fmla="*/ 1447242 w 1458975"/>
                      <a:gd name="connsiteY5" fmla="*/ 765251 h 900734"/>
                      <a:gd name="connsiteX6" fmla="*/ 1377863 w 1458975"/>
                      <a:gd name="connsiteY6" fmla="*/ 538175 h 900734"/>
                      <a:gd name="connsiteX7" fmla="*/ 118505 w 1458975"/>
                      <a:gd name="connsiteY7" fmla="*/ 227088 h 900734"/>
                      <a:gd name="connsiteX8" fmla="*/ 13730 w 1458975"/>
                      <a:gd name="connsiteY8" fmla="*/ 372344 h 900734"/>
                      <a:gd name="connsiteX0" fmla="*/ 13730 w 1458975"/>
                      <a:gd name="connsiteY0" fmla="*/ 372344 h 900734"/>
                      <a:gd name="connsiteX1" fmla="*/ 47067 w 1458975"/>
                      <a:gd name="connsiteY1" fmla="*/ 477119 h 900734"/>
                      <a:gd name="connsiteX2" fmla="*/ 244711 w 1458975"/>
                      <a:gd name="connsiteY2" fmla="*/ 517601 h 900734"/>
                      <a:gd name="connsiteX3" fmla="*/ 1144823 w 1458975"/>
                      <a:gd name="connsiteY3" fmla="*/ 698576 h 900734"/>
                      <a:gd name="connsiteX4" fmla="*/ 1354373 w 1458975"/>
                      <a:gd name="connsiteY4" fmla="*/ 896219 h 900734"/>
                      <a:gd name="connsiteX5" fmla="*/ 1447242 w 1458975"/>
                      <a:gd name="connsiteY5" fmla="*/ 765251 h 900734"/>
                      <a:gd name="connsiteX6" fmla="*/ 1377863 w 1458975"/>
                      <a:gd name="connsiteY6" fmla="*/ 538175 h 900734"/>
                      <a:gd name="connsiteX7" fmla="*/ 118505 w 1458975"/>
                      <a:gd name="connsiteY7" fmla="*/ 227088 h 900734"/>
                      <a:gd name="connsiteX8" fmla="*/ 13730 w 1458975"/>
                      <a:gd name="connsiteY8" fmla="*/ 372344 h 900734"/>
                      <a:gd name="connsiteX0" fmla="*/ 13730 w 1458975"/>
                      <a:gd name="connsiteY0" fmla="*/ 372344 h 900734"/>
                      <a:gd name="connsiteX1" fmla="*/ 47067 w 1458975"/>
                      <a:gd name="connsiteY1" fmla="*/ 477119 h 900734"/>
                      <a:gd name="connsiteX2" fmla="*/ 244711 w 1458975"/>
                      <a:gd name="connsiteY2" fmla="*/ 517601 h 900734"/>
                      <a:gd name="connsiteX3" fmla="*/ 1144823 w 1458975"/>
                      <a:gd name="connsiteY3" fmla="*/ 698576 h 900734"/>
                      <a:gd name="connsiteX4" fmla="*/ 1354373 w 1458975"/>
                      <a:gd name="connsiteY4" fmla="*/ 896219 h 900734"/>
                      <a:gd name="connsiteX5" fmla="*/ 1447242 w 1458975"/>
                      <a:gd name="connsiteY5" fmla="*/ 765251 h 900734"/>
                      <a:gd name="connsiteX6" fmla="*/ 1377863 w 1458975"/>
                      <a:gd name="connsiteY6" fmla="*/ 538175 h 900734"/>
                      <a:gd name="connsiteX7" fmla="*/ 118505 w 1458975"/>
                      <a:gd name="connsiteY7" fmla="*/ 227088 h 900734"/>
                      <a:gd name="connsiteX8" fmla="*/ 13730 w 1458975"/>
                      <a:gd name="connsiteY8" fmla="*/ 372344 h 900734"/>
                      <a:gd name="connsiteX0" fmla="*/ 13730 w 1458975"/>
                      <a:gd name="connsiteY0" fmla="*/ 372344 h 911239"/>
                      <a:gd name="connsiteX1" fmla="*/ 47067 w 1458975"/>
                      <a:gd name="connsiteY1" fmla="*/ 477119 h 911239"/>
                      <a:gd name="connsiteX2" fmla="*/ 244711 w 1458975"/>
                      <a:gd name="connsiteY2" fmla="*/ 517601 h 911239"/>
                      <a:gd name="connsiteX3" fmla="*/ 1144823 w 1458975"/>
                      <a:gd name="connsiteY3" fmla="*/ 698576 h 911239"/>
                      <a:gd name="connsiteX4" fmla="*/ 1354373 w 1458975"/>
                      <a:gd name="connsiteY4" fmla="*/ 896219 h 911239"/>
                      <a:gd name="connsiteX5" fmla="*/ 1447242 w 1458975"/>
                      <a:gd name="connsiteY5" fmla="*/ 765251 h 911239"/>
                      <a:gd name="connsiteX6" fmla="*/ 1377863 w 1458975"/>
                      <a:gd name="connsiteY6" fmla="*/ 538175 h 911239"/>
                      <a:gd name="connsiteX7" fmla="*/ 118505 w 1458975"/>
                      <a:gd name="connsiteY7" fmla="*/ 227088 h 911239"/>
                      <a:gd name="connsiteX8" fmla="*/ 13730 w 1458975"/>
                      <a:gd name="connsiteY8" fmla="*/ 372344 h 911239"/>
                      <a:gd name="connsiteX0" fmla="*/ 13730 w 1458975"/>
                      <a:gd name="connsiteY0" fmla="*/ 372344 h 918767"/>
                      <a:gd name="connsiteX1" fmla="*/ 47067 w 1458975"/>
                      <a:gd name="connsiteY1" fmla="*/ 477119 h 918767"/>
                      <a:gd name="connsiteX2" fmla="*/ 244711 w 1458975"/>
                      <a:gd name="connsiteY2" fmla="*/ 517601 h 918767"/>
                      <a:gd name="connsiteX3" fmla="*/ 1144823 w 1458975"/>
                      <a:gd name="connsiteY3" fmla="*/ 698576 h 918767"/>
                      <a:gd name="connsiteX4" fmla="*/ 1354373 w 1458975"/>
                      <a:gd name="connsiteY4" fmla="*/ 896219 h 918767"/>
                      <a:gd name="connsiteX5" fmla="*/ 1447242 w 1458975"/>
                      <a:gd name="connsiteY5" fmla="*/ 765251 h 918767"/>
                      <a:gd name="connsiteX6" fmla="*/ 1377863 w 1458975"/>
                      <a:gd name="connsiteY6" fmla="*/ 538175 h 918767"/>
                      <a:gd name="connsiteX7" fmla="*/ 118505 w 1458975"/>
                      <a:gd name="connsiteY7" fmla="*/ 227088 h 918767"/>
                      <a:gd name="connsiteX8" fmla="*/ 13730 w 1458975"/>
                      <a:gd name="connsiteY8" fmla="*/ 372344 h 918767"/>
                      <a:gd name="connsiteX0" fmla="*/ 13730 w 1458975"/>
                      <a:gd name="connsiteY0" fmla="*/ 372344 h 900734"/>
                      <a:gd name="connsiteX1" fmla="*/ 47067 w 1458975"/>
                      <a:gd name="connsiteY1" fmla="*/ 477119 h 900734"/>
                      <a:gd name="connsiteX2" fmla="*/ 244711 w 1458975"/>
                      <a:gd name="connsiteY2" fmla="*/ 517601 h 900734"/>
                      <a:gd name="connsiteX3" fmla="*/ 1144823 w 1458975"/>
                      <a:gd name="connsiteY3" fmla="*/ 698576 h 900734"/>
                      <a:gd name="connsiteX4" fmla="*/ 1354373 w 1458975"/>
                      <a:gd name="connsiteY4" fmla="*/ 896219 h 900734"/>
                      <a:gd name="connsiteX5" fmla="*/ 1447242 w 1458975"/>
                      <a:gd name="connsiteY5" fmla="*/ 765251 h 900734"/>
                      <a:gd name="connsiteX6" fmla="*/ 1377863 w 1458975"/>
                      <a:gd name="connsiteY6" fmla="*/ 538175 h 900734"/>
                      <a:gd name="connsiteX7" fmla="*/ 118505 w 1458975"/>
                      <a:gd name="connsiteY7" fmla="*/ 227088 h 900734"/>
                      <a:gd name="connsiteX8" fmla="*/ 13730 w 1458975"/>
                      <a:gd name="connsiteY8" fmla="*/ 372344 h 900734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21618 w 1466863"/>
                      <a:gd name="connsiteY0" fmla="*/ 372344 h 897435"/>
                      <a:gd name="connsiteX1" fmla="*/ 54955 w 1466863"/>
                      <a:gd name="connsiteY1" fmla="*/ 477119 h 897435"/>
                      <a:gd name="connsiteX2" fmla="*/ 252599 w 1466863"/>
                      <a:gd name="connsiteY2" fmla="*/ 517601 h 897435"/>
                      <a:gd name="connsiteX3" fmla="*/ 1152711 w 1466863"/>
                      <a:gd name="connsiteY3" fmla="*/ 698576 h 897435"/>
                      <a:gd name="connsiteX4" fmla="*/ 1362261 w 1466863"/>
                      <a:gd name="connsiteY4" fmla="*/ 896219 h 897435"/>
                      <a:gd name="connsiteX5" fmla="*/ 1455130 w 1466863"/>
                      <a:gd name="connsiteY5" fmla="*/ 765251 h 897435"/>
                      <a:gd name="connsiteX6" fmla="*/ 1385751 w 1466863"/>
                      <a:gd name="connsiteY6" fmla="*/ 538175 h 897435"/>
                      <a:gd name="connsiteX7" fmla="*/ 126393 w 1466863"/>
                      <a:gd name="connsiteY7" fmla="*/ 227088 h 897435"/>
                      <a:gd name="connsiteX8" fmla="*/ 21618 w 1466863"/>
                      <a:gd name="connsiteY8" fmla="*/ 372344 h 897435"/>
                      <a:gd name="connsiteX0" fmla="*/ 22362 w 1467607"/>
                      <a:gd name="connsiteY0" fmla="*/ 372344 h 897435"/>
                      <a:gd name="connsiteX1" fmla="*/ 55699 w 1467607"/>
                      <a:gd name="connsiteY1" fmla="*/ 477119 h 897435"/>
                      <a:gd name="connsiteX2" fmla="*/ 253343 w 1467607"/>
                      <a:gd name="connsiteY2" fmla="*/ 517601 h 897435"/>
                      <a:gd name="connsiteX3" fmla="*/ 1153455 w 1467607"/>
                      <a:gd name="connsiteY3" fmla="*/ 698576 h 897435"/>
                      <a:gd name="connsiteX4" fmla="*/ 1363005 w 1467607"/>
                      <a:gd name="connsiteY4" fmla="*/ 896219 h 897435"/>
                      <a:gd name="connsiteX5" fmla="*/ 1455874 w 1467607"/>
                      <a:gd name="connsiteY5" fmla="*/ 765251 h 897435"/>
                      <a:gd name="connsiteX6" fmla="*/ 1386495 w 1467607"/>
                      <a:gd name="connsiteY6" fmla="*/ 538175 h 897435"/>
                      <a:gd name="connsiteX7" fmla="*/ 127137 w 1467607"/>
                      <a:gd name="connsiteY7" fmla="*/ 227088 h 897435"/>
                      <a:gd name="connsiteX8" fmla="*/ 22362 w 1467607"/>
                      <a:gd name="connsiteY8" fmla="*/ 372344 h 897435"/>
                      <a:gd name="connsiteX0" fmla="*/ 1389 w 1446634"/>
                      <a:gd name="connsiteY0" fmla="*/ 372344 h 897435"/>
                      <a:gd name="connsiteX1" fmla="*/ 34726 w 1446634"/>
                      <a:gd name="connsiteY1" fmla="*/ 477119 h 897435"/>
                      <a:gd name="connsiteX2" fmla="*/ 232370 w 1446634"/>
                      <a:gd name="connsiteY2" fmla="*/ 517601 h 897435"/>
                      <a:gd name="connsiteX3" fmla="*/ 1132482 w 1446634"/>
                      <a:gd name="connsiteY3" fmla="*/ 698576 h 897435"/>
                      <a:gd name="connsiteX4" fmla="*/ 1342032 w 1446634"/>
                      <a:gd name="connsiteY4" fmla="*/ 896219 h 897435"/>
                      <a:gd name="connsiteX5" fmla="*/ 1434901 w 1446634"/>
                      <a:gd name="connsiteY5" fmla="*/ 765251 h 897435"/>
                      <a:gd name="connsiteX6" fmla="*/ 1365522 w 1446634"/>
                      <a:gd name="connsiteY6" fmla="*/ 538175 h 897435"/>
                      <a:gd name="connsiteX7" fmla="*/ 106164 w 1446634"/>
                      <a:gd name="connsiteY7" fmla="*/ 227088 h 897435"/>
                      <a:gd name="connsiteX8" fmla="*/ 1389 w 1446634"/>
                      <a:gd name="connsiteY8" fmla="*/ 372344 h 897435"/>
                      <a:gd name="connsiteX0" fmla="*/ 1389 w 1446634"/>
                      <a:gd name="connsiteY0" fmla="*/ 372344 h 897435"/>
                      <a:gd name="connsiteX1" fmla="*/ 34726 w 1446634"/>
                      <a:gd name="connsiteY1" fmla="*/ 477119 h 897435"/>
                      <a:gd name="connsiteX2" fmla="*/ 232370 w 1446634"/>
                      <a:gd name="connsiteY2" fmla="*/ 517601 h 897435"/>
                      <a:gd name="connsiteX3" fmla="*/ 1132482 w 1446634"/>
                      <a:gd name="connsiteY3" fmla="*/ 698576 h 897435"/>
                      <a:gd name="connsiteX4" fmla="*/ 1342032 w 1446634"/>
                      <a:gd name="connsiteY4" fmla="*/ 896219 h 897435"/>
                      <a:gd name="connsiteX5" fmla="*/ 1434901 w 1446634"/>
                      <a:gd name="connsiteY5" fmla="*/ 765251 h 897435"/>
                      <a:gd name="connsiteX6" fmla="*/ 1365522 w 1446634"/>
                      <a:gd name="connsiteY6" fmla="*/ 538175 h 897435"/>
                      <a:gd name="connsiteX7" fmla="*/ 106164 w 1446634"/>
                      <a:gd name="connsiteY7" fmla="*/ 227088 h 897435"/>
                      <a:gd name="connsiteX8" fmla="*/ 1389 w 1446634"/>
                      <a:gd name="connsiteY8" fmla="*/ 372344 h 897435"/>
                      <a:gd name="connsiteX0" fmla="*/ 1389 w 1446634"/>
                      <a:gd name="connsiteY0" fmla="*/ 372344 h 897435"/>
                      <a:gd name="connsiteX1" fmla="*/ 34726 w 1446634"/>
                      <a:gd name="connsiteY1" fmla="*/ 477119 h 897435"/>
                      <a:gd name="connsiteX2" fmla="*/ 232370 w 1446634"/>
                      <a:gd name="connsiteY2" fmla="*/ 517601 h 897435"/>
                      <a:gd name="connsiteX3" fmla="*/ 1132482 w 1446634"/>
                      <a:gd name="connsiteY3" fmla="*/ 698576 h 897435"/>
                      <a:gd name="connsiteX4" fmla="*/ 1342032 w 1446634"/>
                      <a:gd name="connsiteY4" fmla="*/ 896219 h 897435"/>
                      <a:gd name="connsiteX5" fmla="*/ 1434901 w 1446634"/>
                      <a:gd name="connsiteY5" fmla="*/ 765251 h 897435"/>
                      <a:gd name="connsiteX6" fmla="*/ 1365522 w 1446634"/>
                      <a:gd name="connsiteY6" fmla="*/ 538175 h 897435"/>
                      <a:gd name="connsiteX7" fmla="*/ 106164 w 1446634"/>
                      <a:gd name="connsiteY7" fmla="*/ 227088 h 897435"/>
                      <a:gd name="connsiteX8" fmla="*/ 1389 w 1446634"/>
                      <a:gd name="connsiteY8" fmla="*/ 372344 h 897435"/>
                      <a:gd name="connsiteX0" fmla="*/ 1389 w 1444539"/>
                      <a:gd name="connsiteY0" fmla="*/ 372344 h 897435"/>
                      <a:gd name="connsiteX1" fmla="*/ 34726 w 1444539"/>
                      <a:gd name="connsiteY1" fmla="*/ 477119 h 897435"/>
                      <a:gd name="connsiteX2" fmla="*/ 232370 w 1444539"/>
                      <a:gd name="connsiteY2" fmla="*/ 517601 h 897435"/>
                      <a:gd name="connsiteX3" fmla="*/ 1132482 w 1444539"/>
                      <a:gd name="connsiteY3" fmla="*/ 698576 h 897435"/>
                      <a:gd name="connsiteX4" fmla="*/ 1342032 w 1444539"/>
                      <a:gd name="connsiteY4" fmla="*/ 896219 h 897435"/>
                      <a:gd name="connsiteX5" fmla="*/ 1434901 w 1444539"/>
                      <a:gd name="connsiteY5" fmla="*/ 765251 h 897435"/>
                      <a:gd name="connsiteX6" fmla="*/ 1365522 w 1444539"/>
                      <a:gd name="connsiteY6" fmla="*/ 538175 h 897435"/>
                      <a:gd name="connsiteX7" fmla="*/ 106164 w 1444539"/>
                      <a:gd name="connsiteY7" fmla="*/ 227088 h 897435"/>
                      <a:gd name="connsiteX8" fmla="*/ 1389 w 1444539"/>
                      <a:gd name="connsiteY8" fmla="*/ 372344 h 897435"/>
                      <a:gd name="connsiteX0" fmla="*/ 1389 w 1444539"/>
                      <a:gd name="connsiteY0" fmla="*/ 372344 h 897435"/>
                      <a:gd name="connsiteX1" fmla="*/ 34726 w 1444539"/>
                      <a:gd name="connsiteY1" fmla="*/ 477119 h 897435"/>
                      <a:gd name="connsiteX2" fmla="*/ 232370 w 1444539"/>
                      <a:gd name="connsiteY2" fmla="*/ 517601 h 897435"/>
                      <a:gd name="connsiteX3" fmla="*/ 1132482 w 1444539"/>
                      <a:gd name="connsiteY3" fmla="*/ 698576 h 897435"/>
                      <a:gd name="connsiteX4" fmla="*/ 1342032 w 1444539"/>
                      <a:gd name="connsiteY4" fmla="*/ 896219 h 897435"/>
                      <a:gd name="connsiteX5" fmla="*/ 1434901 w 1444539"/>
                      <a:gd name="connsiteY5" fmla="*/ 765251 h 897435"/>
                      <a:gd name="connsiteX6" fmla="*/ 1365522 w 1444539"/>
                      <a:gd name="connsiteY6" fmla="*/ 538175 h 897435"/>
                      <a:gd name="connsiteX7" fmla="*/ 106164 w 1444539"/>
                      <a:gd name="connsiteY7" fmla="*/ 227088 h 897435"/>
                      <a:gd name="connsiteX8" fmla="*/ 1389 w 1444539"/>
                      <a:gd name="connsiteY8" fmla="*/ 372344 h 897435"/>
                      <a:gd name="connsiteX0" fmla="*/ 1389 w 1444539"/>
                      <a:gd name="connsiteY0" fmla="*/ 372343 h 897434"/>
                      <a:gd name="connsiteX1" fmla="*/ 34726 w 1444539"/>
                      <a:gd name="connsiteY1" fmla="*/ 477118 h 897434"/>
                      <a:gd name="connsiteX2" fmla="*/ 232370 w 1444539"/>
                      <a:gd name="connsiteY2" fmla="*/ 517600 h 897434"/>
                      <a:gd name="connsiteX3" fmla="*/ 1132482 w 1444539"/>
                      <a:gd name="connsiteY3" fmla="*/ 698575 h 897434"/>
                      <a:gd name="connsiteX4" fmla="*/ 1342032 w 1444539"/>
                      <a:gd name="connsiteY4" fmla="*/ 896218 h 897434"/>
                      <a:gd name="connsiteX5" fmla="*/ 1434901 w 1444539"/>
                      <a:gd name="connsiteY5" fmla="*/ 765250 h 897434"/>
                      <a:gd name="connsiteX6" fmla="*/ 1365522 w 1444539"/>
                      <a:gd name="connsiteY6" fmla="*/ 538175 h 897434"/>
                      <a:gd name="connsiteX7" fmla="*/ 106164 w 1444539"/>
                      <a:gd name="connsiteY7" fmla="*/ 227087 h 897434"/>
                      <a:gd name="connsiteX8" fmla="*/ 1389 w 1444539"/>
                      <a:gd name="connsiteY8" fmla="*/ 372343 h 897434"/>
                      <a:gd name="connsiteX0" fmla="*/ 1389 w 1444539"/>
                      <a:gd name="connsiteY0" fmla="*/ 386258 h 911349"/>
                      <a:gd name="connsiteX1" fmla="*/ 34726 w 1444539"/>
                      <a:gd name="connsiteY1" fmla="*/ 491033 h 911349"/>
                      <a:gd name="connsiteX2" fmla="*/ 232370 w 1444539"/>
                      <a:gd name="connsiteY2" fmla="*/ 531515 h 911349"/>
                      <a:gd name="connsiteX3" fmla="*/ 1132482 w 1444539"/>
                      <a:gd name="connsiteY3" fmla="*/ 712490 h 911349"/>
                      <a:gd name="connsiteX4" fmla="*/ 1342032 w 1444539"/>
                      <a:gd name="connsiteY4" fmla="*/ 910133 h 911349"/>
                      <a:gd name="connsiteX5" fmla="*/ 1434901 w 1444539"/>
                      <a:gd name="connsiteY5" fmla="*/ 779165 h 911349"/>
                      <a:gd name="connsiteX6" fmla="*/ 1365522 w 1444539"/>
                      <a:gd name="connsiteY6" fmla="*/ 552090 h 911349"/>
                      <a:gd name="connsiteX7" fmla="*/ 106164 w 1444539"/>
                      <a:gd name="connsiteY7" fmla="*/ 241002 h 911349"/>
                      <a:gd name="connsiteX8" fmla="*/ 1389 w 1444539"/>
                      <a:gd name="connsiteY8" fmla="*/ 386258 h 911349"/>
                      <a:gd name="connsiteX0" fmla="*/ 1389 w 1444539"/>
                      <a:gd name="connsiteY0" fmla="*/ 531142 h 1056233"/>
                      <a:gd name="connsiteX1" fmla="*/ 34726 w 1444539"/>
                      <a:gd name="connsiteY1" fmla="*/ 635917 h 1056233"/>
                      <a:gd name="connsiteX2" fmla="*/ 232370 w 1444539"/>
                      <a:gd name="connsiteY2" fmla="*/ 676399 h 1056233"/>
                      <a:gd name="connsiteX3" fmla="*/ 1132482 w 1444539"/>
                      <a:gd name="connsiteY3" fmla="*/ 857374 h 1056233"/>
                      <a:gd name="connsiteX4" fmla="*/ 1342032 w 1444539"/>
                      <a:gd name="connsiteY4" fmla="*/ 1055017 h 1056233"/>
                      <a:gd name="connsiteX5" fmla="*/ 1434901 w 1444539"/>
                      <a:gd name="connsiteY5" fmla="*/ 924049 h 1056233"/>
                      <a:gd name="connsiteX6" fmla="*/ 1365522 w 1444539"/>
                      <a:gd name="connsiteY6" fmla="*/ 696974 h 1056233"/>
                      <a:gd name="connsiteX7" fmla="*/ 106164 w 1444539"/>
                      <a:gd name="connsiteY7" fmla="*/ 385886 h 1056233"/>
                      <a:gd name="connsiteX8" fmla="*/ 1389 w 1444539"/>
                      <a:gd name="connsiteY8" fmla="*/ 531142 h 1056233"/>
                      <a:gd name="connsiteX0" fmla="*/ 1389 w 1444539"/>
                      <a:gd name="connsiteY0" fmla="*/ 531142 h 1063761"/>
                      <a:gd name="connsiteX1" fmla="*/ 34726 w 1444539"/>
                      <a:gd name="connsiteY1" fmla="*/ 635917 h 1063761"/>
                      <a:gd name="connsiteX2" fmla="*/ 232370 w 1444539"/>
                      <a:gd name="connsiteY2" fmla="*/ 676399 h 1063761"/>
                      <a:gd name="connsiteX3" fmla="*/ 1132482 w 1444539"/>
                      <a:gd name="connsiteY3" fmla="*/ 857374 h 1063761"/>
                      <a:gd name="connsiteX4" fmla="*/ 1342032 w 1444539"/>
                      <a:gd name="connsiteY4" fmla="*/ 1055017 h 1063761"/>
                      <a:gd name="connsiteX5" fmla="*/ 1434901 w 1444539"/>
                      <a:gd name="connsiteY5" fmla="*/ 924049 h 1063761"/>
                      <a:gd name="connsiteX6" fmla="*/ 1365522 w 1444539"/>
                      <a:gd name="connsiteY6" fmla="*/ 696974 h 1063761"/>
                      <a:gd name="connsiteX7" fmla="*/ 106164 w 1444539"/>
                      <a:gd name="connsiteY7" fmla="*/ 385886 h 1063761"/>
                      <a:gd name="connsiteX8" fmla="*/ 1389 w 1444539"/>
                      <a:gd name="connsiteY8" fmla="*/ 531142 h 1063761"/>
                      <a:gd name="connsiteX0" fmla="*/ 1389 w 1444539"/>
                      <a:gd name="connsiteY0" fmla="*/ 531142 h 1063761"/>
                      <a:gd name="connsiteX1" fmla="*/ 34726 w 1444539"/>
                      <a:gd name="connsiteY1" fmla="*/ 635917 h 1063761"/>
                      <a:gd name="connsiteX2" fmla="*/ 232370 w 1444539"/>
                      <a:gd name="connsiteY2" fmla="*/ 676399 h 1063761"/>
                      <a:gd name="connsiteX3" fmla="*/ 1132482 w 1444539"/>
                      <a:gd name="connsiteY3" fmla="*/ 857374 h 1063761"/>
                      <a:gd name="connsiteX4" fmla="*/ 1342032 w 1444539"/>
                      <a:gd name="connsiteY4" fmla="*/ 1055017 h 1063761"/>
                      <a:gd name="connsiteX5" fmla="*/ 1434901 w 1444539"/>
                      <a:gd name="connsiteY5" fmla="*/ 924049 h 1063761"/>
                      <a:gd name="connsiteX6" fmla="*/ 1365522 w 1444539"/>
                      <a:gd name="connsiteY6" fmla="*/ 696974 h 1063761"/>
                      <a:gd name="connsiteX7" fmla="*/ 106164 w 1444539"/>
                      <a:gd name="connsiteY7" fmla="*/ 385886 h 1063761"/>
                      <a:gd name="connsiteX8" fmla="*/ 1389 w 1444539"/>
                      <a:gd name="connsiteY8" fmla="*/ 531142 h 1063761"/>
                      <a:gd name="connsiteX0" fmla="*/ 1389 w 1444539"/>
                      <a:gd name="connsiteY0" fmla="*/ 531142 h 1063761"/>
                      <a:gd name="connsiteX1" fmla="*/ 34726 w 1444539"/>
                      <a:gd name="connsiteY1" fmla="*/ 635917 h 1063761"/>
                      <a:gd name="connsiteX2" fmla="*/ 232370 w 1444539"/>
                      <a:gd name="connsiteY2" fmla="*/ 676399 h 1063761"/>
                      <a:gd name="connsiteX3" fmla="*/ 1132482 w 1444539"/>
                      <a:gd name="connsiteY3" fmla="*/ 857374 h 1063761"/>
                      <a:gd name="connsiteX4" fmla="*/ 1342032 w 1444539"/>
                      <a:gd name="connsiteY4" fmla="*/ 1055017 h 1063761"/>
                      <a:gd name="connsiteX5" fmla="*/ 1434901 w 1444539"/>
                      <a:gd name="connsiteY5" fmla="*/ 924049 h 1063761"/>
                      <a:gd name="connsiteX6" fmla="*/ 1365522 w 1444539"/>
                      <a:gd name="connsiteY6" fmla="*/ 696974 h 1063761"/>
                      <a:gd name="connsiteX7" fmla="*/ 106164 w 1444539"/>
                      <a:gd name="connsiteY7" fmla="*/ 385886 h 1063761"/>
                      <a:gd name="connsiteX8" fmla="*/ 1389 w 1444539"/>
                      <a:gd name="connsiteY8" fmla="*/ 531142 h 1063761"/>
                      <a:gd name="connsiteX0" fmla="*/ 1389 w 1444539"/>
                      <a:gd name="connsiteY0" fmla="*/ 531142 h 1063761"/>
                      <a:gd name="connsiteX1" fmla="*/ 34726 w 1444539"/>
                      <a:gd name="connsiteY1" fmla="*/ 635917 h 1063761"/>
                      <a:gd name="connsiteX2" fmla="*/ 232370 w 1444539"/>
                      <a:gd name="connsiteY2" fmla="*/ 676399 h 1063761"/>
                      <a:gd name="connsiteX3" fmla="*/ 1132482 w 1444539"/>
                      <a:gd name="connsiteY3" fmla="*/ 857374 h 1063761"/>
                      <a:gd name="connsiteX4" fmla="*/ 1342032 w 1444539"/>
                      <a:gd name="connsiteY4" fmla="*/ 1055017 h 1063761"/>
                      <a:gd name="connsiteX5" fmla="*/ 1434901 w 1444539"/>
                      <a:gd name="connsiteY5" fmla="*/ 924049 h 1063761"/>
                      <a:gd name="connsiteX6" fmla="*/ 1365522 w 1444539"/>
                      <a:gd name="connsiteY6" fmla="*/ 696974 h 1063761"/>
                      <a:gd name="connsiteX7" fmla="*/ 106164 w 1444539"/>
                      <a:gd name="connsiteY7" fmla="*/ 385886 h 1063761"/>
                      <a:gd name="connsiteX8" fmla="*/ 1389 w 1444539"/>
                      <a:gd name="connsiteY8" fmla="*/ 531142 h 1063761"/>
                      <a:gd name="connsiteX0" fmla="*/ 1389 w 1444539"/>
                      <a:gd name="connsiteY0" fmla="*/ 531142 h 1063761"/>
                      <a:gd name="connsiteX1" fmla="*/ 34726 w 1444539"/>
                      <a:gd name="connsiteY1" fmla="*/ 635917 h 1063761"/>
                      <a:gd name="connsiteX2" fmla="*/ 232370 w 1444539"/>
                      <a:gd name="connsiteY2" fmla="*/ 676399 h 1063761"/>
                      <a:gd name="connsiteX3" fmla="*/ 1132482 w 1444539"/>
                      <a:gd name="connsiteY3" fmla="*/ 857374 h 1063761"/>
                      <a:gd name="connsiteX4" fmla="*/ 1342032 w 1444539"/>
                      <a:gd name="connsiteY4" fmla="*/ 1055017 h 1063761"/>
                      <a:gd name="connsiteX5" fmla="*/ 1434901 w 1444539"/>
                      <a:gd name="connsiteY5" fmla="*/ 924049 h 1063761"/>
                      <a:gd name="connsiteX6" fmla="*/ 1365522 w 1444539"/>
                      <a:gd name="connsiteY6" fmla="*/ 696974 h 1063761"/>
                      <a:gd name="connsiteX7" fmla="*/ 106164 w 1444539"/>
                      <a:gd name="connsiteY7" fmla="*/ 385886 h 1063761"/>
                      <a:gd name="connsiteX8" fmla="*/ 1389 w 1444539"/>
                      <a:gd name="connsiteY8" fmla="*/ 531142 h 1063761"/>
                      <a:gd name="connsiteX0" fmla="*/ 1389 w 1447168"/>
                      <a:gd name="connsiteY0" fmla="*/ 531142 h 1063761"/>
                      <a:gd name="connsiteX1" fmla="*/ 34726 w 1447168"/>
                      <a:gd name="connsiteY1" fmla="*/ 635917 h 1063761"/>
                      <a:gd name="connsiteX2" fmla="*/ 232370 w 1447168"/>
                      <a:gd name="connsiteY2" fmla="*/ 676399 h 1063761"/>
                      <a:gd name="connsiteX3" fmla="*/ 1132482 w 1447168"/>
                      <a:gd name="connsiteY3" fmla="*/ 857374 h 1063761"/>
                      <a:gd name="connsiteX4" fmla="*/ 1342032 w 1447168"/>
                      <a:gd name="connsiteY4" fmla="*/ 1055017 h 1063761"/>
                      <a:gd name="connsiteX5" fmla="*/ 1437530 w 1447168"/>
                      <a:gd name="connsiteY5" fmla="*/ 912998 h 1063761"/>
                      <a:gd name="connsiteX6" fmla="*/ 1365522 w 1447168"/>
                      <a:gd name="connsiteY6" fmla="*/ 696974 h 1063761"/>
                      <a:gd name="connsiteX7" fmla="*/ 106164 w 1447168"/>
                      <a:gd name="connsiteY7" fmla="*/ 385886 h 1063761"/>
                      <a:gd name="connsiteX8" fmla="*/ 1389 w 1447168"/>
                      <a:gd name="connsiteY8" fmla="*/ 531142 h 1063761"/>
                      <a:gd name="connsiteX0" fmla="*/ 1389 w 1447168"/>
                      <a:gd name="connsiteY0" fmla="*/ 531142 h 1063761"/>
                      <a:gd name="connsiteX1" fmla="*/ 34726 w 1447168"/>
                      <a:gd name="connsiteY1" fmla="*/ 635917 h 1063761"/>
                      <a:gd name="connsiteX2" fmla="*/ 232370 w 1447168"/>
                      <a:gd name="connsiteY2" fmla="*/ 676399 h 1063761"/>
                      <a:gd name="connsiteX3" fmla="*/ 1132482 w 1447168"/>
                      <a:gd name="connsiteY3" fmla="*/ 857374 h 1063761"/>
                      <a:gd name="connsiteX4" fmla="*/ 1342032 w 1447168"/>
                      <a:gd name="connsiteY4" fmla="*/ 1055017 h 1063761"/>
                      <a:gd name="connsiteX5" fmla="*/ 1437530 w 1447168"/>
                      <a:gd name="connsiteY5" fmla="*/ 912998 h 1063761"/>
                      <a:gd name="connsiteX6" fmla="*/ 1365522 w 1447168"/>
                      <a:gd name="connsiteY6" fmla="*/ 696974 h 1063761"/>
                      <a:gd name="connsiteX7" fmla="*/ 106164 w 1447168"/>
                      <a:gd name="connsiteY7" fmla="*/ 385886 h 1063761"/>
                      <a:gd name="connsiteX8" fmla="*/ 1389 w 1447168"/>
                      <a:gd name="connsiteY8" fmla="*/ 531142 h 1063761"/>
                      <a:gd name="connsiteX0" fmla="*/ 1389 w 1447167"/>
                      <a:gd name="connsiteY0" fmla="*/ 531142 h 1063761"/>
                      <a:gd name="connsiteX1" fmla="*/ 34726 w 1447167"/>
                      <a:gd name="connsiteY1" fmla="*/ 635917 h 1063761"/>
                      <a:gd name="connsiteX2" fmla="*/ 232370 w 1447167"/>
                      <a:gd name="connsiteY2" fmla="*/ 676399 h 1063761"/>
                      <a:gd name="connsiteX3" fmla="*/ 1132482 w 1447167"/>
                      <a:gd name="connsiteY3" fmla="*/ 857374 h 1063761"/>
                      <a:gd name="connsiteX4" fmla="*/ 1342032 w 1447167"/>
                      <a:gd name="connsiteY4" fmla="*/ 1055017 h 1063761"/>
                      <a:gd name="connsiteX5" fmla="*/ 1437529 w 1447167"/>
                      <a:gd name="connsiteY5" fmla="*/ 912998 h 1063761"/>
                      <a:gd name="connsiteX6" fmla="*/ 1365522 w 1447167"/>
                      <a:gd name="connsiteY6" fmla="*/ 696974 h 1063761"/>
                      <a:gd name="connsiteX7" fmla="*/ 106164 w 1447167"/>
                      <a:gd name="connsiteY7" fmla="*/ 385886 h 1063761"/>
                      <a:gd name="connsiteX8" fmla="*/ 1389 w 1447167"/>
                      <a:gd name="connsiteY8" fmla="*/ 531142 h 1063761"/>
                      <a:gd name="connsiteX0" fmla="*/ 1389 w 1447167"/>
                      <a:gd name="connsiteY0" fmla="*/ 531142 h 1063761"/>
                      <a:gd name="connsiteX1" fmla="*/ 34726 w 1447167"/>
                      <a:gd name="connsiteY1" fmla="*/ 635917 h 1063761"/>
                      <a:gd name="connsiteX2" fmla="*/ 232370 w 1447167"/>
                      <a:gd name="connsiteY2" fmla="*/ 676399 h 1063761"/>
                      <a:gd name="connsiteX3" fmla="*/ 1132482 w 1447167"/>
                      <a:gd name="connsiteY3" fmla="*/ 857374 h 1063761"/>
                      <a:gd name="connsiteX4" fmla="*/ 1342032 w 1447167"/>
                      <a:gd name="connsiteY4" fmla="*/ 1055017 h 1063761"/>
                      <a:gd name="connsiteX5" fmla="*/ 1437529 w 1447167"/>
                      <a:gd name="connsiteY5" fmla="*/ 912998 h 1063761"/>
                      <a:gd name="connsiteX6" fmla="*/ 1365522 w 1447167"/>
                      <a:gd name="connsiteY6" fmla="*/ 696974 h 1063761"/>
                      <a:gd name="connsiteX7" fmla="*/ 106164 w 1447167"/>
                      <a:gd name="connsiteY7" fmla="*/ 385886 h 1063761"/>
                      <a:gd name="connsiteX8" fmla="*/ 1389 w 1447167"/>
                      <a:gd name="connsiteY8" fmla="*/ 531142 h 1063761"/>
                      <a:gd name="connsiteX0" fmla="*/ 221799 w 1562802"/>
                      <a:gd name="connsiteY0" fmla="*/ 385886 h 1063761"/>
                      <a:gd name="connsiteX1" fmla="*/ 150361 w 1562802"/>
                      <a:gd name="connsiteY1" fmla="*/ 635917 h 1063761"/>
                      <a:gd name="connsiteX2" fmla="*/ 348005 w 1562802"/>
                      <a:gd name="connsiteY2" fmla="*/ 676399 h 1063761"/>
                      <a:gd name="connsiteX3" fmla="*/ 1248117 w 1562802"/>
                      <a:gd name="connsiteY3" fmla="*/ 857374 h 1063761"/>
                      <a:gd name="connsiteX4" fmla="*/ 1457667 w 1562802"/>
                      <a:gd name="connsiteY4" fmla="*/ 1055017 h 1063761"/>
                      <a:gd name="connsiteX5" fmla="*/ 1553164 w 1562802"/>
                      <a:gd name="connsiteY5" fmla="*/ 912998 h 1063761"/>
                      <a:gd name="connsiteX6" fmla="*/ 1481157 w 1562802"/>
                      <a:gd name="connsiteY6" fmla="*/ 696974 h 1063761"/>
                      <a:gd name="connsiteX7" fmla="*/ 221799 w 1562802"/>
                      <a:gd name="connsiteY7" fmla="*/ 385886 h 1063761"/>
                      <a:gd name="connsiteX0" fmla="*/ 135962 w 1476965"/>
                      <a:gd name="connsiteY0" fmla="*/ 385886 h 1063761"/>
                      <a:gd name="connsiteX1" fmla="*/ 64524 w 1476965"/>
                      <a:gd name="connsiteY1" fmla="*/ 635917 h 1063761"/>
                      <a:gd name="connsiteX2" fmla="*/ 262168 w 1476965"/>
                      <a:gd name="connsiteY2" fmla="*/ 676399 h 1063761"/>
                      <a:gd name="connsiteX3" fmla="*/ 1162280 w 1476965"/>
                      <a:gd name="connsiteY3" fmla="*/ 857374 h 1063761"/>
                      <a:gd name="connsiteX4" fmla="*/ 1371830 w 1476965"/>
                      <a:gd name="connsiteY4" fmla="*/ 1055017 h 1063761"/>
                      <a:gd name="connsiteX5" fmla="*/ 1467327 w 1476965"/>
                      <a:gd name="connsiteY5" fmla="*/ 912998 h 1063761"/>
                      <a:gd name="connsiteX6" fmla="*/ 1395320 w 1476965"/>
                      <a:gd name="connsiteY6" fmla="*/ 696974 h 1063761"/>
                      <a:gd name="connsiteX7" fmla="*/ 135962 w 1476965"/>
                      <a:gd name="connsiteY7" fmla="*/ 385886 h 1063761"/>
                      <a:gd name="connsiteX0" fmla="*/ 119752 w 1460755"/>
                      <a:gd name="connsiteY0" fmla="*/ 385886 h 1063761"/>
                      <a:gd name="connsiteX1" fmla="*/ 48314 w 1460755"/>
                      <a:gd name="connsiteY1" fmla="*/ 635917 h 1063761"/>
                      <a:gd name="connsiteX2" fmla="*/ 245958 w 1460755"/>
                      <a:gd name="connsiteY2" fmla="*/ 676399 h 1063761"/>
                      <a:gd name="connsiteX3" fmla="*/ 1146070 w 1460755"/>
                      <a:gd name="connsiteY3" fmla="*/ 857374 h 1063761"/>
                      <a:gd name="connsiteX4" fmla="*/ 1355620 w 1460755"/>
                      <a:gd name="connsiteY4" fmla="*/ 1055017 h 1063761"/>
                      <a:gd name="connsiteX5" fmla="*/ 1451117 w 1460755"/>
                      <a:gd name="connsiteY5" fmla="*/ 912998 h 1063761"/>
                      <a:gd name="connsiteX6" fmla="*/ 1379110 w 1460755"/>
                      <a:gd name="connsiteY6" fmla="*/ 696974 h 1063761"/>
                      <a:gd name="connsiteX7" fmla="*/ 119752 w 1460755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5946 w 1466949"/>
                      <a:gd name="connsiteY0" fmla="*/ 385886 h 1063761"/>
                      <a:gd name="connsiteX1" fmla="*/ 54508 w 1466949"/>
                      <a:gd name="connsiteY1" fmla="*/ 635917 h 1063761"/>
                      <a:gd name="connsiteX2" fmla="*/ 252152 w 1466949"/>
                      <a:gd name="connsiteY2" fmla="*/ 676399 h 1063761"/>
                      <a:gd name="connsiteX3" fmla="*/ 1152264 w 1466949"/>
                      <a:gd name="connsiteY3" fmla="*/ 857374 h 1063761"/>
                      <a:gd name="connsiteX4" fmla="*/ 1361814 w 1466949"/>
                      <a:gd name="connsiteY4" fmla="*/ 1055017 h 1063761"/>
                      <a:gd name="connsiteX5" fmla="*/ 1457311 w 1466949"/>
                      <a:gd name="connsiteY5" fmla="*/ 912998 h 1063761"/>
                      <a:gd name="connsiteX6" fmla="*/ 1385304 w 1466949"/>
                      <a:gd name="connsiteY6" fmla="*/ 696974 h 1063761"/>
                      <a:gd name="connsiteX7" fmla="*/ 125946 w 1466949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9991 h 1067866"/>
                      <a:gd name="connsiteX1" fmla="*/ 51439 w 1463880"/>
                      <a:gd name="connsiteY1" fmla="*/ 640022 h 1067866"/>
                      <a:gd name="connsiteX2" fmla="*/ 249083 w 1463880"/>
                      <a:gd name="connsiteY2" fmla="*/ 680504 h 1067866"/>
                      <a:gd name="connsiteX3" fmla="*/ 1149195 w 1463880"/>
                      <a:gd name="connsiteY3" fmla="*/ 861479 h 1067866"/>
                      <a:gd name="connsiteX4" fmla="*/ 1358745 w 1463880"/>
                      <a:gd name="connsiteY4" fmla="*/ 1059122 h 1067866"/>
                      <a:gd name="connsiteX5" fmla="*/ 1454242 w 1463880"/>
                      <a:gd name="connsiteY5" fmla="*/ 917103 h 1067866"/>
                      <a:gd name="connsiteX6" fmla="*/ 1382235 w 1463880"/>
                      <a:gd name="connsiteY6" fmla="*/ 701079 h 1067866"/>
                      <a:gd name="connsiteX7" fmla="*/ 122877 w 1463880"/>
                      <a:gd name="connsiteY7" fmla="*/ 389991 h 106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63880" h="1067866">
                        <a:moveTo>
                          <a:pt x="122877" y="389991"/>
                        </a:moveTo>
                        <a:cubicBezTo>
                          <a:pt x="0" y="530392"/>
                          <a:pt x="21922" y="581682"/>
                          <a:pt x="51439" y="640022"/>
                        </a:cubicBezTo>
                        <a:cubicBezTo>
                          <a:pt x="80002" y="671326"/>
                          <a:pt x="151428" y="687771"/>
                          <a:pt x="249083" y="680504"/>
                        </a:cubicBezTo>
                        <a:cubicBezTo>
                          <a:pt x="557269" y="675581"/>
                          <a:pt x="877572" y="513023"/>
                          <a:pt x="1149195" y="861479"/>
                        </a:cubicBezTo>
                        <a:cubicBezTo>
                          <a:pt x="1259763" y="1067866"/>
                          <a:pt x="1321566" y="1035274"/>
                          <a:pt x="1358745" y="1059122"/>
                        </a:cubicBezTo>
                        <a:cubicBezTo>
                          <a:pt x="1439535" y="1057672"/>
                          <a:pt x="1463880" y="986866"/>
                          <a:pt x="1454242" y="917103"/>
                        </a:cubicBezTo>
                        <a:cubicBezTo>
                          <a:pt x="1449357" y="864877"/>
                          <a:pt x="1451008" y="805124"/>
                          <a:pt x="1382235" y="701079"/>
                        </a:cubicBezTo>
                        <a:cubicBezTo>
                          <a:pt x="969176" y="0"/>
                          <a:pt x="270391" y="255005"/>
                          <a:pt x="122877" y="38999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52000"/>
                        </a:schemeClr>
                      </a:gs>
                      <a:gs pos="0">
                        <a:schemeClr val="bg1">
                          <a:lumMod val="95000"/>
                          <a:alpha val="51000"/>
                        </a:schemeClr>
                      </a:gs>
                    </a:gsLst>
                    <a:lin ang="54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29" name="자유형 128"/>
                  <p:cNvSpPr/>
                  <p:nvPr/>
                </p:nvSpPr>
                <p:spPr>
                  <a:xfrm rot="19937478">
                    <a:off x="1709649" y="2699513"/>
                    <a:ext cx="517174" cy="377267"/>
                  </a:xfrm>
                  <a:custGeom>
                    <a:avLst/>
                    <a:gdLst>
                      <a:gd name="connsiteX0" fmla="*/ 0 w 1433512"/>
                      <a:gd name="connsiteY0" fmla="*/ 145256 h 669131"/>
                      <a:gd name="connsiteX1" fmla="*/ 33337 w 1433512"/>
                      <a:gd name="connsiteY1" fmla="*/ 250031 h 669131"/>
                      <a:gd name="connsiteX2" fmla="*/ 230981 w 1433512"/>
                      <a:gd name="connsiteY2" fmla="*/ 290513 h 669131"/>
                      <a:gd name="connsiteX3" fmla="*/ 1131093 w 1433512"/>
                      <a:gd name="connsiteY3" fmla="*/ 471488 h 669131"/>
                      <a:gd name="connsiteX4" fmla="*/ 1340643 w 1433512"/>
                      <a:gd name="connsiteY4" fmla="*/ 669131 h 669131"/>
                      <a:gd name="connsiteX5" fmla="*/ 1433512 w 1433512"/>
                      <a:gd name="connsiteY5" fmla="*/ 538163 h 669131"/>
                      <a:gd name="connsiteX6" fmla="*/ 1312068 w 1433512"/>
                      <a:gd name="connsiteY6" fmla="*/ 250031 h 669131"/>
                      <a:gd name="connsiteX7" fmla="*/ 104775 w 1433512"/>
                      <a:gd name="connsiteY7" fmla="*/ 0 h 669131"/>
                      <a:gd name="connsiteX8" fmla="*/ 0 w 1433512"/>
                      <a:gd name="connsiteY8" fmla="*/ 145256 h 669131"/>
                      <a:gd name="connsiteX0" fmla="*/ 0 w 1433512"/>
                      <a:gd name="connsiteY0" fmla="*/ 369478 h 893353"/>
                      <a:gd name="connsiteX1" fmla="*/ 33337 w 1433512"/>
                      <a:gd name="connsiteY1" fmla="*/ 474253 h 893353"/>
                      <a:gd name="connsiteX2" fmla="*/ 230981 w 1433512"/>
                      <a:gd name="connsiteY2" fmla="*/ 514735 h 893353"/>
                      <a:gd name="connsiteX3" fmla="*/ 1131093 w 1433512"/>
                      <a:gd name="connsiteY3" fmla="*/ 695710 h 893353"/>
                      <a:gd name="connsiteX4" fmla="*/ 1340643 w 1433512"/>
                      <a:gd name="connsiteY4" fmla="*/ 893353 h 893353"/>
                      <a:gd name="connsiteX5" fmla="*/ 1433512 w 1433512"/>
                      <a:gd name="connsiteY5" fmla="*/ 762385 h 893353"/>
                      <a:gd name="connsiteX6" fmla="*/ 1312068 w 1433512"/>
                      <a:gd name="connsiteY6" fmla="*/ 474253 h 893353"/>
                      <a:gd name="connsiteX7" fmla="*/ 104775 w 1433512"/>
                      <a:gd name="connsiteY7" fmla="*/ 224222 h 893353"/>
                      <a:gd name="connsiteX8" fmla="*/ 0 w 1433512"/>
                      <a:gd name="connsiteY8" fmla="*/ 369478 h 893353"/>
                      <a:gd name="connsiteX0" fmla="*/ 0 w 1433512"/>
                      <a:gd name="connsiteY0" fmla="*/ 369478 h 893353"/>
                      <a:gd name="connsiteX1" fmla="*/ 33337 w 1433512"/>
                      <a:gd name="connsiteY1" fmla="*/ 474253 h 893353"/>
                      <a:gd name="connsiteX2" fmla="*/ 230981 w 1433512"/>
                      <a:gd name="connsiteY2" fmla="*/ 514735 h 893353"/>
                      <a:gd name="connsiteX3" fmla="*/ 1131093 w 1433512"/>
                      <a:gd name="connsiteY3" fmla="*/ 695710 h 893353"/>
                      <a:gd name="connsiteX4" fmla="*/ 1340643 w 1433512"/>
                      <a:gd name="connsiteY4" fmla="*/ 893353 h 893353"/>
                      <a:gd name="connsiteX5" fmla="*/ 1433512 w 1433512"/>
                      <a:gd name="connsiteY5" fmla="*/ 762385 h 893353"/>
                      <a:gd name="connsiteX6" fmla="*/ 1312068 w 1433512"/>
                      <a:gd name="connsiteY6" fmla="*/ 474253 h 893353"/>
                      <a:gd name="connsiteX7" fmla="*/ 104775 w 1433512"/>
                      <a:gd name="connsiteY7" fmla="*/ 224222 h 893353"/>
                      <a:gd name="connsiteX8" fmla="*/ 0 w 1433512"/>
                      <a:gd name="connsiteY8" fmla="*/ 369478 h 893353"/>
                      <a:gd name="connsiteX0" fmla="*/ 0 w 1433512"/>
                      <a:gd name="connsiteY0" fmla="*/ 369478 h 893353"/>
                      <a:gd name="connsiteX1" fmla="*/ 33337 w 1433512"/>
                      <a:gd name="connsiteY1" fmla="*/ 474253 h 893353"/>
                      <a:gd name="connsiteX2" fmla="*/ 230981 w 1433512"/>
                      <a:gd name="connsiteY2" fmla="*/ 514735 h 893353"/>
                      <a:gd name="connsiteX3" fmla="*/ 1131093 w 1433512"/>
                      <a:gd name="connsiteY3" fmla="*/ 695710 h 893353"/>
                      <a:gd name="connsiteX4" fmla="*/ 1340643 w 1433512"/>
                      <a:gd name="connsiteY4" fmla="*/ 893353 h 893353"/>
                      <a:gd name="connsiteX5" fmla="*/ 1433512 w 1433512"/>
                      <a:gd name="connsiteY5" fmla="*/ 762385 h 893353"/>
                      <a:gd name="connsiteX6" fmla="*/ 1312068 w 1433512"/>
                      <a:gd name="connsiteY6" fmla="*/ 474253 h 893353"/>
                      <a:gd name="connsiteX7" fmla="*/ 104775 w 1433512"/>
                      <a:gd name="connsiteY7" fmla="*/ 224222 h 893353"/>
                      <a:gd name="connsiteX8" fmla="*/ 0 w 1433512"/>
                      <a:gd name="connsiteY8" fmla="*/ 369478 h 893353"/>
                      <a:gd name="connsiteX0" fmla="*/ 0 w 1433512"/>
                      <a:gd name="connsiteY0" fmla="*/ 369478 h 893353"/>
                      <a:gd name="connsiteX1" fmla="*/ 33337 w 1433512"/>
                      <a:gd name="connsiteY1" fmla="*/ 474253 h 893353"/>
                      <a:gd name="connsiteX2" fmla="*/ 230981 w 1433512"/>
                      <a:gd name="connsiteY2" fmla="*/ 514735 h 893353"/>
                      <a:gd name="connsiteX3" fmla="*/ 1131093 w 1433512"/>
                      <a:gd name="connsiteY3" fmla="*/ 695710 h 893353"/>
                      <a:gd name="connsiteX4" fmla="*/ 1340643 w 1433512"/>
                      <a:gd name="connsiteY4" fmla="*/ 893353 h 893353"/>
                      <a:gd name="connsiteX5" fmla="*/ 1433512 w 1433512"/>
                      <a:gd name="connsiteY5" fmla="*/ 762385 h 893353"/>
                      <a:gd name="connsiteX6" fmla="*/ 1312068 w 1433512"/>
                      <a:gd name="connsiteY6" fmla="*/ 474253 h 893353"/>
                      <a:gd name="connsiteX7" fmla="*/ 104775 w 1433512"/>
                      <a:gd name="connsiteY7" fmla="*/ 224222 h 893353"/>
                      <a:gd name="connsiteX8" fmla="*/ 0 w 1433512"/>
                      <a:gd name="connsiteY8" fmla="*/ 369478 h 893353"/>
                      <a:gd name="connsiteX0" fmla="*/ 0 w 1433512"/>
                      <a:gd name="connsiteY0" fmla="*/ 369478 h 893353"/>
                      <a:gd name="connsiteX1" fmla="*/ 33337 w 1433512"/>
                      <a:gd name="connsiteY1" fmla="*/ 474253 h 893353"/>
                      <a:gd name="connsiteX2" fmla="*/ 230981 w 1433512"/>
                      <a:gd name="connsiteY2" fmla="*/ 514735 h 893353"/>
                      <a:gd name="connsiteX3" fmla="*/ 1131093 w 1433512"/>
                      <a:gd name="connsiteY3" fmla="*/ 695710 h 893353"/>
                      <a:gd name="connsiteX4" fmla="*/ 1340643 w 1433512"/>
                      <a:gd name="connsiteY4" fmla="*/ 893353 h 893353"/>
                      <a:gd name="connsiteX5" fmla="*/ 1433512 w 1433512"/>
                      <a:gd name="connsiteY5" fmla="*/ 762385 h 893353"/>
                      <a:gd name="connsiteX6" fmla="*/ 1312068 w 1433512"/>
                      <a:gd name="connsiteY6" fmla="*/ 474253 h 893353"/>
                      <a:gd name="connsiteX7" fmla="*/ 104775 w 1433512"/>
                      <a:gd name="connsiteY7" fmla="*/ 224222 h 893353"/>
                      <a:gd name="connsiteX8" fmla="*/ 0 w 1433512"/>
                      <a:gd name="connsiteY8" fmla="*/ 369478 h 893353"/>
                      <a:gd name="connsiteX0" fmla="*/ 0 w 1435968"/>
                      <a:gd name="connsiteY0" fmla="*/ 369478 h 893353"/>
                      <a:gd name="connsiteX1" fmla="*/ 33337 w 1435968"/>
                      <a:gd name="connsiteY1" fmla="*/ 474253 h 893353"/>
                      <a:gd name="connsiteX2" fmla="*/ 230981 w 1435968"/>
                      <a:gd name="connsiteY2" fmla="*/ 514735 h 893353"/>
                      <a:gd name="connsiteX3" fmla="*/ 1131093 w 1435968"/>
                      <a:gd name="connsiteY3" fmla="*/ 695710 h 893353"/>
                      <a:gd name="connsiteX4" fmla="*/ 1340643 w 1435968"/>
                      <a:gd name="connsiteY4" fmla="*/ 893353 h 893353"/>
                      <a:gd name="connsiteX5" fmla="*/ 1433512 w 1435968"/>
                      <a:gd name="connsiteY5" fmla="*/ 762385 h 893353"/>
                      <a:gd name="connsiteX6" fmla="*/ 1312068 w 1435968"/>
                      <a:gd name="connsiteY6" fmla="*/ 474253 h 893353"/>
                      <a:gd name="connsiteX7" fmla="*/ 104775 w 1435968"/>
                      <a:gd name="connsiteY7" fmla="*/ 224222 h 893353"/>
                      <a:gd name="connsiteX8" fmla="*/ 0 w 1435968"/>
                      <a:gd name="connsiteY8" fmla="*/ 369478 h 893353"/>
                      <a:gd name="connsiteX0" fmla="*/ 0 w 1435968"/>
                      <a:gd name="connsiteY0" fmla="*/ 369478 h 893353"/>
                      <a:gd name="connsiteX1" fmla="*/ 33337 w 1435968"/>
                      <a:gd name="connsiteY1" fmla="*/ 474253 h 893353"/>
                      <a:gd name="connsiteX2" fmla="*/ 230981 w 1435968"/>
                      <a:gd name="connsiteY2" fmla="*/ 514735 h 893353"/>
                      <a:gd name="connsiteX3" fmla="*/ 1131093 w 1435968"/>
                      <a:gd name="connsiteY3" fmla="*/ 695710 h 893353"/>
                      <a:gd name="connsiteX4" fmla="*/ 1340643 w 1435968"/>
                      <a:gd name="connsiteY4" fmla="*/ 893353 h 893353"/>
                      <a:gd name="connsiteX5" fmla="*/ 1433512 w 1435968"/>
                      <a:gd name="connsiteY5" fmla="*/ 762385 h 893353"/>
                      <a:gd name="connsiteX6" fmla="*/ 1312068 w 1435968"/>
                      <a:gd name="connsiteY6" fmla="*/ 474253 h 893353"/>
                      <a:gd name="connsiteX7" fmla="*/ 104775 w 1435968"/>
                      <a:gd name="connsiteY7" fmla="*/ 224222 h 893353"/>
                      <a:gd name="connsiteX8" fmla="*/ 0 w 1435968"/>
                      <a:gd name="connsiteY8" fmla="*/ 369478 h 893353"/>
                      <a:gd name="connsiteX0" fmla="*/ 0 w 1435968"/>
                      <a:gd name="connsiteY0" fmla="*/ 369478 h 893353"/>
                      <a:gd name="connsiteX1" fmla="*/ 33337 w 1435968"/>
                      <a:gd name="connsiteY1" fmla="*/ 474253 h 893353"/>
                      <a:gd name="connsiteX2" fmla="*/ 230981 w 1435968"/>
                      <a:gd name="connsiteY2" fmla="*/ 514735 h 893353"/>
                      <a:gd name="connsiteX3" fmla="*/ 1131093 w 1435968"/>
                      <a:gd name="connsiteY3" fmla="*/ 695710 h 893353"/>
                      <a:gd name="connsiteX4" fmla="*/ 1340643 w 1435968"/>
                      <a:gd name="connsiteY4" fmla="*/ 893353 h 893353"/>
                      <a:gd name="connsiteX5" fmla="*/ 1433512 w 1435968"/>
                      <a:gd name="connsiteY5" fmla="*/ 762385 h 893353"/>
                      <a:gd name="connsiteX6" fmla="*/ 1312068 w 1435968"/>
                      <a:gd name="connsiteY6" fmla="*/ 474253 h 893353"/>
                      <a:gd name="connsiteX7" fmla="*/ 104775 w 1435968"/>
                      <a:gd name="connsiteY7" fmla="*/ 224222 h 893353"/>
                      <a:gd name="connsiteX8" fmla="*/ 0 w 1435968"/>
                      <a:gd name="connsiteY8" fmla="*/ 369478 h 893353"/>
                      <a:gd name="connsiteX0" fmla="*/ 0 w 1435968"/>
                      <a:gd name="connsiteY0" fmla="*/ 369478 h 893353"/>
                      <a:gd name="connsiteX1" fmla="*/ 33337 w 1435968"/>
                      <a:gd name="connsiteY1" fmla="*/ 474253 h 893353"/>
                      <a:gd name="connsiteX2" fmla="*/ 230981 w 1435968"/>
                      <a:gd name="connsiteY2" fmla="*/ 514735 h 893353"/>
                      <a:gd name="connsiteX3" fmla="*/ 1131093 w 1435968"/>
                      <a:gd name="connsiteY3" fmla="*/ 695710 h 893353"/>
                      <a:gd name="connsiteX4" fmla="*/ 1340643 w 1435968"/>
                      <a:gd name="connsiteY4" fmla="*/ 893353 h 893353"/>
                      <a:gd name="connsiteX5" fmla="*/ 1433512 w 1435968"/>
                      <a:gd name="connsiteY5" fmla="*/ 762385 h 893353"/>
                      <a:gd name="connsiteX6" fmla="*/ 1312068 w 1435968"/>
                      <a:gd name="connsiteY6" fmla="*/ 474253 h 893353"/>
                      <a:gd name="connsiteX7" fmla="*/ 104775 w 1435968"/>
                      <a:gd name="connsiteY7" fmla="*/ 224222 h 893353"/>
                      <a:gd name="connsiteX8" fmla="*/ 0 w 1435968"/>
                      <a:gd name="connsiteY8" fmla="*/ 369478 h 893353"/>
                      <a:gd name="connsiteX0" fmla="*/ 0 w 1435968"/>
                      <a:gd name="connsiteY0" fmla="*/ 369478 h 893353"/>
                      <a:gd name="connsiteX1" fmla="*/ 33337 w 1435968"/>
                      <a:gd name="connsiteY1" fmla="*/ 474253 h 893353"/>
                      <a:gd name="connsiteX2" fmla="*/ 230981 w 1435968"/>
                      <a:gd name="connsiteY2" fmla="*/ 514735 h 893353"/>
                      <a:gd name="connsiteX3" fmla="*/ 1131093 w 1435968"/>
                      <a:gd name="connsiteY3" fmla="*/ 695710 h 893353"/>
                      <a:gd name="connsiteX4" fmla="*/ 1340643 w 1435968"/>
                      <a:gd name="connsiteY4" fmla="*/ 893353 h 893353"/>
                      <a:gd name="connsiteX5" fmla="*/ 1433512 w 1435968"/>
                      <a:gd name="connsiteY5" fmla="*/ 762385 h 893353"/>
                      <a:gd name="connsiteX6" fmla="*/ 1312068 w 1435968"/>
                      <a:gd name="connsiteY6" fmla="*/ 474253 h 893353"/>
                      <a:gd name="connsiteX7" fmla="*/ 104775 w 1435968"/>
                      <a:gd name="connsiteY7" fmla="*/ 224222 h 893353"/>
                      <a:gd name="connsiteX8" fmla="*/ 0 w 1435968"/>
                      <a:gd name="connsiteY8" fmla="*/ 369478 h 893353"/>
                      <a:gd name="connsiteX0" fmla="*/ 0 w 1435968"/>
                      <a:gd name="connsiteY0" fmla="*/ 369478 h 897868"/>
                      <a:gd name="connsiteX1" fmla="*/ 33337 w 1435968"/>
                      <a:gd name="connsiteY1" fmla="*/ 474253 h 897868"/>
                      <a:gd name="connsiteX2" fmla="*/ 230981 w 1435968"/>
                      <a:gd name="connsiteY2" fmla="*/ 514735 h 897868"/>
                      <a:gd name="connsiteX3" fmla="*/ 1131093 w 1435968"/>
                      <a:gd name="connsiteY3" fmla="*/ 695710 h 897868"/>
                      <a:gd name="connsiteX4" fmla="*/ 1340643 w 1435968"/>
                      <a:gd name="connsiteY4" fmla="*/ 893353 h 897868"/>
                      <a:gd name="connsiteX5" fmla="*/ 1433512 w 1435968"/>
                      <a:gd name="connsiteY5" fmla="*/ 762385 h 897868"/>
                      <a:gd name="connsiteX6" fmla="*/ 1312068 w 1435968"/>
                      <a:gd name="connsiteY6" fmla="*/ 474253 h 897868"/>
                      <a:gd name="connsiteX7" fmla="*/ 104775 w 1435968"/>
                      <a:gd name="connsiteY7" fmla="*/ 224222 h 897868"/>
                      <a:gd name="connsiteX8" fmla="*/ 0 w 1435968"/>
                      <a:gd name="connsiteY8" fmla="*/ 369478 h 897868"/>
                      <a:gd name="connsiteX0" fmla="*/ 0 w 1435968"/>
                      <a:gd name="connsiteY0" fmla="*/ 369478 h 897868"/>
                      <a:gd name="connsiteX1" fmla="*/ 33337 w 1435968"/>
                      <a:gd name="connsiteY1" fmla="*/ 474253 h 897868"/>
                      <a:gd name="connsiteX2" fmla="*/ 230981 w 1435968"/>
                      <a:gd name="connsiteY2" fmla="*/ 514735 h 897868"/>
                      <a:gd name="connsiteX3" fmla="*/ 1131093 w 1435968"/>
                      <a:gd name="connsiteY3" fmla="*/ 695710 h 897868"/>
                      <a:gd name="connsiteX4" fmla="*/ 1340643 w 1435968"/>
                      <a:gd name="connsiteY4" fmla="*/ 893353 h 897868"/>
                      <a:gd name="connsiteX5" fmla="*/ 1433512 w 1435968"/>
                      <a:gd name="connsiteY5" fmla="*/ 762385 h 897868"/>
                      <a:gd name="connsiteX6" fmla="*/ 1312068 w 1435968"/>
                      <a:gd name="connsiteY6" fmla="*/ 474253 h 897868"/>
                      <a:gd name="connsiteX7" fmla="*/ 104775 w 1435968"/>
                      <a:gd name="connsiteY7" fmla="*/ 224222 h 897868"/>
                      <a:gd name="connsiteX8" fmla="*/ 0 w 1435968"/>
                      <a:gd name="connsiteY8" fmla="*/ 369478 h 897868"/>
                      <a:gd name="connsiteX0" fmla="*/ 0 w 1435968"/>
                      <a:gd name="connsiteY0" fmla="*/ 369478 h 897868"/>
                      <a:gd name="connsiteX1" fmla="*/ 33337 w 1435968"/>
                      <a:gd name="connsiteY1" fmla="*/ 474253 h 897868"/>
                      <a:gd name="connsiteX2" fmla="*/ 230981 w 1435968"/>
                      <a:gd name="connsiteY2" fmla="*/ 514735 h 897868"/>
                      <a:gd name="connsiteX3" fmla="*/ 1131093 w 1435968"/>
                      <a:gd name="connsiteY3" fmla="*/ 695710 h 897868"/>
                      <a:gd name="connsiteX4" fmla="*/ 1340643 w 1435968"/>
                      <a:gd name="connsiteY4" fmla="*/ 893353 h 897868"/>
                      <a:gd name="connsiteX5" fmla="*/ 1433512 w 1435968"/>
                      <a:gd name="connsiteY5" fmla="*/ 762385 h 897868"/>
                      <a:gd name="connsiteX6" fmla="*/ 1312068 w 1435968"/>
                      <a:gd name="connsiteY6" fmla="*/ 474253 h 897868"/>
                      <a:gd name="connsiteX7" fmla="*/ 104775 w 1435968"/>
                      <a:gd name="connsiteY7" fmla="*/ 224222 h 897868"/>
                      <a:gd name="connsiteX8" fmla="*/ 0 w 1435968"/>
                      <a:gd name="connsiteY8" fmla="*/ 369478 h 897868"/>
                      <a:gd name="connsiteX0" fmla="*/ 0 w 1435968"/>
                      <a:gd name="connsiteY0" fmla="*/ 369478 h 897868"/>
                      <a:gd name="connsiteX1" fmla="*/ 33337 w 1435968"/>
                      <a:gd name="connsiteY1" fmla="*/ 474253 h 897868"/>
                      <a:gd name="connsiteX2" fmla="*/ 230981 w 1435968"/>
                      <a:gd name="connsiteY2" fmla="*/ 514735 h 897868"/>
                      <a:gd name="connsiteX3" fmla="*/ 1131093 w 1435968"/>
                      <a:gd name="connsiteY3" fmla="*/ 695710 h 897868"/>
                      <a:gd name="connsiteX4" fmla="*/ 1340643 w 1435968"/>
                      <a:gd name="connsiteY4" fmla="*/ 893353 h 897868"/>
                      <a:gd name="connsiteX5" fmla="*/ 1433512 w 1435968"/>
                      <a:gd name="connsiteY5" fmla="*/ 762385 h 897868"/>
                      <a:gd name="connsiteX6" fmla="*/ 1312068 w 1435968"/>
                      <a:gd name="connsiteY6" fmla="*/ 474253 h 897868"/>
                      <a:gd name="connsiteX7" fmla="*/ 104775 w 1435968"/>
                      <a:gd name="connsiteY7" fmla="*/ 224222 h 897868"/>
                      <a:gd name="connsiteX8" fmla="*/ 0 w 1435968"/>
                      <a:gd name="connsiteY8" fmla="*/ 369478 h 897868"/>
                      <a:gd name="connsiteX0" fmla="*/ 31192 w 1467160"/>
                      <a:gd name="connsiteY0" fmla="*/ 369478 h 897868"/>
                      <a:gd name="connsiteX1" fmla="*/ 64529 w 1467160"/>
                      <a:gd name="connsiteY1" fmla="*/ 474253 h 897868"/>
                      <a:gd name="connsiteX2" fmla="*/ 262173 w 1467160"/>
                      <a:gd name="connsiteY2" fmla="*/ 514735 h 897868"/>
                      <a:gd name="connsiteX3" fmla="*/ 1162285 w 1467160"/>
                      <a:gd name="connsiteY3" fmla="*/ 695710 h 897868"/>
                      <a:gd name="connsiteX4" fmla="*/ 1371835 w 1467160"/>
                      <a:gd name="connsiteY4" fmla="*/ 893353 h 897868"/>
                      <a:gd name="connsiteX5" fmla="*/ 1464704 w 1467160"/>
                      <a:gd name="connsiteY5" fmla="*/ 762385 h 897868"/>
                      <a:gd name="connsiteX6" fmla="*/ 1343260 w 1467160"/>
                      <a:gd name="connsiteY6" fmla="*/ 474253 h 897868"/>
                      <a:gd name="connsiteX7" fmla="*/ 135967 w 1467160"/>
                      <a:gd name="connsiteY7" fmla="*/ 224222 h 897868"/>
                      <a:gd name="connsiteX8" fmla="*/ 31192 w 1467160"/>
                      <a:gd name="connsiteY8" fmla="*/ 369478 h 897868"/>
                      <a:gd name="connsiteX0" fmla="*/ 19744 w 1455712"/>
                      <a:gd name="connsiteY0" fmla="*/ 369478 h 897868"/>
                      <a:gd name="connsiteX1" fmla="*/ 53081 w 1455712"/>
                      <a:gd name="connsiteY1" fmla="*/ 474253 h 897868"/>
                      <a:gd name="connsiteX2" fmla="*/ 250725 w 1455712"/>
                      <a:gd name="connsiteY2" fmla="*/ 514735 h 897868"/>
                      <a:gd name="connsiteX3" fmla="*/ 1150837 w 1455712"/>
                      <a:gd name="connsiteY3" fmla="*/ 695710 h 897868"/>
                      <a:gd name="connsiteX4" fmla="*/ 1360387 w 1455712"/>
                      <a:gd name="connsiteY4" fmla="*/ 893353 h 897868"/>
                      <a:gd name="connsiteX5" fmla="*/ 1453256 w 1455712"/>
                      <a:gd name="connsiteY5" fmla="*/ 762385 h 897868"/>
                      <a:gd name="connsiteX6" fmla="*/ 1331812 w 1455712"/>
                      <a:gd name="connsiteY6" fmla="*/ 474253 h 897868"/>
                      <a:gd name="connsiteX7" fmla="*/ 124519 w 1455712"/>
                      <a:gd name="connsiteY7" fmla="*/ 224222 h 897868"/>
                      <a:gd name="connsiteX8" fmla="*/ 19744 w 1455712"/>
                      <a:gd name="connsiteY8" fmla="*/ 369478 h 897868"/>
                      <a:gd name="connsiteX0" fmla="*/ 19744 w 1455712"/>
                      <a:gd name="connsiteY0" fmla="*/ 369478 h 897868"/>
                      <a:gd name="connsiteX1" fmla="*/ 53081 w 1455712"/>
                      <a:gd name="connsiteY1" fmla="*/ 474253 h 897868"/>
                      <a:gd name="connsiteX2" fmla="*/ 250725 w 1455712"/>
                      <a:gd name="connsiteY2" fmla="*/ 514735 h 897868"/>
                      <a:gd name="connsiteX3" fmla="*/ 1150837 w 1455712"/>
                      <a:gd name="connsiteY3" fmla="*/ 695710 h 897868"/>
                      <a:gd name="connsiteX4" fmla="*/ 1360387 w 1455712"/>
                      <a:gd name="connsiteY4" fmla="*/ 893353 h 897868"/>
                      <a:gd name="connsiteX5" fmla="*/ 1453256 w 1455712"/>
                      <a:gd name="connsiteY5" fmla="*/ 762385 h 897868"/>
                      <a:gd name="connsiteX6" fmla="*/ 1331812 w 1455712"/>
                      <a:gd name="connsiteY6" fmla="*/ 474253 h 897868"/>
                      <a:gd name="connsiteX7" fmla="*/ 124519 w 1455712"/>
                      <a:gd name="connsiteY7" fmla="*/ 224222 h 897868"/>
                      <a:gd name="connsiteX8" fmla="*/ 19744 w 1455712"/>
                      <a:gd name="connsiteY8" fmla="*/ 369478 h 897868"/>
                      <a:gd name="connsiteX0" fmla="*/ 19744 w 1455712"/>
                      <a:gd name="connsiteY0" fmla="*/ 369478 h 897868"/>
                      <a:gd name="connsiteX1" fmla="*/ 53081 w 1455712"/>
                      <a:gd name="connsiteY1" fmla="*/ 474253 h 897868"/>
                      <a:gd name="connsiteX2" fmla="*/ 250725 w 1455712"/>
                      <a:gd name="connsiteY2" fmla="*/ 514735 h 897868"/>
                      <a:gd name="connsiteX3" fmla="*/ 1150837 w 1455712"/>
                      <a:gd name="connsiteY3" fmla="*/ 695710 h 897868"/>
                      <a:gd name="connsiteX4" fmla="*/ 1360387 w 1455712"/>
                      <a:gd name="connsiteY4" fmla="*/ 893353 h 897868"/>
                      <a:gd name="connsiteX5" fmla="*/ 1453256 w 1455712"/>
                      <a:gd name="connsiteY5" fmla="*/ 762385 h 897868"/>
                      <a:gd name="connsiteX6" fmla="*/ 1331812 w 1455712"/>
                      <a:gd name="connsiteY6" fmla="*/ 474253 h 897868"/>
                      <a:gd name="connsiteX7" fmla="*/ 124519 w 1455712"/>
                      <a:gd name="connsiteY7" fmla="*/ 224222 h 897868"/>
                      <a:gd name="connsiteX8" fmla="*/ 19744 w 1455712"/>
                      <a:gd name="connsiteY8" fmla="*/ 369478 h 897868"/>
                      <a:gd name="connsiteX0" fmla="*/ 19744 w 1455712"/>
                      <a:gd name="connsiteY0" fmla="*/ 369478 h 897868"/>
                      <a:gd name="connsiteX1" fmla="*/ 53081 w 1455712"/>
                      <a:gd name="connsiteY1" fmla="*/ 474253 h 897868"/>
                      <a:gd name="connsiteX2" fmla="*/ 250725 w 1455712"/>
                      <a:gd name="connsiteY2" fmla="*/ 514735 h 897868"/>
                      <a:gd name="connsiteX3" fmla="*/ 1150837 w 1455712"/>
                      <a:gd name="connsiteY3" fmla="*/ 695710 h 897868"/>
                      <a:gd name="connsiteX4" fmla="*/ 1360387 w 1455712"/>
                      <a:gd name="connsiteY4" fmla="*/ 893353 h 897868"/>
                      <a:gd name="connsiteX5" fmla="*/ 1453256 w 1455712"/>
                      <a:gd name="connsiteY5" fmla="*/ 762385 h 897868"/>
                      <a:gd name="connsiteX6" fmla="*/ 1331812 w 1455712"/>
                      <a:gd name="connsiteY6" fmla="*/ 474253 h 897868"/>
                      <a:gd name="connsiteX7" fmla="*/ 124519 w 1455712"/>
                      <a:gd name="connsiteY7" fmla="*/ 224222 h 897868"/>
                      <a:gd name="connsiteX8" fmla="*/ 19744 w 1455712"/>
                      <a:gd name="connsiteY8" fmla="*/ 369478 h 897868"/>
                      <a:gd name="connsiteX0" fmla="*/ 0 w 1435968"/>
                      <a:gd name="connsiteY0" fmla="*/ 369478 h 897868"/>
                      <a:gd name="connsiteX1" fmla="*/ 33337 w 1435968"/>
                      <a:gd name="connsiteY1" fmla="*/ 474253 h 897868"/>
                      <a:gd name="connsiteX2" fmla="*/ 230981 w 1435968"/>
                      <a:gd name="connsiteY2" fmla="*/ 514735 h 897868"/>
                      <a:gd name="connsiteX3" fmla="*/ 1131093 w 1435968"/>
                      <a:gd name="connsiteY3" fmla="*/ 695710 h 897868"/>
                      <a:gd name="connsiteX4" fmla="*/ 1340643 w 1435968"/>
                      <a:gd name="connsiteY4" fmla="*/ 893353 h 897868"/>
                      <a:gd name="connsiteX5" fmla="*/ 1433512 w 1435968"/>
                      <a:gd name="connsiteY5" fmla="*/ 762385 h 897868"/>
                      <a:gd name="connsiteX6" fmla="*/ 1312068 w 1435968"/>
                      <a:gd name="connsiteY6" fmla="*/ 474253 h 897868"/>
                      <a:gd name="connsiteX7" fmla="*/ 104775 w 1435968"/>
                      <a:gd name="connsiteY7" fmla="*/ 224222 h 897868"/>
                      <a:gd name="connsiteX8" fmla="*/ 0 w 1435968"/>
                      <a:gd name="connsiteY8" fmla="*/ 369478 h 897868"/>
                      <a:gd name="connsiteX0" fmla="*/ 0 w 1435968"/>
                      <a:gd name="connsiteY0" fmla="*/ 369478 h 897868"/>
                      <a:gd name="connsiteX1" fmla="*/ 33337 w 1435968"/>
                      <a:gd name="connsiteY1" fmla="*/ 474253 h 897868"/>
                      <a:gd name="connsiteX2" fmla="*/ 230981 w 1435968"/>
                      <a:gd name="connsiteY2" fmla="*/ 514735 h 897868"/>
                      <a:gd name="connsiteX3" fmla="*/ 1131093 w 1435968"/>
                      <a:gd name="connsiteY3" fmla="*/ 695710 h 897868"/>
                      <a:gd name="connsiteX4" fmla="*/ 1340643 w 1435968"/>
                      <a:gd name="connsiteY4" fmla="*/ 893353 h 897868"/>
                      <a:gd name="connsiteX5" fmla="*/ 1433512 w 1435968"/>
                      <a:gd name="connsiteY5" fmla="*/ 762385 h 897868"/>
                      <a:gd name="connsiteX6" fmla="*/ 1312068 w 1435968"/>
                      <a:gd name="connsiteY6" fmla="*/ 474253 h 897868"/>
                      <a:gd name="connsiteX7" fmla="*/ 104775 w 1435968"/>
                      <a:gd name="connsiteY7" fmla="*/ 224222 h 897868"/>
                      <a:gd name="connsiteX8" fmla="*/ 0 w 1435968"/>
                      <a:gd name="connsiteY8" fmla="*/ 369478 h 897868"/>
                      <a:gd name="connsiteX0" fmla="*/ 13730 w 1449698"/>
                      <a:gd name="connsiteY0" fmla="*/ 369478 h 897868"/>
                      <a:gd name="connsiteX1" fmla="*/ 47067 w 1449698"/>
                      <a:gd name="connsiteY1" fmla="*/ 474253 h 897868"/>
                      <a:gd name="connsiteX2" fmla="*/ 244711 w 1449698"/>
                      <a:gd name="connsiteY2" fmla="*/ 514735 h 897868"/>
                      <a:gd name="connsiteX3" fmla="*/ 1144823 w 1449698"/>
                      <a:gd name="connsiteY3" fmla="*/ 695710 h 897868"/>
                      <a:gd name="connsiteX4" fmla="*/ 1354373 w 1449698"/>
                      <a:gd name="connsiteY4" fmla="*/ 893353 h 897868"/>
                      <a:gd name="connsiteX5" fmla="*/ 1447242 w 1449698"/>
                      <a:gd name="connsiteY5" fmla="*/ 762385 h 897868"/>
                      <a:gd name="connsiteX6" fmla="*/ 1325798 w 1449698"/>
                      <a:gd name="connsiteY6" fmla="*/ 474253 h 897868"/>
                      <a:gd name="connsiteX7" fmla="*/ 118505 w 1449698"/>
                      <a:gd name="connsiteY7" fmla="*/ 224222 h 897868"/>
                      <a:gd name="connsiteX8" fmla="*/ 13730 w 1449698"/>
                      <a:gd name="connsiteY8" fmla="*/ 369478 h 897868"/>
                      <a:gd name="connsiteX0" fmla="*/ 13730 w 1449698"/>
                      <a:gd name="connsiteY0" fmla="*/ 369478 h 897868"/>
                      <a:gd name="connsiteX1" fmla="*/ 47067 w 1449698"/>
                      <a:gd name="connsiteY1" fmla="*/ 474253 h 897868"/>
                      <a:gd name="connsiteX2" fmla="*/ 244711 w 1449698"/>
                      <a:gd name="connsiteY2" fmla="*/ 514735 h 897868"/>
                      <a:gd name="connsiteX3" fmla="*/ 1144823 w 1449698"/>
                      <a:gd name="connsiteY3" fmla="*/ 695710 h 897868"/>
                      <a:gd name="connsiteX4" fmla="*/ 1354373 w 1449698"/>
                      <a:gd name="connsiteY4" fmla="*/ 893353 h 897868"/>
                      <a:gd name="connsiteX5" fmla="*/ 1447242 w 1449698"/>
                      <a:gd name="connsiteY5" fmla="*/ 762385 h 897868"/>
                      <a:gd name="connsiteX6" fmla="*/ 1325798 w 1449698"/>
                      <a:gd name="connsiteY6" fmla="*/ 474253 h 897868"/>
                      <a:gd name="connsiteX7" fmla="*/ 118505 w 1449698"/>
                      <a:gd name="connsiteY7" fmla="*/ 224222 h 897868"/>
                      <a:gd name="connsiteX8" fmla="*/ 13730 w 1449698"/>
                      <a:gd name="connsiteY8" fmla="*/ 369478 h 897868"/>
                      <a:gd name="connsiteX0" fmla="*/ 13730 w 1449698"/>
                      <a:gd name="connsiteY0" fmla="*/ 369478 h 897868"/>
                      <a:gd name="connsiteX1" fmla="*/ 47067 w 1449698"/>
                      <a:gd name="connsiteY1" fmla="*/ 474253 h 897868"/>
                      <a:gd name="connsiteX2" fmla="*/ 244711 w 1449698"/>
                      <a:gd name="connsiteY2" fmla="*/ 514735 h 897868"/>
                      <a:gd name="connsiteX3" fmla="*/ 1144823 w 1449698"/>
                      <a:gd name="connsiteY3" fmla="*/ 695710 h 897868"/>
                      <a:gd name="connsiteX4" fmla="*/ 1354373 w 1449698"/>
                      <a:gd name="connsiteY4" fmla="*/ 893353 h 897868"/>
                      <a:gd name="connsiteX5" fmla="*/ 1447242 w 1449698"/>
                      <a:gd name="connsiteY5" fmla="*/ 762385 h 897868"/>
                      <a:gd name="connsiteX6" fmla="*/ 1325798 w 1449698"/>
                      <a:gd name="connsiteY6" fmla="*/ 474253 h 897868"/>
                      <a:gd name="connsiteX7" fmla="*/ 118505 w 1449698"/>
                      <a:gd name="connsiteY7" fmla="*/ 224222 h 897868"/>
                      <a:gd name="connsiteX8" fmla="*/ 13730 w 1449698"/>
                      <a:gd name="connsiteY8" fmla="*/ 369478 h 897868"/>
                      <a:gd name="connsiteX0" fmla="*/ 13730 w 1449698"/>
                      <a:gd name="connsiteY0" fmla="*/ 369478 h 897868"/>
                      <a:gd name="connsiteX1" fmla="*/ 47067 w 1449698"/>
                      <a:gd name="connsiteY1" fmla="*/ 474253 h 897868"/>
                      <a:gd name="connsiteX2" fmla="*/ 244711 w 1449698"/>
                      <a:gd name="connsiteY2" fmla="*/ 514735 h 897868"/>
                      <a:gd name="connsiteX3" fmla="*/ 1144823 w 1449698"/>
                      <a:gd name="connsiteY3" fmla="*/ 695710 h 897868"/>
                      <a:gd name="connsiteX4" fmla="*/ 1354373 w 1449698"/>
                      <a:gd name="connsiteY4" fmla="*/ 893353 h 897868"/>
                      <a:gd name="connsiteX5" fmla="*/ 1447242 w 1449698"/>
                      <a:gd name="connsiteY5" fmla="*/ 762385 h 897868"/>
                      <a:gd name="connsiteX6" fmla="*/ 1325798 w 1449698"/>
                      <a:gd name="connsiteY6" fmla="*/ 474253 h 897868"/>
                      <a:gd name="connsiteX7" fmla="*/ 118505 w 1449698"/>
                      <a:gd name="connsiteY7" fmla="*/ 224222 h 897868"/>
                      <a:gd name="connsiteX8" fmla="*/ 13730 w 1449698"/>
                      <a:gd name="connsiteY8" fmla="*/ 369478 h 897868"/>
                      <a:gd name="connsiteX0" fmla="*/ 13730 w 1449698"/>
                      <a:gd name="connsiteY0" fmla="*/ 433400 h 961790"/>
                      <a:gd name="connsiteX1" fmla="*/ 47067 w 1449698"/>
                      <a:gd name="connsiteY1" fmla="*/ 538175 h 961790"/>
                      <a:gd name="connsiteX2" fmla="*/ 244711 w 1449698"/>
                      <a:gd name="connsiteY2" fmla="*/ 578657 h 961790"/>
                      <a:gd name="connsiteX3" fmla="*/ 1144823 w 1449698"/>
                      <a:gd name="connsiteY3" fmla="*/ 759632 h 961790"/>
                      <a:gd name="connsiteX4" fmla="*/ 1354373 w 1449698"/>
                      <a:gd name="connsiteY4" fmla="*/ 957275 h 961790"/>
                      <a:gd name="connsiteX5" fmla="*/ 1447242 w 1449698"/>
                      <a:gd name="connsiteY5" fmla="*/ 826307 h 961790"/>
                      <a:gd name="connsiteX6" fmla="*/ 1325798 w 1449698"/>
                      <a:gd name="connsiteY6" fmla="*/ 538175 h 961790"/>
                      <a:gd name="connsiteX7" fmla="*/ 118505 w 1449698"/>
                      <a:gd name="connsiteY7" fmla="*/ 288144 h 961790"/>
                      <a:gd name="connsiteX8" fmla="*/ 13730 w 1449698"/>
                      <a:gd name="connsiteY8" fmla="*/ 433400 h 961790"/>
                      <a:gd name="connsiteX0" fmla="*/ 13730 w 1449698"/>
                      <a:gd name="connsiteY0" fmla="*/ 433400 h 961790"/>
                      <a:gd name="connsiteX1" fmla="*/ 47067 w 1449698"/>
                      <a:gd name="connsiteY1" fmla="*/ 538175 h 961790"/>
                      <a:gd name="connsiteX2" fmla="*/ 244711 w 1449698"/>
                      <a:gd name="connsiteY2" fmla="*/ 578657 h 961790"/>
                      <a:gd name="connsiteX3" fmla="*/ 1144823 w 1449698"/>
                      <a:gd name="connsiteY3" fmla="*/ 759632 h 961790"/>
                      <a:gd name="connsiteX4" fmla="*/ 1354373 w 1449698"/>
                      <a:gd name="connsiteY4" fmla="*/ 957275 h 961790"/>
                      <a:gd name="connsiteX5" fmla="*/ 1447242 w 1449698"/>
                      <a:gd name="connsiteY5" fmla="*/ 826307 h 961790"/>
                      <a:gd name="connsiteX6" fmla="*/ 1325798 w 1449698"/>
                      <a:gd name="connsiteY6" fmla="*/ 538175 h 961790"/>
                      <a:gd name="connsiteX7" fmla="*/ 118505 w 1449698"/>
                      <a:gd name="connsiteY7" fmla="*/ 288144 h 961790"/>
                      <a:gd name="connsiteX8" fmla="*/ 13730 w 1449698"/>
                      <a:gd name="connsiteY8" fmla="*/ 433400 h 961790"/>
                      <a:gd name="connsiteX0" fmla="*/ 13730 w 1458975"/>
                      <a:gd name="connsiteY0" fmla="*/ 433400 h 961790"/>
                      <a:gd name="connsiteX1" fmla="*/ 47067 w 1458975"/>
                      <a:gd name="connsiteY1" fmla="*/ 538175 h 961790"/>
                      <a:gd name="connsiteX2" fmla="*/ 244711 w 1458975"/>
                      <a:gd name="connsiteY2" fmla="*/ 578657 h 961790"/>
                      <a:gd name="connsiteX3" fmla="*/ 1144823 w 1458975"/>
                      <a:gd name="connsiteY3" fmla="*/ 759632 h 961790"/>
                      <a:gd name="connsiteX4" fmla="*/ 1354373 w 1458975"/>
                      <a:gd name="connsiteY4" fmla="*/ 957275 h 961790"/>
                      <a:gd name="connsiteX5" fmla="*/ 1447242 w 1458975"/>
                      <a:gd name="connsiteY5" fmla="*/ 826307 h 961790"/>
                      <a:gd name="connsiteX6" fmla="*/ 1325798 w 1458975"/>
                      <a:gd name="connsiteY6" fmla="*/ 538175 h 961790"/>
                      <a:gd name="connsiteX7" fmla="*/ 118505 w 1458975"/>
                      <a:gd name="connsiteY7" fmla="*/ 288144 h 961790"/>
                      <a:gd name="connsiteX8" fmla="*/ 13730 w 1458975"/>
                      <a:gd name="connsiteY8" fmla="*/ 433400 h 961790"/>
                      <a:gd name="connsiteX0" fmla="*/ 13730 w 1458975"/>
                      <a:gd name="connsiteY0" fmla="*/ 372344 h 900734"/>
                      <a:gd name="connsiteX1" fmla="*/ 47067 w 1458975"/>
                      <a:gd name="connsiteY1" fmla="*/ 477119 h 900734"/>
                      <a:gd name="connsiteX2" fmla="*/ 244711 w 1458975"/>
                      <a:gd name="connsiteY2" fmla="*/ 517601 h 900734"/>
                      <a:gd name="connsiteX3" fmla="*/ 1144823 w 1458975"/>
                      <a:gd name="connsiteY3" fmla="*/ 698576 h 900734"/>
                      <a:gd name="connsiteX4" fmla="*/ 1354373 w 1458975"/>
                      <a:gd name="connsiteY4" fmla="*/ 896219 h 900734"/>
                      <a:gd name="connsiteX5" fmla="*/ 1447242 w 1458975"/>
                      <a:gd name="connsiteY5" fmla="*/ 765251 h 900734"/>
                      <a:gd name="connsiteX6" fmla="*/ 1377863 w 1458975"/>
                      <a:gd name="connsiteY6" fmla="*/ 538175 h 900734"/>
                      <a:gd name="connsiteX7" fmla="*/ 118505 w 1458975"/>
                      <a:gd name="connsiteY7" fmla="*/ 227088 h 900734"/>
                      <a:gd name="connsiteX8" fmla="*/ 13730 w 1458975"/>
                      <a:gd name="connsiteY8" fmla="*/ 372344 h 900734"/>
                      <a:gd name="connsiteX0" fmla="*/ 13730 w 1458975"/>
                      <a:gd name="connsiteY0" fmla="*/ 372344 h 900734"/>
                      <a:gd name="connsiteX1" fmla="*/ 47067 w 1458975"/>
                      <a:gd name="connsiteY1" fmla="*/ 477119 h 900734"/>
                      <a:gd name="connsiteX2" fmla="*/ 244711 w 1458975"/>
                      <a:gd name="connsiteY2" fmla="*/ 517601 h 900734"/>
                      <a:gd name="connsiteX3" fmla="*/ 1144823 w 1458975"/>
                      <a:gd name="connsiteY3" fmla="*/ 698576 h 900734"/>
                      <a:gd name="connsiteX4" fmla="*/ 1354373 w 1458975"/>
                      <a:gd name="connsiteY4" fmla="*/ 896219 h 900734"/>
                      <a:gd name="connsiteX5" fmla="*/ 1447242 w 1458975"/>
                      <a:gd name="connsiteY5" fmla="*/ 765251 h 900734"/>
                      <a:gd name="connsiteX6" fmla="*/ 1377863 w 1458975"/>
                      <a:gd name="connsiteY6" fmla="*/ 538175 h 900734"/>
                      <a:gd name="connsiteX7" fmla="*/ 118505 w 1458975"/>
                      <a:gd name="connsiteY7" fmla="*/ 227088 h 900734"/>
                      <a:gd name="connsiteX8" fmla="*/ 13730 w 1458975"/>
                      <a:gd name="connsiteY8" fmla="*/ 372344 h 900734"/>
                      <a:gd name="connsiteX0" fmla="*/ 13730 w 1458975"/>
                      <a:gd name="connsiteY0" fmla="*/ 372344 h 900734"/>
                      <a:gd name="connsiteX1" fmla="*/ 47067 w 1458975"/>
                      <a:gd name="connsiteY1" fmla="*/ 477119 h 900734"/>
                      <a:gd name="connsiteX2" fmla="*/ 244711 w 1458975"/>
                      <a:gd name="connsiteY2" fmla="*/ 517601 h 900734"/>
                      <a:gd name="connsiteX3" fmla="*/ 1144823 w 1458975"/>
                      <a:gd name="connsiteY3" fmla="*/ 698576 h 900734"/>
                      <a:gd name="connsiteX4" fmla="*/ 1354373 w 1458975"/>
                      <a:gd name="connsiteY4" fmla="*/ 896219 h 900734"/>
                      <a:gd name="connsiteX5" fmla="*/ 1447242 w 1458975"/>
                      <a:gd name="connsiteY5" fmla="*/ 765251 h 900734"/>
                      <a:gd name="connsiteX6" fmla="*/ 1377863 w 1458975"/>
                      <a:gd name="connsiteY6" fmla="*/ 538175 h 900734"/>
                      <a:gd name="connsiteX7" fmla="*/ 118505 w 1458975"/>
                      <a:gd name="connsiteY7" fmla="*/ 227088 h 900734"/>
                      <a:gd name="connsiteX8" fmla="*/ 13730 w 1458975"/>
                      <a:gd name="connsiteY8" fmla="*/ 372344 h 900734"/>
                      <a:gd name="connsiteX0" fmla="*/ 13730 w 1458975"/>
                      <a:gd name="connsiteY0" fmla="*/ 372344 h 900734"/>
                      <a:gd name="connsiteX1" fmla="*/ 47067 w 1458975"/>
                      <a:gd name="connsiteY1" fmla="*/ 477119 h 900734"/>
                      <a:gd name="connsiteX2" fmla="*/ 244711 w 1458975"/>
                      <a:gd name="connsiteY2" fmla="*/ 517601 h 900734"/>
                      <a:gd name="connsiteX3" fmla="*/ 1144823 w 1458975"/>
                      <a:gd name="connsiteY3" fmla="*/ 698576 h 900734"/>
                      <a:gd name="connsiteX4" fmla="*/ 1354373 w 1458975"/>
                      <a:gd name="connsiteY4" fmla="*/ 896219 h 900734"/>
                      <a:gd name="connsiteX5" fmla="*/ 1447242 w 1458975"/>
                      <a:gd name="connsiteY5" fmla="*/ 765251 h 900734"/>
                      <a:gd name="connsiteX6" fmla="*/ 1377863 w 1458975"/>
                      <a:gd name="connsiteY6" fmla="*/ 538175 h 900734"/>
                      <a:gd name="connsiteX7" fmla="*/ 118505 w 1458975"/>
                      <a:gd name="connsiteY7" fmla="*/ 227088 h 900734"/>
                      <a:gd name="connsiteX8" fmla="*/ 13730 w 1458975"/>
                      <a:gd name="connsiteY8" fmla="*/ 372344 h 900734"/>
                      <a:gd name="connsiteX0" fmla="*/ 13730 w 1458975"/>
                      <a:gd name="connsiteY0" fmla="*/ 372344 h 911239"/>
                      <a:gd name="connsiteX1" fmla="*/ 47067 w 1458975"/>
                      <a:gd name="connsiteY1" fmla="*/ 477119 h 911239"/>
                      <a:gd name="connsiteX2" fmla="*/ 244711 w 1458975"/>
                      <a:gd name="connsiteY2" fmla="*/ 517601 h 911239"/>
                      <a:gd name="connsiteX3" fmla="*/ 1144823 w 1458975"/>
                      <a:gd name="connsiteY3" fmla="*/ 698576 h 911239"/>
                      <a:gd name="connsiteX4" fmla="*/ 1354373 w 1458975"/>
                      <a:gd name="connsiteY4" fmla="*/ 896219 h 911239"/>
                      <a:gd name="connsiteX5" fmla="*/ 1447242 w 1458975"/>
                      <a:gd name="connsiteY5" fmla="*/ 765251 h 911239"/>
                      <a:gd name="connsiteX6" fmla="*/ 1377863 w 1458975"/>
                      <a:gd name="connsiteY6" fmla="*/ 538175 h 911239"/>
                      <a:gd name="connsiteX7" fmla="*/ 118505 w 1458975"/>
                      <a:gd name="connsiteY7" fmla="*/ 227088 h 911239"/>
                      <a:gd name="connsiteX8" fmla="*/ 13730 w 1458975"/>
                      <a:gd name="connsiteY8" fmla="*/ 372344 h 911239"/>
                      <a:gd name="connsiteX0" fmla="*/ 13730 w 1458975"/>
                      <a:gd name="connsiteY0" fmla="*/ 372344 h 918767"/>
                      <a:gd name="connsiteX1" fmla="*/ 47067 w 1458975"/>
                      <a:gd name="connsiteY1" fmla="*/ 477119 h 918767"/>
                      <a:gd name="connsiteX2" fmla="*/ 244711 w 1458975"/>
                      <a:gd name="connsiteY2" fmla="*/ 517601 h 918767"/>
                      <a:gd name="connsiteX3" fmla="*/ 1144823 w 1458975"/>
                      <a:gd name="connsiteY3" fmla="*/ 698576 h 918767"/>
                      <a:gd name="connsiteX4" fmla="*/ 1354373 w 1458975"/>
                      <a:gd name="connsiteY4" fmla="*/ 896219 h 918767"/>
                      <a:gd name="connsiteX5" fmla="*/ 1447242 w 1458975"/>
                      <a:gd name="connsiteY5" fmla="*/ 765251 h 918767"/>
                      <a:gd name="connsiteX6" fmla="*/ 1377863 w 1458975"/>
                      <a:gd name="connsiteY6" fmla="*/ 538175 h 918767"/>
                      <a:gd name="connsiteX7" fmla="*/ 118505 w 1458975"/>
                      <a:gd name="connsiteY7" fmla="*/ 227088 h 918767"/>
                      <a:gd name="connsiteX8" fmla="*/ 13730 w 1458975"/>
                      <a:gd name="connsiteY8" fmla="*/ 372344 h 918767"/>
                      <a:gd name="connsiteX0" fmla="*/ 13730 w 1458975"/>
                      <a:gd name="connsiteY0" fmla="*/ 372344 h 900734"/>
                      <a:gd name="connsiteX1" fmla="*/ 47067 w 1458975"/>
                      <a:gd name="connsiteY1" fmla="*/ 477119 h 900734"/>
                      <a:gd name="connsiteX2" fmla="*/ 244711 w 1458975"/>
                      <a:gd name="connsiteY2" fmla="*/ 517601 h 900734"/>
                      <a:gd name="connsiteX3" fmla="*/ 1144823 w 1458975"/>
                      <a:gd name="connsiteY3" fmla="*/ 698576 h 900734"/>
                      <a:gd name="connsiteX4" fmla="*/ 1354373 w 1458975"/>
                      <a:gd name="connsiteY4" fmla="*/ 896219 h 900734"/>
                      <a:gd name="connsiteX5" fmla="*/ 1447242 w 1458975"/>
                      <a:gd name="connsiteY5" fmla="*/ 765251 h 900734"/>
                      <a:gd name="connsiteX6" fmla="*/ 1377863 w 1458975"/>
                      <a:gd name="connsiteY6" fmla="*/ 538175 h 900734"/>
                      <a:gd name="connsiteX7" fmla="*/ 118505 w 1458975"/>
                      <a:gd name="connsiteY7" fmla="*/ 227088 h 900734"/>
                      <a:gd name="connsiteX8" fmla="*/ 13730 w 1458975"/>
                      <a:gd name="connsiteY8" fmla="*/ 372344 h 900734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13730 w 1458975"/>
                      <a:gd name="connsiteY0" fmla="*/ 372344 h 897435"/>
                      <a:gd name="connsiteX1" fmla="*/ 47067 w 1458975"/>
                      <a:gd name="connsiteY1" fmla="*/ 477119 h 897435"/>
                      <a:gd name="connsiteX2" fmla="*/ 244711 w 1458975"/>
                      <a:gd name="connsiteY2" fmla="*/ 517601 h 897435"/>
                      <a:gd name="connsiteX3" fmla="*/ 1144823 w 1458975"/>
                      <a:gd name="connsiteY3" fmla="*/ 698576 h 897435"/>
                      <a:gd name="connsiteX4" fmla="*/ 1354373 w 1458975"/>
                      <a:gd name="connsiteY4" fmla="*/ 896219 h 897435"/>
                      <a:gd name="connsiteX5" fmla="*/ 1447242 w 1458975"/>
                      <a:gd name="connsiteY5" fmla="*/ 765251 h 897435"/>
                      <a:gd name="connsiteX6" fmla="*/ 1377863 w 1458975"/>
                      <a:gd name="connsiteY6" fmla="*/ 538175 h 897435"/>
                      <a:gd name="connsiteX7" fmla="*/ 118505 w 1458975"/>
                      <a:gd name="connsiteY7" fmla="*/ 227088 h 897435"/>
                      <a:gd name="connsiteX8" fmla="*/ 13730 w 1458975"/>
                      <a:gd name="connsiteY8" fmla="*/ 372344 h 897435"/>
                      <a:gd name="connsiteX0" fmla="*/ 21618 w 1466863"/>
                      <a:gd name="connsiteY0" fmla="*/ 372344 h 897435"/>
                      <a:gd name="connsiteX1" fmla="*/ 54955 w 1466863"/>
                      <a:gd name="connsiteY1" fmla="*/ 477119 h 897435"/>
                      <a:gd name="connsiteX2" fmla="*/ 252599 w 1466863"/>
                      <a:gd name="connsiteY2" fmla="*/ 517601 h 897435"/>
                      <a:gd name="connsiteX3" fmla="*/ 1152711 w 1466863"/>
                      <a:gd name="connsiteY3" fmla="*/ 698576 h 897435"/>
                      <a:gd name="connsiteX4" fmla="*/ 1362261 w 1466863"/>
                      <a:gd name="connsiteY4" fmla="*/ 896219 h 897435"/>
                      <a:gd name="connsiteX5" fmla="*/ 1455130 w 1466863"/>
                      <a:gd name="connsiteY5" fmla="*/ 765251 h 897435"/>
                      <a:gd name="connsiteX6" fmla="*/ 1385751 w 1466863"/>
                      <a:gd name="connsiteY6" fmla="*/ 538175 h 897435"/>
                      <a:gd name="connsiteX7" fmla="*/ 126393 w 1466863"/>
                      <a:gd name="connsiteY7" fmla="*/ 227088 h 897435"/>
                      <a:gd name="connsiteX8" fmla="*/ 21618 w 1466863"/>
                      <a:gd name="connsiteY8" fmla="*/ 372344 h 897435"/>
                      <a:gd name="connsiteX0" fmla="*/ 22362 w 1467607"/>
                      <a:gd name="connsiteY0" fmla="*/ 372344 h 897435"/>
                      <a:gd name="connsiteX1" fmla="*/ 55699 w 1467607"/>
                      <a:gd name="connsiteY1" fmla="*/ 477119 h 897435"/>
                      <a:gd name="connsiteX2" fmla="*/ 253343 w 1467607"/>
                      <a:gd name="connsiteY2" fmla="*/ 517601 h 897435"/>
                      <a:gd name="connsiteX3" fmla="*/ 1153455 w 1467607"/>
                      <a:gd name="connsiteY3" fmla="*/ 698576 h 897435"/>
                      <a:gd name="connsiteX4" fmla="*/ 1363005 w 1467607"/>
                      <a:gd name="connsiteY4" fmla="*/ 896219 h 897435"/>
                      <a:gd name="connsiteX5" fmla="*/ 1455874 w 1467607"/>
                      <a:gd name="connsiteY5" fmla="*/ 765251 h 897435"/>
                      <a:gd name="connsiteX6" fmla="*/ 1386495 w 1467607"/>
                      <a:gd name="connsiteY6" fmla="*/ 538175 h 897435"/>
                      <a:gd name="connsiteX7" fmla="*/ 127137 w 1467607"/>
                      <a:gd name="connsiteY7" fmla="*/ 227088 h 897435"/>
                      <a:gd name="connsiteX8" fmla="*/ 22362 w 1467607"/>
                      <a:gd name="connsiteY8" fmla="*/ 372344 h 897435"/>
                      <a:gd name="connsiteX0" fmla="*/ 1389 w 1446634"/>
                      <a:gd name="connsiteY0" fmla="*/ 372344 h 897435"/>
                      <a:gd name="connsiteX1" fmla="*/ 34726 w 1446634"/>
                      <a:gd name="connsiteY1" fmla="*/ 477119 h 897435"/>
                      <a:gd name="connsiteX2" fmla="*/ 232370 w 1446634"/>
                      <a:gd name="connsiteY2" fmla="*/ 517601 h 897435"/>
                      <a:gd name="connsiteX3" fmla="*/ 1132482 w 1446634"/>
                      <a:gd name="connsiteY3" fmla="*/ 698576 h 897435"/>
                      <a:gd name="connsiteX4" fmla="*/ 1342032 w 1446634"/>
                      <a:gd name="connsiteY4" fmla="*/ 896219 h 897435"/>
                      <a:gd name="connsiteX5" fmla="*/ 1434901 w 1446634"/>
                      <a:gd name="connsiteY5" fmla="*/ 765251 h 897435"/>
                      <a:gd name="connsiteX6" fmla="*/ 1365522 w 1446634"/>
                      <a:gd name="connsiteY6" fmla="*/ 538175 h 897435"/>
                      <a:gd name="connsiteX7" fmla="*/ 106164 w 1446634"/>
                      <a:gd name="connsiteY7" fmla="*/ 227088 h 897435"/>
                      <a:gd name="connsiteX8" fmla="*/ 1389 w 1446634"/>
                      <a:gd name="connsiteY8" fmla="*/ 372344 h 897435"/>
                      <a:gd name="connsiteX0" fmla="*/ 1389 w 1446634"/>
                      <a:gd name="connsiteY0" fmla="*/ 372344 h 897435"/>
                      <a:gd name="connsiteX1" fmla="*/ 34726 w 1446634"/>
                      <a:gd name="connsiteY1" fmla="*/ 477119 h 897435"/>
                      <a:gd name="connsiteX2" fmla="*/ 232370 w 1446634"/>
                      <a:gd name="connsiteY2" fmla="*/ 517601 h 897435"/>
                      <a:gd name="connsiteX3" fmla="*/ 1132482 w 1446634"/>
                      <a:gd name="connsiteY3" fmla="*/ 698576 h 897435"/>
                      <a:gd name="connsiteX4" fmla="*/ 1342032 w 1446634"/>
                      <a:gd name="connsiteY4" fmla="*/ 896219 h 897435"/>
                      <a:gd name="connsiteX5" fmla="*/ 1434901 w 1446634"/>
                      <a:gd name="connsiteY5" fmla="*/ 765251 h 897435"/>
                      <a:gd name="connsiteX6" fmla="*/ 1365522 w 1446634"/>
                      <a:gd name="connsiteY6" fmla="*/ 538175 h 897435"/>
                      <a:gd name="connsiteX7" fmla="*/ 106164 w 1446634"/>
                      <a:gd name="connsiteY7" fmla="*/ 227088 h 897435"/>
                      <a:gd name="connsiteX8" fmla="*/ 1389 w 1446634"/>
                      <a:gd name="connsiteY8" fmla="*/ 372344 h 897435"/>
                      <a:gd name="connsiteX0" fmla="*/ 1389 w 1446634"/>
                      <a:gd name="connsiteY0" fmla="*/ 372344 h 897435"/>
                      <a:gd name="connsiteX1" fmla="*/ 34726 w 1446634"/>
                      <a:gd name="connsiteY1" fmla="*/ 477119 h 897435"/>
                      <a:gd name="connsiteX2" fmla="*/ 232370 w 1446634"/>
                      <a:gd name="connsiteY2" fmla="*/ 517601 h 897435"/>
                      <a:gd name="connsiteX3" fmla="*/ 1132482 w 1446634"/>
                      <a:gd name="connsiteY3" fmla="*/ 698576 h 897435"/>
                      <a:gd name="connsiteX4" fmla="*/ 1342032 w 1446634"/>
                      <a:gd name="connsiteY4" fmla="*/ 896219 h 897435"/>
                      <a:gd name="connsiteX5" fmla="*/ 1434901 w 1446634"/>
                      <a:gd name="connsiteY5" fmla="*/ 765251 h 897435"/>
                      <a:gd name="connsiteX6" fmla="*/ 1365522 w 1446634"/>
                      <a:gd name="connsiteY6" fmla="*/ 538175 h 897435"/>
                      <a:gd name="connsiteX7" fmla="*/ 106164 w 1446634"/>
                      <a:gd name="connsiteY7" fmla="*/ 227088 h 897435"/>
                      <a:gd name="connsiteX8" fmla="*/ 1389 w 1446634"/>
                      <a:gd name="connsiteY8" fmla="*/ 372344 h 897435"/>
                      <a:gd name="connsiteX0" fmla="*/ 1389 w 1444539"/>
                      <a:gd name="connsiteY0" fmla="*/ 372344 h 897435"/>
                      <a:gd name="connsiteX1" fmla="*/ 34726 w 1444539"/>
                      <a:gd name="connsiteY1" fmla="*/ 477119 h 897435"/>
                      <a:gd name="connsiteX2" fmla="*/ 232370 w 1444539"/>
                      <a:gd name="connsiteY2" fmla="*/ 517601 h 897435"/>
                      <a:gd name="connsiteX3" fmla="*/ 1132482 w 1444539"/>
                      <a:gd name="connsiteY3" fmla="*/ 698576 h 897435"/>
                      <a:gd name="connsiteX4" fmla="*/ 1342032 w 1444539"/>
                      <a:gd name="connsiteY4" fmla="*/ 896219 h 897435"/>
                      <a:gd name="connsiteX5" fmla="*/ 1434901 w 1444539"/>
                      <a:gd name="connsiteY5" fmla="*/ 765251 h 897435"/>
                      <a:gd name="connsiteX6" fmla="*/ 1365522 w 1444539"/>
                      <a:gd name="connsiteY6" fmla="*/ 538175 h 897435"/>
                      <a:gd name="connsiteX7" fmla="*/ 106164 w 1444539"/>
                      <a:gd name="connsiteY7" fmla="*/ 227088 h 897435"/>
                      <a:gd name="connsiteX8" fmla="*/ 1389 w 1444539"/>
                      <a:gd name="connsiteY8" fmla="*/ 372344 h 897435"/>
                      <a:gd name="connsiteX0" fmla="*/ 1389 w 1444539"/>
                      <a:gd name="connsiteY0" fmla="*/ 372344 h 897435"/>
                      <a:gd name="connsiteX1" fmla="*/ 34726 w 1444539"/>
                      <a:gd name="connsiteY1" fmla="*/ 477119 h 897435"/>
                      <a:gd name="connsiteX2" fmla="*/ 232370 w 1444539"/>
                      <a:gd name="connsiteY2" fmla="*/ 517601 h 897435"/>
                      <a:gd name="connsiteX3" fmla="*/ 1132482 w 1444539"/>
                      <a:gd name="connsiteY3" fmla="*/ 698576 h 897435"/>
                      <a:gd name="connsiteX4" fmla="*/ 1342032 w 1444539"/>
                      <a:gd name="connsiteY4" fmla="*/ 896219 h 897435"/>
                      <a:gd name="connsiteX5" fmla="*/ 1434901 w 1444539"/>
                      <a:gd name="connsiteY5" fmla="*/ 765251 h 897435"/>
                      <a:gd name="connsiteX6" fmla="*/ 1365522 w 1444539"/>
                      <a:gd name="connsiteY6" fmla="*/ 538175 h 897435"/>
                      <a:gd name="connsiteX7" fmla="*/ 106164 w 1444539"/>
                      <a:gd name="connsiteY7" fmla="*/ 227088 h 897435"/>
                      <a:gd name="connsiteX8" fmla="*/ 1389 w 1444539"/>
                      <a:gd name="connsiteY8" fmla="*/ 372344 h 897435"/>
                      <a:gd name="connsiteX0" fmla="*/ 1389 w 1444539"/>
                      <a:gd name="connsiteY0" fmla="*/ 372343 h 897434"/>
                      <a:gd name="connsiteX1" fmla="*/ 34726 w 1444539"/>
                      <a:gd name="connsiteY1" fmla="*/ 477118 h 897434"/>
                      <a:gd name="connsiteX2" fmla="*/ 232370 w 1444539"/>
                      <a:gd name="connsiteY2" fmla="*/ 517600 h 897434"/>
                      <a:gd name="connsiteX3" fmla="*/ 1132482 w 1444539"/>
                      <a:gd name="connsiteY3" fmla="*/ 698575 h 897434"/>
                      <a:gd name="connsiteX4" fmla="*/ 1342032 w 1444539"/>
                      <a:gd name="connsiteY4" fmla="*/ 896218 h 897434"/>
                      <a:gd name="connsiteX5" fmla="*/ 1434901 w 1444539"/>
                      <a:gd name="connsiteY5" fmla="*/ 765250 h 897434"/>
                      <a:gd name="connsiteX6" fmla="*/ 1365522 w 1444539"/>
                      <a:gd name="connsiteY6" fmla="*/ 538175 h 897434"/>
                      <a:gd name="connsiteX7" fmla="*/ 106164 w 1444539"/>
                      <a:gd name="connsiteY7" fmla="*/ 227087 h 897434"/>
                      <a:gd name="connsiteX8" fmla="*/ 1389 w 1444539"/>
                      <a:gd name="connsiteY8" fmla="*/ 372343 h 897434"/>
                      <a:gd name="connsiteX0" fmla="*/ 1389 w 1444539"/>
                      <a:gd name="connsiteY0" fmla="*/ 386258 h 911349"/>
                      <a:gd name="connsiteX1" fmla="*/ 34726 w 1444539"/>
                      <a:gd name="connsiteY1" fmla="*/ 491033 h 911349"/>
                      <a:gd name="connsiteX2" fmla="*/ 232370 w 1444539"/>
                      <a:gd name="connsiteY2" fmla="*/ 531515 h 911349"/>
                      <a:gd name="connsiteX3" fmla="*/ 1132482 w 1444539"/>
                      <a:gd name="connsiteY3" fmla="*/ 712490 h 911349"/>
                      <a:gd name="connsiteX4" fmla="*/ 1342032 w 1444539"/>
                      <a:gd name="connsiteY4" fmla="*/ 910133 h 911349"/>
                      <a:gd name="connsiteX5" fmla="*/ 1434901 w 1444539"/>
                      <a:gd name="connsiteY5" fmla="*/ 779165 h 911349"/>
                      <a:gd name="connsiteX6" fmla="*/ 1365522 w 1444539"/>
                      <a:gd name="connsiteY6" fmla="*/ 552090 h 911349"/>
                      <a:gd name="connsiteX7" fmla="*/ 106164 w 1444539"/>
                      <a:gd name="connsiteY7" fmla="*/ 241002 h 911349"/>
                      <a:gd name="connsiteX8" fmla="*/ 1389 w 1444539"/>
                      <a:gd name="connsiteY8" fmla="*/ 386258 h 911349"/>
                      <a:gd name="connsiteX0" fmla="*/ 1389 w 1444539"/>
                      <a:gd name="connsiteY0" fmla="*/ 531142 h 1056233"/>
                      <a:gd name="connsiteX1" fmla="*/ 34726 w 1444539"/>
                      <a:gd name="connsiteY1" fmla="*/ 635917 h 1056233"/>
                      <a:gd name="connsiteX2" fmla="*/ 232370 w 1444539"/>
                      <a:gd name="connsiteY2" fmla="*/ 676399 h 1056233"/>
                      <a:gd name="connsiteX3" fmla="*/ 1132482 w 1444539"/>
                      <a:gd name="connsiteY3" fmla="*/ 857374 h 1056233"/>
                      <a:gd name="connsiteX4" fmla="*/ 1342032 w 1444539"/>
                      <a:gd name="connsiteY4" fmla="*/ 1055017 h 1056233"/>
                      <a:gd name="connsiteX5" fmla="*/ 1434901 w 1444539"/>
                      <a:gd name="connsiteY5" fmla="*/ 924049 h 1056233"/>
                      <a:gd name="connsiteX6" fmla="*/ 1365522 w 1444539"/>
                      <a:gd name="connsiteY6" fmla="*/ 696974 h 1056233"/>
                      <a:gd name="connsiteX7" fmla="*/ 106164 w 1444539"/>
                      <a:gd name="connsiteY7" fmla="*/ 385886 h 1056233"/>
                      <a:gd name="connsiteX8" fmla="*/ 1389 w 1444539"/>
                      <a:gd name="connsiteY8" fmla="*/ 531142 h 1056233"/>
                      <a:gd name="connsiteX0" fmla="*/ 1389 w 1444539"/>
                      <a:gd name="connsiteY0" fmla="*/ 531142 h 1063761"/>
                      <a:gd name="connsiteX1" fmla="*/ 34726 w 1444539"/>
                      <a:gd name="connsiteY1" fmla="*/ 635917 h 1063761"/>
                      <a:gd name="connsiteX2" fmla="*/ 232370 w 1444539"/>
                      <a:gd name="connsiteY2" fmla="*/ 676399 h 1063761"/>
                      <a:gd name="connsiteX3" fmla="*/ 1132482 w 1444539"/>
                      <a:gd name="connsiteY3" fmla="*/ 857374 h 1063761"/>
                      <a:gd name="connsiteX4" fmla="*/ 1342032 w 1444539"/>
                      <a:gd name="connsiteY4" fmla="*/ 1055017 h 1063761"/>
                      <a:gd name="connsiteX5" fmla="*/ 1434901 w 1444539"/>
                      <a:gd name="connsiteY5" fmla="*/ 924049 h 1063761"/>
                      <a:gd name="connsiteX6" fmla="*/ 1365522 w 1444539"/>
                      <a:gd name="connsiteY6" fmla="*/ 696974 h 1063761"/>
                      <a:gd name="connsiteX7" fmla="*/ 106164 w 1444539"/>
                      <a:gd name="connsiteY7" fmla="*/ 385886 h 1063761"/>
                      <a:gd name="connsiteX8" fmla="*/ 1389 w 1444539"/>
                      <a:gd name="connsiteY8" fmla="*/ 531142 h 1063761"/>
                      <a:gd name="connsiteX0" fmla="*/ 1389 w 1444539"/>
                      <a:gd name="connsiteY0" fmla="*/ 531142 h 1063761"/>
                      <a:gd name="connsiteX1" fmla="*/ 34726 w 1444539"/>
                      <a:gd name="connsiteY1" fmla="*/ 635917 h 1063761"/>
                      <a:gd name="connsiteX2" fmla="*/ 232370 w 1444539"/>
                      <a:gd name="connsiteY2" fmla="*/ 676399 h 1063761"/>
                      <a:gd name="connsiteX3" fmla="*/ 1132482 w 1444539"/>
                      <a:gd name="connsiteY3" fmla="*/ 857374 h 1063761"/>
                      <a:gd name="connsiteX4" fmla="*/ 1342032 w 1444539"/>
                      <a:gd name="connsiteY4" fmla="*/ 1055017 h 1063761"/>
                      <a:gd name="connsiteX5" fmla="*/ 1434901 w 1444539"/>
                      <a:gd name="connsiteY5" fmla="*/ 924049 h 1063761"/>
                      <a:gd name="connsiteX6" fmla="*/ 1365522 w 1444539"/>
                      <a:gd name="connsiteY6" fmla="*/ 696974 h 1063761"/>
                      <a:gd name="connsiteX7" fmla="*/ 106164 w 1444539"/>
                      <a:gd name="connsiteY7" fmla="*/ 385886 h 1063761"/>
                      <a:gd name="connsiteX8" fmla="*/ 1389 w 1444539"/>
                      <a:gd name="connsiteY8" fmla="*/ 531142 h 1063761"/>
                      <a:gd name="connsiteX0" fmla="*/ 1389 w 1444539"/>
                      <a:gd name="connsiteY0" fmla="*/ 531142 h 1063761"/>
                      <a:gd name="connsiteX1" fmla="*/ 34726 w 1444539"/>
                      <a:gd name="connsiteY1" fmla="*/ 635917 h 1063761"/>
                      <a:gd name="connsiteX2" fmla="*/ 232370 w 1444539"/>
                      <a:gd name="connsiteY2" fmla="*/ 676399 h 1063761"/>
                      <a:gd name="connsiteX3" fmla="*/ 1132482 w 1444539"/>
                      <a:gd name="connsiteY3" fmla="*/ 857374 h 1063761"/>
                      <a:gd name="connsiteX4" fmla="*/ 1342032 w 1444539"/>
                      <a:gd name="connsiteY4" fmla="*/ 1055017 h 1063761"/>
                      <a:gd name="connsiteX5" fmla="*/ 1434901 w 1444539"/>
                      <a:gd name="connsiteY5" fmla="*/ 924049 h 1063761"/>
                      <a:gd name="connsiteX6" fmla="*/ 1365522 w 1444539"/>
                      <a:gd name="connsiteY6" fmla="*/ 696974 h 1063761"/>
                      <a:gd name="connsiteX7" fmla="*/ 106164 w 1444539"/>
                      <a:gd name="connsiteY7" fmla="*/ 385886 h 1063761"/>
                      <a:gd name="connsiteX8" fmla="*/ 1389 w 1444539"/>
                      <a:gd name="connsiteY8" fmla="*/ 531142 h 1063761"/>
                      <a:gd name="connsiteX0" fmla="*/ 1389 w 1444539"/>
                      <a:gd name="connsiteY0" fmla="*/ 531142 h 1063761"/>
                      <a:gd name="connsiteX1" fmla="*/ 34726 w 1444539"/>
                      <a:gd name="connsiteY1" fmla="*/ 635917 h 1063761"/>
                      <a:gd name="connsiteX2" fmla="*/ 232370 w 1444539"/>
                      <a:gd name="connsiteY2" fmla="*/ 676399 h 1063761"/>
                      <a:gd name="connsiteX3" fmla="*/ 1132482 w 1444539"/>
                      <a:gd name="connsiteY3" fmla="*/ 857374 h 1063761"/>
                      <a:gd name="connsiteX4" fmla="*/ 1342032 w 1444539"/>
                      <a:gd name="connsiteY4" fmla="*/ 1055017 h 1063761"/>
                      <a:gd name="connsiteX5" fmla="*/ 1434901 w 1444539"/>
                      <a:gd name="connsiteY5" fmla="*/ 924049 h 1063761"/>
                      <a:gd name="connsiteX6" fmla="*/ 1365522 w 1444539"/>
                      <a:gd name="connsiteY6" fmla="*/ 696974 h 1063761"/>
                      <a:gd name="connsiteX7" fmla="*/ 106164 w 1444539"/>
                      <a:gd name="connsiteY7" fmla="*/ 385886 h 1063761"/>
                      <a:gd name="connsiteX8" fmla="*/ 1389 w 1444539"/>
                      <a:gd name="connsiteY8" fmla="*/ 531142 h 1063761"/>
                      <a:gd name="connsiteX0" fmla="*/ 1389 w 1444539"/>
                      <a:gd name="connsiteY0" fmla="*/ 531142 h 1063761"/>
                      <a:gd name="connsiteX1" fmla="*/ 34726 w 1444539"/>
                      <a:gd name="connsiteY1" fmla="*/ 635917 h 1063761"/>
                      <a:gd name="connsiteX2" fmla="*/ 232370 w 1444539"/>
                      <a:gd name="connsiteY2" fmla="*/ 676399 h 1063761"/>
                      <a:gd name="connsiteX3" fmla="*/ 1132482 w 1444539"/>
                      <a:gd name="connsiteY3" fmla="*/ 857374 h 1063761"/>
                      <a:gd name="connsiteX4" fmla="*/ 1342032 w 1444539"/>
                      <a:gd name="connsiteY4" fmla="*/ 1055017 h 1063761"/>
                      <a:gd name="connsiteX5" fmla="*/ 1434901 w 1444539"/>
                      <a:gd name="connsiteY5" fmla="*/ 924049 h 1063761"/>
                      <a:gd name="connsiteX6" fmla="*/ 1365522 w 1444539"/>
                      <a:gd name="connsiteY6" fmla="*/ 696974 h 1063761"/>
                      <a:gd name="connsiteX7" fmla="*/ 106164 w 1444539"/>
                      <a:gd name="connsiteY7" fmla="*/ 385886 h 1063761"/>
                      <a:gd name="connsiteX8" fmla="*/ 1389 w 1444539"/>
                      <a:gd name="connsiteY8" fmla="*/ 531142 h 1063761"/>
                      <a:gd name="connsiteX0" fmla="*/ 1389 w 1447168"/>
                      <a:gd name="connsiteY0" fmla="*/ 531142 h 1063761"/>
                      <a:gd name="connsiteX1" fmla="*/ 34726 w 1447168"/>
                      <a:gd name="connsiteY1" fmla="*/ 635917 h 1063761"/>
                      <a:gd name="connsiteX2" fmla="*/ 232370 w 1447168"/>
                      <a:gd name="connsiteY2" fmla="*/ 676399 h 1063761"/>
                      <a:gd name="connsiteX3" fmla="*/ 1132482 w 1447168"/>
                      <a:gd name="connsiteY3" fmla="*/ 857374 h 1063761"/>
                      <a:gd name="connsiteX4" fmla="*/ 1342032 w 1447168"/>
                      <a:gd name="connsiteY4" fmla="*/ 1055017 h 1063761"/>
                      <a:gd name="connsiteX5" fmla="*/ 1437530 w 1447168"/>
                      <a:gd name="connsiteY5" fmla="*/ 912998 h 1063761"/>
                      <a:gd name="connsiteX6" fmla="*/ 1365522 w 1447168"/>
                      <a:gd name="connsiteY6" fmla="*/ 696974 h 1063761"/>
                      <a:gd name="connsiteX7" fmla="*/ 106164 w 1447168"/>
                      <a:gd name="connsiteY7" fmla="*/ 385886 h 1063761"/>
                      <a:gd name="connsiteX8" fmla="*/ 1389 w 1447168"/>
                      <a:gd name="connsiteY8" fmla="*/ 531142 h 1063761"/>
                      <a:gd name="connsiteX0" fmla="*/ 1389 w 1447168"/>
                      <a:gd name="connsiteY0" fmla="*/ 531142 h 1063761"/>
                      <a:gd name="connsiteX1" fmla="*/ 34726 w 1447168"/>
                      <a:gd name="connsiteY1" fmla="*/ 635917 h 1063761"/>
                      <a:gd name="connsiteX2" fmla="*/ 232370 w 1447168"/>
                      <a:gd name="connsiteY2" fmla="*/ 676399 h 1063761"/>
                      <a:gd name="connsiteX3" fmla="*/ 1132482 w 1447168"/>
                      <a:gd name="connsiteY3" fmla="*/ 857374 h 1063761"/>
                      <a:gd name="connsiteX4" fmla="*/ 1342032 w 1447168"/>
                      <a:gd name="connsiteY4" fmla="*/ 1055017 h 1063761"/>
                      <a:gd name="connsiteX5" fmla="*/ 1437530 w 1447168"/>
                      <a:gd name="connsiteY5" fmla="*/ 912998 h 1063761"/>
                      <a:gd name="connsiteX6" fmla="*/ 1365522 w 1447168"/>
                      <a:gd name="connsiteY6" fmla="*/ 696974 h 1063761"/>
                      <a:gd name="connsiteX7" fmla="*/ 106164 w 1447168"/>
                      <a:gd name="connsiteY7" fmla="*/ 385886 h 1063761"/>
                      <a:gd name="connsiteX8" fmla="*/ 1389 w 1447168"/>
                      <a:gd name="connsiteY8" fmla="*/ 531142 h 1063761"/>
                      <a:gd name="connsiteX0" fmla="*/ 1389 w 1447167"/>
                      <a:gd name="connsiteY0" fmla="*/ 531142 h 1063761"/>
                      <a:gd name="connsiteX1" fmla="*/ 34726 w 1447167"/>
                      <a:gd name="connsiteY1" fmla="*/ 635917 h 1063761"/>
                      <a:gd name="connsiteX2" fmla="*/ 232370 w 1447167"/>
                      <a:gd name="connsiteY2" fmla="*/ 676399 h 1063761"/>
                      <a:gd name="connsiteX3" fmla="*/ 1132482 w 1447167"/>
                      <a:gd name="connsiteY3" fmla="*/ 857374 h 1063761"/>
                      <a:gd name="connsiteX4" fmla="*/ 1342032 w 1447167"/>
                      <a:gd name="connsiteY4" fmla="*/ 1055017 h 1063761"/>
                      <a:gd name="connsiteX5" fmla="*/ 1437529 w 1447167"/>
                      <a:gd name="connsiteY5" fmla="*/ 912998 h 1063761"/>
                      <a:gd name="connsiteX6" fmla="*/ 1365522 w 1447167"/>
                      <a:gd name="connsiteY6" fmla="*/ 696974 h 1063761"/>
                      <a:gd name="connsiteX7" fmla="*/ 106164 w 1447167"/>
                      <a:gd name="connsiteY7" fmla="*/ 385886 h 1063761"/>
                      <a:gd name="connsiteX8" fmla="*/ 1389 w 1447167"/>
                      <a:gd name="connsiteY8" fmla="*/ 531142 h 1063761"/>
                      <a:gd name="connsiteX0" fmla="*/ 1389 w 1447167"/>
                      <a:gd name="connsiteY0" fmla="*/ 531142 h 1063761"/>
                      <a:gd name="connsiteX1" fmla="*/ 34726 w 1447167"/>
                      <a:gd name="connsiteY1" fmla="*/ 635917 h 1063761"/>
                      <a:gd name="connsiteX2" fmla="*/ 232370 w 1447167"/>
                      <a:gd name="connsiteY2" fmla="*/ 676399 h 1063761"/>
                      <a:gd name="connsiteX3" fmla="*/ 1132482 w 1447167"/>
                      <a:gd name="connsiteY3" fmla="*/ 857374 h 1063761"/>
                      <a:gd name="connsiteX4" fmla="*/ 1342032 w 1447167"/>
                      <a:gd name="connsiteY4" fmla="*/ 1055017 h 1063761"/>
                      <a:gd name="connsiteX5" fmla="*/ 1437529 w 1447167"/>
                      <a:gd name="connsiteY5" fmla="*/ 912998 h 1063761"/>
                      <a:gd name="connsiteX6" fmla="*/ 1365522 w 1447167"/>
                      <a:gd name="connsiteY6" fmla="*/ 696974 h 1063761"/>
                      <a:gd name="connsiteX7" fmla="*/ 106164 w 1447167"/>
                      <a:gd name="connsiteY7" fmla="*/ 385886 h 1063761"/>
                      <a:gd name="connsiteX8" fmla="*/ 1389 w 1447167"/>
                      <a:gd name="connsiteY8" fmla="*/ 531142 h 1063761"/>
                      <a:gd name="connsiteX0" fmla="*/ 221799 w 1562802"/>
                      <a:gd name="connsiteY0" fmla="*/ 385886 h 1063761"/>
                      <a:gd name="connsiteX1" fmla="*/ 150361 w 1562802"/>
                      <a:gd name="connsiteY1" fmla="*/ 635917 h 1063761"/>
                      <a:gd name="connsiteX2" fmla="*/ 348005 w 1562802"/>
                      <a:gd name="connsiteY2" fmla="*/ 676399 h 1063761"/>
                      <a:gd name="connsiteX3" fmla="*/ 1248117 w 1562802"/>
                      <a:gd name="connsiteY3" fmla="*/ 857374 h 1063761"/>
                      <a:gd name="connsiteX4" fmla="*/ 1457667 w 1562802"/>
                      <a:gd name="connsiteY4" fmla="*/ 1055017 h 1063761"/>
                      <a:gd name="connsiteX5" fmla="*/ 1553164 w 1562802"/>
                      <a:gd name="connsiteY5" fmla="*/ 912998 h 1063761"/>
                      <a:gd name="connsiteX6" fmla="*/ 1481157 w 1562802"/>
                      <a:gd name="connsiteY6" fmla="*/ 696974 h 1063761"/>
                      <a:gd name="connsiteX7" fmla="*/ 221799 w 1562802"/>
                      <a:gd name="connsiteY7" fmla="*/ 385886 h 1063761"/>
                      <a:gd name="connsiteX0" fmla="*/ 135962 w 1476965"/>
                      <a:gd name="connsiteY0" fmla="*/ 385886 h 1063761"/>
                      <a:gd name="connsiteX1" fmla="*/ 64524 w 1476965"/>
                      <a:gd name="connsiteY1" fmla="*/ 635917 h 1063761"/>
                      <a:gd name="connsiteX2" fmla="*/ 262168 w 1476965"/>
                      <a:gd name="connsiteY2" fmla="*/ 676399 h 1063761"/>
                      <a:gd name="connsiteX3" fmla="*/ 1162280 w 1476965"/>
                      <a:gd name="connsiteY3" fmla="*/ 857374 h 1063761"/>
                      <a:gd name="connsiteX4" fmla="*/ 1371830 w 1476965"/>
                      <a:gd name="connsiteY4" fmla="*/ 1055017 h 1063761"/>
                      <a:gd name="connsiteX5" fmla="*/ 1467327 w 1476965"/>
                      <a:gd name="connsiteY5" fmla="*/ 912998 h 1063761"/>
                      <a:gd name="connsiteX6" fmla="*/ 1395320 w 1476965"/>
                      <a:gd name="connsiteY6" fmla="*/ 696974 h 1063761"/>
                      <a:gd name="connsiteX7" fmla="*/ 135962 w 1476965"/>
                      <a:gd name="connsiteY7" fmla="*/ 385886 h 1063761"/>
                      <a:gd name="connsiteX0" fmla="*/ 119752 w 1460755"/>
                      <a:gd name="connsiteY0" fmla="*/ 385886 h 1063761"/>
                      <a:gd name="connsiteX1" fmla="*/ 48314 w 1460755"/>
                      <a:gd name="connsiteY1" fmla="*/ 635917 h 1063761"/>
                      <a:gd name="connsiteX2" fmla="*/ 245958 w 1460755"/>
                      <a:gd name="connsiteY2" fmla="*/ 676399 h 1063761"/>
                      <a:gd name="connsiteX3" fmla="*/ 1146070 w 1460755"/>
                      <a:gd name="connsiteY3" fmla="*/ 857374 h 1063761"/>
                      <a:gd name="connsiteX4" fmla="*/ 1355620 w 1460755"/>
                      <a:gd name="connsiteY4" fmla="*/ 1055017 h 1063761"/>
                      <a:gd name="connsiteX5" fmla="*/ 1451117 w 1460755"/>
                      <a:gd name="connsiteY5" fmla="*/ 912998 h 1063761"/>
                      <a:gd name="connsiteX6" fmla="*/ 1379110 w 1460755"/>
                      <a:gd name="connsiteY6" fmla="*/ 696974 h 1063761"/>
                      <a:gd name="connsiteX7" fmla="*/ 119752 w 1460755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5946 w 1466949"/>
                      <a:gd name="connsiteY0" fmla="*/ 385886 h 1063761"/>
                      <a:gd name="connsiteX1" fmla="*/ 54508 w 1466949"/>
                      <a:gd name="connsiteY1" fmla="*/ 635917 h 1063761"/>
                      <a:gd name="connsiteX2" fmla="*/ 252152 w 1466949"/>
                      <a:gd name="connsiteY2" fmla="*/ 676399 h 1063761"/>
                      <a:gd name="connsiteX3" fmla="*/ 1152264 w 1466949"/>
                      <a:gd name="connsiteY3" fmla="*/ 857374 h 1063761"/>
                      <a:gd name="connsiteX4" fmla="*/ 1361814 w 1466949"/>
                      <a:gd name="connsiteY4" fmla="*/ 1055017 h 1063761"/>
                      <a:gd name="connsiteX5" fmla="*/ 1457311 w 1466949"/>
                      <a:gd name="connsiteY5" fmla="*/ 912998 h 1063761"/>
                      <a:gd name="connsiteX6" fmla="*/ 1385304 w 1466949"/>
                      <a:gd name="connsiteY6" fmla="*/ 696974 h 1063761"/>
                      <a:gd name="connsiteX7" fmla="*/ 125946 w 1466949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5886 h 1063761"/>
                      <a:gd name="connsiteX1" fmla="*/ 51439 w 1463880"/>
                      <a:gd name="connsiteY1" fmla="*/ 635917 h 1063761"/>
                      <a:gd name="connsiteX2" fmla="*/ 249083 w 1463880"/>
                      <a:gd name="connsiteY2" fmla="*/ 676399 h 1063761"/>
                      <a:gd name="connsiteX3" fmla="*/ 1149195 w 1463880"/>
                      <a:gd name="connsiteY3" fmla="*/ 857374 h 1063761"/>
                      <a:gd name="connsiteX4" fmla="*/ 1358745 w 1463880"/>
                      <a:gd name="connsiteY4" fmla="*/ 1055017 h 1063761"/>
                      <a:gd name="connsiteX5" fmla="*/ 1454242 w 1463880"/>
                      <a:gd name="connsiteY5" fmla="*/ 912998 h 1063761"/>
                      <a:gd name="connsiteX6" fmla="*/ 1382235 w 1463880"/>
                      <a:gd name="connsiteY6" fmla="*/ 696974 h 1063761"/>
                      <a:gd name="connsiteX7" fmla="*/ 122877 w 1463880"/>
                      <a:gd name="connsiteY7" fmla="*/ 385886 h 1063761"/>
                      <a:gd name="connsiteX0" fmla="*/ 122877 w 1463880"/>
                      <a:gd name="connsiteY0" fmla="*/ 389991 h 1067866"/>
                      <a:gd name="connsiteX1" fmla="*/ 51439 w 1463880"/>
                      <a:gd name="connsiteY1" fmla="*/ 640022 h 1067866"/>
                      <a:gd name="connsiteX2" fmla="*/ 249083 w 1463880"/>
                      <a:gd name="connsiteY2" fmla="*/ 680504 h 1067866"/>
                      <a:gd name="connsiteX3" fmla="*/ 1149195 w 1463880"/>
                      <a:gd name="connsiteY3" fmla="*/ 861479 h 1067866"/>
                      <a:gd name="connsiteX4" fmla="*/ 1358745 w 1463880"/>
                      <a:gd name="connsiteY4" fmla="*/ 1059122 h 1067866"/>
                      <a:gd name="connsiteX5" fmla="*/ 1454242 w 1463880"/>
                      <a:gd name="connsiteY5" fmla="*/ 917103 h 1067866"/>
                      <a:gd name="connsiteX6" fmla="*/ 1382235 w 1463880"/>
                      <a:gd name="connsiteY6" fmla="*/ 701079 h 1067866"/>
                      <a:gd name="connsiteX7" fmla="*/ 122877 w 1463880"/>
                      <a:gd name="connsiteY7" fmla="*/ 389991 h 106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63880" h="1067866">
                        <a:moveTo>
                          <a:pt x="122877" y="389991"/>
                        </a:moveTo>
                        <a:cubicBezTo>
                          <a:pt x="0" y="530392"/>
                          <a:pt x="21922" y="581682"/>
                          <a:pt x="51439" y="640022"/>
                        </a:cubicBezTo>
                        <a:cubicBezTo>
                          <a:pt x="80002" y="671326"/>
                          <a:pt x="151428" y="687771"/>
                          <a:pt x="249083" y="680504"/>
                        </a:cubicBezTo>
                        <a:cubicBezTo>
                          <a:pt x="557269" y="675581"/>
                          <a:pt x="877572" y="513023"/>
                          <a:pt x="1149195" y="861479"/>
                        </a:cubicBezTo>
                        <a:cubicBezTo>
                          <a:pt x="1259763" y="1067866"/>
                          <a:pt x="1321566" y="1035274"/>
                          <a:pt x="1358745" y="1059122"/>
                        </a:cubicBezTo>
                        <a:cubicBezTo>
                          <a:pt x="1439535" y="1057672"/>
                          <a:pt x="1463880" y="986866"/>
                          <a:pt x="1454242" y="917103"/>
                        </a:cubicBezTo>
                        <a:cubicBezTo>
                          <a:pt x="1449357" y="864877"/>
                          <a:pt x="1451008" y="805124"/>
                          <a:pt x="1382235" y="701079"/>
                        </a:cubicBezTo>
                        <a:cubicBezTo>
                          <a:pt x="969176" y="0"/>
                          <a:pt x="270391" y="255005"/>
                          <a:pt x="122877" y="38999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chemeClr val="bg1">
                          <a:alpha val="0"/>
                        </a:schemeClr>
                      </a:gs>
                      <a:gs pos="0">
                        <a:schemeClr val="bg1">
                          <a:lumMod val="95000"/>
                          <a:alpha val="51000"/>
                        </a:schemeClr>
                      </a:gs>
                    </a:gsLst>
                    <a:lin ang="54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30" name="타원 129"/>
                  <p:cNvSpPr/>
                  <p:nvPr/>
                </p:nvSpPr>
                <p:spPr bwMode="auto">
                  <a:xfrm rot="18635110">
                    <a:off x="1688807" y="2887311"/>
                    <a:ext cx="179939" cy="106927"/>
                  </a:xfrm>
                  <a:prstGeom prst="ellipse">
                    <a:avLst/>
                  </a:prstGeom>
                  <a:gradFill flip="none" rotWithShape="1">
                    <a:gsLst>
                      <a:gs pos="1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31" name="반짝 327"/>
                  <p:cNvSpPr/>
                  <p:nvPr/>
                </p:nvSpPr>
                <p:spPr>
                  <a:xfrm rot="6731452">
                    <a:off x="1994691" y="2389932"/>
                    <a:ext cx="583148" cy="1261350"/>
                  </a:xfrm>
                  <a:prstGeom prst="moon">
                    <a:avLst>
                      <a:gd name="adj" fmla="val 14214"/>
                    </a:avLst>
                  </a:prstGeom>
                  <a:gradFill>
                    <a:gsLst>
                      <a:gs pos="23000">
                        <a:schemeClr val="bg1"/>
                      </a:gs>
                      <a:gs pos="63000">
                        <a:srgbClr val="000000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</p:grpSp>
            <p:grpSp>
              <p:nvGrpSpPr>
                <p:cNvPr id="124" name="그룹 215"/>
                <p:cNvGrpSpPr/>
                <p:nvPr/>
              </p:nvGrpSpPr>
              <p:grpSpPr>
                <a:xfrm rot="9822562">
                  <a:off x="1904969" y="4356369"/>
                  <a:ext cx="1168486" cy="540214"/>
                  <a:chOff x="1146187" y="2445567"/>
                  <a:chExt cx="1306301" cy="603929"/>
                </a:xfrm>
              </p:grpSpPr>
              <p:sp>
                <p:nvSpPr>
                  <p:cNvPr id="125" name="타원 124"/>
                  <p:cNvSpPr/>
                  <p:nvPr/>
                </p:nvSpPr>
                <p:spPr bwMode="auto">
                  <a:xfrm rot="18121684">
                    <a:off x="1926958" y="2470144"/>
                    <a:ext cx="87630" cy="221915"/>
                  </a:xfrm>
                  <a:prstGeom prst="ellipse">
                    <a:avLst/>
                  </a:prstGeom>
                  <a:gradFill flip="none" rotWithShape="1">
                    <a:gsLst>
                      <a:gs pos="1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126" name="반짝 327"/>
                  <p:cNvSpPr/>
                  <p:nvPr/>
                </p:nvSpPr>
                <p:spPr>
                  <a:xfrm rot="6731452">
                    <a:off x="1497373" y="2094381"/>
                    <a:ext cx="603929" cy="1306301"/>
                  </a:xfrm>
                  <a:prstGeom prst="moon">
                    <a:avLst>
                      <a:gd name="adj" fmla="val 14214"/>
                    </a:avLst>
                  </a:prstGeom>
                  <a:gradFill>
                    <a:gsLst>
                      <a:gs pos="23000">
                        <a:schemeClr val="bg1"/>
                      </a:gs>
                      <a:gs pos="63000">
                        <a:srgbClr val="000000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  <p:sp>
            <p:nvSpPr>
              <p:cNvPr id="120" name="반짝 327"/>
              <p:cNvSpPr/>
              <p:nvPr/>
            </p:nvSpPr>
            <p:spPr>
              <a:xfrm rot="6124768">
                <a:off x="1329446" y="1281056"/>
                <a:ext cx="557884" cy="1206703"/>
              </a:xfrm>
              <a:prstGeom prst="moon">
                <a:avLst>
                  <a:gd name="adj" fmla="val 20977"/>
                </a:avLst>
              </a:prstGeom>
              <a:gradFill>
                <a:gsLst>
                  <a:gs pos="23000">
                    <a:schemeClr val="bg1"/>
                  </a:gs>
                  <a:gs pos="63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11" name="그룹 48"/>
            <p:cNvGrpSpPr/>
            <p:nvPr/>
          </p:nvGrpSpPr>
          <p:grpSpPr>
            <a:xfrm>
              <a:off x="5373074" y="2392273"/>
              <a:ext cx="2808410" cy="2868164"/>
              <a:chOff x="1979613" y="2133600"/>
              <a:chExt cx="4068551" cy="4155116"/>
            </a:xfrm>
          </p:grpSpPr>
          <p:sp>
            <p:nvSpPr>
              <p:cNvPr id="114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1979613" y="2133600"/>
                <a:ext cx="4068551" cy="4155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38100" algn="ctr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15" name="Freeform 6"/>
              <p:cNvSpPr>
                <a:spLocks noEditPoints="1"/>
              </p:cNvSpPr>
              <p:nvPr/>
            </p:nvSpPr>
            <p:spPr bwMode="auto">
              <a:xfrm>
                <a:off x="1984422" y="2224974"/>
                <a:ext cx="3876185" cy="3876185"/>
              </a:xfrm>
              <a:custGeom>
                <a:avLst/>
                <a:gdLst/>
                <a:ahLst/>
                <a:cxnLst>
                  <a:cxn ang="0">
                    <a:pos x="1366" y="3206"/>
                  </a:cxn>
                  <a:cxn ang="0">
                    <a:pos x="984" y="3098"/>
                  </a:cxn>
                  <a:cxn ang="0">
                    <a:pos x="648" y="2904"/>
                  </a:cxn>
                  <a:cxn ang="0">
                    <a:pos x="368" y="2638"/>
                  </a:cxn>
                  <a:cxn ang="0">
                    <a:pos x="158" y="2312"/>
                  </a:cxn>
                  <a:cxn ang="0">
                    <a:pos x="32" y="1938"/>
                  </a:cxn>
                  <a:cxn ang="0">
                    <a:pos x="0" y="1612"/>
                  </a:cxn>
                  <a:cxn ang="0">
                    <a:pos x="32" y="1288"/>
                  </a:cxn>
                  <a:cxn ang="0">
                    <a:pos x="158" y="914"/>
                  </a:cxn>
                  <a:cxn ang="0">
                    <a:pos x="368" y="586"/>
                  </a:cxn>
                  <a:cxn ang="0">
                    <a:pos x="648" y="320"/>
                  </a:cxn>
                  <a:cxn ang="0">
                    <a:pos x="984" y="126"/>
                  </a:cxn>
                  <a:cxn ang="0">
                    <a:pos x="1366" y="18"/>
                  </a:cxn>
                  <a:cxn ang="0">
                    <a:pos x="1612" y="0"/>
                  </a:cxn>
                  <a:cxn ang="0">
                    <a:pos x="2014" y="52"/>
                  </a:cxn>
                  <a:cxn ang="0">
                    <a:pos x="2380" y="194"/>
                  </a:cxn>
                  <a:cxn ang="0">
                    <a:pos x="2696" y="420"/>
                  </a:cxn>
                  <a:cxn ang="0">
                    <a:pos x="2948" y="710"/>
                  </a:cxn>
                  <a:cxn ang="0">
                    <a:pos x="3126" y="1058"/>
                  </a:cxn>
                  <a:cxn ang="0">
                    <a:pos x="3216" y="1448"/>
                  </a:cxn>
                  <a:cxn ang="0">
                    <a:pos x="3222" y="1696"/>
                  </a:cxn>
                  <a:cxn ang="0">
                    <a:pos x="3150" y="2092"/>
                  </a:cxn>
                  <a:cxn ang="0">
                    <a:pos x="2990" y="2448"/>
                  </a:cxn>
                  <a:cxn ang="0">
                    <a:pos x="2752" y="2752"/>
                  </a:cxn>
                  <a:cxn ang="0">
                    <a:pos x="2448" y="2990"/>
                  </a:cxn>
                  <a:cxn ang="0">
                    <a:pos x="2090" y="3152"/>
                  </a:cxn>
                  <a:cxn ang="0">
                    <a:pos x="1694" y="3222"/>
                  </a:cxn>
                  <a:cxn ang="0">
                    <a:pos x="550" y="2782"/>
                  </a:cxn>
                  <a:cxn ang="0">
                    <a:pos x="858" y="3002"/>
                  </a:cxn>
                  <a:cxn ang="0">
                    <a:pos x="1216" y="3142"/>
                  </a:cxn>
                  <a:cxn ang="0">
                    <a:pos x="1612" y="3192"/>
                  </a:cxn>
                  <a:cxn ang="0">
                    <a:pos x="1852" y="3174"/>
                  </a:cxn>
                  <a:cxn ang="0">
                    <a:pos x="2226" y="3068"/>
                  </a:cxn>
                  <a:cxn ang="0">
                    <a:pos x="2556" y="2878"/>
                  </a:cxn>
                  <a:cxn ang="0">
                    <a:pos x="2728" y="2730"/>
                  </a:cxn>
                  <a:cxn ang="0">
                    <a:pos x="2962" y="2432"/>
                  </a:cxn>
                  <a:cxn ang="0">
                    <a:pos x="3120" y="2082"/>
                  </a:cxn>
                  <a:cxn ang="0">
                    <a:pos x="3190" y="1694"/>
                  </a:cxn>
                  <a:cxn ang="0">
                    <a:pos x="3184" y="1450"/>
                  </a:cxn>
                  <a:cxn ang="0">
                    <a:pos x="3096" y="1070"/>
                  </a:cxn>
                  <a:cxn ang="0">
                    <a:pos x="2922" y="728"/>
                  </a:cxn>
                  <a:cxn ang="0">
                    <a:pos x="2728" y="496"/>
                  </a:cxn>
                  <a:cxn ang="0">
                    <a:pos x="2494" y="302"/>
                  </a:cxn>
                  <a:cxn ang="0">
                    <a:pos x="2154" y="128"/>
                  </a:cxn>
                  <a:cxn ang="0">
                    <a:pos x="1774" y="40"/>
                  </a:cxn>
                  <a:cxn ang="0">
                    <a:pos x="1530" y="34"/>
                  </a:cxn>
                  <a:cxn ang="0">
                    <a:pos x="1142" y="104"/>
                  </a:cxn>
                  <a:cxn ang="0">
                    <a:pos x="792" y="262"/>
                  </a:cxn>
                  <a:cxn ang="0">
                    <a:pos x="494" y="496"/>
                  </a:cxn>
                  <a:cxn ang="0">
                    <a:pos x="346" y="666"/>
                  </a:cxn>
                  <a:cxn ang="0">
                    <a:pos x="156" y="998"/>
                  </a:cxn>
                  <a:cxn ang="0">
                    <a:pos x="50" y="1372"/>
                  </a:cxn>
                  <a:cxn ang="0">
                    <a:pos x="32" y="1612"/>
                  </a:cxn>
                  <a:cxn ang="0">
                    <a:pos x="82" y="2008"/>
                  </a:cxn>
                  <a:cxn ang="0">
                    <a:pos x="222" y="2366"/>
                  </a:cxn>
                  <a:cxn ang="0">
                    <a:pos x="442" y="2674"/>
                  </a:cxn>
                </a:cxnLst>
                <a:rect l="0" t="0" r="r" b="b"/>
                <a:pathLst>
                  <a:path w="3224" h="3224">
                    <a:moveTo>
                      <a:pt x="1612" y="3224"/>
                    </a:moveTo>
                    <a:lnTo>
                      <a:pt x="1612" y="3224"/>
                    </a:lnTo>
                    <a:lnTo>
                      <a:pt x="1528" y="3222"/>
                    </a:lnTo>
                    <a:lnTo>
                      <a:pt x="1446" y="3216"/>
                    </a:lnTo>
                    <a:lnTo>
                      <a:pt x="1366" y="3206"/>
                    </a:lnTo>
                    <a:lnTo>
                      <a:pt x="1286" y="3192"/>
                    </a:lnTo>
                    <a:lnTo>
                      <a:pt x="1208" y="3174"/>
                    </a:lnTo>
                    <a:lnTo>
                      <a:pt x="1132" y="3152"/>
                    </a:lnTo>
                    <a:lnTo>
                      <a:pt x="1058" y="3126"/>
                    </a:lnTo>
                    <a:lnTo>
                      <a:pt x="984" y="3098"/>
                    </a:lnTo>
                    <a:lnTo>
                      <a:pt x="912" y="3066"/>
                    </a:lnTo>
                    <a:lnTo>
                      <a:pt x="844" y="3030"/>
                    </a:lnTo>
                    <a:lnTo>
                      <a:pt x="776" y="2990"/>
                    </a:lnTo>
                    <a:lnTo>
                      <a:pt x="710" y="2948"/>
                    </a:lnTo>
                    <a:lnTo>
                      <a:pt x="648" y="2904"/>
                    </a:lnTo>
                    <a:lnTo>
                      <a:pt x="586" y="2856"/>
                    </a:lnTo>
                    <a:lnTo>
                      <a:pt x="528" y="2806"/>
                    </a:lnTo>
                    <a:lnTo>
                      <a:pt x="472" y="2752"/>
                    </a:lnTo>
                    <a:lnTo>
                      <a:pt x="418" y="2696"/>
                    </a:lnTo>
                    <a:lnTo>
                      <a:pt x="368" y="2638"/>
                    </a:lnTo>
                    <a:lnTo>
                      <a:pt x="320" y="2576"/>
                    </a:lnTo>
                    <a:lnTo>
                      <a:pt x="274" y="2514"/>
                    </a:lnTo>
                    <a:lnTo>
                      <a:pt x="232" y="2448"/>
                    </a:lnTo>
                    <a:lnTo>
                      <a:pt x="194" y="2380"/>
                    </a:lnTo>
                    <a:lnTo>
                      <a:pt x="158" y="2312"/>
                    </a:lnTo>
                    <a:lnTo>
                      <a:pt x="126" y="2240"/>
                    </a:lnTo>
                    <a:lnTo>
                      <a:pt x="98" y="2166"/>
                    </a:lnTo>
                    <a:lnTo>
                      <a:pt x="72" y="2092"/>
                    </a:lnTo>
                    <a:lnTo>
                      <a:pt x="50" y="2016"/>
                    </a:lnTo>
                    <a:lnTo>
                      <a:pt x="32" y="1938"/>
                    </a:lnTo>
                    <a:lnTo>
                      <a:pt x="18" y="1858"/>
                    </a:lnTo>
                    <a:lnTo>
                      <a:pt x="8" y="1778"/>
                    </a:lnTo>
                    <a:lnTo>
                      <a:pt x="2" y="1696"/>
                    </a:lnTo>
                    <a:lnTo>
                      <a:pt x="0" y="1612"/>
                    </a:lnTo>
                    <a:lnTo>
                      <a:pt x="0" y="1612"/>
                    </a:lnTo>
                    <a:lnTo>
                      <a:pt x="0" y="1612"/>
                    </a:lnTo>
                    <a:lnTo>
                      <a:pt x="2" y="1530"/>
                    </a:lnTo>
                    <a:lnTo>
                      <a:pt x="8" y="1448"/>
                    </a:lnTo>
                    <a:lnTo>
                      <a:pt x="18" y="1366"/>
                    </a:lnTo>
                    <a:lnTo>
                      <a:pt x="32" y="1288"/>
                    </a:lnTo>
                    <a:lnTo>
                      <a:pt x="50" y="1210"/>
                    </a:lnTo>
                    <a:lnTo>
                      <a:pt x="72" y="1132"/>
                    </a:lnTo>
                    <a:lnTo>
                      <a:pt x="98" y="1058"/>
                    </a:lnTo>
                    <a:lnTo>
                      <a:pt x="126" y="984"/>
                    </a:lnTo>
                    <a:lnTo>
                      <a:pt x="158" y="914"/>
                    </a:lnTo>
                    <a:lnTo>
                      <a:pt x="194" y="844"/>
                    </a:lnTo>
                    <a:lnTo>
                      <a:pt x="232" y="776"/>
                    </a:lnTo>
                    <a:lnTo>
                      <a:pt x="274" y="710"/>
                    </a:lnTo>
                    <a:lnTo>
                      <a:pt x="320" y="648"/>
                    </a:lnTo>
                    <a:lnTo>
                      <a:pt x="368" y="586"/>
                    </a:lnTo>
                    <a:lnTo>
                      <a:pt x="418" y="528"/>
                    </a:lnTo>
                    <a:lnTo>
                      <a:pt x="472" y="472"/>
                    </a:lnTo>
                    <a:lnTo>
                      <a:pt x="528" y="420"/>
                    </a:lnTo>
                    <a:lnTo>
                      <a:pt x="586" y="368"/>
                    </a:lnTo>
                    <a:lnTo>
                      <a:pt x="648" y="320"/>
                    </a:lnTo>
                    <a:lnTo>
                      <a:pt x="710" y="276"/>
                    </a:lnTo>
                    <a:lnTo>
                      <a:pt x="776" y="234"/>
                    </a:lnTo>
                    <a:lnTo>
                      <a:pt x="844" y="194"/>
                    </a:lnTo>
                    <a:lnTo>
                      <a:pt x="912" y="160"/>
                    </a:lnTo>
                    <a:lnTo>
                      <a:pt x="984" y="126"/>
                    </a:lnTo>
                    <a:lnTo>
                      <a:pt x="1058" y="98"/>
                    </a:lnTo>
                    <a:lnTo>
                      <a:pt x="1132" y="72"/>
                    </a:lnTo>
                    <a:lnTo>
                      <a:pt x="1208" y="52"/>
                    </a:lnTo>
                    <a:lnTo>
                      <a:pt x="1286" y="34"/>
                    </a:lnTo>
                    <a:lnTo>
                      <a:pt x="1366" y="18"/>
                    </a:lnTo>
                    <a:lnTo>
                      <a:pt x="1446" y="8"/>
                    </a:lnTo>
                    <a:lnTo>
                      <a:pt x="1528" y="2"/>
                    </a:lnTo>
                    <a:lnTo>
                      <a:pt x="1612" y="0"/>
                    </a:lnTo>
                    <a:lnTo>
                      <a:pt x="1612" y="0"/>
                    </a:lnTo>
                    <a:lnTo>
                      <a:pt x="1612" y="0"/>
                    </a:lnTo>
                    <a:lnTo>
                      <a:pt x="1694" y="2"/>
                    </a:lnTo>
                    <a:lnTo>
                      <a:pt x="1776" y="8"/>
                    </a:lnTo>
                    <a:lnTo>
                      <a:pt x="1858" y="18"/>
                    </a:lnTo>
                    <a:lnTo>
                      <a:pt x="1936" y="34"/>
                    </a:lnTo>
                    <a:lnTo>
                      <a:pt x="2014" y="52"/>
                    </a:lnTo>
                    <a:lnTo>
                      <a:pt x="2090" y="72"/>
                    </a:lnTo>
                    <a:lnTo>
                      <a:pt x="2166" y="98"/>
                    </a:lnTo>
                    <a:lnTo>
                      <a:pt x="2238" y="126"/>
                    </a:lnTo>
                    <a:lnTo>
                      <a:pt x="2310" y="160"/>
                    </a:lnTo>
                    <a:lnTo>
                      <a:pt x="2380" y="194"/>
                    </a:lnTo>
                    <a:lnTo>
                      <a:pt x="2448" y="234"/>
                    </a:lnTo>
                    <a:lnTo>
                      <a:pt x="2512" y="276"/>
                    </a:lnTo>
                    <a:lnTo>
                      <a:pt x="2576" y="320"/>
                    </a:lnTo>
                    <a:lnTo>
                      <a:pt x="2636" y="368"/>
                    </a:lnTo>
                    <a:lnTo>
                      <a:pt x="2696" y="420"/>
                    </a:lnTo>
                    <a:lnTo>
                      <a:pt x="2752" y="472"/>
                    </a:lnTo>
                    <a:lnTo>
                      <a:pt x="2804" y="528"/>
                    </a:lnTo>
                    <a:lnTo>
                      <a:pt x="2856" y="586"/>
                    </a:lnTo>
                    <a:lnTo>
                      <a:pt x="2904" y="648"/>
                    </a:lnTo>
                    <a:lnTo>
                      <a:pt x="2948" y="710"/>
                    </a:lnTo>
                    <a:lnTo>
                      <a:pt x="2990" y="776"/>
                    </a:lnTo>
                    <a:lnTo>
                      <a:pt x="3028" y="844"/>
                    </a:lnTo>
                    <a:lnTo>
                      <a:pt x="3064" y="914"/>
                    </a:lnTo>
                    <a:lnTo>
                      <a:pt x="3096" y="984"/>
                    </a:lnTo>
                    <a:lnTo>
                      <a:pt x="3126" y="1058"/>
                    </a:lnTo>
                    <a:lnTo>
                      <a:pt x="3150" y="1132"/>
                    </a:lnTo>
                    <a:lnTo>
                      <a:pt x="3172" y="1210"/>
                    </a:lnTo>
                    <a:lnTo>
                      <a:pt x="3190" y="1288"/>
                    </a:lnTo>
                    <a:lnTo>
                      <a:pt x="3204" y="1366"/>
                    </a:lnTo>
                    <a:lnTo>
                      <a:pt x="3216" y="1448"/>
                    </a:lnTo>
                    <a:lnTo>
                      <a:pt x="3222" y="1530"/>
                    </a:lnTo>
                    <a:lnTo>
                      <a:pt x="3224" y="1612"/>
                    </a:lnTo>
                    <a:lnTo>
                      <a:pt x="3224" y="1612"/>
                    </a:lnTo>
                    <a:lnTo>
                      <a:pt x="3224" y="1612"/>
                    </a:lnTo>
                    <a:lnTo>
                      <a:pt x="3222" y="1696"/>
                    </a:lnTo>
                    <a:lnTo>
                      <a:pt x="3216" y="1778"/>
                    </a:lnTo>
                    <a:lnTo>
                      <a:pt x="3204" y="1858"/>
                    </a:lnTo>
                    <a:lnTo>
                      <a:pt x="3190" y="1938"/>
                    </a:lnTo>
                    <a:lnTo>
                      <a:pt x="3172" y="2016"/>
                    </a:lnTo>
                    <a:lnTo>
                      <a:pt x="3150" y="2092"/>
                    </a:lnTo>
                    <a:lnTo>
                      <a:pt x="3126" y="2166"/>
                    </a:lnTo>
                    <a:lnTo>
                      <a:pt x="3096" y="2240"/>
                    </a:lnTo>
                    <a:lnTo>
                      <a:pt x="3064" y="2312"/>
                    </a:lnTo>
                    <a:lnTo>
                      <a:pt x="3028" y="2380"/>
                    </a:lnTo>
                    <a:lnTo>
                      <a:pt x="2990" y="2448"/>
                    </a:lnTo>
                    <a:lnTo>
                      <a:pt x="2948" y="2514"/>
                    </a:lnTo>
                    <a:lnTo>
                      <a:pt x="2904" y="2576"/>
                    </a:lnTo>
                    <a:lnTo>
                      <a:pt x="2856" y="2638"/>
                    </a:lnTo>
                    <a:lnTo>
                      <a:pt x="2804" y="2696"/>
                    </a:lnTo>
                    <a:lnTo>
                      <a:pt x="2752" y="2752"/>
                    </a:lnTo>
                    <a:lnTo>
                      <a:pt x="2696" y="2806"/>
                    </a:lnTo>
                    <a:lnTo>
                      <a:pt x="2636" y="2856"/>
                    </a:lnTo>
                    <a:lnTo>
                      <a:pt x="2576" y="2904"/>
                    </a:lnTo>
                    <a:lnTo>
                      <a:pt x="2512" y="2948"/>
                    </a:lnTo>
                    <a:lnTo>
                      <a:pt x="2448" y="2990"/>
                    </a:lnTo>
                    <a:lnTo>
                      <a:pt x="2380" y="3030"/>
                    </a:lnTo>
                    <a:lnTo>
                      <a:pt x="2310" y="3066"/>
                    </a:lnTo>
                    <a:lnTo>
                      <a:pt x="2238" y="3098"/>
                    </a:lnTo>
                    <a:lnTo>
                      <a:pt x="2166" y="3126"/>
                    </a:lnTo>
                    <a:lnTo>
                      <a:pt x="2090" y="3152"/>
                    </a:lnTo>
                    <a:lnTo>
                      <a:pt x="2014" y="3174"/>
                    </a:lnTo>
                    <a:lnTo>
                      <a:pt x="1936" y="3192"/>
                    </a:lnTo>
                    <a:lnTo>
                      <a:pt x="1858" y="3206"/>
                    </a:lnTo>
                    <a:lnTo>
                      <a:pt x="1776" y="3216"/>
                    </a:lnTo>
                    <a:lnTo>
                      <a:pt x="1694" y="3222"/>
                    </a:lnTo>
                    <a:lnTo>
                      <a:pt x="1612" y="3224"/>
                    </a:lnTo>
                    <a:lnTo>
                      <a:pt x="1612" y="3224"/>
                    </a:lnTo>
                    <a:close/>
                    <a:moveTo>
                      <a:pt x="494" y="2730"/>
                    </a:moveTo>
                    <a:lnTo>
                      <a:pt x="494" y="2730"/>
                    </a:lnTo>
                    <a:lnTo>
                      <a:pt x="550" y="2782"/>
                    </a:lnTo>
                    <a:lnTo>
                      <a:pt x="606" y="2832"/>
                    </a:lnTo>
                    <a:lnTo>
                      <a:pt x="666" y="2878"/>
                    </a:lnTo>
                    <a:lnTo>
                      <a:pt x="728" y="2922"/>
                    </a:lnTo>
                    <a:lnTo>
                      <a:pt x="792" y="2964"/>
                    </a:lnTo>
                    <a:lnTo>
                      <a:pt x="858" y="3002"/>
                    </a:lnTo>
                    <a:lnTo>
                      <a:pt x="926" y="3036"/>
                    </a:lnTo>
                    <a:lnTo>
                      <a:pt x="996" y="3068"/>
                    </a:lnTo>
                    <a:lnTo>
                      <a:pt x="1068" y="3096"/>
                    </a:lnTo>
                    <a:lnTo>
                      <a:pt x="1142" y="3122"/>
                    </a:lnTo>
                    <a:lnTo>
                      <a:pt x="1216" y="3142"/>
                    </a:lnTo>
                    <a:lnTo>
                      <a:pt x="1294" y="3160"/>
                    </a:lnTo>
                    <a:lnTo>
                      <a:pt x="1370" y="3174"/>
                    </a:lnTo>
                    <a:lnTo>
                      <a:pt x="1450" y="3184"/>
                    </a:lnTo>
                    <a:lnTo>
                      <a:pt x="1530" y="3190"/>
                    </a:lnTo>
                    <a:lnTo>
                      <a:pt x="1612" y="3192"/>
                    </a:lnTo>
                    <a:lnTo>
                      <a:pt x="1612" y="3192"/>
                    </a:lnTo>
                    <a:lnTo>
                      <a:pt x="1612" y="3192"/>
                    </a:lnTo>
                    <a:lnTo>
                      <a:pt x="1692" y="3190"/>
                    </a:lnTo>
                    <a:lnTo>
                      <a:pt x="1774" y="3184"/>
                    </a:lnTo>
                    <a:lnTo>
                      <a:pt x="1852" y="3174"/>
                    </a:lnTo>
                    <a:lnTo>
                      <a:pt x="1930" y="3160"/>
                    </a:lnTo>
                    <a:lnTo>
                      <a:pt x="2006" y="3142"/>
                    </a:lnTo>
                    <a:lnTo>
                      <a:pt x="2082" y="3122"/>
                    </a:lnTo>
                    <a:lnTo>
                      <a:pt x="2154" y="3096"/>
                    </a:lnTo>
                    <a:lnTo>
                      <a:pt x="2226" y="3068"/>
                    </a:lnTo>
                    <a:lnTo>
                      <a:pt x="2296" y="3036"/>
                    </a:lnTo>
                    <a:lnTo>
                      <a:pt x="2364" y="3002"/>
                    </a:lnTo>
                    <a:lnTo>
                      <a:pt x="2430" y="2964"/>
                    </a:lnTo>
                    <a:lnTo>
                      <a:pt x="2494" y="2922"/>
                    </a:lnTo>
                    <a:lnTo>
                      <a:pt x="2556" y="2878"/>
                    </a:lnTo>
                    <a:lnTo>
                      <a:pt x="2616" y="2832"/>
                    </a:lnTo>
                    <a:lnTo>
                      <a:pt x="2674" y="2782"/>
                    </a:lnTo>
                    <a:lnTo>
                      <a:pt x="2728" y="2730"/>
                    </a:lnTo>
                    <a:lnTo>
                      <a:pt x="2728" y="2730"/>
                    </a:lnTo>
                    <a:lnTo>
                      <a:pt x="2728" y="2730"/>
                    </a:lnTo>
                    <a:lnTo>
                      <a:pt x="2780" y="2674"/>
                    </a:lnTo>
                    <a:lnTo>
                      <a:pt x="2830" y="2618"/>
                    </a:lnTo>
                    <a:lnTo>
                      <a:pt x="2878" y="2558"/>
                    </a:lnTo>
                    <a:lnTo>
                      <a:pt x="2922" y="2496"/>
                    </a:lnTo>
                    <a:lnTo>
                      <a:pt x="2962" y="2432"/>
                    </a:lnTo>
                    <a:lnTo>
                      <a:pt x="3000" y="2366"/>
                    </a:lnTo>
                    <a:lnTo>
                      <a:pt x="3036" y="2298"/>
                    </a:lnTo>
                    <a:lnTo>
                      <a:pt x="3068" y="2228"/>
                    </a:lnTo>
                    <a:lnTo>
                      <a:pt x="3096" y="2156"/>
                    </a:lnTo>
                    <a:lnTo>
                      <a:pt x="3120" y="2082"/>
                    </a:lnTo>
                    <a:lnTo>
                      <a:pt x="3142" y="2008"/>
                    </a:lnTo>
                    <a:lnTo>
                      <a:pt x="3160" y="1930"/>
                    </a:lnTo>
                    <a:lnTo>
                      <a:pt x="3174" y="1852"/>
                    </a:lnTo>
                    <a:lnTo>
                      <a:pt x="3184" y="1774"/>
                    </a:lnTo>
                    <a:lnTo>
                      <a:pt x="3190" y="1694"/>
                    </a:lnTo>
                    <a:lnTo>
                      <a:pt x="3192" y="1612"/>
                    </a:lnTo>
                    <a:lnTo>
                      <a:pt x="3192" y="1612"/>
                    </a:lnTo>
                    <a:lnTo>
                      <a:pt x="3192" y="1612"/>
                    </a:lnTo>
                    <a:lnTo>
                      <a:pt x="3190" y="1530"/>
                    </a:lnTo>
                    <a:lnTo>
                      <a:pt x="3184" y="1450"/>
                    </a:lnTo>
                    <a:lnTo>
                      <a:pt x="3174" y="1372"/>
                    </a:lnTo>
                    <a:lnTo>
                      <a:pt x="3160" y="1294"/>
                    </a:lnTo>
                    <a:lnTo>
                      <a:pt x="3142" y="1218"/>
                    </a:lnTo>
                    <a:lnTo>
                      <a:pt x="3120" y="1142"/>
                    </a:lnTo>
                    <a:lnTo>
                      <a:pt x="3096" y="1070"/>
                    </a:lnTo>
                    <a:lnTo>
                      <a:pt x="3068" y="998"/>
                    </a:lnTo>
                    <a:lnTo>
                      <a:pt x="3036" y="928"/>
                    </a:lnTo>
                    <a:lnTo>
                      <a:pt x="3000" y="860"/>
                    </a:lnTo>
                    <a:lnTo>
                      <a:pt x="2962" y="794"/>
                    </a:lnTo>
                    <a:lnTo>
                      <a:pt x="2922" y="728"/>
                    </a:lnTo>
                    <a:lnTo>
                      <a:pt x="2878" y="666"/>
                    </a:lnTo>
                    <a:lnTo>
                      <a:pt x="2830" y="608"/>
                    </a:lnTo>
                    <a:lnTo>
                      <a:pt x="2780" y="550"/>
                    </a:lnTo>
                    <a:lnTo>
                      <a:pt x="2728" y="496"/>
                    </a:lnTo>
                    <a:lnTo>
                      <a:pt x="2728" y="496"/>
                    </a:lnTo>
                    <a:lnTo>
                      <a:pt x="2728" y="496"/>
                    </a:lnTo>
                    <a:lnTo>
                      <a:pt x="2674" y="442"/>
                    </a:lnTo>
                    <a:lnTo>
                      <a:pt x="2616" y="394"/>
                    </a:lnTo>
                    <a:lnTo>
                      <a:pt x="2556" y="346"/>
                    </a:lnTo>
                    <a:lnTo>
                      <a:pt x="2494" y="302"/>
                    </a:lnTo>
                    <a:lnTo>
                      <a:pt x="2430" y="262"/>
                    </a:lnTo>
                    <a:lnTo>
                      <a:pt x="2364" y="224"/>
                    </a:lnTo>
                    <a:lnTo>
                      <a:pt x="2296" y="188"/>
                    </a:lnTo>
                    <a:lnTo>
                      <a:pt x="2226" y="156"/>
                    </a:lnTo>
                    <a:lnTo>
                      <a:pt x="2154" y="128"/>
                    </a:lnTo>
                    <a:lnTo>
                      <a:pt x="2082" y="104"/>
                    </a:lnTo>
                    <a:lnTo>
                      <a:pt x="2006" y="82"/>
                    </a:lnTo>
                    <a:lnTo>
                      <a:pt x="1930" y="64"/>
                    </a:lnTo>
                    <a:lnTo>
                      <a:pt x="1852" y="50"/>
                    </a:lnTo>
                    <a:lnTo>
                      <a:pt x="1774" y="40"/>
                    </a:lnTo>
                    <a:lnTo>
                      <a:pt x="1692" y="34"/>
                    </a:lnTo>
                    <a:lnTo>
                      <a:pt x="1612" y="32"/>
                    </a:lnTo>
                    <a:lnTo>
                      <a:pt x="1612" y="32"/>
                    </a:lnTo>
                    <a:lnTo>
                      <a:pt x="1612" y="32"/>
                    </a:lnTo>
                    <a:lnTo>
                      <a:pt x="1530" y="34"/>
                    </a:lnTo>
                    <a:lnTo>
                      <a:pt x="1450" y="40"/>
                    </a:lnTo>
                    <a:lnTo>
                      <a:pt x="1370" y="50"/>
                    </a:lnTo>
                    <a:lnTo>
                      <a:pt x="1294" y="64"/>
                    </a:lnTo>
                    <a:lnTo>
                      <a:pt x="1216" y="82"/>
                    </a:lnTo>
                    <a:lnTo>
                      <a:pt x="1142" y="104"/>
                    </a:lnTo>
                    <a:lnTo>
                      <a:pt x="1068" y="128"/>
                    </a:lnTo>
                    <a:lnTo>
                      <a:pt x="996" y="156"/>
                    </a:lnTo>
                    <a:lnTo>
                      <a:pt x="926" y="188"/>
                    </a:lnTo>
                    <a:lnTo>
                      <a:pt x="858" y="224"/>
                    </a:lnTo>
                    <a:lnTo>
                      <a:pt x="792" y="262"/>
                    </a:lnTo>
                    <a:lnTo>
                      <a:pt x="728" y="302"/>
                    </a:lnTo>
                    <a:lnTo>
                      <a:pt x="666" y="346"/>
                    </a:lnTo>
                    <a:lnTo>
                      <a:pt x="606" y="394"/>
                    </a:lnTo>
                    <a:lnTo>
                      <a:pt x="550" y="442"/>
                    </a:lnTo>
                    <a:lnTo>
                      <a:pt x="494" y="496"/>
                    </a:lnTo>
                    <a:lnTo>
                      <a:pt x="494" y="496"/>
                    </a:lnTo>
                    <a:lnTo>
                      <a:pt x="494" y="496"/>
                    </a:lnTo>
                    <a:lnTo>
                      <a:pt x="442" y="550"/>
                    </a:lnTo>
                    <a:lnTo>
                      <a:pt x="392" y="608"/>
                    </a:lnTo>
                    <a:lnTo>
                      <a:pt x="346" y="666"/>
                    </a:lnTo>
                    <a:lnTo>
                      <a:pt x="302" y="728"/>
                    </a:lnTo>
                    <a:lnTo>
                      <a:pt x="260" y="794"/>
                    </a:lnTo>
                    <a:lnTo>
                      <a:pt x="222" y="860"/>
                    </a:lnTo>
                    <a:lnTo>
                      <a:pt x="188" y="928"/>
                    </a:lnTo>
                    <a:lnTo>
                      <a:pt x="156" y="998"/>
                    </a:lnTo>
                    <a:lnTo>
                      <a:pt x="128" y="1070"/>
                    </a:lnTo>
                    <a:lnTo>
                      <a:pt x="102" y="1142"/>
                    </a:lnTo>
                    <a:lnTo>
                      <a:pt x="82" y="1218"/>
                    </a:lnTo>
                    <a:lnTo>
                      <a:pt x="64" y="1294"/>
                    </a:lnTo>
                    <a:lnTo>
                      <a:pt x="50" y="1372"/>
                    </a:lnTo>
                    <a:lnTo>
                      <a:pt x="40" y="1450"/>
                    </a:lnTo>
                    <a:lnTo>
                      <a:pt x="34" y="1530"/>
                    </a:lnTo>
                    <a:lnTo>
                      <a:pt x="32" y="1612"/>
                    </a:lnTo>
                    <a:lnTo>
                      <a:pt x="32" y="1612"/>
                    </a:lnTo>
                    <a:lnTo>
                      <a:pt x="32" y="1612"/>
                    </a:lnTo>
                    <a:lnTo>
                      <a:pt x="34" y="1694"/>
                    </a:lnTo>
                    <a:lnTo>
                      <a:pt x="40" y="1774"/>
                    </a:lnTo>
                    <a:lnTo>
                      <a:pt x="50" y="1852"/>
                    </a:lnTo>
                    <a:lnTo>
                      <a:pt x="64" y="1930"/>
                    </a:lnTo>
                    <a:lnTo>
                      <a:pt x="82" y="2008"/>
                    </a:lnTo>
                    <a:lnTo>
                      <a:pt x="102" y="2082"/>
                    </a:lnTo>
                    <a:lnTo>
                      <a:pt x="128" y="2156"/>
                    </a:lnTo>
                    <a:lnTo>
                      <a:pt x="156" y="2228"/>
                    </a:lnTo>
                    <a:lnTo>
                      <a:pt x="188" y="2298"/>
                    </a:lnTo>
                    <a:lnTo>
                      <a:pt x="222" y="2366"/>
                    </a:lnTo>
                    <a:lnTo>
                      <a:pt x="260" y="2432"/>
                    </a:lnTo>
                    <a:lnTo>
                      <a:pt x="302" y="2496"/>
                    </a:lnTo>
                    <a:lnTo>
                      <a:pt x="346" y="2558"/>
                    </a:lnTo>
                    <a:lnTo>
                      <a:pt x="392" y="2618"/>
                    </a:lnTo>
                    <a:lnTo>
                      <a:pt x="442" y="2674"/>
                    </a:lnTo>
                    <a:lnTo>
                      <a:pt x="494" y="2730"/>
                    </a:lnTo>
                    <a:lnTo>
                      <a:pt x="494" y="273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539AD0"/>
                  </a:gs>
                  <a:gs pos="100000">
                    <a:srgbClr val="539AD0"/>
                  </a:gs>
                  <a:gs pos="0">
                    <a:srgbClr val="2E6DA5"/>
                  </a:gs>
                </a:gsLst>
                <a:lin ang="2700000" scaled="1"/>
                <a:tileRect/>
              </a:gradFill>
              <a:ln w="19050">
                <a:noFill/>
                <a:headEnd type="oval"/>
                <a:tailEnd type="oval"/>
              </a:ln>
              <a:effectLst>
                <a:outerShdw blurRad="381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16" name="Freeform 7"/>
              <p:cNvSpPr>
                <a:spLocks noEditPoints="1"/>
              </p:cNvSpPr>
              <p:nvPr/>
            </p:nvSpPr>
            <p:spPr bwMode="auto">
              <a:xfrm>
                <a:off x="1998850" y="2138409"/>
                <a:ext cx="3876185" cy="3876185"/>
              </a:xfrm>
              <a:custGeom>
                <a:avLst/>
                <a:gdLst/>
                <a:ahLst/>
                <a:cxnLst>
                  <a:cxn ang="0">
                    <a:pos x="1366" y="3204"/>
                  </a:cxn>
                  <a:cxn ang="0">
                    <a:pos x="984" y="3096"/>
                  </a:cxn>
                  <a:cxn ang="0">
                    <a:pos x="646" y="2904"/>
                  </a:cxn>
                  <a:cxn ang="0">
                    <a:pos x="368" y="2636"/>
                  </a:cxn>
                  <a:cxn ang="0">
                    <a:pos x="158" y="2310"/>
                  </a:cxn>
                  <a:cxn ang="0">
                    <a:pos x="32" y="1936"/>
                  </a:cxn>
                  <a:cxn ang="0">
                    <a:pos x="0" y="1612"/>
                  </a:cxn>
                  <a:cxn ang="0">
                    <a:pos x="32" y="1286"/>
                  </a:cxn>
                  <a:cxn ang="0">
                    <a:pos x="158" y="912"/>
                  </a:cxn>
                  <a:cxn ang="0">
                    <a:pos x="368" y="586"/>
                  </a:cxn>
                  <a:cxn ang="0">
                    <a:pos x="646" y="320"/>
                  </a:cxn>
                  <a:cxn ang="0">
                    <a:pos x="984" y="126"/>
                  </a:cxn>
                  <a:cxn ang="0">
                    <a:pos x="1366" y="18"/>
                  </a:cxn>
                  <a:cxn ang="0">
                    <a:pos x="1612" y="0"/>
                  </a:cxn>
                  <a:cxn ang="0">
                    <a:pos x="2014" y="50"/>
                  </a:cxn>
                  <a:cxn ang="0">
                    <a:pos x="2380" y="194"/>
                  </a:cxn>
                  <a:cxn ang="0">
                    <a:pos x="2694" y="418"/>
                  </a:cxn>
                  <a:cxn ang="0">
                    <a:pos x="2948" y="710"/>
                  </a:cxn>
                  <a:cxn ang="0">
                    <a:pos x="3126" y="1058"/>
                  </a:cxn>
                  <a:cxn ang="0">
                    <a:pos x="3214" y="1446"/>
                  </a:cxn>
                  <a:cxn ang="0">
                    <a:pos x="3220" y="1694"/>
                  </a:cxn>
                  <a:cxn ang="0">
                    <a:pos x="3150" y="2090"/>
                  </a:cxn>
                  <a:cxn ang="0">
                    <a:pos x="2990" y="2448"/>
                  </a:cxn>
                  <a:cxn ang="0">
                    <a:pos x="2750" y="2752"/>
                  </a:cxn>
                  <a:cxn ang="0">
                    <a:pos x="2446" y="2990"/>
                  </a:cxn>
                  <a:cxn ang="0">
                    <a:pos x="2090" y="3150"/>
                  </a:cxn>
                  <a:cxn ang="0">
                    <a:pos x="1694" y="3222"/>
                  </a:cxn>
                  <a:cxn ang="0">
                    <a:pos x="548" y="2780"/>
                  </a:cxn>
                  <a:cxn ang="0">
                    <a:pos x="858" y="3000"/>
                  </a:cxn>
                  <a:cxn ang="0">
                    <a:pos x="1216" y="3142"/>
                  </a:cxn>
                  <a:cxn ang="0">
                    <a:pos x="1612" y="3192"/>
                  </a:cxn>
                  <a:cxn ang="0">
                    <a:pos x="1852" y="3174"/>
                  </a:cxn>
                  <a:cxn ang="0">
                    <a:pos x="2226" y="3068"/>
                  </a:cxn>
                  <a:cxn ang="0">
                    <a:pos x="2556" y="2878"/>
                  </a:cxn>
                  <a:cxn ang="0">
                    <a:pos x="2728" y="2728"/>
                  </a:cxn>
                  <a:cxn ang="0">
                    <a:pos x="2962" y="2430"/>
                  </a:cxn>
                  <a:cxn ang="0">
                    <a:pos x="3120" y="2082"/>
                  </a:cxn>
                  <a:cxn ang="0">
                    <a:pos x="3190" y="1692"/>
                  </a:cxn>
                  <a:cxn ang="0">
                    <a:pos x="3182" y="1450"/>
                  </a:cxn>
                  <a:cxn ang="0">
                    <a:pos x="3096" y="1068"/>
                  </a:cxn>
                  <a:cxn ang="0">
                    <a:pos x="2922" y="728"/>
                  </a:cxn>
                  <a:cxn ang="0">
                    <a:pos x="2728" y="494"/>
                  </a:cxn>
                  <a:cxn ang="0">
                    <a:pos x="2494" y="302"/>
                  </a:cxn>
                  <a:cxn ang="0">
                    <a:pos x="2154" y="128"/>
                  </a:cxn>
                  <a:cxn ang="0">
                    <a:pos x="1772" y="40"/>
                  </a:cxn>
                  <a:cxn ang="0">
                    <a:pos x="1530" y="34"/>
                  </a:cxn>
                  <a:cxn ang="0">
                    <a:pos x="1142" y="102"/>
                  </a:cxn>
                  <a:cxn ang="0">
                    <a:pos x="792" y="260"/>
                  </a:cxn>
                  <a:cxn ang="0">
                    <a:pos x="494" y="494"/>
                  </a:cxn>
                  <a:cxn ang="0">
                    <a:pos x="346" y="666"/>
                  </a:cxn>
                  <a:cxn ang="0">
                    <a:pos x="156" y="996"/>
                  </a:cxn>
                  <a:cxn ang="0">
                    <a:pos x="50" y="1370"/>
                  </a:cxn>
                  <a:cxn ang="0">
                    <a:pos x="32" y="1612"/>
                  </a:cxn>
                  <a:cxn ang="0">
                    <a:pos x="80" y="2006"/>
                  </a:cxn>
                  <a:cxn ang="0">
                    <a:pos x="222" y="2364"/>
                  </a:cxn>
                  <a:cxn ang="0">
                    <a:pos x="442" y="2674"/>
                  </a:cxn>
                </a:cxnLst>
                <a:rect l="0" t="0" r="r" b="b"/>
                <a:pathLst>
                  <a:path w="3224" h="3224">
                    <a:moveTo>
                      <a:pt x="1612" y="3224"/>
                    </a:moveTo>
                    <a:lnTo>
                      <a:pt x="1612" y="3224"/>
                    </a:lnTo>
                    <a:lnTo>
                      <a:pt x="1528" y="3222"/>
                    </a:lnTo>
                    <a:lnTo>
                      <a:pt x="1446" y="3216"/>
                    </a:lnTo>
                    <a:lnTo>
                      <a:pt x="1366" y="3204"/>
                    </a:lnTo>
                    <a:lnTo>
                      <a:pt x="1286" y="3190"/>
                    </a:lnTo>
                    <a:lnTo>
                      <a:pt x="1208" y="3172"/>
                    </a:lnTo>
                    <a:lnTo>
                      <a:pt x="1132" y="3150"/>
                    </a:lnTo>
                    <a:lnTo>
                      <a:pt x="1056" y="3126"/>
                    </a:lnTo>
                    <a:lnTo>
                      <a:pt x="984" y="3096"/>
                    </a:lnTo>
                    <a:lnTo>
                      <a:pt x="912" y="3064"/>
                    </a:lnTo>
                    <a:lnTo>
                      <a:pt x="842" y="3028"/>
                    </a:lnTo>
                    <a:lnTo>
                      <a:pt x="776" y="2990"/>
                    </a:lnTo>
                    <a:lnTo>
                      <a:pt x="710" y="2948"/>
                    </a:lnTo>
                    <a:lnTo>
                      <a:pt x="646" y="2904"/>
                    </a:lnTo>
                    <a:lnTo>
                      <a:pt x="586" y="2856"/>
                    </a:lnTo>
                    <a:lnTo>
                      <a:pt x="528" y="2804"/>
                    </a:lnTo>
                    <a:lnTo>
                      <a:pt x="472" y="2752"/>
                    </a:lnTo>
                    <a:lnTo>
                      <a:pt x="418" y="2696"/>
                    </a:lnTo>
                    <a:lnTo>
                      <a:pt x="368" y="2636"/>
                    </a:lnTo>
                    <a:lnTo>
                      <a:pt x="320" y="2576"/>
                    </a:lnTo>
                    <a:lnTo>
                      <a:pt x="274" y="2512"/>
                    </a:lnTo>
                    <a:lnTo>
                      <a:pt x="232" y="2448"/>
                    </a:lnTo>
                    <a:lnTo>
                      <a:pt x="194" y="2380"/>
                    </a:lnTo>
                    <a:lnTo>
                      <a:pt x="158" y="2310"/>
                    </a:lnTo>
                    <a:lnTo>
                      <a:pt x="126" y="2238"/>
                    </a:lnTo>
                    <a:lnTo>
                      <a:pt x="98" y="2166"/>
                    </a:lnTo>
                    <a:lnTo>
                      <a:pt x="72" y="2090"/>
                    </a:lnTo>
                    <a:lnTo>
                      <a:pt x="50" y="2014"/>
                    </a:lnTo>
                    <a:lnTo>
                      <a:pt x="32" y="1936"/>
                    </a:lnTo>
                    <a:lnTo>
                      <a:pt x="18" y="1856"/>
                    </a:lnTo>
                    <a:lnTo>
                      <a:pt x="8" y="1776"/>
                    </a:lnTo>
                    <a:lnTo>
                      <a:pt x="2" y="1694"/>
                    </a:lnTo>
                    <a:lnTo>
                      <a:pt x="0" y="1612"/>
                    </a:lnTo>
                    <a:lnTo>
                      <a:pt x="0" y="1612"/>
                    </a:lnTo>
                    <a:lnTo>
                      <a:pt x="0" y="1612"/>
                    </a:lnTo>
                    <a:lnTo>
                      <a:pt x="2" y="1528"/>
                    </a:lnTo>
                    <a:lnTo>
                      <a:pt x="8" y="1446"/>
                    </a:lnTo>
                    <a:lnTo>
                      <a:pt x="18" y="1366"/>
                    </a:lnTo>
                    <a:lnTo>
                      <a:pt x="32" y="1286"/>
                    </a:lnTo>
                    <a:lnTo>
                      <a:pt x="50" y="1208"/>
                    </a:lnTo>
                    <a:lnTo>
                      <a:pt x="72" y="1132"/>
                    </a:lnTo>
                    <a:lnTo>
                      <a:pt x="98" y="1058"/>
                    </a:lnTo>
                    <a:lnTo>
                      <a:pt x="126" y="984"/>
                    </a:lnTo>
                    <a:lnTo>
                      <a:pt x="158" y="912"/>
                    </a:lnTo>
                    <a:lnTo>
                      <a:pt x="194" y="844"/>
                    </a:lnTo>
                    <a:lnTo>
                      <a:pt x="232" y="776"/>
                    </a:lnTo>
                    <a:lnTo>
                      <a:pt x="274" y="710"/>
                    </a:lnTo>
                    <a:lnTo>
                      <a:pt x="320" y="646"/>
                    </a:lnTo>
                    <a:lnTo>
                      <a:pt x="368" y="586"/>
                    </a:lnTo>
                    <a:lnTo>
                      <a:pt x="418" y="528"/>
                    </a:lnTo>
                    <a:lnTo>
                      <a:pt x="472" y="472"/>
                    </a:lnTo>
                    <a:lnTo>
                      <a:pt x="528" y="418"/>
                    </a:lnTo>
                    <a:lnTo>
                      <a:pt x="586" y="368"/>
                    </a:lnTo>
                    <a:lnTo>
                      <a:pt x="646" y="320"/>
                    </a:lnTo>
                    <a:lnTo>
                      <a:pt x="710" y="274"/>
                    </a:lnTo>
                    <a:lnTo>
                      <a:pt x="776" y="232"/>
                    </a:lnTo>
                    <a:lnTo>
                      <a:pt x="842" y="194"/>
                    </a:lnTo>
                    <a:lnTo>
                      <a:pt x="912" y="158"/>
                    </a:lnTo>
                    <a:lnTo>
                      <a:pt x="984" y="126"/>
                    </a:lnTo>
                    <a:lnTo>
                      <a:pt x="1056" y="98"/>
                    </a:lnTo>
                    <a:lnTo>
                      <a:pt x="1132" y="72"/>
                    </a:lnTo>
                    <a:lnTo>
                      <a:pt x="1208" y="50"/>
                    </a:lnTo>
                    <a:lnTo>
                      <a:pt x="1286" y="32"/>
                    </a:lnTo>
                    <a:lnTo>
                      <a:pt x="1366" y="18"/>
                    </a:lnTo>
                    <a:lnTo>
                      <a:pt x="1446" y="8"/>
                    </a:lnTo>
                    <a:lnTo>
                      <a:pt x="1528" y="2"/>
                    </a:lnTo>
                    <a:lnTo>
                      <a:pt x="1612" y="0"/>
                    </a:lnTo>
                    <a:lnTo>
                      <a:pt x="1612" y="0"/>
                    </a:lnTo>
                    <a:lnTo>
                      <a:pt x="1612" y="0"/>
                    </a:lnTo>
                    <a:lnTo>
                      <a:pt x="1694" y="2"/>
                    </a:lnTo>
                    <a:lnTo>
                      <a:pt x="1776" y="8"/>
                    </a:lnTo>
                    <a:lnTo>
                      <a:pt x="1856" y="18"/>
                    </a:lnTo>
                    <a:lnTo>
                      <a:pt x="1936" y="32"/>
                    </a:lnTo>
                    <a:lnTo>
                      <a:pt x="2014" y="50"/>
                    </a:lnTo>
                    <a:lnTo>
                      <a:pt x="2090" y="72"/>
                    </a:lnTo>
                    <a:lnTo>
                      <a:pt x="2166" y="98"/>
                    </a:lnTo>
                    <a:lnTo>
                      <a:pt x="2238" y="126"/>
                    </a:lnTo>
                    <a:lnTo>
                      <a:pt x="2310" y="158"/>
                    </a:lnTo>
                    <a:lnTo>
                      <a:pt x="2380" y="194"/>
                    </a:lnTo>
                    <a:lnTo>
                      <a:pt x="2446" y="232"/>
                    </a:lnTo>
                    <a:lnTo>
                      <a:pt x="2512" y="274"/>
                    </a:lnTo>
                    <a:lnTo>
                      <a:pt x="2576" y="320"/>
                    </a:lnTo>
                    <a:lnTo>
                      <a:pt x="2636" y="368"/>
                    </a:lnTo>
                    <a:lnTo>
                      <a:pt x="2694" y="418"/>
                    </a:lnTo>
                    <a:lnTo>
                      <a:pt x="2750" y="472"/>
                    </a:lnTo>
                    <a:lnTo>
                      <a:pt x="2804" y="528"/>
                    </a:lnTo>
                    <a:lnTo>
                      <a:pt x="2854" y="586"/>
                    </a:lnTo>
                    <a:lnTo>
                      <a:pt x="2902" y="646"/>
                    </a:lnTo>
                    <a:lnTo>
                      <a:pt x="2948" y="710"/>
                    </a:lnTo>
                    <a:lnTo>
                      <a:pt x="2990" y="776"/>
                    </a:lnTo>
                    <a:lnTo>
                      <a:pt x="3028" y="844"/>
                    </a:lnTo>
                    <a:lnTo>
                      <a:pt x="3064" y="912"/>
                    </a:lnTo>
                    <a:lnTo>
                      <a:pt x="3096" y="984"/>
                    </a:lnTo>
                    <a:lnTo>
                      <a:pt x="3126" y="1058"/>
                    </a:lnTo>
                    <a:lnTo>
                      <a:pt x="3150" y="1132"/>
                    </a:lnTo>
                    <a:lnTo>
                      <a:pt x="3172" y="1208"/>
                    </a:lnTo>
                    <a:lnTo>
                      <a:pt x="3190" y="1286"/>
                    </a:lnTo>
                    <a:lnTo>
                      <a:pt x="3204" y="1366"/>
                    </a:lnTo>
                    <a:lnTo>
                      <a:pt x="3214" y="1446"/>
                    </a:lnTo>
                    <a:lnTo>
                      <a:pt x="3220" y="1528"/>
                    </a:lnTo>
                    <a:lnTo>
                      <a:pt x="3224" y="1612"/>
                    </a:lnTo>
                    <a:lnTo>
                      <a:pt x="3224" y="1612"/>
                    </a:lnTo>
                    <a:lnTo>
                      <a:pt x="3224" y="1612"/>
                    </a:lnTo>
                    <a:lnTo>
                      <a:pt x="3220" y="1694"/>
                    </a:lnTo>
                    <a:lnTo>
                      <a:pt x="3214" y="1776"/>
                    </a:lnTo>
                    <a:lnTo>
                      <a:pt x="3204" y="1856"/>
                    </a:lnTo>
                    <a:lnTo>
                      <a:pt x="3190" y="1936"/>
                    </a:lnTo>
                    <a:lnTo>
                      <a:pt x="3172" y="2014"/>
                    </a:lnTo>
                    <a:lnTo>
                      <a:pt x="3150" y="2090"/>
                    </a:lnTo>
                    <a:lnTo>
                      <a:pt x="3126" y="2166"/>
                    </a:lnTo>
                    <a:lnTo>
                      <a:pt x="3096" y="2238"/>
                    </a:lnTo>
                    <a:lnTo>
                      <a:pt x="3064" y="2310"/>
                    </a:lnTo>
                    <a:lnTo>
                      <a:pt x="3028" y="2380"/>
                    </a:lnTo>
                    <a:lnTo>
                      <a:pt x="2990" y="2448"/>
                    </a:lnTo>
                    <a:lnTo>
                      <a:pt x="2948" y="2512"/>
                    </a:lnTo>
                    <a:lnTo>
                      <a:pt x="2902" y="2576"/>
                    </a:lnTo>
                    <a:lnTo>
                      <a:pt x="2854" y="2636"/>
                    </a:lnTo>
                    <a:lnTo>
                      <a:pt x="2804" y="2696"/>
                    </a:lnTo>
                    <a:lnTo>
                      <a:pt x="2750" y="2752"/>
                    </a:lnTo>
                    <a:lnTo>
                      <a:pt x="2694" y="2804"/>
                    </a:lnTo>
                    <a:lnTo>
                      <a:pt x="2636" y="2856"/>
                    </a:lnTo>
                    <a:lnTo>
                      <a:pt x="2576" y="2904"/>
                    </a:lnTo>
                    <a:lnTo>
                      <a:pt x="2512" y="2948"/>
                    </a:lnTo>
                    <a:lnTo>
                      <a:pt x="2446" y="2990"/>
                    </a:lnTo>
                    <a:lnTo>
                      <a:pt x="2380" y="3028"/>
                    </a:lnTo>
                    <a:lnTo>
                      <a:pt x="2310" y="3064"/>
                    </a:lnTo>
                    <a:lnTo>
                      <a:pt x="2238" y="3096"/>
                    </a:lnTo>
                    <a:lnTo>
                      <a:pt x="2166" y="3126"/>
                    </a:lnTo>
                    <a:lnTo>
                      <a:pt x="2090" y="3150"/>
                    </a:lnTo>
                    <a:lnTo>
                      <a:pt x="2014" y="3172"/>
                    </a:lnTo>
                    <a:lnTo>
                      <a:pt x="1936" y="3190"/>
                    </a:lnTo>
                    <a:lnTo>
                      <a:pt x="1856" y="3204"/>
                    </a:lnTo>
                    <a:lnTo>
                      <a:pt x="1776" y="3216"/>
                    </a:lnTo>
                    <a:lnTo>
                      <a:pt x="1694" y="3222"/>
                    </a:lnTo>
                    <a:lnTo>
                      <a:pt x="1612" y="3224"/>
                    </a:lnTo>
                    <a:lnTo>
                      <a:pt x="1612" y="3224"/>
                    </a:lnTo>
                    <a:close/>
                    <a:moveTo>
                      <a:pt x="494" y="2728"/>
                    </a:moveTo>
                    <a:lnTo>
                      <a:pt x="494" y="2728"/>
                    </a:lnTo>
                    <a:lnTo>
                      <a:pt x="548" y="2780"/>
                    </a:lnTo>
                    <a:lnTo>
                      <a:pt x="606" y="2830"/>
                    </a:lnTo>
                    <a:lnTo>
                      <a:pt x="666" y="2878"/>
                    </a:lnTo>
                    <a:lnTo>
                      <a:pt x="728" y="2922"/>
                    </a:lnTo>
                    <a:lnTo>
                      <a:pt x="792" y="2962"/>
                    </a:lnTo>
                    <a:lnTo>
                      <a:pt x="858" y="3000"/>
                    </a:lnTo>
                    <a:lnTo>
                      <a:pt x="926" y="3036"/>
                    </a:lnTo>
                    <a:lnTo>
                      <a:pt x="996" y="3068"/>
                    </a:lnTo>
                    <a:lnTo>
                      <a:pt x="1068" y="3096"/>
                    </a:lnTo>
                    <a:lnTo>
                      <a:pt x="1142" y="3120"/>
                    </a:lnTo>
                    <a:lnTo>
                      <a:pt x="1216" y="3142"/>
                    </a:lnTo>
                    <a:lnTo>
                      <a:pt x="1292" y="3160"/>
                    </a:lnTo>
                    <a:lnTo>
                      <a:pt x="1370" y="3174"/>
                    </a:lnTo>
                    <a:lnTo>
                      <a:pt x="1450" y="3184"/>
                    </a:lnTo>
                    <a:lnTo>
                      <a:pt x="1530" y="3190"/>
                    </a:lnTo>
                    <a:lnTo>
                      <a:pt x="1612" y="3192"/>
                    </a:lnTo>
                    <a:lnTo>
                      <a:pt x="1612" y="3192"/>
                    </a:lnTo>
                    <a:lnTo>
                      <a:pt x="1612" y="3192"/>
                    </a:lnTo>
                    <a:lnTo>
                      <a:pt x="1692" y="3190"/>
                    </a:lnTo>
                    <a:lnTo>
                      <a:pt x="1772" y="3184"/>
                    </a:lnTo>
                    <a:lnTo>
                      <a:pt x="1852" y="3174"/>
                    </a:lnTo>
                    <a:lnTo>
                      <a:pt x="1930" y="3160"/>
                    </a:lnTo>
                    <a:lnTo>
                      <a:pt x="2006" y="3142"/>
                    </a:lnTo>
                    <a:lnTo>
                      <a:pt x="2080" y="3120"/>
                    </a:lnTo>
                    <a:lnTo>
                      <a:pt x="2154" y="3096"/>
                    </a:lnTo>
                    <a:lnTo>
                      <a:pt x="2226" y="3068"/>
                    </a:lnTo>
                    <a:lnTo>
                      <a:pt x="2296" y="3036"/>
                    </a:lnTo>
                    <a:lnTo>
                      <a:pt x="2364" y="3000"/>
                    </a:lnTo>
                    <a:lnTo>
                      <a:pt x="2430" y="2962"/>
                    </a:lnTo>
                    <a:lnTo>
                      <a:pt x="2494" y="2922"/>
                    </a:lnTo>
                    <a:lnTo>
                      <a:pt x="2556" y="2878"/>
                    </a:lnTo>
                    <a:lnTo>
                      <a:pt x="2616" y="2830"/>
                    </a:lnTo>
                    <a:lnTo>
                      <a:pt x="2674" y="2780"/>
                    </a:lnTo>
                    <a:lnTo>
                      <a:pt x="2728" y="2728"/>
                    </a:lnTo>
                    <a:lnTo>
                      <a:pt x="2728" y="2728"/>
                    </a:lnTo>
                    <a:lnTo>
                      <a:pt x="2728" y="2728"/>
                    </a:lnTo>
                    <a:lnTo>
                      <a:pt x="2780" y="2674"/>
                    </a:lnTo>
                    <a:lnTo>
                      <a:pt x="2830" y="2616"/>
                    </a:lnTo>
                    <a:lnTo>
                      <a:pt x="2878" y="2556"/>
                    </a:lnTo>
                    <a:lnTo>
                      <a:pt x="2922" y="2494"/>
                    </a:lnTo>
                    <a:lnTo>
                      <a:pt x="2962" y="2430"/>
                    </a:lnTo>
                    <a:lnTo>
                      <a:pt x="3000" y="2364"/>
                    </a:lnTo>
                    <a:lnTo>
                      <a:pt x="3036" y="2296"/>
                    </a:lnTo>
                    <a:lnTo>
                      <a:pt x="3066" y="2226"/>
                    </a:lnTo>
                    <a:lnTo>
                      <a:pt x="3096" y="2154"/>
                    </a:lnTo>
                    <a:lnTo>
                      <a:pt x="3120" y="2082"/>
                    </a:lnTo>
                    <a:lnTo>
                      <a:pt x="3142" y="2006"/>
                    </a:lnTo>
                    <a:lnTo>
                      <a:pt x="3158" y="1930"/>
                    </a:lnTo>
                    <a:lnTo>
                      <a:pt x="3172" y="1852"/>
                    </a:lnTo>
                    <a:lnTo>
                      <a:pt x="3182" y="1772"/>
                    </a:lnTo>
                    <a:lnTo>
                      <a:pt x="3190" y="1692"/>
                    </a:lnTo>
                    <a:lnTo>
                      <a:pt x="3192" y="1612"/>
                    </a:lnTo>
                    <a:lnTo>
                      <a:pt x="3192" y="1612"/>
                    </a:lnTo>
                    <a:lnTo>
                      <a:pt x="3192" y="1612"/>
                    </a:lnTo>
                    <a:lnTo>
                      <a:pt x="3190" y="1530"/>
                    </a:lnTo>
                    <a:lnTo>
                      <a:pt x="3182" y="1450"/>
                    </a:lnTo>
                    <a:lnTo>
                      <a:pt x="3172" y="1370"/>
                    </a:lnTo>
                    <a:lnTo>
                      <a:pt x="3158" y="1294"/>
                    </a:lnTo>
                    <a:lnTo>
                      <a:pt x="3142" y="1216"/>
                    </a:lnTo>
                    <a:lnTo>
                      <a:pt x="3120" y="1142"/>
                    </a:lnTo>
                    <a:lnTo>
                      <a:pt x="3096" y="1068"/>
                    </a:lnTo>
                    <a:lnTo>
                      <a:pt x="3066" y="996"/>
                    </a:lnTo>
                    <a:lnTo>
                      <a:pt x="3036" y="926"/>
                    </a:lnTo>
                    <a:lnTo>
                      <a:pt x="3000" y="858"/>
                    </a:lnTo>
                    <a:lnTo>
                      <a:pt x="2962" y="792"/>
                    </a:lnTo>
                    <a:lnTo>
                      <a:pt x="2922" y="728"/>
                    </a:lnTo>
                    <a:lnTo>
                      <a:pt x="2878" y="666"/>
                    </a:lnTo>
                    <a:lnTo>
                      <a:pt x="2830" y="606"/>
                    </a:lnTo>
                    <a:lnTo>
                      <a:pt x="2780" y="550"/>
                    </a:lnTo>
                    <a:lnTo>
                      <a:pt x="2728" y="494"/>
                    </a:lnTo>
                    <a:lnTo>
                      <a:pt x="2728" y="494"/>
                    </a:lnTo>
                    <a:lnTo>
                      <a:pt x="2728" y="494"/>
                    </a:lnTo>
                    <a:lnTo>
                      <a:pt x="2674" y="442"/>
                    </a:lnTo>
                    <a:lnTo>
                      <a:pt x="2616" y="392"/>
                    </a:lnTo>
                    <a:lnTo>
                      <a:pt x="2556" y="346"/>
                    </a:lnTo>
                    <a:lnTo>
                      <a:pt x="2494" y="302"/>
                    </a:lnTo>
                    <a:lnTo>
                      <a:pt x="2430" y="260"/>
                    </a:lnTo>
                    <a:lnTo>
                      <a:pt x="2364" y="222"/>
                    </a:lnTo>
                    <a:lnTo>
                      <a:pt x="2296" y="188"/>
                    </a:lnTo>
                    <a:lnTo>
                      <a:pt x="2226" y="156"/>
                    </a:lnTo>
                    <a:lnTo>
                      <a:pt x="2154" y="128"/>
                    </a:lnTo>
                    <a:lnTo>
                      <a:pt x="2080" y="102"/>
                    </a:lnTo>
                    <a:lnTo>
                      <a:pt x="2006" y="82"/>
                    </a:lnTo>
                    <a:lnTo>
                      <a:pt x="1930" y="64"/>
                    </a:lnTo>
                    <a:lnTo>
                      <a:pt x="1852" y="50"/>
                    </a:lnTo>
                    <a:lnTo>
                      <a:pt x="1772" y="40"/>
                    </a:lnTo>
                    <a:lnTo>
                      <a:pt x="1692" y="34"/>
                    </a:lnTo>
                    <a:lnTo>
                      <a:pt x="1612" y="32"/>
                    </a:lnTo>
                    <a:lnTo>
                      <a:pt x="1612" y="32"/>
                    </a:lnTo>
                    <a:lnTo>
                      <a:pt x="1612" y="32"/>
                    </a:lnTo>
                    <a:lnTo>
                      <a:pt x="1530" y="34"/>
                    </a:lnTo>
                    <a:lnTo>
                      <a:pt x="1450" y="40"/>
                    </a:lnTo>
                    <a:lnTo>
                      <a:pt x="1370" y="50"/>
                    </a:lnTo>
                    <a:lnTo>
                      <a:pt x="1292" y="64"/>
                    </a:lnTo>
                    <a:lnTo>
                      <a:pt x="1216" y="82"/>
                    </a:lnTo>
                    <a:lnTo>
                      <a:pt x="1142" y="102"/>
                    </a:lnTo>
                    <a:lnTo>
                      <a:pt x="1068" y="128"/>
                    </a:lnTo>
                    <a:lnTo>
                      <a:pt x="996" y="156"/>
                    </a:lnTo>
                    <a:lnTo>
                      <a:pt x="926" y="188"/>
                    </a:lnTo>
                    <a:lnTo>
                      <a:pt x="858" y="222"/>
                    </a:lnTo>
                    <a:lnTo>
                      <a:pt x="792" y="260"/>
                    </a:lnTo>
                    <a:lnTo>
                      <a:pt x="728" y="302"/>
                    </a:lnTo>
                    <a:lnTo>
                      <a:pt x="666" y="346"/>
                    </a:lnTo>
                    <a:lnTo>
                      <a:pt x="606" y="392"/>
                    </a:lnTo>
                    <a:lnTo>
                      <a:pt x="548" y="442"/>
                    </a:lnTo>
                    <a:lnTo>
                      <a:pt x="494" y="494"/>
                    </a:lnTo>
                    <a:lnTo>
                      <a:pt x="494" y="494"/>
                    </a:lnTo>
                    <a:lnTo>
                      <a:pt x="494" y="494"/>
                    </a:lnTo>
                    <a:lnTo>
                      <a:pt x="442" y="550"/>
                    </a:lnTo>
                    <a:lnTo>
                      <a:pt x="392" y="606"/>
                    </a:lnTo>
                    <a:lnTo>
                      <a:pt x="346" y="666"/>
                    </a:lnTo>
                    <a:lnTo>
                      <a:pt x="302" y="728"/>
                    </a:lnTo>
                    <a:lnTo>
                      <a:pt x="260" y="792"/>
                    </a:lnTo>
                    <a:lnTo>
                      <a:pt x="222" y="858"/>
                    </a:lnTo>
                    <a:lnTo>
                      <a:pt x="188" y="926"/>
                    </a:lnTo>
                    <a:lnTo>
                      <a:pt x="156" y="996"/>
                    </a:lnTo>
                    <a:lnTo>
                      <a:pt x="128" y="1068"/>
                    </a:lnTo>
                    <a:lnTo>
                      <a:pt x="102" y="1142"/>
                    </a:lnTo>
                    <a:lnTo>
                      <a:pt x="80" y="1216"/>
                    </a:lnTo>
                    <a:lnTo>
                      <a:pt x="64" y="1294"/>
                    </a:lnTo>
                    <a:lnTo>
                      <a:pt x="50" y="1370"/>
                    </a:lnTo>
                    <a:lnTo>
                      <a:pt x="40" y="1450"/>
                    </a:lnTo>
                    <a:lnTo>
                      <a:pt x="34" y="1530"/>
                    </a:lnTo>
                    <a:lnTo>
                      <a:pt x="32" y="1612"/>
                    </a:lnTo>
                    <a:lnTo>
                      <a:pt x="32" y="1612"/>
                    </a:lnTo>
                    <a:lnTo>
                      <a:pt x="32" y="1612"/>
                    </a:lnTo>
                    <a:lnTo>
                      <a:pt x="34" y="1692"/>
                    </a:lnTo>
                    <a:lnTo>
                      <a:pt x="40" y="1772"/>
                    </a:lnTo>
                    <a:lnTo>
                      <a:pt x="50" y="1852"/>
                    </a:lnTo>
                    <a:lnTo>
                      <a:pt x="64" y="1930"/>
                    </a:lnTo>
                    <a:lnTo>
                      <a:pt x="80" y="2006"/>
                    </a:lnTo>
                    <a:lnTo>
                      <a:pt x="102" y="2082"/>
                    </a:lnTo>
                    <a:lnTo>
                      <a:pt x="128" y="2154"/>
                    </a:lnTo>
                    <a:lnTo>
                      <a:pt x="156" y="2226"/>
                    </a:lnTo>
                    <a:lnTo>
                      <a:pt x="188" y="2296"/>
                    </a:lnTo>
                    <a:lnTo>
                      <a:pt x="222" y="2364"/>
                    </a:lnTo>
                    <a:lnTo>
                      <a:pt x="260" y="2430"/>
                    </a:lnTo>
                    <a:lnTo>
                      <a:pt x="302" y="2494"/>
                    </a:lnTo>
                    <a:lnTo>
                      <a:pt x="346" y="2556"/>
                    </a:lnTo>
                    <a:lnTo>
                      <a:pt x="392" y="2616"/>
                    </a:lnTo>
                    <a:lnTo>
                      <a:pt x="442" y="2674"/>
                    </a:lnTo>
                    <a:lnTo>
                      <a:pt x="494" y="2728"/>
                    </a:lnTo>
                    <a:lnTo>
                      <a:pt x="494" y="272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8FDFE8"/>
                  </a:gs>
                  <a:gs pos="50000">
                    <a:srgbClr val="74CBD5"/>
                  </a:gs>
                  <a:gs pos="0">
                    <a:srgbClr val="328998"/>
                  </a:gs>
                </a:gsLst>
                <a:lin ang="2700000" scaled="1"/>
                <a:tileRect/>
              </a:gradFill>
              <a:ln w="19050">
                <a:noFill/>
                <a:headEnd type="oval"/>
                <a:tailEnd type="oval"/>
              </a:ln>
              <a:effectLst>
                <a:outerShdw blurRad="381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17" name="Freeform 8"/>
              <p:cNvSpPr>
                <a:spLocks noEditPoints="1"/>
              </p:cNvSpPr>
              <p:nvPr/>
            </p:nvSpPr>
            <p:spPr bwMode="auto">
              <a:xfrm>
                <a:off x="2083010" y="2407722"/>
                <a:ext cx="3873780" cy="3876185"/>
              </a:xfrm>
              <a:custGeom>
                <a:avLst/>
                <a:gdLst/>
                <a:ahLst/>
                <a:cxnLst>
                  <a:cxn ang="0">
                    <a:pos x="1366" y="3206"/>
                  </a:cxn>
                  <a:cxn ang="0">
                    <a:pos x="984" y="3098"/>
                  </a:cxn>
                  <a:cxn ang="0">
                    <a:pos x="646" y="2904"/>
                  </a:cxn>
                  <a:cxn ang="0">
                    <a:pos x="368" y="2638"/>
                  </a:cxn>
                  <a:cxn ang="0">
                    <a:pos x="158" y="2310"/>
                  </a:cxn>
                  <a:cxn ang="0">
                    <a:pos x="32" y="1936"/>
                  </a:cxn>
                  <a:cxn ang="0">
                    <a:pos x="0" y="1612"/>
                  </a:cxn>
                  <a:cxn ang="0">
                    <a:pos x="32" y="1286"/>
                  </a:cxn>
                  <a:cxn ang="0">
                    <a:pos x="158" y="914"/>
                  </a:cxn>
                  <a:cxn ang="0">
                    <a:pos x="368" y="586"/>
                  </a:cxn>
                  <a:cxn ang="0">
                    <a:pos x="646" y="320"/>
                  </a:cxn>
                  <a:cxn ang="0">
                    <a:pos x="984" y="126"/>
                  </a:cxn>
                  <a:cxn ang="0">
                    <a:pos x="1366" y="18"/>
                  </a:cxn>
                  <a:cxn ang="0">
                    <a:pos x="1612" y="0"/>
                  </a:cxn>
                  <a:cxn ang="0">
                    <a:pos x="2014" y="50"/>
                  </a:cxn>
                  <a:cxn ang="0">
                    <a:pos x="2380" y="194"/>
                  </a:cxn>
                  <a:cxn ang="0">
                    <a:pos x="2694" y="418"/>
                  </a:cxn>
                  <a:cxn ang="0">
                    <a:pos x="2948" y="710"/>
                  </a:cxn>
                  <a:cxn ang="0">
                    <a:pos x="3126" y="1058"/>
                  </a:cxn>
                  <a:cxn ang="0">
                    <a:pos x="3214" y="1448"/>
                  </a:cxn>
                  <a:cxn ang="0">
                    <a:pos x="3220" y="1694"/>
                  </a:cxn>
                  <a:cxn ang="0">
                    <a:pos x="3150" y="2092"/>
                  </a:cxn>
                  <a:cxn ang="0">
                    <a:pos x="2990" y="2448"/>
                  </a:cxn>
                  <a:cxn ang="0">
                    <a:pos x="2750" y="2752"/>
                  </a:cxn>
                  <a:cxn ang="0">
                    <a:pos x="2446" y="2990"/>
                  </a:cxn>
                  <a:cxn ang="0">
                    <a:pos x="2090" y="3152"/>
                  </a:cxn>
                  <a:cxn ang="0">
                    <a:pos x="1694" y="3222"/>
                  </a:cxn>
                  <a:cxn ang="0">
                    <a:pos x="548" y="2782"/>
                  </a:cxn>
                  <a:cxn ang="0">
                    <a:pos x="858" y="3002"/>
                  </a:cxn>
                  <a:cxn ang="0">
                    <a:pos x="1216" y="3142"/>
                  </a:cxn>
                  <a:cxn ang="0">
                    <a:pos x="1612" y="3192"/>
                  </a:cxn>
                  <a:cxn ang="0">
                    <a:pos x="1852" y="3174"/>
                  </a:cxn>
                  <a:cxn ang="0">
                    <a:pos x="2226" y="3068"/>
                  </a:cxn>
                  <a:cxn ang="0">
                    <a:pos x="2556" y="2878"/>
                  </a:cxn>
                  <a:cxn ang="0">
                    <a:pos x="2728" y="2730"/>
                  </a:cxn>
                  <a:cxn ang="0">
                    <a:pos x="2962" y="2432"/>
                  </a:cxn>
                  <a:cxn ang="0">
                    <a:pos x="3120" y="2082"/>
                  </a:cxn>
                  <a:cxn ang="0">
                    <a:pos x="3188" y="1694"/>
                  </a:cxn>
                  <a:cxn ang="0">
                    <a:pos x="3182" y="1450"/>
                  </a:cxn>
                  <a:cxn ang="0">
                    <a:pos x="3096" y="1068"/>
                  </a:cxn>
                  <a:cxn ang="0">
                    <a:pos x="2922" y="728"/>
                  </a:cxn>
                  <a:cxn ang="0">
                    <a:pos x="2728" y="494"/>
                  </a:cxn>
                  <a:cxn ang="0">
                    <a:pos x="2494" y="302"/>
                  </a:cxn>
                  <a:cxn ang="0">
                    <a:pos x="2154" y="128"/>
                  </a:cxn>
                  <a:cxn ang="0">
                    <a:pos x="1772" y="40"/>
                  </a:cxn>
                  <a:cxn ang="0">
                    <a:pos x="1530" y="34"/>
                  </a:cxn>
                  <a:cxn ang="0">
                    <a:pos x="1142" y="102"/>
                  </a:cxn>
                  <a:cxn ang="0">
                    <a:pos x="792" y="260"/>
                  </a:cxn>
                  <a:cxn ang="0">
                    <a:pos x="494" y="494"/>
                  </a:cxn>
                  <a:cxn ang="0">
                    <a:pos x="344" y="666"/>
                  </a:cxn>
                  <a:cxn ang="0">
                    <a:pos x="156" y="996"/>
                  </a:cxn>
                  <a:cxn ang="0">
                    <a:pos x="50" y="1372"/>
                  </a:cxn>
                  <a:cxn ang="0">
                    <a:pos x="32" y="1612"/>
                  </a:cxn>
                  <a:cxn ang="0">
                    <a:pos x="80" y="2006"/>
                  </a:cxn>
                  <a:cxn ang="0">
                    <a:pos x="222" y="2364"/>
                  </a:cxn>
                  <a:cxn ang="0">
                    <a:pos x="442" y="2674"/>
                  </a:cxn>
                </a:cxnLst>
                <a:rect l="0" t="0" r="r" b="b"/>
                <a:pathLst>
                  <a:path w="3222" h="3224">
                    <a:moveTo>
                      <a:pt x="1612" y="3224"/>
                    </a:moveTo>
                    <a:lnTo>
                      <a:pt x="1612" y="3224"/>
                    </a:lnTo>
                    <a:lnTo>
                      <a:pt x="1528" y="3222"/>
                    </a:lnTo>
                    <a:lnTo>
                      <a:pt x="1446" y="3216"/>
                    </a:lnTo>
                    <a:lnTo>
                      <a:pt x="1366" y="3206"/>
                    </a:lnTo>
                    <a:lnTo>
                      <a:pt x="1286" y="3192"/>
                    </a:lnTo>
                    <a:lnTo>
                      <a:pt x="1208" y="3174"/>
                    </a:lnTo>
                    <a:lnTo>
                      <a:pt x="1132" y="3152"/>
                    </a:lnTo>
                    <a:lnTo>
                      <a:pt x="1056" y="3126"/>
                    </a:lnTo>
                    <a:lnTo>
                      <a:pt x="984" y="3098"/>
                    </a:lnTo>
                    <a:lnTo>
                      <a:pt x="912" y="3064"/>
                    </a:lnTo>
                    <a:lnTo>
                      <a:pt x="842" y="3030"/>
                    </a:lnTo>
                    <a:lnTo>
                      <a:pt x="776" y="2990"/>
                    </a:lnTo>
                    <a:lnTo>
                      <a:pt x="710" y="2948"/>
                    </a:lnTo>
                    <a:lnTo>
                      <a:pt x="646" y="2904"/>
                    </a:lnTo>
                    <a:lnTo>
                      <a:pt x="586" y="2856"/>
                    </a:lnTo>
                    <a:lnTo>
                      <a:pt x="528" y="2806"/>
                    </a:lnTo>
                    <a:lnTo>
                      <a:pt x="472" y="2752"/>
                    </a:lnTo>
                    <a:lnTo>
                      <a:pt x="418" y="2696"/>
                    </a:lnTo>
                    <a:lnTo>
                      <a:pt x="368" y="2638"/>
                    </a:lnTo>
                    <a:lnTo>
                      <a:pt x="320" y="2576"/>
                    </a:lnTo>
                    <a:lnTo>
                      <a:pt x="274" y="2514"/>
                    </a:lnTo>
                    <a:lnTo>
                      <a:pt x="232" y="2448"/>
                    </a:lnTo>
                    <a:lnTo>
                      <a:pt x="194" y="2380"/>
                    </a:lnTo>
                    <a:lnTo>
                      <a:pt x="158" y="2310"/>
                    </a:lnTo>
                    <a:lnTo>
                      <a:pt x="126" y="2240"/>
                    </a:lnTo>
                    <a:lnTo>
                      <a:pt x="96" y="2166"/>
                    </a:lnTo>
                    <a:lnTo>
                      <a:pt x="72" y="2092"/>
                    </a:lnTo>
                    <a:lnTo>
                      <a:pt x="50" y="2014"/>
                    </a:lnTo>
                    <a:lnTo>
                      <a:pt x="32" y="1936"/>
                    </a:lnTo>
                    <a:lnTo>
                      <a:pt x="18" y="1858"/>
                    </a:lnTo>
                    <a:lnTo>
                      <a:pt x="8" y="1776"/>
                    </a:lnTo>
                    <a:lnTo>
                      <a:pt x="2" y="1694"/>
                    </a:lnTo>
                    <a:lnTo>
                      <a:pt x="0" y="1612"/>
                    </a:lnTo>
                    <a:lnTo>
                      <a:pt x="0" y="1612"/>
                    </a:lnTo>
                    <a:lnTo>
                      <a:pt x="0" y="1612"/>
                    </a:lnTo>
                    <a:lnTo>
                      <a:pt x="2" y="1528"/>
                    </a:lnTo>
                    <a:lnTo>
                      <a:pt x="8" y="1448"/>
                    </a:lnTo>
                    <a:lnTo>
                      <a:pt x="18" y="1366"/>
                    </a:lnTo>
                    <a:lnTo>
                      <a:pt x="32" y="1286"/>
                    </a:lnTo>
                    <a:lnTo>
                      <a:pt x="50" y="1208"/>
                    </a:lnTo>
                    <a:lnTo>
                      <a:pt x="72" y="1132"/>
                    </a:lnTo>
                    <a:lnTo>
                      <a:pt x="96" y="1058"/>
                    </a:lnTo>
                    <a:lnTo>
                      <a:pt x="126" y="984"/>
                    </a:lnTo>
                    <a:lnTo>
                      <a:pt x="158" y="914"/>
                    </a:lnTo>
                    <a:lnTo>
                      <a:pt x="194" y="844"/>
                    </a:lnTo>
                    <a:lnTo>
                      <a:pt x="232" y="776"/>
                    </a:lnTo>
                    <a:lnTo>
                      <a:pt x="274" y="710"/>
                    </a:lnTo>
                    <a:lnTo>
                      <a:pt x="320" y="648"/>
                    </a:lnTo>
                    <a:lnTo>
                      <a:pt x="368" y="586"/>
                    </a:lnTo>
                    <a:lnTo>
                      <a:pt x="418" y="528"/>
                    </a:lnTo>
                    <a:lnTo>
                      <a:pt x="472" y="472"/>
                    </a:lnTo>
                    <a:lnTo>
                      <a:pt x="528" y="418"/>
                    </a:lnTo>
                    <a:lnTo>
                      <a:pt x="586" y="368"/>
                    </a:lnTo>
                    <a:lnTo>
                      <a:pt x="646" y="320"/>
                    </a:lnTo>
                    <a:lnTo>
                      <a:pt x="710" y="276"/>
                    </a:lnTo>
                    <a:lnTo>
                      <a:pt x="776" y="234"/>
                    </a:lnTo>
                    <a:lnTo>
                      <a:pt x="842" y="194"/>
                    </a:lnTo>
                    <a:lnTo>
                      <a:pt x="912" y="158"/>
                    </a:lnTo>
                    <a:lnTo>
                      <a:pt x="984" y="126"/>
                    </a:lnTo>
                    <a:lnTo>
                      <a:pt x="1056" y="98"/>
                    </a:lnTo>
                    <a:lnTo>
                      <a:pt x="1132" y="72"/>
                    </a:lnTo>
                    <a:lnTo>
                      <a:pt x="1208" y="50"/>
                    </a:lnTo>
                    <a:lnTo>
                      <a:pt x="1286" y="32"/>
                    </a:lnTo>
                    <a:lnTo>
                      <a:pt x="1366" y="18"/>
                    </a:lnTo>
                    <a:lnTo>
                      <a:pt x="1446" y="8"/>
                    </a:lnTo>
                    <a:lnTo>
                      <a:pt x="1528" y="2"/>
                    </a:lnTo>
                    <a:lnTo>
                      <a:pt x="1612" y="0"/>
                    </a:lnTo>
                    <a:lnTo>
                      <a:pt x="1612" y="0"/>
                    </a:lnTo>
                    <a:lnTo>
                      <a:pt x="1612" y="0"/>
                    </a:lnTo>
                    <a:lnTo>
                      <a:pt x="1694" y="2"/>
                    </a:lnTo>
                    <a:lnTo>
                      <a:pt x="1776" y="8"/>
                    </a:lnTo>
                    <a:lnTo>
                      <a:pt x="1856" y="18"/>
                    </a:lnTo>
                    <a:lnTo>
                      <a:pt x="1936" y="32"/>
                    </a:lnTo>
                    <a:lnTo>
                      <a:pt x="2014" y="50"/>
                    </a:lnTo>
                    <a:lnTo>
                      <a:pt x="2090" y="72"/>
                    </a:lnTo>
                    <a:lnTo>
                      <a:pt x="2166" y="98"/>
                    </a:lnTo>
                    <a:lnTo>
                      <a:pt x="2238" y="126"/>
                    </a:lnTo>
                    <a:lnTo>
                      <a:pt x="2310" y="158"/>
                    </a:lnTo>
                    <a:lnTo>
                      <a:pt x="2380" y="194"/>
                    </a:lnTo>
                    <a:lnTo>
                      <a:pt x="2446" y="234"/>
                    </a:lnTo>
                    <a:lnTo>
                      <a:pt x="2512" y="276"/>
                    </a:lnTo>
                    <a:lnTo>
                      <a:pt x="2576" y="320"/>
                    </a:lnTo>
                    <a:lnTo>
                      <a:pt x="2636" y="368"/>
                    </a:lnTo>
                    <a:lnTo>
                      <a:pt x="2694" y="418"/>
                    </a:lnTo>
                    <a:lnTo>
                      <a:pt x="2750" y="472"/>
                    </a:lnTo>
                    <a:lnTo>
                      <a:pt x="2804" y="528"/>
                    </a:lnTo>
                    <a:lnTo>
                      <a:pt x="2854" y="586"/>
                    </a:lnTo>
                    <a:lnTo>
                      <a:pt x="2902" y="648"/>
                    </a:lnTo>
                    <a:lnTo>
                      <a:pt x="2948" y="710"/>
                    </a:lnTo>
                    <a:lnTo>
                      <a:pt x="2990" y="776"/>
                    </a:lnTo>
                    <a:lnTo>
                      <a:pt x="3028" y="844"/>
                    </a:lnTo>
                    <a:lnTo>
                      <a:pt x="3064" y="914"/>
                    </a:lnTo>
                    <a:lnTo>
                      <a:pt x="3096" y="984"/>
                    </a:lnTo>
                    <a:lnTo>
                      <a:pt x="3126" y="1058"/>
                    </a:lnTo>
                    <a:lnTo>
                      <a:pt x="3150" y="1132"/>
                    </a:lnTo>
                    <a:lnTo>
                      <a:pt x="3172" y="1208"/>
                    </a:lnTo>
                    <a:lnTo>
                      <a:pt x="3190" y="1286"/>
                    </a:lnTo>
                    <a:lnTo>
                      <a:pt x="3204" y="1366"/>
                    </a:lnTo>
                    <a:lnTo>
                      <a:pt x="3214" y="1448"/>
                    </a:lnTo>
                    <a:lnTo>
                      <a:pt x="3220" y="1528"/>
                    </a:lnTo>
                    <a:lnTo>
                      <a:pt x="3222" y="1612"/>
                    </a:lnTo>
                    <a:lnTo>
                      <a:pt x="3222" y="1612"/>
                    </a:lnTo>
                    <a:lnTo>
                      <a:pt x="3222" y="1612"/>
                    </a:lnTo>
                    <a:lnTo>
                      <a:pt x="3220" y="1694"/>
                    </a:lnTo>
                    <a:lnTo>
                      <a:pt x="3214" y="1776"/>
                    </a:lnTo>
                    <a:lnTo>
                      <a:pt x="3204" y="1858"/>
                    </a:lnTo>
                    <a:lnTo>
                      <a:pt x="3190" y="1936"/>
                    </a:lnTo>
                    <a:lnTo>
                      <a:pt x="3172" y="2014"/>
                    </a:lnTo>
                    <a:lnTo>
                      <a:pt x="3150" y="2092"/>
                    </a:lnTo>
                    <a:lnTo>
                      <a:pt x="3126" y="2166"/>
                    </a:lnTo>
                    <a:lnTo>
                      <a:pt x="3096" y="2240"/>
                    </a:lnTo>
                    <a:lnTo>
                      <a:pt x="3064" y="2310"/>
                    </a:lnTo>
                    <a:lnTo>
                      <a:pt x="3028" y="2380"/>
                    </a:lnTo>
                    <a:lnTo>
                      <a:pt x="2990" y="2448"/>
                    </a:lnTo>
                    <a:lnTo>
                      <a:pt x="2948" y="2514"/>
                    </a:lnTo>
                    <a:lnTo>
                      <a:pt x="2902" y="2576"/>
                    </a:lnTo>
                    <a:lnTo>
                      <a:pt x="2854" y="2638"/>
                    </a:lnTo>
                    <a:lnTo>
                      <a:pt x="2804" y="2696"/>
                    </a:lnTo>
                    <a:lnTo>
                      <a:pt x="2750" y="2752"/>
                    </a:lnTo>
                    <a:lnTo>
                      <a:pt x="2694" y="2806"/>
                    </a:lnTo>
                    <a:lnTo>
                      <a:pt x="2636" y="2856"/>
                    </a:lnTo>
                    <a:lnTo>
                      <a:pt x="2576" y="2904"/>
                    </a:lnTo>
                    <a:lnTo>
                      <a:pt x="2512" y="2948"/>
                    </a:lnTo>
                    <a:lnTo>
                      <a:pt x="2446" y="2990"/>
                    </a:lnTo>
                    <a:lnTo>
                      <a:pt x="2380" y="3030"/>
                    </a:lnTo>
                    <a:lnTo>
                      <a:pt x="2310" y="3064"/>
                    </a:lnTo>
                    <a:lnTo>
                      <a:pt x="2238" y="3098"/>
                    </a:lnTo>
                    <a:lnTo>
                      <a:pt x="2166" y="3126"/>
                    </a:lnTo>
                    <a:lnTo>
                      <a:pt x="2090" y="3152"/>
                    </a:lnTo>
                    <a:lnTo>
                      <a:pt x="2014" y="3174"/>
                    </a:lnTo>
                    <a:lnTo>
                      <a:pt x="1936" y="3192"/>
                    </a:lnTo>
                    <a:lnTo>
                      <a:pt x="1856" y="3206"/>
                    </a:lnTo>
                    <a:lnTo>
                      <a:pt x="1776" y="3216"/>
                    </a:lnTo>
                    <a:lnTo>
                      <a:pt x="1694" y="3222"/>
                    </a:lnTo>
                    <a:lnTo>
                      <a:pt x="1612" y="3224"/>
                    </a:lnTo>
                    <a:lnTo>
                      <a:pt x="1612" y="3224"/>
                    </a:lnTo>
                    <a:close/>
                    <a:moveTo>
                      <a:pt x="494" y="2730"/>
                    </a:moveTo>
                    <a:lnTo>
                      <a:pt x="494" y="2730"/>
                    </a:lnTo>
                    <a:lnTo>
                      <a:pt x="548" y="2782"/>
                    </a:lnTo>
                    <a:lnTo>
                      <a:pt x="606" y="2830"/>
                    </a:lnTo>
                    <a:lnTo>
                      <a:pt x="666" y="2878"/>
                    </a:lnTo>
                    <a:lnTo>
                      <a:pt x="728" y="2922"/>
                    </a:lnTo>
                    <a:lnTo>
                      <a:pt x="792" y="2964"/>
                    </a:lnTo>
                    <a:lnTo>
                      <a:pt x="858" y="3002"/>
                    </a:lnTo>
                    <a:lnTo>
                      <a:pt x="926" y="3036"/>
                    </a:lnTo>
                    <a:lnTo>
                      <a:pt x="996" y="3068"/>
                    </a:lnTo>
                    <a:lnTo>
                      <a:pt x="1068" y="3096"/>
                    </a:lnTo>
                    <a:lnTo>
                      <a:pt x="1142" y="3120"/>
                    </a:lnTo>
                    <a:lnTo>
                      <a:pt x="1216" y="3142"/>
                    </a:lnTo>
                    <a:lnTo>
                      <a:pt x="1292" y="3160"/>
                    </a:lnTo>
                    <a:lnTo>
                      <a:pt x="1370" y="3174"/>
                    </a:lnTo>
                    <a:lnTo>
                      <a:pt x="1450" y="3184"/>
                    </a:lnTo>
                    <a:lnTo>
                      <a:pt x="1530" y="3190"/>
                    </a:lnTo>
                    <a:lnTo>
                      <a:pt x="1612" y="3192"/>
                    </a:lnTo>
                    <a:lnTo>
                      <a:pt x="1612" y="3192"/>
                    </a:lnTo>
                    <a:lnTo>
                      <a:pt x="1612" y="3192"/>
                    </a:lnTo>
                    <a:lnTo>
                      <a:pt x="1692" y="3190"/>
                    </a:lnTo>
                    <a:lnTo>
                      <a:pt x="1772" y="3184"/>
                    </a:lnTo>
                    <a:lnTo>
                      <a:pt x="1852" y="3174"/>
                    </a:lnTo>
                    <a:lnTo>
                      <a:pt x="1930" y="3160"/>
                    </a:lnTo>
                    <a:lnTo>
                      <a:pt x="2006" y="3142"/>
                    </a:lnTo>
                    <a:lnTo>
                      <a:pt x="2080" y="3120"/>
                    </a:lnTo>
                    <a:lnTo>
                      <a:pt x="2154" y="3096"/>
                    </a:lnTo>
                    <a:lnTo>
                      <a:pt x="2226" y="3068"/>
                    </a:lnTo>
                    <a:lnTo>
                      <a:pt x="2296" y="3036"/>
                    </a:lnTo>
                    <a:lnTo>
                      <a:pt x="2364" y="3002"/>
                    </a:lnTo>
                    <a:lnTo>
                      <a:pt x="2430" y="2964"/>
                    </a:lnTo>
                    <a:lnTo>
                      <a:pt x="2494" y="2922"/>
                    </a:lnTo>
                    <a:lnTo>
                      <a:pt x="2556" y="2878"/>
                    </a:lnTo>
                    <a:lnTo>
                      <a:pt x="2616" y="2830"/>
                    </a:lnTo>
                    <a:lnTo>
                      <a:pt x="2674" y="2782"/>
                    </a:lnTo>
                    <a:lnTo>
                      <a:pt x="2728" y="2730"/>
                    </a:lnTo>
                    <a:lnTo>
                      <a:pt x="2728" y="2730"/>
                    </a:lnTo>
                    <a:lnTo>
                      <a:pt x="2728" y="2730"/>
                    </a:lnTo>
                    <a:lnTo>
                      <a:pt x="2780" y="2674"/>
                    </a:lnTo>
                    <a:lnTo>
                      <a:pt x="2830" y="2616"/>
                    </a:lnTo>
                    <a:lnTo>
                      <a:pt x="2878" y="2558"/>
                    </a:lnTo>
                    <a:lnTo>
                      <a:pt x="2922" y="2496"/>
                    </a:lnTo>
                    <a:lnTo>
                      <a:pt x="2962" y="2432"/>
                    </a:lnTo>
                    <a:lnTo>
                      <a:pt x="3000" y="2364"/>
                    </a:lnTo>
                    <a:lnTo>
                      <a:pt x="3036" y="2296"/>
                    </a:lnTo>
                    <a:lnTo>
                      <a:pt x="3066" y="2226"/>
                    </a:lnTo>
                    <a:lnTo>
                      <a:pt x="3096" y="2156"/>
                    </a:lnTo>
                    <a:lnTo>
                      <a:pt x="3120" y="2082"/>
                    </a:lnTo>
                    <a:lnTo>
                      <a:pt x="3142" y="2006"/>
                    </a:lnTo>
                    <a:lnTo>
                      <a:pt x="3158" y="1930"/>
                    </a:lnTo>
                    <a:lnTo>
                      <a:pt x="3172" y="1852"/>
                    </a:lnTo>
                    <a:lnTo>
                      <a:pt x="3182" y="1774"/>
                    </a:lnTo>
                    <a:lnTo>
                      <a:pt x="3188" y="1694"/>
                    </a:lnTo>
                    <a:lnTo>
                      <a:pt x="3190" y="1612"/>
                    </a:lnTo>
                    <a:lnTo>
                      <a:pt x="3190" y="1612"/>
                    </a:lnTo>
                    <a:lnTo>
                      <a:pt x="3190" y="1612"/>
                    </a:lnTo>
                    <a:lnTo>
                      <a:pt x="3188" y="1530"/>
                    </a:lnTo>
                    <a:lnTo>
                      <a:pt x="3182" y="1450"/>
                    </a:lnTo>
                    <a:lnTo>
                      <a:pt x="3172" y="1372"/>
                    </a:lnTo>
                    <a:lnTo>
                      <a:pt x="3158" y="1294"/>
                    </a:lnTo>
                    <a:lnTo>
                      <a:pt x="3142" y="1216"/>
                    </a:lnTo>
                    <a:lnTo>
                      <a:pt x="3120" y="1142"/>
                    </a:lnTo>
                    <a:lnTo>
                      <a:pt x="3096" y="1068"/>
                    </a:lnTo>
                    <a:lnTo>
                      <a:pt x="3066" y="996"/>
                    </a:lnTo>
                    <a:lnTo>
                      <a:pt x="3036" y="926"/>
                    </a:lnTo>
                    <a:lnTo>
                      <a:pt x="3000" y="858"/>
                    </a:lnTo>
                    <a:lnTo>
                      <a:pt x="2962" y="792"/>
                    </a:lnTo>
                    <a:lnTo>
                      <a:pt x="2922" y="728"/>
                    </a:lnTo>
                    <a:lnTo>
                      <a:pt x="2878" y="666"/>
                    </a:lnTo>
                    <a:lnTo>
                      <a:pt x="2830" y="606"/>
                    </a:lnTo>
                    <a:lnTo>
                      <a:pt x="2780" y="550"/>
                    </a:lnTo>
                    <a:lnTo>
                      <a:pt x="2728" y="494"/>
                    </a:lnTo>
                    <a:lnTo>
                      <a:pt x="2728" y="494"/>
                    </a:lnTo>
                    <a:lnTo>
                      <a:pt x="2728" y="494"/>
                    </a:lnTo>
                    <a:lnTo>
                      <a:pt x="2674" y="442"/>
                    </a:lnTo>
                    <a:lnTo>
                      <a:pt x="2616" y="392"/>
                    </a:lnTo>
                    <a:lnTo>
                      <a:pt x="2556" y="346"/>
                    </a:lnTo>
                    <a:lnTo>
                      <a:pt x="2494" y="302"/>
                    </a:lnTo>
                    <a:lnTo>
                      <a:pt x="2430" y="260"/>
                    </a:lnTo>
                    <a:lnTo>
                      <a:pt x="2364" y="222"/>
                    </a:lnTo>
                    <a:lnTo>
                      <a:pt x="2296" y="188"/>
                    </a:lnTo>
                    <a:lnTo>
                      <a:pt x="2226" y="156"/>
                    </a:lnTo>
                    <a:lnTo>
                      <a:pt x="2154" y="128"/>
                    </a:lnTo>
                    <a:lnTo>
                      <a:pt x="2080" y="102"/>
                    </a:lnTo>
                    <a:lnTo>
                      <a:pt x="2006" y="82"/>
                    </a:lnTo>
                    <a:lnTo>
                      <a:pt x="1930" y="64"/>
                    </a:lnTo>
                    <a:lnTo>
                      <a:pt x="1852" y="50"/>
                    </a:lnTo>
                    <a:lnTo>
                      <a:pt x="1772" y="40"/>
                    </a:lnTo>
                    <a:lnTo>
                      <a:pt x="1692" y="34"/>
                    </a:lnTo>
                    <a:lnTo>
                      <a:pt x="1612" y="32"/>
                    </a:lnTo>
                    <a:lnTo>
                      <a:pt x="1612" y="32"/>
                    </a:lnTo>
                    <a:lnTo>
                      <a:pt x="1612" y="32"/>
                    </a:lnTo>
                    <a:lnTo>
                      <a:pt x="1530" y="34"/>
                    </a:lnTo>
                    <a:lnTo>
                      <a:pt x="1450" y="40"/>
                    </a:lnTo>
                    <a:lnTo>
                      <a:pt x="1370" y="50"/>
                    </a:lnTo>
                    <a:lnTo>
                      <a:pt x="1292" y="64"/>
                    </a:lnTo>
                    <a:lnTo>
                      <a:pt x="1216" y="82"/>
                    </a:lnTo>
                    <a:lnTo>
                      <a:pt x="1142" y="102"/>
                    </a:lnTo>
                    <a:lnTo>
                      <a:pt x="1068" y="128"/>
                    </a:lnTo>
                    <a:lnTo>
                      <a:pt x="996" y="156"/>
                    </a:lnTo>
                    <a:lnTo>
                      <a:pt x="926" y="188"/>
                    </a:lnTo>
                    <a:lnTo>
                      <a:pt x="858" y="222"/>
                    </a:lnTo>
                    <a:lnTo>
                      <a:pt x="792" y="260"/>
                    </a:lnTo>
                    <a:lnTo>
                      <a:pt x="728" y="302"/>
                    </a:lnTo>
                    <a:lnTo>
                      <a:pt x="666" y="346"/>
                    </a:lnTo>
                    <a:lnTo>
                      <a:pt x="606" y="392"/>
                    </a:lnTo>
                    <a:lnTo>
                      <a:pt x="548" y="442"/>
                    </a:lnTo>
                    <a:lnTo>
                      <a:pt x="494" y="494"/>
                    </a:lnTo>
                    <a:lnTo>
                      <a:pt x="494" y="494"/>
                    </a:lnTo>
                    <a:lnTo>
                      <a:pt x="494" y="494"/>
                    </a:lnTo>
                    <a:lnTo>
                      <a:pt x="442" y="550"/>
                    </a:lnTo>
                    <a:lnTo>
                      <a:pt x="392" y="606"/>
                    </a:lnTo>
                    <a:lnTo>
                      <a:pt x="344" y="666"/>
                    </a:lnTo>
                    <a:lnTo>
                      <a:pt x="300" y="728"/>
                    </a:lnTo>
                    <a:lnTo>
                      <a:pt x="260" y="792"/>
                    </a:lnTo>
                    <a:lnTo>
                      <a:pt x="222" y="858"/>
                    </a:lnTo>
                    <a:lnTo>
                      <a:pt x="186" y="926"/>
                    </a:lnTo>
                    <a:lnTo>
                      <a:pt x="156" y="996"/>
                    </a:lnTo>
                    <a:lnTo>
                      <a:pt x="126" y="1068"/>
                    </a:lnTo>
                    <a:lnTo>
                      <a:pt x="102" y="1142"/>
                    </a:lnTo>
                    <a:lnTo>
                      <a:pt x="80" y="1216"/>
                    </a:lnTo>
                    <a:lnTo>
                      <a:pt x="64" y="1294"/>
                    </a:lnTo>
                    <a:lnTo>
                      <a:pt x="50" y="1372"/>
                    </a:lnTo>
                    <a:lnTo>
                      <a:pt x="40" y="1450"/>
                    </a:lnTo>
                    <a:lnTo>
                      <a:pt x="34" y="1530"/>
                    </a:lnTo>
                    <a:lnTo>
                      <a:pt x="32" y="1612"/>
                    </a:lnTo>
                    <a:lnTo>
                      <a:pt x="32" y="1612"/>
                    </a:lnTo>
                    <a:lnTo>
                      <a:pt x="32" y="1612"/>
                    </a:lnTo>
                    <a:lnTo>
                      <a:pt x="34" y="1694"/>
                    </a:lnTo>
                    <a:lnTo>
                      <a:pt x="40" y="1774"/>
                    </a:lnTo>
                    <a:lnTo>
                      <a:pt x="50" y="1852"/>
                    </a:lnTo>
                    <a:lnTo>
                      <a:pt x="64" y="1930"/>
                    </a:lnTo>
                    <a:lnTo>
                      <a:pt x="80" y="2006"/>
                    </a:lnTo>
                    <a:lnTo>
                      <a:pt x="102" y="2082"/>
                    </a:lnTo>
                    <a:lnTo>
                      <a:pt x="126" y="2156"/>
                    </a:lnTo>
                    <a:lnTo>
                      <a:pt x="156" y="2226"/>
                    </a:lnTo>
                    <a:lnTo>
                      <a:pt x="186" y="2296"/>
                    </a:lnTo>
                    <a:lnTo>
                      <a:pt x="222" y="2364"/>
                    </a:lnTo>
                    <a:lnTo>
                      <a:pt x="260" y="2432"/>
                    </a:lnTo>
                    <a:lnTo>
                      <a:pt x="300" y="2496"/>
                    </a:lnTo>
                    <a:lnTo>
                      <a:pt x="344" y="2558"/>
                    </a:lnTo>
                    <a:lnTo>
                      <a:pt x="392" y="2616"/>
                    </a:lnTo>
                    <a:lnTo>
                      <a:pt x="442" y="2674"/>
                    </a:lnTo>
                    <a:lnTo>
                      <a:pt x="494" y="2730"/>
                    </a:lnTo>
                    <a:lnTo>
                      <a:pt x="494" y="273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0D026"/>
                  </a:gs>
                  <a:gs pos="50000">
                    <a:srgbClr val="B6D62A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noFill/>
                <a:headEnd type="oval"/>
                <a:tailEnd type="oval"/>
              </a:ln>
              <a:effectLst>
                <a:outerShdw blurRad="381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18" name="Freeform 9"/>
              <p:cNvSpPr>
                <a:spLocks noEditPoints="1"/>
              </p:cNvSpPr>
              <p:nvPr/>
            </p:nvSpPr>
            <p:spPr bwMode="auto">
              <a:xfrm>
                <a:off x="2167170" y="2222569"/>
                <a:ext cx="3876185" cy="3876185"/>
              </a:xfrm>
              <a:custGeom>
                <a:avLst/>
                <a:gdLst/>
                <a:ahLst/>
                <a:cxnLst>
                  <a:cxn ang="0">
                    <a:pos x="1366" y="3206"/>
                  </a:cxn>
                  <a:cxn ang="0">
                    <a:pos x="984" y="3098"/>
                  </a:cxn>
                  <a:cxn ang="0">
                    <a:pos x="648" y="2904"/>
                  </a:cxn>
                  <a:cxn ang="0">
                    <a:pos x="368" y="2638"/>
                  </a:cxn>
                  <a:cxn ang="0">
                    <a:pos x="158" y="2312"/>
                  </a:cxn>
                  <a:cxn ang="0">
                    <a:pos x="32" y="1938"/>
                  </a:cxn>
                  <a:cxn ang="0">
                    <a:pos x="0" y="1612"/>
                  </a:cxn>
                  <a:cxn ang="0">
                    <a:pos x="32" y="1288"/>
                  </a:cxn>
                  <a:cxn ang="0">
                    <a:pos x="158" y="914"/>
                  </a:cxn>
                  <a:cxn ang="0">
                    <a:pos x="368" y="588"/>
                  </a:cxn>
                  <a:cxn ang="0">
                    <a:pos x="648" y="322"/>
                  </a:cxn>
                  <a:cxn ang="0">
                    <a:pos x="984" y="128"/>
                  </a:cxn>
                  <a:cxn ang="0">
                    <a:pos x="1366" y="20"/>
                  </a:cxn>
                  <a:cxn ang="0">
                    <a:pos x="1612" y="0"/>
                  </a:cxn>
                  <a:cxn ang="0">
                    <a:pos x="2014" y="52"/>
                  </a:cxn>
                  <a:cxn ang="0">
                    <a:pos x="2380" y="196"/>
                  </a:cxn>
                  <a:cxn ang="0">
                    <a:pos x="2696" y="420"/>
                  </a:cxn>
                  <a:cxn ang="0">
                    <a:pos x="2948" y="712"/>
                  </a:cxn>
                  <a:cxn ang="0">
                    <a:pos x="3126" y="1058"/>
                  </a:cxn>
                  <a:cxn ang="0">
                    <a:pos x="3216" y="1448"/>
                  </a:cxn>
                  <a:cxn ang="0">
                    <a:pos x="3222" y="1696"/>
                  </a:cxn>
                  <a:cxn ang="0">
                    <a:pos x="3152" y="2092"/>
                  </a:cxn>
                  <a:cxn ang="0">
                    <a:pos x="2990" y="2448"/>
                  </a:cxn>
                  <a:cxn ang="0">
                    <a:pos x="2752" y="2752"/>
                  </a:cxn>
                  <a:cxn ang="0">
                    <a:pos x="2448" y="2992"/>
                  </a:cxn>
                  <a:cxn ang="0">
                    <a:pos x="2092" y="3152"/>
                  </a:cxn>
                  <a:cxn ang="0">
                    <a:pos x="1694" y="3222"/>
                  </a:cxn>
                  <a:cxn ang="0">
                    <a:pos x="550" y="2782"/>
                  </a:cxn>
                  <a:cxn ang="0">
                    <a:pos x="858" y="3002"/>
                  </a:cxn>
                  <a:cxn ang="0">
                    <a:pos x="1216" y="3144"/>
                  </a:cxn>
                  <a:cxn ang="0">
                    <a:pos x="1612" y="3192"/>
                  </a:cxn>
                  <a:cxn ang="0">
                    <a:pos x="1852" y="3174"/>
                  </a:cxn>
                  <a:cxn ang="0">
                    <a:pos x="2226" y="3068"/>
                  </a:cxn>
                  <a:cxn ang="0">
                    <a:pos x="2558" y="2878"/>
                  </a:cxn>
                  <a:cxn ang="0">
                    <a:pos x="2728" y="2730"/>
                  </a:cxn>
                  <a:cxn ang="0">
                    <a:pos x="2964" y="2432"/>
                  </a:cxn>
                  <a:cxn ang="0">
                    <a:pos x="3120" y="2082"/>
                  </a:cxn>
                  <a:cxn ang="0">
                    <a:pos x="3190" y="1694"/>
                  </a:cxn>
                  <a:cxn ang="0">
                    <a:pos x="3184" y="1452"/>
                  </a:cxn>
                  <a:cxn ang="0">
                    <a:pos x="3096" y="1070"/>
                  </a:cxn>
                  <a:cxn ang="0">
                    <a:pos x="2922" y="730"/>
                  </a:cxn>
                  <a:cxn ang="0">
                    <a:pos x="2728" y="496"/>
                  </a:cxn>
                  <a:cxn ang="0">
                    <a:pos x="2496" y="302"/>
                  </a:cxn>
                  <a:cxn ang="0">
                    <a:pos x="2156" y="128"/>
                  </a:cxn>
                  <a:cxn ang="0">
                    <a:pos x="1774" y="42"/>
                  </a:cxn>
                  <a:cxn ang="0">
                    <a:pos x="1530" y="36"/>
                  </a:cxn>
                  <a:cxn ang="0">
                    <a:pos x="1142" y="104"/>
                  </a:cxn>
                  <a:cxn ang="0">
                    <a:pos x="792" y="262"/>
                  </a:cxn>
                  <a:cxn ang="0">
                    <a:pos x="494" y="496"/>
                  </a:cxn>
                  <a:cxn ang="0">
                    <a:pos x="346" y="668"/>
                  </a:cxn>
                  <a:cxn ang="0">
                    <a:pos x="156" y="998"/>
                  </a:cxn>
                  <a:cxn ang="0">
                    <a:pos x="50" y="1372"/>
                  </a:cxn>
                  <a:cxn ang="0">
                    <a:pos x="32" y="1612"/>
                  </a:cxn>
                  <a:cxn ang="0">
                    <a:pos x="82" y="2008"/>
                  </a:cxn>
                  <a:cxn ang="0">
                    <a:pos x="222" y="2366"/>
                  </a:cxn>
                  <a:cxn ang="0">
                    <a:pos x="442" y="2676"/>
                  </a:cxn>
                </a:cxnLst>
                <a:rect l="0" t="0" r="r" b="b"/>
                <a:pathLst>
                  <a:path w="3224" h="3224">
                    <a:moveTo>
                      <a:pt x="1612" y="3224"/>
                    </a:moveTo>
                    <a:lnTo>
                      <a:pt x="1612" y="3224"/>
                    </a:lnTo>
                    <a:lnTo>
                      <a:pt x="1528" y="3222"/>
                    </a:lnTo>
                    <a:lnTo>
                      <a:pt x="1448" y="3216"/>
                    </a:lnTo>
                    <a:lnTo>
                      <a:pt x="1366" y="3206"/>
                    </a:lnTo>
                    <a:lnTo>
                      <a:pt x="1286" y="3192"/>
                    </a:lnTo>
                    <a:lnTo>
                      <a:pt x="1208" y="3174"/>
                    </a:lnTo>
                    <a:lnTo>
                      <a:pt x="1132" y="3152"/>
                    </a:lnTo>
                    <a:lnTo>
                      <a:pt x="1058" y="3126"/>
                    </a:lnTo>
                    <a:lnTo>
                      <a:pt x="984" y="3098"/>
                    </a:lnTo>
                    <a:lnTo>
                      <a:pt x="912" y="3066"/>
                    </a:lnTo>
                    <a:lnTo>
                      <a:pt x="844" y="3030"/>
                    </a:lnTo>
                    <a:lnTo>
                      <a:pt x="776" y="2992"/>
                    </a:lnTo>
                    <a:lnTo>
                      <a:pt x="710" y="2950"/>
                    </a:lnTo>
                    <a:lnTo>
                      <a:pt x="648" y="2904"/>
                    </a:lnTo>
                    <a:lnTo>
                      <a:pt x="586" y="2856"/>
                    </a:lnTo>
                    <a:lnTo>
                      <a:pt x="528" y="2806"/>
                    </a:lnTo>
                    <a:lnTo>
                      <a:pt x="472" y="2752"/>
                    </a:lnTo>
                    <a:lnTo>
                      <a:pt x="418" y="2696"/>
                    </a:lnTo>
                    <a:lnTo>
                      <a:pt x="368" y="2638"/>
                    </a:lnTo>
                    <a:lnTo>
                      <a:pt x="320" y="2578"/>
                    </a:lnTo>
                    <a:lnTo>
                      <a:pt x="276" y="2514"/>
                    </a:lnTo>
                    <a:lnTo>
                      <a:pt x="234" y="2448"/>
                    </a:lnTo>
                    <a:lnTo>
                      <a:pt x="194" y="2382"/>
                    </a:lnTo>
                    <a:lnTo>
                      <a:pt x="158" y="2312"/>
                    </a:lnTo>
                    <a:lnTo>
                      <a:pt x="126" y="2240"/>
                    </a:lnTo>
                    <a:lnTo>
                      <a:pt x="98" y="2168"/>
                    </a:lnTo>
                    <a:lnTo>
                      <a:pt x="72" y="2092"/>
                    </a:lnTo>
                    <a:lnTo>
                      <a:pt x="50" y="2016"/>
                    </a:lnTo>
                    <a:lnTo>
                      <a:pt x="32" y="1938"/>
                    </a:lnTo>
                    <a:lnTo>
                      <a:pt x="18" y="1858"/>
                    </a:lnTo>
                    <a:lnTo>
                      <a:pt x="8" y="1778"/>
                    </a:lnTo>
                    <a:lnTo>
                      <a:pt x="2" y="1696"/>
                    </a:lnTo>
                    <a:lnTo>
                      <a:pt x="0" y="1612"/>
                    </a:lnTo>
                    <a:lnTo>
                      <a:pt x="0" y="1612"/>
                    </a:lnTo>
                    <a:lnTo>
                      <a:pt x="0" y="1612"/>
                    </a:lnTo>
                    <a:lnTo>
                      <a:pt x="2" y="1530"/>
                    </a:lnTo>
                    <a:lnTo>
                      <a:pt x="8" y="1448"/>
                    </a:lnTo>
                    <a:lnTo>
                      <a:pt x="18" y="1368"/>
                    </a:lnTo>
                    <a:lnTo>
                      <a:pt x="32" y="1288"/>
                    </a:lnTo>
                    <a:lnTo>
                      <a:pt x="50" y="1210"/>
                    </a:lnTo>
                    <a:lnTo>
                      <a:pt x="72" y="1134"/>
                    </a:lnTo>
                    <a:lnTo>
                      <a:pt x="98" y="1058"/>
                    </a:lnTo>
                    <a:lnTo>
                      <a:pt x="126" y="986"/>
                    </a:lnTo>
                    <a:lnTo>
                      <a:pt x="158" y="914"/>
                    </a:lnTo>
                    <a:lnTo>
                      <a:pt x="194" y="844"/>
                    </a:lnTo>
                    <a:lnTo>
                      <a:pt x="234" y="778"/>
                    </a:lnTo>
                    <a:lnTo>
                      <a:pt x="276" y="712"/>
                    </a:lnTo>
                    <a:lnTo>
                      <a:pt x="320" y="648"/>
                    </a:lnTo>
                    <a:lnTo>
                      <a:pt x="368" y="588"/>
                    </a:lnTo>
                    <a:lnTo>
                      <a:pt x="418" y="530"/>
                    </a:lnTo>
                    <a:lnTo>
                      <a:pt x="472" y="474"/>
                    </a:lnTo>
                    <a:lnTo>
                      <a:pt x="528" y="420"/>
                    </a:lnTo>
                    <a:lnTo>
                      <a:pt x="586" y="370"/>
                    </a:lnTo>
                    <a:lnTo>
                      <a:pt x="648" y="322"/>
                    </a:lnTo>
                    <a:lnTo>
                      <a:pt x="710" y="276"/>
                    </a:lnTo>
                    <a:lnTo>
                      <a:pt x="776" y="234"/>
                    </a:lnTo>
                    <a:lnTo>
                      <a:pt x="844" y="196"/>
                    </a:lnTo>
                    <a:lnTo>
                      <a:pt x="912" y="160"/>
                    </a:lnTo>
                    <a:lnTo>
                      <a:pt x="984" y="128"/>
                    </a:lnTo>
                    <a:lnTo>
                      <a:pt x="1058" y="98"/>
                    </a:lnTo>
                    <a:lnTo>
                      <a:pt x="1132" y="74"/>
                    </a:lnTo>
                    <a:lnTo>
                      <a:pt x="1208" y="52"/>
                    </a:lnTo>
                    <a:lnTo>
                      <a:pt x="1286" y="34"/>
                    </a:lnTo>
                    <a:lnTo>
                      <a:pt x="1366" y="20"/>
                    </a:lnTo>
                    <a:lnTo>
                      <a:pt x="1448" y="10"/>
                    </a:lnTo>
                    <a:lnTo>
                      <a:pt x="1528" y="4"/>
                    </a:lnTo>
                    <a:lnTo>
                      <a:pt x="1612" y="0"/>
                    </a:lnTo>
                    <a:lnTo>
                      <a:pt x="1612" y="0"/>
                    </a:lnTo>
                    <a:lnTo>
                      <a:pt x="1612" y="0"/>
                    </a:lnTo>
                    <a:lnTo>
                      <a:pt x="1694" y="4"/>
                    </a:lnTo>
                    <a:lnTo>
                      <a:pt x="1776" y="10"/>
                    </a:lnTo>
                    <a:lnTo>
                      <a:pt x="1858" y="20"/>
                    </a:lnTo>
                    <a:lnTo>
                      <a:pt x="1936" y="34"/>
                    </a:lnTo>
                    <a:lnTo>
                      <a:pt x="2014" y="52"/>
                    </a:lnTo>
                    <a:lnTo>
                      <a:pt x="2092" y="74"/>
                    </a:lnTo>
                    <a:lnTo>
                      <a:pt x="2166" y="98"/>
                    </a:lnTo>
                    <a:lnTo>
                      <a:pt x="2240" y="128"/>
                    </a:lnTo>
                    <a:lnTo>
                      <a:pt x="2310" y="160"/>
                    </a:lnTo>
                    <a:lnTo>
                      <a:pt x="2380" y="196"/>
                    </a:lnTo>
                    <a:lnTo>
                      <a:pt x="2448" y="234"/>
                    </a:lnTo>
                    <a:lnTo>
                      <a:pt x="2514" y="276"/>
                    </a:lnTo>
                    <a:lnTo>
                      <a:pt x="2576" y="322"/>
                    </a:lnTo>
                    <a:lnTo>
                      <a:pt x="2638" y="370"/>
                    </a:lnTo>
                    <a:lnTo>
                      <a:pt x="2696" y="420"/>
                    </a:lnTo>
                    <a:lnTo>
                      <a:pt x="2752" y="474"/>
                    </a:lnTo>
                    <a:lnTo>
                      <a:pt x="2804" y="530"/>
                    </a:lnTo>
                    <a:lnTo>
                      <a:pt x="2856" y="588"/>
                    </a:lnTo>
                    <a:lnTo>
                      <a:pt x="2904" y="648"/>
                    </a:lnTo>
                    <a:lnTo>
                      <a:pt x="2948" y="712"/>
                    </a:lnTo>
                    <a:lnTo>
                      <a:pt x="2990" y="778"/>
                    </a:lnTo>
                    <a:lnTo>
                      <a:pt x="3030" y="844"/>
                    </a:lnTo>
                    <a:lnTo>
                      <a:pt x="3064" y="914"/>
                    </a:lnTo>
                    <a:lnTo>
                      <a:pt x="3098" y="986"/>
                    </a:lnTo>
                    <a:lnTo>
                      <a:pt x="3126" y="1058"/>
                    </a:lnTo>
                    <a:lnTo>
                      <a:pt x="3152" y="1134"/>
                    </a:lnTo>
                    <a:lnTo>
                      <a:pt x="3172" y="1210"/>
                    </a:lnTo>
                    <a:lnTo>
                      <a:pt x="3190" y="1288"/>
                    </a:lnTo>
                    <a:lnTo>
                      <a:pt x="3206" y="1368"/>
                    </a:lnTo>
                    <a:lnTo>
                      <a:pt x="3216" y="1448"/>
                    </a:lnTo>
                    <a:lnTo>
                      <a:pt x="3222" y="1530"/>
                    </a:lnTo>
                    <a:lnTo>
                      <a:pt x="3224" y="1612"/>
                    </a:lnTo>
                    <a:lnTo>
                      <a:pt x="3224" y="1612"/>
                    </a:lnTo>
                    <a:lnTo>
                      <a:pt x="3224" y="1612"/>
                    </a:lnTo>
                    <a:lnTo>
                      <a:pt x="3222" y="1696"/>
                    </a:lnTo>
                    <a:lnTo>
                      <a:pt x="3216" y="1778"/>
                    </a:lnTo>
                    <a:lnTo>
                      <a:pt x="3206" y="1858"/>
                    </a:lnTo>
                    <a:lnTo>
                      <a:pt x="3190" y="1938"/>
                    </a:lnTo>
                    <a:lnTo>
                      <a:pt x="3172" y="2016"/>
                    </a:lnTo>
                    <a:lnTo>
                      <a:pt x="3152" y="2092"/>
                    </a:lnTo>
                    <a:lnTo>
                      <a:pt x="3126" y="2168"/>
                    </a:lnTo>
                    <a:lnTo>
                      <a:pt x="3098" y="2240"/>
                    </a:lnTo>
                    <a:lnTo>
                      <a:pt x="3064" y="2312"/>
                    </a:lnTo>
                    <a:lnTo>
                      <a:pt x="3030" y="2382"/>
                    </a:lnTo>
                    <a:lnTo>
                      <a:pt x="2990" y="2448"/>
                    </a:lnTo>
                    <a:lnTo>
                      <a:pt x="2948" y="2514"/>
                    </a:lnTo>
                    <a:lnTo>
                      <a:pt x="2904" y="2578"/>
                    </a:lnTo>
                    <a:lnTo>
                      <a:pt x="2856" y="2638"/>
                    </a:lnTo>
                    <a:lnTo>
                      <a:pt x="2804" y="2696"/>
                    </a:lnTo>
                    <a:lnTo>
                      <a:pt x="2752" y="2752"/>
                    </a:lnTo>
                    <a:lnTo>
                      <a:pt x="2696" y="2806"/>
                    </a:lnTo>
                    <a:lnTo>
                      <a:pt x="2638" y="2856"/>
                    </a:lnTo>
                    <a:lnTo>
                      <a:pt x="2576" y="2904"/>
                    </a:lnTo>
                    <a:lnTo>
                      <a:pt x="2514" y="2950"/>
                    </a:lnTo>
                    <a:lnTo>
                      <a:pt x="2448" y="2992"/>
                    </a:lnTo>
                    <a:lnTo>
                      <a:pt x="2380" y="3030"/>
                    </a:lnTo>
                    <a:lnTo>
                      <a:pt x="2310" y="3066"/>
                    </a:lnTo>
                    <a:lnTo>
                      <a:pt x="2240" y="3098"/>
                    </a:lnTo>
                    <a:lnTo>
                      <a:pt x="2166" y="3126"/>
                    </a:lnTo>
                    <a:lnTo>
                      <a:pt x="2092" y="3152"/>
                    </a:lnTo>
                    <a:lnTo>
                      <a:pt x="2014" y="3174"/>
                    </a:lnTo>
                    <a:lnTo>
                      <a:pt x="1936" y="3192"/>
                    </a:lnTo>
                    <a:lnTo>
                      <a:pt x="1858" y="3206"/>
                    </a:lnTo>
                    <a:lnTo>
                      <a:pt x="1776" y="3216"/>
                    </a:lnTo>
                    <a:lnTo>
                      <a:pt x="1694" y="3222"/>
                    </a:lnTo>
                    <a:lnTo>
                      <a:pt x="1612" y="3224"/>
                    </a:lnTo>
                    <a:lnTo>
                      <a:pt x="1612" y="3224"/>
                    </a:lnTo>
                    <a:close/>
                    <a:moveTo>
                      <a:pt x="494" y="2730"/>
                    </a:moveTo>
                    <a:lnTo>
                      <a:pt x="494" y="2730"/>
                    </a:lnTo>
                    <a:lnTo>
                      <a:pt x="550" y="2782"/>
                    </a:lnTo>
                    <a:lnTo>
                      <a:pt x="606" y="2832"/>
                    </a:lnTo>
                    <a:lnTo>
                      <a:pt x="666" y="2878"/>
                    </a:lnTo>
                    <a:lnTo>
                      <a:pt x="728" y="2922"/>
                    </a:lnTo>
                    <a:lnTo>
                      <a:pt x="792" y="2964"/>
                    </a:lnTo>
                    <a:lnTo>
                      <a:pt x="858" y="3002"/>
                    </a:lnTo>
                    <a:lnTo>
                      <a:pt x="926" y="3038"/>
                    </a:lnTo>
                    <a:lnTo>
                      <a:pt x="996" y="3068"/>
                    </a:lnTo>
                    <a:lnTo>
                      <a:pt x="1068" y="3096"/>
                    </a:lnTo>
                    <a:lnTo>
                      <a:pt x="1142" y="3122"/>
                    </a:lnTo>
                    <a:lnTo>
                      <a:pt x="1216" y="3144"/>
                    </a:lnTo>
                    <a:lnTo>
                      <a:pt x="1294" y="3160"/>
                    </a:lnTo>
                    <a:lnTo>
                      <a:pt x="1372" y="3174"/>
                    </a:lnTo>
                    <a:lnTo>
                      <a:pt x="1450" y="3184"/>
                    </a:lnTo>
                    <a:lnTo>
                      <a:pt x="1530" y="3190"/>
                    </a:lnTo>
                    <a:lnTo>
                      <a:pt x="1612" y="3192"/>
                    </a:lnTo>
                    <a:lnTo>
                      <a:pt x="1612" y="3192"/>
                    </a:lnTo>
                    <a:lnTo>
                      <a:pt x="1612" y="3192"/>
                    </a:lnTo>
                    <a:lnTo>
                      <a:pt x="1694" y="3190"/>
                    </a:lnTo>
                    <a:lnTo>
                      <a:pt x="1774" y="3184"/>
                    </a:lnTo>
                    <a:lnTo>
                      <a:pt x="1852" y="3174"/>
                    </a:lnTo>
                    <a:lnTo>
                      <a:pt x="1930" y="3160"/>
                    </a:lnTo>
                    <a:lnTo>
                      <a:pt x="2006" y="3144"/>
                    </a:lnTo>
                    <a:lnTo>
                      <a:pt x="2082" y="3122"/>
                    </a:lnTo>
                    <a:lnTo>
                      <a:pt x="2156" y="3096"/>
                    </a:lnTo>
                    <a:lnTo>
                      <a:pt x="2226" y="3068"/>
                    </a:lnTo>
                    <a:lnTo>
                      <a:pt x="2296" y="3038"/>
                    </a:lnTo>
                    <a:lnTo>
                      <a:pt x="2364" y="3002"/>
                    </a:lnTo>
                    <a:lnTo>
                      <a:pt x="2432" y="2964"/>
                    </a:lnTo>
                    <a:lnTo>
                      <a:pt x="2496" y="2922"/>
                    </a:lnTo>
                    <a:lnTo>
                      <a:pt x="2558" y="2878"/>
                    </a:lnTo>
                    <a:lnTo>
                      <a:pt x="2616" y="2832"/>
                    </a:lnTo>
                    <a:lnTo>
                      <a:pt x="2674" y="2782"/>
                    </a:lnTo>
                    <a:lnTo>
                      <a:pt x="2728" y="2730"/>
                    </a:lnTo>
                    <a:lnTo>
                      <a:pt x="2728" y="2730"/>
                    </a:lnTo>
                    <a:lnTo>
                      <a:pt x="2728" y="2730"/>
                    </a:lnTo>
                    <a:lnTo>
                      <a:pt x="2782" y="2676"/>
                    </a:lnTo>
                    <a:lnTo>
                      <a:pt x="2830" y="2618"/>
                    </a:lnTo>
                    <a:lnTo>
                      <a:pt x="2878" y="2558"/>
                    </a:lnTo>
                    <a:lnTo>
                      <a:pt x="2922" y="2496"/>
                    </a:lnTo>
                    <a:lnTo>
                      <a:pt x="2964" y="2432"/>
                    </a:lnTo>
                    <a:lnTo>
                      <a:pt x="3002" y="2366"/>
                    </a:lnTo>
                    <a:lnTo>
                      <a:pt x="3036" y="2298"/>
                    </a:lnTo>
                    <a:lnTo>
                      <a:pt x="3068" y="2228"/>
                    </a:lnTo>
                    <a:lnTo>
                      <a:pt x="3096" y="2156"/>
                    </a:lnTo>
                    <a:lnTo>
                      <a:pt x="3120" y="2082"/>
                    </a:lnTo>
                    <a:lnTo>
                      <a:pt x="3142" y="2008"/>
                    </a:lnTo>
                    <a:lnTo>
                      <a:pt x="3160" y="1932"/>
                    </a:lnTo>
                    <a:lnTo>
                      <a:pt x="3174" y="1854"/>
                    </a:lnTo>
                    <a:lnTo>
                      <a:pt x="3184" y="1774"/>
                    </a:lnTo>
                    <a:lnTo>
                      <a:pt x="3190" y="1694"/>
                    </a:lnTo>
                    <a:lnTo>
                      <a:pt x="3192" y="1612"/>
                    </a:lnTo>
                    <a:lnTo>
                      <a:pt x="3192" y="1612"/>
                    </a:lnTo>
                    <a:lnTo>
                      <a:pt x="3192" y="1612"/>
                    </a:lnTo>
                    <a:lnTo>
                      <a:pt x="3190" y="1532"/>
                    </a:lnTo>
                    <a:lnTo>
                      <a:pt x="3184" y="1452"/>
                    </a:lnTo>
                    <a:lnTo>
                      <a:pt x="3174" y="1372"/>
                    </a:lnTo>
                    <a:lnTo>
                      <a:pt x="3160" y="1294"/>
                    </a:lnTo>
                    <a:lnTo>
                      <a:pt x="3142" y="1218"/>
                    </a:lnTo>
                    <a:lnTo>
                      <a:pt x="3120" y="1144"/>
                    </a:lnTo>
                    <a:lnTo>
                      <a:pt x="3096" y="1070"/>
                    </a:lnTo>
                    <a:lnTo>
                      <a:pt x="3068" y="998"/>
                    </a:lnTo>
                    <a:lnTo>
                      <a:pt x="3036" y="928"/>
                    </a:lnTo>
                    <a:lnTo>
                      <a:pt x="3002" y="860"/>
                    </a:lnTo>
                    <a:lnTo>
                      <a:pt x="2964" y="794"/>
                    </a:lnTo>
                    <a:lnTo>
                      <a:pt x="2922" y="730"/>
                    </a:lnTo>
                    <a:lnTo>
                      <a:pt x="2878" y="668"/>
                    </a:lnTo>
                    <a:lnTo>
                      <a:pt x="2830" y="608"/>
                    </a:lnTo>
                    <a:lnTo>
                      <a:pt x="2782" y="550"/>
                    </a:lnTo>
                    <a:lnTo>
                      <a:pt x="2728" y="496"/>
                    </a:lnTo>
                    <a:lnTo>
                      <a:pt x="2728" y="496"/>
                    </a:lnTo>
                    <a:lnTo>
                      <a:pt x="2728" y="496"/>
                    </a:lnTo>
                    <a:lnTo>
                      <a:pt x="2674" y="444"/>
                    </a:lnTo>
                    <a:lnTo>
                      <a:pt x="2616" y="394"/>
                    </a:lnTo>
                    <a:lnTo>
                      <a:pt x="2558" y="346"/>
                    </a:lnTo>
                    <a:lnTo>
                      <a:pt x="2496" y="302"/>
                    </a:lnTo>
                    <a:lnTo>
                      <a:pt x="2432" y="262"/>
                    </a:lnTo>
                    <a:lnTo>
                      <a:pt x="2364" y="224"/>
                    </a:lnTo>
                    <a:lnTo>
                      <a:pt x="2296" y="188"/>
                    </a:lnTo>
                    <a:lnTo>
                      <a:pt x="2226" y="158"/>
                    </a:lnTo>
                    <a:lnTo>
                      <a:pt x="2156" y="128"/>
                    </a:lnTo>
                    <a:lnTo>
                      <a:pt x="2082" y="104"/>
                    </a:lnTo>
                    <a:lnTo>
                      <a:pt x="2006" y="82"/>
                    </a:lnTo>
                    <a:lnTo>
                      <a:pt x="1930" y="66"/>
                    </a:lnTo>
                    <a:lnTo>
                      <a:pt x="1852" y="52"/>
                    </a:lnTo>
                    <a:lnTo>
                      <a:pt x="1774" y="42"/>
                    </a:lnTo>
                    <a:lnTo>
                      <a:pt x="1694" y="36"/>
                    </a:lnTo>
                    <a:lnTo>
                      <a:pt x="1612" y="32"/>
                    </a:lnTo>
                    <a:lnTo>
                      <a:pt x="1612" y="32"/>
                    </a:lnTo>
                    <a:lnTo>
                      <a:pt x="1612" y="32"/>
                    </a:lnTo>
                    <a:lnTo>
                      <a:pt x="1530" y="36"/>
                    </a:lnTo>
                    <a:lnTo>
                      <a:pt x="1450" y="42"/>
                    </a:lnTo>
                    <a:lnTo>
                      <a:pt x="1372" y="52"/>
                    </a:lnTo>
                    <a:lnTo>
                      <a:pt x="1294" y="66"/>
                    </a:lnTo>
                    <a:lnTo>
                      <a:pt x="1216" y="82"/>
                    </a:lnTo>
                    <a:lnTo>
                      <a:pt x="1142" y="104"/>
                    </a:lnTo>
                    <a:lnTo>
                      <a:pt x="1068" y="128"/>
                    </a:lnTo>
                    <a:lnTo>
                      <a:pt x="996" y="158"/>
                    </a:lnTo>
                    <a:lnTo>
                      <a:pt x="926" y="188"/>
                    </a:lnTo>
                    <a:lnTo>
                      <a:pt x="858" y="224"/>
                    </a:lnTo>
                    <a:lnTo>
                      <a:pt x="792" y="262"/>
                    </a:lnTo>
                    <a:lnTo>
                      <a:pt x="728" y="302"/>
                    </a:lnTo>
                    <a:lnTo>
                      <a:pt x="666" y="346"/>
                    </a:lnTo>
                    <a:lnTo>
                      <a:pt x="606" y="394"/>
                    </a:lnTo>
                    <a:lnTo>
                      <a:pt x="550" y="444"/>
                    </a:lnTo>
                    <a:lnTo>
                      <a:pt x="494" y="496"/>
                    </a:lnTo>
                    <a:lnTo>
                      <a:pt x="494" y="496"/>
                    </a:lnTo>
                    <a:lnTo>
                      <a:pt x="494" y="496"/>
                    </a:lnTo>
                    <a:lnTo>
                      <a:pt x="442" y="550"/>
                    </a:lnTo>
                    <a:lnTo>
                      <a:pt x="392" y="608"/>
                    </a:lnTo>
                    <a:lnTo>
                      <a:pt x="346" y="668"/>
                    </a:lnTo>
                    <a:lnTo>
                      <a:pt x="302" y="730"/>
                    </a:lnTo>
                    <a:lnTo>
                      <a:pt x="260" y="794"/>
                    </a:lnTo>
                    <a:lnTo>
                      <a:pt x="222" y="860"/>
                    </a:lnTo>
                    <a:lnTo>
                      <a:pt x="188" y="928"/>
                    </a:lnTo>
                    <a:lnTo>
                      <a:pt x="156" y="998"/>
                    </a:lnTo>
                    <a:lnTo>
                      <a:pt x="128" y="1070"/>
                    </a:lnTo>
                    <a:lnTo>
                      <a:pt x="102" y="1144"/>
                    </a:lnTo>
                    <a:lnTo>
                      <a:pt x="82" y="1218"/>
                    </a:lnTo>
                    <a:lnTo>
                      <a:pt x="64" y="1294"/>
                    </a:lnTo>
                    <a:lnTo>
                      <a:pt x="50" y="1372"/>
                    </a:lnTo>
                    <a:lnTo>
                      <a:pt x="40" y="1452"/>
                    </a:lnTo>
                    <a:lnTo>
                      <a:pt x="34" y="1532"/>
                    </a:lnTo>
                    <a:lnTo>
                      <a:pt x="32" y="1612"/>
                    </a:lnTo>
                    <a:lnTo>
                      <a:pt x="32" y="1612"/>
                    </a:lnTo>
                    <a:lnTo>
                      <a:pt x="32" y="1612"/>
                    </a:lnTo>
                    <a:lnTo>
                      <a:pt x="34" y="1694"/>
                    </a:lnTo>
                    <a:lnTo>
                      <a:pt x="40" y="1774"/>
                    </a:lnTo>
                    <a:lnTo>
                      <a:pt x="50" y="1854"/>
                    </a:lnTo>
                    <a:lnTo>
                      <a:pt x="64" y="1932"/>
                    </a:lnTo>
                    <a:lnTo>
                      <a:pt x="82" y="2008"/>
                    </a:lnTo>
                    <a:lnTo>
                      <a:pt x="102" y="2082"/>
                    </a:lnTo>
                    <a:lnTo>
                      <a:pt x="128" y="2156"/>
                    </a:lnTo>
                    <a:lnTo>
                      <a:pt x="156" y="2228"/>
                    </a:lnTo>
                    <a:lnTo>
                      <a:pt x="188" y="2298"/>
                    </a:lnTo>
                    <a:lnTo>
                      <a:pt x="222" y="2366"/>
                    </a:lnTo>
                    <a:lnTo>
                      <a:pt x="260" y="2432"/>
                    </a:lnTo>
                    <a:lnTo>
                      <a:pt x="302" y="2496"/>
                    </a:lnTo>
                    <a:lnTo>
                      <a:pt x="346" y="2558"/>
                    </a:lnTo>
                    <a:lnTo>
                      <a:pt x="392" y="2618"/>
                    </a:lnTo>
                    <a:lnTo>
                      <a:pt x="442" y="2676"/>
                    </a:lnTo>
                    <a:lnTo>
                      <a:pt x="494" y="2730"/>
                    </a:lnTo>
                    <a:lnTo>
                      <a:pt x="494" y="273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  <a:ln w="19050">
                <a:noFill/>
                <a:headEnd type="oval"/>
                <a:tailEnd type="oval"/>
              </a:ln>
              <a:effectLst>
                <a:outerShdw blurRad="381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omic Sans MS" panose="030F0702030302020204" pitchFamily="66" charset="0"/>
                </a:endParaRPr>
              </a:p>
            </p:txBody>
          </p:sp>
        </p:grpSp>
        <p:pic>
          <p:nvPicPr>
            <p:cNvPr id="112" name="그림 111" descr="26.png"/>
            <p:cNvPicPr>
              <a:picLocks noChangeAspect="1"/>
            </p:cNvPicPr>
            <p:nvPr/>
          </p:nvPicPr>
          <p:blipFill>
            <a:blip r:embed="rId3" cstate="print"/>
            <a:srcRect l="75989" t="57739" r="16529" b="32811"/>
            <a:stretch>
              <a:fillRect/>
            </a:stretch>
          </p:blipFill>
          <p:spPr>
            <a:xfrm>
              <a:off x="5443525" y="2420423"/>
              <a:ext cx="998655" cy="946094"/>
            </a:xfrm>
            <a:prstGeom prst="rect">
              <a:avLst/>
            </a:prstGeom>
          </p:spPr>
        </p:pic>
        <p:pic>
          <p:nvPicPr>
            <p:cNvPr id="113" name="그림 112" descr="26.png"/>
            <p:cNvPicPr>
              <a:picLocks noChangeAspect="1"/>
            </p:cNvPicPr>
            <p:nvPr/>
          </p:nvPicPr>
          <p:blipFill>
            <a:blip r:embed="rId3" cstate="print"/>
            <a:srcRect l="75989" t="57739" r="16529" b="32811"/>
            <a:stretch>
              <a:fillRect/>
            </a:stretch>
          </p:blipFill>
          <p:spPr>
            <a:xfrm>
              <a:off x="7372815" y="2801609"/>
              <a:ext cx="998655" cy="946094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6587372" y="3703198"/>
            <a:ext cx="1814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600" b="1" dirty="0" smtClean="0">
                <a:gradFill>
                  <a:gsLst>
                    <a:gs pos="0">
                      <a:srgbClr val="022753"/>
                    </a:gs>
                    <a:gs pos="45000">
                      <a:srgbClr val="022753"/>
                    </a:gs>
                    <a:gs pos="53000">
                      <a:srgbClr val="016D91"/>
                    </a:gs>
                  </a:gsLst>
                  <a:lin ang="5400000" scaled="1"/>
                </a:gradFill>
                <a:latin typeface="Comic Sans MS" panose="030F0702030302020204" pitchFamily="66" charset="0"/>
                <a:cs typeface="Arial" pitchFamily="34" charset="0"/>
              </a:rPr>
              <a:t>Taking into consideration special maritime environment in Korean Coastal Waters</a:t>
            </a:r>
            <a:endParaRPr kumimoji="1" lang="ko-KR" altLang="en-US" sz="1600" b="1" dirty="0">
              <a:gradFill>
                <a:gsLst>
                  <a:gs pos="0">
                    <a:srgbClr val="022753"/>
                  </a:gs>
                  <a:gs pos="45000">
                    <a:srgbClr val="022753"/>
                  </a:gs>
                  <a:gs pos="53000">
                    <a:srgbClr val="016D91"/>
                  </a:gs>
                </a:gsLst>
                <a:lin ang="5400000" scaled="1"/>
              </a:gradFill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5772" y="3574004"/>
            <a:ext cx="5649106" cy="19227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mic Sans MS" panose="030F0702030302020204" pitchFamily="66" charset="0"/>
            </a:endParaRPr>
          </a:p>
        </p:txBody>
      </p:sp>
      <p:grpSp>
        <p:nvGrpSpPr>
          <p:cNvPr id="20" name="그룹 134"/>
          <p:cNvGrpSpPr/>
          <p:nvPr/>
        </p:nvGrpSpPr>
        <p:grpSpPr>
          <a:xfrm>
            <a:off x="1293148" y="3350758"/>
            <a:ext cx="3515684" cy="439388"/>
            <a:chOff x="-300598" y="-657052"/>
            <a:chExt cx="2232334" cy="894784"/>
          </a:xfrm>
        </p:grpSpPr>
        <p:sp>
          <p:nvSpPr>
            <p:cNvPr id="108" name="모서리가 둥근 직사각형 107"/>
            <p:cNvSpPr/>
            <p:nvPr/>
          </p:nvSpPr>
          <p:spPr bwMode="auto">
            <a:xfrm>
              <a:off x="-300598" y="-648509"/>
              <a:ext cx="2232334" cy="88624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tx2">
                    <a:lumMod val="75000"/>
                  </a:schemeClr>
                </a:gs>
              </a:gsLst>
              <a:lin ang="5400000" scaled="0"/>
            </a:gradFill>
            <a:ln w="9525">
              <a:solidFill>
                <a:srgbClr val="285C9C"/>
              </a:solidFill>
            </a:ln>
            <a:effectLst>
              <a:outerShdw blurRad="63500" algn="ctr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extrusionH="152400" prstMaterial="metal">
              <a:bevelT h="50800"/>
              <a:bevelB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mic Sans MS" panose="030F0702030302020204" pitchFamily="66" charset="0"/>
              </a:endParaRPr>
            </a:p>
          </p:txBody>
        </p:sp>
        <p:sp>
          <p:nvSpPr>
            <p:cNvPr id="109" name="모서리가 둥근 직사각형 6"/>
            <p:cNvSpPr/>
            <p:nvPr/>
          </p:nvSpPr>
          <p:spPr>
            <a:xfrm>
              <a:off x="-55561" y="-657052"/>
              <a:ext cx="1735048" cy="102343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0"/>
                    <a:lumOff val="100000"/>
                  </a:sysClr>
                </a:gs>
                <a:gs pos="94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anose="030F0702030302020204" pitchFamily="66" charset="0"/>
                <a:ea typeface="HY헤드라인M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83896" y="3371195"/>
            <a:ext cx="342493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HY울릉도B" panose="02030600000101010101" pitchFamily="18" charset="-127"/>
                <a:cs typeface="Arial" pitchFamily="34" charset="0"/>
              </a:rPr>
              <a:t>SMART-Navigation</a:t>
            </a:r>
            <a:endParaRPr kumimoji="1"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HY울릉도B" panose="02030600000101010101" pitchFamily="18" charset="-127"/>
              <a:cs typeface="Arial" pitchFamily="34" charset="0"/>
            </a:endParaRPr>
          </a:p>
        </p:txBody>
      </p:sp>
      <p:grpSp>
        <p:nvGrpSpPr>
          <p:cNvPr id="22" name="그룹 136"/>
          <p:cNvGrpSpPr/>
          <p:nvPr/>
        </p:nvGrpSpPr>
        <p:grpSpPr>
          <a:xfrm>
            <a:off x="4218268" y="3897750"/>
            <a:ext cx="1567504" cy="1517899"/>
            <a:chOff x="-251205" y="2924944"/>
            <a:chExt cx="1727763" cy="1673086"/>
          </a:xfrm>
        </p:grpSpPr>
        <p:grpSp>
          <p:nvGrpSpPr>
            <p:cNvPr id="87" name="그룹 273"/>
            <p:cNvGrpSpPr/>
            <p:nvPr/>
          </p:nvGrpSpPr>
          <p:grpSpPr>
            <a:xfrm>
              <a:off x="-251205" y="2924944"/>
              <a:ext cx="1727763" cy="1673086"/>
              <a:chOff x="654322" y="2060848"/>
              <a:chExt cx="1710309" cy="1656184"/>
            </a:xfrm>
          </p:grpSpPr>
          <p:grpSp>
            <p:nvGrpSpPr>
              <p:cNvPr id="89" name="그룹 288"/>
              <p:cNvGrpSpPr/>
              <p:nvPr/>
            </p:nvGrpSpPr>
            <p:grpSpPr>
              <a:xfrm>
                <a:off x="654322" y="2060848"/>
                <a:ext cx="1710309" cy="1656184"/>
                <a:chOff x="663539" y="1942071"/>
                <a:chExt cx="1710309" cy="1656184"/>
              </a:xfrm>
            </p:grpSpPr>
            <p:grpSp>
              <p:nvGrpSpPr>
                <p:cNvPr id="91" name="그룹 39"/>
                <p:cNvGrpSpPr/>
                <p:nvPr/>
              </p:nvGrpSpPr>
              <p:grpSpPr>
                <a:xfrm>
                  <a:off x="663539" y="1942071"/>
                  <a:ext cx="1710309" cy="1656184"/>
                  <a:chOff x="5597995" y="2734159"/>
                  <a:chExt cx="1710309" cy="1656184"/>
                </a:xfrm>
              </p:grpSpPr>
              <p:sp>
                <p:nvSpPr>
                  <p:cNvPr id="103" name="타원 102"/>
                  <p:cNvSpPr/>
                  <p:nvPr/>
                </p:nvSpPr>
                <p:spPr>
                  <a:xfrm>
                    <a:off x="5652120" y="2734159"/>
                    <a:ext cx="1656184" cy="1656184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539AD0"/>
                      </a:gs>
                      <a:gs pos="100000">
                        <a:srgbClr val="539AD0"/>
                      </a:gs>
                      <a:gs pos="0">
                        <a:srgbClr val="2E6DA5"/>
                      </a:gs>
                    </a:gsLst>
                    <a:lin ang="27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  <p:grpSp>
                <p:nvGrpSpPr>
                  <p:cNvPr id="104" name="그룹 172"/>
                  <p:cNvGrpSpPr/>
                  <p:nvPr/>
                </p:nvGrpSpPr>
                <p:grpSpPr>
                  <a:xfrm>
                    <a:off x="5597995" y="3356992"/>
                    <a:ext cx="1618989" cy="1023210"/>
                    <a:chOff x="5597995" y="3356992"/>
                    <a:chExt cx="1618989" cy="1023210"/>
                  </a:xfrm>
                </p:grpSpPr>
                <p:sp>
                  <p:nvSpPr>
                    <p:cNvPr id="105" name="자유형 104"/>
                    <p:cNvSpPr/>
                    <p:nvPr/>
                  </p:nvSpPr>
                  <p:spPr>
                    <a:xfrm>
                      <a:off x="5688124" y="3356992"/>
                      <a:ext cx="1518981" cy="1023210"/>
                    </a:xfrm>
                    <a:custGeom>
                      <a:avLst/>
                      <a:gdLst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113242 w 1584855"/>
                        <a:gd name="connsiteY0" fmla="*/ 109008 h 828145"/>
                        <a:gd name="connsiteX1" fmla="*/ 254765 w 1584855"/>
                        <a:gd name="connsiteY1" fmla="*/ 165773 h 828145"/>
                        <a:gd name="connsiteX2" fmla="*/ 694267 w 1584855"/>
                        <a:gd name="connsiteY2" fmla="*/ 337608 h 828145"/>
                        <a:gd name="connsiteX3" fmla="*/ 989542 w 1584855"/>
                        <a:gd name="connsiteY3" fmla="*/ 237595 h 828145"/>
                        <a:gd name="connsiteX4" fmla="*/ 1584855 w 1584855"/>
                        <a:gd name="connsiteY4" fmla="*/ 394758 h 828145"/>
                        <a:gd name="connsiteX5" fmla="*/ 903817 w 1584855"/>
                        <a:gd name="connsiteY5" fmla="*/ 828145 h 828145"/>
                        <a:gd name="connsiteX6" fmla="*/ 113242 w 1584855"/>
                        <a:gd name="connsiteY6" fmla="*/ 109008 h 828145"/>
                        <a:gd name="connsiteX0" fmla="*/ 113242 w 1584855"/>
                        <a:gd name="connsiteY0" fmla="*/ 109008 h 828145"/>
                        <a:gd name="connsiteX1" fmla="*/ 254765 w 1584855"/>
                        <a:gd name="connsiteY1" fmla="*/ 165773 h 828145"/>
                        <a:gd name="connsiteX2" fmla="*/ 694267 w 1584855"/>
                        <a:gd name="connsiteY2" fmla="*/ 337608 h 828145"/>
                        <a:gd name="connsiteX3" fmla="*/ 989542 w 1584855"/>
                        <a:gd name="connsiteY3" fmla="*/ 237595 h 828145"/>
                        <a:gd name="connsiteX4" fmla="*/ 1584855 w 1584855"/>
                        <a:gd name="connsiteY4" fmla="*/ 394758 h 828145"/>
                        <a:gd name="connsiteX5" fmla="*/ 903817 w 1584855"/>
                        <a:gd name="connsiteY5" fmla="*/ 828145 h 828145"/>
                        <a:gd name="connsiteX6" fmla="*/ 113242 w 1584855"/>
                        <a:gd name="connsiteY6" fmla="*/ 109008 h 828145"/>
                        <a:gd name="connsiteX0" fmla="*/ 0 w 1471613"/>
                        <a:gd name="connsiteY0" fmla="*/ 50841 h 769978"/>
                        <a:gd name="connsiteX1" fmla="*/ 141523 w 1471613"/>
                        <a:gd name="connsiteY1" fmla="*/ 107606 h 769978"/>
                        <a:gd name="connsiteX2" fmla="*/ 581025 w 1471613"/>
                        <a:gd name="connsiteY2" fmla="*/ 279441 h 769978"/>
                        <a:gd name="connsiteX3" fmla="*/ 876300 w 1471613"/>
                        <a:gd name="connsiteY3" fmla="*/ 179428 h 769978"/>
                        <a:gd name="connsiteX4" fmla="*/ 1471613 w 1471613"/>
                        <a:gd name="connsiteY4" fmla="*/ 336591 h 769978"/>
                        <a:gd name="connsiteX5" fmla="*/ 790575 w 1471613"/>
                        <a:gd name="connsiteY5" fmla="*/ 769978 h 769978"/>
                        <a:gd name="connsiteX6" fmla="*/ 0 w 1471613"/>
                        <a:gd name="connsiteY6" fmla="*/ 50841 h 769978"/>
                        <a:gd name="connsiteX0" fmla="*/ 0 w 1471613"/>
                        <a:gd name="connsiteY0" fmla="*/ 50841 h 769978"/>
                        <a:gd name="connsiteX1" fmla="*/ 141523 w 1471613"/>
                        <a:gd name="connsiteY1" fmla="*/ 107606 h 769978"/>
                        <a:gd name="connsiteX2" fmla="*/ 581025 w 1471613"/>
                        <a:gd name="connsiteY2" fmla="*/ 279441 h 769978"/>
                        <a:gd name="connsiteX3" fmla="*/ 876300 w 1471613"/>
                        <a:gd name="connsiteY3" fmla="*/ 179428 h 769978"/>
                        <a:gd name="connsiteX4" fmla="*/ 1471613 w 1471613"/>
                        <a:gd name="connsiteY4" fmla="*/ 336591 h 769978"/>
                        <a:gd name="connsiteX5" fmla="*/ 790575 w 1471613"/>
                        <a:gd name="connsiteY5" fmla="*/ 769978 h 769978"/>
                        <a:gd name="connsiteX6" fmla="*/ 0 w 1471613"/>
                        <a:gd name="connsiteY6" fmla="*/ 50841 h 769978"/>
                        <a:gd name="connsiteX0" fmla="*/ 0 w 1471613"/>
                        <a:gd name="connsiteY0" fmla="*/ 50841 h 769978"/>
                        <a:gd name="connsiteX1" fmla="*/ 141523 w 1471613"/>
                        <a:gd name="connsiteY1" fmla="*/ 107606 h 769978"/>
                        <a:gd name="connsiteX2" fmla="*/ 581025 w 1471613"/>
                        <a:gd name="connsiteY2" fmla="*/ 279441 h 769978"/>
                        <a:gd name="connsiteX3" fmla="*/ 876300 w 1471613"/>
                        <a:gd name="connsiteY3" fmla="*/ 179428 h 769978"/>
                        <a:gd name="connsiteX4" fmla="*/ 1471613 w 1471613"/>
                        <a:gd name="connsiteY4" fmla="*/ 336591 h 769978"/>
                        <a:gd name="connsiteX5" fmla="*/ 790575 w 1471613"/>
                        <a:gd name="connsiteY5" fmla="*/ 769978 h 769978"/>
                        <a:gd name="connsiteX6" fmla="*/ 0 w 1471613"/>
                        <a:gd name="connsiteY6" fmla="*/ 50841 h 769978"/>
                        <a:gd name="connsiteX0" fmla="*/ 7615 w 1479228"/>
                        <a:gd name="connsiteY0" fmla="*/ 50841 h 769978"/>
                        <a:gd name="connsiteX1" fmla="*/ 149138 w 1479228"/>
                        <a:gd name="connsiteY1" fmla="*/ 107606 h 769978"/>
                        <a:gd name="connsiteX2" fmla="*/ 588640 w 1479228"/>
                        <a:gd name="connsiteY2" fmla="*/ 279441 h 769978"/>
                        <a:gd name="connsiteX3" fmla="*/ 883915 w 1479228"/>
                        <a:gd name="connsiteY3" fmla="*/ 179428 h 769978"/>
                        <a:gd name="connsiteX4" fmla="*/ 1479228 w 1479228"/>
                        <a:gd name="connsiteY4" fmla="*/ 336591 h 769978"/>
                        <a:gd name="connsiteX5" fmla="*/ 798190 w 1479228"/>
                        <a:gd name="connsiteY5" fmla="*/ 769978 h 769978"/>
                        <a:gd name="connsiteX6" fmla="*/ 7615 w 1479228"/>
                        <a:gd name="connsiteY6" fmla="*/ 50841 h 769978"/>
                        <a:gd name="connsiteX0" fmla="*/ 7615 w 1481721"/>
                        <a:gd name="connsiteY0" fmla="*/ 65396 h 727769"/>
                        <a:gd name="connsiteX1" fmla="*/ 151631 w 1481721"/>
                        <a:gd name="connsiteY1" fmla="*/ 65397 h 727769"/>
                        <a:gd name="connsiteX2" fmla="*/ 591133 w 1481721"/>
                        <a:gd name="connsiteY2" fmla="*/ 237232 h 727769"/>
                        <a:gd name="connsiteX3" fmla="*/ 886408 w 1481721"/>
                        <a:gd name="connsiteY3" fmla="*/ 137219 h 727769"/>
                        <a:gd name="connsiteX4" fmla="*/ 1481721 w 1481721"/>
                        <a:gd name="connsiteY4" fmla="*/ 294382 h 727769"/>
                        <a:gd name="connsiteX5" fmla="*/ 800683 w 1481721"/>
                        <a:gd name="connsiteY5" fmla="*/ 727769 h 727769"/>
                        <a:gd name="connsiteX6" fmla="*/ 7615 w 1481721"/>
                        <a:gd name="connsiteY6" fmla="*/ 65396 h 727769"/>
                        <a:gd name="connsiteX0" fmla="*/ 15610 w 1489716"/>
                        <a:gd name="connsiteY0" fmla="*/ 66840 h 729213"/>
                        <a:gd name="connsiteX1" fmla="*/ 159626 w 1489716"/>
                        <a:gd name="connsiteY1" fmla="*/ 66841 h 729213"/>
                        <a:gd name="connsiteX2" fmla="*/ 599128 w 1489716"/>
                        <a:gd name="connsiteY2" fmla="*/ 238676 h 729213"/>
                        <a:gd name="connsiteX3" fmla="*/ 894403 w 1489716"/>
                        <a:gd name="connsiteY3" fmla="*/ 138663 h 729213"/>
                        <a:gd name="connsiteX4" fmla="*/ 1489716 w 1489716"/>
                        <a:gd name="connsiteY4" fmla="*/ 295826 h 729213"/>
                        <a:gd name="connsiteX5" fmla="*/ 808678 w 1489716"/>
                        <a:gd name="connsiteY5" fmla="*/ 729213 h 729213"/>
                        <a:gd name="connsiteX6" fmla="*/ 15610 w 1489716"/>
                        <a:gd name="connsiteY6" fmla="*/ 66840 h 729213"/>
                        <a:gd name="connsiteX0" fmla="*/ 15610 w 1489716"/>
                        <a:gd name="connsiteY0" fmla="*/ 66840 h 729213"/>
                        <a:gd name="connsiteX1" fmla="*/ 159626 w 1489716"/>
                        <a:gd name="connsiteY1" fmla="*/ 66841 h 729213"/>
                        <a:gd name="connsiteX2" fmla="*/ 599128 w 1489716"/>
                        <a:gd name="connsiteY2" fmla="*/ 238676 h 729213"/>
                        <a:gd name="connsiteX3" fmla="*/ 894403 w 1489716"/>
                        <a:gd name="connsiteY3" fmla="*/ 138663 h 729213"/>
                        <a:gd name="connsiteX4" fmla="*/ 1489716 w 1489716"/>
                        <a:gd name="connsiteY4" fmla="*/ 295826 h 729213"/>
                        <a:gd name="connsiteX5" fmla="*/ 808678 w 1489716"/>
                        <a:gd name="connsiteY5" fmla="*/ 729213 h 729213"/>
                        <a:gd name="connsiteX6" fmla="*/ 15610 w 1489716"/>
                        <a:gd name="connsiteY6" fmla="*/ 66840 h 729213"/>
                        <a:gd name="connsiteX0" fmla="*/ 7615 w 1481721"/>
                        <a:gd name="connsiteY0" fmla="*/ 61122 h 723495"/>
                        <a:gd name="connsiteX1" fmla="*/ 151631 w 1481721"/>
                        <a:gd name="connsiteY1" fmla="*/ 61123 h 723495"/>
                        <a:gd name="connsiteX2" fmla="*/ 591133 w 1481721"/>
                        <a:gd name="connsiteY2" fmla="*/ 232958 h 723495"/>
                        <a:gd name="connsiteX3" fmla="*/ 886408 w 1481721"/>
                        <a:gd name="connsiteY3" fmla="*/ 132945 h 723495"/>
                        <a:gd name="connsiteX4" fmla="*/ 1481721 w 1481721"/>
                        <a:gd name="connsiteY4" fmla="*/ 290108 h 723495"/>
                        <a:gd name="connsiteX5" fmla="*/ 800683 w 1481721"/>
                        <a:gd name="connsiteY5" fmla="*/ 723495 h 723495"/>
                        <a:gd name="connsiteX6" fmla="*/ 7615 w 1481721"/>
                        <a:gd name="connsiteY6" fmla="*/ 61122 h 723495"/>
                        <a:gd name="connsiteX0" fmla="*/ 7615 w 1481721"/>
                        <a:gd name="connsiteY0" fmla="*/ 61122 h 723495"/>
                        <a:gd name="connsiteX1" fmla="*/ 151631 w 1481721"/>
                        <a:gd name="connsiteY1" fmla="*/ 61123 h 723495"/>
                        <a:gd name="connsiteX2" fmla="*/ 591133 w 1481721"/>
                        <a:gd name="connsiteY2" fmla="*/ 232958 h 723495"/>
                        <a:gd name="connsiteX3" fmla="*/ 886408 w 1481721"/>
                        <a:gd name="connsiteY3" fmla="*/ 132945 h 723495"/>
                        <a:gd name="connsiteX4" fmla="*/ 1481721 w 1481721"/>
                        <a:gd name="connsiteY4" fmla="*/ 290108 h 723495"/>
                        <a:gd name="connsiteX5" fmla="*/ 800683 w 1481721"/>
                        <a:gd name="connsiteY5" fmla="*/ 723495 h 723495"/>
                        <a:gd name="connsiteX6" fmla="*/ 7615 w 1481721"/>
                        <a:gd name="connsiteY6" fmla="*/ 61122 h 723495"/>
                        <a:gd name="connsiteX0" fmla="*/ 7615 w 1481721"/>
                        <a:gd name="connsiteY0" fmla="*/ 61122 h 723495"/>
                        <a:gd name="connsiteX1" fmla="*/ 151631 w 1481721"/>
                        <a:gd name="connsiteY1" fmla="*/ 61123 h 723495"/>
                        <a:gd name="connsiteX2" fmla="*/ 591133 w 1481721"/>
                        <a:gd name="connsiteY2" fmla="*/ 232958 h 723495"/>
                        <a:gd name="connsiteX3" fmla="*/ 886408 w 1481721"/>
                        <a:gd name="connsiteY3" fmla="*/ 132945 h 723495"/>
                        <a:gd name="connsiteX4" fmla="*/ 1481721 w 1481721"/>
                        <a:gd name="connsiteY4" fmla="*/ 290108 h 723495"/>
                        <a:gd name="connsiteX5" fmla="*/ 800683 w 1481721"/>
                        <a:gd name="connsiteY5" fmla="*/ 723495 h 723495"/>
                        <a:gd name="connsiteX6" fmla="*/ 7615 w 1481721"/>
                        <a:gd name="connsiteY6" fmla="*/ 61122 h 723495"/>
                        <a:gd name="connsiteX0" fmla="*/ 7615 w 1481721"/>
                        <a:gd name="connsiteY0" fmla="*/ 61122 h 723495"/>
                        <a:gd name="connsiteX1" fmla="*/ 151631 w 1481721"/>
                        <a:gd name="connsiteY1" fmla="*/ 61123 h 723495"/>
                        <a:gd name="connsiteX2" fmla="*/ 591133 w 1481721"/>
                        <a:gd name="connsiteY2" fmla="*/ 232958 h 723495"/>
                        <a:gd name="connsiteX3" fmla="*/ 886408 w 1481721"/>
                        <a:gd name="connsiteY3" fmla="*/ 132945 h 723495"/>
                        <a:gd name="connsiteX4" fmla="*/ 1481721 w 1481721"/>
                        <a:gd name="connsiteY4" fmla="*/ 290108 h 723495"/>
                        <a:gd name="connsiteX5" fmla="*/ 800683 w 1481721"/>
                        <a:gd name="connsiteY5" fmla="*/ 723495 h 723495"/>
                        <a:gd name="connsiteX6" fmla="*/ 7615 w 1481721"/>
                        <a:gd name="connsiteY6" fmla="*/ 61122 h 723495"/>
                        <a:gd name="connsiteX0" fmla="*/ 7615 w 1511408"/>
                        <a:gd name="connsiteY0" fmla="*/ 61122 h 723495"/>
                        <a:gd name="connsiteX1" fmla="*/ 151631 w 1511408"/>
                        <a:gd name="connsiteY1" fmla="*/ 61123 h 723495"/>
                        <a:gd name="connsiteX2" fmla="*/ 591133 w 1511408"/>
                        <a:gd name="connsiteY2" fmla="*/ 232958 h 723495"/>
                        <a:gd name="connsiteX3" fmla="*/ 886408 w 1511408"/>
                        <a:gd name="connsiteY3" fmla="*/ 132945 h 723495"/>
                        <a:gd name="connsiteX4" fmla="*/ 972108 w 1511408"/>
                        <a:gd name="connsiteY4" fmla="*/ 252028 h 723495"/>
                        <a:gd name="connsiteX5" fmla="*/ 1481721 w 1511408"/>
                        <a:gd name="connsiteY5" fmla="*/ 290108 h 723495"/>
                        <a:gd name="connsiteX6" fmla="*/ 800683 w 1511408"/>
                        <a:gd name="connsiteY6" fmla="*/ 723495 h 723495"/>
                        <a:gd name="connsiteX7" fmla="*/ 7615 w 1511408"/>
                        <a:gd name="connsiteY7" fmla="*/ 61122 h 723495"/>
                        <a:gd name="connsiteX0" fmla="*/ 7615 w 1511408"/>
                        <a:gd name="connsiteY0" fmla="*/ 61122 h 723495"/>
                        <a:gd name="connsiteX1" fmla="*/ 151631 w 1511408"/>
                        <a:gd name="connsiteY1" fmla="*/ 61123 h 723495"/>
                        <a:gd name="connsiteX2" fmla="*/ 591133 w 1511408"/>
                        <a:gd name="connsiteY2" fmla="*/ 232958 h 723495"/>
                        <a:gd name="connsiteX3" fmla="*/ 886408 w 1511408"/>
                        <a:gd name="connsiteY3" fmla="*/ 132945 h 723495"/>
                        <a:gd name="connsiteX4" fmla="*/ 972108 w 1511408"/>
                        <a:gd name="connsiteY4" fmla="*/ 252028 h 723495"/>
                        <a:gd name="connsiteX5" fmla="*/ 1481721 w 1511408"/>
                        <a:gd name="connsiteY5" fmla="*/ 290108 h 723495"/>
                        <a:gd name="connsiteX6" fmla="*/ 800683 w 1511408"/>
                        <a:gd name="connsiteY6" fmla="*/ 723495 h 723495"/>
                        <a:gd name="connsiteX7" fmla="*/ 7615 w 1511408"/>
                        <a:gd name="connsiteY7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404155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404155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332147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332147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332147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78478"/>
                        <a:gd name="connsiteY0" fmla="*/ 61122 h 723495"/>
                        <a:gd name="connsiteX1" fmla="*/ 151631 w 1578478"/>
                        <a:gd name="connsiteY1" fmla="*/ 61123 h 723495"/>
                        <a:gd name="connsiteX2" fmla="*/ 591133 w 1578478"/>
                        <a:gd name="connsiteY2" fmla="*/ 232958 h 723495"/>
                        <a:gd name="connsiteX3" fmla="*/ 886408 w 1578478"/>
                        <a:gd name="connsiteY3" fmla="*/ 132945 h 723495"/>
                        <a:gd name="connsiteX4" fmla="*/ 972108 w 1578478"/>
                        <a:gd name="connsiteY4" fmla="*/ 252028 h 723495"/>
                        <a:gd name="connsiteX5" fmla="*/ 1332147 w 1578478"/>
                        <a:gd name="connsiteY5" fmla="*/ 252028 h 723495"/>
                        <a:gd name="connsiteX6" fmla="*/ 1476163 w 1578478"/>
                        <a:gd name="connsiteY6" fmla="*/ 288032 h 723495"/>
                        <a:gd name="connsiteX7" fmla="*/ 800683 w 1578478"/>
                        <a:gd name="connsiteY7" fmla="*/ 723495 h 723495"/>
                        <a:gd name="connsiteX8" fmla="*/ 7615 w 1578478"/>
                        <a:gd name="connsiteY8" fmla="*/ 61122 h 723495"/>
                        <a:gd name="connsiteX0" fmla="*/ 7615 w 1476163"/>
                        <a:gd name="connsiteY0" fmla="*/ 61122 h 723495"/>
                        <a:gd name="connsiteX1" fmla="*/ 151631 w 1476163"/>
                        <a:gd name="connsiteY1" fmla="*/ 61123 h 723495"/>
                        <a:gd name="connsiteX2" fmla="*/ 591133 w 1476163"/>
                        <a:gd name="connsiteY2" fmla="*/ 232958 h 723495"/>
                        <a:gd name="connsiteX3" fmla="*/ 886408 w 1476163"/>
                        <a:gd name="connsiteY3" fmla="*/ 132945 h 723495"/>
                        <a:gd name="connsiteX4" fmla="*/ 972108 w 1476163"/>
                        <a:gd name="connsiteY4" fmla="*/ 252028 h 723495"/>
                        <a:gd name="connsiteX5" fmla="*/ 1332147 w 1476163"/>
                        <a:gd name="connsiteY5" fmla="*/ 252028 h 723495"/>
                        <a:gd name="connsiteX6" fmla="*/ 1476163 w 1476163"/>
                        <a:gd name="connsiteY6" fmla="*/ 288032 h 723495"/>
                        <a:gd name="connsiteX7" fmla="*/ 800683 w 1476163"/>
                        <a:gd name="connsiteY7" fmla="*/ 723495 h 723495"/>
                        <a:gd name="connsiteX8" fmla="*/ 7615 w 1476163"/>
                        <a:gd name="connsiteY8" fmla="*/ 61122 h 723495"/>
                        <a:gd name="connsiteX0" fmla="*/ 7615 w 1476163"/>
                        <a:gd name="connsiteY0" fmla="*/ 61122 h 723495"/>
                        <a:gd name="connsiteX1" fmla="*/ 151631 w 1476163"/>
                        <a:gd name="connsiteY1" fmla="*/ 61123 h 723495"/>
                        <a:gd name="connsiteX2" fmla="*/ 591133 w 1476163"/>
                        <a:gd name="connsiteY2" fmla="*/ 232958 h 723495"/>
                        <a:gd name="connsiteX3" fmla="*/ 886408 w 1476163"/>
                        <a:gd name="connsiteY3" fmla="*/ 132945 h 723495"/>
                        <a:gd name="connsiteX4" fmla="*/ 972108 w 1476163"/>
                        <a:gd name="connsiteY4" fmla="*/ 252028 h 723495"/>
                        <a:gd name="connsiteX5" fmla="*/ 1332147 w 1476163"/>
                        <a:gd name="connsiteY5" fmla="*/ 252028 h 723495"/>
                        <a:gd name="connsiteX6" fmla="*/ 1476163 w 1476163"/>
                        <a:gd name="connsiteY6" fmla="*/ 288032 h 723495"/>
                        <a:gd name="connsiteX7" fmla="*/ 800683 w 1476163"/>
                        <a:gd name="connsiteY7" fmla="*/ 723495 h 723495"/>
                        <a:gd name="connsiteX8" fmla="*/ 7615 w 1476163"/>
                        <a:gd name="connsiteY8" fmla="*/ 61122 h 723495"/>
                        <a:gd name="connsiteX0" fmla="*/ 7615 w 1476163"/>
                        <a:gd name="connsiteY0" fmla="*/ 61122 h 723495"/>
                        <a:gd name="connsiteX1" fmla="*/ 151631 w 1476163"/>
                        <a:gd name="connsiteY1" fmla="*/ 61123 h 723495"/>
                        <a:gd name="connsiteX2" fmla="*/ 591133 w 1476163"/>
                        <a:gd name="connsiteY2" fmla="*/ 232958 h 723495"/>
                        <a:gd name="connsiteX3" fmla="*/ 886408 w 1476163"/>
                        <a:gd name="connsiteY3" fmla="*/ 132945 h 723495"/>
                        <a:gd name="connsiteX4" fmla="*/ 972108 w 1476163"/>
                        <a:gd name="connsiteY4" fmla="*/ 252028 h 723495"/>
                        <a:gd name="connsiteX5" fmla="*/ 1332147 w 1476163"/>
                        <a:gd name="connsiteY5" fmla="*/ 252028 h 723495"/>
                        <a:gd name="connsiteX6" fmla="*/ 1476163 w 1476163"/>
                        <a:gd name="connsiteY6" fmla="*/ 288032 h 723495"/>
                        <a:gd name="connsiteX7" fmla="*/ 800683 w 1476163"/>
                        <a:gd name="connsiteY7" fmla="*/ 723495 h 723495"/>
                        <a:gd name="connsiteX8" fmla="*/ 7615 w 1476163"/>
                        <a:gd name="connsiteY8" fmla="*/ 61122 h 723495"/>
                        <a:gd name="connsiteX0" fmla="*/ 7615 w 1476163"/>
                        <a:gd name="connsiteY0" fmla="*/ 61122 h 723495"/>
                        <a:gd name="connsiteX1" fmla="*/ 151631 w 1476163"/>
                        <a:gd name="connsiteY1" fmla="*/ 61123 h 723495"/>
                        <a:gd name="connsiteX2" fmla="*/ 591133 w 1476163"/>
                        <a:gd name="connsiteY2" fmla="*/ 232958 h 723495"/>
                        <a:gd name="connsiteX3" fmla="*/ 886408 w 1476163"/>
                        <a:gd name="connsiteY3" fmla="*/ 132945 h 723495"/>
                        <a:gd name="connsiteX4" fmla="*/ 972108 w 1476163"/>
                        <a:gd name="connsiteY4" fmla="*/ 252028 h 723495"/>
                        <a:gd name="connsiteX5" fmla="*/ 1332147 w 1476163"/>
                        <a:gd name="connsiteY5" fmla="*/ 252028 h 723495"/>
                        <a:gd name="connsiteX6" fmla="*/ 1476163 w 1476163"/>
                        <a:gd name="connsiteY6" fmla="*/ 288032 h 723495"/>
                        <a:gd name="connsiteX7" fmla="*/ 800683 w 1476163"/>
                        <a:gd name="connsiteY7" fmla="*/ 723495 h 723495"/>
                        <a:gd name="connsiteX8" fmla="*/ 7615 w 1476163"/>
                        <a:gd name="connsiteY8" fmla="*/ 61122 h 723495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86408 w 1476163"/>
                        <a:gd name="connsiteY3" fmla="*/ 132945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86408 w 1476163"/>
                        <a:gd name="connsiteY3" fmla="*/ 132945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86408 w 1476163"/>
                        <a:gd name="connsiteY3" fmla="*/ 132945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86408 w 1476163"/>
                        <a:gd name="connsiteY3" fmla="*/ 132945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73296 h 732254"/>
                        <a:gd name="connsiteX1" fmla="*/ 151631 w 1476163"/>
                        <a:gd name="connsiteY1" fmla="*/ 73297 h 732254"/>
                        <a:gd name="connsiteX2" fmla="*/ 591133 w 1476163"/>
                        <a:gd name="connsiteY2" fmla="*/ 245132 h 732254"/>
                        <a:gd name="connsiteX3" fmla="*/ 828092 w 1476163"/>
                        <a:gd name="connsiteY3" fmla="*/ 120186 h 732254"/>
                        <a:gd name="connsiteX4" fmla="*/ 1332147 w 1476163"/>
                        <a:gd name="connsiteY4" fmla="*/ 264202 h 732254"/>
                        <a:gd name="connsiteX5" fmla="*/ 1476163 w 1476163"/>
                        <a:gd name="connsiteY5" fmla="*/ 300206 h 732254"/>
                        <a:gd name="connsiteX6" fmla="*/ 756084 w 1476163"/>
                        <a:gd name="connsiteY6" fmla="*/ 732254 h 732254"/>
                        <a:gd name="connsiteX7" fmla="*/ 7615 w 1476163"/>
                        <a:gd name="connsiteY7" fmla="*/ 73296 h 732254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1343941 w 1487957"/>
                        <a:gd name="connsiteY3" fmla="*/ 284963 h 753015"/>
                        <a:gd name="connsiteX4" fmla="*/ 1487957 w 1487957"/>
                        <a:gd name="connsiteY4" fmla="*/ 320967 h 753015"/>
                        <a:gd name="connsiteX5" fmla="*/ 767878 w 1487957"/>
                        <a:gd name="connsiteY5" fmla="*/ 753015 h 753015"/>
                        <a:gd name="connsiteX6" fmla="*/ 19409 w 1487957"/>
                        <a:gd name="connsiteY6" fmla="*/ 94057 h 753015"/>
                        <a:gd name="connsiteX0" fmla="*/ 19409 w 1487957"/>
                        <a:gd name="connsiteY0" fmla="*/ 273625 h 932583"/>
                        <a:gd name="connsiteX1" fmla="*/ 163425 w 1487957"/>
                        <a:gd name="connsiteY1" fmla="*/ 273626 h 932583"/>
                        <a:gd name="connsiteX2" fmla="*/ 602927 w 1487957"/>
                        <a:gd name="connsiteY2" fmla="*/ 445461 h 932583"/>
                        <a:gd name="connsiteX3" fmla="*/ 1343941 w 1487957"/>
                        <a:gd name="connsiteY3" fmla="*/ 464531 h 932583"/>
                        <a:gd name="connsiteX4" fmla="*/ 1487957 w 1487957"/>
                        <a:gd name="connsiteY4" fmla="*/ 500535 h 932583"/>
                        <a:gd name="connsiteX5" fmla="*/ 767878 w 1487957"/>
                        <a:gd name="connsiteY5" fmla="*/ 932583 h 932583"/>
                        <a:gd name="connsiteX6" fmla="*/ 19409 w 1487957"/>
                        <a:gd name="connsiteY6" fmla="*/ 273625 h 932583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1487957 w 1487957"/>
                        <a:gd name="connsiteY3" fmla="*/ 320967 h 753015"/>
                        <a:gd name="connsiteX4" fmla="*/ 767878 w 1487957"/>
                        <a:gd name="connsiteY4" fmla="*/ 753015 h 753015"/>
                        <a:gd name="connsiteX5" fmla="*/ 19409 w 1487957"/>
                        <a:gd name="connsiteY5" fmla="*/ 94057 h 753015"/>
                        <a:gd name="connsiteX0" fmla="*/ 19409 w 1487957"/>
                        <a:gd name="connsiteY0" fmla="*/ 364252 h 1023210"/>
                        <a:gd name="connsiteX1" fmla="*/ 163425 w 1487957"/>
                        <a:gd name="connsiteY1" fmla="*/ 364253 h 1023210"/>
                        <a:gd name="connsiteX2" fmla="*/ 602927 w 1487957"/>
                        <a:gd name="connsiteY2" fmla="*/ 536088 h 1023210"/>
                        <a:gd name="connsiteX3" fmla="*/ 1487957 w 1487957"/>
                        <a:gd name="connsiteY3" fmla="*/ 591162 h 1023210"/>
                        <a:gd name="connsiteX4" fmla="*/ 767878 w 1487957"/>
                        <a:gd name="connsiteY4" fmla="*/ 1023210 h 1023210"/>
                        <a:gd name="connsiteX5" fmla="*/ 19409 w 1487957"/>
                        <a:gd name="connsiteY5" fmla="*/ 364252 h 1023210"/>
                        <a:gd name="connsiteX0" fmla="*/ 19409 w 1487957"/>
                        <a:gd name="connsiteY0" fmla="*/ 364252 h 1023210"/>
                        <a:gd name="connsiteX1" fmla="*/ 163425 w 1487957"/>
                        <a:gd name="connsiteY1" fmla="*/ 364253 h 1023210"/>
                        <a:gd name="connsiteX2" fmla="*/ 602927 w 1487957"/>
                        <a:gd name="connsiteY2" fmla="*/ 536088 h 1023210"/>
                        <a:gd name="connsiteX3" fmla="*/ 1487957 w 1487957"/>
                        <a:gd name="connsiteY3" fmla="*/ 591162 h 1023210"/>
                        <a:gd name="connsiteX4" fmla="*/ 767878 w 1487957"/>
                        <a:gd name="connsiteY4" fmla="*/ 1023210 h 1023210"/>
                        <a:gd name="connsiteX5" fmla="*/ 19409 w 1487957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31469"/>
                        <a:gd name="connsiteY0" fmla="*/ 364252 h 1023210"/>
                        <a:gd name="connsiteX1" fmla="*/ 163425 w 1531469"/>
                        <a:gd name="connsiteY1" fmla="*/ 364253 h 1023210"/>
                        <a:gd name="connsiteX2" fmla="*/ 602927 w 1531469"/>
                        <a:gd name="connsiteY2" fmla="*/ 536088 h 1023210"/>
                        <a:gd name="connsiteX3" fmla="*/ 1487957 w 1531469"/>
                        <a:gd name="connsiteY3" fmla="*/ 591162 h 1023210"/>
                        <a:gd name="connsiteX4" fmla="*/ 767878 w 1531469"/>
                        <a:gd name="connsiteY4" fmla="*/ 1023210 h 1023210"/>
                        <a:gd name="connsiteX5" fmla="*/ 19409 w 1531469"/>
                        <a:gd name="connsiteY5" fmla="*/ 364252 h 1023210"/>
                        <a:gd name="connsiteX0" fmla="*/ 19409 w 1531469"/>
                        <a:gd name="connsiteY0" fmla="*/ 364252 h 1023210"/>
                        <a:gd name="connsiteX1" fmla="*/ 163425 w 1531469"/>
                        <a:gd name="connsiteY1" fmla="*/ 364253 h 1023210"/>
                        <a:gd name="connsiteX2" fmla="*/ 602927 w 1531469"/>
                        <a:gd name="connsiteY2" fmla="*/ 536088 h 1023210"/>
                        <a:gd name="connsiteX3" fmla="*/ 1487957 w 1531469"/>
                        <a:gd name="connsiteY3" fmla="*/ 591162 h 1023210"/>
                        <a:gd name="connsiteX4" fmla="*/ 767878 w 1531469"/>
                        <a:gd name="connsiteY4" fmla="*/ 1023210 h 1023210"/>
                        <a:gd name="connsiteX5" fmla="*/ 19409 w 1531469"/>
                        <a:gd name="connsiteY5" fmla="*/ 364252 h 1023210"/>
                        <a:gd name="connsiteX0" fmla="*/ 19409 w 1520394"/>
                        <a:gd name="connsiteY0" fmla="*/ 364252 h 1023210"/>
                        <a:gd name="connsiteX1" fmla="*/ 163425 w 1520394"/>
                        <a:gd name="connsiteY1" fmla="*/ 364253 h 1023210"/>
                        <a:gd name="connsiteX2" fmla="*/ 602927 w 1520394"/>
                        <a:gd name="connsiteY2" fmla="*/ 536088 h 1023210"/>
                        <a:gd name="connsiteX3" fmla="*/ 1487957 w 1520394"/>
                        <a:gd name="connsiteY3" fmla="*/ 591162 h 1023210"/>
                        <a:gd name="connsiteX4" fmla="*/ 767878 w 1520394"/>
                        <a:gd name="connsiteY4" fmla="*/ 1023210 h 1023210"/>
                        <a:gd name="connsiteX5" fmla="*/ 19409 w 1520394"/>
                        <a:gd name="connsiteY5" fmla="*/ 364252 h 1023210"/>
                        <a:gd name="connsiteX0" fmla="*/ 19409 w 1506144"/>
                        <a:gd name="connsiteY0" fmla="*/ 364252 h 1023210"/>
                        <a:gd name="connsiteX1" fmla="*/ 163425 w 1506144"/>
                        <a:gd name="connsiteY1" fmla="*/ 364253 h 1023210"/>
                        <a:gd name="connsiteX2" fmla="*/ 602927 w 1506144"/>
                        <a:gd name="connsiteY2" fmla="*/ 536088 h 1023210"/>
                        <a:gd name="connsiteX3" fmla="*/ 1487957 w 1506144"/>
                        <a:gd name="connsiteY3" fmla="*/ 591162 h 1023210"/>
                        <a:gd name="connsiteX4" fmla="*/ 767878 w 1506144"/>
                        <a:gd name="connsiteY4" fmla="*/ 1023210 h 1023210"/>
                        <a:gd name="connsiteX5" fmla="*/ 19409 w 1506144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496653"/>
                        <a:gd name="connsiteY0" fmla="*/ 364252 h 1023210"/>
                        <a:gd name="connsiteX1" fmla="*/ 163425 w 1496653"/>
                        <a:gd name="connsiteY1" fmla="*/ 364253 h 1023210"/>
                        <a:gd name="connsiteX2" fmla="*/ 602927 w 1496653"/>
                        <a:gd name="connsiteY2" fmla="*/ 536088 h 1023210"/>
                        <a:gd name="connsiteX3" fmla="*/ 1487957 w 1496653"/>
                        <a:gd name="connsiteY3" fmla="*/ 591162 h 1023210"/>
                        <a:gd name="connsiteX4" fmla="*/ 767878 w 1496653"/>
                        <a:gd name="connsiteY4" fmla="*/ 1023210 h 1023210"/>
                        <a:gd name="connsiteX5" fmla="*/ 19409 w 1496653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518981"/>
                        <a:gd name="connsiteY0" fmla="*/ 364252 h 1023210"/>
                        <a:gd name="connsiteX1" fmla="*/ 163425 w 1518981"/>
                        <a:gd name="connsiteY1" fmla="*/ 364253 h 1023210"/>
                        <a:gd name="connsiteX2" fmla="*/ 602927 w 1518981"/>
                        <a:gd name="connsiteY2" fmla="*/ 536088 h 1023210"/>
                        <a:gd name="connsiteX3" fmla="*/ 1487957 w 1518981"/>
                        <a:gd name="connsiteY3" fmla="*/ 591162 h 1023210"/>
                        <a:gd name="connsiteX4" fmla="*/ 767878 w 1518981"/>
                        <a:gd name="connsiteY4" fmla="*/ 1023210 h 1023210"/>
                        <a:gd name="connsiteX5" fmla="*/ 19409 w 1518981"/>
                        <a:gd name="connsiteY5" fmla="*/ 364252 h 1023210"/>
                        <a:gd name="connsiteX0" fmla="*/ 19409 w 1518981"/>
                        <a:gd name="connsiteY0" fmla="*/ 364252 h 1023210"/>
                        <a:gd name="connsiteX1" fmla="*/ 163425 w 1518981"/>
                        <a:gd name="connsiteY1" fmla="*/ 364253 h 1023210"/>
                        <a:gd name="connsiteX2" fmla="*/ 602927 w 1518981"/>
                        <a:gd name="connsiteY2" fmla="*/ 536088 h 1023210"/>
                        <a:gd name="connsiteX3" fmla="*/ 1487957 w 1518981"/>
                        <a:gd name="connsiteY3" fmla="*/ 591162 h 1023210"/>
                        <a:gd name="connsiteX4" fmla="*/ 767878 w 1518981"/>
                        <a:gd name="connsiteY4" fmla="*/ 1023210 h 1023210"/>
                        <a:gd name="connsiteX5" fmla="*/ 19409 w 1518981"/>
                        <a:gd name="connsiteY5" fmla="*/ 364252 h 10232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18981" h="1023210">
                          <a:moveTo>
                            <a:pt x="19409" y="364252"/>
                          </a:moveTo>
                          <a:cubicBezTo>
                            <a:pt x="22553" y="303143"/>
                            <a:pt x="131975" y="270195"/>
                            <a:pt x="163425" y="364253"/>
                          </a:cubicBezTo>
                          <a:cubicBezTo>
                            <a:pt x="216298" y="494279"/>
                            <a:pt x="373402" y="684640"/>
                            <a:pt x="602927" y="536088"/>
                          </a:cubicBezTo>
                          <a:cubicBezTo>
                            <a:pt x="1315708" y="0"/>
                            <a:pt x="1518981" y="403104"/>
                            <a:pt x="1487957" y="591162"/>
                          </a:cubicBezTo>
                          <a:cubicBezTo>
                            <a:pt x="1464817" y="744692"/>
                            <a:pt x="1151894" y="993954"/>
                            <a:pt x="767878" y="1023210"/>
                          </a:cubicBezTo>
                          <a:cubicBezTo>
                            <a:pt x="236352" y="1016886"/>
                            <a:pt x="0" y="570329"/>
                            <a:pt x="19409" y="364252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0"/>
                          </a:schemeClr>
                        </a:gs>
                        <a:gs pos="0">
                          <a:schemeClr val="bg1">
                            <a:lumMod val="95000"/>
                            <a:alpha val="26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106" name="반짝 327"/>
                    <p:cNvSpPr/>
                    <p:nvPr/>
                  </p:nvSpPr>
                  <p:spPr>
                    <a:xfrm rot="16911505">
                      <a:off x="6033244" y="3180547"/>
                      <a:ext cx="748491" cy="1618989"/>
                    </a:xfrm>
                    <a:prstGeom prst="moon">
                      <a:avLst>
                        <a:gd name="adj" fmla="val 14214"/>
                      </a:avLst>
                    </a:prstGeom>
                    <a:gradFill>
                      <a:gsLst>
                        <a:gs pos="23000">
                          <a:srgbClr val="0B233E"/>
                        </a:gs>
                        <a:gs pos="63000">
                          <a:srgbClr val="000000">
                            <a:alpha val="0"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107" name="타원 106"/>
                    <p:cNvSpPr/>
                    <p:nvPr/>
                  </p:nvSpPr>
                  <p:spPr bwMode="auto">
                    <a:xfrm rot="13645745">
                      <a:off x="6761345" y="4016935"/>
                      <a:ext cx="70042" cy="17737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500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</p:grpSp>
            </p:grpSp>
            <p:grpSp>
              <p:nvGrpSpPr>
                <p:cNvPr id="92" name="그룹 176"/>
                <p:cNvGrpSpPr/>
                <p:nvPr/>
              </p:nvGrpSpPr>
              <p:grpSpPr>
                <a:xfrm>
                  <a:off x="860798" y="2078729"/>
                  <a:ext cx="1396891" cy="1368154"/>
                  <a:chOff x="1691680" y="3248980"/>
                  <a:chExt cx="1690962" cy="1656182"/>
                </a:xfrm>
              </p:grpSpPr>
              <p:sp>
                <p:nvSpPr>
                  <p:cNvPr id="93" name="Freeform 10"/>
                  <p:cNvSpPr>
                    <a:spLocks/>
                  </p:cNvSpPr>
                  <p:nvPr/>
                </p:nvSpPr>
                <p:spPr bwMode="auto">
                  <a:xfrm>
                    <a:off x="1691680" y="3248980"/>
                    <a:ext cx="1656184" cy="1656182"/>
                  </a:xfrm>
                  <a:custGeom>
                    <a:avLst/>
                    <a:gdLst/>
                    <a:ahLst/>
                    <a:cxnLst>
                      <a:cxn ang="0">
                        <a:pos x="1202" y="632"/>
                      </a:cxn>
                      <a:cxn ang="0">
                        <a:pos x="1190" y="722"/>
                      </a:cxn>
                      <a:cxn ang="0">
                        <a:pos x="1166" y="808"/>
                      </a:cxn>
                      <a:cxn ang="0">
                        <a:pos x="1130" y="888"/>
                      </a:cxn>
                      <a:cxn ang="0">
                        <a:pos x="1084" y="960"/>
                      </a:cxn>
                      <a:cxn ang="0">
                        <a:pos x="1026" y="1026"/>
                      </a:cxn>
                      <a:cxn ang="0">
                        <a:pos x="962" y="1082"/>
                      </a:cxn>
                      <a:cxn ang="0">
                        <a:pos x="888" y="1130"/>
                      </a:cxn>
                      <a:cxn ang="0">
                        <a:pos x="808" y="1166"/>
                      </a:cxn>
                      <a:cxn ang="0">
                        <a:pos x="722" y="1190"/>
                      </a:cxn>
                      <a:cxn ang="0">
                        <a:pos x="632" y="1202"/>
                      </a:cxn>
                      <a:cxn ang="0">
                        <a:pos x="570" y="1202"/>
                      </a:cxn>
                      <a:cxn ang="0">
                        <a:pos x="480" y="1190"/>
                      </a:cxn>
                      <a:cxn ang="0">
                        <a:pos x="394" y="1166"/>
                      </a:cxn>
                      <a:cxn ang="0">
                        <a:pos x="314" y="1130"/>
                      </a:cxn>
                      <a:cxn ang="0">
                        <a:pos x="242" y="1082"/>
                      </a:cxn>
                      <a:cxn ang="0">
                        <a:pos x="176" y="1026"/>
                      </a:cxn>
                      <a:cxn ang="0">
                        <a:pos x="118" y="960"/>
                      </a:cxn>
                      <a:cxn ang="0">
                        <a:pos x="72" y="888"/>
                      </a:cxn>
                      <a:cxn ang="0">
                        <a:pos x="36" y="808"/>
                      </a:cxn>
                      <a:cxn ang="0">
                        <a:pos x="12" y="722"/>
                      </a:cxn>
                      <a:cxn ang="0">
                        <a:pos x="0" y="632"/>
                      </a:cxn>
                      <a:cxn ang="0">
                        <a:pos x="0" y="570"/>
                      </a:cxn>
                      <a:cxn ang="0">
                        <a:pos x="12" y="480"/>
                      </a:cxn>
                      <a:cxn ang="0">
                        <a:pos x="36" y="394"/>
                      </a:cxn>
                      <a:cxn ang="0">
                        <a:pos x="72" y="314"/>
                      </a:cxn>
                      <a:cxn ang="0">
                        <a:pos x="118" y="240"/>
                      </a:cxn>
                      <a:cxn ang="0">
                        <a:pos x="176" y="176"/>
                      </a:cxn>
                      <a:cxn ang="0">
                        <a:pos x="242" y="118"/>
                      </a:cxn>
                      <a:cxn ang="0">
                        <a:pos x="314" y="72"/>
                      </a:cxn>
                      <a:cxn ang="0">
                        <a:pos x="394" y="36"/>
                      </a:cxn>
                      <a:cxn ang="0">
                        <a:pos x="480" y="12"/>
                      </a:cxn>
                      <a:cxn ang="0">
                        <a:pos x="570" y="0"/>
                      </a:cxn>
                      <a:cxn ang="0">
                        <a:pos x="632" y="0"/>
                      </a:cxn>
                      <a:cxn ang="0">
                        <a:pos x="722" y="12"/>
                      </a:cxn>
                      <a:cxn ang="0">
                        <a:pos x="808" y="36"/>
                      </a:cxn>
                      <a:cxn ang="0">
                        <a:pos x="888" y="72"/>
                      </a:cxn>
                      <a:cxn ang="0">
                        <a:pos x="962" y="118"/>
                      </a:cxn>
                      <a:cxn ang="0">
                        <a:pos x="1026" y="176"/>
                      </a:cxn>
                      <a:cxn ang="0">
                        <a:pos x="1084" y="240"/>
                      </a:cxn>
                      <a:cxn ang="0">
                        <a:pos x="1130" y="314"/>
                      </a:cxn>
                      <a:cxn ang="0">
                        <a:pos x="1166" y="394"/>
                      </a:cxn>
                      <a:cxn ang="0">
                        <a:pos x="1190" y="480"/>
                      </a:cxn>
                      <a:cxn ang="0">
                        <a:pos x="1202" y="570"/>
                      </a:cxn>
                    </a:cxnLst>
                    <a:rect l="0" t="0" r="r" b="b"/>
                    <a:pathLst>
                      <a:path w="1202" h="1202">
                        <a:moveTo>
                          <a:pt x="1202" y="600"/>
                        </a:moveTo>
                        <a:lnTo>
                          <a:pt x="1202" y="600"/>
                        </a:lnTo>
                        <a:lnTo>
                          <a:pt x="1202" y="632"/>
                        </a:lnTo>
                        <a:lnTo>
                          <a:pt x="1200" y="662"/>
                        </a:lnTo>
                        <a:lnTo>
                          <a:pt x="1196" y="692"/>
                        </a:lnTo>
                        <a:lnTo>
                          <a:pt x="1190" y="722"/>
                        </a:lnTo>
                        <a:lnTo>
                          <a:pt x="1184" y="752"/>
                        </a:lnTo>
                        <a:lnTo>
                          <a:pt x="1176" y="780"/>
                        </a:lnTo>
                        <a:lnTo>
                          <a:pt x="1166" y="808"/>
                        </a:lnTo>
                        <a:lnTo>
                          <a:pt x="1156" y="834"/>
                        </a:lnTo>
                        <a:lnTo>
                          <a:pt x="1144" y="862"/>
                        </a:lnTo>
                        <a:lnTo>
                          <a:pt x="1130" y="888"/>
                        </a:lnTo>
                        <a:lnTo>
                          <a:pt x="1116" y="912"/>
                        </a:lnTo>
                        <a:lnTo>
                          <a:pt x="1100" y="938"/>
                        </a:lnTo>
                        <a:lnTo>
                          <a:pt x="1084" y="960"/>
                        </a:lnTo>
                        <a:lnTo>
                          <a:pt x="1066" y="984"/>
                        </a:lnTo>
                        <a:lnTo>
                          <a:pt x="1046" y="1006"/>
                        </a:lnTo>
                        <a:lnTo>
                          <a:pt x="1026" y="1026"/>
                        </a:lnTo>
                        <a:lnTo>
                          <a:pt x="1006" y="1046"/>
                        </a:lnTo>
                        <a:lnTo>
                          <a:pt x="984" y="1066"/>
                        </a:lnTo>
                        <a:lnTo>
                          <a:pt x="962" y="1082"/>
                        </a:lnTo>
                        <a:lnTo>
                          <a:pt x="938" y="1100"/>
                        </a:lnTo>
                        <a:lnTo>
                          <a:pt x="914" y="1116"/>
                        </a:lnTo>
                        <a:lnTo>
                          <a:pt x="888" y="1130"/>
                        </a:lnTo>
                        <a:lnTo>
                          <a:pt x="862" y="1144"/>
                        </a:lnTo>
                        <a:lnTo>
                          <a:pt x="836" y="1156"/>
                        </a:lnTo>
                        <a:lnTo>
                          <a:pt x="808" y="1166"/>
                        </a:lnTo>
                        <a:lnTo>
                          <a:pt x="780" y="1176"/>
                        </a:lnTo>
                        <a:lnTo>
                          <a:pt x="752" y="1184"/>
                        </a:lnTo>
                        <a:lnTo>
                          <a:pt x="722" y="1190"/>
                        </a:lnTo>
                        <a:lnTo>
                          <a:pt x="692" y="1196"/>
                        </a:lnTo>
                        <a:lnTo>
                          <a:pt x="662" y="1200"/>
                        </a:lnTo>
                        <a:lnTo>
                          <a:pt x="632" y="1202"/>
                        </a:lnTo>
                        <a:lnTo>
                          <a:pt x="602" y="1202"/>
                        </a:lnTo>
                        <a:lnTo>
                          <a:pt x="602" y="1202"/>
                        </a:lnTo>
                        <a:lnTo>
                          <a:pt x="570" y="1202"/>
                        </a:lnTo>
                        <a:lnTo>
                          <a:pt x="540" y="1200"/>
                        </a:lnTo>
                        <a:lnTo>
                          <a:pt x="510" y="1196"/>
                        </a:lnTo>
                        <a:lnTo>
                          <a:pt x="480" y="1190"/>
                        </a:lnTo>
                        <a:lnTo>
                          <a:pt x="450" y="1184"/>
                        </a:lnTo>
                        <a:lnTo>
                          <a:pt x="422" y="1176"/>
                        </a:lnTo>
                        <a:lnTo>
                          <a:pt x="394" y="1166"/>
                        </a:lnTo>
                        <a:lnTo>
                          <a:pt x="366" y="1156"/>
                        </a:lnTo>
                        <a:lnTo>
                          <a:pt x="340" y="1144"/>
                        </a:lnTo>
                        <a:lnTo>
                          <a:pt x="314" y="1130"/>
                        </a:lnTo>
                        <a:lnTo>
                          <a:pt x="290" y="1116"/>
                        </a:lnTo>
                        <a:lnTo>
                          <a:pt x="264" y="1100"/>
                        </a:lnTo>
                        <a:lnTo>
                          <a:pt x="242" y="1082"/>
                        </a:lnTo>
                        <a:lnTo>
                          <a:pt x="218" y="1066"/>
                        </a:lnTo>
                        <a:lnTo>
                          <a:pt x="196" y="1046"/>
                        </a:lnTo>
                        <a:lnTo>
                          <a:pt x="176" y="1026"/>
                        </a:lnTo>
                        <a:lnTo>
                          <a:pt x="156" y="1006"/>
                        </a:lnTo>
                        <a:lnTo>
                          <a:pt x="136" y="984"/>
                        </a:lnTo>
                        <a:lnTo>
                          <a:pt x="118" y="960"/>
                        </a:lnTo>
                        <a:lnTo>
                          <a:pt x="102" y="938"/>
                        </a:lnTo>
                        <a:lnTo>
                          <a:pt x="86" y="912"/>
                        </a:lnTo>
                        <a:lnTo>
                          <a:pt x="72" y="888"/>
                        </a:lnTo>
                        <a:lnTo>
                          <a:pt x="58" y="862"/>
                        </a:lnTo>
                        <a:lnTo>
                          <a:pt x="46" y="834"/>
                        </a:lnTo>
                        <a:lnTo>
                          <a:pt x="36" y="808"/>
                        </a:lnTo>
                        <a:lnTo>
                          <a:pt x="26" y="780"/>
                        </a:lnTo>
                        <a:lnTo>
                          <a:pt x="18" y="752"/>
                        </a:lnTo>
                        <a:lnTo>
                          <a:pt x="12" y="722"/>
                        </a:lnTo>
                        <a:lnTo>
                          <a:pt x="6" y="692"/>
                        </a:lnTo>
                        <a:lnTo>
                          <a:pt x="2" y="662"/>
                        </a:lnTo>
                        <a:lnTo>
                          <a:pt x="0" y="632"/>
                        </a:lnTo>
                        <a:lnTo>
                          <a:pt x="0" y="600"/>
                        </a:lnTo>
                        <a:lnTo>
                          <a:pt x="0" y="600"/>
                        </a:lnTo>
                        <a:lnTo>
                          <a:pt x="0" y="570"/>
                        </a:lnTo>
                        <a:lnTo>
                          <a:pt x="2" y="540"/>
                        </a:lnTo>
                        <a:lnTo>
                          <a:pt x="6" y="510"/>
                        </a:lnTo>
                        <a:lnTo>
                          <a:pt x="12" y="480"/>
                        </a:lnTo>
                        <a:lnTo>
                          <a:pt x="18" y="450"/>
                        </a:lnTo>
                        <a:lnTo>
                          <a:pt x="26" y="422"/>
                        </a:lnTo>
                        <a:lnTo>
                          <a:pt x="36" y="394"/>
                        </a:lnTo>
                        <a:lnTo>
                          <a:pt x="46" y="366"/>
                        </a:lnTo>
                        <a:lnTo>
                          <a:pt x="58" y="340"/>
                        </a:lnTo>
                        <a:lnTo>
                          <a:pt x="72" y="314"/>
                        </a:lnTo>
                        <a:lnTo>
                          <a:pt x="86" y="288"/>
                        </a:lnTo>
                        <a:lnTo>
                          <a:pt x="102" y="264"/>
                        </a:lnTo>
                        <a:lnTo>
                          <a:pt x="118" y="240"/>
                        </a:lnTo>
                        <a:lnTo>
                          <a:pt x="136" y="218"/>
                        </a:lnTo>
                        <a:lnTo>
                          <a:pt x="156" y="196"/>
                        </a:lnTo>
                        <a:lnTo>
                          <a:pt x="176" y="176"/>
                        </a:lnTo>
                        <a:lnTo>
                          <a:pt x="196" y="156"/>
                        </a:lnTo>
                        <a:lnTo>
                          <a:pt x="218" y="136"/>
                        </a:lnTo>
                        <a:lnTo>
                          <a:pt x="242" y="118"/>
                        </a:lnTo>
                        <a:lnTo>
                          <a:pt x="264" y="102"/>
                        </a:lnTo>
                        <a:lnTo>
                          <a:pt x="290" y="86"/>
                        </a:lnTo>
                        <a:lnTo>
                          <a:pt x="314" y="72"/>
                        </a:lnTo>
                        <a:lnTo>
                          <a:pt x="340" y="58"/>
                        </a:lnTo>
                        <a:lnTo>
                          <a:pt x="366" y="46"/>
                        </a:lnTo>
                        <a:lnTo>
                          <a:pt x="394" y="36"/>
                        </a:lnTo>
                        <a:lnTo>
                          <a:pt x="422" y="26"/>
                        </a:lnTo>
                        <a:lnTo>
                          <a:pt x="450" y="18"/>
                        </a:lnTo>
                        <a:lnTo>
                          <a:pt x="480" y="12"/>
                        </a:lnTo>
                        <a:lnTo>
                          <a:pt x="510" y="6"/>
                        </a:lnTo>
                        <a:lnTo>
                          <a:pt x="540" y="2"/>
                        </a:lnTo>
                        <a:lnTo>
                          <a:pt x="570" y="0"/>
                        </a:lnTo>
                        <a:lnTo>
                          <a:pt x="602" y="0"/>
                        </a:lnTo>
                        <a:lnTo>
                          <a:pt x="602" y="0"/>
                        </a:lnTo>
                        <a:lnTo>
                          <a:pt x="632" y="0"/>
                        </a:lnTo>
                        <a:lnTo>
                          <a:pt x="662" y="2"/>
                        </a:lnTo>
                        <a:lnTo>
                          <a:pt x="692" y="6"/>
                        </a:lnTo>
                        <a:lnTo>
                          <a:pt x="722" y="12"/>
                        </a:lnTo>
                        <a:lnTo>
                          <a:pt x="752" y="18"/>
                        </a:lnTo>
                        <a:lnTo>
                          <a:pt x="780" y="26"/>
                        </a:lnTo>
                        <a:lnTo>
                          <a:pt x="808" y="36"/>
                        </a:lnTo>
                        <a:lnTo>
                          <a:pt x="836" y="46"/>
                        </a:lnTo>
                        <a:lnTo>
                          <a:pt x="862" y="58"/>
                        </a:lnTo>
                        <a:lnTo>
                          <a:pt x="888" y="72"/>
                        </a:lnTo>
                        <a:lnTo>
                          <a:pt x="914" y="86"/>
                        </a:lnTo>
                        <a:lnTo>
                          <a:pt x="938" y="102"/>
                        </a:lnTo>
                        <a:lnTo>
                          <a:pt x="962" y="118"/>
                        </a:lnTo>
                        <a:lnTo>
                          <a:pt x="984" y="136"/>
                        </a:lnTo>
                        <a:lnTo>
                          <a:pt x="1006" y="156"/>
                        </a:lnTo>
                        <a:lnTo>
                          <a:pt x="1026" y="176"/>
                        </a:lnTo>
                        <a:lnTo>
                          <a:pt x="1046" y="196"/>
                        </a:lnTo>
                        <a:lnTo>
                          <a:pt x="1066" y="218"/>
                        </a:lnTo>
                        <a:lnTo>
                          <a:pt x="1084" y="240"/>
                        </a:lnTo>
                        <a:lnTo>
                          <a:pt x="1100" y="264"/>
                        </a:lnTo>
                        <a:lnTo>
                          <a:pt x="1116" y="288"/>
                        </a:lnTo>
                        <a:lnTo>
                          <a:pt x="1130" y="314"/>
                        </a:lnTo>
                        <a:lnTo>
                          <a:pt x="1144" y="340"/>
                        </a:lnTo>
                        <a:lnTo>
                          <a:pt x="1156" y="366"/>
                        </a:lnTo>
                        <a:lnTo>
                          <a:pt x="1166" y="394"/>
                        </a:lnTo>
                        <a:lnTo>
                          <a:pt x="1176" y="422"/>
                        </a:lnTo>
                        <a:lnTo>
                          <a:pt x="1184" y="450"/>
                        </a:lnTo>
                        <a:lnTo>
                          <a:pt x="1190" y="480"/>
                        </a:lnTo>
                        <a:lnTo>
                          <a:pt x="1196" y="510"/>
                        </a:lnTo>
                        <a:lnTo>
                          <a:pt x="1200" y="540"/>
                        </a:lnTo>
                        <a:lnTo>
                          <a:pt x="1202" y="570"/>
                        </a:lnTo>
                        <a:lnTo>
                          <a:pt x="1202" y="600"/>
                        </a:lnTo>
                        <a:lnTo>
                          <a:pt x="1202" y="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E6E6E6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50800">
                    <a:solidFill>
                      <a:schemeClr val="bg1">
                        <a:lumMod val="95000"/>
                      </a:schemeClr>
                    </a:solidFill>
                    <a:headEnd type="oval"/>
                    <a:tailEnd type="oval"/>
                  </a:ln>
                  <a:effectLst>
                    <a:innerShdw blurRad="254000" dist="381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  <p:grpSp>
                <p:nvGrpSpPr>
                  <p:cNvPr id="94" name="그룹 138"/>
                  <p:cNvGrpSpPr/>
                  <p:nvPr/>
                </p:nvGrpSpPr>
                <p:grpSpPr>
                  <a:xfrm rot="21393899">
                    <a:off x="1698481" y="4047659"/>
                    <a:ext cx="1232525" cy="711953"/>
                    <a:chOff x="7924867" y="3436104"/>
                    <a:chExt cx="1420053" cy="820280"/>
                  </a:xfrm>
                </p:grpSpPr>
                <p:sp>
                  <p:nvSpPr>
                    <p:cNvPr id="101" name="자유형 100"/>
                    <p:cNvSpPr/>
                    <p:nvPr/>
                  </p:nvSpPr>
                  <p:spPr>
                    <a:xfrm rot="5772590">
                      <a:off x="8810466" y="3721929"/>
                      <a:ext cx="618054" cy="450855"/>
                    </a:xfrm>
                    <a:custGeom>
                      <a:avLst/>
                      <a:gdLst>
                        <a:gd name="connsiteX0" fmla="*/ 0 w 1433512"/>
                        <a:gd name="connsiteY0" fmla="*/ 145256 h 669131"/>
                        <a:gd name="connsiteX1" fmla="*/ 33337 w 1433512"/>
                        <a:gd name="connsiteY1" fmla="*/ 250031 h 669131"/>
                        <a:gd name="connsiteX2" fmla="*/ 230981 w 1433512"/>
                        <a:gd name="connsiteY2" fmla="*/ 290513 h 669131"/>
                        <a:gd name="connsiteX3" fmla="*/ 1131093 w 1433512"/>
                        <a:gd name="connsiteY3" fmla="*/ 471488 h 669131"/>
                        <a:gd name="connsiteX4" fmla="*/ 1340643 w 1433512"/>
                        <a:gd name="connsiteY4" fmla="*/ 669131 h 669131"/>
                        <a:gd name="connsiteX5" fmla="*/ 1433512 w 1433512"/>
                        <a:gd name="connsiteY5" fmla="*/ 538163 h 669131"/>
                        <a:gd name="connsiteX6" fmla="*/ 1312068 w 1433512"/>
                        <a:gd name="connsiteY6" fmla="*/ 250031 h 669131"/>
                        <a:gd name="connsiteX7" fmla="*/ 104775 w 1433512"/>
                        <a:gd name="connsiteY7" fmla="*/ 0 h 669131"/>
                        <a:gd name="connsiteX8" fmla="*/ 0 w 1433512"/>
                        <a:gd name="connsiteY8" fmla="*/ 145256 h 669131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31192 w 1467160"/>
                        <a:gd name="connsiteY0" fmla="*/ 369478 h 897868"/>
                        <a:gd name="connsiteX1" fmla="*/ 64529 w 1467160"/>
                        <a:gd name="connsiteY1" fmla="*/ 474253 h 897868"/>
                        <a:gd name="connsiteX2" fmla="*/ 262173 w 1467160"/>
                        <a:gd name="connsiteY2" fmla="*/ 514735 h 897868"/>
                        <a:gd name="connsiteX3" fmla="*/ 1162285 w 1467160"/>
                        <a:gd name="connsiteY3" fmla="*/ 695710 h 897868"/>
                        <a:gd name="connsiteX4" fmla="*/ 1371835 w 1467160"/>
                        <a:gd name="connsiteY4" fmla="*/ 893353 h 897868"/>
                        <a:gd name="connsiteX5" fmla="*/ 1464704 w 1467160"/>
                        <a:gd name="connsiteY5" fmla="*/ 762385 h 897868"/>
                        <a:gd name="connsiteX6" fmla="*/ 1343260 w 1467160"/>
                        <a:gd name="connsiteY6" fmla="*/ 474253 h 897868"/>
                        <a:gd name="connsiteX7" fmla="*/ 135967 w 1467160"/>
                        <a:gd name="connsiteY7" fmla="*/ 224222 h 897868"/>
                        <a:gd name="connsiteX8" fmla="*/ 31192 w 1467160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58975"/>
                        <a:gd name="connsiteY0" fmla="*/ 433400 h 961790"/>
                        <a:gd name="connsiteX1" fmla="*/ 47067 w 1458975"/>
                        <a:gd name="connsiteY1" fmla="*/ 538175 h 961790"/>
                        <a:gd name="connsiteX2" fmla="*/ 244711 w 1458975"/>
                        <a:gd name="connsiteY2" fmla="*/ 578657 h 961790"/>
                        <a:gd name="connsiteX3" fmla="*/ 1144823 w 1458975"/>
                        <a:gd name="connsiteY3" fmla="*/ 759632 h 961790"/>
                        <a:gd name="connsiteX4" fmla="*/ 1354373 w 1458975"/>
                        <a:gd name="connsiteY4" fmla="*/ 957275 h 961790"/>
                        <a:gd name="connsiteX5" fmla="*/ 1447242 w 1458975"/>
                        <a:gd name="connsiteY5" fmla="*/ 826307 h 961790"/>
                        <a:gd name="connsiteX6" fmla="*/ 1325798 w 1458975"/>
                        <a:gd name="connsiteY6" fmla="*/ 538175 h 961790"/>
                        <a:gd name="connsiteX7" fmla="*/ 118505 w 1458975"/>
                        <a:gd name="connsiteY7" fmla="*/ 288144 h 961790"/>
                        <a:gd name="connsiteX8" fmla="*/ 13730 w 1458975"/>
                        <a:gd name="connsiteY8" fmla="*/ 433400 h 961790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11239"/>
                        <a:gd name="connsiteX1" fmla="*/ 47067 w 1458975"/>
                        <a:gd name="connsiteY1" fmla="*/ 477119 h 911239"/>
                        <a:gd name="connsiteX2" fmla="*/ 244711 w 1458975"/>
                        <a:gd name="connsiteY2" fmla="*/ 517601 h 911239"/>
                        <a:gd name="connsiteX3" fmla="*/ 1144823 w 1458975"/>
                        <a:gd name="connsiteY3" fmla="*/ 698576 h 911239"/>
                        <a:gd name="connsiteX4" fmla="*/ 1354373 w 1458975"/>
                        <a:gd name="connsiteY4" fmla="*/ 896219 h 911239"/>
                        <a:gd name="connsiteX5" fmla="*/ 1447242 w 1458975"/>
                        <a:gd name="connsiteY5" fmla="*/ 765251 h 911239"/>
                        <a:gd name="connsiteX6" fmla="*/ 1377863 w 1458975"/>
                        <a:gd name="connsiteY6" fmla="*/ 538175 h 911239"/>
                        <a:gd name="connsiteX7" fmla="*/ 118505 w 1458975"/>
                        <a:gd name="connsiteY7" fmla="*/ 227088 h 911239"/>
                        <a:gd name="connsiteX8" fmla="*/ 13730 w 1458975"/>
                        <a:gd name="connsiteY8" fmla="*/ 372344 h 911239"/>
                        <a:gd name="connsiteX0" fmla="*/ 13730 w 1458975"/>
                        <a:gd name="connsiteY0" fmla="*/ 372344 h 918767"/>
                        <a:gd name="connsiteX1" fmla="*/ 47067 w 1458975"/>
                        <a:gd name="connsiteY1" fmla="*/ 477119 h 918767"/>
                        <a:gd name="connsiteX2" fmla="*/ 244711 w 1458975"/>
                        <a:gd name="connsiteY2" fmla="*/ 517601 h 918767"/>
                        <a:gd name="connsiteX3" fmla="*/ 1144823 w 1458975"/>
                        <a:gd name="connsiteY3" fmla="*/ 698576 h 918767"/>
                        <a:gd name="connsiteX4" fmla="*/ 1354373 w 1458975"/>
                        <a:gd name="connsiteY4" fmla="*/ 896219 h 918767"/>
                        <a:gd name="connsiteX5" fmla="*/ 1447242 w 1458975"/>
                        <a:gd name="connsiteY5" fmla="*/ 765251 h 918767"/>
                        <a:gd name="connsiteX6" fmla="*/ 1377863 w 1458975"/>
                        <a:gd name="connsiteY6" fmla="*/ 538175 h 918767"/>
                        <a:gd name="connsiteX7" fmla="*/ 118505 w 1458975"/>
                        <a:gd name="connsiteY7" fmla="*/ 227088 h 918767"/>
                        <a:gd name="connsiteX8" fmla="*/ 13730 w 1458975"/>
                        <a:gd name="connsiteY8" fmla="*/ 372344 h 918767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21618 w 1466863"/>
                        <a:gd name="connsiteY0" fmla="*/ 372344 h 897435"/>
                        <a:gd name="connsiteX1" fmla="*/ 54955 w 1466863"/>
                        <a:gd name="connsiteY1" fmla="*/ 477119 h 897435"/>
                        <a:gd name="connsiteX2" fmla="*/ 252599 w 1466863"/>
                        <a:gd name="connsiteY2" fmla="*/ 517601 h 897435"/>
                        <a:gd name="connsiteX3" fmla="*/ 1152711 w 1466863"/>
                        <a:gd name="connsiteY3" fmla="*/ 698576 h 897435"/>
                        <a:gd name="connsiteX4" fmla="*/ 1362261 w 1466863"/>
                        <a:gd name="connsiteY4" fmla="*/ 896219 h 897435"/>
                        <a:gd name="connsiteX5" fmla="*/ 1455130 w 1466863"/>
                        <a:gd name="connsiteY5" fmla="*/ 765251 h 897435"/>
                        <a:gd name="connsiteX6" fmla="*/ 1385751 w 1466863"/>
                        <a:gd name="connsiteY6" fmla="*/ 538175 h 897435"/>
                        <a:gd name="connsiteX7" fmla="*/ 126393 w 1466863"/>
                        <a:gd name="connsiteY7" fmla="*/ 227088 h 897435"/>
                        <a:gd name="connsiteX8" fmla="*/ 21618 w 1466863"/>
                        <a:gd name="connsiteY8" fmla="*/ 372344 h 897435"/>
                        <a:gd name="connsiteX0" fmla="*/ 22362 w 1467607"/>
                        <a:gd name="connsiteY0" fmla="*/ 372344 h 897435"/>
                        <a:gd name="connsiteX1" fmla="*/ 55699 w 1467607"/>
                        <a:gd name="connsiteY1" fmla="*/ 477119 h 897435"/>
                        <a:gd name="connsiteX2" fmla="*/ 253343 w 1467607"/>
                        <a:gd name="connsiteY2" fmla="*/ 517601 h 897435"/>
                        <a:gd name="connsiteX3" fmla="*/ 1153455 w 1467607"/>
                        <a:gd name="connsiteY3" fmla="*/ 698576 h 897435"/>
                        <a:gd name="connsiteX4" fmla="*/ 1363005 w 1467607"/>
                        <a:gd name="connsiteY4" fmla="*/ 896219 h 897435"/>
                        <a:gd name="connsiteX5" fmla="*/ 1455874 w 1467607"/>
                        <a:gd name="connsiteY5" fmla="*/ 765251 h 897435"/>
                        <a:gd name="connsiteX6" fmla="*/ 1386495 w 1467607"/>
                        <a:gd name="connsiteY6" fmla="*/ 538175 h 897435"/>
                        <a:gd name="connsiteX7" fmla="*/ 127137 w 1467607"/>
                        <a:gd name="connsiteY7" fmla="*/ 227088 h 897435"/>
                        <a:gd name="connsiteX8" fmla="*/ 22362 w 1467607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3 h 897434"/>
                        <a:gd name="connsiteX1" fmla="*/ 34726 w 1444539"/>
                        <a:gd name="connsiteY1" fmla="*/ 477118 h 897434"/>
                        <a:gd name="connsiteX2" fmla="*/ 232370 w 1444539"/>
                        <a:gd name="connsiteY2" fmla="*/ 517600 h 897434"/>
                        <a:gd name="connsiteX3" fmla="*/ 1132482 w 1444539"/>
                        <a:gd name="connsiteY3" fmla="*/ 698575 h 897434"/>
                        <a:gd name="connsiteX4" fmla="*/ 1342032 w 1444539"/>
                        <a:gd name="connsiteY4" fmla="*/ 896218 h 897434"/>
                        <a:gd name="connsiteX5" fmla="*/ 1434901 w 1444539"/>
                        <a:gd name="connsiteY5" fmla="*/ 765250 h 897434"/>
                        <a:gd name="connsiteX6" fmla="*/ 1365522 w 1444539"/>
                        <a:gd name="connsiteY6" fmla="*/ 538175 h 897434"/>
                        <a:gd name="connsiteX7" fmla="*/ 106164 w 1444539"/>
                        <a:gd name="connsiteY7" fmla="*/ 227087 h 897434"/>
                        <a:gd name="connsiteX8" fmla="*/ 1389 w 1444539"/>
                        <a:gd name="connsiteY8" fmla="*/ 372343 h 897434"/>
                        <a:gd name="connsiteX0" fmla="*/ 1389 w 1444539"/>
                        <a:gd name="connsiteY0" fmla="*/ 386258 h 911349"/>
                        <a:gd name="connsiteX1" fmla="*/ 34726 w 1444539"/>
                        <a:gd name="connsiteY1" fmla="*/ 491033 h 911349"/>
                        <a:gd name="connsiteX2" fmla="*/ 232370 w 1444539"/>
                        <a:gd name="connsiteY2" fmla="*/ 531515 h 911349"/>
                        <a:gd name="connsiteX3" fmla="*/ 1132482 w 1444539"/>
                        <a:gd name="connsiteY3" fmla="*/ 712490 h 911349"/>
                        <a:gd name="connsiteX4" fmla="*/ 1342032 w 1444539"/>
                        <a:gd name="connsiteY4" fmla="*/ 910133 h 911349"/>
                        <a:gd name="connsiteX5" fmla="*/ 1434901 w 1444539"/>
                        <a:gd name="connsiteY5" fmla="*/ 779165 h 911349"/>
                        <a:gd name="connsiteX6" fmla="*/ 1365522 w 1444539"/>
                        <a:gd name="connsiteY6" fmla="*/ 552090 h 911349"/>
                        <a:gd name="connsiteX7" fmla="*/ 106164 w 1444539"/>
                        <a:gd name="connsiteY7" fmla="*/ 241002 h 911349"/>
                        <a:gd name="connsiteX8" fmla="*/ 1389 w 1444539"/>
                        <a:gd name="connsiteY8" fmla="*/ 386258 h 911349"/>
                        <a:gd name="connsiteX0" fmla="*/ 1389 w 1444539"/>
                        <a:gd name="connsiteY0" fmla="*/ 531142 h 1056233"/>
                        <a:gd name="connsiteX1" fmla="*/ 34726 w 1444539"/>
                        <a:gd name="connsiteY1" fmla="*/ 635917 h 1056233"/>
                        <a:gd name="connsiteX2" fmla="*/ 232370 w 1444539"/>
                        <a:gd name="connsiteY2" fmla="*/ 676399 h 1056233"/>
                        <a:gd name="connsiteX3" fmla="*/ 1132482 w 1444539"/>
                        <a:gd name="connsiteY3" fmla="*/ 857374 h 1056233"/>
                        <a:gd name="connsiteX4" fmla="*/ 1342032 w 1444539"/>
                        <a:gd name="connsiteY4" fmla="*/ 1055017 h 1056233"/>
                        <a:gd name="connsiteX5" fmla="*/ 1434901 w 1444539"/>
                        <a:gd name="connsiteY5" fmla="*/ 924049 h 1056233"/>
                        <a:gd name="connsiteX6" fmla="*/ 1365522 w 1444539"/>
                        <a:gd name="connsiteY6" fmla="*/ 696974 h 1056233"/>
                        <a:gd name="connsiteX7" fmla="*/ 106164 w 1444539"/>
                        <a:gd name="connsiteY7" fmla="*/ 385886 h 1056233"/>
                        <a:gd name="connsiteX8" fmla="*/ 1389 w 1444539"/>
                        <a:gd name="connsiteY8" fmla="*/ 531142 h 1056233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221799 w 1562802"/>
                        <a:gd name="connsiteY0" fmla="*/ 385886 h 1063761"/>
                        <a:gd name="connsiteX1" fmla="*/ 150361 w 1562802"/>
                        <a:gd name="connsiteY1" fmla="*/ 635917 h 1063761"/>
                        <a:gd name="connsiteX2" fmla="*/ 348005 w 1562802"/>
                        <a:gd name="connsiteY2" fmla="*/ 676399 h 1063761"/>
                        <a:gd name="connsiteX3" fmla="*/ 1248117 w 1562802"/>
                        <a:gd name="connsiteY3" fmla="*/ 857374 h 1063761"/>
                        <a:gd name="connsiteX4" fmla="*/ 1457667 w 1562802"/>
                        <a:gd name="connsiteY4" fmla="*/ 1055017 h 1063761"/>
                        <a:gd name="connsiteX5" fmla="*/ 1553164 w 1562802"/>
                        <a:gd name="connsiteY5" fmla="*/ 912998 h 1063761"/>
                        <a:gd name="connsiteX6" fmla="*/ 1481157 w 1562802"/>
                        <a:gd name="connsiteY6" fmla="*/ 696974 h 1063761"/>
                        <a:gd name="connsiteX7" fmla="*/ 221799 w 1562802"/>
                        <a:gd name="connsiteY7" fmla="*/ 385886 h 1063761"/>
                        <a:gd name="connsiteX0" fmla="*/ 135962 w 1476965"/>
                        <a:gd name="connsiteY0" fmla="*/ 385886 h 1063761"/>
                        <a:gd name="connsiteX1" fmla="*/ 64524 w 1476965"/>
                        <a:gd name="connsiteY1" fmla="*/ 635917 h 1063761"/>
                        <a:gd name="connsiteX2" fmla="*/ 262168 w 1476965"/>
                        <a:gd name="connsiteY2" fmla="*/ 676399 h 1063761"/>
                        <a:gd name="connsiteX3" fmla="*/ 1162280 w 1476965"/>
                        <a:gd name="connsiteY3" fmla="*/ 857374 h 1063761"/>
                        <a:gd name="connsiteX4" fmla="*/ 1371830 w 1476965"/>
                        <a:gd name="connsiteY4" fmla="*/ 1055017 h 1063761"/>
                        <a:gd name="connsiteX5" fmla="*/ 1467327 w 1476965"/>
                        <a:gd name="connsiteY5" fmla="*/ 912998 h 1063761"/>
                        <a:gd name="connsiteX6" fmla="*/ 1395320 w 1476965"/>
                        <a:gd name="connsiteY6" fmla="*/ 696974 h 1063761"/>
                        <a:gd name="connsiteX7" fmla="*/ 135962 w 1476965"/>
                        <a:gd name="connsiteY7" fmla="*/ 385886 h 1063761"/>
                        <a:gd name="connsiteX0" fmla="*/ 119752 w 1460755"/>
                        <a:gd name="connsiteY0" fmla="*/ 385886 h 1063761"/>
                        <a:gd name="connsiteX1" fmla="*/ 48314 w 1460755"/>
                        <a:gd name="connsiteY1" fmla="*/ 635917 h 1063761"/>
                        <a:gd name="connsiteX2" fmla="*/ 245958 w 1460755"/>
                        <a:gd name="connsiteY2" fmla="*/ 676399 h 1063761"/>
                        <a:gd name="connsiteX3" fmla="*/ 1146070 w 1460755"/>
                        <a:gd name="connsiteY3" fmla="*/ 857374 h 1063761"/>
                        <a:gd name="connsiteX4" fmla="*/ 1355620 w 1460755"/>
                        <a:gd name="connsiteY4" fmla="*/ 1055017 h 1063761"/>
                        <a:gd name="connsiteX5" fmla="*/ 1451117 w 1460755"/>
                        <a:gd name="connsiteY5" fmla="*/ 912998 h 1063761"/>
                        <a:gd name="connsiteX6" fmla="*/ 1379110 w 1460755"/>
                        <a:gd name="connsiteY6" fmla="*/ 696974 h 1063761"/>
                        <a:gd name="connsiteX7" fmla="*/ 119752 w 1460755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5946 w 1466949"/>
                        <a:gd name="connsiteY0" fmla="*/ 385886 h 1063761"/>
                        <a:gd name="connsiteX1" fmla="*/ 54508 w 1466949"/>
                        <a:gd name="connsiteY1" fmla="*/ 635917 h 1063761"/>
                        <a:gd name="connsiteX2" fmla="*/ 252152 w 1466949"/>
                        <a:gd name="connsiteY2" fmla="*/ 676399 h 1063761"/>
                        <a:gd name="connsiteX3" fmla="*/ 1152264 w 1466949"/>
                        <a:gd name="connsiteY3" fmla="*/ 857374 h 1063761"/>
                        <a:gd name="connsiteX4" fmla="*/ 1361814 w 1466949"/>
                        <a:gd name="connsiteY4" fmla="*/ 1055017 h 1063761"/>
                        <a:gd name="connsiteX5" fmla="*/ 1457311 w 1466949"/>
                        <a:gd name="connsiteY5" fmla="*/ 912998 h 1063761"/>
                        <a:gd name="connsiteX6" fmla="*/ 1385304 w 1466949"/>
                        <a:gd name="connsiteY6" fmla="*/ 696974 h 1063761"/>
                        <a:gd name="connsiteX7" fmla="*/ 125946 w 1466949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9991 h 1067866"/>
                        <a:gd name="connsiteX1" fmla="*/ 51439 w 1463880"/>
                        <a:gd name="connsiteY1" fmla="*/ 640022 h 1067866"/>
                        <a:gd name="connsiteX2" fmla="*/ 249083 w 1463880"/>
                        <a:gd name="connsiteY2" fmla="*/ 680504 h 1067866"/>
                        <a:gd name="connsiteX3" fmla="*/ 1149195 w 1463880"/>
                        <a:gd name="connsiteY3" fmla="*/ 861479 h 1067866"/>
                        <a:gd name="connsiteX4" fmla="*/ 1358745 w 1463880"/>
                        <a:gd name="connsiteY4" fmla="*/ 1059122 h 1067866"/>
                        <a:gd name="connsiteX5" fmla="*/ 1454242 w 1463880"/>
                        <a:gd name="connsiteY5" fmla="*/ 917103 h 1067866"/>
                        <a:gd name="connsiteX6" fmla="*/ 1382235 w 1463880"/>
                        <a:gd name="connsiteY6" fmla="*/ 701079 h 1067866"/>
                        <a:gd name="connsiteX7" fmla="*/ 122877 w 1463880"/>
                        <a:gd name="connsiteY7" fmla="*/ 389991 h 1067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63880" h="1067866">
                          <a:moveTo>
                            <a:pt x="122877" y="389991"/>
                          </a:moveTo>
                          <a:cubicBezTo>
                            <a:pt x="0" y="530392"/>
                            <a:pt x="21922" y="581682"/>
                            <a:pt x="51439" y="640022"/>
                          </a:cubicBezTo>
                          <a:cubicBezTo>
                            <a:pt x="80002" y="671326"/>
                            <a:pt x="151428" y="687771"/>
                            <a:pt x="249083" y="680504"/>
                          </a:cubicBezTo>
                          <a:cubicBezTo>
                            <a:pt x="557269" y="675581"/>
                            <a:pt x="877572" y="513023"/>
                            <a:pt x="1149195" y="861479"/>
                          </a:cubicBezTo>
                          <a:cubicBezTo>
                            <a:pt x="1259763" y="1067866"/>
                            <a:pt x="1321566" y="1035274"/>
                            <a:pt x="1358745" y="1059122"/>
                          </a:cubicBezTo>
                          <a:cubicBezTo>
                            <a:pt x="1439535" y="1057672"/>
                            <a:pt x="1463880" y="986866"/>
                            <a:pt x="1454242" y="917103"/>
                          </a:cubicBezTo>
                          <a:cubicBezTo>
                            <a:pt x="1449357" y="864877"/>
                            <a:pt x="1451008" y="805124"/>
                            <a:pt x="1382235" y="701079"/>
                          </a:cubicBezTo>
                          <a:cubicBezTo>
                            <a:pt x="969176" y="0"/>
                            <a:pt x="270391" y="255005"/>
                            <a:pt x="122877" y="389991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0"/>
                          </a:schemeClr>
                        </a:gs>
                        <a:gs pos="0">
                          <a:schemeClr val="bg1">
                            <a:lumMod val="95000"/>
                            <a:alpha val="34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102" name="타원 64"/>
                    <p:cNvSpPr/>
                    <p:nvPr/>
                  </p:nvSpPr>
                  <p:spPr bwMode="auto">
                    <a:xfrm rot="11225134">
                      <a:off x="7924867" y="3436104"/>
                      <a:ext cx="90311" cy="228706"/>
                    </a:xfrm>
                    <a:prstGeom prst="ellipse">
                      <a:avLst/>
                    </a:prstGeom>
                    <a:gradFill flip="none" rotWithShape="1">
                      <a:gsLst>
                        <a:gs pos="1500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grpSp>
                <p:nvGrpSpPr>
                  <p:cNvPr id="95" name="그룹 264"/>
                  <p:cNvGrpSpPr/>
                  <p:nvPr/>
                </p:nvGrpSpPr>
                <p:grpSpPr>
                  <a:xfrm rot="400080">
                    <a:off x="2282717" y="3287902"/>
                    <a:ext cx="1099925" cy="861326"/>
                    <a:chOff x="1567440" y="2590300"/>
                    <a:chExt cx="1267280" cy="992381"/>
                  </a:xfrm>
                </p:grpSpPr>
                <p:sp>
                  <p:nvSpPr>
                    <p:cNvPr id="97" name="자유형 96"/>
                    <p:cNvSpPr/>
                    <p:nvPr/>
                  </p:nvSpPr>
                  <p:spPr>
                    <a:xfrm>
                      <a:off x="1567440" y="2619462"/>
                      <a:ext cx="1267280" cy="963219"/>
                    </a:xfrm>
                    <a:custGeom>
                      <a:avLst/>
                      <a:gdLst>
                        <a:gd name="connsiteX0" fmla="*/ 0 w 1524000"/>
                        <a:gd name="connsiteY0" fmla="*/ 609600 h 965200"/>
                        <a:gd name="connsiteX1" fmla="*/ 1524000 w 1524000"/>
                        <a:gd name="connsiteY1" fmla="*/ 965200 h 965200"/>
                        <a:gd name="connsiteX2" fmla="*/ 1032933 w 1524000"/>
                        <a:gd name="connsiteY2" fmla="*/ 0 h 965200"/>
                        <a:gd name="connsiteX3" fmla="*/ 0 w 1524000"/>
                        <a:gd name="connsiteY3" fmla="*/ 609600 h 965200"/>
                        <a:gd name="connsiteX0" fmla="*/ 0 w 1524000"/>
                        <a:gd name="connsiteY0" fmla="*/ 619956 h 975556"/>
                        <a:gd name="connsiteX1" fmla="*/ 1524000 w 1524000"/>
                        <a:gd name="connsiteY1" fmla="*/ 975556 h 975556"/>
                        <a:gd name="connsiteX2" fmla="*/ 1032933 w 1524000"/>
                        <a:gd name="connsiteY2" fmla="*/ 10356 h 975556"/>
                        <a:gd name="connsiteX3" fmla="*/ 0 w 1524000"/>
                        <a:gd name="connsiteY3" fmla="*/ 619956 h 975556"/>
                        <a:gd name="connsiteX0" fmla="*/ 0 w 1524000"/>
                        <a:gd name="connsiteY0" fmla="*/ 619956 h 975556"/>
                        <a:gd name="connsiteX1" fmla="*/ 1524000 w 1524000"/>
                        <a:gd name="connsiteY1" fmla="*/ 975556 h 975556"/>
                        <a:gd name="connsiteX2" fmla="*/ 1032933 w 1524000"/>
                        <a:gd name="connsiteY2" fmla="*/ 10356 h 975556"/>
                        <a:gd name="connsiteX3" fmla="*/ 0 w 1524000"/>
                        <a:gd name="connsiteY3" fmla="*/ 619956 h 975556"/>
                        <a:gd name="connsiteX0" fmla="*/ 0 w 1524000"/>
                        <a:gd name="connsiteY0" fmla="*/ 619956 h 975556"/>
                        <a:gd name="connsiteX1" fmla="*/ 1524000 w 1524000"/>
                        <a:gd name="connsiteY1" fmla="*/ 975556 h 975556"/>
                        <a:gd name="connsiteX2" fmla="*/ 1032933 w 1524000"/>
                        <a:gd name="connsiteY2" fmla="*/ 10356 h 975556"/>
                        <a:gd name="connsiteX3" fmla="*/ 0 w 1524000"/>
                        <a:gd name="connsiteY3" fmla="*/ 619956 h 975556"/>
                        <a:gd name="connsiteX0" fmla="*/ 0 w 1611615"/>
                        <a:gd name="connsiteY0" fmla="*/ 619956 h 975556"/>
                        <a:gd name="connsiteX1" fmla="*/ 1524000 w 1611615"/>
                        <a:gd name="connsiteY1" fmla="*/ 975556 h 975556"/>
                        <a:gd name="connsiteX2" fmla="*/ 1032933 w 1611615"/>
                        <a:gd name="connsiteY2" fmla="*/ 10356 h 975556"/>
                        <a:gd name="connsiteX3" fmla="*/ 0 w 1611615"/>
                        <a:gd name="connsiteY3" fmla="*/ 619956 h 975556"/>
                        <a:gd name="connsiteX0" fmla="*/ 0 w 1611615"/>
                        <a:gd name="connsiteY0" fmla="*/ 619956 h 975556"/>
                        <a:gd name="connsiteX1" fmla="*/ 1524000 w 1611615"/>
                        <a:gd name="connsiteY1" fmla="*/ 975556 h 975556"/>
                        <a:gd name="connsiteX2" fmla="*/ 1032933 w 1611615"/>
                        <a:gd name="connsiteY2" fmla="*/ 10356 h 975556"/>
                        <a:gd name="connsiteX3" fmla="*/ 0 w 1611615"/>
                        <a:gd name="connsiteY3" fmla="*/ 619956 h 975556"/>
                        <a:gd name="connsiteX0" fmla="*/ 0 w 1611615"/>
                        <a:gd name="connsiteY0" fmla="*/ 586420 h 942020"/>
                        <a:gd name="connsiteX1" fmla="*/ 1524000 w 1611615"/>
                        <a:gd name="connsiteY1" fmla="*/ 942020 h 942020"/>
                        <a:gd name="connsiteX2" fmla="*/ 972769 w 1611615"/>
                        <a:gd name="connsiteY2" fmla="*/ 10356 h 942020"/>
                        <a:gd name="connsiteX3" fmla="*/ 0 w 1611615"/>
                        <a:gd name="connsiteY3" fmla="*/ 586420 h 942020"/>
                        <a:gd name="connsiteX0" fmla="*/ 0 w 1611615"/>
                        <a:gd name="connsiteY0" fmla="*/ 586420 h 942020"/>
                        <a:gd name="connsiteX1" fmla="*/ 1524000 w 1611615"/>
                        <a:gd name="connsiteY1" fmla="*/ 942020 h 942020"/>
                        <a:gd name="connsiteX2" fmla="*/ 972769 w 1611615"/>
                        <a:gd name="connsiteY2" fmla="*/ 10356 h 942020"/>
                        <a:gd name="connsiteX3" fmla="*/ 0 w 1611615"/>
                        <a:gd name="connsiteY3" fmla="*/ 586420 h 942020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96610 h 1052210"/>
                        <a:gd name="connsiteX1" fmla="*/ 1524000 w 1611615"/>
                        <a:gd name="connsiteY1" fmla="*/ 1052210 h 1052210"/>
                        <a:gd name="connsiteX2" fmla="*/ 972769 w 1611615"/>
                        <a:gd name="connsiteY2" fmla="*/ 120546 h 1052210"/>
                        <a:gd name="connsiteX3" fmla="*/ 0 w 1611615"/>
                        <a:gd name="connsiteY3" fmla="*/ 696610 h 1052210"/>
                        <a:gd name="connsiteX0" fmla="*/ 0 w 1611615"/>
                        <a:gd name="connsiteY0" fmla="*/ 696610 h 1052210"/>
                        <a:gd name="connsiteX1" fmla="*/ 1524000 w 1611615"/>
                        <a:gd name="connsiteY1" fmla="*/ 1052210 h 1052210"/>
                        <a:gd name="connsiteX2" fmla="*/ 972769 w 1611615"/>
                        <a:gd name="connsiteY2" fmla="*/ 120546 h 1052210"/>
                        <a:gd name="connsiteX3" fmla="*/ 0 w 1611615"/>
                        <a:gd name="connsiteY3" fmla="*/ 696610 h 1052210"/>
                        <a:gd name="connsiteX0" fmla="*/ 0 w 1611615"/>
                        <a:gd name="connsiteY0" fmla="*/ 696610 h 1052210"/>
                        <a:gd name="connsiteX1" fmla="*/ 1524000 w 1611615"/>
                        <a:gd name="connsiteY1" fmla="*/ 1052210 h 1052210"/>
                        <a:gd name="connsiteX2" fmla="*/ 972769 w 1611615"/>
                        <a:gd name="connsiteY2" fmla="*/ 120546 h 1052210"/>
                        <a:gd name="connsiteX3" fmla="*/ 0 w 1611615"/>
                        <a:gd name="connsiteY3" fmla="*/ 696610 h 10522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11615" h="1052210">
                          <a:moveTo>
                            <a:pt x="0" y="696610"/>
                          </a:moveTo>
                          <a:cubicBezTo>
                            <a:pt x="445250" y="387773"/>
                            <a:pt x="1018662" y="355889"/>
                            <a:pt x="1524000" y="1052210"/>
                          </a:cubicBezTo>
                          <a:cubicBezTo>
                            <a:pt x="1611615" y="486637"/>
                            <a:pt x="1282102" y="196963"/>
                            <a:pt x="972769" y="120546"/>
                          </a:cubicBezTo>
                          <a:cubicBezTo>
                            <a:pt x="365060" y="0"/>
                            <a:pt x="87450" y="448382"/>
                            <a:pt x="0" y="69661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0"/>
                          </a:schemeClr>
                        </a:gs>
                        <a:gs pos="0">
                          <a:schemeClr val="bg1">
                            <a:lumMod val="95000"/>
                            <a:alpha val="51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98" name="자유형 97"/>
                    <p:cNvSpPr/>
                    <p:nvPr/>
                  </p:nvSpPr>
                  <p:spPr>
                    <a:xfrm>
                      <a:off x="1650875" y="2590300"/>
                      <a:ext cx="1140504" cy="831975"/>
                    </a:xfrm>
                    <a:custGeom>
                      <a:avLst/>
                      <a:gdLst>
                        <a:gd name="connsiteX0" fmla="*/ 0 w 1433512"/>
                        <a:gd name="connsiteY0" fmla="*/ 145256 h 669131"/>
                        <a:gd name="connsiteX1" fmla="*/ 33337 w 1433512"/>
                        <a:gd name="connsiteY1" fmla="*/ 250031 h 669131"/>
                        <a:gd name="connsiteX2" fmla="*/ 230981 w 1433512"/>
                        <a:gd name="connsiteY2" fmla="*/ 290513 h 669131"/>
                        <a:gd name="connsiteX3" fmla="*/ 1131093 w 1433512"/>
                        <a:gd name="connsiteY3" fmla="*/ 471488 h 669131"/>
                        <a:gd name="connsiteX4" fmla="*/ 1340643 w 1433512"/>
                        <a:gd name="connsiteY4" fmla="*/ 669131 h 669131"/>
                        <a:gd name="connsiteX5" fmla="*/ 1433512 w 1433512"/>
                        <a:gd name="connsiteY5" fmla="*/ 538163 h 669131"/>
                        <a:gd name="connsiteX6" fmla="*/ 1312068 w 1433512"/>
                        <a:gd name="connsiteY6" fmla="*/ 250031 h 669131"/>
                        <a:gd name="connsiteX7" fmla="*/ 104775 w 1433512"/>
                        <a:gd name="connsiteY7" fmla="*/ 0 h 669131"/>
                        <a:gd name="connsiteX8" fmla="*/ 0 w 1433512"/>
                        <a:gd name="connsiteY8" fmla="*/ 145256 h 669131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31192 w 1467160"/>
                        <a:gd name="connsiteY0" fmla="*/ 369478 h 897868"/>
                        <a:gd name="connsiteX1" fmla="*/ 64529 w 1467160"/>
                        <a:gd name="connsiteY1" fmla="*/ 474253 h 897868"/>
                        <a:gd name="connsiteX2" fmla="*/ 262173 w 1467160"/>
                        <a:gd name="connsiteY2" fmla="*/ 514735 h 897868"/>
                        <a:gd name="connsiteX3" fmla="*/ 1162285 w 1467160"/>
                        <a:gd name="connsiteY3" fmla="*/ 695710 h 897868"/>
                        <a:gd name="connsiteX4" fmla="*/ 1371835 w 1467160"/>
                        <a:gd name="connsiteY4" fmla="*/ 893353 h 897868"/>
                        <a:gd name="connsiteX5" fmla="*/ 1464704 w 1467160"/>
                        <a:gd name="connsiteY5" fmla="*/ 762385 h 897868"/>
                        <a:gd name="connsiteX6" fmla="*/ 1343260 w 1467160"/>
                        <a:gd name="connsiteY6" fmla="*/ 474253 h 897868"/>
                        <a:gd name="connsiteX7" fmla="*/ 135967 w 1467160"/>
                        <a:gd name="connsiteY7" fmla="*/ 224222 h 897868"/>
                        <a:gd name="connsiteX8" fmla="*/ 31192 w 1467160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58975"/>
                        <a:gd name="connsiteY0" fmla="*/ 433400 h 961790"/>
                        <a:gd name="connsiteX1" fmla="*/ 47067 w 1458975"/>
                        <a:gd name="connsiteY1" fmla="*/ 538175 h 961790"/>
                        <a:gd name="connsiteX2" fmla="*/ 244711 w 1458975"/>
                        <a:gd name="connsiteY2" fmla="*/ 578657 h 961790"/>
                        <a:gd name="connsiteX3" fmla="*/ 1144823 w 1458975"/>
                        <a:gd name="connsiteY3" fmla="*/ 759632 h 961790"/>
                        <a:gd name="connsiteX4" fmla="*/ 1354373 w 1458975"/>
                        <a:gd name="connsiteY4" fmla="*/ 957275 h 961790"/>
                        <a:gd name="connsiteX5" fmla="*/ 1447242 w 1458975"/>
                        <a:gd name="connsiteY5" fmla="*/ 826307 h 961790"/>
                        <a:gd name="connsiteX6" fmla="*/ 1325798 w 1458975"/>
                        <a:gd name="connsiteY6" fmla="*/ 538175 h 961790"/>
                        <a:gd name="connsiteX7" fmla="*/ 118505 w 1458975"/>
                        <a:gd name="connsiteY7" fmla="*/ 288144 h 961790"/>
                        <a:gd name="connsiteX8" fmla="*/ 13730 w 1458975"/>
                        <a:gd name="connsiteY8" fmla="*/ 433400 h 961790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11239"/>
                        <a:gd name="connsiteX1" fmla="*/ 47067 w 1458975"/>
                        <a:gd name="connsiteY1" fmla="*/ 477119 h 911239"/>
                        <a:gd name="connsiteX2" fmla="*/ 244711 w 1458975"/>
                        <a:gd name="connsiteY2" fmla="*/ 517601 h 911239"/>
                        <a:gd name="connsiteX3" fmla="*/ 1144823 w 1458975"/>
                        <a:gd name="connsiteY3" fmla="*/ 698576 h 911239"/>
                        <a:gd name="connsiteX4" fmla="*/ 1354373 w 1458975"/>
                        <a:gd name="connsiteY4" fmla="*/ 896219 h 911239"/>
                        <a:gd name="connsiteX5" fmla="*/ 1447242 w 1458975"/>
                        <a:gd name="connsiteY5" fmla="*/ 765251 h 911239"/>
                        <a:gd name="connsiteX6" fmla="*/ 1377863 w 1458975"/>
                        <a:gd name="connsiteY6" fmla="*/ 538175 h 911239"/>
                        <a:gd name="connsiteX7" fmla="*/ 118505 w 1458975"/>
                        <a:gd name="connsiteY7" fmla="*/ 227088 h 911239"/>
                        <a:gd name="connsiteX8" fmla="*/ 13730 w 1458975"/>
                        <a:gd name="connsiteY8" fmla="*/ 372344 h 911239"/>
                        <a:gd name="connsiteX0" fmla="*/ 13730 w 1458975"/>
                        <a:gd name="connsiteY0" fmla="*/ 372344 h 918767"/>
                        <a:gd name="connsiteX1" fmla="*/ 47067 w 1458975"/>
                        <a:gd name="connsiteY1" fmla="*/ 477119 h 918767"/>
                        <a:gd name="connsiteX2" fmla="*/ 244711 w 1458975"/>
                        <a:gd name="connsiteY2" fmla="*/ 517601 h 918767"/>
                        <a:gd name="connsiteX3" fmla="*/ 1144823 w 1458975"/>
                        <a:gd name="connsiteY3" fmla="*/ 698576 h 918767"/>
                        <a:gd name="connsiteX4" fmla="*/ 1354373 w 1458975"/>
                        <a:gd name="connsiteY4" fmla="*/ 896219 h 918767"/>
                        <a:gd name="connsiteX5" fmla="*/ 1447242 w 1458975"/>
                        <a:gd name="connsiteY5" fmla="*/ 765251 h 918767"/>
                        <a:gd name="connsiteX6" fmla="*/ 1377863 w 1458975"/>
                        <a:gd name="connsiteY6" fmla="*/ 538175 h 918767"/>
                        <a:gd name="connsiteX7" fmla="*/ 118505 w 1458975"/>
                        <a:gd name="connsiteY7" fmla="*/ 227088 h 918767"/>
                        <a:gd name="connsiteX8" fmla="*/ 13730 w 1458975"/>
                        <a:gd name="connsiteY8" fmla="*/ 372344 h 918767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21618 w 1466863"/>
                        <a:gd name="connsiteY0" fmla="*/ 372344 h 897435"/>
                        <a:gd name="connsiteX1" fmla="*/ 54955 w 1466863"/>
                        <a:gd name="connsiteY1" fmla="*/ 477119 h 897435"/>
                        <a:gd name="connsiteX2" fmla="*/ 252599 w 1466863"/>
                        <a:gd name="connsiteY2" fmla="*/ 517601 h 897435"/>
                        <a:gd name="connsiteX3" fmla="*/ 1152711 w 1466863"/>
                        <a:gd name="connsiteY3" fmla="*/ 698576 h 897435"/>
                        <a:gd name="connsiteX4" fmla="*/ 1362261 w 1466863"/>
                        <a:gd name="connsiteY4" fmla="*/ 896219 h 897435"/>
                        <a:gd name="connsiteX5" fmla="*/ 1455130 w 1466863"/>
                        <a:gd name="connsiteY5" fmla="*/ 765251 h 897435"/>
                        <a:gd name="connsiteX6" fmla="*/ 1385751 w 1466863"/>
                        <a:gd name="connsiteY6" fmla="*/ 538175 h 897435"/>
                        <a:gd name="connsiteX7" fmla="*/ 126393 w 1466863"/>
                        <a:gd name="connsiteY7" fmla="*/ 227088 h 897435"/>
                        <a:gd name="connsiteX8" fmla="*/ 21618 w 1466863"/>
                        <a:gd name="connsiteY8" fmla="*/ 372344 h 897435"/>
                        <a:gd name="connsiteX0" fmla="*/ 22362 w 1467607"/>
                        <a:gd name="connsiteY0" fmla="*/ 372344 h 897435"/>
                        <a:gd name="connsiteX1" fmla="*/ 55699 w 1467607"/>
                        <a:gd name="connsiteY1" fmla="*/ 477119 h 897435"/>
                        <a:gd name="connsiteX2" fmla="*/ 253343 w 1467607"/>
                        <a:gd name="connsiteY2" fmla="*/ 517601 h 897435"/>
                        <a:gd name="connsiteX3" fmla="*/ 1153455 w 1467607"/>
                        <a:gd name="connsiteY3" fmla="*/ 698576 h 897435"/>
                        <a:gd name="connsiteX4" fmla="*/ 1363005 w 1467607"/>
                        <a:gd name="connsiteY4" fmla="*/ 896219 h 897435"/>
                        <a:gd name="connsiteX5" fmla="*/ 1455874 w 1467607"/>
                        <a:gd name="connsiteY5" fmla="*/ 765251 h 897435"/>
                        <a:gd name="connsiteX6" fmla="*/ 1386495 w 1467607"/>
                        <a:gd name="connsiteY6" fmla="*/ 538175 h 897435"/>
                        <a:gd name="connsiteX7" fmla="*/ 127137 w 1467607"/>
                        <a:gd name="connsiteY7" fmla="*/ 227088 h 897435"/>
                        <a:gd name="connsiteX8" fmla="*/ 22362 w 1467607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3 h 897434"/>
                        <a:gd name="connsiteX1" fmla="*/ 34726 w 1444539"/>
                        <a:gd name="connsiteY1" fmla="*/ 477118 h 897434"/>
                        <a:gd name="connsiteX2" fmla="*/ 232370 w 1444539"/>
                        <a:gd name="connsiteY2" fmla="*/ 517600 h 897434"/>
                        <a:gd name="connsiteX3" fmla="*/ 1132482 w 1444539"/>
                        <a:gd name="connsiteY3" fmla="*/ 698575 h 897434"/>
                        <a:gd name="connsiteX4" fmla="*/ 1342032 w 1444539"/>
                        <a:gd name="connsiteY4" fmla="*/ 896218 h 897434"/>
                        <a:gd name="connsiteX5" fmla="*/ 1434901 w 1444539"/>
                        <a:gd name="connsiteY5" fmla="*/ 765250 h 897434"/>
                        <a:gd name="connsiteX6" fmla="*/ 1365522 w 1444539"/>
                        <a:gd name="connsiteY6" fmla="*/ 538175 h 897434"/>
                        <a:gd name="connsiteX7" fmla="*/ 106164 w 1444539"/>
                        <a:gd name="connsiteY7" fmla="*/ 227087 h 897434"/>
                        <a:gd name="connsiteX8" fmla="*/ 1389 w 1444539"/>
                        <a:gd name="connsiteY8" fmla="*/ 372343 h 897434"/>
                        <a:gd name="connsiteX0" fmla="*/ 1389 w 1444539"/>
                        <a:gd name="connsiteY0" fmla="*/ 386258 h 911349"/>
                        <a:gd name="connsiteX1" fmla="*/ 34726 w 1444539"/>
                        <a:gd name="connsiteY1" fmla="*/ 491033 h 911349"/>
                        <a:gd name="connsiteX2" fmla="*/ 232370 w 1444539"/>
                        <a:gd name="connsiteY2" fmla="*/ 531515 h 911349"/>
                        <a:gd name="connsiteX3" fmla="*/ 1132482 w 1444539"/>
                        <a:gd name="connsiteY3" fmla="*/ 712490 h 911349"/>
                        <a:gd name="connsiteX4" fmla="*/ 1342032 w 1444539"/>
                        <a:gd name="connsiteY4" fmla="*/ 910133 h 911349"/>
                        <a:gd name="connsiteX5" fmla="*/ 1434901 w 1444539"/>
                        <a:gd name="connsiteY5" fmla="*/ 779165 h 911349"/>
                        <a:gd name="connsiteX6" fmla="*/ 1365522 w 1444539"/>
                        <a:gd name="connsiteY6" fmla="*/ 552090 h 911349"/>
                        <a:gd name="connsiteX7" fmla="*/ 106164 w 1444539"/>
                        <a:gd name="connsiteY7" fmla="*/ 241002 h 911349"/>
                        <a:gd name="connsiteX8" fmla="*/ 1389 w 1444539"/>
                        <a:gd name="connsiteY8" fmla="*/ 386258 h 911349"/>
                        <a:gd name="connsiteX0" fmla="*/ 1389 w 1444539"/>
                        <a:gd name="connsiteY0" fmla="*/ 531142 h 1056233"/>
                        <a:gd name="connsiteX1" fmla="*/ 34726 w 1444539"/>
                        <a:gd name="connsiteY1" fmla="*/ 635917 h 1056233"/>
                        <a:gd name="connsiteX2" fmla="*/ 232370 w 1444539"/>
                        <a:gd name="connsiteY2" fmla="*/ 676399 h 1056233"/>
                        <a:gd name="connsiteX3" fmla="*/ 1132482 w 1444539"/>
                        <a:gd name="connsiteY3" fmla="*/ 857374 h 1056233"/>
                        <a:gd name="connsiteX4" fmla="*/ 1342032 w 1444539"/>
                        <a:gd name="connsiteY4" fmla="*/ 1055017 h 1056233"/>
                        <a:gd name="connsiteX5" fmla="*/ 1434901 w 1444539"/>
                        <a:gd name="connsiteY5" fmla="*/ 924049 h 1056233"/>
                        <a:gd name="connsiteX6" fmla="*/ 1365522 w 1444539"/>
                        <a:gd name="connsiteY6" fmla="*/ 696974 h 1056233"/>
                        <a:gd name="connsiteX7" fmla="*/ 106164 w 1444539"/>
                        <a:gd name="connsiteY7" fmla="*/ 385886 h 1056233"/>
                        <a:gd name="connsiteX8" fmla="*/ 1389 w 1444539"/>
                        <a:gd name="connsiteY8" fmla="*/ 531142 h 1056233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221799 w 1562802"/>
                        <a:gd name="connsiteY0" fmla="*/ 385886 h 1063761"/>
                        <a:gd name="connsiteX1" fmla="*/ 150361 w 1562802"/>
                        <a:gd name="connsiteY1" fmla="*/ 635917 h 1063761"/>
                        <a:gd name="connsiteX2" fmla="*/ 348005 w 1562802"/>
                        <a:gd name="connsiteY2" fmla="*/ 676399 h 1063761"/>
                        <a:gd name="connsiteX3" fmla="*/ 1248117 w 1562802"/>
                        <a:gd name="connsiteY3" fmla="*/ 857374 h 1063761"/>
                        <a:gd name="connsiteX4" fmla="*/ 1457667 w 1562802"/>
                        <a:gd name="connsiteY4" fmla="*/ 1055017 h 1063761"/>
                        <a:gd name="connsiteX5" fmla="*/ 1553164 w 1562802"/>
                        <a:gd name="connsiteY5" fmla="*/ 912998 h 1063761"/>
                        <a:gd name="connsiteX6" fmla="*/ 1481157 w 1562802"/>
                        <a:gd name="connsiteY6" fmla="*/ 696974 h 1063761"/>
                        <a:gd name="connsiteX7" fmla="*/ 221799 w 1562802"/>
                        <a:gd name="connsiteY7" fmla="*/ 385886 h 1063761"/>
                        <a:gd name="connsiteX0" fmla="*/ 135962 w 1476965"/>
                        <a:gd name="connsiteY0" fmla="*/ 385886 h 1063761"/>
                        <a:gd name="connsiteX1" fmla="*/ 64524 w 1476965"/>
                        <a:gd name="connsiteY1" fmla="*/ 635917 h 1063761"/>
                        <a:gd name="connsiteX2" fmla="*/ 262168 w 1476965"/>
                        <a:gd name="connsiteY2" fmla="*/ 676399 h 1063761"/>
                        <a:gd name="connsiteX3" fmla="*/ 1162280 w 1476965"/>
                        <a:gd name="connsiteY3" fmla="*/ 857374 h 1063761"/>
                        <a:gd name="connsiteX4" fmla="*/ 1371830 w 1476965"/>
                        <a:gd name="connsiteY4" fmla="*/ 1055017 h 1063761"/>
                        <a:gd name="connsiteX5" fmla="*/ 1467327 w 1476965"/>
                        <a:gd name="connsiteY5" fmla="*/ 912998 h 1063761"/>
                        <a:gd name="connsiteX6" fmla="*/ 1395320 w 1476965"/>
                        <a:gd name="connsiteY6" fmla="*/ 696974 h 1063761"/>
                        <a:gd name="connsiteX7" fmla="*/ 135962 w 1476965"/>
                        <a:gd name="connsiteY7" fmla="*/ 385886 h 1063761"/>
                        <a:gd name="connsiteX0" fmla="*/ 119752 w 1460755"/>
                        <a:gd name="connsiteY0" fmla="*/ 385886 h 1063761"/>
                        <a:gd name="connsiteX1" fmla="*/ 48314 w 1460755"/>
                        <a:gd name="connsiteY1" fmla="*/ 635917 h 1063761"/>
                        <a:gd name="connsiteX2" fmla="*/ 245958 w 1460755"/>
                        <a:gd name="connsiteY2" fmla="*/ 676399 h 1063761"/>
                        <a:gd name="connsiteX3" fmla="*/ 1146070 w 1460755"/>
                        <a:gd name="connsiteY3" fmla="*/ 857374 h 1063761"/>
                        <a:gd name="connsiteX4" fmla="*/ 1355620 w 1460755"/>
                        <a:gd name="connsiteY4" fmla="*/ 1055017 h 1063761"/>
                        <a:gd name="connsiteX5" fmla="*/ 1451117 w 1460755"/>
                        <a:gd name="connsiteY5" fmla="*/ 912998 h 1063761"/>
                        <a:gd name="connsiteX6" fmla="*/ 1379110 w 1460755"/>
                        <a:gd name="connsiteY6" fmla="*/ 696974 h 1063761"/>
                        <a:gd name="connsiteX7" fmla="*/ 119752 w 1460755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5946 w 1466949"/>
                        <a:gd name="connsiteY0" fmla="*/ 385886 h 1063761"/>
                        <a:gd name="connsiteX1" fmla="*/ 54508 w 1466949"/>
                        <a:gd name="connsiteY1" fmla="*/ 635917 h 1063761"/>
                        <a:gd name="connsiteX2" fmla="*/ 252152 w 1466949"/>
                        <a:gd name="connsiteY2" fmla="*/ 676399 h 1063761"/>
                        <a:gd name="connsiteX3" fmla="*/ 1152264 w 1466949"/>
                        <a:gd name="connsiteY3" fmla="*/ 857374 h 1063761"/>
                        <a:gd name="connsiteX4" fmla="*/ 1361814 w 1466949"/>
                        <a:gd name="connsiteY4" fmla="*/ 1055017 h 1063761"/>
                        <a:gd name="connsiteX5" fmla="*/ 1457311 w 1466949"/>
                        <a:gd name="connsiteY5" fmla="*/ 912998 h 1063761"/>
                        <a:gd name="connsiteX6" fmla="*/ 1385304 w 1466949"/>
                        <a:gd name="connsiteY6" fmla="*/ 696974 h 1063761"/>
                        <a:gd name="connsiteX7" fmla="*/ 125946 w 1466949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9991 h 1067866"/>
                        <a:gd name="connsiteX1" fmla="*/ 51439 w 1463880"/>
                        <a:gd name="connsiteY1" fmla="*/ 640022 h 1067866"/>
                        <a:gd name="connsiteX2" fmla="*/ 249083 w 1463880"/>
                        <a:gd name="connsiteY2" fmla="*/ 680504 h 1067866"/>
                        <a:gd name="connsiteX3" fmla="*/ 1149195 w 1463880"/>
                        <a:gd name="connsiteY3" fmla="*/ 861479 h 1067866"/>
                        <a:gd name="connsiteX4" fmla="*/ 1358745 w 1463880"/>
                        <a:gd name="connsiteY4" fmla="*/ 1059122 h 1067866"/>
                        <a:gd name="connsiteX5" fmla="*/ 1454242 w 1463880"/>
                        <a:gd name="connsiteY5" fmla="*/ 917103 h 1067866"/>
                        <a:gd name="connsiteX6" fmla="*/ 1382235 w 1463880"/>
                        <a:gd name="connsiteY6" fmla="*/ 701079 h 1067866"/>
                        <a:gd name="connsiteX7" fmla="*/ 122877 w 1463880"/>
                        <a:gd name="connsiteY7" fmla="*/ 389991 h 1067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63880" h="1067866">
                          <a:moveTo>
                            <a:pt x="122877" y="389991"/>
                          </a:moveTo>
                          <a:cubicBezTo>
                            <a:pt x="0" y="530392"/>
                            <a:pt x="21922" y="581682"/>
                            <a:pt x="51439" y="640022"/>
                          </a:cubicBezTo>
                          <a:cubicBezTo>
                            <a:pt x="80002" y="671326"/>
                            <a:pt x="151428" y="687771"/>
                            <a:pt x="249083" y="680504"/>
                          </a:cubicBezTo>
                          <a:cubicBezTo>
                            <a:pt x="557269" y="675581"/>
                            <a:pt x="877572" y="513023"/>
                            <a:pt x="1149195" y="861479"/>
                          </a:cubicBezTo>
                          <a:cubicBezTo>
                            <a:pt x="1259763" y="1067866"/>
                            <a:pt x="1321566" y="1035274"/>
                            <a:pt x="1358745" y="1059122"/>
                          </a:cubicBezTo>
                          <a:cubicBezTo>
                            <a:pt x="1439535" y="1057672"/>
                            <a:pt x="1463880" y="986866"/>
                            <a:pt x="1454242" y="917103"/>
                          </a:cubicBezTo>
                          <a:cubicBezTo>
                            <a:pt x="1449357" y="864877"/>
                            <a:pt x="1451008" y="805124"/>
                            <a:pt x="1382235" y="701079"/>
                          </a:cubicBezTo>
                          <a:cubicBezTo>
                            <a:pt x="969176" y="0"/>
                            <a:pt x="270391" y="255005"/>
                            <a:pt x="122877" y="389991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52000"/>
                          </a:schemeClr>
                        </a:gs>
                        <a:gs pos="0">
                          <a:schemeClr val="bg1">
                            <a:lumMod val="95000"/>
                            <a:alpha val="51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99" name="자유형 98"/>
                    <p:cNvSpPr/>
                    <p:nvPr/>
                  </p:nvSpPr>
                  <p:spPr>
                    <a:xfrm rot="19937478">
                      <a:off x="1709649" y="2699513"/>
                      <a:ext cx="517174" cy="377267"/>
                    </a:xfrm>
                    <a:custGeom>
                      <a:avLst/>
                      <a:gdLst>
                        <a:gd name="connsiteX0" fmla="*/ 0 w 1433512"/>
                        <a:gd name="connsiteY0" fmla="*/ 145256 h 669131"/>
                        <a:gd name="connsiteX1" fmla="*/ 33337 w 1433512"/>
                        <a:gd name="connsiteY1" fmla="*/ 250031 h 669131"/>
                        <a:gd name="connsiteX2" fmla="*/ 230981 w 1433512"/>
                        <a:gd name="connsiteY2" fmla="*/ 290513 h 669131"/>
                        <a:gd name="connsiteX3" fmla="*/ 1131093 w 1433512"/>
                        <a:gd name="connsiteY3" fmla="*/ 471488 h 669131"/>
                        <a:gd name="connsiteX4" fmla="*/ 1340643 w 1433512"/>
                        <a:gd name="connsiteY4" fmla="*/ 669131 h 669131"/>
                        <a:gd name="connsiteX5" fmla="*/ 1433512 w 1433512"/>
                        <a:gd name="connsiteY5" fmla="*/ 538163 h 669131"/>
                        <a:gd name="connsiteX6" fmla="*/ 1312068 w 1433512"/>
                        <a:gd name="connsiteY6" fmla="*/ 250031 h 669131"/>
                        <a:gd name="connsiteX7" fmla="*/ 104775 w 1433512"/>
                        <a:gd name="connsiteY7" fmla="*/ 0 h 669131"/>
                        <a:gd name="connsiteX8" fmla="*/ 0 w 1433512"/>
                        <a:gd name="connsiteY8" fmla="*/ 145256 h 669131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31192 w 1467160"/>
                        <a:gd name="connsiteY0" fmla="*/ 369478 h 897868"/>
                        <a:gd name="connsiteX1" fmla="*/ 64529 w 1467160"/>
                        <a:gd name="connsiteY1" fmla="*/ 474253 h 897868"/>
                        <a:gd name="connsiteX2" fmla="*/ 262173 w 1467160"/>
                        <a:gd name="connsiteY2" fmla="*/ 514735 h 897868"/>
                        <a:gd name="connsiteX3" fmla="*/ 1162285 w 1467160"/>
                        <a:gd name="connsiteY3" fmla="*/ 695710 h 897868"/>
                        <a:gd name="connsiteX4" fmla="*/ 1371835 w 1467160"/>
                        <a:gd name="connsiteY4" fmla="*/ 893353 h 897868"/>
                        <a:gd name="connsiteX5" fmla="*/ 1464704 w 1467160"/>
                        <a:gd name="connsiteY5" fmla="*/ 762385 h 897868"/>
                        <a:gd name="connsiteX6" fmla="*/ 1343260 w 1467160"/>
                        <a:gd name="connsiteY6" fmla="*/ 474253 h 897868"/>
                        <a:gd name="connsiteX7" fmla="*/ 135967 w 1467160"/>
                        <a:gd name="connsiteY7" fmla="*/ 224222 h 897868"/>
                        <a:gd name="connsiteX8" fmla="*/ 31192 w 1467160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58975"/>
                        <a:gd name="connsiteY0" fmla="*/ 433400 h 961790"/>
                        <a:gd name="connsiteX1" fmla="*/ 47067 w 1458975"/>
                        <a:gd name="connsiteY1" fmla="*/ 538175 h 961790"/>
                        <a:gd name="connsiteX2" fmla="*/ 244711 w 1458975"/>
                        <a:gd name="connsiteY2" fmla="*/ 578657 h 961790"/>
                        <a:gd name="connsiteX3" fmla="*/ 1144823 w 1458975"/>
                        <a:gd name="connsiteY3" fmla="*/ 759632 h 961790"/>
                        <a:gd name="connsiteX4" fmla="*/ 1354373 w 1458975"/>
                        <a:gd name="connsiteY4" fmla="*/ 957275 h 961790"/>
                        <a:gd name="connsiteX5" fmla="*/ 1447242 w 1458975"/>
                        <a:gd name="connsiteY5" fmla="*/ 826307 h 961790"/>
                        <a:gd name="connsiteX6" fmla="*/ 1325798 w 1458975"/>
                        <a:gd name="connsiteY6" fmla="*/ 538175 h 961790"/>
                        <a:gd name="connsiteX7" fmla="*/ 118505 w 1458975"/>
                        <a:gd name="connsiteY7" fmla="*/ 288144 h 961790"/>
                        <a:gd name="connsiteX8" fmla="*/ 13730 w 1458975"/>
                        <a:gd name="connsiteY8" fmla="*/ 433400 h 961790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11239"/>
                        <a:gd name="connsiteX1" fmla="*/ 47067 w 1458975"/>
                        <a:gd name="connsiteY1" fmla="*/ 477119 h 911239"/>
                        <a:gd name="connsiteX2" fmla="*/ 244711 w 1458975"/>
                        <a:gd name="connsiteY2" fmla="*/ 517601 h 911239"/>
                        <a:gd name="connsiteX3" fmla="*/ 1144823 w 1458975"/>
                        <a:gd name="connsiteY3" fmla="*/ 698576 h 911239"/>
                        <a:gd name="connsiteX4" fmla="*/ 1354373 w 1458975"/>
                        <a:gd name="connsiteY4" fmla="*/ 896219 h 911239"/>
                        <a:gd name="connsiteX5" fmla="*/ 1447242 w 1458975"/>
                        <a:gd name="connsiteY5" fmla="*/ 765251 h 911239"/>
                        <a:gd name="connsiteX6" fmla="*/ 1377863 w 1458975"/>
                        <a:gd name="connsiteY6" fmla="*/ 538175 h 911239"/>
                        <a:gd name="connsiteX7" fmla="*/ 118505 w 1458975"/>
                        <a:gd name="connsiteY7" fmla="*/ 227088 h 911239"/>
                        <a:gd name="connsiteX8" fmla="*/ 13730 w 1458975"/>
                        <a:gd name="connsiteY8" fmla="*/ 372344 h 911239"/>
                        <a:gd name="connsiteX0" fmla="*/ 13730 w 1458975"/>
                        <a:gd name="connsiteY0" fmla="*/ 372344 h 918767"/>
                        <a:gd name="connsiteX1" fmla="*/ 47067 w 1458975"/>
                        <a:gd name="connsiteY1" fmla="*/ 477119 h 918767"/>
                        <a:gd name="connsiteX2" fmla="*/ 244711 w 1458975"/>
                        <a:gd name="connsiteY2" fmla="*/ 517601 h 918767"/>
                        <a:gd name="connsiteX3" fmla="*/ 1144823 w 1458975"/>
                        <a:gd name="connsiteY3" fmla="*/ 698576 h 918767"/>
                        <a:gd name="connsiteX4" fmla="*/ 1354373 w 1458975"/>
                        <a:gd name="connsiteY4" fmla="*/ 896219 h 918767"/>
                        <a:gd name="connsiteX5" fmla="*/ 1447242 w 1458975"/>
                        <a:gd name="connsiteY5" fmla="*/ 765251 h 918767"/>
                        <a:gd name="connsiteX6" fmla="*/ 1377863 w 1458975"/>
                        <a:gd name="connsiteY6" fmla="*/ 538175 h 918767"/>
                        <a:gd name="connsiteX7" fmla="*/ 118505 w 1458975"/>
                        <a:gd name="connsiteY7" fmla="*/ 227088 h 918767"/>
                        <a:gd name="connsiteX8" fmla="*/ 13730 w 1458975"/>
                        <a:gd name="connsiteY8" fmla="*/ 372344 h 918767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21618 w 1466863"/>
                        <a:gd name="connsiteY0" fmla="*/ 372344 h 897435"/>
                        <a:gd name="connsiteX1" fmla="*/ 54955 w 1466863"/>
                        <a:gd name="connsiteY1" fmla="*/ 477119 h 897435"/>
                        <a:gd name="connsiteX2" fmla="*/ 252599 w 1466863"/>
                        <a:gd name="connsiteY2" fmla="*/ 517601 h 897435"/>
                        <a:gd name="connsiteX3" fmla="*/ 1152711 w 1466863"/>
                        <a:gd name="connsiteY3" fmla="*/ 698576 h 897435"/>
                        <a:gd name="connsiteX4" fmla="*/ 1362261 w 1466863"/>
                        <a:gd name="connsiteY4" fmla="*/ 896219 h 897435"/>
                        <a:gd name="connsiteX5" fmla="*/ 1455130 w 1466863"/>
                        <a:gd name="connsiteY5" fmla="*/ 765251 h 897435"/>
                        <a:gd name="connsiteX6" fmla="*/ 1385751 w 1466863"/>
                        <a:gd name="connsiteY6" fmla="*/ 538175 h 897435"/>
                        <a:gd name="connsiteX7" fmla="*/ 126393 w 1466863"/>
                        <a:gd name="connsiteY7" fmla="*/ 227088 h 897435"/>
                        <a:gd name="connsiteX8" fmla="*/ 21618 w 1466863"/>
                        <a:gd name="connsiteY8" fmla="*/ 372344 h 897435"/>
                        <a:gd name="connsiteX0" fmla="*/ 22362 w 1467607"/>
                        <a:gd name="connsiteY0" fmla="*/ 372344 h 897435"/>
                        <a:gd name="connsiteX1" fmla="*/ 55699 w 1467607"/>
                        <a:gd name="connsiteY1" fmla="*/ 477119 h 897435"/>
                        <a:gd name="connsiteX2" fmla="*/ 253343 w 1467607"/>
                        <a:gd name="connsiteY2" fmla="*/ 517601 h 897435"/>
                        <a:gd name="connsiteX3" fmla="*/ 1153455 w 1467607"/>
                        <a:gd name="connsiteY3" fmla="*/ 698576 h 897435"/>
                        <a:gd name="connsiteX4" fmla="*/ 1363005 w 1467607"/>
                        <a:gd name="connsiteY4" fmla="*/ 896219 h 897435"/>
                        <a:gd name="connsiteX5" fmla="*/ 1455874 w 1467607"/>
                        <a:gd name="connsiteY5" fmla="*/ 765251 h 897435"/>
                        <a:gd name="connsiteX6" fmla="*/ 1386495 w 1467607"/>
                        <a:gd name="connsiteY6" fmla="*/ 538175 h 897435"/>
                        <a:gd name="connsiteX7" fmla="*/ 127137 w 1467607"/>
                        <a:gd name="connsiteY7" fmla="*/ 227088 h 897435"/>
                        <a:gd name="connsiteX8" fmla="*/ 22362 w 1467607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3 h 897434"/>
                        <a:gd name="connsiteX1" fmla="*/ 34726 w 1444539"/>
                        <a:gd name="connsiteY1" fmla="*/ 477118 h 897434"/>
                        <a:gd name="connsiteX2" fmla="*/ 232370 w 1444539"/>
                        <a:gd name="connsiteY2" fmla="*/ 517600 h 897434"/>
                        <a:gd name="connsiteX3" fmla="*/ 1132482 w 1444539"/>
                        <a:gd name="connsiteY3" fmla="*/ 698575 h 897434"/>
                        <a:gd name="connsiteX4" fmla="*/ 1342032 w 1444539"/>
                        <a:gd name="connsiteY4" fmla="*/ 896218 h 897434"/>
                        <a:gd name="connsiteX5" fmla="*/ 1434901 w 1444539"/>
                        <a:gd name="connsiteY5" fmla="*/ 765250 h 897434"/>
                        <a:gd name="connsiteX6" fmla="*/ 1365522 w 1444539"/>
                        <a:gd name="connsiteY6" fmla="*/ 538175 h 897434"/>
                        <a:gd name="connsiteX7" fmla="*/ 106164 w 1444539"/>
                        <a:gd name="connsiteY7" fmla="*/ 227087 h 897434"/>
                        <a:gd name="connsiteX8" fmla="*/ 1389 w 1444539"/>
                        <a:gd name="connsiteY8" fmla="*/ 372343 h 897434"/>
                        <a:gd name="connsiteX0" fmla="*/ 1389 w 1444539"/>
                        <a:gd name="connsiteY0" fmla="*/ 386258 h 911349"/>
                        <a:gd name="connsiteX1" fmla="*/ 34726 w 1444539"/>
                        <a:gd name="connsiteY1" fmla="*/ 491033 h 911349"/>
                        <a:gd name="connsiteX2" fmla="*/ 232370 w 1444539"/>
                        <a:gd name="connsiteY2" fmla="*/ 531515 h 911349"/>
                        <a:gd name="connsiteX3" fmla="*/ 1132482 w 1444539"/>
                        <a:gd name="connsiteY3" fmla="*/ 712490 h 911349"/>
                        <a:gd name="connsiteX4" fmla="*/ 1342032 w 1444539"/>
                        <a:gd name="connsiteY4" fmla="*/ 910133 h 911349"/>
                        <a:gd name="connsiteX5" fmla="*/ 1434901 w 1444539"/>
                        <a:gd name="connsiteY5" fmla="*/ 779165 h 911349"/>
                        <a:gd name="connsiteX6" fmla="*/ 1365522 w 1444539"/>
                        <a:gd name="connsiteY6" fmla="*/ 552090 h 911349"/>
                        <a:gd name="connsiteX7" fmla="*/ 106164 w 1444539"/>
                        <a:gd name="connsiteY7" fmla="*/ 241002 h 911349"/>
                        <a:gd name="connsiteX8" fmla="*/ 1389 w 1444539"/>
                        <a:gd name="connsiteY8" fmla="*/ 386258 h 911349"/>
                        <a:gd name="connsiteX0" fmla="*/ 1389 w 1444539"/>
                        <a:gd name="connsiteY0" fmla="*/ 531142 h 1056233"/>
                        <a:gd name="connsiteX1" fmla="*/ 34726 w 1444539"/>
                        <a:gd name="connsiteY1" fmla="*/ 635917 h 1056233"/>
                        <a:gd name="connsiteX2" fmla="*/ 232370 w 1444539"/>
                        <a:gd name="connsiteY2" fmla="*/ 676399 h 1056233"/>
                        <a:gd name="connsiteX3" fmla="*/ 1132482 w 1444539"/>
                        <a:gd name="connsiteY3" fmla="*/ 857374 h 1056233"/>
                        <a:gd name="connsiteX4" fmla="*/ 1342032 w 1444539"/>
                        <a:gd name="connsiteY4" fmla="*/ 1055017 h 1056233"/>
                        <a:gd name="connsiteX5" fmla="*/ 1434901 w 1444539"/>
                        <a:gd name="connsiteY5" fmla="*/ 924049 h 1056233"/>
                        <a:gd name="connsiteX6" fmla="*/ 1365522 w 1444539"/>
                        <a:gd name="connsiteY6" fmla="*/ 696974 h 1056233"/>
                        <a:gd name="connsiteX7" fmla="*/ 106164 w 1444539"/>
                        <a:gd name="connsiteY7" fmla="*/ 385886 h 1056233"/>
                        <a:gd name="connsiteX8" fmla="*/ 1389 w 1444539"/>
                        <a:gd name="connsiteY8" fmla="*/ 531142 h 1056233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221799 w 1562802"/>
                        <a:gd name="connsiteY0" fmla="*/ 385886 h 1063761"/>
                        <a:gd name="connsiteX1" fmla="*/ 150361 w 1562802"/>
                        <a:gd name="connsiteY1" fmla="*/ 635917 h 1063761"/>
                        <a:gd name="connsiteX2" fmla="*/ 348005 w 1562802"/>
                        <a:gd name="connsiteY2" fmla="*/ 676399 h 1063761"/>
                        <a:gd name="connsiteX3" fmla="*/ 1248117 w 1562802"/>
                        <a:gd name="connsiteY3" fmla="*/ 857374 h 1063761"/>
                        <a:gd name="connsiteX4" fmla="*/ 1457667 w 1562802"/>
                        <a:gd name="connsiteY4" fmla="*/ 1055017 h 1063761"/>
                        <a:gd name="connsiteX5" fmla="*/ 1553164 w 1562802"/>
                        <a:gd name="connsiteY5" fmla="*/ 912998 h 1063761"/>
                        <a:gd name="connsiteX6" fmla="*/ 1481157 w 1562802"/>
                        <a:gd name="connsiteY6" fmla="*/ 696974 h 1063761"/>
                        <a:gd name="connsiteX7" fmla="*/ 221799 w 1562802"/>
                        <a:gd name="connsiteY7" fmla="*/ 385886 h 1063761"/>
                        <a:gd name="connsiteX0" fmla="*/ 135962 w 1476965"/>
                        <a:gd name="connsiteY0" fmla="*/ 385886 h 1063761"/>
                        <a:gd name="connsiteX1" fmla="*/ 64524 w 1476965"/>
                        <a:gd name="connsiteY1" fmla="*/ 635917 h 1063761"/>
                        <a:gd name="connsiteX2" fmla="*/ 262168 w 1476965"/>
                        <a:gd name="connsiteY2" fmla="*/ 676399 h 1063761"/>
                        <a:gd name="connsiteX3" fmla="*/ 1162280 w 1476965"/>
                        <a:gd name="connsiteY3" fmla="*/ 857374 h 1063761"/>
                        <a:gd name="connsiteX4" fmla="*/ 1371830 w 1476965"/>
                        <a:gd name="connsiteY4" fmla="*/ 1055017 h 1063761"/>
                        <a:gd name="connsiteX5" fmla="*/ 1467327 w 1476965"/>
                        <a:gd name="connsiteY5" fmla="*/ 912998 h 1063761"/>
                        <a:gd name="connsiteX6" fmla="*/ 1395320 w 1476965"/>
                        <a:gd name="connsiteY6" fmla="*/ 696974 h 1063761"/>
                        <a:gd name="connsiteX7" fmla="*/ 135962 w 1476965"/>
                        <a:gd name="connsiteY7" fmla="*/ 385886 h 1063761"/>
                        <a:gd name="connsiteX0" fmla="*/ 119752 w 1460755"/>
                        <a:gd name="connsiteY0" fmla="*/ 385886 h 1063761"/>
                        <a:gd name="connsiteX1" fmla="*/ 48314 w 1460755"/>
                        <a:gd name="connsiteY1" fmla="*/ 635917 h 1063761"/>
                        <a:gd name="connsiteX2" fmla="*/ 245958 w 1460755"/>
                        <a:gd name="connsiteY2" fmla="*/ 676399 h 1063761"/>
                        <a:gd name="connsiteX3" fmla="*/ 1146070 w 1460755"/>
                        <a:gd name="connsiteY3" fmla="*/ 857374 h 1063761"/>
                        <a:gd name="connsiteX4" fmla="*/ 1355620 w 1460755"/>
                        <a:gd name="connsiteY4" fmla="*/ 1055017 h 1063761"/>
                        <a:gd name="connsiteX5" fmla="*/ 1451117 w 1460755"/>
                        <a:gd name="connsiteY5" fmla="*/ 912998 h 1063761"/>
                        <a:gd name="connsiteX6" fmla="*/ 1379110 w 1460755"/>
                        <a:gd name="connsiteY6" fmla="*/ 696974 h 1063761"/>
                        <a:gd name="connsiteX7" fmla="*/ 119752 w 1460755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5946 w 1466949"/>
                        <a:gd name="connsiteY0" fmla="*/ 385886 h 1063761"/>
                        <a:gd name="connsiteX1" fmla="*/ 54508 w 1466949"/>
                        <a:gd name="connsiteY1" fmla="*/ 635917 h 1063761"/>
                        <a:gd name="connsiteX2" fmla="*/ 252152 w 1466949"/>
                        <a:gd name="connsiteY2" fmla="*/ 676399 h 1063761"/>
                        <a:gd name="connsiteX3" fmla="*/ 1152264 w 1466949"/>
                        <a:gd name="connsiteY3" fmla="*/ 857374 h 1063761"/>
                        <a:gd name="connsiteX4" fmla="*/ 1361814 w 1466949"/>
                        <a:gd name="connsiteY4" fmla="*/ 1055017 h 1063761"/>
                        <a:gd name="connsiteX5" fmla="*/ 1457311 w 1466949"/>
                        <a:gd name="connsiteY5" fmla="*/ 912998 h 1063761"/>
                        <a:gd name="connsiteX6" fmla="*/ 1385304 w 1466949"/>
                        <a:gd name="connsiteY6" fmla="*/ 696974 h 1063761"/>
                        <a:gd name="connsiteX7" fmla="*/ 125946 w 1466949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9991 h 1067866"/>
                        <a:gd name="connsiteX1" fmla="*/ 51439 w 1463880"/>
                        <a:gd name="connsiteY1" fmla="*/ 640022 h 1067866"/>
                        <a:gd name="connsiteX2" fmla="*/ 249083 w 1463880"/>
                        <a:gd name="connsiteY2" fmla="*/ 680504 h 1067866"/>
                        <a:gd name="connsiteX3" fmla="*/ 1149195 w 1463880"/>
                        <a:gd name="connsiteY3" fmla="*/ 861479 h 1067866"/>
                        <a:gd name="connsiteX4" fmla="*/ 1358745 w 1463880"/>
                        <a:gd name="connsiteY4" fmla="*/ 1059122 h 1067866"/>
                        <a:gd name="connsiteX5" fmla="*/ 1454242 w 1463880"/>
                        <a:gd name="connsiteY5" fmla="*/ 917103 h 1067866"/>
                        <a:gd name="connsiteX6" fmla="*/ 1382235 w 1463880"/>
                        <a:gd name="connsiteY6" fmla="*/ 701079 h 1067866"/>
                        <a:gd name="connsiteX7" fmla="*/ 122877 w 1463880"/>
                        <a:gd name="connsiteY7" fmla="*/ 389991 h 1067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63880" h="1067866">
                          <a:moveTo>
                            <a:pt x="122877" y="389991"/>
                          </a:moveTo>
                          <a:cubicBezTo>
                            <a:pt x="0" y="530392"/>
                            <a:pt x="21922" y="581682"/>
                            <a:pt x="51439" y="640022"/>
                          </a:cubicBezTo>
                          <a:cubicBezTo>
                            <a:pt x="80002" y="671326"/>
                            <a:pt x="151428" y="687771"/>
                            <a:pt x="249083" y="680504"/>
                          </a:cubicBezTo>
                          <a:cubicBezTo>
                            <a:pt x="557269" y="675581"/>
                            <a:pt x="877572" y="513023"/>
                            <a:pt x="1149195" y="861479"/>
                          </a:cubicBezTo>
                          <a:cubicBezTo>
                            <a:pt x="1259763" y="1067866"/>
                            <a:pt x="1321566" y="1035274"/>
                            <a:pt x="1358745" y="1059122"/>
                          </a:cubicBezTo>
                          <a:cubicBezTo>
                            <a:pt x="1439535" y="1057672"/>
                            <a:pt x="1463880" y="986866"/>
                            <a:pt x="1454242" y="917103"/>
                          </a:cubicBezTo>
                          <a:cubicBezTo>
                            <a:pt x="1449357" y="864877"/>
                            <a:pt x="1451008" y="805124"/>
                            <a:pt x="1382235" y="701079"/>
                          </a:cubicBezTo>
                          <a:cubicBezTo>
                            <a:pt x="969176" y="0"/>
                            <a:pt x="270391" y="255005"/>
                            <a:pt x="122877" y="389991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0"/>
                          </a:schemeClr>
                        </a:gs>
                        <a:gs pos="0">
                          <a:schemeClr val="bg1">
                            <a:lumMod val="95000"/>
                            <a:alpha val="51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100" name="타원 99"/>
                    <p:cNvSpPr/>
                    <p:nvPr/>
                  </p:nvSpPr>
                  <p:spPr bwMode="auto">
                    <a:xfrm rot="18635110">
                      <a:off x="1688807" y="2887311"/>
                      <a:ext cx="179939" cy="106927"/>
                    </a:xfrm>
                    <a:prstGeom prst="ellipse">
                      <a:avLst/>
                    </a:prstGeom>
                    <a:gradFill flip="none" rotWithShape="1">
                      <a:gsLst>
                        <a:gs pos="1500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96" name="타원 95"/>
                  <p:cNvSpPr/>
                  <p:nvPr/>
                </p:nvSpPr>
                <p:spPr bwMode="auto">
                  <a:xfrm rot="6344246">
                    <a:off x="2344587" y="4713134"/>
                    <a:ext cx="78386" cy="198503"/>
                  </a:xfrm>
                  <a:prstGeom prst="ellipse">
                    <a:avLst/>
                  </a:prstGeom>
                  <a:gradFill flip="none" rotWithShape="1">
                    <a:gsLst>
                      <a:gs pos="1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  <p:sp>
            <p:nvSpPr>
              <p:cNvPr id="90" name="반짝 327"/>
              <p:cNvSpPr/>
              <p:nvPr/>
            </p:nvSpPr>
            <p:spPr>
              <a:xfrm rot="4438131">
                <a:off x="1084370" y="1751889"/>
                <a:ext cx="622413" cy="1346279"/>
              </a:xfrm>
              <a:prstGeom prst="moon">
                <a:avLst>
                  <a:gd name="adj" fmla="val 14214"/>
                </a:avLst>
              </a:prstGeom>
              <a:gradFill>
                <a:gsLst>
                  <a:gs pos="23000">
                    <a:schemeClr val="bg1"/>
                  </a:gs>
                  <a:gs pos="63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omic Sans MS" panose="030F0702030302020204" pitchFamily="66" charset="0"/>
                </a:endParaRPr>
              </a:p>
            </p:txBody>
          </p:sp>
        </p:grpSp>
        <p:pic>
          <p:nvPicPr>
            <p:cNvPr id="88" name="그림 87" descr="26.png"/>
            <p:cNvPicPr>
              <a:picLocks noChangeAspect="1"/>
            </p:cNvPicPr>
            <p:nvPr/>
          </p:nvPicPr>
          <p:blipFill>
            <a:blip r:embed="rId3" cstate="print"/>
            <a:srcRect l="75989" t="57739" r="16529" b="32811"/>
            <a:stretch>
              <a:fillRect/>
            </a:stretch>
          </p:blipFill>
          <p:spPr>
            <a:xfrm>
              <a:off x="-144523" y="3022354"/>
              <a:ext cx="544260" cy="515614"/>
            </a:xfrm>
            <a:prstGeom prst="rect">
              <a:avLst/>
            </a:prstGeom>
          </p:spPr>
        </p:pic>
      </p:grpSp>
      <p:grpSp>
        <p:nvGrpSpPr>
          <p:cNvPr id="23" name="그룹 137"/>
          <p:cNvGrpSpPr/>
          <p:nvPr/>
        </p:nvGrpSpPr>
        <p:grpSpPr>
          <a:xfrm>
            <a:off x="511805" y="3897750"/>
            <a:ext cx="1567504" cy="1517899"/>
            <a:chOff x="-4392996" y="2924944"/>
            <a:chExt cx="1727763" cy="1673086"/>
          </a:xfrm>
        </p:grpSpPr>
        <p:grpSp>
          <p:nvGrpSpPr>
            <p:cNvPr id="67" name="그룹 222"/>
            <p:cNvGrpSpPr/>
            <p:nvPr/>
          </p:nvGrpSpPr>
          <p:grpSpPr>
            <a:xfrm>
              <a:off x="-4392996" y="2924944"/>
              <a:ext cx="1727763" cy="1673086"/>
              <a:chOff x="654322" y="2060848"/>
              <a:chExt cx="1710309" cy="1656184"/>
            </a:xfrm>
          </p:grpSpPr>
          <p:grpSp>
            <p:nvGrpSpPr>
              <p:cNvPr id="69" name="그룹 203"/>
              <p:cNvGrpSpPr/>
              <p:nvPr/>
            </p:nvGrpSpPr>
            <p:grpSpPr>
              <a:xfrm>
                <a:off x="654322" y="2060848"/>
                <a:ext cx="1710309" cy="1656184"/>
                <a:chOff x="663539" y="1942071"/>
                <a:chExt cx="1710309" cy="1656184"/>
              </a:xfrm>
            </p:grpSpPr>
            <p:grpSp>
              <p:nvGrpSpPr>
                <p:cNvPr id="71" name="그룹 39"/>
                <p:cNvGrpSpPr/>
                <p:nvPr/>
              </p:nvGrpSpPr>
              <p:grpSpPr>
                <a:xfrm>
                  <a:off x="663539" y="1942071"/>
                  <a:ext cx="1710309" cy="1656184"/>
                  <a:chOff x="5597995" y="2734159"/>
                  <a:chExt cx="1710309" cy="1656184"/>
                </a:xfrm>
              </p:grpSpPr>
              <p:sp>
                <p:nvSpPr>
                  <p:cNvPr id="82" name="타원 60"/>
                  <p:cNvSpPr/>
                  <p:nvPr/>
                </p:nvSpPr>
                <p:spPr>
                  <a:xfrm>
                    <a:off x="5652120" y="2734159"/>
                    <a:ext cx="1656184" cy="1656184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B0D026"/>
                      </a:gs>
                      <a:gs pos="50000">
                        <a:srgbClr val="B6D62A"/>
                      </a:gs>
                      <a:gs pos="0">
                        <a:srgbClr val="475F07"/>
                      </a:gs>
                    </a:gsLst>
                    <a:lin ang="13500000" scaled="1"/>
                    <a:tileRect/>
                  </a:gradFill>
                  <a:ln w="50800">
                    <a:noFill/>
                    <a:headEnd type="oval"/>
                    <a:tailEnd type="oval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  <p:grpSp>
                <p:nvGrpSpPr>
                  <p:cNvPr id="83" name="그룹 172"/>
                  <p:cNvGrpSpPr/>
                  <p:nvPr/>
                </p:nvGrpSpPr>
                <p:grpSpPr>
                  <a:xfrm>
                    <a:off x="5597995" y="3356992"/>
                    <a:ext cx="1618989" cy="1023210"/>
                    <a:chOff x="5597995" y="3356992"/>
                    <a:chExt cx="1618989" cy="1023210"/>
                  </a:xfrm>
                </p:grpSpPr>
                <p:sp>
                  <p:nvSpPr>
                    <p:cNvPr id="84" name="자유형 83"/>
                    <p:cNvSpPr/>
                    <p:nvPr/>
                  </p:nvSpPr>
                  <p:spPr>
                    <a:xfrm>
                      <a:off x="5688124" y="3356992"/>
                      <a:ext cx="1518981" cy="1023210"/>
                    </a:xfrm>
                    <a:custGeom>
                      <a:avLst/>
                      <a:gdLst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113242 w 1584855"/>
                        <a:gd name="connsiteY0" fmla="*/ 109008 h 828145"/>
                        <a:gd name="connsiteX1" fmla="*/ 254765 w 1584855"/>
                        <a:gd name="connsiteY1" fmla="*/ 165773 h 828145"/>
                        <a:gd name="connsiteX2" fmla="*/ 694267 w 1584855"/>
                        <a:gd name="connsiteY2" fmla="*/ 337608 h 828145"/>
                        <a:gd name="connsiteX3" fmla="*/ 989542 w 1584855"/>
                        <a:gd name="connsiteY3" fmla="*/ 237595 h 828145"/>
                        <a:gd name="connsiteX4" fmla="*/ 1584855 w 1584855"/>
                        <a:gd name="connsiteY4" fmla="*/ 394758 h 828145"/>
                        <a:gd name="connsiteX5" fmla="*/ 903817 w 1584855"/>
                        <a:gd name="connsiteY5" fmla="*/ 828145 h 828145"/>
                        <a:gd name="connsiteX6" fmla="*/ 113242 w 1584855"/>
                        <a:gd name="connsiteY6" fmla="*/ 109008 h 828145"/>
                        <a:gd name="connsiteX0" fmla="*/ 113242 w 1584855"/>
                        <a:gd name="connsiteY0" fmla="*/ 109008 h 828145"/>
                        <a:gd name="connsiteX1" fmla="*/ 254765 w 1584855"/>
                        <a:gd name="connsiteY1" fmla="*/ 165773 h 828145"/>
                        <a:gd name="connsiteX2" fmla="*/ 694267 w 1584855"/>
                        <a:gd name="connsiteY2" fmla="*/ 337608 h 828145"/>
                        <a:gd name="connsiteX3" fmla="*/ 989542 w 1584855"/>
                        <a:gd name="connsiteY3" fmla="*/ 237595 h 828145"/>
                        <a:gd name="connsiteX4" fmla="*/ 1584855 w 1584855"/>
                        <a:gd name="connsiteY4" fmla="*/ 394758 h 828145"/>
                        <a:gd name="connsiteX5" fmla="*/ 903817 w 1584855"/>
                        <a:gd name="connsiteY5" fmla="*/ 828145 h 828145"/>
                        <a:gd name="connsiteX6" fmla="*/ 113242 w 1584855"/>
                        <a:gd name="connsiteY6" fmla="*/ 109008 h 828145"/>
                        <a:gd name="connsiteX0" fmla="*/ 0 w 1471613"/>
                        <a:gd name="connsiteY0" fmla="*/ 50841 h 769978"/>
                        <a:gd name="connsiteX1" fmla="*/ 141523 w 1471613"/>
                        <a:gd name="connsiteY1" fmla="*/ 107606 h 769978"/>
                        <a:gd name="connsiteX2" fmla="*/ 581025 w 1471613"/>
                        <a:gd name="connsiteY2" fmla="*/ 279441 h 769978"/>
                        <a:gd name="connsiteX3" fmla="*/ 876300 w 1471613"/>
                        <a:gd name="connsiteY3" fmla="*/ 179428 h 769978"/>
                        <a:gd name="connsiteX4" fmla="*/ 1471613 w 1471613"/>
                        <a:gd name="connsiteY4" fmla="*/ 336591 h 769978"/>
                        <a:gd name="connsiteX5" fmla="*/ 790575 w 1471613"/>
                        <a:gd name="connsiteY5" fmla="*/ 769978 h 769978"/>
                        <a:gd name="connsiteX6" fmla="*/ 0 w 1471613"/>
                        <a:gd name="connsiteY6" fmla="*/ 50841 h 769978"/>
                        <a:gd name="connsiteX0" fmla="*/ 0 w 1471613"/>
                        <a:gd name="connsiteY0" fmla="*/ 50841 h 769978"/>
                        <a:gd name="connsiteX1" fmla="*/ 141523 w 1471613"/>
                        <a:gd name="connsiteY1" fmla="*/ 107606 h 769978"/>
                        <a:gd name="connsiteX2" fmla="*/ 581025 w 1471613"/>
                        <a:gd name="connsiteY2" fmla="*/ 279441 h 769978"/>
                        <a:gd name="connsiteX3" fmla="*/ 876300 w 1471613"/>
                        <a:gd name="connsiteY3" fmla="*/ 179428 h 769978"/>
                        <a:gd name="connsiteX4" fmla="*/ 1471613 w 1471613"/>
                        <a:gd name="connsiteY4" fmla="*/ 336591 h 769978"/>
                        <a:gd name="connsiteX5" fmla="*/ 790575 w 1471613"/>
                        <a:gd name="connsiteY5" fmla="*/ 769978 h 769978"/>
                        <a:gd name="connsiteX6" fmla="*/ 0 w 1471613"/>
                        <a:gd name="connsiteY6" fmla="*/ 50841 h 769978"/>
                        <a:gd name="connsiteX0" fmla="*/ 0 w 1471613"/>
                        <a:gd name="connsiteY0" fmla="*/ 50841 h 769978"/>
                        <a:gd name="connsiteX1" fmla="*/ 141523 w 1471613"/>
                        <a:gd name="connsiteY1" fmla="*/ 107606 h 769978"/>
                        <a:gd name="connsiteX2" fmla="*/ 581025 w 1471613"/>
                        <a:gd name="connsiteY2" fmla="*/ 279441 h 769978"/>
                        <a:gd name="connsiteX3" fmla="*/ 876300 w 1471613"/>
                        <a:gd name="connsiteY3" fmla="*/ 179428 h 769978"/>
                        <a:gd name="connsiteX4" fmla="*/ 1471613 w 1471613"/>
                        <a:gd name="connsiteY4" fmla="*/ 336591 h 769978"/>
                        <a:gd name="connsiteX5" fmla="*/ 790575 w 1471613"/>
                        <a:gd name="connsiteY5" fmla="*/ 769978 h 769978"/>
                        <a:gd name="connsiteX6" fmla="*/ 0 w 1471613"/>
                        <a:gd name="connsiteY6" fmla="*/ 50841 h 769978"/>
                        <a:gd name="connsiteX0" fmla="*/ 7615 w 1479228"/>
                        <a:gd name="connsiteY0" fmla="*/ 50841 h 769978"/>
                        <a:gd name="connsiteX1" fmla="*/ 149138 w 1479228"/>
                        <a:gd name="connsiteY1" fmla="*/ 107606 h 769978"/>
                        <a:gd name="connsiteX2" fmla="*/ 588640 w 1479228"/>
                        <a:gd name="connsiteY2" fmla="*/ 279441 h 769978"/>
                        <a:gd name="connsiteX3" fmla="*/ 883915 w 1479228"/>
                        <a:gd name="connsiteY3" fmla="*/ 179428 h 769978"/>
                        <a:gd name="connsiteX4" fmla="*/ 1479228 w 1479228"/>
                        <a:gd name="connsiteY4" fmla="*/ 336591 h 769978"/>
                        <a:gd name="connsiteX5" fmla="*/ 798190 w 1479228"/>
                        <a:gd name="connsiteY5" fmla="*/ 769978 h 769978"/>
                        <a:gd name="connsiteX6" fmla="*/ 7615 w 1479228"/>
                        <a:gd name="connsiteY6" fmla="*/ 50841 h 769978"/>
                        <a:gd name="connsiteX0" fmla="*/ 7615 w 1481721"/>
                        <a:gd name="connsiteY0" fmla="*/ 65396 h 727769"/>
                        <a:gd name="connsiteX1" fmla="*/ 151631 w 1481721"/>
                        <a:gd name="connsiteY1" fmla="*/ 65397 h 727769"/>
                        <a:gd name="connsiteX2" fmla="*/ 591133 w 1481721"/>
                        <a:gd name="connsiteY2" fmla="*/ 237232 h 727769"/>
                        <a:gd name="connsiteX3" fmla="*/ 886408 w 1481721"/>
                        <a:gd name="connsiteY3" fmla="*/ 137219 h 727769"/>
                        <a:gd name="connsiteX4" fmla="*/ 1481721 w 1481721"/>
                        <a:gd name="connsiteY4" fmla="*/ 294382 h 727769"/>
                        <a:gd name="connsiteX5" fmla="*/ 800683 w 1481721"/>
                        <a:gd name="connsiteY5" fmla="*/ 727769 h 727769"/>
                        <a:gd name="connsiteX6" fmla="*/ 7615 w 1481721"/>
                        <a:gd name="connsiteY6" fmla="*/ 65396 h 727769"/>
                        <a:gd name="connsiteX0" fmla="*/ 15610 w 1489716"/>
                        <a:gd name="connsiteY0" fmla="*/ 66840 h 729213"/>
                        <a:gd name="connsiteX1" fmla="*/ 159626 w 1489716"/>
                        <a:gd name="connsiteY1" fmla="*/ 66841 h 729213"/>
                        <a:gd name="connsiteX2" fmla="*/ 599128 w 1489716"/>
                        <a:gd name="connsiteY2" fmla="*/ 238676 h 729213"/>
                        <a:gd name="connsiteX3" fmla="*/ 894403 w 1489716"/>
                        <a:gd name="connsiteY3" fmla="*/ 138663 h 729213"/>
                        <a:gd name="connsiteX4" fmla="*/ 1489716 w 1489716"/>
                        <a:gd name="connsiteY4" fmla="*/ 295826 h 729213"/>
                        <a:gd name="connsiteX5" fmla="*/ 808678 w 1489716"/>
                        <a:gd name="connsiteY5" fmla="*/ 729213 h 729213"/>
                        <a:gd name="connsiteX6" fmla="*/ 15610 w 1489716"/>
                        <a:gd name="connsiteY6" fmla="*/ 66840 h 729213"/>
                        <a:gd name="connsiteX0" fmla="*/ 15610 w 1489716"/>
                        <a:gd name="connsiteY0" fmla="*/ 66840 h 729213"/>
                        <a:gd name="connsiteX1" fmla="*/ 159626 w 1489716"/>
                        <a:gd name="connsiteY1" fmla="*/ 66841 h 729213"/>
                        <a:gd name="connsiteX2" fmla="*/ 599128 w 1489716"/>
                        <a:gd name="connsiteY2" fmla="*/ 238676 h 729213"/>
                        <a:gd name="connsiteX3" fmla="*/ 894403 w 1489716"/>
                        <a:gd name="connsiteY3" fmla="*/ 138663 h 729213"/>
                        <a:gd name="connsiteX4" fmla="*/ 1489716 w 1489716"/>
                        <a:gd name="connsiteY4" fmla="*/ 295826 h 729213"/>
                        <a:gd name="connsiteX5" fmla="*/ 808678 w 1489716"/>
                        <a:gd name="connsiteY5" fmla="*/ 729213 h 729213"/>
                        <a:gd name="connsiteX6" fmla="*/ 15610 w 1489716"/>
                        <a:gd name="connsiteY6" fmla="*/ 66840 h 729213"/>
                        <a:gd name="connsiteX0" fmla="*/ 7615 w 1481721"/>
                        <a:gd name="connsiteY0" fmla="*/ 61122 h 723495"/>
                        <a:gd name="connsiteX1" fmla="*/ 151631 w 1481721"/>
                        <a:gd name="connsiteY1" fmla="*/ 61123 h 723495"/>
                        <a:gd name="connsiteX2" fmla="*/ 591133 w 1481721"/>
                        <a:gd name="connsiteY2" fmla="*/ 232958 h 723495"/>
                        <a:gd name="connsiteX3" fmla="*/ 886408 w 1481721"/>
                        <a:gd name="connsiteY3" fmla="*/ 132945 h 723495"/>
                        <a:gd name="connsiteX4" fmla="*/ 1481721 w 1481721"/>
                        <a:gd name="connsiteY4" fmla="*/ 290108 h 723495"/>
                        <a:gd name="connsiteX5" fmla="*/ 800683 w 1481721"/>
                        <a:gd name="connsiteY5" fmla="*/ 723495 h 723495"/>
                        <a:gd name="connsiteX6" fmla="*/ 7615 w 1481721"/>
                        <a:gd name="connsiteY6" fmla="*/ 61122 h 723495"/>
                        <a:gd name="connsiteX0" fmla="*/ 7615 w 1481721"/>
                        <a:gd name="connsiteY0" fmla="*/ 61122 h 723495"/>
                        <a:gd name="connsiteX1" fmla="*/ 151631 w 1481721"/>
                        <a:gd name="connsiteY1" fmla="*/ 61123 h 723495"/>
                        <a:gd name="connsiteX2" fmla="*/ 591133 w 1481721"/>
                        <a:gd name="connsiteY2" fmla="*/ 232958 h 723495"/>
                        <a:gd name="connsiteX3" fmla="*/ 886408 w 1481721"/>
                        <a:gd name="connsiteY3" fmla="*/ 132945 h 723495"/>
                        <a:gd name="connsiteX4" fmla="*/ 1481721 w 1481721"/>
                        <a:gd name="connsiteY4" fmla="*/ 290108 h 723495"/>
                        <a:gd name="connsiteX5" fmla="*/ 800683 w 1481721"/>
                        <a:gd name="connsiteY5" fmla="*/ 723495 h 723495"/>
                        <a:gd name="connsiteX6" fmla="*/ 7615 w 1481721"/>
                        <a:gd name="connsiteY6" fmla="*/ 61122 h 723495"/>
                        <a:gd name="connsiteX0" fmla="*/ 7615 w 1481721"/>
                        <a:gd name="connsiteY0" fmla="*/ 61122 h 723495"/>
                        <a:gd name="connsiteX1" fmla="*/ 151631 w 1481721"/>
                        <a:gd name="connsiteY1" fmla="*/ 61123 h 723495"/>
                        <a:gd name="connsiteX2" fmla="*/ 591133 w 1481721"/>
                        <a:gd name="connsiteY2" fmla="*/ 232958 h 723495"/>
                        <a:gd name="connsiteX3" fmla="*/ 886408 w 1481721"/>
                        <a:gd name="connsiteY3" fmla="*/ 132945 h 723495"/>
                        <a:gd name="connsiteX4" fmla="*/ 1481721 w 1481721"/>
                        <a:gd name="connsiteY4" fmla="*/ 290108 h 723495"/>
                        <a:gd name="connsiteX5" fmla="*/ 800683 w 1481721"/>
                        <a:gd name="connsiteY5" fmla="*/ 723495 h 723495"/>
                        <a:gd name="connsiteX6" fmla="*/ 7615 w 1481721"/>
                        <a:gd name="connsiteY6" fmla="*/ 61122 h 723495"/>
                        <a:gd name="connsiteX0" fmla="*/ 7615 w 1481721"/>
                        <a:gd name="connsiteY0" fmla="*/ 61122 h 723495"/>
                        <a:gd name="connsiteX1" fmla="*/ 151631 w 1481721"/>
                        <a:gd name="connsiteY1" fmla="*/ 61123 h 723495"/>
                        <a:gd name="connsiteX2" fmla="*/ 591133 w 1481721"/>
                        <a:gd name="connsiteY2" fmla="*/ 232958 h 723495"/>
                        <a:gd name="connsiteX3" fmla="*/ 886408 w 1481721"/>
                        <a:gd name="connsiteY3" fmla="*/ 132945 h 723495"/>
                        <a:gd name="connsiteX4" fmla="*/ 1481721 w 1481721"/>
                        <a:gd name="connsiteY4" fmla="*/ 290108 h 723495"/>
                        <a:gd name="connsiteX5" fmla="*/ 800683 w 1481721"/>
                        <a:gd name="connsiteY5" fmla="*/ 723495 h 723495"/>
                        <a:gd name="connsiteX6" fmla="*/ 7615 w 1481721"/>
                        <a:gd name="connsiteY6" fmla="*/ 61122 h 723495"/>
                        <a:gd name="connsiteX0" fmla="*/ 7615 w 1511408"/>
                        <a:gd name="connsiteY0" fmla="*/ 61122 h 723495"/>
                        <a:gd name="connsiteX1" fmla="*/ 151631 w 1511408"/>
                        <a:gd name="connsiteY1" fmla="*/ 61123 h 723495"/>
                        <a:gd name="connsiteX2" fmla="*/ 591133 w 1511408"/>
                        <a:gd name="connsiteY2" fmla="*/ 232958 h 723495"/>
                        <a:gd name="connsiteX3" fmla="*/ 886408 w 1511408"/>
                        <a:gd name="connsiteY3" fmla="*/ 132945 h 723495"/>
                        <a:gd name="connsiteX4" fmla="*/ 972108 w 1511408"/>
                        <a:gd name="connsiteY4" fmla="*/ 252028 h 723495"/>
                        <a:gd name="connsiteX5" fmla="*/ 1481721 w 1511408"/>
                        <a:gd name="connsiteY5" fmla="*/ 290108 h 723495"/>
                        <a:gd name="connsiteX6" fmla="*/ 800683 w 1511408"/>
                        <a:gd name="connsiteY6" fmla="*/ 723495 h 723495"/>
                        <a:gd name="connsiteX7" fmla="*/ 7615 w 1511408"/>
                        <a:gd name="connsiteY7" fmla="*/ 61122 h 723495"/>
                        <a:gd name="connsiteX0" fmla="*/ 7615 w 1511408"/>
                        <a:gd name="connsiteY0" fmla="*/ 61122 h 723495"/>
                        <a:gd name="connsiteX1" fmla="*/ 151631 w 1511408"/>
                        <a:gd name="connsiteY1" fmla="*/ 61123 h 723495"/>
                        <a:gd name="connsiteX2" fmla="*/ 591133 w 1511408"/>
                        <a:gd name="connsiteY2" fmla="*/ 232958 h 723495"/>
                        <a:gd name="connsiteX3" fmla="*/ 886408 w 1511408"/>
                        <a:gd name="connsiteY3" fmla="*/ 132945 h 723495"/>
                        <a:gd name="connsiteX4" fmla="*/ 972108 w 1511408"/>
                        <a:gd name="connsiteY4" fmla="*/ 252028 h 723495"/>
                        <a:gd name="connsiteX5" fmla="*/ 1481721 w 1511408"/>
                        <a:gd name="connsiteY5" fmla="*/ 290108 h 723495"/>
                        <a:gd name="connsiteX6" fmla="*/ 800683 w 1511408"/>
                        <a:gd name="connsiteY6" fmla="*/ 723495 h 723495"/>
                        <a:gd name="connsiteX7" fmla="*/ 7615 w 1511408"/>
                        <a:gd name="connsiteY7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404155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404155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332147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332147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332147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78478"/>
                        <a:gd name="connsiteY0" fmla="*/ 61122 h 723495"/>
                        <a:gd name="connsiteX1" fmla="*/ 151631 w 1578478"/>
                        <a:gd name="connsiteY1" fmla="*/ 61123 h 723495"/>
                        <a:gd name="connsiteX2" fmla="*/ 591133 w 1578478"/>
                        <a:gd name="connsiteY2" fmla="*/ 232958 h 723495"/>
                        <a:gd name="connsiteX3" fmla="*/ 886408 w 1578478"/>
                        <a:gd name="connsiteY3" fmla="*/ 132945 h 723495"/>
                        <a:gd name="connsiteX4" fmla="*/ 972108 w 1578478"/>
                        <a:gd name="connsiteY4" fmla="*/ 252028 h 723495"/>
                        <a:gd name="connsiteX5" fmla="*/ 1332147 w 1578478"/>
                        <a:gd name="connsiteY5" fmla="*/ 252028 h 723495"/>
                        <a:gd name="connsiteX6" fmla="*/ 1476163 w 1578478"/>
                        <a:gd name="connsiteY6" fmla="*/ 288032 h 723495"/>
                        <a:gd name="connsiteX7" fmla="*/ 800683 w 1578478"/>
                        <a:gd name="connsiteY7" fmla="*/ 723495 h 723495"/>
                        <a:gd name="connsiteX8" fmla="*/ 7615 w 1578478"/>
                        <a:gd name="connsiteY8" fmla="*/ 61122 h 723495"/>
                        <a:gd name="connsiteX0" fmla="*/ 7615 w 1476163"/>
                        <a:gd name="connsiteY0" fmla="*/ 61122 h 723495"/>
                        <a:gd name="connsiteX1" fmla="*/ 151631 w 1476163"/>
                        <a:gd name="connsiteY1" fmla="*/ 61123 h 723495"/>
                        <a:gd name="connsiteX2" fmla="*/ 591133 w 1476163"/>
                        <a:gd name="connsiteY2" fmla="*/ 232958 h 723495"/>
                        <a:gd name="connsiteX3" fmla="*/ 886408 w 1476163"/>
                        <a:gd name="connsiteY3" fmla="*/ 132945 h 723495"/>
                        <a:gd name="connsiteX4" fmla="*/ 972108 w 1476163"/>
                        <a:gd name="connsiteY4" fmla="*/ 252028 h 723495"/>
                        <a:gd name="connsiteX5" fmla="*/ 1332147 w 1476163"/>
                        <a:gd name="connsiteY5" fmla="*/ 252028 h 723495"/>
                        <a:gd name="connsiteX6" fmla="*/ 1476163 w 1476163"/>
                        <a:gd name="connsiteY6" fmla="*/ 288032 h 723495"/>
                        <a:gd name="connsiteX7" fmla="*/ 800683 w 1476163"/>
                        <a:gd name="connsiteY7" fmla="*/ 723495 h 723495"/>
                        <a:gd name="connsiteX8" fmla="*/ 7615 w 1476163"/>
                        <a:gd name="connsiteY8" fmla="*/ 61122 h 723495"/>
                        <a:gd name="connsiteX0" fmla="*/ 7615 w 1476163"/>
                        <a:gd name="connsiteY0" fmla="*/ 61122 h 723495"/>
                        <a:gd name="connsiteX1" fmla="*/ 151631 w 1476163"/>
                        <a:gd name="connsiteY1" fmla="*/ 61123 h 723495"/>
                        <a:gd name="connsiteX2" fmla="*/ 591133 w 1476163"/>
                        <a:gd name="connsiteY2" fmla="*/ 232958 h 723495"/>
                        <a:gd name="connsiteX3" fmla="*/ 886408 w 1476163"/>
                        <a:gd name="connsiteY3" fmla="*/ 132945 h 723495"/>
                        <a:gd name="connsiteX4" fmla="*/ 972108 w 1476163"/>
                        <a:gd name="connsiteY4" fmla="*/ 252028 h 723495"/>
                        <a:gd name="connsiteX5" fmla="*/ 1332147 w 1476163"/>
                        <a:gd name="connsiteY5" fmla="*/ 252028 h 723495"/>
                        <a:gd name="connsiteX6" fmla="*/ 1476163 w 1476163"/>
                        <a:gd name="connsiteY6" fmla="*/ 288032 h 723495"/>
                        <a:gd name="connsiteX7" fmla="*/ 800683 w 1476163"/>
                        <a:gd name="connsiteY7" fmla="*/ 723495 h 723495"/>
                        <a:gd name="connsiteX8" fmla="*/ 7615 w 1476163"/>
                        <a:gd name="connsiteY8" fmla="*/ 61122 h 723495"/>
                        <a:gd name="connsiteX0" fmla="*/ 7615 w 1476163"/>
                        <a:gd name="connsiteY0" fmla="*/ 61122 h 723495"/>
                        <a:gd name="connsiteX1" fmla="*/ 151631 w 1476163"/>
                        <a:gd name="connsiteY1" fmla="*/ 61123 h 723495"/>
                        <a:gd name="connsiteX2" fmla="*/ 591133 w 1476163"/>
                        <a:gd name="connsiteY2" fmla="*/ 232958 h 723495"/>
                        <a:gd name="connsiteX3" fmla="*/ 886408 w 1476163"/>
                        <a:gd name="connsiteY3" fmla="*/ 132945 h 723495"/>
                        <a:gd name="connsiteX4" fmla="*/ 972108 w 1476163"/>
                        <a:gd name="connsiteY4" fmla="*/ 252028 h 723495"/>
                        <a:gd name="connsiteX5" fmla="*/ 1332147 w 1476163"/>
                        <a:gd name="connsiteY5" fmla="*/ 252028 h 723495"/>
                        <a:gd name="connsiteX6" fmla="*/ 1476163 w 1476163"/>
                        <a:gd name="connsiteY6" fmla="*/ 288032 h 723495"/>
                        <a:gd name="connsiteX7" fmla="*/ 800683 w 1476163"/>
                        <a:gd name="connsiteY7" fmla="*/ 723495 h 723495"/>
                        <a:gd name="connsiteX8" fmla="*/ 7615 w 1476163"/>
                        <a:gd name="connsiteY8" fmla="*/ 61122 h 723495"/>
                        <a:gd name="connsiteX0" fmla="*/ 7615 w 1476163"/>
                        <a:gd name="connsiteY0" fmla="*/ 61122 h 723495"/>
                        <a:gd name="connsiteX1" fmla="*/ 151631 w 1476163"/>
                        <a:gd name="connsiteY1" fmla="*/ 61123 h 723495"/>
                        <a:gd name="connsiteX2" fmla="*/ 591133 w 1476163"/>
                        <a:gd name="connsiteY2" fmla="*/ 232958 h 723495"/>
                        <a:gd name="connsiteX3" fmla="*/ 886408 w 1476163"/>
                        <a:gd name="connsiteY3" fmla="*/ 132945 h 723495"/>
                        <a:gd name="connsiteX4" fmla="*/ 972108 w 1476163"/>
                        <a:gd name="connsiteY4" fmla="*/ 252028 h 723495"/>
                        <a:gd name="connsiteX5" fmla="*/ 1332147 w 1476163"/>
                        <a:gd name="connsiteY5" fmla="*/ 252028 h 723495"/>
                        <a:gd name="connsiteX6" fmla="*/ 1476163 w 1476163"/>
                        <a:gd name="connsiteY6" fmla="*/ 288032 h 723495"/>
                        <a:gd name="connsiteX7" fmla="*/ 800683 w 1476163"/>
                        <a:gd name="connsiteY7" fmla="*/ 723495 h 723495"/>
                        <a:gd name="connsiteX8" fmla="*/ 7615 w 1476163"/>
                        <a:gd name="connsiteY8" fmla="*/ 61122 h 723495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86408 w 1476163"/>
                        <a:gd name="connsiteY3" fmla="*/ 132945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86408 w 1476163"/>
                        <a:gd name="connsiteY3" fmla="*/ 132945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86408 w 1476163"/>
                        <a:gd name="connsiteY3" fmla="*/ 132945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86408 w 1476163"/>
                        <a:gd name="connsiteY3" fmla="*/ 132945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73296 h 732254"/>
                        <a:gd name="connsiteX1" fmla="*/ 151631 w 1476163"/>
                        <a:gd name="connsiteY1" fmla="*/ 73297 h 732254"/>
                        <a:gd name="connsiteX2" fmla="*/ 591133 w 1476163"/>
                        <a:gd name="connsiteY2" fmla="*/ 245132 h 732254"/>
                        <a:gd name="connsiteX3" fmla="*/ 828092 w 1476163"/>
                        <a:gd name="connsiteY3" fmla="*/ 120186 h 732254"/>
                        <a:gd name="connsiteX4" fmla="*/ 1332147 w 1476163"/>
                        <a:gd name="connsiteY4" fmla="*/ 264202 h 732254"/>
                        <a:gd name="connsiteX5" fmla="*/ 1476163 w 1476163"/>
                        <a:gd name="connsiteY5" fmla="*/ 300206 h 732254"/>
                        <a:gd name="connsiteX6" fmla="*/ 756084 w 1476163"/>
                        <a:gd name="connsiteY6" fmla="*/ 732254 h 732254"/>
                        <a:gd name="connsiteX7" fmla="*/ 7615 w 1476163"/>
                        <a:gd name="connsiteY7" fmla="*/ 73296 h 732254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1343941 w 1487957"/>
                        <a:gd name="connsiteY3" fmla="*/ 284963 h 753015"/>
                        <a:gd name="connsiteX4" fmla="*/ 1487957 w 1487957"/>
                        <a:gd name="connsiteY4" fmla="*/ 320967 h 753015"/>
                        <a:gd name="connsiteX5" fmla="*/ 767878 w 1487957"/>
                        <a:gd name="connsiteY5" fmla="*/ 753015 h 753015"/>
                        <a:gd name="connsiteX6" fmla="*/ 19409 w 1487957"/>
                        <a:gd name="connsiteY6" fmla="*/ 94057 h 753015"/>
                        <a:gd name="connsiteX0" fmla="*/ 19409 w 1487957"/>
                        <a:gd name="connsiteY0" fmla="*/ 273625 h 932583"/>
                        <a:gd name="connsiteX1" fmla="*/ 163425 w 1487957"/>
                        <a:gd name="connsiteY1" fmla="*/ 273626 h 932583"/>
                        <a:gd name="connsiteX2" fmla="*/ 602927 w 1487957"/>
                        <a:gd name="connsiteY2" fmla="*/ 445461 h 932583"/>
                        <a:gd name="connsiteX3" fmla="*/ 1343941 w 1487957"/>
                        <a:gd name="connsiteY3" fmla="*/ 464531 h 932583"/>
                        <a:gd name="connsiteX4" fmla="*/ 1487957 w 1487957"/>
                        <a:gd name="connsiteY4" fmla="*/ 500535 h 932583"/>
                        <a:gd name="connsiteX5" fmla="*/ 767878 w 1487957"/>
                        <a:gd name="connsiteY5" fmla="*/ 932583 h 932583"/>
                        <a:gd name="connsiteX6" fmla="*/ 19409 w 1487957"/>
                        <a:gd name="connsiteY6" fmla="*/ 273625 h 932583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1487957 w 1487957"/>
                        <a:gd name="connsiteY3" fmla="*/ 320967 h 753015"/>
                        <a:gd name="connsiteX4" fmla="*/ 767878 w 1487957"/>
                        <a:gd name="connsiteY4" fmla="*/ 753015 h 753015"/>
                        <a:gd name="connsiteX5" fmla="*/ 19409 w 1487957"/>
                        <a:gd name="connsiteY5" fmla="*/ 94057 h 753015"/>
                        <a:gd name="connsiteX0" fmla="*/ 19409 w 1487957"/>
                        <a:gd name="connsiteY0" fmla="*/ 364252 h 1023210"/>
                        <a:gd name="connsiteX1" fmla="*/ 163425 w 1487957"/>
                        <a:gd name="connsiteY1" fmla="*/ 364253 h 1023210"/>
                        <a:gd name="connsiteX2" fmla="*/ 602927 w 1487957"/>
                        <a:gd name="connsiteY2" fmla="*/ 536088 h 1023210"/>
                        <a:gd name="connsiteX3" fmla="*/ 1487957 w 1487957"/>
                        <a:gd name="connsiteY3" fmla="*/ 591162 h 1023210"/>
                        <a:gd name="connsiteX4" fmla="*/ 767878 w 1487957"/>
                        <a:gd name="connsiteY4" fmla="*/ 1023210 h 1023210"/>
                        <a:gd name="connsiteX5" fmla="*/ 19409 w 1487957"/>
                        <a:gd name="connsiteY5" fmla="*/ 364252 h 1023210"/>
                        <a:gd name="connsiteX0" fmla="*/ 19409 w 1487957"/>
                        <a:gd name="connsiteY0" fmla="*/ 364252 h 1023210"/>
                        <a:gd name="connsiteX1" fmla="*/ 163425 w 1487957"/>
                        <a:gd name="connsiteY1" fmla="*/ 364253 h 1023210"/>
                        <a:gd name="connsiteX2" fmla="*/ 602927 w 1487957"/>
                        <a:gd name="connsiteY2" fmla="*/ 536088 h 1023210"/>
                        <a:gd name="connsiteX3" fmla="*/ 1487957 w 1487957"/>
                        <a:gd name="connsiteY3" fmla="*/ 591162 h 1023210"/>
                        <a:gd name="connsiteX4" fmla="*/ 767878 w 1487957"/>
                        <a:gd name="connsiteY4" fmla="*/ 1023210 h 1023210"/>
                        <a:gd name="connsiteX5" fmla="*/ 19409 w 1487957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31469"/>
                        <a:gd name="connsiteY0" fmla="*/ 364252 h 1023210"/>
                        <a:gd name="connsiteX1" fmla="*/ 163425 w 1531469"/>
                        <a:gd name="connsiteY1" fmla="*/ 364253 h 1023210"/>
                        <a:gd name="connsiteX2" fmla="*/ 602927 w 1531469"/>
                        <a:gd name="connsiteY2" fmla="*/ 536088 h 1023210"/>
                        <a:gd name="connsiteX3" fmla="*/ 1487957 w 1531469"/>
                        <a:gd name="connsiteY3" fmla="*/ 591162 h 1023210"/>
                        <a:gd name="connsiteX4" fmla="*/ 767878 w 1531469"/>
                        <a:gd name="connsiteY4" fmla="*/ 1023210 h 1023210"/>
                        <a:gd name="connsiteX5" fmla="*/ 19409 w 1531469"/>
                        <a:gd name="connsiteY5" fmla="*/ 364252 h 1023210"/>
                        <a:gd name="connsiteX0" fmla="*/ 19409 w 1531469"/>
                        <a:gd name="connsiteY0" fmla="*/ 364252 h 1023210"/>
                        <a:gd name="connsiteX1" fmla="*/ 163425 w 1531469"/>
                        <a:gd name="connsiteY1" fmla="*/ 364253 h 1023210"/>
                        <a:gd name="connsiteX2" fmla="*/ 602927 w 1531469"/>
                        <a:gd name="connsiteY2" fmla="*/ 536088 h 1023210"/>
                        <a:gd name="connsiteX3" fmla="*/ 1487957 w 1531469"/>
                        <a:gd name="connsiteY3" fmla="*/ 591162 h 1023210"/>
                        <a:gd name="connsiteX4" fmla="*/ 767878 w 1531469"/>
                        <a:gd name="connsiteY4" fmla="*/ 1023210 h 1023210"/>
                        <a:gd name="connsiteX5" fmla="*/ 19409 w 1531469"/>
                        <a:gd name="connsiteY5" fmla="*/ 364252 h 1023210"/>
                        <a:gd name="connsiteX0" fmla="*/ 19409 w 1520394"/>
                        <a:gd name="connsiteY0" fmla="*/ 364252 h 1023210"/>
                        <a:gd name="connsiteX1" fmla="*/ 163425 w 1520394"/>
                        <a:gd name="connsiteY1" fmla="*/ 364253 h 1023210"/>
                        <a:gd name="connsiteX2" fmla="*/ 602927 w 1520394"/>
                        <a:gd name="connsiteY2" fmla="*/ 536088 h 1023210"/>
                        <a:gd name="connsiteX3" fmla="*/ 1487957 w 1520394"/>
                        <a:gd name="connsiteY3" fmla="*/ 591162 h 1023210"/>
                        <a:gd name="connsiteX4" fmla="*/ 767878 w 1520394"/>
                        <a:gd name="connsiteY4" fmla="*/ 1023210 h 1023210"/>
                        <a:gd name="connsiteX5" fmla="*/ 19409 w 1520394"/>
                        <a:gd name="connsiteY5" fmla="*/ 364252 h 1023210"/>
                        <a:gd name="connsiteX0" fmla="*/ 19409 w 1506144"/>
                        <a:gd name="connsiteY0" fmla="*/ 364252 h 1023210"/>
                        <a:gd name="connsiteX1" fmla="*/ 163425 w 1506144"/>
                        <a:gd name="connsiteY1" fmla="*/ 364253 h 1023210"/>
                        <a:gd name="connsiteX2" fmla="*/ 602927 w 1506144"/>
                        <a:gd name="connsiteY2" fmla="*/ 536088 h 1023210"/>
                        <a:gd name="connsiteX3" fmla="*/ 1487957 w 1506144"/>
                        <a:gd name="connsiteY3" fmla="*/ 591162 h 1023210"/>
                        <a:gd name="connsiteX4" fmla="*/ 767878 w 1506144"/>
                        <a:gd name="connsiteY4" fmla="*/ 1023210 h 1023210"/>
                        <a:gd name="connsiteX5" fmla="*/ 19409 w 1506144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496653"/>
                        <a:gd name="connsiteY0" fmla="*/ 364252 h 1023210"/>
                        <a:gd name="connsiteX1" fmla="*/ 163425 w 1496653"/>
                        <a:gd name="connsiteY1" fmla="*/ 364253 h 1023210"/>
                        <a:gd name="connsiteX2" fmla="*/ 602927 w 1496653"/>
                        <a:gd name="connsiteY2" fmla="*/ 536088 h 1023210"/>
                        <a:gd name="connsiteX3" fmla="*/ 1487957 w 1496653"/>
                        <a:gd name="connsiteY3" fmla="*/ 591162 h 1023210"/>
                        <a:gd name="connsiteX4" fmla="*/ 767878 w 1496653"/>
                        <a:gd name="connsiteY4" fmla="*/ 1023210 h 1023210"/>
                        <a:gd name="connsiteX5" fmla="*/ 19409 w 1496653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518981"/>
                        <a:gd name="connsiteY0" fmla="*/ 364252 h 1023210"/>
                        <a:gd name="connsiteX1" fmla="*/ 163425 w 1518981"/>
                        <a:gd name="connsiteY1" fmla="*/ 364253 h 1023210"/>
                        <a:gd name="connsiteX2" fmla="*/ 602927 w 1518981"/>
                        <a:gd name="connsiteY2" fmla="*/ 536088 h 1023210"/>
                        <a:gd name="connsiteX3" fmla="*/ 1487957 w 1518981"/>
                        <a:gd name="connsiteY3" fmla="*/ 591162 h 1023210"/>
                        <a:gd name="connsiteX4" fmla="*/ 767878 w 1518981"/>
                        <a:gd name="connsiteY4" fmla="*/ 1023210 h 1023210"/>
                        <a:gd name="connsiteX5" fmla="*/ 19409 w 1518981"/>
                        <a:gd name="connsiteY5" fmla="*/ 364252 h 1023210"/>
                        <a:gd name="connsiteX0" fmla="*/ 19409 w 1518981"/>
                        <a:gd name="connsiteY0" fmla="*/ 364252 h 1023210"/>
                        <a:gd name="connsiteX1" fmla="*/ 163425 w 1518981"/>
                        <a:gd name="connsiteY1" fmla="*/ 364253 h 1023210"/>
                        <a:gd name="connsiteX2" fmla="*/ 602927 w 1518981"/>
                        <a:gd name="connsiteY2" fmla="*/ 536088 h 1023210"/>
                        <a:gd name="connsiteX3" fmla="*/ 1487957 w 1518981"/>
                        <a:gd name="connsiteY3" fmla="*/ 591162 h 1023210"/>
                        <a:gd name="connsiteX4" fmla="*/ 767878 w 1518981"/>
                        <a:gd name="connsiteY4" fmla="*/ 1023210 h 1023210"/>
                        <a:gd name="connsiteX5" fmla="*/ 19409 w 1518981"/>
                        <a:gd name="connsiteY5" fmla="*/ 364252 h 10232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18981" h="1023210">
                          <a:moveTo>
                            <a:pt x="19409" y="364252"/>
                          </a:moveTo>
                          <a:cubicBezTo>
                            <a:pt x="22553" y="303143"/>
                            <a:pt x="131975" y="270195"/>
                            <a:pt x="163425" y="364253"/>
                          </a:cubicBezTo>
                          <a:cubicBezTo>
                            <a:pt x="216298" y="494279"/>
                            <a:pt x="373402" y="684640"/>
                            <a:pt x="602927" y="536088"/>
                          </a:cubicBezTo>
                          <a:cubicBezTo>
                            <a:pt x="1315708" y="0"/>
                            <a:pt x="1518981" y="403104"/>
                            <a:pt x="1487957" y="591162"/>
                          </a:cubicBezTo>
                          <a:cubicBezTo>
                            <a:pt x="1464817" y="744692"/>
                            <a:pt x="1151894" y="993954"/>
                            <a:pt x="767878" y="1023210"/>
                          </a:cubicBezTo>
                          <a:cubicBezTo>
                            <a:pt x="236352" y="1016886"/>
                            <a:pt x="0" y="570329"/>
                            <a:pt x="19409" y="364252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0"/>
                          </a:schemeClr>
                        </a:gs>
                        <a:gs pos="0">
                          <a:schemeClr val="bg1">
                            <a:lumMod val="95000"/>
                            <a:alpha val="26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85" name="반짝 327"/>
                    <p:cNvSpPr/>
                    <p:nvPr/>
                  </p:nvSpPr>
                  <p:spPr>
                    <a:xfrm rot="16911505">
                      <a:off x="6033244" y="3180547"/>
                      <a:ext cx="748491" cy="1618989"/>
                    </a:xfrm>
                    <a:prstGeom prst="moon">
                      <a:avLst>
                        <a:gd name="adj" fmla="val 14214"/>
                      </a:avLst>
                    </a:prstGeom>
                    <a:gradFill>
                      <a:gsLst>
                        <a:gs pos="23000">
                          <a:srgbClr val="475F07"/>
                        </a:gs>
                        <a:gs pos="63000">
                          <a:srgbClr val="000000">
                            <a:alpha val="0"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86" name="타원 71"/>
                    <p:cNvSpPr/>
                    <p:nvPr/>
                  </p:nvSpPr>
                  <p:spPr bwMode="auto">
                    <a:xfrm rot="13645745">
                      <a:off x="6761345" y="4016935"/>
                      <a:ext cx="70042" cy="17737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500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</p:grpSp>
            </p:grpSp>
            <p:grpSp>
              <p:nvGrpSpPr>
                <p:cNvPr id="72" name="그룹 176"/>
                <p:cNvGrpSpPr/>
                <p:nvPr/>
              </p:nvGrpSpPr>
              <p:grpSpPr>
                <a:xfrm>
                  <a:off x="860798" y="2078729"/>
                  <a:ext cx="1395677" cy="1368154"/>
                  <a:chOff x="1691680" y="3248981"/>
                  <a:chExt cx="1689495" cy="1656182"/>
                </a:xfrm>
              </p:grpSpPr>
              <p:sp>
                <p:nvSpPr>
                  <p:cNvPr id="73" name="Freeform 10"/>
                  <p:cNvSpPr>
                    <a:spLocks/>
                  </p:cNvSpPr>
                  <p:nvPr/>
                </p:nvSpPr>
                <p:spPr bwMode="auto">
                  <a:xfrm>
                    <a:off x="1691680" y="3248981"/>
                    <a:ext cx="1656184" cy="1656182"/>
                  </a:xfrm>
                  <a:custGeom>
                    <a:avLst/>
                    <a:gdLst/>
                    <a:ahLst/>
                    <a:cxnLst>
                      <a:cxn ang="0">
                        <a:pos x="1202" y="632"/>
                      </a:cxn>
                      <a:cxn ang="0">
                        <a:pos x="1190" y="722"/>
                      </a:cxn>
                      <a:cxn ang="0">
                        <a:pos x="1166" y="808"/>
                      </a:cxn>
                      <a:cxn ang="0">
                        <a:pos x="1130" y="888"/>
                      </a:cxn>
                      <a:cxn ang="0">
                        <a:pos x="1084" y="960"/>
                      </a:cxn>
                      <a:cxn ang="0">
                        <a:pos x="1026" y="1026"/>
                      </a:cxn>
                      <a:cxn ang="0">
                        <a:pos x="962" y="1082"/>
                      </a:cxn>
                      <a:cxn ang="0">
                        <a:pos x="888" y="1130"/>
                      </a:cxn>
                      <a:cxn ang="0">
                        <a:pos x="808" y="1166"/>
                      </a:cxn>
                      <a:cxn ang="0">
                        <a:pos x="722" y="1190"/>
                      </a:cxn>
                      <a:cxn ang="0">
                        <a:pos x="632" y="1202"/>
                      </a:cxn>
                      <a:cxn ang="0">
                        <a:pos x="570" y="1202"/>
                      </a:cxn>
                      <a:cxn ang="0">
                        <a:pos x="480" y="1190"/>
                      </a:cxn>
                      <a:cxn ang="0">
                        <a:pos x="394" y="1166"/>
                      </a:cxn>
                      <a:cxn ang="0">
                        <a:pos x="314" y="1130"/>
                      </a:cxn>
                      <a:cxn ang="0">
                        <a:pos x="242" y="1082"/>
                      </a:cxn>
                      <a:cxn ang="0">
                        <a:pos x="176" y="1026"/>
                      </a:cxn>
                      <a:cxn ang="0">
                        <a:pos x="118" y="960"/>
                      </a:cxn>
                      <a:cxn ang="0">
                        <a:pos x="72" y="888"/>
                      </a:cxn>
                      <a:cxn ang="0">
                        <a:pos x="36" y="808"/>
                      </a:cxn>
                      <a:cxn ang="0">
                        <a:pos x="12" y="722"/>
                      </a:cxn>
                      <a:cxn ang="0">
                        <a:pos x="0" y="632"/>
                      </a:cxn>
                      <a:cxn ang="0">
                        <a:pos x="0" y="570"/>
                      </a:cxn>
                      <a:cxn ang="0">
                        <a:pos x="12" y="480"/>
                      </a:cxn>
                      <a:cxn ang="0">
                        <a:pos x="36" y="394"/>
                      </a:cxn>
                      <a:cxn ang="0">
                        <a:pos x="72" y="314"/>
                      </a:cxn>
                      <a:cxn ang="0">
                        <a:pos x="118" y="240"/>
                      </a:cxn>
                      <a:cxn ang="0">
                        <a:pos x="176" y="176"/>
                      </a:cxn>
                      <a:cxn ang="0">
                        <a:pos x="242" y="118"/>
                      </a:cxn>
                      <a:cxn ang="0">
                        <a:pos x="314" y="72"/>
                      </a:cxn>
                      <a:cxn ang="0">
                        <a:pos x="394" y="36"/>
                      </a:cxn>
                      <a:cxn ang="0">
                        <a:pos x="480" y="12"/>
                      </a:cxn>
                      <a:cxn ang="0">
                        <a:pos x="570" y="0"/>
                      </a:cxn>
                      <a:cxn ang="0">
                        <a:pos x="632" y="0"/>
                      </a:cxn>
                      <a:cxn ang="0">
                        <a:pos x="722" y="12"/>
                      </a:cxn>
                      <a:cxn ang="0">
                        <a:pos x="808" y="36"/>
                      </a:cxn>
                      <a:cxn ang="0">
                        <a:pos x="888" y="72"/>
                      </a:cxn>
                      <a:cxn ang="0">
                        <a:pos x="962" y="118"/>
                      </a:cxn>
                      <a:cxn ang="0">
                        <a:pos x="1026" y="176"/>
                      </a:cxn>
                      <a:cxn ang="0">
                        <a:pos x="1084" y="240"/>
                      </a:cxn>
                      <a:cxn ang="0">
                        <a:pos x="1130" y="314"/>
                      </a:cxn>
                      <a:cxn ang="0">
                        <a:pos x="1166" y="394"/>
                      </a:cxn>
                      <a:cxn ang="0">
                        <a:pos x="1190" y="480"/>
                      </a:cxn>
                      <a:cxn ang="0">
                        <a:pos x="1202" y="570"/>
                      </a:cxn>
                    </a:cxnLst>
                    <a:rect l="0" t="0" r="r" b="b"/>
                    <a:pathLst>
                      <a:path w="1202" h="1202">
                        <a:moveTo>
                          <a:pt x="1202" y="600"/>
                        </a:moveTo>
                        <a:lnTo>
                          <a:pt x="1202" y="600"/>
                        </a:lnTo>
                        <a:lnTo>
                          <a:pt x="1202" y="632"/>
                        </a:lnTo>
                        <a:lnTo>
                          <a:pt x="1200" y="662"/>
                        </a:lnTo>
                        <a:lnTo>
                          <a:pt x="1196" y="692"/>
                        </a:lnTo>
                        <a:lnTo>
                          <a:pt x="1190" y="722"/>
                        </a:lnTo>
                        <a:lnTo>
                          <a:pt x="1184" y="752"/>
                        </a:lnTo>
                        <a:lnTo>
                          <a:pt x="1176" y="780"/>
                        </a:lnTo>
                        <a:lnTo>
                          <a:pt x="1166" y="808"/>
                        </a:lnTo>
                        <a:lnTo>
                          <a:pt x="1156" y="834"/>
                        </a:lnTo>
                        <a:lnTo>
                          <a:pt x="1144" y="862"/>
                        </a:lnTo>
                        <a:lnTo>
                          <a:pt x="1130" y="888"/>
                        </a:lnTo>
                        <a:lnTo>
                          <a:pt x="1116" y="912"/>
                        </a:lnTo>
                        <a:lnTo>
                          <a:pt x="1100" y="938"/>
                        </a:lnTo>
                        <a:lnTo>
                          <a:pt x="1084" y="960"/>
                        </a:lnTo>
                        <a:lnTo>
                          <a:pt x="1066" y="984"/>
                        </a:lnTo>
                        <a:lnTo>
                          <a:pt x="1046" y="1006"/>
                        </a:lnTo>
                        <a:lnTo>
                          <a:pt x="1026" y="1026"/>
                        </a:lnTo>
                        <a:lnTo>
                          <a:pt x="1006" y="1046"/>
                        </a:lnTo>
                        <a:lnTo>
                          <a:pt x="984" y="1066"/>
                        </a:lnTo>
                        <a:lnTo>
                          <a:pt x="962" y="1082"/>
                        </a:lnTo>
                        <a:lnTo>
                          <a:pt x="938" y="1100"/>
                        </a:lnTo>
                        <a:lnTo>
                          <a:pt x="914" y="1116"/>
                        </a:lnTo>
                        <a:lnTo>
                          <a:pt x="888" y="1130"/>
                        </a:lnTo>
                        <a:lnTo>
                          <a:pt x="862" y="1144"/>
                        </a:lnTo>
                        <a:lnTo>
                          <a:pt x="836" y="1156"/>
                        </a:lnTo>
                        <a:lnTo>
                          <a:pt x="808" y="1166"/>
                        </a:lnTo>
                        <a:lnTo>
                          <a:pt x="780" y="1176"/>
                        </a:lnTo>
                        <a:lnTo>
                          <a:pt x="752" y="1184"/>
                        </a:lnTo>
                        <a:lnTo>
                          <a:pt x="722" y="1190"/>
                        </a:lnTo>
                        <a:lnTo>
                          <a:pt x="692" y="1196"/>
                        </a:lnTo>
                        <a:lnTo>
                          <a:pt x="662" y="1200"/>
                        </a:lnTo>
                        <a:lnTo>
                          <a:pt x="632" y="1202"/>
                        </a:lnTo>
                        <a:lnTo>
                          <a:pt x="602" y="1202"/>
                        </a:lnTo>
                        <a:lnTo>
                          <a:pt x="602" y="1202"/>
                        </a:lnTo>
                        <a:lnTo>
                          <a:pt x="570" y="1202"/>
                        </a:lnTo>
                        <a:lnTo>
                          <a:pt x="540" y="1200"/>
                        </a:lnTo>
                        <a:lnTo>
                          <a:pt x="510" y="1196"/>
                        </a:lnTo>
                        <a:lnTo>
                          <a:pt x="480" y="1190"/>
                        </a:lnTo>
                        <a:lnTo>
                          <a:pt x="450" y="1184"/>
                        </a:lnTo>
                        <a:lnTo>
                          <a:pt x="422" y="1176"/>
                        </a:lnTo>
                        <a:lnTo>
                          <a:pt x="394" y="1166"/>
                        </a:lnTo>
                        <a:lnTo>
                          <a:pt x="366" y="1156"/>
                        </a:lnTo>
                        <a:lnTo>
                          <a:pt x="340" y="1144"/>
                        </a:lnTo>
                        <a:lnTo>
                          <a:pt x="314" y="1130"/>
                        </a:lnTo>
                        <a:lnTo>
                          <a:pt x="290" y="1116"/>
                        </a:lnTo>
                        <a:lnTo>
                          <a:pt x="264" y="1100"/>
                        </a:lnTo>
                        <a:lnTo>
                          <a:pt x="242" y="1082"/>
                        </a:lnTo>
                        <a:lnTo>
                          <a:pt x="218" y="1066"/>
                        </a:lnTo>
                        <a:lnTo>
                          <a:pt x="196" y="1046"/>
                        </a:lnTo>
                        <a:lnTo>
                          <a:pt x="176" y="1026"/>
                        </a:lnTo>
                        <a:lnTo>
                          <a:pt x="156" y="1006"/>
                        </a:lnTo>
                        <a:lnTo>
                          <a:pt x="136" y="984"/>
                        </a:lnTo>
                        <a:lnTo>
                          <a:pt x="118" y="960"/>
                        </a:lnTo>
                        <a:lnTo>
                          <a:pt x="102" y="938"/>
                        </a:lnTo>
                        <a:lnTo>
                          <a:pt x="86" y="912"/>
                        </a:lnTo>
                        <a:lnTo>
                          <a:pt x="72" y="888"/>
                        </a:lnTo>
                        <a:lnTo>
                          <a:pt x="58" y="862"/>
                        </a:lnTo>
                        <a:lnTo>
                          <a:pt x="46" y="834"/>
                        </a:lnTo>
                        <a:lnTo>
                          <a:pt x="36" y="808"/>
                        </a:lnTo>
                        <a:lnTo>
                          <a:pt x="26" y="780"/>
                        </a:lnTo>
                        <a:lnTo>
                          <a:pt x="18" y="752"/>
                        </a:lnTo>
                        <a:lnTo>
                          <a:pt x="12" y="722"/>
                        </a:lnTo>
                        <a:lnTo>
                          <a:pt x="6" y="692"/>
                        </a:lnTo>
                        <a:lnTo>
                          <a:pt x="2" y="662"/>
                        </a:lnTo>
                        <a:lnTo>
                          <a:pt x="0" y="632"/>
                        </a:lnTo>
                        <a:lnTo>
                          <a:pt x="0" y="600"/>
                        </a:lnTo>
                        <a:lnTo>
                          <a:pt x="0" y="600"/>
                        </a:lnTo>
                        <a:lnTo>
                          <a:pt x="0" y="570"/>
                        </a:lnTo>
                        <a:lnTo>
                          <a:pt x="2" y="540"/>
                        </a:lnTo>
                        <a:lnTo>
                          <a:pt x="6" y="510"/>
                        </a:lnTo>
                        <a:lnTo>
                          <a:pt x="12" y="480"/>
                        </a:lnTo>
                        <a:lnTo>
                          <a:pt x="18" y="450"/>
                        </a:lnTo>
                        <a:lnTo>
                          <a:pt x="26" y="422"/>
                        </a:lnTo>
                        <a:lnTo>
                          <a:pt x="36" y="394"/>
                        </a:lnTo>
                        <a:lnTo>
                          <a:pt x="46" y="366"/>
                        </a:lnTo>
                        <a:lnTo>
                          <a:pt x="58" y="340"/>
                        </a:lnTo>
                        <a:lnTo>
                          <a:pt x="72" y="314"/>
                        </a:lnTo>
                        <a:lnTo>
                          <a:pt x="86" y="288"/>
                        </a:lnTo>
                        <a:lnTo>
                          <a:pt x="102" y="264"/>
                        </a:lnTo>
                        <a:lnTo>
                          <a:pt x="118" y="240"/>
                        </a:lnTo>
                        <a:lnTo>
                          <a:pt x="136" y="218"/>
                        </a:lnTo>
                        <a:lnTo>
                          <a:pt x="156" y="196"/>
                        </a:lnTo>
                        <a:lnTo>
                          <a:pt x="176" y="176"/>
                        </a:lnTo>
                        <a:lnTo>
                          <a:pt x="196" y="156"/>
                        </a:lnTo>
                        <a:lnTo>
                          <a:pt x="218" y="136"/>
                        </a:lnTo>
                        <a:lnTo>
                          <a:pt x="242" y="118"/>
                        </a:lnTo>
                        <a:lnTo>
                          <a:pt x="264" y="102"/>
                        </a:lnTo>
                        <a:lnTo>
                          <a:pt x="290" y="86"/>
                        </a:lnTo>
                        <a:lnTo>
                          <a:pt x="314" y="72"/>
                        </a:lnTo>
                        <a:lnTo>
                          <a:pt x="340" y="58"/>
                        </a:lnTo>
                        <a:lnTo>
                          <a:pt x="366" y="46"/>
                        </a:lnTo>
                        <a:lnTo>
                          <a:pt x="394" y="36"/>
                        </a:lnTo>
                        <a:lnTo>
                          <a:pt x="422" y="26"/>
                        </a:lnTo>
                        <a:lnTo>
                          <a:pt x="450" y="18"/>
                        </a:lnTo>
                        <a:lnTo>
                          <a:pt x="480" y="12"/>
                        </a:lnTo>
                        <a:lnTo>
                          <a:pt x="510" y="6"/>
                        </a:lnTo>
                        <a:lnTo>
                          <a:pt x="540" y="2"/>
                        </a:lnTo>
                        <a:lnTo>
                          <a:pt x="570" y="0"/>
                        </a:lnTo>
                        <a:lnTo>
                          <a:pt x="602" y="0"/>
                        </a:lnTo>
                        <a:lnTo>
                          <a:pt x="602" y="0"/>
                        </a:lnTo>
                        <a:lnTo>
                          <a:pt x="632" y="0"/>
                        </a:lnTo>
                        <a:lnTo>
                          <a:pt x="662" y="2"/>
                        </a:lnTo>
                        <a:lnTo>
                          <a:pt x="692" y="6"/>
                        </a:lnTo>
                        <a:lnTo>
                          <a:pt x="722" y="12"/>
                        </a:lnTo>
                        <a:lnTo>
                          <a:pt x="752" y="18"/>
                        </a:lnTo>
                        <a:lnTo>
                          <a:pt x="780" y="26"/>
                        </a:lnTo>
                        <a:lnTo>
                          <a:pt x="808" y="36"/>
                        </a:lnTo>
                        <a:lnTo>
                          <a:pt x="836" y="46"/>
                        </a:lnTo>
                        <a:lnTo>
                          <a:pt x="862" y="58"/>
                        </a:lnTo>
                        <a:lnTo>
                          <a:pt x="888" y="72"/>
                        </a:lnTo>
                        <a:lnTo>
                          <a:pt x="914" y="86"/>
                        </a:lnTo>
                        <a:lnTo>
                          <a:pt x="938" y="102"/>
                        </a:lnTo>
                        <a:lnTo>
                          <a:pt x="962" y="118"/>
                        </a:lnTo>
                        <a:lnTo>
                          <a:pt x="984" y="136"/>
                        </a:lnTo>
                        <a:lnTo>
                          <a:pt x="1006" y="156"/>
                        </a:lnTo>
                        <a:lnTo>
                          <a:pt x="1026" y="176"/>
                        </a:lnTo>
                        <a:lnTo>
                          <a:pt x="1046" y="196"/>
                        </a:lnTo>
                        <a:lnTo>
                          <a:pt x="1066" y="218"/>
                        </a:lnTo>
                        <a:lnTo>
                          <a:pt x="1084" y="240"/>
                        </a:lnTo>
                        <a:lnTo>
                          <a:pt x="1100" y="264"/>
                        </a:lnTo>
                        <a:lnTo>
                          <a:pt x="1116" y="288"/>
                        </a:lnTo>
                        <a:lnTo>
                          <a:pt x="1130" y="314"/>
                        </a:lnTo>
                        <a:lnTo>
                          <a:pt x="1144" y="340"/>
                        </a:lnTo>
                        <a:lnTo>
                          <a:pt x="1156" y="366"/>
                        </a:lnTo>
                        <a:lnTo>
                          <a:pt x="1166" y="394"/>
                        </a:lnTo>
                        <a:lnTo>
                          <a:pt x="1176" y="422"/>
                        </a:lnTo>
                        <a:lnTo>
                          <a:pt x="1184" y="450"/>
                        </a:lnTo>
                        <a:lnTo>
                          <a:pt x="1190" y="480"/>
                        </a:lnTo>
                        <a:lnTo>
                          <a:pt x="1196" y="510"/>
                        </a:lnTo>
                        <a:lnTo>
                          <a:pt x="1200" y="540"/>
                        </a:lnTo>
                        <a:lnTo>
                          <a:pt x="1202" y="570"/>
                        </a:lnTo>
                        <a:lnTo>
                          <a:pt x="1202" y="600"/>
                        </a:lnTo>
                        <a:lnTo>
                          <a:pt x="1202" y="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E6E6E6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50800">
                    <a:solidFill>
                      <a:schemeClr val="bg1">
                        <a:lumMod val="95000"/>
                      </a:schemeClr>
                    </a:solidFill>
                    <a:headEnd type="oval"/>
                    <a:tailEnd type="oval"/>
                  </a:ln>
                  <a:effectLst>
                    <a:innerShdw blurRad="254000" dist="381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  <p:grpSp>
                <p:nvGrpSpPr>
                  <p:cNvPr id="74" name="그룹 138"/>
                  <p:cNvGrpSpPr/>
                  <p:nvPr/>
                </p:nvGrpSpPr>
                <p:grpSpPr>
                  <a:xfrm rot="21393899">
                    <a:off x="1698481" y="4047659"/>
                    <a:ext cx="1232525" cy="711953"/>
                    <a:chOff x="7924867" y="3436104"/>
                    <a:chExt cx="1420053" cy="820280"/>
                  </a:xfrm>
                </p:grpSpPr>
                <p:sp>
                  <p:nvSpPr>
                    <p:cNvPr id="80" name="자유형 79"/>
                    <p:cNvSpPr/>
                    <p:nvPr/>
                  </p:nvSpPr>
                  <p:spPr>
                    <a:xfrm rot="5772590">
                      <a:off x="8810466" y="3721930"/>
                      <a:ext cx="618054" cy="450854"/>
                    </a:xfrm>
                    <a:custGeom>
                      <a:avLst/>
                      <a:gdLst>
                        <a:gd name="connsiteX0" fmla="*/ 0 w 1433512"/>
                        <a:gd name="connsiteY0" fmla="*/ 145256 h 669131"/>
                        <a:gd name="connsiteX1" fmla="*/ 33337 w 1433512"/>
                        <a:gd name="connsiteY1" fmla="*/ 250031 h 669131"/>
                        <a:gd name="connsiteX2" fmla="*/ 230981 w 1433512"/>
                        <a:gd name="connsiteY2" fmla="*/ 290513 h 669131"/>
                        <a:gd name="connsiteX3" fmla="*/ 1131093 w 1433512"/>
                        <a:gd name="connsiteY3" fmla="*/ 471488 h 669131"/>
                        <a:gd name="connsiteX4" fmla="*/ 1340643 w 1433512"/>
                        <a:gd name="connsiteY4" fmla="*/ 669131 h 669131"/>
                        <a:gd name="connsiteX5" fmla="*/ 1433512 w 1433512"/>
                        <a:gd name="connsiteY5" fmla="*/ 538163 h 669131"/>
                        <a:gd name="connsiteX6" fmla="*/ 1312068 w 1433512"/>
                        <a:gd name="connsiteY6" fmla="*/ 250031 h 669131"/>
                        <a:gd name="connsiteX7" fmla="*/ 104775 w 1433512"/>
                        <a:gd name="connsiteY7" fmla="*/ 0 h 669131"/>
                        <a:gd name="connsiteX8" fmla="*/ 0 w 1433512"/>
                        <a:gd name="connsiteY8" fmla="*/ 145256 h 669131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31192 w 1467160"/>
                        <a:gd name="connsiteY0" fmla="*/ 369478 h 897868"/>
                        <a:gd name="connsiteX1" fmla="*/ 64529 w 1467160"/>
                        <a:gd name="connsiteY1" fmla="*/ 474253 h 897868"/>
                        <a:gd name="connsiteX2" fmla="*/ 262173 w 1467160"/>
                        <a:gd name="connsiteY2" fmla="*/ 514735 h 897868"/>
                        <a:gd name="connsiteX3" fmla="*/ 1162285 w 1467160"/>
                        <a:gd name="connsiteY3" fmla="*/ 695710 h 897868"/>
                        <a:gd name="connsiteX4" fmla="*/ 1371835 w 1467160"/>
                        <a:gd name="connsiteY4" fmla="*/ 893353 h 897868"/>
                        <a:gd name="connsiteX5" fmla="*/ 1464704 w 1467160"/>
                        <a:gd name="connsiteY5" fmla="*/ 762385 h 897868"/>
                        <a:gd name="connsiteX6" fmla="*/ 1343260 w 1467160"/>
                        <a:gd name="connsiteY6" fmla="*/ 474253 h 897868"/>
                        <a:gd name="connsiteX7" fmla="*/ 135967 w 1467160"/>
                        <a:gd name="connsiteY7" fmla="*/ 224222 h 897868"/>
                        <a:gd name="connsiteX8" fmla="*/ 31192 w 1467160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58975"/>
                        <a:gd name="connsiteY0" fmla="*/ 433400 h 961790"/>
                        <a:gd name="connsiteX1" fmla="*/ 47067 w 1458975"/>
                        <a:gd name="connsiteY1" fmla="*/ 538175 h 961790"/>
                        <a:gd name="connsiteX2" fmla="*/ 244711 w 1458975"/>
                        <a:gd name="connsiteY2" fmla="*/ 578657 h 961790"/>
                        <a:gd name="connsiteX3" fmla="*/ 1144823 w 1458975"/>
                        <a:gd name="connsiteY3" fmla="*/ 759632 h 961790"/>
                        <a:gd name="connsiteX4" fmla="*/ 1354373 w 1458975"/>
                        <a:gd name="connsiteY4" fmla="*/ 957275 h 961790"/>
                        <a:gd name="connsiteX5" fmla="*/ 1447242 w 1458975"/>
                        <a:gd name="connsiteY5" fmla="*/ 826307 h 961790"/>
                        <a:gd name="connsiteX6" fmla="*/ 1325798 w 1458975"/>
                        <a:gd name="connsiteY6" fmla="*/ 538175 h 961790"/>
                        <a:gd name="connsiteX7" fmla="*/ 118505 w 1458975"/>
                        <a:gd name="connsiteY7" fmla="*/ 288144 h 961790"/>
                        <a:gd name="connsiteX8" fmla="*/ 13730 w 1458975"/>
                        <a:gd name="connsiteY8" fmla="*/ 433400 h 961790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11239"/>
                        <a:gd name="connsiteX1" fmla="*/ 47067 w 1458975"/>
                        <a:gd name="connsiteY1" fmla="*/ 477119 h 911239"/>
                        <a:gd name="connsiteX2" fmla="*/ 244711 w 1458975"/>
                        <a:gd name="connsiteY2" fmla="*/ 517601 h 911239"/>
                        <a:gd name="connsiteX3" fmla="*/ 1144823 w 1458975"/>
                        <a:gd name="connsiteY3" fmla="*/ 698576 h 911239"/>
                        <a:gd name="connsiteX4" fmla="*/ 1354373 w 1458975"/>
                        <a:gd name="connsiteY4" fmla="*/ 896219 h 911239"/>
                        <a:gd name="connsiteX5" fmla="*/ 1447242 w 1458975"/>
                        <a:gd name="connsiteY5" fmla="*/ 765251 h 911239"/>
                        <a:gd name="connsiteX6" fmla="*/ 1377863 w 1458975"/>
                        <a:gd name="connsiteY6" fmla="*/ 538175 h 911239"/>
                        <a:gd name="connsiteX7" fmla="*/ 118505 w 1458975"/>
                        <a:gd name="connsiteY7" fmla="*/ 227088 h 911239"/>
                        <a:gd name="connsiteX8" fmla="*/ 13730 w 1458975"/>
                        <a:gd name="connsiteY8" fmla="*/ 372344 h 911239"/>
                        <a:gd name="connsiteX0" fmla="*/ 13730 w 1458975"/>
                        <a:gd name="connsiteY0" fmla="*/ 372344 h 918767"/>
                        <a:gd name="connsiteX1" fmla="*/ 47067 w 1458975"/>
                        <a:gd name="connsiteY1" fmla="*/ 477119 h 918767"/>
                        <a:gd name="connsiteX2" fmla="*/ 244711 w 1458975"/>
                        <a:gd name="connsiteY2" fmla="*/ 517601 h 918767"/>
                        <a:gd name="connsiteX3" fmla="*/ 1144823 w 1458975"/>
                        <a:gd name="connsiteY3" fmla="*/ 698576 h 918767"/>
                        <a:gd name="connsiteX4" fmla="*/ 1354373 w 1458975"/>
                        <a:gd name="connsiteY4" fmla="*/ 896219 h 918767"/>
                        <a:gd name="connsiteX5" fmla="*/ 1447242 w 1458975"/>
                        <a:gd name="connsiteY5" fmla="*/ 765251 h 918767"/>
                        <a:gd name="connsiteX6" fmla="*/ 1377863 w 1458975"/>
                        <a:gd name="connsiteY6" fmla="*/ 538175 h 918767"/>
                        <a:gd name="connsiteX7" fmla="*/ 118505 w 1458975"/>
                        <a:gd name="connsiteY7" fmla="*/ 227088 h 918767"/>
                        <a:gd name="connsiteX8" fmla="*/ 13730 w 1458975"/>
                        <a:gd name="connsiteY8" fmla="*/ 372344 h 918767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21618 w 1466863"/>
                        <a:gd name="connsiteY0" fmla="*/ 372344 h 897435"/>
                        <a:gd name="connsiteX1" fmla="*/ 54955 w 1466863"/>
                        <a:gd name="connsiteY1" fmla="*/ 477119 h 897435"/>
                        <a:gd name="connsiteX2" fmla="*/ 252599 w 1466863"/>
                        <a:gd name="connsiteY2" fmla="*/ 517601 h 897435"/>
                        <a:gd name="connsiteX3" fmla="*/ 1152711 w 1466863"/>
                        <a:gd name="connsiteY3" fmla="*/ 698576 h 897435"/>
                        <a:gd name="connsiteX4" fmla="*/ 1362261 w 1466863"/>
                        <a:gd name="connsiteY4" fmla="*/ 896219 h 897435"/>
                        <a:gd name="connsiteX5" fmla="*/ 1455130 w 1466863"/>
                        <a:gd name="connsiteY5" fmla="*/ 765251 h 897435"/>
                        <a:gd name="connsiteX6" fmla="*/ 1385751 w 1466863"/>
                        <a:gd name="connsiteY6" fmla="*/ 538175 h 897435"/>
                        <a:gd name="connsiteX7" fmla="*/ 126393 w 1466863"/>
                        <a:gd name="connsiteY7" fmla="*/ 227088 h 897435"/>
                        <a:gd name="connsiteX8" fmla="*/ 21618 w 1466863"/>
                        <a:gd name="connsiteY8" fmla="*/ 372344 h 897435"/>
                        <a:gd name="connsiteX0" fmla="*/ 22362 w 1467607"/>
                        <a:gd name="connsiteY0" fmla="*/ 372344 h 897435"/>
                        <a:gd name="connsiteX1" fmla="*/ 55699 w 1467607"/>
                        <a:gd name="connsiteY1" fmla="*/ 477119 h 897435"/>
                        <a:gd name="connsiteX2" fmla="*/ 253343 w 1467607"/>
                        <a:gd name="connsiteY2" fmla="*/ 517601 h 897435"/>
                        <a:gd name="connsiteX3" fmla="*/ 1153455 w 1467607"/>
                        <a:gd name="connsiteY3" fmla="*/ 698576 h 897435"/>
                        <a:gd name="connsiteX4" fmla="*/ 1363005 w 1467607"/>
                        <a:gd name="connsiteY4" fmla="*/ 896219 h 897435"/>
                        <a:gd name="connsiteX5" fmla="*/ 1455874 w 1467607"/>
                        <a:gd name="connsiteY5" fmla="*/ 765251 h 897435"/>
                        <a:gd name="connsiteX6" fmla="*/ 1386495 w 1467607"/>
                        <a:gd name="connsiteY6" fmla="*/ 538175 h 897435"/>
                        <a:gd name="connsiteX7" fmla="*/ 127137 w 1467607"/>
                        <a:gd name="connsiteY7" fmla="*/ 227088 h 897435"/>
                        <a:gd name="connsiteX8" fmla="*/ 22362 w 1467607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3 h 897434"/>
                        <a:gd name="connsiteX1" fmla="*/ 34726 w 1444539"/>
                        <a:gd name="connsiteY1" fmla="*/ 477118 h 897434"/>
                        <a:gd name="connsiteX2" fmla="*/ 232370 w 1444539"/>
                        <a:gd name="connsiteY2" fmla="*/ 517600 h 897434"/>
                        <a:gd name="connsiteX3" fmla="*/ 1132482 w 1444539"/>
                        <a:gd name="connsiteY3" fmla="*/ 698575 h 897434"/>
                        <a:gd name="connsiteX4" fmla="*/ 1342032 w 1444539"/>
                        <a:gd name="connsiteY4" fmla="*/ 896218 h 897434"/>
                        <a:gd name="connsiteX5" fmla="*/ 1434901 w 1444539"/>
                        <a:gd name="connsiteY5" fmla="*/ 765250 h 897434"/>
                        <a:gd name="connsiteX6" fmla="*/ 1365522 w 1444539"/>
                        <a:gd name="connsiteY6" fmla="*/ 538175 h 897434"/>
                        <a:gd name="connsiteX7" fmla="*/ 106164 w 1444539"/>
                        <a:gd name="connsiteY7" fmla="*/ 227087 h 897434"/>
                        <a:gd name="connsiteX8" fmla="*/ 1389 w 1444539"/>
                        <a:gd name="connsiteY8" fmla="*/ 372343 h 897434"/>
                        <a:gd name="connsiteX0" fmla="*/ 1389 w 1444539"/>
                        <a:gd name="connsiteY0" fmla="*/ 386258 h 911349"/>
                        <a:gd name="connsiteX1" fmla="*/ 34726 w 1444539"/>
                        <a:gd name="connsiteY1" fmla="*/ 491033 h 911349"/>
                        <a:gd name="connsiteX2" fmla="*/ 232370 w 1444539"/>
                        <a:gd name="connsiteY2" fmla="*/ 531515 h 911349"/>
                        <a:gd name="connsiteX3" fmla="*/ 1132482 w 1444539"/>
                        <a:gd name="connsiteY3" fmla="*/ 712490 h 911349"/>
                        <a:gd name="connsiteX4" fmla="*/ 1342032 w 1444539"/>
                        <a:gd name="connsiteY4" fmla="*/ 910133 h 911349"/>
                        <a:gd name="connsiteX5" fmla="*/ 1434901 w 1444539"/>
                        <a:gd name="connsiteY5" fmla="*/ 779165 h 911349"/>
                        <a:gd name="connsiteX6" fmla="*/ 1365522 w 1444539"/>
                        <a:gd name="connsiteY6" fmla="*/ 552090 h 911349"/>
                        <a:gd name="connsiteX7" fmla="*/ 106164 w 1444539"/>
                        <a:gd name="connsiteY7" fmla="*/ 241002 h 911349"/>
                        <a:gd name="connsiteX8" fmla="*/ 1389 w 1444539"/>
                        <a:gd name="connsiteY8" fmla="*/ 386258 h 911349"/>
                        <a:gd name="connsiteX0" fmla="*/ 1389 w 1444539"/>
                        <a:gd name="connsiteY0" fmla="*/ 531142 h 1056233"/>
                        <a:gd name="connsiteX1" fmla="*/ 34726 w 1444539"/>
                        <a:gd name="connsiteY1" fmla="*/ 635917 h 1056233"/>
                        <a:gd name="connsiteX2" fmla="*/ 232370 w 1444539"/>
                        <a:gd name="connsiteY2" fmla="*/ 676399 h 1056233"/>
                        <a:gd name="connsiteX3" fmla="*/ 1132482 w 1444539"/>
                        <a:gd name="connsiteY3" fmla="*/ 857374 h 1056233"/>
                        <a:gd name="connsiteX4" fmla="*/ 1342032 w 1444539"/>
                        <a:gd name="connsiteY4" fmla="*/ 1055017 h 1056233"/>
                        <a:gd name="connsiteX5" fmla="*/ 1434901 w 1444539"/>
                        <a:gd name="connsiteY5" fmla="*/ 924049 h 1056233"/>
                        <a:gd name="connsiteX6" fmla="*/ 1365522 w 1444539"/>
                        <a:gd name="connsiteY6" fmla="*/ 696974 h 1056233"/>
                        <a:gd name="connsiteX7" fmla="*/ 106164 w 1444539"/>
                        <a:gd name="connsiteY7" fmla="*/ 385886 h 1056233"/>
                        <a:gd name="connsiteX8" fmla="*/ 1389 w 1444539"/>
                        <a:gd name="connsiteY8" fmla="*/ 531142 h 1056233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221799 w 1562802"/>
                        <a:gd name="connsiteY0" fmla="*/ 385886 h 1063761"/>
                        <a:gd name="connsiteX1" fmla="*/ 150361 w 1562802"/>
                        <a:gd name="connsiteY1" fmla="*/ 635917 h 1063761"/>
                        <a:gd name="connsiteX2" fmla="*/ 348005 w 1562802"/>
                        <a:gd name="connsiteY2" fmla="*/ 676399 h 1063761"/>
                        <a:gd name="connsiteX3" fmla="*/ 1248117 w 1562802"/>
                        <a:gd name="connsiteY3" fmla="*/ 857374 h 1063761"/>
                        <a:gd name="connsiteX4" fmla="*/ 1457667 w 1562802"/>
                        <a:gd name="connsiteY4" fmla="*/ 1055017 h 1063761"/>
                        <a:gd name="connsiteX5" fmla="*/ 1553164 w 1562802"/>
                        <a:gd name="connsiteY5" fmla="*/ 912998 h 1063761"/>
                        <a:gd name="connsiteX6" fmla="*/ 1481157 w 1562802"/>
                        <a:gd name="connsiteY6" fmla="*/ 696974 h 1063761"/>
                        <a:gd name="connsiteX7" fmla="*/ 221799 w 1562802"/>
                        <a:gd name="connsiteY7" fmla="*/ 385886 h 1063761"/>
                        <a:gd name="connsiteX0" fmla="*/ 135962 w 1476965"/>
                        <a:gd name="connsiteY0" fmla="*/ 385886 h 1063761"/>
                        <a:gd name="connsiteX1" fmla="*/ 64524 w 1476965"/>
                        <a:gd name="connsiteY1" fmla="*/ 635917 h 1063761"/>
                        <a:gd name="connsiteX2" fmla="*/ 262168 w 1476965"/>
                        <a:gd name="connsiteY2" fmla="*/ 676399 h 1063761"/>
                        <a:gd name="connsiteX3" fmla="*/ 1162280 w 1476965"/>
                        <a:gd name="connsiteY3" fmla="*/ 857374 h 1063761"/>
                        <a:gd name="connsiteX4" fmla="*/ 1371830 w 1476965"/>
                        <a:gd name="connsiteY4" fmla="*/ 1055017 h 1063761"/>
                        <a:gd name="connsiteX5" fmla="*/ 1467327 w 1476965"/>
                        <a:gd name="connsiteY5" fmla="*/ 912998 h 1063761"/>
                        <a:gd name="connsiteX6" fmla="*/ 1395320 w 1476965"/>
                        <a:gd name="connsiteY6" fmla="*/ 696974 h 1063761"/>
                        <a:gd name="connsiteX7" fmla="*/ 135962 w 1476965"/>
                        <a:gd name="connsiteY7" fmla="*/ 385886 h 1063761"/>
                        <a:gd name="connsiteX0" fmla="*/ 119752 w 1460755"/>
                        <a:gd name="connsiteY0" fmla="*/ 385886 h 1063761"/>
                        <a:gd name="connsiteX1" fmla="*/ 48314 w 1460755"/>
                        <a:gd name="connsiteY1" fmla="*/ 635917 h 1063761"/>
                        <a:gd name="connsiteX2" fmla="*/ 245958 w 1460755"/>
                        <a:gd name="connsiteY2" fmla="*/ 676399 h 1063761"/>
                        <a:gd name="connsiteX3" fmla="*/ 1146070 w 1460755"/>
                        <a:gd name="connsiteY3" fmla="*/ 857374 h 1063761"/>
                        <a:gd name="connsiteX4" fmla="*/ 1355620 w 1460755"/>
                        <a:gd name="connsiteY4" fmla="*/ 1055017 h 1063761"/>
                        <a:gd name="connsiteX5" fmla="*/ 1451117 w 1460755"/>
                        <a:gd name="connsiteY5" fmla="*/ 912998 h 1063761"/>
                        <a:gd name="connsiteX6" fmla="*/ 1379110 w 1460755"/>
                        <a:gd name="connsiteY6" fmla="*/ 696974 h 1063761"/>
                        <a:gd name="connsiteX7" fmla="*/ 119752 w 1460755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5946 w 1466949"/>
                        <a:gd name="connsiteY0" fmla="*/ 385886 h 1063761"/>
                        <a:gd name="connsiteX1" fmla="*/ 54508 w 1466949"/>
                        <a:gd name="connsiteY1" fmla="*/ 635917 h 1063761"/>
                        <a:gd name="connsiteX2" fmla="*/ 252152 w 1466949"/>
                        <a:gd name="connsiteY2" fmla="*/ 676399 h 1063761"/>
                        <a:gd name="connsiteX3" fmla="*/ 1152264 w 1466949"/>
                        <a:gd name="connsiteY3" fmla="*/ 857374 h 1063761"/>
                        <a:gd name="connsiteX4" fmla="*/ 1361814 w 1466949"/>
                        <a:gd name="connsiteY4" fmla="*/ 1055017 h 1063761"/>
                        <a:gd name="connsiteX5" fmla="*/ 1457311 w 1466949"/>
                        <a:gd name="connsiteY5" fmla="*/ 912998 h 1063761"/>
                        <a:gd name="connsiteX6" fmla="*/ 1385304 w 1466949"/>
                        <a:gd name="connsiteY6" fmla="*/ 696974 h 1063761"/>
                        <a:gd name="connsiteX7" fmla="*/ 125946 w 1466949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9991 h 1067866"/>
                        <a:gd name="connsiteX1" fmla="*/ 51439 w 1463880"/>
                        <a:gd name="connsiteY1" fmla="*/ 640022 h 1067866"/>
                        <a:gd name="connsiteX2" fmla="*/ 249083 w 1463880"/>
                        <a:gd name="connsiteY2" fmla="*/ 680504 h 1067866"/>
                        <a:gd name="connsiteX3" fmla="*/ 1149195 w 1463880"/>
                        <a:gd name="connsiteY3" fmla="*/ 861479 h 1067866"/>
                        <a:gd name="connsiteX4" fmla="*/ 1358745 w 1463880"/>
                        <a:gd name="connsiteY4" fmla="*/ 1059122 h 1067866"/>
                        <a:gd name="connsiteX5" fmla="*/ 1454242 w 1463880"/>
                        <a:gd name="connsiteY5" fmla="*/ 917103 h 1067866"/>
                        <a:gd name="connsiteX6" fmla="*/ 1382235 w 1463880"/>
                        <a:gd name="connsiteY6" fmla="*/ 701079 h 1067866"/>
                        <a:gd name="connsiteX7" fmla="*/ 122877 w 1463880"/>
                        <a:gd name="connsiteY7" fmla="*/ 389991 h 1067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63880" h="1067866">
                          <a:moveTo>
                            <a:pt x="122877" y="389991"/>
                          </a:moveTo>
                          <a:cubicBezTo>
                            <a:pt x="0" y="530392"/>
                            <a:pt x="21922" y="581682"/>
                            <a:pt x="51439" y="640022"/>
                          </a:cubicBezTo>
                          <a:cubicBezTo>
                            <a:pt x="80002" y="671326"/>
                            <a:pt x="151428" y="687771"/>
                            <a:pt x="249083" y="680504"/>
                          </a:cubicBezTo>
                          <a:cubicBezTo>
                            <a:pt x="557269" y="675581"/>
                            <a:pt x="877572" y="513023"/>
                            <a:pt x="1149195" y="861479"/>
                          </a:cubicBezTo>
                          <a:cubicBezTo>
                            <a:pt x="1259763" y="1067866"/>
                            <a:pt x="1321566" y="1035274"/>
                            <a:pt x="1358745" y="1059122"/>
                          </a:cubicBezTo>
                          <a:cubicBezTo>
                            <a:pt x="1439535" y="1057672"/>
                            <a:pt x="1463880" y="986866"/>
                            <a:pt x="1454242" y="917103"/>
                          </a:cubicBezTo>
                          <a:cubicBezTo>
                            <a:pt x="1449357" y="864877"/>
                            <a:pt x="1451008" y="805124"/>
                            <a:pt x="1382235" y="701079"/>
                          </a:cubicBezTo>
                          <a:cubicBezTo>
                            <a:pt x="969176" y="0"/>
                            <a:pt x="270391" y="255005"/>
                            <a:pt x="122877" y="389991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0"/>
                          </a:schemeClr>
                        </a:gs>
                        <a:gs pos="0">
                          <a:schemeClr val="bg1">
                            <a:lumMod val="95000"/>
                            <a:alpha val="34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81" name="타원 64"/>
                    <p:cNvSpPr/>
                    <p:nvPr/>
                  </p:nvSpPr>
                  <p:spPr bwMode="auto">
                    <a:xfrm rot="11225134">
                      <a:off x="7924867" y="3436104"/>
                      <a:ext cx="90312" cy="228706"/>
                    </a:xfrm>
                    <a:prstGeom prst="ellipse">
                      <a:avLst/>
                    </a:prstGeom>
                    <a:gradFill flip="none" rotWithShape="1">
                      <a:gsLst>
                        <a:gs pos="1500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grpSp>
                <p:nvGrpSpPr>
                  <p:cNvPr id="75" name="그룹 264"/>
                  <p:cNvGrpSpPr/>
                  <p:nvPr/>
                </p:nvGrpSpPr>
                <p:grpSpPr>
                  <a:xfrm rot="400080">
                    <a:off x="2281250" y="3313127"/>
                    <a:ext cx="1099925" cy="836015"/>
                    <a:chOff x="1567440" y="2619462"/>
                    <a:chExt cx="1267280" cy="963219"/>
                  </a:xfrm>
                </p:grpSpPr>
                <p:sp>
                  <p:nvSpPr>
                    <p:cNvPr id="77" name="자유형 76"/>
                    <p:cNvSpPr/>
                    <p:nvPr/>
                  </p:nvSpPr>
                  <p:spPr>
                    <a:xfrm>
                      <a:off x="1567440" y="2619462"/>
                      <a:ext cx="1267280" cy="963219"/>
                    </a:xfrm>
                    <a:custGeom>
                      <a:avLst/>
                      <a:gdLst>
                        <a:gd name="connsiteX0" fmla="*/ 0 w 1524000"/>
                        <a:gd name="connsiteY0" fmla="*/ 609600 h 965200"/>
                        <a:gd name="connsiteX1" fmla="*/ 1524000 w 1524000"/>
                        <a:gd name="connsiteY1" fmla="*/ 965200 h 965200"/>
                        <a:gd name="connsiteX2" fmla="*/ 1032933 w 1524000"/>
                        <a:gd name="connsiteY2" fmla="*/ 0 h 965200"/>
                        <a:gd name="connsiteX3" fmla="*/ 0 w 1524000"/>
                        <a:gd name="connsiteY3" fmla="*/ 609600 h 965200"/>
                        <a:gd name="connsiteX0" fmla="*/ 0 w 1524000"/>
                        <a:gd name="connsiteY0" fmla="*/ 619956 h 975556"/>
                        <a:gd name="connsiteX1" fmla="*/ 1524000 w 1524000"/>
                        <a:gd name="connsiteY1" fmla="*/ 975556 h 975556"/>
                        <a:gd name="connsiteX2" fmla="*/ 1032933 w 1524000"/>
                        <a:gd name="connsiteY2" fmla="*/ 10356 h 975556"/>
                        <a:gd name="connsiteX3" fmla="*/ 0 w 1524000"/>
                        <a:gd name="connsiteY3" fmla="*/ 619956 h 975556"/>
                        <a:gd name="connsiteX0" fmla="*/ 0 w 1524000"/>
                        <a:gd name="connsiteY0" fmla="*/ 619956 h 975556"/>
                        <a:gd name="connsiteX1" fmla="*/ 1524000 w 1524000"/>
                        <a:gd name="connsiteY1" fmla="*/ 975556 h 975556"/>
                        <a:gd name="connsiteX2" fmla="*/ 1032933 w 1524000"/>
                        <a:gd name="connsiteY2" fmla="*/ 10356 h 975556"/>
                        <a:gd name="connsiteX3" fmla="*/ 0 w 1524000"/>
                        <a:gd name="connsiteY3" fmla="*/ 619956 h 975556"/>
                        <a:gd name="connsiteX0" fmla="*/ 0 w 1524000"/>
                        <a:gd name="connsiteY0" fmla="*/ 619956 h 975556"/>
                        <a:gd name="connsiteX1" fmla="*/ 1524000 w 1524000"/>
                        <a:gd name="connsiteY1" fmla="*/ 975556 h 975556"/>
                        <a:gd name="connsiteX2" fmla="*/ 1032933 w 1524000"/>
                        <a:gd name="connsiteY2" fmla="*/ 10356 h 975556"/>
                        <a:gd name="connsiteX3" fmla="*/ 0 w 1524000"/>
                        <a:gd name="connsiteY3" fmla="*/ 619956 h 975556"/>
                        <a:gd name="connsiteX0" fmla="*/ 0 w 1611615"/>
                        <a:gd name="connsiteY0" fmla="*/ 619956 h 975556"/>
                        <a:gd name="connsiteX1" fmla="*/ 1524000 w 1611615"/>
                        <a:gd name="connsiteY1" fmla="*/ 975556 h 975556"/>
                        <a:gd name="connsiteX2" fmla="*/ 1032933 w 1611615"/>
                        <a:gd name="connsiteY2" fmla="*/ 10356 h 975556"/>
                        <a:gd name="connsiteX3" fmla="*/ 0 w 1611615"/>
                        <a:gd name="connsiteY3" fmla="*/ 619956 h 975556"/>
                        <a:gd name="connsiteX0" fmla="*/ 0 w 1611615"/>
                        <a:gd name="connsiteY0" fmla="*/ 619956 h 975556"/>
                        <a:gd name="connsiteX1" fmla="*/ 1524000 w 1611615"/>
                        <a:gd name="connsiteY1" fmla="*/ 975556 h 975556"/>
                        <a:gd name="connsiteX2" fmla="*/ 1032933 w 1611615"/>
                        <a:gd name="connsiteY2" fmla="*/ 10356 h 975556"/>
                        <a:gd name="connsiteX3" fmla="*/ 0 w 1611615"/>
                        <a:gd name="connsiteY3" fmla="*/ 619956 h 975556"/>
                        <a:gd name="connsiteX0" fmla="*/ 0 w 1611615"/>
                        <a:gd name="connsiteY0" fmla="*/ 586420 h 942020"/>
                        <a:gd name="connsiteX1" fmla="*/ 1524000 w 1611615"/>
                        <a:gd name="connsiteY1" fmla="*/ 942020 h 942020"/>
                        <a:gd name="connsiteX2" fmla="*/ 972769 w 1611615"/>
                        <a:gd name="connsiteY2" fmla="*/ 10356 h 942020"/>
                        <a:gd name="connsiteX3" fmla="*/ 0 w 1611615"/>
                        <a:gd name="connsiteY3" fmla="*/ 586420 h 942020"/>
                        <a:gd name="connsiteX0" fmla="*/ 0 w 1611615"/>
                        <a:gd name="connsiteY0" fmla="*/ 586420 h 942020"/>
                        <a:gd name="connsiteX1" fmla="*/ 1524000 w 1611615"/>
                        <a:gd name="connsiteY1" fmla="*/ 942020 h 942020"/>
                        <a:gd name="connsiteX2" fmla="*/ 972769 w 1611615"/>
                        <a:gd name="connsiteY2" fmla="*/ 10356 h 942020"/>
                        <a:gd name="connsiteX3" fmla="*/ 0 w 1611615"/>
                        <a:gd name="connsiteY3" fmla="*/ 586420 h 942020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96610 h 1052210"/>
                        <a:gd name="connsiteX1" fmla="*/ 1524000 w 1611615"/>
                        <a:gd name="connsiteY1" fmla="*/ 1052210 h 1052210"/>
                        <a:gd name="connsiteX2" fmla="*/ 972769 w 1611615"/>
                        <a:gd name="connsiteY2" fmla="*/ 120546 h 1052210"/>
                        <a:gd name="connsiteX3" fmla="*/ 0 w 1611615"/>
                        <a:gd name="connsiteY3" fmla="*/ 696610 h 1052210"/>
                        <a:gd name="connsiteX0" fmla="*/ 0 w 1611615"/>
                        <a:gd name="connsiteY0" fmla="*/ 696610 h 1052210"/>
                        <a:gd name="connsiteX1" fmla="*/ 1524000 w 1611615"/>
                        <a:gd name="connsiteY1" fmla="*/ 1052210 h 1052210"/>
                        <a:gd name="connsiteX2" fmla="*/ 972769 w 1611615"/>
                        <a:gd name="connsiteY2" fmla="*/ 120546 h 1052210"/>
                        <a:gd name="connsiteX3" fmla="*/ 0 w 1611615"/>
                        <a:gd name="connsiteY3" fmla="*/ 696610 h 1052210"/>
                        <a:gd name="connsiteX0" fmla="*/ 0 w 1611615"/>
                        <a:gd name="connsiteY0" fmla="*/ 696610 h 1052210"/>
                        <a:gd name="connsiteX1" fmla="*/ 1524000 w 1611615"/>
                        <a:gd name="connsiteY1" fmla="*/ 1052210 h 1052210"/>
                        <a:gd name="connsiteX2" fmla="*/ 972769 w 1611615"/>
                        <a:gd name="connsiteY2" fmla="*/ 120546 h 1052210"/>
                        <a:gd name="connsiteX3" fmla="*/ 0 w 1611615"/>
                        <a:gd name="connsiteY3" fmla="*/ 696610 h 10522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11615" h="1052210">
                          <a:moveTo>
                            <a:pt x="0" y="696610"/>
                          </a:moveTo>
                          <a:cubicBezTo>
                            <a:pt x="445250" y="387773"/>
                            <a:pt x="1018662" y="355889"/>
                            <a:pt x="1524000" y="1052210"/>
                          </a:cubicBezTo>
                          <a:cubicBezTo>
                            <a:pt x="1611615" y="486637"/>
                            <a:pt x="1282102" y="196963"/>
                            <a:pt x="972769" y="120546"/>
                          </a:cubicBezTo>
                          <a:cubicBezTo>
                            <a:pt x="365060" y="0"/>
                            <a:pt x="87450" y="448382"/>
                            <a:pt x="0" y="69661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0"/>
                          </a:schemeClr>
                        </a:gs>
                        <a:gs pos="0">
                          <a:schemeClr val="bg1">
                            <a:lumMod val="95000"/>
                            <a:alpha val="51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8" name="자유형 77"/>
                    <p:cNvSpPr/>
                    <p:nvPr/>
                  </p:nvSpPr>
                  <p:spPr>
                    <a:xfrm rot="19937478">
                      <a:off x="1709649" y="2699513"/>
                      <a:ext cx="517174" cy="377267"/>
                    </a:xfrm>
                    <a:custGeom>
                      <a:avLst/>
                      <a:gdLst>
                        <a:gd name="connsiteX0" fmla="*/ 0 w 1433512"/>
                        <a:gd name="connsiteY0" fmla="*/ 145256 h 669131"/>
                        <a:gd name="connsiteX1" fmla="*/ 33337 w 1433512"/>
                        <a:gd name="connsiteY1" fmla="*/ 250031 h 669131"/>
                        <a:gd name="connsiteX2" fmla="*/ 230981 w 1433512"/>
                        <a:gd name="connsiteY2" fmla="*/ 290513 h 669131"/>
                        <a:gd name="connsiteX3" fmla="*/ 1131093 w 1433512"/>
                        <a:gd name="connsiteY3" fmla="*/ 471488 h 669131"/>
                        <a:gd name="connsiteX4" fmla="*/ 1340643 w 1433512"/>
                        <a:gd name="connsiteY4" fmla="*/ 669131 h 669131"/>
                        <a:gd name="connsiteX5" fmla="*/ 1433512 w 1433512"/>
                        <a:gd name="connsiteY5" fmla="*/ 538163 h 669131"/>
                        <a:gd name="connsiteX6" fmla="*/ 1312068 w 1433512"/>
                        <a:gd name="connsiteY6" fmla="*/ 250031 h 669131"/>
                        <a:gd name="connsiteX7" fmla="*/ 104775 w 1433512"/>
                        <a:gd name="connsiteY7" fmla="*/ 0 h 669131"/>
                        <a:gd name="connsiteX8" fmla="*/ 0 w 1433512"/>
                        <a:gd name="connsiteY8" fmla="*/ 145256 h 669131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31192 w 1467160"/>
                        <a:gd name="connsiteY0" fmla="*/ 369478 h 897868"/>
                        <a:gd name="connsiteX1" fmla="*/ 64529 w 1467160"/>
                        <a:gd name="connsiteY1" fmla="*/ 474253 h 897868"/>
                        <a:gd name="connsiteX2" fmla="*/ 262173 w 1467160"/>
                        <a:gd name="connsiteY2" fmla="*/ 514735 h 897868"/>
                        <a:gd name="connsiteX3" fmla="*/ 1162285 w 1467160"/>
                        <a:gd name="connsiteY3" fmla="*/ 695710 h 897868"/>
                        <a:gd name="connsiteX4" fmla="*/ 1371835 w 1467160"/>
                        <a:gd name="connsiteY4" fmla="*/ 893353 h 897868"/>
                        <a:gd name="connsiteX5" fmla="*/ 1464704 w 1467160"/>
                        <a:gd name="connsiteY5" fmla="*/ 762385 h 897868"/>
                        <a:gd name="connsiteX6" fmla="*/ 1343260 w 1467160"/>
                        <a:gd name="connsiteY6" fmla="*/ 474253 h 897868"/>
                        <a:gd name="connsiteX7" fmla="*/ 135967 w 1467160"/>
                        <a:gd name="connsiteY7" fmla="*/ 224222 h 897868"/>
                        <a:gd name="connsiteX8" fmla="*/ 31192 w 1467160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58975"/>
                        <a:gd name="connsiteY0" fmla="*/ 433400 h 961790"/>
                        <a:gd name="connsiteX1" fmla="*/ 47067 w 1458975"/>
                        <a:gd name="connsiteY1" fmla="*/ 538175 h 961790"/>
                        <a:gd name="connsiteX2" fmla="*/ 244711 w 1458975"/>
                        <a:gd name="connsiteY2" fmla="*/ 578657 h 961790"/>
                        <a:gd name="connsiteX3" fmla="*/ 1144823 w 1458975"/>
                        <a:gd name="connsiteY3" fmla="*/ 759632 h 961790"/>
                        <a:gd name="connsiteX4" fmla="*/ 1354373 w 1458975"/>
                        <a:gd name="connsiteY4" fmla="*/ 957275 h 961790"/>
                        <a:gd name="connsiteX5" fmla="*/ 1447242 w 1458975"/>
                        <a:gd name="connsiteY5" fmla="*/ 826307 h 961790"/>
                        <a:gd name="connsiteX6" fmla="*/ 1325798 w 1458975"/>
                        <a:gd name="connsiteY6" fmla="*/ 538175 h 961790"/>
                        <a:gd name="connsiteX7" fmla="*/ 118505 w 1458975"/>
                        <a:gd name="connsiteY7" fmla="*/ 288144 h 961790"/>
                        <a:gd name="connsiteX8" fmla="*/ 13730 w 1458975"/>
                        <a:gd name="connsiteY8" fmla="*/ 433400 h 961790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11239"/>
                        <a:gd name="connsiteX1" fmla="*/ 47067 w 1458975"/>
                        <a:gd name="connsiteY1" fmla="*/ 477119 h 911239"/>
                        <a:gd name="connsiteX2" fmla="*/ 244711 w 1458975"/>
                        <a:gd name="connsiteY2" fmla="*/ 517601 h 911239"/>
                        <a:gd name="connsiteX3" fmla="*/ 1144823 w 1458975"/>
                        <a:gd name="connsiteY3" fmla="*/ 698576 h 911239"/>
                        <a:gd name="connsiteX4" fmla="*/ 1354373 w 1458975"/>
                        <a:gd name="connsiteY4" fmla="*/ 896219 h 911239"/>
                        <a:gd name="connsiteX5" fmla="*/ 1447242 w 1458975"/>
                        <a:gd name="connsiteY5" fmla="*/ 765251 h 911239"/>
                        <a:gd name="connsiteX6" fmla="*/ 1377863 w 1458975"/>
                        <a:gd name="connsiteY6" fmla="*/ 538175 h 911239"/>
                        <a:gd name="connsiteX7" fmla="*/ 118505 w 1458975"/>
                        <a:gd name="connsiteY7" fmla="*/ 227088 h 911239"/>
                        <a:gd name="connsiteX8" fmla="*/ 13730 w 1458975"/>
                        <a:gd name="connsiteY8" fmla="*/ 372344 h 911239"/>
                        <a:gd name="connsiteX0" fmla="*/ 13730 w 1458975"/>
                        <a:gd name="connsiteY0" fmla="*/ 372344 h 918767"/>
                        <a:gd name="connsiteX1" fmla="*/ 47067 w 1458975"/>
                        <a:gd name="connsiteY1" fmla="*/ 477119 h 918767"/>
                        <a:gd name="connsiteX2" fmla="*/ 244711 w 1458975"/>
                        <a:gd name="connsiteY2" fmla="*/ 517601 h 918767"/>
                        <a:gd name="connsiteX3" fmla="*/ 1144823 w 1458975"/>
                        <a:gd name="connsiteY3" fmla="*/ 698576 h 918767"/>
                        <a:gd name="connsiteX4" fmla="*/ 1354373 w 1458975"/>
                        <a:gd name="connsiteY4" fmla="*/ 896219 h 918767"/>
                        <a:gd name="connsiteX5" fmla="*/ 1447242 w 1458975"/>
                        <a:gd name="connsiteY5" fmla="*/ 765251 h 918767"/>
                        <a:gd name="connsiteX6" fmla="*/ 1377863 w 1458975"/>
                        <a:gd name="connsiteY6" fmla="*/ 538175 h 918767"/>
                        <a:gd name="connsiteX7" fmla="*/ 118505 w 1458975"/>
                        <a:gd name="connsiteY7" fmla="*/ 227088 h 918767"/>
                        <a:gd name="connsiteX8" fmla="*/ 13730 w 1458975"/>
                        <a:gd name="connsiteY8" fmla="*/ 372344 h 918767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21618 w 1466863"/>
                        <a:gd name="connsiteY0" fmla="*/ 372344 h 897435"/>
                        <a:gd name="connsiteX1" fmla="*/ 54955 w 1466863"/>
                        <a:gd name="connsiteY1" fmla="*/ 477119 h 897435"/>
                        <a:gd name="connsiteX2" fmla="*/ 252599 w 1466863"/>
                        <a:gd name="connsiteY2" fmla="*/ 517601 h 897435"/>
                        <a:gd name="connsiteX3" fmla="*/ 1152711 w 1466863"/>
                        <a:gd name="connsiteY3" fmla="*/ 698576 h 897435"/>
                        <a:gd name="connsiteX4" fmla="*/ 1362261 w 1466863"/>
                        <a:gd name="connsiteY4" fmla="*/ 896219 h 897435"/>
                        <a:gd name="connsiteX5" fmla="*/ 1455130 w 1466863"/>
                        <a:gd name="connsiteY5" fmla="*/ 765251 h 897435"/>
                        <a:gd name="connsiteX6" fmla="*/ 1385751 w 1466863"/>
                        <a:gd name="connsiteY6" fmla="*/ 538175 h 897435"/>
                        <a:gd name="connsiteX7" fmla="*/ 126393 w 1466863"/>
                        <a:gd name="connsiteY7" fmla="*/ 227088 h 897435"/>
                        <a:gd name="connsiteX8" fmla="*/ 21618 w 1466863"/>
                        <a:gd name="connsiteY8" fmla="*/ 372344 h 897435"/>
                        <a:gd name="connsiteX0" fmla="*/ 22362 w 1467607"/>
                        <a:gd name="connsiteY0" fmla="*/ 372344 h 897435"/>
                        <a:gd name="connsiteX1" fmla="*/ 55699 w 1467607"/>
                        <a:gd name="connsiteY1" fmla="*/ 477119 h 897435"/>
                        <a:gd name="connsiteX2" fmla="*/ 253343 w 1467607"/>
                        <a:gd name="connsiteY2" fmla="*/ 517601 h 897435"/>
                        <a:gd name="connsiteX3" fmla="*/ 1153455 w 1467607"/>
                        <a:gd name="connsiteY3" fmla="*/ 698576 h 897435"/>
                        <a:gd name="connsiteX4" fmla="*/ 1363005 w 1467607"/>
                        <a:gd name="connsiteY4" fmla="*/ 896219 h 897435"/>
                        <a:gd name="connsiteX5" fmla="*/ 1455874 w 1467607"/>
                        <a:gd name="connsiteY5" fmla="*/ 765251 h 897435"/>
                        <a:gd name="connsiteX6" fmla="*/ 1386495 w 1467607"/>
                        <a:gd name="connsiteY6" fmla="*/ 538175 h 897435"/>
                        <a:gd name="connsiteX7" fmla="*/ 127137 w 1467607"/>
                        <a:gd name="connsiteY7" fmla="*/ 227088 h 897435"/>
                        <a:gd name="connsiteX8" fmla="*/ 22362 w 1467607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3 h 897434"/>
                        <a:gd name="connsiteX1" fmla="*/ 34726 w 1444539"/>
                        <a:gd name="connsiteY1" fmla="*/ 477118 h 897434"/>
                        <a:gd name="connsiteX2" fmla="*/ 232370 w 1444539"/>
                        <a:gd name="connsiteY2" fmla="*/ 517600 h 897434"/>
                        <a:gd name="connsiteX3" fmla="*/ 1132482 w 1444539"/>
                        <a:gd name="connsiteY3" fmla="*/ 698575 h 897434"/>
                        <a:gd name="connsiteX4" fmla="*/ 1342032 w 1444539"/>
                        <a:gd name="connsiteY4" fmla="*/ 896218 h 897434"/>
                        <a:gd name="connsiteX5" fmla="*/ 1434901 w 1444539"/>
                        <a:gd name="connsiteY5" fmla="*/ 765250 h 897434"/>
                        <a:gd name="connsiteX6" fmla="*/ 1365522 w 1444539"/>
                        <a:gd name="connsiteY6" fmla="*/ 538175 h 897434"/>
                        <a:gd name="connsiteX7" fmla="*/ 106164 w 1444539"/>
                        <a:gd name="connsiteY7" fmla="*/ 227087 h 897434"/>
                        <a:gd name="connsiteX8" fmla="*/ 1389 w 1444539"/>
                        <a:gd name="connsiteY8" fmla="*/ 372343 h 897434"/>
                        <a:gd name="connsiteX0" fmla="*/ 1389 w 1444539"/>
                        <a:gd name="connsiteY0" fmla="*/ 386258 h 911349"/>
                        <a:gd name="connsiteX1" fmla="*/ 34726 w 1444539"/>
                        <a:gd name="connsiteY1" fmla="*/ 491033 h 911349"/>
                        <a:gd name="connsiteX2" fmla="*/ 232370 w 1444539"/>
                        <a:gd name="connsiteY2" fmla="*/ 531515 h 911349"/>
                        <a:gd name="connsiteX3" fmla="*/ 1132482 w 1444539"/>
                        <a:gd name="connsiteY3" fmla="*/ 712490 h 911349"/>
                        <a:gd name="connsiteX4" fmla="*/ 1342032 w 1444539"/>
                        <a:gd name="connsiteY4" fmla="*/ 910133 h 911349"/>
                        <a:gd name="connsiteX5" fmla="*/ 1434901 w 1444539"/>
                        <a:gd name="connsiteY5" fmla="*/ 779165 h 911349"/>
                        <a:gd name="connsiteX6" fmla="*/ 1365522 w 1444539"/>
                        <a:gd name="connsiteY6" fmla="*/ 552090 h 911349"/>
                        <a:gd name="connsiteX7" fmla="*/ 106164 w 1444539"/>
                        <a:gd name="connsiteY7" fmla="*/ 241002 h 911349"/>
                        <a:gd name="connsiteX8" fmla="*/ 1389 w 1444539"/>
                        <a:gd name="connsiteY8" fmla="*/ 386258 h 911349"/>
                        <a:gd name="connsiteX0" fmla="*/ 1389 w 1444539"/>
                        <a:gd name="connsiteY0" fmla="*/ 531142 h 1056233"/>
                        <a:gd name="connsiteX1" fmla="*/ 34726 w 1444539"/>
                        <a:gd name="connsiteY1" fmla="*/ 635917 h 1056233"/>
                        <a:gd name="connsiteX2" fmla="*/ 232370 w 1444539"/>
                        <a:gd name="connsiteY2" fmla="*/ 676399 h 1056233"/>
                        <a:gd name="connsiteX3" fmla="*/ 1132482 w 1444539"/>
                        <a:gd name="connsiteY3" fmla="*/ 857374 h 1056233"/>
                        <a:gd name="connsiteX4" fmla="*/ 1342032 w 1444539"/>
                        <a:gd name="connsiteY4" fmla="*/ 1055017 h 1056233"/>
                        <a:gd name="connsiteX5" fmla="*/ 1434901 w 1444539"/>
                        <a:gd name="connsiteY5" fmla="*/ 924049 h 1056233"/>
                        <a:gd name="connsiteX6" fmla="*/ 1365522 w 1444539"/>
                        <a:gd name="connsiteY6" fmla="*/ 696974 h 1056233"/>
                        <a:gd name="connsiteX7" fmla="*/ 106164 w 1444539"/>
                        <a:gd name="connsiteY7" fmla="*/ 385886 h 1056233"/>
                        <a:gd name="connsiteX8" fmla="*/ 1389 w 1444539"/>
                        <a:gd name="connsiteY8" fmla="*/ 531142 h 1056233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221799 w 1562802"/>
                        <a:gd name="connsiteY0" fmla="*/ 385886 h 1063761"/>
                        <a:gd name="connsiteX1" fmla="*/ 150361 w 1562802"/>
                        <a:gd name="connsiteY1" fmla="*/ 635917 h 1063761"/>
                        <a:gd name="connsiteX2" fmla="*/ 348005 w 1562802"/>
                        <a:gd name="connsiteY2" fmla="*/ 676399 h 1063761"/>
                        <a:gd name="connsiteX3" fmla="*/ 1248117 w 1562802"/>
                        <a:gd name="connsiteY3" fmla="*/ 857374 h 1063761"/>
                        <a:gd name="connsiteX4" fmla="*/ 1457667 w 1562802"/>
                        <a:gd name="connsiteY4" fmla="*/ 1055017 h 1063761"/>
                        <a:gd name="connsiteX5" fmla="*/ 1553164 w 1562802"/>
                        <a:gd name="connsiteY5" fmla="*/ 912998 h 1063761"/>
                        <a:gd name="connsiteX6" fmla="*/ 1481157 w 1562802"/>
                        <a:gd name="connsiteY6" fmla="*/ 696974 h 1063761"/>
                        <a:gd name="connsiteX7" fmla="*/ 221799 w 1562802"/>
                        <a:gd name="connsiteY7" fmla="*/ 385886 h 1063761"/>
                        <a:gd name="connsiteX0" fmla="*/ 135962 w 1476965"/>
                        <a:gd name="connsiteY0" fmla="*/ 385886 h 1063761"/>
                        <a:gd name="connsiteX1" fmla="*/ 64524 w 1476965"/>
                        <a:gd name="connsiteY1" fmla="*/ 635917 h 1063761"/>
                        <a:gd name="connsiteX2" fmla="*/ 262168 w 1476965"/>
                        <a:gd name="connsiteY2" fmla="*/ 676399 h 1063761"/>
                        <a:gd name="connsiteX3" fmla="*/ 1162280 w 1476965"/>
                        <a:gd name="connsiteY3" fmla="*/ 857374 h 1063761"/>
                        <a:gd name="connsiteX4" fmla="*/ 1371830 w 1476965"/>
                        <a:gd name="connsiteY4" fmla="*/ 1055017 h 1063761"/>
                        <a:gd name="connsiteX5" fmla="*/ 1467327 w 1476965"/>
                        <a:gd name="connsiteY5" fmla="*/ 912998 h 1063761"/>
                        <a:gd name="connsiteX6" fmla="*/ 1395320 w 1476965"/>
                        <a:gd name="connsiteY6" fmla="*/ 696974 h 1063761"/>
                        <a:gd name="connsiteX7" fmla="*/ 135962 w 1476965"/>
                        <a:gd name="connsiteY7" fmla="*/ 385886 h 1063761"/>
                        <a:gd name="connsiteX0" fmla="*/ 119752 w 1460755"/>
                        <a:gd name="connsiteY0" fmla="*/ 385886 h 1063761"/>
                        <a:gd name="connsiteX1" fmla="*/ 48314 w 1460755"/>
                        <a:gd name="connsiteY1" fmla="*/ 635917 h 1063761"/>
                        <a:gd name="connsiteX2" fmla="*/ 245958 w 1460755"/>
                        <a:gd name="connsiteY2" fmla="*/ 676399 h 1063761"/>
                        <a:gd name="connsiteX3" fmla="*/ 1146070 w 1460755"/>
                        <a:gd name="connsiteY3" fmla="*/ 857374 h 1063761"/>
                        <a:gd name="connsiteX4" fmla="*/ 1355620 w 1460755"/>
                        <a:gd name="connsiteY4" fmla="*/ 1055017 h 1063761"/>
                        <a:gd name="connsiteX5" fmla="*/ 1451117 w 1460755"/>
                        <a:gd name="connsiteY5" fmla="*/ 912998 h 1063761"/>
                        <a:gd name="connsiteX6" fmla="*/ 1379110 w 1460755"/>
                        <a:gd name="connsiteY6" fmla="*/ 696974 h 1063761"/>
                        <a:gd name="connsiteX7" fmla="*/ 119752 w 1460755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5946 w 1466949"/>
                        <a:gd name="connsiteY0" fmla="*/ 385886 h 1063761"/>
                        <a:gd name="connsiteX1" fmla="*/ 54508 w 1466949"/>
                        <a:gd name="connsiteY1" fmla="*/ 635917 h 1063761"/>
                        <a:gd name="connsiteX2" fmla="*/ 252152 w 1466949"/>
                        <a:gd name="connsiteY2" fmla="*/ 676399 h 1063761"/>
                        <a:gd name="connsiteX3" fmla="*/ 1152264 w 1466949"/>
                        <a:gd name="connsiteY3" fmla="*/ 857374 h 1063761"/>
                        <a:gd name="connsiteX4" fmla="*/ 1361814 w 1466949"/>
                        <a:gd name="connsiteY4" fmla="*/ 1055017 h 1063761"/>
                        <a:gd name="connsiteX5" fmla="*/ 1457311 w 1466949"/>
                        <a:gd name="connsiteY5" fmla="*/ 912998 h 1063761"/>
                        <a:gd name="connsiteX6" fmla="*/ 1385304 w 1466949"/>
                        <a:gd name="connsiteY6" fmla="*/ 696974 h 1063761"/>
                        <a:gd name="connsiteX7" fmla="*/ 125946 w 1466949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9991 h 1067866"/>
                        <a:gd name="connsiteX1" fmla="*/ 51439 w 1463880"/>
                        <a:gd name="connsiteY1" fmla="*/ 640022 h 1067866"/>
                        <a:gd name="connsiteX2" fmla="*/ 249083 w 1463880"/>
                        <a:gd name="connsiteY2" fmla="*/ 680504 h 1067866"/>
                        <a:gd name="connsiteX3" fmla="*/ 1149195 w 1463880"/>
                        <a:gd name="connsiteY3" fmla="*/ 861479 h 1067866"/>
                        <a:gd name="connsiteX4" fmla="*/ 1358745 w 1463880"/>
                        <a:gd name="connsiteY4" fmla="*/ 1059122 h 1067866"/>
                        <a:gd name="connsiteX5" fmla="*/ 1454242 w 1463880"/>
                        <a:gd name="connsiteY5" fmla="*/ 917103 h 1067866"/>
                        <a:gd name="connsiteX6" fmla="*/ 1382235 w 1463880"/>
                        <a:gd name="connsiteY6" fmla="*/ 701079 h 1067866"/>
                        <a:gd name="connsiteX7" fmla="*/ 122877 w 1463880"/>
                        <a:gd name="connsiteY7" fmla="*/ 389991 h 1067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63880" h="1067866">
                          <a:moveTo>
                            <a:pt x="122877" y="389991"/>
                          </a:moveTo>
                          <a:cubicBezTo>
                            <a:pt x="0" y="530392"/>
                            <a:pt x="21922" y="581682"/>
                            <a:pt x="51439" y="640022"/>
                          </a:cubicBezTo>
                          <a:cubicBezTo>
                            <a:pt x="80002" y="671326"/>
                            <a:pt x="151428" y="687771"/>
                            <a:pt x="249083" y="680504"/>
                          </a:cubicBezTo>
                          <a:cubicBezTo>
                            <a:pt x="557269" y="675581"/>
                            <a:pt x="877572" y="513023"/>
                            <a:pt x="1149195" y="861479"/>
                          </a:cubicBezTo>
                          <a:cubicBezTo>
                            <a:pt x="1259763" y="1067866"/>
                            <a:pt x="1321566" y="1035274"/>
                            <a:pt x="1358745" y="1059122"/>
                          </a:cubicBezTo>
                          <a:cubicBezTo>
                            <a:pt x="1439535" y="1057672"/>
                            <a:pt x="1463880" y="986866"/>
                            <a:pt x="1454242" y="917103"/>
                          </a:cubicBezTo>
                          <a:cubicBezTo>
                            <a:pt x="1449357" y="864877"/>
                            <a:pt x="1451008" y="805124"/>
                            <a:pt x="1382235" y="701079"/>
                          </a:cubicBezTo>
                          <a:cubicBezTo>
                            <a:pt x="969176" y="0"/>
                            <a:pt x="270391" y="255005"/>
                            <a:pt x="122877" y="389991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0"/>
                          </a:schemeClr>
                        </a:gs>
                        <a:gs pos="0">
                          <a:schemeClr val="bg1">
                            <a:lumMod val="95000"/>
                            <a:alpha val="51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9" name="타원 78"/>
                    <p:cNvSpPr/>
                    <p:nvPr/>
                  </p:nvSpPr>
                  <p:spPr bwMode="auto">
                    <a:xfrm rot="18635110">
                      <a:off x="1688807" y="2887311"/>
                      <a:ext cx="179939" cy="106927"/>
                    </a:xfrm>
                    <a:prstGeom prst="ellipse">
                      <a:avLst/>
                    </a:prstGeom>
                    <a:gradFill flip="none" rotWithShape="1">
                      <a:gsLst>
                        <a:gs pos="1500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76" name="타원 75"/>
                  <p:cNvSpPr/>
                  <p:nvPr/>
                </p:nvSpPr>
                <p:spPr bwMode="auto">
                  <a:xfrm rot="6344246">
                    <a:off x="2344586" y="4713134"/>
                    <a:ext cx="78386" cy="198502"/>
                  </a:xfrm>
                  <a:prstGeom prst="ellipse">
                    <a:avLst/>
                  </a:prstGeom>
                  <a:gradFill flip="none" rotWithShape="1">
                    <a:gsLst>
                      <a:gs pos="1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  <p:sp>
            <p:nvSpPr>
              <p:cNvPr id="70" name="반짝 327"/>
              <p:cNvSpPr/>
              <p:nvPr/>
            </p:nvSpPr>
            <p:spPr>
              <a:xfrm rot="4438131">
                <a:off x="1084370" y="1751889"/>
                <a:ext cx="622413" cy="1346279"/>
              </a:xfrm>
              <a:prstGeom prst="moon">
                <a:avLst>
                  <a:gd name="adj" fmla="val 14214"/>
                </a:avLst>
              </a:prstGeom>
              <a:gradFill>
                <a:gsLst>
                  <a:gs pos="23000">
                    <a:schemeClr val="bg1"/>
                  </a:gs>
                  <a:gs pos="63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omic Sans MS" panose="030F0702030302020204" pitchFamily="66" charset="0"/>
                </a:endParaRPr>
              </a:p>
            </p:txBody>
          </p:sp>
        </p:grpSp>
        <p:pic>
          <p:nvPicPr>
            <p:cNvPr id="68" name="그림 67" descr="26.png"/>
            <p:cNvPicPr>
              <a:picLocks noChangeAspect="1"/>
            </p:cNvPicPr>
            <p:nvPr/>
          </p:nvPicPr>
          <p:blipFill>
            <a:blip r:embed="rId3" cstate="print"/>
            <a:srcRect l="75989" t="57739" r="16529" b="32811"/>
            <a:stretch>
              <a:fillRect/>
            </a:stretch>
          </p:blipFill>
          <p:spPr>
            <a:xfrm>
              <a:off x="-4251076" y="2988486"/>
              <a:ext cx="544260" cy="515614"/>
            </a:xfrm>
            <a:prstGeom prst="rect">
              <a:avLst/>
            </a:prstGeom>
          </p:spPr>
        </p:pic>
      </p:grpSp>
      <p:grpSp>
        <p:nvGrpSpPr>
          <p:cNvPr id="33" name="그룹 138"/>
          <p:cNvGrpSpPr/>
          <p:nvPr/>
        </p:nvGrpSpPr>
        <p:grpSpPr>
          <a:xfrm>
            <a:off x="2393272" y="3897750"/>
            <a:ext cx="1567504" cy="1517899"/>
            <a:chOff x="-2322101" y="2924944"/>
            <a:chExt cx="1727763" cy="1673086"/>
          </a:xfrm>
        </p:grpSpPr>
        <p:grpSp>
          <p:nvGrpSpPr>
            <p:cNvPr id="47" name="그룹 231"/>
            <p:cNvGrpSpPr/>
            <p:nvPr/>
          </p:nvGrpSpPr>
          <p:grpSpPr>
            <a:xfrm>
              <a:off x="-2322101" y="2924944"/>
              <a:ext cx="1727763" cy="1673086"/>
              <a:chOff x="654322" y="2060848"/>
              <a:chExt cx="1710309" cy="1656184"/>
            </a:xfrm>
          </p:grpSpPr>
          <p:grpSp>
            <p:nvGrpSpPr>
              <p:cNvPr id="49" name="그룹 246"/>
              <p:cNvGrpSpPr/>
              <p:nvPr/>
            </p:nvGrpSpPr>
            <p:grpSpPr>
              <a:xfrm>
                <a:off x="654322" y="2060848"/>
                <a:ext cx="1710309" cy="1656184"/>
                <a:chOff x="663539" y="1942071"/>
                <a:chExt cx="1710309" cy="1656184"/>
              </a:xfrm>
            </p:grpSpPr>
            <p:grpSp>
              <p:nvGrpSpPr>
                <p:cNvPr id="51" name="그룹 39"/>
                <p:cNvGrpSpPr/>
                <p:nvPr/>
              </p:nvGrpSpPr>
              <p:grpSpPr>
                <a:xfrm>
                  <a:off x="663539" y="1942071"/>
                  <a:ext cx="1710309" cy="1656184"/>
                  <a:chOff x="5597995" y="2734159"/>
                  <a:chExt cx="1710309" cy="1656184"/>
                </a:xfrm>
              </p:grpSpPr>
              <p:sp>
                <p:nvSpPr>
                  <p:cNvPr id="62" name="타원 61"/>
                  <p:cNvSpPr/>
                  <p:nvPr/>
                </p:nvSpPr>
                <p:spPr>
                  <a:xfrm>
                    <a:off x="5652120" y="2734159"/>
                    <a:ext cx="1656184" cy="1656184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8FDFE8"/>
                      </a:gs>
                      <a:gs pos="50000">
                        <a:srgbClr val="74CBD5"/>
                      </a:gs>
                      <a:gs pos="0">
                        <a:srgbClr val="328998"/>
                      </a:gs>
                    </a:gsLst>
                    <a:lin ang="2700000" scaled="1"/>
                    <a:tileRect/>
                  </a:gradFill>
                  <a:ln w="19050">
                    <a:noFill/>
                    <a:headEnd type="oval"/>
                    <a:tailEnd type="oval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  <p:grpSp>
                <p:nvGrpSpPr>
                  <p:cNvPr id="63" name="그룹 172"/>
                  <p:cNvGrpSpPr/>
                  <p:nvPr/>
                </p:nvGrpSpPr>
                <p:grpSpPr>
                  <a:xfrm>
                    <a:off x="5597995" y="3356992"/>
                    <a:ext cx="1618989" cy="1023210"/>
                    <a:chOff x="5597995" y="3356992"/>
                    <a:chExt cx="1618989" cy="1023210"/>
                  </a:xfrm>
                </p:grpSpPr>
                <p:sp>
                  <p:nvSpPr>
                    <p:cNvPr id="64" name="자유형 63"/>
                    <p:cNvSpPr/>
                    <p:nvPr/>
                  </p:nvSpPr>
                  <p:spPr>
                    <a:xfrm>
                      <a:off x="5688124" y="3356992"/>
                      <a:ext cx="1518981" cy="1023210"/>
                    </a:xfrm>
                    <a:custGeom>
                      <a:avLst/>
                      <a:gdLst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0 w 1471613"/>
                        <a:gd name="connsiteY0" fmla="*/ 0 h 719137"/>
                        <a:gd name="connsiteX1" fmla="*/ 581025 w 1471613"/>
                        <a:gd name="connsiteY1" fmla="*/ 228600 h 719137"/>
                        <a:gd name="connsiteX2" fmla="*/ 876300 w 1471613"/>
                        <a:gd name="connsiteY2" fmla="*/ 128587 h 719137"/>
                        <a:gd name="connsiteX3" fmla="*/ 1471613 w 1471613"/>
                        <a:gd name="connsiteY3" fmla="*/ 285750 h 719137"/>
                        <a:gd name="connsiteX4" fmla="*/ 790575 w 1471613"/>
                        <a:gd name="connsiteY4" fmla="*/ 719137 h 719137"/>
                        <a:gd name="connsiteX5" fmla="*/ 0 w 1471613"/>
                        <a:gd name="connsiteY5" fmla="*/ 0 h 719137"/>
                        <a:gd name="connsiteX0" fmla="*/ 113242 w 1584855"/>
                        <a:gd name="connsiteY0" fmla="*/ 109008 h 828145"/>
                        <a:gd name="connsiteX1" fmla="*/ 254765 w 1584855"/>
                        <a:gd name="connsiteY1" fmla="*/ 165773 h 828145"/>
                        <a:gd name="connsiteX2" fmla="*/ 694267 w 1584855"/>
                        <a:gd name="connsiteY2" fmla="*/ 337608 h 828145"/>
                        <a:gd name="connsiteX3" fmla="*/ 989542 w 1584855"/>
                        <a:gd name="connsiteY3" fmla="*/ 237595 h 828145"/>
                        <a:gd name="connsiteX4" fmla="*/ 1584855 w 1584855"/>
                        <a:gd name="connsiteY4" fmla="*/ 394758 h 828145"/>
                        <a:gd name="connsiteX5" fmla="*/ 903817 w 1584855"/>
                        <a:gd name="connsiteY5" fmla="*/ 828145 h 828145"/>
                        <a:gd name="connsiteX6" fmla="*/ 113242 w 1584855"/>
                        <a:gd name="connsiteY6" fmla="*/ 109008 h 828145"/>
                        <a:gd name="connsiteX0" fmla="*/ 113242 w 1584855"/>
                        <a:gd name="connsiteY0" fmla="*/ 109008 h 828145"/>
                        <a:gd name="connsiteX1" fmla="*/ 254765 w 1584855"/>
                        <a:gd name="connsiteY1" fmla="*/ 165773 h 828145"/>
                        <a:gd name="connsiteX2" fmla="*/ 694267 w 1584855"/>
                        <a:gd name="connsiteY2" fmla="*/ 337608 h 828145"/>
                        <a:gd name="connsiteX3" fmla="*/ 989542 w 1584855"/>
                        <a:gd name="connsiteY3" fmla="*/ 237595 h 828145"/>
                        <a:gd name="connsiteX4" fmla="*/ 1584855 w 1584855"/>
                        <a:gd name="connsiteY4" fmla="*/ 394758 h 828145"/>
                        <a:gd name="connsiteX5" fmla="*/ 903817 w 1584855"/>
                        <a:gd name="connsiteY5" fmla="*/ 828145 h 828145"/>
                        <a:gd name="connsiteX6" fmla="*/ 113242 w 1584855"/>
                        <a:gd name="connsiteY6" fmla="*/ 109008 h 828145"/>
                        <a:gd name="connsiteX0" fmla="*/ 0 w 1471613"/>
                        <a:gd name="connsiteY0" fmla="*/ 50841 h 769978"/>
                        <a:gd name="connsiteX1" fmla="*/ 141523 w 1471613"/>
                        <a:gd name="connsiteY1" fmla="*/ 107606 h 769978"/>
                        <a:gd name="connsiteX2" fmla="*/ 581025 w 1471613"/>
                        <a:gd name="connsiteY2" fmla="*/ 279441 h 769978"/>
                        <a:gd name="connsiteX3" fmla="*/ 876300 w 1471613"/>
                        <a:gd name="connsiteY3" fmla="*/ 179428 h 769978"/>
                        <a:gd name="connsiteX4" fmla="*/ 1471613 w 1471613"/>
                        <a:gd name="connsiteY4" fmla="*/ 336591 h 769978"/>
                        <a:gd name="connsiteX5" fmla="*/ 790575 w 1471613"/>
                        <a:gd name="connsiteY5" fmla="*/ 769978 h 769978"/>
                        <a:gd name="connsiteX6" fmla="*/ 0 w 1471613"/>
                        <a:gd name="connsiteY6" fmla="*/ 50841 h 769978"/>
                        <a:gd name="connsiteX0" fmla="*/ 0 w 1471613"/>
                        <a:gd name="connsiteY0" fmla="*/ 50841 h 769978"/>
                        <a:gd name="connsiteX1" fmla="*/ 141523 w 1471613"/>
                        <a:gd name="connsiteY1" fmla="*/ 107606 h 769978"/>
                        <a:gd name="connsiteX2" fmla="*/ 581025 w 1471613"/>
                        <a:gd name="connsiteY2" fmla="*/ 279441 h 769978"/>
                        <a:gd name="connsiteX3" fmla="*/ 876300 w 1471613"/>
                        <a:gd name="connsiteY3" fmla="*/ 179428 h 769978"/>
                        <a:gd name="connsiteX4" fmla="*/ 1471613 w 1471613"/>
                        <a:gd name="connsiteY4" fmla="*/ 336591 h 769978"/>
                        <a:gd name="connsiteX5" fmla="*/ 790575 w 1471613"/>
                        <a:gd name="connsiteY5" fmla="*/ 769978 h 769978"/>
                        <a:gd name="connsiteX6" fmla="*/ 0 w 1471613"/>
                        <a:gd name="connsiteY6" fmla="*/ 50841 h 769978"/>
                        <a:gd name="connsiteX0" fmla="*/ 0 w 1471613"/>
                        <a:gd name="connsiteY0" fmla="*/ 50841 h 769978"/>
                        <a:gd name="connsiteX1" fmla="*/ 141523 w 1471613"/>
                        <a:gd name="connsiteY1" fmla="*/ 107606 h 769978"/>
                        <a:gd name="connsiteX2" fmla="*/ 581025 w 1471613"/>
                        <a:gd name="connsiteY2" fmla="*/ 279441 h 769978"/>
                        <a:gd name="connsiteX3" fmla="*/ 876300 w 1471613"/>
                        <a:gd name="connsiteY3" fmla="*/ 179428 h 769978"/>
                        <a:gd name="connsiteX4" fmla="*/ 1471613 w 1471613"/>
                        <a:gd name="connsiteY4" fmla="*/ 336591 h 769978"/>
                        <a:gd name="connsiteX5" fmla="*/ 790575 w 1471613"/>
                        <a:gd name="connsiteY5" fmla="*/ 769978 h 769978"/>
                        <a:gd name="connsiteX6" fmla="*/ 0 w 1471613"/>
                        <a:gd name="connsiteY6" fmla="*/ 50841 h 769978"/>
                        <a:gd name="connsiteX0" fmla="*/ 7615 w 1479228"/>
                        <a:gd name="connsiteY0" fmla="*/ 50841 h 769978"/>
                        <a:gd name="connsiteX1" fmla="*/ 149138 w 1479228"/>
                        <a:gd name="connsiteY1" fmla="*/ 107606 h 769978"/>
                        <a:gd name="connsiteX2" fmla="*/ 588640 w 1479228"/>
                        <a:gd name="connsiteY2" fmla="*/ 279441 h 769978"/>
                        <a:gd name="connsiteX3" fmla="*/ 883915 w 1479228"/>
                        <a:gd name="connsiteY3" fmla="*/ 179428 h 769978"/>
                        <a:gd name="connsiteX4" fmla="*/ 1479228 w 1479228"/>
                        <a:gd name="connsiteY4" fmla="*/ 336591 h 769978"/>
                        <a:gd name="connsiteX5" fmla="*/ 798190 w 1479228"/>
                        <a:gd name="connsiteY5" fmla="*/ 769978 h 769978"/>
                        <a:gd name="connsiteX6" fmla="*/ 7615 w 1479228"/>
                        <a:gd name="connsiteY6" fmla="*/ 50841 h 769978"/>
                        <a:gd name="connsiteX0" fmla="*/ 7615 w 1481721"/>
                        <a:gd name="connsiteY0" fmla="*/ 65396 h 727769"/>
                        <a:gd name="connsiteX1" fmla="*/ 151631 w 1481721"/>
                        <a:gd name="connsiteY1" fmla="*/ 65397 h 727769"/>
                        <a:gd name="connsiteX2" fmla="*/ 591133 w 1481721"/>
                        <a:gd name="connsiteY2" fmla="*/ 237232 h 727769"/>
                        <a:gd name="connsiteX3" fmla="*/ 886408 w 1481721"/>
                        <a:gd name="connsiteY3" fmla="*/ 137219 h 727769"/>
                        <a:gd name="connsiteX4" fmla="*/ 1481721 w 1481721"/>
                        <a:gd name="connsiteY4" fmla="*/ 294382 h 727769"/>
                        <a:gd name="connsiteX5" fmla="*/ 800683 w 1481721"/>
                        <a:gd name="connsiteY5" fmla="*/ 727769 h 727769"/>
                        <a:gd name="connsiteX6" fmla="*/ 7615 w 1481721"/>
                        <a:gd name="connsiteY6" fmla="*/ 65396 h 727769"/>
                        <a:gd name="connsiteX0" fmla="*/ 15610 w 1489716"/>
                        <a:gd name="connsiteY0" fmla="*/ 66840 h 729213"/>
                        <a:gd name="connsiteX1" fmla="*/ 159626 w 1489716"/>
                        <a:gd name="connsiteY1" fmla="*/ 66841 h 729213"/>
                        <a:gd name="connsiteX2" fmla="*/ 599128 w 1489716"/>
                        <a:gd name="connsiteY2" fmla="*/ 238676 h 729213"/>
                        <a:gd name="connsiteX3" fmla="*/ 894403 w 1489716"/>
                        <a:gd name="connsiteY3" fmla="*/ 138663 h 729213"/>
                        <a:gd name="connsiteX4" fmla="*/ 1489716 w 1489716"/>
                        <a:gd name="connsiteY4" fmla="*/ 295826 h 729213"/>
                        <a:gd name="connsiteX5" fmla="*/ 808678 w 1489716"/>
                        <a:gd name="connsiteY5" fmla="*/ 729213 h 729213"/>
                        <a:gd name="connsiteX6" fmla="*/ 15610 w 1489716"/>
                        <a:gd name="connsiteY6" fmla="*/ 66840 h 729213"/>
                        <a:gd name="connsiteX0" fmla="*/ 15610 w 1489716"/>
                        <a:gd name="connsiteY0" fmla="*/ 66840 h 729213"/>
                        <a:gd name="connsiteX1" fmla="*/ 159626 w 1489716"/>
                        <a:gd name="connsiteY1" fmla="*/ 66841 h 729213"/>
                        <a:gd name="connsiteX2" fmla="*/ 599128 w 1489716"/>
                        <a:gd name="connsiteY2" fmla="*/ 238676 h 729213"/>
                        <a:gd name="connsiteX3" fmla="*/ 894403 w 1489716"/>
                        <a:gd name="connsiteY3" fmla="*/ 138663 h 729213"/>
                        <a:gd name="connsiteX4" fmla="*/ 1489716 w 1489716"/>
                        <a:gd name="connsiteY4" fmla="*/ 295826 h 729213"/>
                        <a:gd name="connsiteX5" fmla="*/ 808678 w 1489716"/>
                        <a:gd name="connsiteY5" fmla="*/ 729213 h 729213"/>
                        <a:gd name="connsiteX6" fmla="*/ 15610 w 1489716"/>
                        <a:gd name="connsiteY6" fmla="*/ 66840 h 729213"/>
                        <a:gd name="connsiteX0" fmla="*/ 7615 w 1481721"/>
                        <a:gd name="connsiteY0" fmla="*/ 61122 h 723495"/>
                        <a:gd name="connsiteX1" fmla="*/ 151631 w 1481721"/>
                        <a:gd name="connsiteY1" fmla="*/ 61123 h 723495"/>
                        <a:gd name="connsiteX2" fmla="*/ 591133 w 1481721"/>
                        <a:gd name="connsiteY2" fmla="*/ 232958 h 723495"/>
                        <a:gd name="connsiteX3" fmla="*/ 886408 w 1481721"/>
                        <a:gd name="connsiteY3" fmla="*/ 132945 h 723495"/>
                        <a:gd name="connsiteX4" fmla="*/ 1481721 w 1481721"/>
                        <a:gd name="connsiteY4" fmla="*/ 290108 h 723495"/>
                        <a:gd name="connsiteX5" fmla="*/ 800683 w 1481721"/>
                        <a:gd name="connsiteY5" fmla="*/ 723495 h 723495"/>
                        <a:gd name="connsiteX6" fmla="*/ 7615 w 1481721"/>
                        <a:gd name="connsiteY6" fmla="*/ 61122 h 723495"/>
                        <a:gd name="connsiteX0" fmla="*/ 7615 w 1481721"/>
                        <a:gd name="connsiteY0" fmla="*/ 61122 h 723495"/>
                        <a:gd name="connsiteX1" fmla="*/ 151631 w 1481721"/>
                        <a:gd name="connsiteY1" fmla="*/ 61123 h 723495"/>
                        <a:gd name="connsiteX2" fmla="*/ 591133 w 1481721"/>
                        <a:gd name="connsiteY2" fmla="*/ 232958 h 723495"/>
                        <a:gd name="connsiteX3" fmla="*/ 886408 w 1481721"/>
                        <a:gd name="connsiteY3" fmla="*/ 132945 h 723495"/>
                        <a:gd name="connsiteX4" fmla="*/ 1481721 w 1481721"/>
                        <a:gd name="connsiteY4" fmla="*/ 290108 h 723495"/>
                        <a:gd name="connsiteX5" fmla="*/ 800683 w 1481721"/>
                        <a:gd name="connsiteY5" fmla="*/ 723495 h 723495"/>
                        <a:gd name="connsiteX6" fmla="*/ 7615 w 1481721"/>
                        <a:gd name="connsiteY6" fmla="*/ 61122 h 723495"/>
                        <a:gd name="connsiteX0" fmla="*/ 7615 w 1481721"/>
                        <a:gd name="connsiteY0" fmla="*/ 61122 h 723495"/>
                        <a:gd name="connsiteX1" fmla="*/ 151631 w 1481721"/>
                        <a:gd name="connsiteY1" fmla="*/ 61123 h 723495"/>
                        <a:gd name="connsiteX2" fmla="*/ 591133 w 1481721"/>
                        <a:gd name="connsiteY2" fmla="*/ 232958 h 723495"/>
                        <a:gd name="connsiteX3" fmla="*/ 886408 w 1481721"/>
                        <a:gd name="connsiteY3" fmla="*/ 132945 h 723495"/>
                        <a:gd name="connsiteX4" fmla="*/ 1481721 w 1481721"/>
                        <a:gd name="connsiteY4" fmla="*/ 290108 h 723495"/>
                        <a:gd name="connsiteX5" fmla="*/ 800683 w 1481721"/>
                        <a:gd name="connsiteY5" fmla="*/ 723495 h 723495"/>
                        <a:gd name="connsiteX6" fmla="*/ 7615 w 1481721"/>
                        <a:gd name="connsiteY6" fmla="*/ 61122 h 723495"/>
                        <a:gd name="connsiteX0" fmla="*/ 7615 w 1481721"/>
                        <a:gd name="connsiteY0" fmla="*/ 61122 h 723495"/>
                        <a:gd name="connsiteX1" fmla="*/ 151631 w 1481721"/>
                        <a:gd name="connsiteY1" fmla="*/ 61123 h 723495"/>
                        <a:gd name="connsiteX2" fmla="*/ 591133 w 1481721"/>
                        <a:gd name="connsiteY2" fmla="*/ 232958 h 723495"/>
                        <a:gd name="connsiteX3" fmla="*/ 886408 w 1481721"/>
                        <a:gd name="connsiteY3" fmla="*/ 132945 h 723495"/>
                        <a:gd name="connsiteX4" fmla="*/ 1481721 w 1481721"/>
                        <a:gd name="connsiteY4" fmla="*/ 290108 h 723495"/>
                        <a:gd name="connsiteX5" fmla="*/ 800683 w 1481721"/>
                        <a:gd name="connsiteY5" fmla="*/ 723495 h 723495"/>
                        <a:gd name="connsiteX6" fmla="*/ 7615 w 1481721"/>
                        <a:gd name="connsiteY6" fmla="*/ 61122 h 723495"/>
                        <a:gd name="connsiteX0" fmla="*/ 7615 w 1511408"/>
                        <a:gd name="connsiteY0" fmla="*/ 61122 h 723495"/>
                        <a:gd name="connsiteX1" fmla="*/ 151631 w 1511408"/>
                        <a:gd name="connsiteY1" fmla="*/ 61123 h 723495"/>
                        <a:gd name="connsiteX2" fmla="*/ 591133 w 1511408"/>
                        <a:gd name="connsiteY2" fmla="*/ 232958 h 723495"/>
                        <a:gd name="connsiteX3" fmla="*/ 886408 w 1511408"/>
                        <a:gd name="connsiteY3" fmla="*/ 132945 h 723495"/>
                        <a:gd name="connsiteX4" fmla="*/ 972108 w 1511408"/>
                        <a:gd name="connsiteY4" fmla="*/ 252028 h 723495"/>
                        <a:gd name="connsiteX5" fmla="*/ 1481721 w 1511408"/>
                        <a:gd name="connsiteY5" fmla="*/ 290108 h 723495"/>
                        <a:gd name="connsiteX6" fmla="*/ 800683 w 1511408"/>
                        <a:gd name="connsiteY6" fmla="*/ 723495 h 723495"/>
                        <a:gd name="connsiteX7" fmla="*/ 7615 w 1511408"/>
                        <a:gd name="connsiteY7" fmla="*/ 61122 h 723495"/>
                        <a:gd name="connsiteX0" fmla="*/ 7615 w 1511408"/>
                        <a:gd name="connsiteY0" fmla="*/ 61122 h 723495"/>
                        <a:gd name="connsiteX1" fmla="*/ 151631 w 1511408"/>
                        <a:gd name="connsiteY1" fmla="*/ 61123 h 723495"/>
                        <a:gd name="connsiteX2" fmla="*/ 591133 w 1511408"/>
                        <a:gd name="connsiteY2" fmla="*/ 232958 h 723495"/>
                        <a:gd name="connsiteX3" fmla="*/ 886408 w 1511408"/>
                        <a:gd name="connsiteY3" fmla="*/ 132945 h 723495"/>
                        <a:gd name="connsiteX4" fmla="*/ 972108 w 1511408"/>
                        <a:gd name="connsiteY4" fmla="*/ 252028 h 723495"/>
                        <a:gd name="connsiteX5" fmla="*/ 1481721 w 1511408"/>
                        <a:gd name="connsiteY5" fmla="*/ 290108 h 723495"/>
                        <a:gd name="connsiteX6" fmla="*/ 800683 w 1511408"/>
                        <a:gd name="connsiteY6" fmla="*/ 723495 h 723495"/>
                        <a:gd name="connsiteX7" fmla="*/ 7615 w 1511408"/>
                        <a:gd name="connsiteY7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404155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404155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332147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332147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84036"/>
                        <a:gd name="connsiteY0" fmla="*/ 61122 h 723495"/>
                        <a:gd name="connsiteX1" fmla="*/ 151631 w 1584036"/>
                        <a:gd name="connsiteY1" fmla="*/ 61123 h 723495"/>
                        <a:gd name="connsiteX2" fmla="*/ 591133 w 1584036"/>
                        <a:gd name="connsiteY2" fmla="*/ 232958 h 723495"/>
                        <a:gd name="connsiteX3" fmla="*/ 886408 w 1584036"/>
                        <a:gd name="connsiteY3" fmla="*/ 132945 h 723495"/>
                        <a:gd name="connsiteX4" fmla="*/ 972108 w 1584036"/>
                        <a:gd name="connsiteY4" fmla="*/ 252028 h 723495"/>
                        <a:gd name="connsiteX5" fmla="*/ 1332147 w 1584036"/>
                        <a:gd name="connsiteY5" fmla="*/ 252028 h 723495"/>
                        <a:gd name="connsiteX6" fmla="*/ 1481721 w 1584036"/>
                        <a:gd name="connsiteY6" fmla="*/ 290108 h 723495"/>
                        <a:gd name="connsiteX7" fmla="*/ 800683 w 1584036"/>
                        <a:gd name="connsiteY7" fmla="*/ 723495 h 723495"/>
                        <a:gd name="connsiteX8" fmla="*/ 7615 w 1584036"/>
                        <a:gd name="connsiteY8" fmla="*/ 61122 h 723495"/>
                        <a:gd name="connsiteX0" fmla="*/ 7615 w 1578478"/>
                        <a:gd name="connsiteY0" fmla="*/ 61122 h 723495"/>
                        <a:gd name="connsiteX1" fmla="*/ 151631 w 1578478"/>
                        <a:gd name="connsiteY1" fmla="*/ 61123 h 723495"/>
                        <a:gd name="connsiteX2" fmla="*/ 591133 w 1578478"/>
                        <a:gd name="connsiteY2" fmla="*/ 232958 h 723495"/>
                        <a:gd name="connsiteX3" fmla="*/ 886408 w 1578478"/>
                        <a:gd name="connsiteY3" fmla="*/ 132945 h 723495"/>
                        <a:gd name="connsiteX4" fmla="*/ 972108 w 1578478"/>
                        <a:gd name="connsiteY4" fmla="*/ 252028 h 723495"/>
                        <a:gd name="connsiteX5" fmla="*/ 1332147 w 1578478"/>
                        <a:gd name="connsiteY5" fmla="*/ 252028 h 723495"/>
                        <a:gd name="connsiteX6" fmla="*/ 1476163 w 1578478"/>
                        <a:gd name="connsiteY6" fmla="*/ 288032 h 723495"/>
                        <a:gd name="connsiteX7" fmla="*/ 800683 w 1578478"/>
                        <a:gd name="connsiteY7" fmla="*/ 723495 h 723495"/>
                        <a:gd name="connsiteX8" fmla="*/ 7615 w 1578478"/>
                        <a:gd name="connsiteY8" fmla="*/ 61122 h 723495"/>
                        <a:gd name="connsiteX0" fmla="*/ 7615 w 1476163"/>
                        <a:gd name="connsiteY0" fmla="*/ 61122 h 723495"/>
                        <a:gd name="connsiteX1" fmla="*/ 151631 w 1476163"/>
                        <a:gd name="connsiteY1" fmla="*/ 61123 h 723495"/>
                        <a:gd name="connsiteX2" fmla="*/ 591133 w 1476163"/>
                        <a:gd name="connsiteY2" fmla="*/ 232958 h 723495"/>
                        <a:gd name="connsiteX3" fmla="*/ 886408 w 1476163"/>
                        <a:gd name="connsiteY3" fmla="*/ 132945 h 723495"/>
                        <a:gd name="connsiteX4" fmla="*/ 972108 w 1476163"/>
                        <a:gd name="connsiteY4" fmla="*/ 252028 h 723495"/>
                        <a:gd name="connsiteX5" fmla="*/ 1332147 w 1476163"/>
                        <a:gd name="connsiteY5" fmla="*/ 252028 h 723495"/>
                        <a:gd name="connsiteX6" fmla="*/ 1476163 w 1476163"/>
                        <a:gd name="connsiteY6" fmla="*/ 288032 h 723495"/>
                        <a:gd name="connsiteX7" fmla="*/ 800683 w 1476163"/>
                        <a:gd name="connsiteY7" fmla="*/ 723495 h 723495"/>
                        <a:gd name="connsiteX8" fmla="*/ 7615 w 1476163"/>
                        <a:gd name="connsiteY8" fmla="*/ 61122 h 723495"/>
                        <a:gd name="connsiteX0" fmla="*/ 7615 w 1476163"/>
                        <a:gd name="connsiteY0" fmla="*/ 61122 h 723495"/>
                        <a:gd name="connsiteX1" fmla="*/ 151631 w 1476163"/>
                        <a:gd name="connsiteY1" fmla="*/ 61123 h 723495"/>
                        <a:gd name="connsiteX2" fmla="*/ 591133 w 1476163"/>
                        <a:gd name="connsiteY2" fmla="*/ 232958 h 723495"/>
                        <a:gd name="connsiteX3" fmla="*/ 886408 w 1476163"/>
                        <a:gd name="connsiteY3" fmla="*/ 132945 h 723495"/>
                        <a:gd name="connsiteX4" fmla="*/ 972108 w 1476163"/>
                        <a:gd name="connsiteY4" fmla="*/ 252028 h 723495"/>
                        <a:gd name="connsiteX5" fmla="*/ 1332147 w 1476163"/>
                        <a:gd name="connsiteY5" fmla="*/ 252028 h 723495"/>
                        <a:gd name="connsiteX6" fmla="*/ 1476163 w 1476163"/>
                        <a:gd name="connsiteY6" fmla="*/ 288032 h 723495"/>
                        <a:gd name="connsiteX7" fmla="*/ 800683 w 1476163"/>
                        <a:gd name="connsiteY7" fmla="*/ 723495 h 723495"/>
                        <a:gd name="connsiteX8" fmla="*/ 7615 w 1476163"/>
                        <a:gd name="connsiteY8" fmla="*/ 61122 h 723495"/>
                        <a:gd name="connsiteX0" fmla="*/ 7615 w 1476163"/>
                        <a:gd name="connsiteY0" fmla="*/ 61122 h 723495"/>
                        <a:gd name="connsiteX1" fmla="*/ 151631 w 1476163"/>
                        <a:gd name="connsiteY1" fmla="*/ 61123 h 723495"/>
                        <a:gd name="connsiteX2" fmla="*/ 591133 w 1476163"/>
                        <a:gd name="connsiteY2" fmla="*/ 232958 h 723495"/>
                        <a:gd name="connsiteX3" fmla="*/ 886408 w 1476163"/>
                        <a:gd name="connsiteY3" fmla="*/ 132945 h 723495"/>
                        <a:gd name="connsiteX4" fmla="*/ 972108 w 1476163"/>
                        <a:gd name="connsiteY4" fmla="*/ 252028 h 723495"/>
                        <a:gd name="connsiteX5" fmla="*/ 1332147 w 1476163"/>
                        <a:gd name="connsiteY5" fmla="*/ 252028 h 723495"/>
                        <a:gd name="connsiteX6" fmla="*/ 1476163 w 1476163"/>
                        <a:gd name="connsiteY6" fmla="*/ 288032 h 723495"/>
                        <a:gd name="connsiteX7" fmla="*/ 800683 w 1476163"/>
                        <a:gd name="connsiteY7" fmla="*/ 723495 h 723495"/>
                        <a:gd name="connsiteX8" fmla="*/ 7615 w 1476163"/>
                        <a:gd name="connsiteY8" fmla="*/ 61122 h 723495"/>
                        <a:gd name="connsiteX0" fmla="*/ 7615 w 1476163"/>
                        <a:gd name="connsiteY0" fmla="*/ 61122 h 723495"/>
                        <a:gd name="connsiteX1" fmla="*/ 151631 w 1476163"/>
                        <a:gd name="connsiteY1" fmla="*/ 61123 h 723495"/>
                        <a:gd name="connsiteX2" fmla="*/ 591133 w 1476163"/>
                        <a:gd name="connsiteY2" fmla="*/ 232958 h 723495"/>
                        <a:gd name="connsiteX3" fmla="*/ 886408 w 1476163"/>
                        <a:gd name="connsiteY3" fmla="*/ 132945 h 723495"/>
                        <a:gd name="connsiteX4" fmla="*/ 972108 w 1476163"/>
                        <a:gd name="connsiteY4" fmla="*/ 252028 h 723495"/>
                        <a:gd name="connsiteX5" fmla="*/ 1332147 w 1476163"/>
                        <a:gd name="connsiteY5" fmla="*/ 252028 h 723495"/>
                        <a:gd name="connsiteX6" fmla="*/ 1476163 w 1476163"/>
                        <a:gd name="connsiteY6" fmla="*/ 288032 h 723495"/>
                        <a:gd name="connsiteX7" fmla="*/ 800683 w 1476163"/>
                        <a:gd name="connsiteY7" fmla="*/ 723495 h 723495"/>
                        <a:gd name="connsiteX8" fmla="*/ 7615 w 1476163"/>
                        <a:gd name="connsiteY8" fmla="*/ 61122 h 723495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86408 w 1476163"/>
                        <a:gd name="connsiteY3" fmla="*/ 132945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86408 w 1476163"/>
                        <a:gd name="connsiteY3" fmla="*/ 132945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86408 w 1476163"/>
                        <a:gd name="connsiteY3" fmla="*/ 132945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86408 w 1476163"/>
                        <a:gd name="connsiteY3" fmla="*/ 132945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72108 w 1476163"/>
                        <a:gd name="connsiteY4" fmla="*/ 252028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936104 w 1476163"/>
                        <a:gd name="connsiteY4" fmla="*/ 288032 h 720080"/>
                        <a:gd name="connsiteX5" fmla="*/ 1332147 w 1476163"/>
                        <a:gd name="connsiteY5" fmla="*/ 252028 h 720080"/>
                        <a:gd name="connsiteX6" fmla="*/ 1476163 w 1476163"/>
                        <a:gd name="connsiteY6" fmla="*/ 288032 h 720080"/>
                        <a:gd name="connsiteX7" fmla="*/ 756084 w 1476163"/>
                        <a:gd name="connsiteY7" fmla="*/ 720080 h 720080"/>
                        <a:gd name="connsiteX8" fmla="*/ 7615 w 1476163"/>
                        <a:gd name="connsiteY8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61122 h 720080"/>
                        <a:gd name="connsiteX1" fmla="*/ 151631 w 1476163"/>
                        <a:gd name="connsiteY1" fmla="*/ 61123 h 720080"/>
                        <a:gd name="connsiteX2" fmla="*/ 591133 w 1476163"/>
                        <a:gd name="connsiteY2" fmla="*/ 232958 h 720080"/>
                        <a:gd name="connsiteX3" fmla="*/ 828092 w 1476163"/>
                        <a:gd name="connsiteY3" fmla="*/ 108012 h 720080"/>
                        <a:gd name="connsiteX4" fmla="*/ 1332147 w 1476163"/>
                        <a:gd name="connsiteY4" fmla="*/ 252028 h 720080"/>
                        <a:gd name="connsiteX5" fmla="*/ 1476163 w 1476163"/>
                        <a:gd name="connsiteY5" fmla="*/ 288032 h 720080"/>
                        <a:gd name="connsiteX6" fmla="*/ 756084 w 1476163"/>
                        <a:gd name="connsiteY6" fmla="*/ 720080 h 720080"/>
                        <a:gd name="connsiteX7" fmla="*/ 7615 w 1476163"/>
                        <a:gd name="connsiteY7" fmla="*/ 61122 h 720080"/>
                        <a:gd name="connsiteX0" fmla="*/ 7615 w 1476163"/>
                        <a:gd name="connsiteY0" fmla="*/ 73296 h 732254"/>
                        <a:gd name="connsiteX1" fmla="*/ 151631 w 1476163"/>
                        <a:gd name="connsiteY1" fmla="*/ 73297 h 732254"/>
                        <a:gd name="connsiteX2" fmla="*/ 591133 w 1476163"/>
                        <a:gd name="connsiteY2" fmla="*/ 245132 h 732254"/>
                        <a:gd name="connsiteX3" fmla="*/ 828092 w 1476163"/>
                        <a:gd name="connsiteY3" fmla="*/ 120186 h 732254"/>
                        <a:gd name="connsiteX4" fmla="*/ 1332147 w 1476163"/>
                        <a:gd name="connsiteY4" fmla="*/ 264202 h 732254"/>
                        <a:gd name="connsiteX5" fmla="*/ 1476163 w 1476163"/>
                        <a:gd name="connsiteY5" fmla="*/ 300206 h 732254"/>
                        <a:gd name="connsiteX6" fmla="*/ 756084 w 1476163"/>
                        <a:gd name="connsiteY6" fmla="*/ 732254 h 732254"/>
                        <a:gd name="connsiteX7" fmla="*/ 7615 w 1476163"/>
                        <a:gd name="connsiteY7" fmla="*/ 73296 h 732254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7615 w 1476163"/>
                        <a:gd name="connsiteY0" fmla="*/ 94057 h 753015"/>
                        <a:gd name="connsiteX1" fmla="*/ 151631 w 1476163"/>
                        <a:gd name="connsiteY1" fmla="*/ 94058 h 753015"/>
                        <a:gd name="connsiteX2" fmla="*/ 591133 w 1476163"/>
                        <a:gd name="connsiteY2" fmla="*/ 265893 h 753015"/>
                        <a:gd name="connsiteX3" fmla="*/ 828092 w 1476163"/>
                        <a:gd name="connsiteY3" fmla="*/ 140947 h 753015"/>
                        <a:gd name="connsiteX4" fmla="*/ 1332147 w 1476163"/>
                        <a:gd name="connsiteY4" fmla="*/ 284963 h 753015"/>
                        <a:gd name="connsiteX5" fmla="*/ 1476163 w 1476163"/>
                        <a:gd name="connsiteY5" fmla="*/ 320967 h 753015"/>
                        <a:gd name="connsiteX6" fmla="*/ 756084 w 1476163"/>
                        <a:gd name="connsiteY6" fmla="*/ 753015 h 753015"/>
                        <a:gd name="connsiteX7" fmla="*/ 7615 w 1476163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839886 w 1487957"/>
                        <a:gd name="connsiteY3" fmla="*/ 140947 h 753015"/>
                        <a:gd name="connsiteX4" fmla="*/ 1343941 w 1487957"/>
                        <a:gd name="connsiteY4" fmla="*/ 284963 h 753015"/>
                        <a:gd name="connsiteX5" fmla="*/ 1487957 w 1487957"/>
                        <a:gd name="connsiteY5" fmla="*/ 320967 h 753015"/>
                        <a:gd name="connsiteX6" fmla="*/ 767878 w 1487957"/>
                        <a:gd name="connsiteY6" fmla="*/ 753015 h 753015"/>
                        <a:gd name="connsiteX7" fmla="*/ 19409 w 1487957"/>
                        <a:gd name="connsiteY7" fmla="*/ 94057 h 753015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1343941 w 1487957"/>
                        <a:gd name="connsiteY3" fmla="*/ 284963 h 753015"/>
                        <a:gd name="connsiteX4" fmla="*/ 1487957 w 1487957"/>
                        <a:gd name="connsiteY4" fmla="*/ 320967 h 753015"/>
                        <a:gd name="connsiteX5" fmla="*/ 767878 w 1487957"/>
                        <a:gd name="connsiteY5" fmla="*/ 753015 h 753015"/>
                        <a:gd name="connsiteX6" fmla="*/ 19409 w 1487957"/>
                        <a:gd name="connsiteY6" fmla="*/ 94057 h 753015"/>
                        <a:gd name="connsiteX0" fmla="*/ 19409 w 1487957"/>
                        <a:gd name="connsiteY0" fmla="*/ 273625 h 932583"/>
                        <a:gd name="connsiteX1" fmla="*/ 163425 w 1487957"/>
                        <a:gd name="connsiteY1" fmla="*/ 273626 h 932583"/>
                        <a:gd name="connsiteX2" fmla="*/ 602927 w 1487957"/>
                        <a:gd name="connsiteY2" fmla="*/ 445461 h 932583"/>
                        <a:gd name="connsiteX3" fmla="*/ 1343941 w 1487957"/>
                        <a:gd name="connsiteY3" fmla="*/ 464531 h 932583"/>
                        <a:gd name="connsiteX4" fmla="*/ 1487957 w 1487957"/>
                        <a:gd name="connsiteY4" fmla="*/ 500535 h 932583"/>
                        <a:gd name="connsiteX5" fmla="*/ 767878 w 1487957"/>
                        <a:gd name="connsiteY5" fmla="*/ 932583 h 932583"/>
                        <a:gd name="connsiteX6" fmla="*/ 19409 w 1487957"/>
                        <a:gd name="connsiteY6" fmla="*/ 273625 h 932583"/>
                        <a:gd name="connsiteX0" fmla="*/ 19409 w 1487957"/>
                        <a:gd name="connsiteY0" fmla="*/ 94057 h 753015"/>
                        <a:gd name="connsiteX1" fmla="*/ 163425 w 1487957"/>
                        <a:gd name="connsiteY1" fmla="*/ 94058 h 753015"/>
                        <a:gd name="connsiteX2" fmla="*/ 602927 w 1487957"/>
                        <a:gd name="connsiteY2" fmla="*/ 265893 h 753015"/>
                        <a:gd name="connsiteX3" fmla="*/ 1487957 w 1487957"/>
                        <a:gd name="connsiteY3" fmla="*/ 320967 h 753015"/>
                        <a:gd name="connsiteX4" fmla="*/ 767878 w 1487957"/>
                        <a:gd name="connsiteY4" fmla="*/ 753015 h 753015"/>
                        <a:gd name="connsiteX5" fmla="*/ 19409 w 1487957"/>
                        <a:gd name="connsiteY5" fmla="*/ 94057 h 753015"/>
                        <a:gd name="connsiteX0" fmla="*/ 19409 w 1487957"/>
                        <a:gd name="connsiteY0" fmla="*/ 364252 h 1023210"/>
                        <a:gd name="connsiteX1" fmla="*/ 163425 w 1487957"/>
                        <a:gd name="connsiteY1" fmla="*/ 364253 h 1023210"/>
                        <a:gd name="connsiteX2" fmla="*/ 602927 w 1487957"/>
                        <a:gd name="connsiteY2" fmla="*/ 536088 h 1023210"/>
                        <a:gd name="connsiteX3" fmla="*/ 1487957 w 1487957"/>
                        <a:gd name="connsiteY3" fmla="*/ 591162 h 1023210"/>
                        <a:gd name="connsiteX4" fmla="*/ 767878 w 1487957"/>
                        <a:gd name="connsiteY4" fmla="*/ 1023210 h 1023210"/>
                        <a:gd name="connsiteX5" fmla="*/ 19409 w 1487957"/>
                        <a:gd name="connsiteY5" fmla="*/ 364252 h 1023210"/>
                        <a:gd name="connsiteX0" fmla="*/ 19409 w 1487957"/>
                        <a:gd name="connsiteY0" fmla="*/ 364252 h 1023210"/>
                        <a:gd name="connsiteX1" fmla="*/ 163425 w 1487957"/>
                        <a:gd name="connsiteY1" fmla="*/ 364253 h 1023210"/>
                        <a:gd name="connsiteX2" fmla="*/ 602927 w 1487957"/>
                        <a:gd name="connsiteY2" fmla="*/ 536088 h 1023210"/>
                        <a:gd name="connsiteX3" fmla="*/ 1487957 w 1487957"/>
                        <a:gd name="connsiteY3" fmla="*/ 591162 h 1023210"/>
                        <a:gd name="connsiteX4" fmla="*/ 767878 w 1487957"/>
                        <a:gd name="connsiteY4" fmla="*/ 1023210 h 1023210"/>
                        <a:gd name="connsiteX5" fmla="*/ 19409 w 1487957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46798"/>
                        <a:gd name="connsiteY0" fmla="*/ 364252 h 1023210"/>
                        <a:gd name="connsiteX1" fmla="*/ 163425 w 1546798"/>
                        <a:gd name="connsiteY1" fmla="*/ 364253 h 1023210"/>
                        <a:gd name="connsiteX2" fmla="*/ 602927 w 1546798"/>
                        <a:gd name="connsiteY2" fmla="*/ 536088 h 1023210"/>
                        <a:gd name="connsiteX3" fmla="*/ 1487957 w 1546798"/>
                        <a:gd name="connsiteY3" fmla="*/ 591162 h 1023210"/>
                        <a:gd name="connsiteX4" fmla="*/ 767878 w 1546798"/>
                        <a:gd name="connsiteY4" fmla="*/ 1023210 h 1023210"/>
                        <a:gd name="connsiteX5" fmla="*/ 19409 w 1546798"/>
                        <a:gd name="connsiteY5" fmla="*/ 364252 h 1023210"/>
                        <a:gd name="connsiteX0" fmla="*/ 19409 w 1531469"/>
                        <a:gd name="connsiteY0" fmla="*/ 364252 h 1023210"/>
                        <a:gd name="connsiteX1" fmla="*/ 163425 w 1531469"/>
                        <a:gd name="connsiteY1" fmla="*/ 364253 h 1023210"/>
                        <a:gd name="connsiteX2" fmla="*/ 602927 w 1531469"/>
                        <a:gd name="connsiteY2" fmla="*/ 536088 h 1023210"/>
                        <a:gd name="connsiteX3" fmla="*/ 1487957 w 1531469"/>
                        <a:gd name="connsiteY3" fmla="*/ 591162 h 1023210"/>
                        <a:gd name="connsiteX4" fmla="*/ 767878 w 1531469"/>
                        <a:gd name="connsiteY4" fmla="*/ 1023210 h 1023210"/>
                        <a:gd name="connsiteX5" fmla="*/ 19409 w 1531469"/>
                        <a:gd name="connsiteY5" fmla="*/ 364252 h 1023210"/>
                        <a:gd name="connsiteX0" fmla="*/ 19409 w 1531469"/>
                        <a:gd name="connsiteY0" fmla="*/ 364252 h 1023210"/>
                        <a:gd name="connsiteX1" fmla="*/ 163425 w 1531469"/>
                        <a:gd name="connsiteY1" fmla="*/ 364253 h 1023210"/>
                        <a:gd name="connsiteX2" fmla="*/ 602927 w 1531469"/>
                        <a:gd name="connsiteY2" fmla="*/ 536088 h 1023210"/>
                        <a:gd name="connsiteX3" fmla="*/ 1487957 w 1531469"/>
                        <a:gd name="connsiteY3" fmla="*/ 591162 h 1023210"/>
                        <a:gd name="connsiteX4" fmla="*/ 767878 w 1531469"/>
                        <a:gd name="connsiteY4" fmla="*/ 1023210 h 1023210"/>
                        <a:gd name="connsiteX5" fmla="*/ 19409 w 1531469"/>
                        <a:gd name="connsiteY5" fmla="*/ 364252 h 1023210"/>
                        <a:gd name="connsiteX0" fmla="*/ 19409 w 1520394"/>
                        <a:gd name="connsiteY0" fmla="*/ 364252 h 1023210"/>
                        <a:gd name="connsiteX1" fmla="*/ 163425 w 1520394"/>
                        <a:gd name="connsiteY1" fmla="*/ 364253 h 1023210"/>
                        <a:gd name="connsiteX2" fmla="*/ 602927 w 1520394"/>
                        <a:gd name="connsiteY2" fmla="*/ 536088 h 1023210"/>
                        <a:gd name="connsiteX3" fmla="*/ 1487957 w 1520394"/>
                        <a:gd name="connsiteY3" fmla="*/ 591162 h 1023210"/>
                        <a:gd name="connsiteX4" fmla="*/ 767878 w 1520394"/>
                        <a:gd name="connsiteY4" fmla="*/ 1023210 h 1023210"/>
                        <a:gd name="connsiteX5" fmla="*/ 19409 w 1520394"/>
                        <a:gd name="connsiteY5" fmla="*/ 364252 h 1023210"/>
                        <a:gd name="connsiteX0" fmla="*/ 19409 w 1506144"/>
                        <a:gd name="connsiteY0" fmla="*/ 364252 h 1023210"/>
                        <a:gd name="connsiteX1" fmla="*/ 163425 w 1506144"/>
                        <a:gd name="connsiteY1" fmla="*/ 364253 h 1023210"/>
                        <a:gd name="connsiteX2" fmla="*/ 602927 w 1506144"/>
                        <a:gd name="connsiteY2" fmla="*/ 536088 h 1023210"/>
                        <a:gd name="connsiteX3" fmla="*/ 1487957 w 1506144"/>
                        <a:gd name="connsiteY3" fmla="*/ 591162 h 1023210"/>
                        <a:gd name="connsiteX4" fmla="*/ 767878 w 1506144"/>
                        <a:gd name="connsiteY4" fmla="*/ 1023210 h 1023210"/>
                        <a:gd name="connsiteX5" fmla="*/ 19409 w 1506144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496653"/>
                        <a:gd name="connsiteY0" fmla="*/ 364252 h 1023210"/>
                        <a:gd name="connsiteX1" fmla="*/ 163425 w 1496653"/>
                        <a:gd name="connsiteY1" fmla="*/ 364253 h 1023210"/>
                        <a:gd name="connsiteX2" fmla="*/ 602927 w 1496653"/>
                        <a:gd name="connsiteY2" fmla="*/ 536088 h 1023210"/>
                        <a:gd name="connsiteX3" fmla="*/ 1487957 w 1496653"/>
                        <a:gd name="connsiteY3" fmla="*/ 591162 h 1023210"/>
                        <a:gd name="connsiteX4" fmla="*/ 767878 w 1496653"/>
                        <a:gd name="connsiteY4" fmla="*/ 1023210 h 1023210"/>
                        <a:gd name="connsiteX5" fmla="*/ 19409 w 1496653"/>
                        <a:gd name="connsiteY5" fmla="*/ 364252 h 1023210"/>
                        <a:gd name="connsiteX0" fmla="*/ 19409 w 1491894"/>
                        <a:gd name="connsiteY0" fmla="*/ 364252 h 1023210"/>
                        <a:gd name="connsiteX1" fmla="*/ 163425 w 1491894"/>
                        <a:gd name="connsiteY1" fmla="*/ 364253 h 1023210"/>
                        <a:gd name="connsiteX2" fmla="*/ 602927 w 1491894"/>
                        <a:gd name="connsiteY2" fmla="*/ 536088 h 1023210"/>
                        <a:gd name="connsiteX3" fmla="*/ 1487957 w 1491894"/>
                        <a:gd name="connsiteY3" fmla="*/ 591162 h 1023210"/>
                        <a:gd name="connsiteX4" fmla="*/ 767878 w 1491894"/>
                        <a:gd name="connsiteY4" fmla="*/ 1023210 h 1023210"/>
                        <a:gd name="connsiteX5" fmla="*/ 19409 w 1491894"/>
                        <a:gd name="connsiteY5" fmla="*/ 364252 h 1023210"/>
                        <a:gd name="connsiteX0" fmla="*/ 19409 w 1518981"/>
                        <a:gd name="connsiteY0" fmla="*/ 364252 h 1023210"/>
                        <a:gd name="connsiteX1" fmla="*/ 163425 w 1518981"/>
                        <a:gd name="connsiteY1" fmla="*/ 364253 h 1023210"/>
                        <a:gd name="connsiteX2" fmla="*/ 602927 w 1518981"/>
                        <a:gd name="connsiteY2" fmla="*/ 536088 h 1023210"/>
                        <a:gd name="connsiteX3" fmla="*/ 1487957 w 1518981"/>
                        <a:gd name="connsiteY3" fmla="*/ 591162 h 1023210"/>
                        <a:gd name="connsiteX4" fmla="*/ 767878 w 1518981"/>
                        <a:gd name="connsiteY4" fmla="*/ 1023210 h 1023210"/>
                        <a:gd name="connsiteX5" fmla="*/ 19409 w 1518981"/>
                        <a:gd name="connsiteY5" fmla="*/ 364252 h 1023210"/>
                        <a:gd name="connsiteX0" fmla="*/ 19409 w 1518981"/>
                        <a:gd name="connsiteY0" fmla="*/ 364252 h 1023210"/>
                        <a:gd name="connsiteX1" fmla="*/ 163425 w 1518981"/>
                        <a:gd name="connsiteY1" fmla="*/ 364253 h 1023210"/>
                        <a:gd name="connsiteX2" fmla="*/ 602927 w 1518981"/>
                        <a:gd name="connsiteY2" fmla="*/ 536088 h 1023210"/>
                        <a:gd name="connsiteX3" fmla="*/ 1487957 w 1518981"/>
                        <a:gd name="connsiteY3" fmla="*/ 591162 h 1023210"/>
                        <a:gd name="connsiteX4" fmla="*/ 767878 w 1518981"/>
                        <a:gd name="connsiteY4" fmla="*/ 1023210 h 1023210"/>
                        <a:gd name="connsiteX5" fmla="*/ 19409 w 1518981"/>
                        <a:gd name="connsiteY5" fmla="*/ 364252 h 10232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18981" h="1023210">
                          <a:moveTo>
                            <a:pt x="19409" y="364252"/>
                          </a:moveTo>
                          <a:cubicBezTo>
                            <a:pt x="22553" y="303143"/>
                            <a:pt x="131975" y="270195"/>
                            <a:pt x="163425" y="364253"/>
                          </a:cubicBezTo>
                          <a:cubicBezTo>
                            <a:pt x="216298" y="494279"/>
                            <a:pt x="373402" y="684640"/>
                            <a:pt x="602927" y="536088"/>
                          </a:cubicBezTo>
                          <a:cubicBezTo>
                            <a:pt x="1315708" y="0"/>
                            <a:pt x="1518981" y="403104"/>
                            <a:pt x="1487957" y="591162"/>
                          </a:cubicBezTo>
                          <a:cubicBezTo>
                            <a:pt x="1464817" y="744692"/>
                            <a:pt x="1151894" y="993954"/>
                            <a:pt x="767878" y="1023210"/>
                          </a:cubicBezTo>
                          <a:cubicBezTo>
                            <a:pt x="236352" y="1016886"/>
                            <a:pt x="0" y="570329"/>
                            <a:pt x="19409" y="364252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0"/>
                          </a:schemeClr>
                        </a:gs>
                        <a:gs pos="0">
                          <a:schemeClr val="bg1">
                            <a:lumMod val="95000"/>
                            <a:alpha val="26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65" name="반짝 327"/>
                    <p:cNvSpPr/>
                    <p:nvPr/>
                  </p:nvSpPr>
                  <p:spPr>
                    <a:xfrm rot="16911505">
                      <a:off x="6033244" y="3180547"/>
                      <a:ext cx="748491" cy="1618989"/>
                    </a:xfrm>
                    <a:prstGeom prst="moon">
                      <a:avLst>
                        <a:gd name="adj" fmla="val 14214"/>
                      </a:avLst>
                    </a:prstGeom>
                    <a:gradFill>
                      <a:gsLst>
                        <a:gs pos="23000">
                          <a:srgbClr val="328998"/>
                        </a:gs>
                        <a:gs pos="63000">
                          <a:srgbClr val="000000">
                            <a:alpha val="0"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66" name="타원 65"/>
                    <p:cNvSpPr/>
                    <p:nvPr/>
                  </p:nvSpPr>
                  <p:spPr bwMode="auto">
                    <a:xfrm rot="13645745">
                      <a:off x="6761345" y="4016935"/>
                      <a:ext cx="70042" cy="17737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500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</p:grpSp>
            </p:grpSp>
            <p:grpSp>
              <p:nvGrpSpPr>
                <p:cNvPr id="52" name="그룹 176"/>
                <p:cNvGrpSpPr/>
                <p:nvPr/>
              </p:nvGrpSpPr>
              <p:grpSpPr>
                <a:xfrm>
                  <a:off x="860798" y="2078729"/>
                  <a:ext cx="1395677" cy="1368154"/>
                  <a:chOff x="1691680" y="3248981"/>
                  <a:chExt cx="1689494" cy="1656182"/>
                </a:xfrm>
              </p:grpSpPr>
              <p:sp>
                <p:nvSpPr>
                  <p:cNvPr id="53" name="Freeform 10"/>
                  <p:cNvSpPr>
                    <a:spLocks/>
                  </p:cNvSpPr>
                  <p:nvPr/>
                </p:nvSpPr>
                <p:spPr bwMode="auto">
                  <a:xfrm>
                    <a:off x="1691680" y="3248981"/>
                    <a:ext cx="1656184" cy="1656182"/>
                  </a:xfrm>
                  <a:custGeom>
                    <a:avLst/>
                    <a:gdLst/>
                    <a:ahLst/>
                    <a:cxnLst>
                      <a:cxn ang="0">
                        <a:pos x="1202" y="632"/>
                      </a:cxn>
                      <a:cxn ang="0">
                        <a:pos x="1190" y="722"/>
                      </a:cxn>
                      <a:cxn ang="0">
                        <a:pos x="1166" y="808"/>
                      </a:cxn>
                      <a:cxn ang="0">
                        <a:pos x="1130" y="888"/>
                      </a:cxn>
                      <a:cxn ang="0">
                        <a:pos x="1084" y="960"/>
                      </a:cxn>
                      <a:cxn ang="0">
                        <a:pos x="1026" y="1026"/>
                      </a:cxn>
                      <a:cxn ang="0">
                        <a:pos x="962" y="1082"/>
                      </a:cxn>
                      <a:cxn ang="0">
                        <a:pos x="888" y="1130"/>
                      </a:cxn>
                      <a:cxn ang="0">
                        <a:pos x="808" y="1166"/>
                      </a:cxn>
                      <a:cxn ang="0">
                        <a:pos x="722" y="1190"/>
                      </a:cxn>
                      <a:cxn ang="0">
                        <a:pos x="632" y="1202"/>
                      </a:cxn>
                      <a:cxn ang="0">
                        <a:pos x="570" y="1202"/>
                      </a:cxn>
                      <a:cxn ang="0">
                        <a:pos x="480" y="1190"/>
                      </a:cxn>
                      <a:cxn ang="0">
                        <a:pos x="394" y="1166"/>
                      </a:cxn>
                      <a:cxn ang="0">
                        <a:pos x="314" y="1130"/>
                      </a:cxn>
                      <a:cxn ang="0">
                        <a:pos x="242" y="1082"/>
                      </a:cxn>
                      <a:cxn ang="0">
                        <a:pos x="176" y="1026"/>
                      </a:cxn>
                      <a:cxn ang="0">
                        <a:pos x="118" y="960"/>
                      </a:cxn>
                      <a:cxn ang="0">
                        <a:pos x="72" y="888"/>
                      </a:cxn>
                      <a:cxn ang="0">
                        <a:pos x="36" y="808"/>
                      </a:cxn>
                      <a:cxn ang="0">
                        <a:pos x="12" y="722"/>
                      </a:cxn>
                      <a:cxn ang="0">
                        <a:pos x="0" y="632"/>
                      </a:cxn>
                      <a:cxn ang="0">
                        <a:pos x="0" y="570"/>
                      </a:cxn>
                      <a:cxn ang="0">
                        <a:pos x="12" y="480"/>
                      </a:cxn>
                      <a:cxn ang="0">
                        <a:pos x="36" y="394"/>
                      </a:cxn>
                      <a:cxn ang="0">
                        <a:pos x="72" y="314"/>
                      </a:cxn>
                      <a:cxn ang="0">
                        <a:pos x="118" y="240"/>
                      </a:cxn>
                      <a:cxn ang="0">
                        <a:pos x="176" y="176"/>
                      </a:cxn>
                      <a:cxn ang="0">
                        <a:pos x="242" y="118"/>
                      </a:cxn>
                      <a:cxn ang="0">
                        <a:pos x="314" y="72"/>
                      </a:cxn>
                      <a:cxn ang="0">
                        <a:pos x="394" y="36"/>
                      </a:cxn>
                      <a:cxn ang="0">
                        <a:pos x="480" y="12"/>
                      </a:cxn>
                      <a:cxn ang="0">
                        <a:pos x="570" y="0"/>
                      </a:cxn>
                      <a:cxn ang="0">
                        <a:pos x="632" y="0"/>
                      </a:cxn>
                      <a:cxn ang="0">
                        <a:pos x="722" y="12"/>
                      </a:cxn>
                      <a:cxn ang="0">
                        <a:pos x="808" y="36"/>
                      </a:cxn>
                      <a:cxn ang="0">
                        <a:pos x="888" y="72"/>
                      </a:cxn>
                      <a:cxn ang="0">
                        <a:pos x="962" y="118"/>
                      </a:cxn>
                      <a:cxn ang="0">
                        <a:pos x="1026" y="176"/>
                      </a:cxn>
                      <a:cxn ang="0">
                        <a:pos x="1084" y="240"/>
                      </a:cxn>
                      <a:cxn ang="0">
                        <a:pos x="1130" y="314"/>
                      </a:cxn>
                      <a:cxn ang="0">
                        <a:pos x="1166" y="394"/>
                      </a:cxn>
                      <a:cxn ang="0">
                        <a:pos x="1190" y="480"/>
                      </a:cxn>
                      <a:cxn ang="0">
                        <a:pos x="1202" y="570"/>
                      </a:cxn>
                    </a:cxnLst>
                    <a:rect l="0" t="0" r="r" b="b"/>
                    <a:pathLst>
                      <a:path w="1202" h="1202">
                        <a:moveTo>
                          <a:pt x="1202" y="600"/>
                        </a:moveTo>
                        <a:lnTo>
                          <a:pt x="1202" y="600"/>
                        </a:lnTo>
                        <a:lnTo>
                          <a:pt x="1202" y="632"/>
                        </a:lnTo>
                        <a:lnTo>
                          <a:pt x="1200" y="662"/>
                        </a:lnTo>
                        <a:lnTo>
                          <a:pt x="1196" y="692"/>
                        </a:lnTo>
                        <a:lnTo>
                          <a:pt x="1190" y="722"/>
                        </a:lnTo>
                        <a:lnTo>
                          <a:pt x="1184" y="752"/>
                        </a:lnTo>
                        <a:lnTo>
                          <a:pt x="1176" y="780"/>
                        </a:lnTo>
                        <a:lnTo>
                          <a:pt x="1166" y="808"/>
                        </a:lnTo>
                        <a:lnTo>
                          <a:pt x="1156" y="834"/>
                        </a:lnTo>
                        <a:lnTo>
                          <a:pt x="1144" y="862"/>
                        </a:lnTo>
                        <a:lnTo>
                          <a:pt x="1130" y="888"/>
                        </a:lnTo>
                        <a:lnTo>
                          <a:pt x="1116" y="912"/>
                        </a:lnTo>
                        <a:lnTo>
                          <a:pt x="1100" y="938"/>
                        </a:lnTo>
                        <a:lnTo>
                          <a:pt x="1084" y="960"/>
                        </a:lnTo>
                        <a:lnTo>
                          <a:pt x="1066" y="984"/>
                        </a:lnTo>
                        <a:lnTo>
                          <a:pt x="1046" y="1006"/>
                        </a:lnTo>
                        <a:lnTo>
                          <a:pt x="1026" y="1026"/>
                        </a:lnTo>
                        <a:lnTo>
                          <a:pt x="1006" y="1046"/>
                        </a:lnTo>
                        <a:lnTo>
                          <a:pt x="984" y="1066"/>
                        </a:lnTo>
                        <a:lnTo>
                          <a:pt x="962" y="1082"/>
                        </a:lnTo>
                        <a:lnTo>
                          <a:pt x="938" y="1100"/>
                        </a:lnTo>
                        <a:lnTo>
                          <a:pt x="914" y="1116"/>
                        </a:lnTo>
                        <a:lnTo>
                          <a:pt x="888" y="1130"/>
                        </a:lnTo>
                        <a:lnTo>
                          <a:pt x="862" y="1144"/>
                        </a:lnTo>
                        <a:lnTo>
                          <a:pt x="836" y="1156"/>
                        </a:lnTo>
                        <a:lnTo>
                          <a:pt x="808" y="1166"/>
                        </a:lnTo>
                        <a:lnTo>
                          <a:pt x="780" y="1176"/>
                        </a:lnTo>
                        <a:lnTo>
                          <a:pt x="752" y="1184"/>
                        </a:lnTo>
                        <a:lnTo>
                          <a:pt x="722" y="1190"/>
                        </a:lnTo>
                        <a:lnTo>
                          <a:pt x="692" y="1196"/>
                        </a:lnTo>
                        <a:lnTo>
                          <a:pt x="662" y="1200"/>
                        </a:lnTo>
                        <a:lnTo>
                          <a:pt x="632" y="1202"/>
                        </a:lnTo>
                        <a:lnTo>
                          <a:pt x="602" y="1202"/>
                        </a:lnTo>
                        <a:lnTo>
                          <a:pt x="602" y="1202"/>
                        </a:lnTo>
                        <a:lnTo>
                          <a:pt x="570" y="1202"/>
                        </a:lnTo>
                        <a:lnTo>
                          <a:pt x="540" y="1200"/>
                        </a:lnTo>
                        <a:lnTo>
                          <a:pt x="510" y="1196"/>
                        </a:lnTo>
                        <a:lnTo>
                          <a:pt x="480" y="1190"/>
                        </a:lnTo>
                        <a:lnTo>
                          <a:pt x="450" y="1184"/>
                        </a:lnTo>
                        <a:lnTo>
                          <a:pt x="422" y="1176"/>
                        </a:lnTo>
                        <a:lnTo>
                          <a:pt x="394" y="1166"/>
                        </a:lnTo>
                        <a:lnTo>
                          <a:pt x="366" y="1156"/>
                        </a:lnTo>
                        <a:lnTo>
                          <a:pt x="340" y="1144"/>
                        </a:lnTo>
                        <a:lnTo>
                          <a:pt x="314" y="1130"/>
                        </a:lnTo>
                        <a:lnTo>
                          <a:pt x="290" y="1116"/>
                        </a:lnTo>
                        <a:lnTo>
                          <a:pt x="264" y="1100"/>
                        </a:lnTo>
                        <a:lnTo>
                          <a:pt x="242" y="1082"/>
                        </a:lnTo>
                        <a:lnTo>
                          <a:pt x="218" y="1066"/>
                        </a:lnTo>
                        <a:lnTo>
                          <a:pt x="196" y="1046"/>
                        </a:lnTo>
                        <a:lnTo>
                          <a:pt x="176" y="1026"/>
                        </a:lnTo>
                        <a:lnTo>
                          <a:pt x="156" y="1006"/>
                        </a:lnTo>
                        <a:lnTo>
                          <a:pt x="136" y="984"/>
                        </a:lnTo>
                        <a:lnTo>
                          <a:pt x="118" y="960"/>
                        </a:lnTo>
                        <a:lnTo>
                          <a:pt x="102" y="938"/>
                        </a:lnTo>
                        <a:lnTo>
                          <a:pt x="86" y="912"/>
                        </a:lnTo>
                        <a:lnTo>
                          <a:pt x="72" y="888"/>
                        </a:lnTo>
                        <a:lnTo>
                          <a:pt x="58" y="862"/>
                        </a:lnTo>
                        <a:lnTo>
                          <a:pt x="46" y="834"/>
                        </a:lnTo>
                        <a:lnTo>
                          <a:pt x="36" y="808"/>
                        </a:lnTo>
                        <a:lnTo>
                          <a:pt x="26" y="780"/>
                        </a:lnTo>
                        <a:lnTo>
                          <a:pt x="18" y="752"/>
                        </a:lnTo>
                        <a:lnTo>
                          <a:pt x="12" y="722"/>
                        </a:lnTo>
                        <a:lnTo>
                          <a:pt x="6" y="692"/>
                        </a:lnTo>
                        <a:lnTo>
                          <a:pt x="2" y="662"/>
                        </a:lnTo>
                        <a:lnTo>
                          <a:pt x="0" y="632"/>
                        </a:lnTo>
                        <a:lnTo>
                          <a:pt x="0" y="600"/>
                        </a:lnTo>
                        <a:lnTo>
                          <a:pt x="0" y="600"/>
                        </a:lnTo>
                        <a:lnTo>
                          <a:pt x="0" y="570"/>
                        </a:lnTo>
                        <a:lnTo>
                          <a:pt x="2" y="540"/>
                        </a:lnTo>
                        <a:lnTo>
                          <a:pt x="6" y="510"/>
                        </a:lnTo>
                        <a:lnTo>
                          <a:pt x="12" y="480"/>
                        </a:lnTo>
                        <a:lnTo>
                          <a:pt x="18" y="450"/>
                        </a:lnTo>
                        <a:lnTo>
                          <a:pt x="26" y="422"/>
                        </a:lnTo>
                        <a:lnTo>
                          <a:pt x="36" y="394"/>
                        </a:lnTo>
                        <a:lnTo>
                          <a:pt x="46" y="366"/>
                        </a:lnTo>
                        <a:lnTo>
                          <a:pt x="58" y="340"/>
                        </a:lnTo>
                        <a:lnTo>
                          <a:pt x="72" y="314"/>
                        </a:lnTo>
                        <a:lnTo>
                          <a:pt x="86" y="288"/>
                        </a:lnTo>
                        <a:lnTo>
                          <a:pt x="102" y="264"/>
                        </a:lnTo>
                        <a:lnTo>
                          <a:pt x="118" y="240"/>
                        </a:lnTo>
                        <a:lnTo>
                          <a:pt x="136" y="218"/>
                        </a:lnTo>
                        <a:lnTo>
                          <a:pt x="156" y="196"/>
                        </a:lnTo>
                        <a:lnTo>
                          <a:pt x="176" y="176"/>
                        </a:lnTo>
                        <a:lnTo>
                          <a:pt x="196" y="156"/>
                        </a:lnTo>
                        <a:lnTo>
                          <a:pt x="218" y="136"/>
                        </a:lnTo>
                        <a:lnTo>
                          <a:pt x="242" y="118"/>
                        </a:lnTo>
                        <a:lnTo>
                          <a:pt x="264" y="102"/>
                        </a:lnTo>
                        <a:lnTo>
                          <a:pt x="290" y="86"/>
                        </a:lnTo>
                        <a:lnTo>
                          <a:pt x="314" y="72"/>
                        </a:lnTo>
                        <a:lnTo>
                          <a:pt x="340" y="58"/>
                        </a:lnTo>
                        <a:lnTo>
                          <a:pt x="366" y="46"/>
                        </a:lnTo>
                        <a:lnTo>
                          <a:pt x="394" y="36"/>
                        </a:lnTo>
                        <a:lnTo>
                          <a:pt x="422" y="26"/>
                        </a:lnTo>
                        <a:lnTo>
                          <a:pt x="450" y="18"/>
                        </a:lnTo>
                        <a:lnTo>
                          <a:pt x="480" y="12"/>
                        </a:lnTo>
                        <a:lnTo>
                          <a:pt x="510" y="6"/>
                        </a:lnTo>
                        <a:lnTo>
                          <a:pt x="540" y="2"/>
                        </a:lnTo>
                        <a:lnTo>
                          <a:pt x="570" y="0"/>
                        </a:lnTo>
                        <a:lnTo>
                          <a:pt x="602" y="0"/>
                        </a:lnTo>
                        <a:lnTo>
                          <a:pt x="602" y="0"/>
                        </a:lnTo>
                        <a:lnTo>
                          <a:pt x="632" y="0"/>
                        </a:lnTo>
                        <a:lnTo>
                          <a:pt x="662" y="2"/>
                        </a:lnTo>
                        <a:lnTo>
                          <a:pt x="692" y="6"/>
                        </a:lnTo>
                        <a:lnTo>
                          <a:pt x="722" y="12"/>
                        </a:lnTo>
                        <a:lnTo>
                          <a:pt x="752" y="18"/>
                        </a:lnTo>
                        <a:lnTo>
                          <a:pt x="780" y="26"/>
                        </a:lnTo>
                        <a:lnTo>
                          <a:pt x="808" y="36"/>
                        </a:lnTo>
                        <a:lnTo>
                          <a:pt x="836" y="46"/>
                        </a:lnTo>
                        <a:lnTo>
                          <a:pt x="862" y="58"/>
                        </a:lnTo>
                        <a:lnTo>
                          <a:pt x="888" y="72"/>
                        </a:lnTo>
                        <a:lnTo>
                          <a:pt x="914" y="86"/>
                        </a:lnTo>
                        <a:lnTo>
                          <a:pt x="938" y="102"/>
                        </a:lnTo>
                        <a:lnTo>
                          <a:pt x="962" y="118"/>
                        </a:lnTo>
                        <a:lnTo>
                          <a:pt x="984" y="136"/>
                        </a:lnTo>
                        <a:lnTo>
                          <a:pt x="1006" y="156"/>
                        </a:lnTo>
                        <a:lnTo>
                          <a:pt x="1026" y="176"/>
                        </a:lnTo>
                        <a:lnTo>
                          <a:pt x="1046" y="196"/>
                        </a:lnTo>
                        <a:lnTo>
                          <a:pt x="1066" y="218"/>
                        </a:lnTo>
                        <a:lnTo>
                          <a:pt x="1084" y="240"/>
                        </a:lnTo>
                        <a:lnTo>
                          <a:pt x="1100" y="264"/>
                        </a:lnTo>
                        <a:lnTo>
                          <a:pt x="1116" y="288"/>
                        </a:lnTo>
                        <a:lnTo>
                          <a:pt x="1130" y="314"/>
                        </a:lnTo>
                        <a:lnTo>
                          <a:pt x="1144" y="340"/>
                        </a:lnTo>
                        <a:lnTo>
                          <a:pt x="1156" y="366"/>
                        </a:lnTo>
                        <a:lnTo>
                          <a:pt x="1166" y="394"/>
                        </a:lnTo>
                        <a:lnTo>
                          <a:pt x="1176" y="422"/>
                        </a:lnTo>
                        <a:lnTo>
                          <a:pt x="1184" y="450"/>
                        </a:lnTo>
                        <a:lnTo>
                          <a:pt x="1190" y="480"/>
                        </a:lnTo>
                        <a:lnTo>
                          <a:pt x="1196" y="510"/>
                        </a:lnTo>
                        <a:lnTo>
                          <a:pt x="1200" y="540"/>
                        </a:lnTo>
                        <a:lnTo>
                          <a:pt x="1202" y="570"/>
                        </a:lnTo>
                        <a:lnTo>
                          <a:pt x="1202" y="600"/>
                        </a:lnTo>
                        <a:lnTo>
                          <a:pt x="1202" y="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E6E6E6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50800">
                    <a:solidFill>
                      <a:schemeClr val="bg1">
                        <a:lumMod val="95000"/>
                      </a:schemeClr>
                    </a:solidFill>
                    <a:headEnd type="oval"/>
                    <a:tailEnd type="oval"/>
                  </a:ln>
                  <a:effectLst>
                    <a:innerShdw blurRad="254000" dist="381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  <p:grpSp>
                <p:nvGrpSpPr>
                  <p:cNvPr id="54" name="그룹 138"/>
                  <p:cNvGrpSpPr/>
                  <p:nvPr/>
                </p:nvGrpSpPr>
                <p:grpSpPr>
                  <a:xfrm rot="21393899">
                    <a:off x="1698483" y="4047658"/>
                    <a:ext cx="1232527" cy="711952"/>
                    <a:chOff x="7924867" y="3436104"/>
                    <a:chExt cx="1420055" cy="820279"/>
                  </a:xfrm>
                </p:grpSpPr>
                <p:sp>
                  <p:nvSpPr>
                    <p:cNvPr id="60" name="자유형 59"/>
                    <p:cNvSpPr/>
                    <p:nvPr/>
                  </p:nvSpPr>
                  <p:spPr>
                    <a:xfrm rot="5772590">
                      <a:off x="8810468" y="3721928"/>
                      <a:ext cx="618054" cy="450855"/>
                    </a:xfrm>
                    <a:custGeom>
                      <a:avLst/>
                      <a:gdLst>
                        <a:gd name="connsiteX0" fmla="*/ 0 w 1433512"/>
                        <a:gd name="connsiteY0" fmla="*/ 145256 h 669131"/>
                        <a:gd name="connsiteX1" fmla="*/ 33337 w 1433512"/>
                        <a:gd name="connsiteY1" fmla="*/ 250031 h 669131"/>
                        <a:gd name="connsiteX2" fmla="*/ 230981 w 1433512"/>
                        <a:gd name="connsiteY2" fmla="*/ 290513 h 669131"/>
                        <a:gd name="connsiteX3" fmla="*/ 1131093 w 1433512"/>
                        <a:gd name="connsiteY3" fmla="*/ 471488 h 669131"/>
                        <a:gd name="connsiteX4" fmla="*/ 1340643 w 1433512"/>
                        <a:gd name="connsiteY4" fmla="*/ 669131 h 669131"/>
                        <a:gd name="connsiteX5" fmla="*/ 1433512 w 1433512"/>
                        <a:gd name="connsiteY5" fmla="*/ 538163 h 669131"/>
                        <a:gd name="connsiteX6" fmla="*/ 1312068 w 1433512"/>
                        <a:gd name="connsiteY6" fmla="*/ 250031 h 669131"/>
                        <a:gd name="connsiteX7" fmla="*/ 104775 w 1433512"/>
                        <a:gd name="connsiteY7" fmla="*/ 0 h 669131"/>
                        <a:gd name="connsiteX8" fmla="*/ 0 w 1433512"/>
                        <a:gd name="connsiteY8" fmla="*/ 145256 h 669131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31192 w 1467160"/>
                        <a:gd name="connsiteY0" fmla="*/ 369478 h 897868"/>
                        <a:gd name="connsiteX1" fmla="*/ 64529 w 1467160"/>
                        <a:gd name="connsiteY1" fmla="*/ 474253 h 897868"/>
                        <a:gd name="connsiteX2" fmla="*/ 262173 w 1467160"/>
                        <a:gd name="connsiteY2" fmla="*/ 514735 h 897868"/>
                        <a:gd name="connsiteX3" fmla="*/ 1162285 w 1467160"/>
                        <a:gd name="connsiteY3" fmla="*/ 695710 h 897868"/>
                        <a:gd name="connsiteX4" fmla="*/ 1371835 w 1467160"/>
                        <a:gd name="connsiteY4" fmla="*/ 893353 h 897868"/>
                        <a:gd name="connsiteX5" fmla="*/ 1464704 w 1467160"/>
                        <a:gd name="connsiteY5" fmla="*/ 762385 h 897868"/>
                        <a:gd name="connsiteX6" fmla="*/ 1343260 w 1467160"/>
                        <a:gd name="connsiteY6" fmla="*/ 474253 h 897868"/>
                        <a:gd name="connsiteX7" fmla="*/ 135967 w 1467160"/>
                        <a:gd name="connsiteY7" fmla="*/ 224222 h 897868"/>
                        <a:gd name="connsiteX8" fmla="*/ 31192 w 1467160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58975"/>
                        <a:gd name="connsiteY0" fmla="*/ 433400 h 961790"/>
                        <a:gd name="connsiteX1" fmla="*/ 47067 w 1458975"/>
                        <a:gd name="connsiteY1" fmla="*/ 538175 h 961790"/>
                        <a:gd name="connsiteX2" fmla="*/ 244711 w 1458975"/>
                        <a:gd name="connsiteY2" fmla="*/ 578657 h 961790"/>
                        <a:gd name="connsiteX3" fmla="*/ 1144823 w 1458975"/>
                        <a:gd name="connsiteY3" fmla="*/ 759632 h 961790"/>
                        <a:gd name="connsiteX4" fmla="*/ 1354373 w 1458975"/>
                        <a:gd name="connsiteY4" fmla="*/ 957275 h 961790"/>
                        <a:gd name="connsiteX5" fmla="*/ 1447242 w 1458975"/>
                        <a:gd name="connsiteY5" fmla="*/ 826307 h 961790"/>
                        <a:gd name="connsiteX6" fmla="*/ 1325798 w 1458975"/>
                        <a:gd name="connsiteY6" fmla="*/ 538175 h 961790"/>
                        <a:gd name="connsiteX7" fmla="*/ 118505 w 1458975"/>
                        <a:gd name="connsiteY7" fmla="*/ 288144 h 961790"/>
                        <a:gd name="connsiteX8" fmla="*/ 13730 w 1458975"/>
                        <a:gd name="connsiteY8" fmla="*/ 433400 h 961790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11239"/>
                        <a:gd name="connsiteX1" fmla="*/ 47067 w 1458975"/>
                        <a:gd name="connsiteY1" fmla="*/ 477119 h 911239"/>
                        <a:gd name="connsiteX2" fmla="*/ 244711 w 1458975"/>
                        <a:gd name="connsiteY2" fmla="*/ 517601 h 911239"/>
                        <a:gd name="connsiteX3" fmla="*/ 1144823 w 1458975"/>
                        <a:gd name="connsiteY3" fmla="*/ 698576 h 911239"/>
                        <a:gd name="connsiteX4" fmla="*/ 1354373 w 1458975"/>
                        <a:gd name="connsiteY4" fmla="*/ 896219 h 911239"/>
                        <a:gd name="connsiteX5" fmla="*/ 1447242 w 1458975"/>
                        <a:gd name="connsiteY5" fmla="*/ 765251 h 911239"/>
                        <a:gd name="connsiteX6" fmla="*/ 1377863 w 1458975"/>
                        <a:gd name="connsiteY6" fmla="*/ 538175 h 911239"/>
                        <a:gd name="connsiteX7" fmla="*/ 118505 w 1458975"/>
                        <a:gd name="connsiteY7" fmla="*/ 227088 h 911239"/>
                        <a:gd name="connsiteX8" fmla="*/ 13730 w 1458975"/>
                        <a:gd name="connsiteY8" fmla="*/ 372344 h 911239"/>
                        <a:gd name="connsiteX0" fmla="*/ 13730 w 1458975"/>
                        <a:gd name="connsiteY0" fmla="*/ 372344 h 918767"/>
                        <a:gd name="connsiteX1" fmla="*/ 47067 w 1458975"/>
                        <a:gd name="connsiteY1" fmla="*/ 477119 h 918767"/>
                        <a:gd name="connsiteX2" fmla="*/ 244711 w 1458975"/>
                        <a:gd name="connsiteY2" fmla="*/ 517601 h 918767"/>
                        <a:gd name="connsiteX3" fmla="*/ 1144823 w 1458975"/>
                        <a:gd name="connsiteY3" fmla="*/ 698576 h 918767"/>
                        <a:gd name="connsiteX4" fmla="*/ 1354373 w 1458975"/>
                        <a:gd name="connsiteY4" fmla="*/ 896219 h 918767"/>
                        <a:gd name="connsiteX5" fmla="*/ 1447242 w 1458975"/>
                        <a:gd name="connsiteY5" fmla="*/ 765251 h 918767"/>
                        <a:gd name="connsiteX6" fmla="*/ 1377863 w 1458975"/>
                        <a:gd name="connsiteY6" fmla="*/ 538175 h 918767"/>
                        <a:gd name="connsiteX7" fmla="*/ 118505 w 1458975"/>
                        <a:gd name="connsiteY7" fmla="*/ 227088 h 918767"/>
                        <a:gd name="connsiteX8" fmla="*/ 13730 w 1458975"/>
                        <a:gd name="connsiteY8" fmla="*/ 372344 h 918767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21618 w 1466863"/>
                        <a:gd name="connsiteY0" fmla="*/ 372344 h 897435"/>
                        <a:gd name="connsiteX1" fmla="*/ 54955 w 1466863"/>
                        <a:gd name="connsiteY1" fmla="*/ 477119 h 897435"/>
                        <a:gd name="connsiteX2" fmla="*/ 252599 w 1466863"/>
                        <a:gd name="connsiteY2" fmla="*/ 517601 h 897435"/>
                        <a:gd name="connsiteX3" fmla="*/ 1152711 w 1466863"/>
                        <a:gd name="connsiteY3" fmla="*/ 698576 h 897435"/>
                        <a:gd name="connsiteX4" fmla="*/ 1362261 w 1466863"/>
                        <a:gd name="connsiteY4" fmla="*/ 896219 h 897435"/>
                        <a:gd name="connsiteX5" fmla="*/ 1455130 w 1466863"/>
                        <a:gd name="connsiteY5" fmla="*/ 765251 h 897435"/>
                        <a:gd name="connsiteX6" fmla="*/ 1385751 w 1466863"/>
                        <a:gd name="connsiteY6" fmla="*/ 538175 h 897435"/>
                        <a:gd name="connsiteX7" fmla="*/ 126393 w 1466863"/>
                        <a:gd name="connsiteY7" fmla="*/ 227088 h 897435"/>
                        <a:gd name="connsiteX8" fmla="*/ 21618 w 1466863"/>
                        <a:gd name="connsiteY8" fmla="*/ 372344 h 897435"/>
                        <a:gd name="connsiteX0" fmla="*/ 22362 w 1467607"/>
                        <a:gd name="connsiteY0" fmla="*/ 372344 h 897435"/>
                        <a:gd name="connsiteX1" fmla="*/ 55699 w 1467607"/>
                        <a:gd name="connsiteY1" fmla="*/ 477119 h 897435"/>
                        <a:gd name="connsiteX2" fmla="*/ 253343 w 1467607"/>
                        <a:gd name="connsiteY2" fmla="*/ 517601 h 897435"/>
                        <a:gd name="connsiteX3" fmla="*/ 1153455 w 1467607"/>
                        <a:gd name="connsiteY3" fmla="*/ 698576 h 897435"/>
                        <a:gd name="connsiteX4" fmla="*/ 1363005 w 1467607"/>
                        <a:gd name="connsiteY4" fmla="*/ 896219 h 897435"/>
                        <a:gd name="connsiteX5" fmla="*/ 1455874 w 1467607"/>
                        <a:gd name="connsiteY5" fmla="*/ 765251 h 897435"/>
                        <a:gd name="connsiteX6" fmla="*/ 1386495 w 1467607"/>
                        <a:gd name="connsiteY6" fmla="*/ 538175 h 897435"/>
                        <a:gd name="connsiteX7" fmla="*/ 127137 w 1467607"/>
                        <a:gd name="connsiteY7" fmla="*/ 227088 h 897435"/>
                        <a:gd name="connsiteX8" fmla="*/ 22362 w 1467607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3 h 897434"/>
                        <a:gd name="connsiteX1" fmla="*/ 34726 w 1444539"/>
                        <a:gd name="connsiteY1" fmla="*/ 477118 h 897434"/>
                        <a:gd name="connsiteX2" fmla="*/ 232370 w 1444539"/>
                        <a:gd name="connsiteY2" fmla="*/ 517600 h 897434"/>
                        <a:gd name="connsiteX3" fmla="*/ 1132482 w 1444539"/>
                        <a:gd name="connsiteY3" fmla="*/ 698575 h 897434"/>
                        <a:gd name="connsiteX4" fmla="*/ 1342032 w 1444539"/>
                        <a:gd name="connsiteY4" fmla="*/ 896218 h 897434"/>
                        <a:gd name="connsiteX5" fmla="*/ 1434901 w 1444539"/>
                        <a:gd name="connsiteY5" fmla="*/ 765250 h 897434"/>
                        <a:gd name="connsiteX6" fmla="*/ 1365522 w 1444539"/>
                        <a:gd name="connsiteY6" fmla="*/ 538175 h 897434"/>
                        <a:gd name="connsiteX7" fmla="*/ 106164 w 1444539"/>
                        <a:gd name="connsiteY7" fmla="*/ 227087 h 897434"/>
                        <a:gd name="connsiteX8" fmla="*/ 1389 w 1444539"/>
                        <a:gd name="connsiteY8" fmla="*/ 372343 h 897434"/>
                        <a:gd name="connsiteX0" fmla="*/ 1389 w 1444539"/>
                        <a:gd name="connsiteY0" fmla="*/ 386258 h 911349"/>
                        <a:gd name="connsiteX1" fmla="*/ 34726 w 1444539"/>
                        <a:gd name="connsiteY1" fmla="*/ 491033 h 911349"/>
                        <a:gd name="connsiteX2" fmla="*/ 232370 w 1444539"/>
                        <a:gd name="connsiteY2" fmla="*/ 531515 h 911349"/>
                        <a:gd name="connsiteX3" fmla="*/ 1132482 w 1444539"/>
                        <a:gd name="connsiteY3" fmla="*/ 712490 h 911349"/>
                        <a:gd name="connsiteX4" fmla="*/ 1342032 w 1444539"/>
                        <a:gd name="connsiteY4" fmla="*/ 910133 h 911349"/>
                        <a:gd name="connsiteX5" fmla="*/ 1434901 w 1444539"/>
                        <a:gd name="connsiteY5" fmla="*/ 779165 h 911349"/>
                        <a:gd name="connsiteX6" fmla="*/ 1365522 w 1444539"/>
                        <a:gd name="connsiteY6" fmla="*/ 552090 h 911349"/>
                        <a:gd name="connsiteX7" fmla="*/ 106164 w 1444539"/>
                        <a:gd name="connsiteY7" fmla="*/ 241002 h 911349"/>
                        <a:gd name="connsiteX8" fmla="*/ 1389 w 1444539"/>
                        <a:gd name="connsiteY8" fmla="*/ 386258 h 911349"/>
                        <a:gd name="connsiteX0" fmla="*/ 1389 w 1444539"/>
                        <a:gd name="connsiteY0" fmla="*/ 531142 h 1056233"/>
                        <a:gd name="connsiteX1" fmla="*/ 34726 w 1444539"/>
                        <a:gd name="connsiteY1" fmla="*/ 635917 h 1056233"/>
                        <a:gd name="connsiteX2" fmla="*/ 232370 w 1444539"/>
                        <a:gd name="connsiteY2" fmla="*/ 676399 h 1056233"/>
                        <a:gd name="connsiteX3" fmla="*/ 1132482 w 1444539"/>
                        <a:gd name="connsiteY3" fmla="*/ 857374 h 1056233"/>
                        <a:gd name="connsiteX4" fmla="*/ 1342032 w 1444539"/>
                        <a:gd name="connsiteY4" fmla="*/ 1055017 h 1056233"/>
                        <a:gd name="connsiteX5" fmla="*/ 1434901 w 1444539"/>
                        <a:gd name="connsiteY5" fmla="*/ 924049 h 1056233"/>
                        <a:gd name="connsiteX6" fmla="*/ 1365522 w 1444539"/>
                        <a:gd name="connsiteY6" fmla="*/ 696974 h 1056233"/>
                        <a:gd name="connsiteX7" fmla="*/ 106164 w 1444539"/>
                        <a:gd name="connsiteY7" fmla="*/ 385886 h 1056233"/>
                        <a:gd name="connsiteX8" fmla="*/ 1389 w 1444539"/>
                        <a:gd name="connsiteY8" fmla="*/ 531142 h 1056233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221799 w 1562802"/>
                        <a:gd name="connsiteY0" fmla="*/ 385886 h 1063761"/>
                        <a:gd name="connsiteX1" fmla="*/ 150361 w 1562802"/>
                        <a:gd name="connsiteY1" fmla="*/ 635917 h 1063761"/>
                        <a:gd name="connsiteX2" fmla="*/ 348005 w 1562802"/>
                        <a:gd name="connsiteY2" fmla="*/ 676399 h 1063761"/>
                        <a:gd name="connsiteX3" fmla="*/ 1248117 w 1562802"/>
                        <a:gd name="connsiteY3" fmla="*/ 857374 h 1063761"/>
                        <a:gd name="connsiteX4" fmla="*/ 1457667 w 1562802"/>
                        <a:gd name="connsiteY4" fmla="*/ 1055017 h 1063761"/>
                        <a:gd name="connsiteX5" fmla="*/ 1553164 w 1562802"/>
                        <a:gd name="connsiteY5" fmla="*/ 912998 h 1063761"/>
                        <a:gd name="connsiteX6" fmla="*/ 1481157 w 1562802"/>
                        <a:gd name="connsiteY6" fmla="*/ 696974 h 1063761"/>
                        <a:gd name="connsiteX7" fmla="*/ 221799 w 1562802"/>
                        <a:gd name="connsiteY7" fmla="*/ 385886 h 1063761"/>
                        <a:gd name="connsiteX0" fmla="*/ 135962 w 1476965"/>
                        <a:gd name="connsiteY0" fmla="*/ 385886 h 1063761"/>
                        <a:gd name="connsiteX1" fmla="*/ 64524 w 1476965"/>
                        <a:gd name="connsiteY1" fmla="*/ 635917 h 1063761"/>
                        <a:gd name="connsiteX2" fmla="*/ 262168 w 1476965"/>
                        <a:gd name="connsiteY2" fmla="*/ 676399 h 1063761"/>
                        <a:gd name="connsiteX3" fmla="*/ 1162280 w 1476965"/>
                        <a:gd name="connsiteY3" fmla="*/ 857374 h 1063761"/>
                        <a:gd name="connsiteX4" fmla="*/ 1371830 w 1476965"/>
                        <a:gd name="connsiteY4" fmla="*/ 1055017 h 1063761"/>
                        <a:gd name="connsiteX5" fmla="*/ 1467327 w 1476965"/>
                        <a:gd name="connsiteY5" fmla="*/ 912998 h 1063761"/>
                        <a:gd name="connsiteX6" fmla="*/ 1395320 w 1476965"/>
                        <a:gd name="connsiteY6" fmla="*/ 696974 h 1063761"/>
                        <a:gd name="connsiteX7" fmla="*/ 135962 w 1476965"/>
                        <a:gd name="connsiteY7" fmla="*/ 385886 h 1063761"/>
                        <a:gd name="connsiteX0" fmla="*/ 119752 w 1460755"/>
                        <a:gd name="connsiteY0" fmla="*/ 385886 h 1063761"/>
                        <a:gd name="connsiteX1" fmla="*/ 48314 w 1460755"/>
                        <a:gd name="connsiteY1" fmla="*/ 635917 h 1063761"/>
                        <a:gd name="connsiteX2" fmla="*/ 245958 w 1460755"/>
                        <a:gd name="connsiteY2" fmla="*/ 676399 h 1063761"/>
                        <a:gd name="connsiteX3" fmla="*/ 1146070 w 1460755"/>
                        <a:gd name="connsiteY3" fmla="*/ 857374 h 1063761"/>
                        <a:gd name="connsiteX4" fmla="*/ 1355620 w 1460755"/>
                        <a:gd name="connsiteY4" fmla="*/ 1055017 h 1063761"/>
                        <a:gd name="connsiteX5" fmla="*/ 1451117 w 1460755"/>
                        <a:gd name="connsiteY5" fmla="*/ 912998 h 1063761"/>
                        <a:gd name="connsiteX6" fmla="*/ 1379110 w 1460755"/>
                        <a:gd name="connsiteY6" fmla="*/ 696974 h 1063761"/>
                        <a:gd name="connsiteX7" fmla="*/ 119752 w 1460755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5946 w 1466949"/>
                        <a:gd name="connsiteY0" fmla="*/ 385886 h 1063761"/>
                        <a:gd name="connsiteX1" fmla="*/ 54508 w 1466949"/>
                        <a:gd name="connsiteY1" fmla="*/ 635917 h 1063761"/>
                        <a:gd name="connsiteX2" fmla="*/ 252152 w 1466949"/>
                        <a:gd name="connsiteY2" fmla="*/ 676399 h 1063761"/>
                        <a:gd name="connsiteX3" fmla="*/ 1152264 w 1466949"/>
                        <a:gd name="connsiteY3" fmla="*/ 857374 h 1063761"/>
                        <a:gd name="connsiteX4" fmla="*/ 1361814 w 1466949"/>
                        <a:gd name="connsiteY4" fmla="*/ 1055017 h 1063761"/>
                        <a:gd name="connsiteX5" fmla="*/ 1457311 w 1466949"/>
                        <a:gd name="connsiteY5" fmla="*/ 912998 h 1063761"/>
                        <a:gd name="connsiteX6" fmla="*/ 1385304 w 1466949"/>
                        <a:gd name="connsiteY6" fmla="*/ 696974 h 1063761"/>
                        <a:gd name="connsiteX7" fmla="*/ 125946 w 1466949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9991 h 1067866"/>
                        <a:gd name="connsiteX1" fmla="*/ 51439 w 1463880"/>
                        <a:gd name="connsiteY1" fmla="*/ 640022 h 1067866"/>
                        <a:gd name="connsiteX2" fmla="*/ 249083 w 1463880"/>
                        <a:gd name="connsiteY2" fmla="*/ 680504 h 1067866"/>
                        <a:gd name="connsiteX3" fmla="*/ 1149195 w 1463880"/>
                        <a:gd name="connsiteY3" fmla="*/ 861479 h 1067866"/>
                        <a:gd name="connsiteX4" fmla="*/ 1358745 w 1463880"/>
                        <a:gd name="connsiteY4" fmla="*/ 1059122 h 1067866"/>
                        <a:gd name="connsiteX5" fmla="*/ 1454242 w 1463880"/>
                        <a:gd name="connsiteY5" fmla="*/ 917103 h 1067866"/>
                        <a:gd name="connsiteX6" fmla="*/ 1382235 w 1463880"/>
                        <a:gd name="connsiteY6" fmla="*/ 701079 h 1067866"/>
                        <a:gd name="connsiteX7" fmla="*/ 122877 w 1463880"/>
                        <a:gd name="connsiteY7" fmla="*/ 389991 h 1067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63880" h="1067866">
                          <a:moveTo>
                            <a:pt x="122877" y="389991"/>
                          </a:moveTo>
                          <a:cubicBezTo>
                            <a:pt x="0" y="530392"/>
                            <a:pt x="21922" y="581682"/>
                            <a:pt x="51439" y="640022"/>
                          </a:cubicBezTo>
                          <a:cubicBezTo>
                            <a:pt x="80002" y="671326"/>
                            <a:pt x="151428" y="687771"/>
                            <a:pt x="249083" y="680504"/>
                          </a:cubicBezTo>
                          <a:cubicBezTo>
                            <a:pt x="557269" y="675581"/>
                            <a:pt x="877572" y="513023"/>
                            <a:pt x="1149195" y="861479"/>
                          </a:cubicBezTo>
                          <a:cubicBezTo>
                            <a:pt x="1259763" y="1067866"/>
                            <a:pt x="1321566" y="1035274"/>
                            <a:pt x="1358745" y="1059122"/>
                          </a:cubicBezTo>
                          <a:cubicBezTo>
                            <a:pt x="1439535" y="1057672"/>
                            <a:pt x="1463880" y="986866"/>
                            <a:pt x="1454242" y="917103"/>
                          </a:cubicBezTo>
                          <a:cubicBezTo>
                            <a:pt x="1449357" y="864877"/>
                            <a:pt x="1451008" y="805124"/>
                            <a:pt x="1382235" y="701079"/>
                          </a:cubicBezTo>
                          <a:cubicBezTo>
                            <a:pt x="969176" y="0"/>
                            <a:pt x="270391" y="255005"/>
                            <a:pt x="122877" y="389991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0"/>
                          </a:schemeClr>
                        </a:gs>
                        <a:gs pos="0">
                          <a:schemeClr val="bg1">
                            <a:lumMod val="95000"/>
                            <a:alpha val="34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61" name="타원 64"/>
                    <p:cNvSpPr/>
                    <p:nvPr/>
                  </p:nvSpPr>
                  <p:spPr bwMode="auto">
                    <a:xfrm rot="11225134">
                      <a:off x="7924867" y="3436104"/>
                      <a:ext cx="90312" cy="228706"/>
                    </a:xfrm>
                    <a:prstGeom prst="ellipse">
                      <a:avLst/>
                    </a:prstGeom>
                    <a:gradFill flip="none" rotWithShape="1">
                      <a:gsLst>
                        <a:gs pos="1500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grpSp>
                <p:nvGrpSpPr>
                  <p:cNvPr id="55" name="그룹 264"/>
                  <p:cNvGrpSpPr/>
                  <p:nvPr/>
                </p:nvGrpSpPr>
                <p:grpSpPr>
                  <a:xfrm rot="400080">
                    <a:off x="2281249" y="3313127"/>
                    <a:ext cx="1099925" cy="836015"/>
                    <a:chOff x="1567440" y="2619462"/>
                    <a:chExt cx="1267280" cy="963219"/>
                  </a:xfrm>
                </p:grpSpPr>
                <p:sp>
                  <p:nvSpPr>
                    <p:cNvPr id="57" name="자유형 56"/>
                    <p:cNvSpPr/>
                    <p:nvPr/>
                  </p:nvSpPr>
                  <p:spPr>
                    <a:xfrm>
                      <a:off x="1567440" y="2619462"/>
                      <a:ext cx="1267280" cy="963219"/>
                    </a:xfrm>
                    <a:custGeom>
                      <a:avLst/>
                      <a:gdLst>
                        <a:gd name="connsiteX0" fmla="*/ 0 w 1524000"/>
                        <a:gd name="connsiteY0" fmla="*/ 609600 h 965200"/>
                        <a:gd name="connsiteX1" fmla="*/ 1524000 w 1524000"/>
                        <a:gd name="connsiteY1" fmla="*/ 965200 h 965200"/>
                        <a:gd name="connsiteX2" fmla="*/ 1032933 w 1524000"/>
                        <a:gd name="connsiteY2" fmla="*/ 0 h 965200"/>
                        <a:gd name="connsiteX3" fmla="*/ 0 w 1524000"/>
                        <a:gd name="connsiteY3" fmla="*/ 609600 h 965200"/>
                        <a:gd name="connsiteX0" fmla="*/ 0 w 1524000"/>
                        <a:gd name="connsiteY0" fmla="*/ 619956 h 975556"/>
                        <a:gd name="connsiteX1" fmla="*/ 1524000 w 1524000"/>
                        <a:gd name="connsiteY1" fmla="*/ 975556 h 975556"/>
                        <a:gd name="connsiteX2" fmla="*/ 1032933 w 1524000"/>
                        <a:gd name="connsiteY2" fmla="*/ 10356 h 975556"/>
                        <a:gd name="connsiteX3" fmla="*/ 0 w 1524000"/>
                        <a:gd name="connsiteY3" fmla="*/ 619956 h 975556"/>
                        <a:gd name="connsiteX0" fmla="*/ 0 w 1524000"/>
                        <a:gd name="connsiteY0" fmla="*/ 619956 h 975556"/>
                        <a:gd name="connsiteX1" fmla="*/ 1524000 w 1524000"/>
                        <a:gd name="connsiteY1" fmla="*/ 975556 h 975556"/>
                        <a:gd name="connsiteX2" fmla="*/ 1032933 w 1524000"/>
                        <a:gd name="connsiteY2" fmla="*/ 10356 h 975556"/>
                        <a:gd name="connsiteX3" fmla="*/ 0 w 1524000"/>
                        <a:gd name="connsiteY3" fmla="*/ 619956 h 975556"/>
                        <a:gd name="connsiteX0" fmla="*/ 0 w 1524000"/>
                        <a:gd name="connsiteY0" fmla="*/ 619956 h 975556"/>
                        <a:gd name="connsiteX1" fmla="*/ 1524000 w 1524000"/>
                        <a:gd name="connsiteY1" fmla="*/ 975556 h 975556"/>
                        <a:gd name="connsiteX2" fmla="*/ 1032933 w 1524000"/>
                        <a:gd name="connsiteY2" fmla="*/ 10356 h 975556"/>
                        <a:gd name="connsiteX3" fmla="*/ 0 w 1524000"/>
                        <a:gd name="connsiteY3" fmla="*/ 619956 h 975556"/>
                        <a:gd name="connsiteX0" fmla="*/ 0 w 1611615"/>
                        <a:gd name="connsiteY0" fmla="*/ 619956 h 975556"/>
                        <a:gd name="connsiteX1" fmla="*/ 1524000 w 1611615"/>
                        <a:gd name="connsiteY1" fmla="*/ 975556 h 975556"/>
                        <a:gd name="connsiteX2" fmla="*/ 1032933 w 1611615"/>
                        <a:gd name="connsiteY2" fmla="*/ 10356 h 975556"/>
                        <a:gd name="connsiteX3" fmla="*/ 0 w 1611615"/>
                        <a:gd name="connsiteY3" fmla="*/ 619956 h 975556"/>
                        <a:gd name="connsiteX0" fmla="*/ 0 w 1611615"/>
                        <a:gd name="connsiteY0" fmla="*/ 619956 h 975556"/>
                        <a:gd name="connsiteX1" fmla="*/ 1524000 w 1611615"/>
                        <a:gd name="connsiteY1" fmla="*/ 975556 h 975556"/>
                        <a:gd name="connsiteX2" fmla="*/ 1032933 w 1611615"/>
                        <a:gd name="connsiteY2" fmla="*/ 10356 h 975556"/>
                        <a:gd name="connsiteX3" fmla="*/ 0 w 1611615"/>
                        <a:gd name="connsiteY3" fmla="*/ 619956 h 975556"/>
                        <a:gd name="connsiteX0" fmla="*/ 0 w 1611615"/>
                        <a:gd name="connsiteY0" fmla="*/ 586420 h 942020"/>
                        <a:gd name="connsiteX1" fmla="*/ 1524000 w 1611615"/>
                        <a:gd name="connsiteY1" fmla="*/ 942020 h 942020"/>
                        <a:gd name="connsiteX2" fmla="*/ 972769 w 1611615"/>
                        <a:gd name="connsiteY2" fmla="*/ 10356 h 942020"/>
                        <a:gd name="connsiteX3" fmla="*/ 0 w 1611615"/>
                        <a:gd name="connsiteY3" fmla="*/ 586420 h 942020"/>
                        <a:gd name="connsiteX0" fmla="*/ 0 w 1611615"/>
                        <a:gd name="connsiteY0" fmla="*/ 586420 h 942020"/>
                        <a:gd name="connsiteX1" fmla="*/ 1524000 w 1611615"/>
                        <a:gd name="connsiteY1" fmla="*/ 942020 h 942020"/>
                        <a:gd name="connsiteX2" fmla="*/ 972769 w 1611615"/>
                        <a:gd name="connsiteY2" fmla="*/ 10356 h 942020"/>
                        <a:gd name="connsiteX3" fmla="*/ 0 w 1611615"/>
                        <a:gd name="connsiteY3" fmla="*/ 586420 h 942020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88536 h 1044136"/>
                        <a:gd name="connsiteX1" fmla="*/ 1524000 w 1611615"/>
                        <a:gd name="connsiteY1" fmla="*/ 1044136 h 1044136"/>
                        <a:gd name="connsiteX2" fmla="*/ 972769 w 1611615"/>
                        <a:gd name="connsiteY2" fmla="*/ 112472 h 1044136"/>
                        <a:gd name="connsiteX3" fmla="*/ 0 w 1611615"/>
                        <a:gd name="connsiteY3" fmla="*/ 688536 h 1044136"/>
                        <a:gd name="connsiteX0" fmla="*/ 0 w 1611615"/>
                        <a:gd name="connsiteY0" fmla="*/ 696610 h 1052210"/>
                        <a:gd name="connsiteX1" fmla="*/ 1524000 w 1611615"/>
                        <a:gd name="connsiteY1" fmla="*/ 1052210 h 1052210"/>
                        <a:gd name="connsiteX2" fmla="*/ 972769 w 1611615"/>
                        <a:gd name="connsiteY2" fmla="*/ 120546 h 1052210"/>
                        <a:gd name="connsiteX3" fmla="*/ 0 w 1611615"/>
                        <a:gd name="connsiteY3" fmla="*/ 696610 h 1052210"/>
                        <a:gd name="connsiteX0" fmla="*/ 0 w 1611615"/>
                        <a:gd name="connsiteY0" fmla="*/ 696610 h 1052210"/>
                        <a:gd name="connsiteX1" fmla="*/ 1524000 w 1611615"/>
                        <a:gd name="connsiteY1" fmla="*/ 1052210 h 1052210"/>
                        <a:gd name="connsiteX2" fmla="*/ 972769 w 1611615"/>
                        <a:gd name="connsiteY2" fmla="*/ 120546 h 1052210"/>
                        <a:gd name="connsiteX3" fmla="*/ 0 w 1611615"/>
                        <a:gd name="connsiteY3" fmla="*/ 696610 h 1052210"/>
                        <a:gd name="connsiteX0" fmla="*/ 0 w 1611615"/>
                        <a:gd name="connsiteY0" fmla="*/ 696610 h 1052210"/>
                        <a:gd name="connsiteX1" fmla="*/ 1524000 w 1611615"/>
                        <a:gd name="connsiteY1" fmla="*/ 1052210 h 1052210"/>
                        <a:gd name="connsiteX2" fmla="*/ 972769 w 1611615"/>
                        <a:gd name="connsiteY2" fmla="*/ 120546 h 1052210"/>
                        <a:gd name="connsiteX3" fmla="*/ 0 w 1611615"/>
                        <a:gd name="connsiteY3" fmla="*/ 696610 h 10522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11615" h="1052210">
                          <a:moveTo>
                            <a:pt x="0" y="696610"/>
                          </a:moveTo>
                          <a:cubicBezTo>
                            <a:pt x="445250" y="387773"/>
                            <a:pt x="1018662" y="355889"/>
                            <a:pt x="1524000" y="1052210"/>
                          </a:cubicBezTo>
                          <a:cubicBezTo>
                            <a:pt x="1611615" y="486637"/>
                            <a:pt x="1282102" y="196963"/>
                            <a:pt x="972769" y="120546"/>
                          </a:cubicBezTo>
                          <a:cubicBezTo>
                            <a:pt x="365060" y="0"/>
                            <a:pt x="87450" y="448382"/>
                            <a:pt x="0" y="69661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0"/>
                          </a:schemeClr>
                        </a:gs>
                        <a:gs pos="0">
                          <a:schemeClr val="bg1">
                            <a:lumMod val="95000"/>
                            <a:alpha val="51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58" name="자유형 57"/>
                    <p:cNvSpPr/>
                    <p:nvPr/>
                  </p:nvSpPr>
                  <p:spPr>
                    <a:xfrm rot="19937478">
                      <a:off x="1709649" y="2699513"/>
                      <a:ext cx="517174" cy="377267"/>
                    </a:xfrm>
                    <a:custGeom>
                      <a:avLst/>
                      <a:gdLst>
                        <a:gd name="connsiteX0" fmla="*/ 0 w 1433512"/>
                        <a:gd name="connsiteY0" fmla="*/ 145256 h 669131"/>
                        <a:gd name="connsiteX1" fmla="*/ 33337 w 1433512"/>
                        <a:gd name="connsiteY1" fmla="*/ 250031 h 669131"/>
                        <a:gd name="connsiteX2" fmla="*/ 230981 w 1433512"/>
                        <a:gd name="connsiteY2" fmla="*/ 290513 h 669131"/>
                        <a:gd name="connsiteX3" fmla="*/ 1131093 w 1433512"/>
                        <a:gd name="connsiteY3" fmla="*/ 471488 h 669131"/>
                        <a:gd name="connsiteX4" fmla="*/ 1340643 w 1433512"/>
                        <a:gd name="connsiteY4" fmla="*/ 669131 h 669131"/>
                        <a:gd name="connsiteX5" fmla="*/ 1433512 w 1433512"/>
                        <a:gd name="connsiteY5" fmla="*/ 538163 h 669131"/>
                        <a:gd name="connsiteX6" fmla="*/ 1312068 w 1433512"/>
                        <a:gd name="connsiteY6" fmla="*/ 250031 h 669131"/>
                        <a:gd name="connsiteX7" fmla="*/ 104775 w 1433512"/>
                        <a:gd name="connsiteY7" fmla="*/ 0 h 669131"/>
                        <a:gd name="connsiteX8" fmla="*/ 0 w 1433512"/>
                        <a:gd name="connsiteY8" fmla="*/ 145256 h 669131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3512"/>
                        <a:gd name="connsiteY0" fmla="*/ 369478 h 893353"/>
                        <a:gd name="connsiteX1" fmla="*/ 33337 w 1433512"/>
                        <a:gd name="connsiteY1" fmla="*/ 474253 h 893353"/>
                        <a:gd name="connsiteX2" fmla="*/ 230981 w 1433512"/>
                        <a:gd name="connsiteY2" fmla="*/ 514735 h 893353"/>
                        <a:gd name="connsiteX3" fmla="*/ 1131093 w 1433512"/>
                        <a:gd name="connsiteY3" fmla="*/ 695710 h 893353"/>
                        <a:gd name="connsiteX4" fmla="*/ 1340643 w 1433512"/>
                        <a:gd name="connsiteY4" fmla="*/ 893353 h 893353"/>
                        <a:gd name="connsiteX5" fmla="*/ 1433512 w 1433512"/>
                        <a:gd name="connsiteY5" fmla="*/ 762385 h 893353"/>
                        <a:gd name="connsiteX6" fmla="*/ 1312068 w 1433512"/>
                        <a:gd name="connsiteY6" fmla="*/ 474253 h 893353"/>
                        <a:gd name="connsiteX7" fmla="*/ 104775 w 1433512"/>
                        <a:gd name="connsiteY7" fmla="*/ 224222 h 893353"/>
                        <a:gd name="connsiteX8" fmla="*/ 0 w 1433512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3353"/>
                        <a:gd name="connsiteX1" fmla="*/ 33337 w 1435968"/>
                        <a:gd name="connsiteY1" fmla="*/ 474253 h 893353"/>
                        <a:gd name="connsiteX2" fmla="*/ 230981 w 1435968"/>
                        <a:gd name="connsiteY2" fmla="*/ 514735 h 893353"/>
                        <a:gd name="connsiteX3" fmla="*/ 1131093 w 1435968"/>
                        <a:gd name="connsiteY3" fmla="*/ 695710 h 893353"/>
                        <a:gd name="connsiteX4" fmla="*/ 1340643 w 1435968"/>
                        <a:gd name="connsiteY4" fmla="*/ 893353 h 893353"/>
                        <a:gd name="connsiteX5" fmla="*/ 1433512 w 1435968"/>
                        <a:gd name="connsiteY5" fmla="*/ 762385 h 893353"/>
                        <a:gd name="connsiteX6" fmla="*/ 1312068 w 1435968"/>
                        <a:gd name="connsiteY6" fmla="*/ 474253 h 893353"/>
                        <a:gd name="connsiteX7" fmla="*/ 104775 w 1435968"/>
                        <a:gd name="connsiteY7" fmla="*/ 224222 h 893353"/>
                        <a:gd name="connsiteX8" fmla="*/ 0 w 1435968"/>
                        <a:gd name="connsiteY8" fmla="*/ 369478 h 893353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31192 w 1467160"/>
                        <a:gd name="connsiteY0" fmla="*/ 369478 h 897868"/>
                        <a:gd name="connsiteX1" fmla="*/ 64529 w 1467160"/>
                        <a:gd name="connsiteY1" fmla="*/ 474253 h 897868"/>
                        <a:gd name="connsiteX2" fmla="*/ 262173 w 1467160"/>
                        <a:gd name="connsiteY2" fmla="*/ 514735 h 897868"/>
                        <a:gd name="connsiteX3" fmla="*/ 1162285 w 1467160"/>
                        <a:gd name="connsiteY3" fmla="*/ 695710 h 897868"/>
                        <a:gd name="connsiteX4" fmla="*/ 1371835 w 1467160"/>
                        <a:gd name="connsiteY4" fmla="*/ 893353 h 897868"/>
                        <a:gd name="connsiteX5" fmla="*/ 1464704 w 1467160"/>
                        <a:gd name="connsiteY5" fmla="*/ 762385 h 897868"/>
                        <a:gd name="connsiteX6" fmla="*/ 1343260 w 1467160"/>
                        <a:gd name="connsiteY6" fmla="*/ 474253 h 897868"/>
                        <a:gd name="connsiteX7" fmla="*/ 135967 w 1467160"/>
                        <a:gd name="connsiteY7" fmla="*/ 224222 h 897868"/>
                        <a:gd name="connsiteX8" fmla="*/ 31192 w 1467160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19744 w 1455712"/>
                        <a:gd name="connsiteY0" fmla="*/ 369478 h 897868"/>
                        <a:gd name="connsiteX1" fmla="*/ 53081 w 1455712"/>
                        <a:gd name="connsiteY1" fmla="*/ 474253 h 897868"/>
                        <a:gd name="connsiteX2" fmla="*/ 250725 w 1455712"/>
                        <a:gd name="connsiteY2" fmla="*/ 514735 h 897868"/>
                        <a:gd name="connsiteX3" fmla="*/ 1150837 w 1455712"/>
                        <a:gd name="connsiteY3" fmla="*/ 695710 h 897868"/>
                        <a:gd name="connsiteX4" fmla="*/ 1360387 w 1455712"/>
                        <a:gd name="connsiteY4" fmla="*/ 893353 h 897868"/>
                        <a:gd name="connsiteX5" fmla="*/ 1453256 w 1455712"/>
                        <a:gd name="connsiteY5" fmla="*/ 762385 h 897868"/>
                        <a:gd name="connsiteX6" fmla="*/ 1331812 w 1455712"/>
                        <a:gd name="connsiteY6" fmla="*/ 474253 h 897868"/>
                        <a:gd name="connsiteX7" fmla="*/ 124519 w 1455712"/>
                        <a:gd name="connsiteY7" fmla="*/ 224222 h 897868"/>
                        <a:gd name="connsiteX8" fmla="*/ 19744 w 1455712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0 w 1435968"/>
                        <a:gd name="connsiteY0" fmla="*/ 369478 h 897868"/>
                        <a:gd name="connsiteX1" fmla="*/ 33337 w 1435968"/>
                        <a:gd name="connsiteY1" fmla="*/ 474253 h 897868"/>
                        <a:gd name="connsiteX2" fmla="*/ 230981 w 1435968"/>
                        <a:gd name="connsiteY2" fmla="*/ 514735 h 897868"/>
                        <a:gd name="connsiteX3" fmla="*/ 1131093 w 1435968"/>
                        <a:gd name="connsiteY3" fmla="*/ 695710 h 897868"/>
                        <a:gd name="connsiteX4" fmla="*/ 1340643 w 1435968"/>
                        <a:gd name="connsiteY4" fmla="*/ 893353 h 897868"/>
                        <a:gd name="connsiteX5" fmla="*/ 1433512 w 1435968"/>
                        <a:gd name="connsiteY5" fmla="*/ 762385 h 897868"/>
                        <a:gd name="connsiteX6" fmla="*/ 1312068 w 1435968"/>
                        <a:gd name="connsiteY6" fmla="*/ 474253 h 897868"/>
                        <a:gd name="connsiteX7" fmla="*/ 104775 w 1435968"/>
                        <a:gd name="connsiteY7" fmla="*/ 224222 h 897868"/>
                        <a:gd name="connsiteX8" fmla="*/ 0 w 143596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369478 h 897868"/>
                        <a:gd name="connsiteX1" fmla="*/ 47067 w 1449698"/>
                        <a:gd name="connsiteY1" fmla="*/ 474253 h 897868"/>
                        <a:gd name="connsiteX2" fmla="*/ 244711 w 1449698"/>
                        <a:gd name="connsiteY2" fmla="*/ 514735 h 897868"/>
                        <a:gd name="connsiteX3" fmla="*/ 1144823 w 1449698"/>
                        <a:gd name="connsiteY3" fmla="*/ 695710 h 897868"/>
                        <a:gd name="connsiteX4" fmla="*/ 1354373 w 1449698"/>
                        <a:gd name="connsiteY4" fmla="*/ 893353 h 897868"/>
                        <a:gd name="connsiteX5" fmla="*/ 1447242 w 1449698"/>
                        <a:gd name="connsiteY5" fmla="*/ 762385 h 897868"/>
                        <a:gd name="connsiteX6" fmla="*/ 1325798 w 1449698"/>
                        <a:gd name="connsiteY6" fmla="*/ 474253 h 897868"/>
                        <a:gd name="connsiteX7" fmla="*/ 118505 w 1449698"/>
                        <a:gd name="connsiteY7" fmla="*/ 224222 h 897868"/>
                        <a:gd name="connsiteX8" fmla="*/ 13730 w 1449698"/>
                        <a:gd name="connsiteY8" fmla="*/ 369478 h 897868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49698"/>
                        <a:gd name="connsiteY0" fmla="*/ 433400 h 961790"/>
                        <a:gd name="connsiteX1" fmla="*/ 47067 w 1449698"/>
                        <a:gd name="connsiteY1" fmla="*/ 538175 h 961790"/>
                        <a:gd name="connsiteX2" fmla="*/ 244711 w 1449698"/>
                        <a:gd name="connsiteY2" fmla="*/ 578657 h 961790"/>
                        <a:gd name="connsiteX3" fmla="*/ 1144823 w 1449698"/>
                        <a:gd name="connsiteY3" fmla="*/ 759632 h 961790"/>
                        <a:gd name="connsiteX4" fmla="*/ 1354373 w 1449698"/>
                        <a:gd name="connsiteY4" fmla="*/ 957275 h 961790"/>
                        <a:gd name="connsiteX5" fmla="*/ 1447242 w 1449698"/>
                        <a:gd name="connsiteY5" fmla="*/ 826307 h 961790"/>
                        <a:gd name="connsiteX6" fmla="*/ 1325798 w 1449698"/>
                        <a:gd name="connsiteY6" fmla="*/ 538175 h 961790"/>
                        <a:gd name="connsiteX7" fmla="*/ 118505 w 1449698"/>
                        <a:gd name="connsiteY7" fmla="*/ 288144 h 961790"/>
                        <a:gd name="connsiteX8" fmla="*/ 13730 w 1449698"/>
                        <a:gd name="connsiteY8" fmla="*/ 433400 h 961790"/>
                        <a:gd name="connsiteX0" fmla="*/ 13730 w 1458975"/>
                        <a:gd name="connsiteY0" fmla="*/ 433400 h 961790"/>
                        <a:gd name="connsiteX1" fmla="*/ 47067 w 1458975"/>
                        <a:gd name="connsiteY1" fmla="*/ 538175 h 961790"/>
                        <a:gd name="connsiteX2" fmla="*/ 244711 w 1458975"/>
                        <a:gd name="connsiteY2" fmla="*/ 578657 h 961790"/>
                        <a:gd name="connsiteX3" fmla="*/ 1144823 w 1458975"/>
                        <a:gd name="connsiteY3" fmla="*/ 759632 h 961790"/>
                        <a:gd name="connsiteX4" fmla="*/ 1354373 w 1458975"/>
                        <a:gd name="connsiteY4" fmla="*/ 957275 h 961790"/>
                        <a:gd name="connsiteX5" fmla="*/ 1447242 w 1458975"/>
                        <a:gd name="connsiteY5" fmla="*/ 826307 h 961790"/>
                        <a:gd name="connsiteX6" fmla="*/ 1325798 w 1458975"/>
                        <a:gd name="connsiteY6" fmla="*/ 538175 h 961790"/>
                        <a:gd name="connsiteX7" fmla="*/ 118505 w 1458975"/>
                        <a:gd name="connsiteY7" fmla="*/ 288144 h 961790"/>
                        <a:gd name="connsiteX8" fmla="*/ 13730 w 1458975"/>
                        <a:gd name="connsiteY8" fmla="*/ 433400 h 961790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911239"/>
                        <a:gd name="connsiteX1" fmla="*/ 47067 w 1458975"/>
                        <a:gd name="connsiteY1" fmla="*/ 477119 h 911239"/>
                        <a:gd name="connsiteX2" fmla="*/ 244711 w 1458975"/>
                        <a:gd name="connsiteY2" fmla="*/ 517601 h 911239"/>
                        <a:gd name="connsiteX3" fmla="*/ 1144823 w 1458975"/>
                        <a:gd name="connsiteY3" fmla="*/ 698576 h 911239"/>
                        <a:gd name="connsiteX4" fmla="*/ 1354373 w 1458975"/>
                        <a:gd name="connsiteY4" fmla="*/ 896219 h 911239"/>
                        <a:gd name="connsiteX5" fmla="*/ 1447242 w 1458975"/>
                        <a:gd name="connsiteY5" fmla="*/ 765251 h 911239"/>
                        <a:gd name="connsiteX6" fmla="*/ 1377863 w 1458975"/>
                        <a:gd name="connsiteY6" fmla="*/ 538175 h 911239"/>
                        <a:gd name="connsiteX7" fmla="*/ 118505 w 1458975"/>
                        <a:gd name="connsiteY7" fmla="*/ 227088 h 911239"/>
                        <a:gd name="connsiteX8" fmla="*/ 13730 w 1458975"/>
                        <a:gd name="connsiteY8" fmla="*/ 372344 h 911239"/>
                        <a:gd name="connsiteX0" fmla="*/ 13730 w 1458975"/>
                        <a:gd name="connsiteY0" fmla="*/ 372344 h 918767"/>
                        <a:gd name="connsiteX1" fmla="*/ 47067 w 1458975"/>
                        <a:gd name="connsiteY1" fmla="*/ 477119 h 918767"/>
                        <a:gd name="connsiteX2" fmla="*/ 244711 w 1458975"/>
                        <a:gd name="connsiteY2" fmla="*/ 517601 h 918767"/>
                        <a:gd name="connsiteX3" fmla="*/ 1144823 w 1458975"/>
                        <a:gd name="connsiteY3" fmla="*/ 698576 h 918767"/>
                        <a:gd name="connsiteX4" fmla="*/ 1354373 w 1458975"/>
                        <a:gd name="connsiteY4" fmla="*/ 896219 h 918767"/>
                        <a:gd name="connsiteX5" fmla="*/ 1447242 w 1458975"/>
                        <a:gd name="connsiteY5" fmla="*/ 765251 h 918767"/>
                        <a:gd name="connsiteX6" fmla="*/ 1377863 w 1458975"/>
                        <a:gd name="connsiteY6" fmla="*/ 538175 h 918767"/>
                        <a:gd name="connsiteX7" fmla="*/ 118505 w 1458975"/>
                        <a:gd name="connsiteY7" fmla="*/ 227088 h 918767"/>
                        <a:gd name="connsiteX8" fmla="*/ 13730 w 1458975"/>
                        <a:gd name="connsiteY8" fmla="*/ 372344 h 918767"/>
                        <a:gd name="connsiteX0" fmla="*/ 13730 w 1458975"/>
                        <a:gd name="connsiteY0" fmla="*/ 372344 h 900734"/>
                        <a:gd name="connsiteX1" fmla="*/ 47067 w 1458975"/>
                        <a:gd name="connsiteY1" fmla="*/ 477119 h 900734"/>
                        <a:gd name="connsiteX2" fmla="*/ 244711 w 1458975"/>
                        <a:gd name="connsiteY2" fmla="*/ 517601 h 900734"/>
                        <a:gd name="connsiteX3" fmla="*/ 1144823 w 1458975"/>
                        <a:gd name="connsiteY3" fmla="*/ 698576 h 900734"/>
                        <a:gd name="connsiteX4" fmla="*/ 1354373 w 1458975"/>
                        <a:gd name="connsiteY4" fmla="*/ 896219 h 900734"/>
                        <a:gd name="connsiteX5" fmla="*/ 1447242 w 1458975"/>
                        <a:gd name="connsiteY5" fmla="*/ 765251 h 900734"/>
                        <a:gd name="connsiteX6" fmla="*/ 1377863 w 1458975"/>
                        <a:gd name="connsiteY6" fmla="*/ 538175 h 900734"/>
                        <a:gd name="connsiteX7" fmla="*/ 118505 w 1458975"/>
                        <a:gd name="connsiteY7" fmla="*/ 227088 h 900734"/>
                        <a:gd name="connsiteX8" fmla="*/ 13730 w 1458975"/>
                        <a:gd name="connsiteY8" fmla="*/ 372344 h 900734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13730 w 1458975"/>
                        <a:gd name="connsiteY0" fmla="*/ 372344 h 897435"/>
                        <a:gd name="connsiteX1" fmla="*/ 47067 w 1458975"/>
                        <a:gd name="connsiteY1" fmla="*/ 477119 h 897435"/>
                        <a:gd name="connsiteX2" fmla="*/ 244711 w 1458975"/>
                        <a:gd name="connsiteY2" fmla="*/ 517601 h 897435"/>
                        <a:gd name="connsiteX3" fmla="*/ 1144823 w 1458975"/>
                        <a:gd name="connsiteY3" fmla="*/ 698576 h 897435"/>
                        <a:gd name="connsiteX4" fmla="*/ 1354373 w 1458975"/>
                        <a:gd name="connsiteY4" fmla="*/ 896219 h 897435"/>
                        <a:gd name="connsiteX5" fmla="*/ 1447242 w 1458975"/>
                        <a:gd name="connsiteY5" fmla="*/ 765251 h 897435"/>
                        <a:gd name="connsiteX6" fmla="*/ 1377863 w 1458975"/>
                        <a:gd name="connsiteY6" fmla="*/ 538175 h 897435"/>
                        <a:gd name="connsiteX7" fmla="*/ 118505 w 1458975"/>
                        <a:gd name="connsiteY7" fmla="*/ 227088 h 897435"/>
                        <a:gd name="connsiteX8" fmla="*/ 13730 w 1458975"/>
                        <a:gd name="connsiteY8" fmla="*/ 372344 h 897435"/>
                        <a:gd name="connsiteX0" fmla="*/ 21618 w 1466863"/>
                        <a:gd name="connsiteY0" fmla="*/ 372344 h 897435"/>
                        <a:gd name="connsiteX1" fmla="*/ 54955 w 1466863"/>
                        <a:gd name="connsiteY1" fmla="*/ 477119 h 897435"/>
                        <a:gd name="connsiteX2" fmla="*/ 252599 w 1466863"/>
                        <a:gd name="connsiteY2" fmla="*/ 517601 h 897435"/>
                        <a:gd name="connsiteX3" fmla="*/ 1152711 w 1466863"/>
                        <a:gd name="connsiteY3" fmla="*/ 698576 h 897435"/>
                        <a:gd name="connsiteX4" fmla="*/ 1362261 w 1466863"/>
                        <a:gd name="connsiteY4" fmla="*/ 896219 h 897435"/>
                        <a:gd name="connsiteX5" fmla="*/ 1455130 w 1466863"/>
                        <a:gd name="connsiteY5" fmla="*/ 765251 h 897435"/>
                        <a:gd name="connsiteX6" fmla="*/ 1385751 w 1466863"/>
                        <a:gd name="connsiteY6" fmla="*/ 538175 h 897435"/>
                        <a:gd name="connsiteX7" fmla="*/ 126393 w 1466863"/>
                        <a:gd name="connsiteY7" fmla="*/ 227088 h 897435"/>
                        <a:gd name="connsiteX8" fmla="*/ 21618 w 1466863"/>
                        <a:gd name="connsiteY8" fmla="*/ 372344 h 897435"/>
                        <a:gd name="connsiteX0" fmla="*/ 22362 w 1467607"/>
                        <a:gd name="connsiteY0" fmla="*/ 372344 h 897435"/>
                        <a:gd name="connsiteX1" fmla="*/ 55699 w 1467607"/>
                        <a:gd name="connsiteY1" fmla="*/ 477119 h 897435"/>
                        <a:gd name="connsiteX2" fmla="*/ 253343 w 1467607"/>
                        <a:gd name="connsiteY2" fmla="*/ 517601 h 897435"/>
                        <a:gd name="connsiteX3" fmla="*/ 1153455 w 1467607"/>
                        <a:gd name="connsiteY3" fmla="*/ 698576 h 897435"/>
                        <a:gd name="connsiteX4" fmla="*/ 1363005 w 1467607"/>
                        <a:gd name="connsiteY4" fmla="*/ 896219 h 897435"/>
                        <a:gd name="connsiteX5" fmla="*/ 1455874 w 1467607"/>
                        <a:gd name="connsiteY5" fmla="*/ 765251 h 897435"/>
                        <a:gd name="connsiteX6" fmla="*/ 1386495 w 1467607"/>
                        <a:gd name="connsiteY6" fmla="*/ 538175 h 897435"/>
                        <a:gd name="connsiteX7" fmla="*/ 127137 w 1467607"/>
                        <a:gd name="connsiteY7" fmla="*/ 227088 h 897435"/>
                        <a:gd name="connsiteX8" fmla="*/ 22362 w 1467607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6634"/>
                        <a:gd name="connsiteY0" fmla="*/ 372344 h 897435"/>
                        <a:gd name="connsiteX1" fmla="*/ 34726 w 1446634"/>
                        <a:gd name="connsiteY1" fmla="*/ 477119 h 897435"/>
                        <a:gd name="connsiteX2" fmla="*/ 232370 w 1446634"/>
                        <a:gd name="connsiteY2" fmla="*/ 517601 h 897435"/>
                        <a:gd name="connsiteX3" fmla="*/ 1132482 w 1446634"/>
                        <a:gd name="connsiteY3" fmla="*/ 698576 h 897435"/>
                        <a:gd name="connsiteX4" fmla="*/ 1342032 w 1446634"/>
                        <a:gd name="connsiteY4" fmla="*/ 896219 h 897435"/>
                        <a:gd name="connsiteX5" fmla="*/ 1434901 w 1446634"/>
                        <a:gd name="connsiteY5" fmla="*/ 765251 h 897435"/>
                        <a:gd name="connsiteX6" fmla="*/ 1365522 w 1446634"/>
                        <a:gd name="connsiteY6" fmla="*/ 538175 h 897435"/>
                        <a:gd name="connsiteX7" fmla="*/ 106164 w 1446634"/>
                        <a:gd name="connsiteY7" fmla="*/ 227088 h 897435"/>
                        <a:gd name="connsiteX8" fmla="*/ 1389 w 1446634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4 h 897435"/>
                        <a:gd name="connsiteX1" fmla="*/ 34726 w 1444539"/>
                        <a:gd name="connsiteY1" fmla="*/ 477119 h 897435"/>
                        <a:gd name="connsiteX2" fmla="*/ 232370 w 1444539"/>
                        <a:gd name="connsiteY2" fmla="*/ 517601 h 897435"/>
                        <a:gd name="connsiteX3" fmla="*/ 1132482 w 1444539"/>
                        <a:gd name="connsiteY3" fmla="*/ 698576 h 897435"/>
                        <a:gd name="connsiteX4" fmla="*/ 1342032 w 1444539"/>
                        <a:gd name="connsiteY4" fmla="*/ 896219 h 897435"/>
                        <a:gd name="connsiteX5" fmla="*/ 1434901 w 1444539"/>
                        <a:gd name="connsiteY5" fmla="*/ 765251 h 897435"/>
                        <a:gd name="connsiteX6" fmla="*/ 1365522 w 1444539"/>
                        <a:gd name="connsiteY6" fmla="*/ 538175 h 897435"/>
                        <a:gd name="connsiteX7" fmla="*/ 106164 w 1444539"/>
                        <a:gd name="connsiteY7" fmla="*/ 227088 h 897435"/>
                        <a:gd name="connsiteX8" fmla="*/ 1389 w 1444539"/>
                        <a:gd name="connsiteY8" fmla="*/ 372344 h 897435"/>
                        <a:gd name="connsiteX0" fmla="*/ 1389 w 1444539"/>
                        <a:gd name="connsiteY0" fmla="*/ 372343 h 897434"/>
                        <a:gd name="connsiteX1" fmla="*/ 34726 w 1444539"/>
                        <a:gd name="connsiteY1" fmla="*/ 477118 h 897434"/>
                        <a:gd name="connsiteX2" fmla="*/ 232370 w 1444539"/>
                        <a:gd name="connsiteY2" fmla="*/ 517600 h 897434"/>
                        <a:gd name="connsiteX3" fmla="*/ 1132482 w 1444539"/>
                        <a:gd name="connsiteY3" fmla="*/ 698575 h 897434"/>
                        <a:gd name="connsiteX4" fmla="*/ 1342032 w 1444539"/>
                        <a:gd name="connsiteY4" fmla="*/ 896218 h 897434"/>
                        <a:gd name="connsiteX5" fmla="*/ 1434901 w 1444539"/>
                        <a:gd name="connsiteY5" fmla="*/ 765250 h 897434"/>
                        <a:gd name="connsiteX6" fmla="*/ 1365522 w 1444539"/>
                        <a:gd name="connsiteY6" fmla="*/ 538175 h 897434"/>
                        <a:gd name="connsiteX7" fmla="*/ 106164 w 1444539"/>
                        <a:gd name="connsiteY7" fmla="*/ 227087 h 897434"/>
                        <a:gd name="connsiteX8" fmla="*/ 1389 w 1444539"/>
                        <a:gd name="connsiteY8" fmla="*/ 372343 h 897434"/>
                        <a:gd name="connsiteX0" fmla="*/ 1389 w 1444539"/>
                        <a:gd name="connsiteY0" fmla="*/ 386258 h 911349"/>
                        <a:gd name="connsiteX1" fmla="*/ 34726 w 1444539"/>
                        <a:gd name="connsiteY1" fmla="*/ 491033 h 911349"/>
                        <a:gd name="connsiteX2" fmla="*/ 232370 w 1444539"/>
                        <a:gd name="connsiteY2" fmla="*/ 531515 h 911349"/>
                        <a:gd name="connsiteX3" fmla="*/ 1132482 w 1444539"/>
                        <a:gd name="connsiteY3" fmla="*/ 712490 h 911349"/>
                        <a:gd name="connsiteX4" fmla="*/ 1342032 w 1444539"/>
                        <a:gd name="connsiteY4" fmla="*/ 910133 h 911349"/>
                        <a:gd name="connsiteX5" fmla="*/ 1434901 w 1444539"/>
                        <a:gd name="connsiteY5" fmla="*/ 779165 h 911349"/>
                        <a:gd name="connsiteX6" fmla="*/ 1365522 w 1444539"/>
                        <a:gd name="connsiteY6" fmla="*/ 552090 h 911349"/>
                        <a:gd name="connsiteX7" fmla="*/ 106164 w 1444539"/>
                        <a:gd name="connsiteY7" fmla="*/ 241002 h 911349"/>
                        <a:gd name="connsiteX8" fmla="*/ 1389 w 1444539"/>
                        <a:gd name="connsiteY8" fmla="*/ 386258 h 911349"/>
                        <a:gd name="connsiteX0" fmla="*/ 1389 w 1444539"/>
                        <a:gd name="connsiteY0" fmla="*/ 531142 h 1056233"/>
                        <a:gd name="connsiteX1" fmla="*/ 34726 w 1444539"/>
                        <a:gd name="connsiteY1" fmla="*/ 635917 h 1056233"/>
                        <a:gd name="connsiteX2" fmla="*/ 232370 w 1444539"/>
                        <a:gd name="connsiteY2" fmla="*/ 676399 h 1056233"/>
                        <a:gd name="connsiteX3" fmla="*/ 1132482 w 1444539"/>
                        <a:gd name="connsiteY3" fmla="*/ 857374 h 1056233"/>
                        <a:gd name="connsiteX4" fmla="*/ 1342032 w 1444539"/>
                        <a:gd name="connsiteY4" fmla="*/ 1055017 h 1056233"/>
                        <a:gd name="connsiteX5" fmla="*/ 1434901 w 1444539"/>
                        <a:gd name="connsiteY5" fmla="*/ 924049 h 1056233"/>
                        <a:gd name="connsiteX6" fmla="*/ 1365522 w 1444539"/>
                        <a:gd name="connsiteY6" fmla="*/ 696974 h 1056233"/>
                        <a:gd name="connsiteX7" fmla="*/ 106164 w 1444539"/>
                        <a:gd name="connsiteY7" fmla="*/ 385886 h 1056233"/>
                        <a:gd name="connsiteX8" fmla="*/ 1389 w 1444539"/>
                        <a:gd name="connsiteY8" fmla="*/ 531142 h 1056233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4539"/>
                        <a:gd name="connsiteY0" fmla="*/ 531142 h 1063761"/>
                        <a:gd name="connsiteX1" fmla="*/ 34726 w 1444539"/>
                        <a:gd name="connsiteY1" fmla="*/ 635917 h 1063761"/>
                        <a:gd name="connsiteX2" fmla="*/ 232370 w 1444539"/>
                        <a:gd name="connsiteY2" fmla="*/ 676399 h 1063761"/>
                        <a:gd name="connsiteX3" fmla="*/ 1132482 w 1444539"/>
                        <a:gd name="connsiteY3" fmla="*/ 857374 h 1063761"/>
                        <a:gd name="connsiteX4" fmla="*/ 1342032 w 1444539"/>
                        <a:gd name="connsiteY4" fmla="*/ 1055017 h 1063761"/>
                        <a:gd name="connsiteX5" fmla="*/ 1434901 w 1444539"/>
                        <a:gd name="connsiteY5" fmla="*/ 924049 h 1063761"/>
                        <a:gd name="connsiteX6" fmla="*/ 1365522 w 1444539"/>
                        <a:gd name="connsiteY6" fmla="*/ 696974 h 1063761"/>
                        <a:gd name="connsiteX7" fmla="*/ 106164 w 1444539"/>
                        <a:gd name="connsiteY7" fmla="*/ 385886 h 1063761"/>
                        <a:gd name="connsiteX8" fmla="*/ 1389 w 1444539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8"/>
                        <a:gd name="connsiteY0" fmla="*/ 531142 h 1063761"/>
                        <a:gd name="connsiteX1" fmla="*/ 34726 w 1447168"/>
                        <a:gd name="connsiteY1" fmla="*/ 635917 h 1063761"/>
                        <a:gd name="connsiteX2" fmla="*/ 232370 w 1447168"/>
                        <a:gd name="connsiteY2" fmla="*/ 676399 h 1063761"/>
                        <a:gd name="connsiteX3" fmla="*/ 1132482 w 1447168"/>
                        <a:gd name="connsiteY3" fmla="*/ 857374 h 1063761"/>
                        <a:gd name="connsiteX4" fmla="*/ 1342032 w 1447168"/>
                        <a:gd name="connsiteY4" fmla="*/ 1055017 h 1063761"/>
                        <a:gd name="connsiteX5" fmla="*/ 1437530 w 1447168"/>
                        <a:gd name="connsiteY5" fmla="*/ 912998 h 1063761"/>
                        <a:gd name="connsiteX6" fmla="*/ 1365522 w 1447168"/>
                        <a:gd name="connsiteY6" fmla="*/ 696974 h 1063761"/>
                        <a:gd name="connsiteX7" fmla="*/ 106164 w 1447168"/>
                        <a:gd name="connsiteY7" fmla="*/ 385886 h 1063761"/>
                        <a:gd name="connsiteX8" fmla="*/ 1389 w 1447168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1389 w 1447167"/>
                        <a:gd name="connsiteY0" fmla="*/ 531142 h 1063761"/>
                        <a:gd name="connsiteX1" fmla="*/ 34726 w 1447167"/>
                        <a:gd name="connsiteY1" fmla="*/ 635917 h 1063761"/>
                        <a:gd name="connsiteX2" fmla="*/ 232370 w 1447167"/>
                        <a:gd name="connsiteY2" fmla="*/ 676399 h 1063761"/>
                        <a:gd name="connsiteX3" fmla="*/ 1132482 w 1447167"/>
                        <a:gd name="connsiteY3" fmla="*/ 857374 h 1063761"/>
                        <a:gd name="connsiteX4" fmla="*/ 1342032 w 1447167"/>
                        <a:gd name="connsiteY4" fmla="*/ 1055017 h 1063761"/>
                        <a:gd name="connsiteX5" fmla="*/ 1437529 w 1447167"/>
                        <a:gd name="connsiteY5" fmla="*/ 912998 h 1063761"/>
                        <a:gd name="connsiteX6" fmla="*/ 1365522 w 1447167"/>
                        <a:gd name="connsiteY6" fmla="*/ 696974 h 1063761"/>
                        <a:gd name="connsiteX7" fmla="*/ 106164 w 1447167"/>
                        <a:gd name="connsiteY7" fmla="*/ 385886 h 1063761"/>
                        <a:gd name="connsiteX8" fmla="*/ 1389 w 1447167"/>
                        <a:gd name="connsiteY8" fmla="*/ 531142 h 1063761"/>
                        <a:gd name="connsiteX0" fmla="*/ 221799 w 1562802"/>
                        <a:gd name="connsiteY0" fmla="*/ 385886 h 1063761"/>
                        <a:gd name="connsiteX1" fmla="*/ 150361 w 1562802"/>
                        <a:gd name="connsiteY1" fmla="*/ 635917 h 1063761"/>
                        <a:gd name="connsiteX2" fmla="*/ 348005 w 1562802"/>
                        <a:gd name="connsiteY2" fmla="*/ 676399 h 1063761"/>
                        <a:gd name="connsiteX3" fmla="*/ 1248117 w 1562802"/>
                        <a:gd name="connsiteY3" fmla="*/ 857374 h 1063761"/>
                        <a:gd name="connsiteX4" fmla="*/ 1457667 w 1562802"/>
                        <a:gd name="connsiteY4" fmla="*/ 1055017 h 1063761"/>
                        <a:gd name="connsiteX5" fmla="*/ 1553164 w 1562802"/>
                        <a:gd name="connsiteY5" fmla="*/ 912998 h 1063761"/>
                        <a:gd name="connsiteX6" fmla="*/ 1481157 w 1562802"/>
                        <a:gd name="connsiteY6" fmla="*/ 696974 h 1063761"/>
                        <a:gd name="connsiteX7" fmla="*/ 221799 w 1562802"/>
                        <a:gd name="connsiteY7" fmla="*/ 385886 h 1063761"/>
                        <a:gd name="connsiteX0" fmla="*/ 135962 w 1476965"/>
                        <a:gd name="connsiteY0" fmla="*/ 385886 h 1063761"/>
                        <a:gd name="connsiteX1" fmla="*/ 64524 w 1476965"/>
                        <a:gd name="connsiteY1" fmla="*/ 635917 h 1063761"/>
                        <a:gd name="connsiteX2" fmla="*/ 262168 w 1476965"/>
                        <a:gd name="connsiteY2" fmla="*/ 676399 h 1063761"/>
                        <a:gd name="connsiteX3" fmla="*/ 1162280 w 1476965"/>
                        <a:gd name="connsiteY3" fmla="*/ 857374 h 1063761"/>
                        <a:gd name="connsiteX4" fmla="*/ 1371830 w 1476965"/>
                        <a:gd name="connsiteY4" fmla="*/ 1055017 h 1063761"/>
                        <a:gd name="connsiteX5" fmla="*/ 1467327 w 1476965"/>
                        <a:gd name="connsiteY5" fmla="*/ 912998 h 1063761"/>
                        <a:gd name="connsiteX6" fmla="*/ 1395320 w 1476965"/>
                        <a:gd name="connsiteY6" fmla="*/ 696974 h 1063761"/>
                        <a:gd name="connsiteX7" fmla="*/ 135962 w 1476965"/>
                        <a:gd name="connsiteY7" fmla="*/ 385886 h 1063761"/>
                        <a:gd name="connsiteX0" fmla="*/ 119752 w 1460755"/>
                        <a:gd name="connsiteY0" fmla="*/ 385886 h 1063761"/>
                        <a:gd name="connsiteX1" fmla="*/ 48314 w 1460755"/>
                        <a:gd name="connsiteY1" fmla="*/ 635917 h 1063761"/>
                        <a:gd name="connsiteX2" fmla="*/ 245958 w 1460755"/>
                        <a:gd name="connsiteY2" fmla="*/ 676399 h 1063761"/>
                        <a:gd name="connsiteX3" fmla="*/ 1146070 w 1460755"/>
                        <a:gd name="connsiteY3" fmla="*/ 857374 h 1063761"/>
                        <a:gd name="connsiteX4" fmla="*/ 1355620 w 1460755"/>
                        <a:gd name="connsiteY4" fmla="*/ 1055017 h 1063761"/>
                        <a:gd name="connsiteX5" fmla="*/ 1451117 w 1460755"/>
                        <a:gd name="connsiteY5" fmla="*/ 912998 h 1063761"/>
                        <a:gd name="connsiteX6" fmla="*/ 1379110 w 1460755"/>
                        <a:gd name="connsiteY6" fmla="*/ 696974 h 1063761"/>
                        <a:gd name="connsiteX7" fmla="*/ 119752 w 1460755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5946 w 1466949"/>
                        <a:gd name="connsiteY0" fmla="*/ 385886 h 1063761"/>
                        <a:gd name="connsiteX1" fmla="*/ 54508 w 1466949"/>
                        <a:gd name="connsiteY1" fmla="*/ 635917 h 1063761"/>
                        <a:gd name="connsiteX2" fmla="*/ 252152 w 1466949"/>
                        <a:gd name="connsiteY2" fmla="*/ 676399 h 1063761"/>
                        <a:gd name="connsiteX3" fmla="*/ 1152264 w 1466949"/>
                        <a:gd name="connsiteY3" fmla="*/ 857374 h 1063761"/>
                        <a:gd name="connsiteX4" fmla="*/ 1361814 w 1466949"/>
                        <a:gd name="connsiteY4" fmla="*/ 1055017 h 1063761"/>
                        <a:gd name="connsiteX5" fmla="*/ 1457311 w 1466949"/>
                        <a:gd name="connsiteY5" fmla="*/ 912998 h 1063761"/>
                        <a:gd name="connsiteX6" fmla="*/ 1385304 w 1466949"/>
                        <a:gd name="connsiteY6" fmla="*/ 696974 h 1063761"/>
                        <a:gd name="connsiteX7" fmla="*/ 125946 w 1466949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5886 h 1063761"/>
                        <a:gd name="connsiteX1" fmla="*/ 51439 w 1463880"/>
                        <a:gd name="connsiteY1" fmla="*/ 635917 h 1063761"/>
                        <a:gd name="connsiteX2" fmla="*/ 249083 w 1463880"/>
                        <a:gd name="connsiteY2" fmla="*/ 676399 h 1063761"/>
                        <a:gd name="connsiteX3" fmla="*/ 1149195 w 1463880"/>
                        <a:gd name="connsiteY3" fmla="*/ 857374 h 1063761"/>
                        <a:gd name="connsiteX4" fmla="*/ 1358745 w 1463880"/>
                        <a:gd name="connsiteY4" fmla="*/ 1055017 h 1063761"/>
                        <a:gd name="connsiteX5" fmla="*/ 1454242 w 1463880"/>
                        <a:gd name="connsiteY5" fmla="*/ 912998 h 1063761"/>
                        <a:gd name="connsiteX6" fmla="*/ 1382235 w 1463880"/>
                        <a:gd name="connsiteY6" fmla="*/ 696974 h 1063761"/>
                        <a:gd name="connsiteX7" fmla="*/ 122877 w 1463880"/>
                        <a:gd name="connsiteY7" fmla="*/ 385886 h 1063761"/>
                        <a:gd name="connsiteX0" fmla="*/ 122877 w 1463880"/>
                        <a:gd name="connsiteY0" fmla="*/ 389991 h 1067866"/>
                        <a:gd name="connsiteX1" fmla="*/ 51439 w 1463880"/>
                        <a:gd name="connsiteY1" fmla="*/ 640022 h 1067866"/>
                        <a:gd name="connsiteX2" fmla="*/ 249083 w 1463880"/>
                        <a:gd name="connsiteY2" fmla="*/ 680504 h 1067866"/>
                        <a:gd name="connsiteX3" fmla="*/ 1149195 w 1463880"/>
                        <a:gd name="connsiteY3" fmla="*/ 861479 h 1067866"/>
                        <a:gd name="connsiteX4" fmla="*/ 1358745 w 1463880"/>
                        <a:gd name="connsiteY4" fmla="*/ 1059122 h 1067866"/>
                        <a:gd name="connsiteX5" fmla="*/ 1454242 w 1463880"/>
                        <a:gd name="connsiteY5" fmla="*/ 917103 h 1067866"/>
                        <a:gd name="connsiteX6" fmla="*/ 1382235 w 1463880"/>
                        <a:gd name="connsiteY6" fmla="*/ 701079 h 1067866"/>
                        <a:gd name="connsiteX7" fmla="*/ 122877 w 1463880"/>
                        <a:gd name="connsiteY7" fmla="*/ 389991 h 1067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63880" h="1067866">
                          <a:moveTo>
                            <a:pt x="122877" y="389991"/>
                          </a:moveTo>
                          <a:cubicBezTo>
                            <a:pt x="0" y="530392"/>
                            <a:pt x="21922" y="581682"/>
                            <a:pt x="51439" y="640022"/>
                          </a:cubicBezTo>
                          <a:cubicBezTo>
                            <a:pt x="80002" y="671326"/>
                            <a:pt x="151428" y="687771"/>
                            <a:pt x="249083" y="680504"/>
                          </a:cubicBezTo>
                          <a:cubicBezTo>
                            <a:pt x="557269" y="675581"/>
                            <a:pt x="877572" y="513023"/>
                            <a:pt x="1149195" y="861479"/>
                          </a:cubicBezTo>
                          <a:cubicBezTo>
                            <a:pt x="1259763" y="1067866"/>
                            <a:pt x="1321566" y="1035274"/>
                            <a:pt x="1358745" y="1059122"/>
                          </a:cubicBezTo>
                          <a:cubicBezTo>
                            <a:pt x="1439535" y="1057672"/>
                            <a:pt x="1463880" y="986866"/>
                            <a:pt x="1454242" y="917103"/>
                          </a:cubicBezTo>
                          <a:cubicBezTo>
                            <a:pt x="1449357" y="864877"/>
                            <a:pt x="1451008" y="805124"/>
                            <a:pt x="1382235" y="701079"/>
                          </a:cubicBezTo>
                          <a:cubicBezTo>
                            <a:pt x="969176" y="0"/>
                            <a:pt x="270391" y="255005"/>
                            <a:pt x="122877" y="389991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bg1">
                            <a:alpha val="0"/>
                          </a:schemeClr>
                        </a:gs>
                        <a:gs pos="0">
                          <a:schemeClr val="bg1">
                            <a:lumMod val="95000"/>
                            <a:alpha val="51000"/>
                          </a:schemeClr>
                        </a:gs>
                      </a:gsLst>
                      <a:lin ang="5400000" scaled="1"/>
                      <a:tileRect/>
                    </a:gradFill>
                    <a:ln w="19050">
                      <a:noFill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59" name="타원 58"/>
                    <p:cNvSpPr/>
                    <p:nvPr/>
                  </p:nvSpPr>
                  <p:spPr bwMode="auto">
                    <a:xfrm rot="18635110">
                      <a:off x="1688807" y="2887311"/>
                      <a:ext cx="179939" cy="106927"/>
                    </a:xfrm>
                    <a:prstGeom prst="ellipse">
                      <a:avLst/>
                    </a:prstGeom>
                    <a:gradFill flip="none" rotWithShape="1">
                      <a:gsLst>
                        <a:gs pos="1500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56" name="타원 55"/>
                  <p:cNvSpPr/>
                  <p:nvPr/>
                </p:nvSpPr>
                <p:spPr bwMode="auto">
                  <a:xfrm rot="6344246">
                    <a:off x="2344586" y="4713134"/>
                    <a:ext cx="78386" cy="198504"/>
                  </a:xfrm>
                  <a:prstGeom prst="ellipse">
                    <a:avLst/>
                  </a:prstGeom>
                  <a:gradFill flip="none" rotWithShape="1">
                    <a:gsLst>
                      <a:gs pos="1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  <p:sp>
            <p:nvSpPr>
              <p:cNvPr id="50" name="반짝 327"/>
              <p:cNvSpPr/>
              <p:nvPr/>
            </p:nvSpPr>
            <p:spPr>
              <a:xfrm rot="4438131">
                <a:off x="1084370" y="1751889"/>
                <a:ext cx="622413" cy="1346279"/>
              </a:xfrm>
              <a:prstGeom prst="moon">
                <a:avLst>
                  <a:gd name="adj" fmla="val 14214"/>
                </a:avLst>
              </a:prstGeom>
              <a:gradFill>
                <a:gsLst>
                  <a:gs pos="23000">
                    <a:schemeClr val="bg1"/>
                  </a:gs>
                  <a:gs pos="63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omic Sans MS" panose="030F0702030302020204" pitchFamily="66" charset="0"/>
                </a:endParaRPr>
              </a:p>
            </p:txBody>
          </p:sp>
        </p:grpSp>
        <p:pic>
          <p:nvPicPr>
            <p:cNvPr id="48" name="그림 47" descr="26.png"/>
            <p:cNvPicPr>
              <a:picLocks noChangeAspect="1"/>
            </p:cNvPicPr>
            <p:nvPr/>
          </p:nvPicPr>
          <p:blipFill>
            <a:blip r:embed="rId3" cstate="print"/>
            <a:srcRect l="75989" t="57739" r="16529" b="32811"/>
            <a:stretch>
              <a:fillRect/>
            </a:stretch>
          </p:blipFill>
          <p:spPr>
            <a:xfrm>
              <a:off x="-2177681" y="2988486"/>
              <a:ext cx="544260" cy="515614"/>
            </a:xfrm>
            <a:prstGeom prst="rect">
              <a:avLst/>
            </a:prstGeom>
          </p:spPr>
        </p:pic>
      </p:grpSp>
      <p:sp>
        <p:nvSpPr>
          <p:cNvPr id="39" name="직사각형 38"/>
          <p:cNvSpPr/>
          <p:nvPr/>
        </p:nvSpPr>
        <p:spPr>
          <a:xfrm>
            <a:off x="745700" y="4336326"/>
            <a:ext cx="11467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j-ea"/>
                <a:sym typeface="Wingdings" pitchFamily="2" charset="2"/>
              </a:rPr>
              <a:t>SMART-</a:t>
            </a:r>
            <a:r>
              <a:rPr lang="en-US" altLang="ko-KR" sz="2000" b="1" dirty="0" err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j-ea"/>
                <a:sym typeface="Wingdings" pitchFamily="2" charset="2"/>
              </a:rPr>
              <a:t>Nav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+mj-ea"/>
              <a:sym typeface="Wingdings" pitchFamily="2" charset="2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82540" y="4301622"/>
            <a:ext cx="1103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  <a:sym typeface="Wingdings" pitchFamily="2" charset="2"/>
              </a:rPr>
              <a:t>IMO</a:t>
            </a:r>
          </a:p>
          <a:p>
            <a:pPr algn="ctr"/>
            <a:r>
              <a:rPr lang="en-US" altLang="ko-KR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  <a:sym typeface="Wingdings" pitchFamily="2" charset="2"/>
              </a:rPr>
              <a:t>e-</a:t>
            </a:r>
            <a:r>
              <a:rPr lang="en-US" altLang="ko-KR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  <a:sym typeface="Wingdings" pitchFamily="2" charset="2"/>
              </a:rPr>
              <a:t>Nav</a:t>
            </a:r>
            <a:endParaRPr lang="en-US" altLang="ko-KR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맑은 고딕" panose="020B0503020000020004" pitchFamily="50" charset="-127"/>
              <a:sym typeface="Wingdings" pitchFamily="2" charset="2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34704" y="4187560"/>
            <a:ext cx="1257560" cy="975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  <a:sym typeface="Wingdings" pitchFamily="2" charset="2"/>
              </a:rPr>
              <a:t>e-</a:t>
            </a:r>
            <a:r>
              <a:rPr lang="en-US" altLang="ko-KR" sz="1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  <a:sym typeface="Wingdings" pitchFamily="2" charset="2"/>
              </a:rPr>
              <a:t>Nav</a:t>
            </a:r>
            <a:r>
              <a:rPr lang="en-US" altLang="ko-K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  <a:sym typeface="Wingdings" pitchFamily="2" charset="2"/>
              </a:rPr>
              <a:t> Services for non-SOLAS ships</a:t>
            </a:r>
            <a:endParaRPr lang="en-US" altLang="ko-KR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맑은 고딕" panose="020B0503020000020004" pitchFamily="50" charset="-127"/>
              <a:sym typeface="Wingdings" pitchFamily="2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85027" y="441990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</a:rPr>
              <a:t>=</a:t>
            </a:r>
            <a:endParaRPr lang="ko-KR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18200" y="441990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</a:rPr>
              <a:t>+</a:t>
            </a:r>
            <a:endParaRPr lang="ko-KR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grpSp>
        <p:nvGrpSpPr>
          <p:cNvPr id="44" name="그룹 83"/>
          <p:cNvGrpSpPr/>
          <p:nvPr/>
        </p:nvGrpSpPr>
        <p:grpSpPr>
          <a:xfrm rot="16200000" flipV="1">
            <a:off x="5126307" y="4206442"/>
            <a:ext cx="1358409" cy="762040"/>
            <a:chOff x="4130469" y="1763804"/>
            <a:chExt cx="2721705" cy="585076"/>
          </a:xfrm>
        </p:grpSpPr>
        <p:sp>
          <p:nvSpPr>
            <p:cNvPr id="45" name="Freeform 124"/>
            <p:cNvSpPr>
              <a:spLocks/>
            </p:cNvSpPr>
            <p:nvPr/>
          </p:nvSpPr>
          <p:spPr bwMode="auto">
            <a:xfrm>
              <a:off x="4130469" y="1763804"/>
              <a:ext cx="2721705" cy="531399"/>
            </a:xfrm>
            <a:custGeom>
              <a:avLst/>
              <a:gdLst/>
              <a:ahLst/>
              <a:cxnLst>
                <a:cxn ang="0">
                  <a:pos x="2281" y="1456"/>
                </a:cxn>
                <a:cxn ang="0">
                  <a:pos x="2737" y="1445"/>
                </a:cxn>
                <a:cxn ang="0">
                  <a:pos x="2680" y="1419"/>
                </a:cxn>
                <a:cxn ang="0">
                  <a:pos x="2622" y="1390"/>
                </a:cxn>
                <a:cxn ang="0">
                  <a:pos x="2567" y="1359"/>
                </a:cxn>
                <a:cxn ang="0">
                  <a:pos x="2483" y="1308"/>
                </a:cxn>
                <a:cxn ang="0">
                  <a:pos x="2375" y="1233"/>
                </a:cxn>
                <a:cxn ang="0">
                  <a:pos x="2271" y="1151"/>
                </a:cxn>
                <a:cxn ang="0">
                  <a:pos x="2171" y="1063"/>
                </a:cxn>
                <a:cxn ang="0">
                  <a:pos x="2075" y="968"/>
                </a:cxn>
                <a:cxn ang="0">
                  <a:pos x="1981" y="870"/>
                </a:cxn>
                <a:cxn ang="0">
                  <a:pos x="1893" y="768"/>
                </a:cxn>
                <a:cxn ang="0">
                  <a:pos x="1808" y="664"/>
                </a:cxn>
                <a:cxn ang="0">
                  <a:pos x="1729" y="558"/>
                </a:cxn>
                <a:cxn ang="0">
                  <a:pos x="1654" y="453"/>
                </a:cxn>
                <a:cxn ang="0">
                  <a:pos x="1584" y="347"/>
                </a:cxn>
                <a:cxn ang="0">
                  <a:pos x="1519" y="244"/>
                </a:cxn>
                <a:cxn ang="0">
                  <a:pos x="1461" y="144"/>
                </a:cxn>
                <a:cxn ang="0">
                  <a:pos x="1408" y="47"/>
                </a:cxn>
                <a:cxn ang="0">
                  <a:pos x="1358" y="47"/>
                </a:cxn>
                <a:cxn ang="0">
                  <a:pos x="1305" y="144"/>
                </a:cxn>
                <a:cxn ang="0">
                  <a:pos x="1245" y="244"/>
                </a:cxn>
                <a:cxn ang="0">
                  <a:pos x="1182" y="347"/>
                </a:cxn>
                <a:cxn ang="0">
                  <a:pos x="1112" y="453"/>
                </a:cxn>
                <a:cxn ang="0">
                  <a:pos x="1037" y="558"/>
                </a:cxn>
                <a:cxn ang="0">
                  <a:pos x="958" y="664"/>
                </a:cxn>
                <a:cxn ang="0">
                  <a:pos x="873" y="768"/>
                </a:cxn>
                <a:cxn ang="0">
                  <a:pos x="785" y="870"/>
                </a:cxn>
                <a:cxn ang="0">
                  <a:pos x="693" y="968"/>
                </a:cxn>
                <a:cxn ang="0">
                  <a:pos x="595" y="1063"/>
                </a:cxn>
                <a:cxn ang="0">
                  <a:pos x="495" y="1151"/>
                </a:cxn>
                <a:cxn ang="0">
                  <a:pos x="391" y="1233"/>
                </a:cxn>
                <a:cxn ang="0">
                  <a:pos x="283" y="1308"/>
                </a:cxn>
                <a:cxn ang="0">
                  <a:pos x="199" y="1359"/>
                </a:cxn>
                <a:cxn ang="0">
                  <a:pos x="144" y="1390"/>
                </a:cxn>
                <a:cxn ang="0">
                  <a:pos x="86" y="1419"/>
                </a:cxn>
                <a:cxn ang="0">
                  <a:pos x="29" y="1445"/>
                </a:cxn>
                <a:cxn ang="0">
                  <a:pos x="485" y="1456"/>
                </a:cxn>
                <a:cxn ang="0">
                  <a:pos x="2696" y="2744"/>
                </a:cxn>
              </a:cxnLst>
              <a:rect l="0" t="0" r="r" b="b"/>
              <a:pathLst>
                <a:path w="2766" h="2744">
                  <a:moveTo>
                    <a:pt x="2696" y="2744"/>
                  </a:moveTo>
                  <a:lnTo>
                    <a:pt x="2281" y="1456"/>
                  </a:lnTo>
                  <a:lnTo>
                    <a:pt x="2766" y="1456"/>
                  </a:lnTo>
                  <a:lnTo>
                    <a:pt x="2737" y="1445"/>
                  </a:lnTo>
                  <a:lnTo>
                    <a:pt x="2707" y="1432"/>
                  </a:lnTo>
                  <a:lnTo>
                    <a:pt x="2680" y="1419"/>
                  </a:lnTo>
                  <a:lnTo>
                    <a:pt x="2650" y="1404"/>
                  </a:lnTo>
                  <a:lnTo>
                    <a:pt x="2622" y="1390"/>
                  </a:lnTo>
                  <a:lnTo>
                    <a:pt x="2595" y="1375"/>
                  </a:lnTo>
                  <a:lnTo>
                    <a:pt x="2567" y="1359"/>
                  </a:lnTo>
                  <a:lnTo>
                    <a:pt x="2539" y="1343"/>
                  </a:lnTo>
                  <a:lnTo>
                    <a:pt x="2483" y="1308"/>
                  </a:lnTo>
                  <a:lnTo>
                    <a:pt x="2429" y="1271"/>
                  </a:lnTo>
                  <a:lnTo>
                    <a:pt x="2375" y="1233"/>
                  </a:lnTo>
                  <a:lnTo>
                    <a:pt x="2324" y="1193"/>
                  </a:lnTo>
                  <a:lnTo>
                    <a:pt x="2271" y="1151"/>
                  </a:lnTo>
                  <a:lnTo>
                    <a:pt x="2221" y="1108"/>
                  </a:lnTo>
                  <a:lnTo>
                    <a:pt x="2171" y="1063"/>
                  </a:lnTo>
                  <a:lnTo>
                    <a:pt x="2121" y="1015"/>
                  </a:lnTo>
                  <a:lnTo>
                    <a:pt x="2075" y="968"/>
                  </a:lnTo>
                  <a:lnTo>
                    <a:pt x="2028" y="920"/>
                  </a:lnTo>
                  <a:lnTo>
                    <a:pt x="1981" y="870"/>
                  </a:lnTo>
                  <a:lnTo>
                    <a:pt x="1937" y="820"/>
                  </a:lnTo>
                  <a:lnTo>
                    <a:pt x="1893" y="768"/>
                  </a:lnTo>
                  <a:lnTo>
                    <a:pt x="1850" y="717"/>
                  </a:lnTo>
                  <a:lnTo>
                    <a:pt x="1808" y="664"/>
                  </a:lnTo>
                  <a:lnTo>
                    <a:pt x="1768" y="611"/>
                  </a:lnTo>
                  <a:lnTo>
                    <a:pt x="1729" y="558"/>
                  </a:lnTo>
                  <a:lnTo>
                    <a:pt x="1691" y="506"/>
                  </a:lnTo>
                  <a:lnTo>
                    <a:pt x="1654" y="453"/>
                  </a:lnTo>
                  <a:lnTo>
                    <a:pt x="1619" y="400"/>
                  </a:lnTo>
                  <a:lnTo>
                    <a:pt x="1584" y="347"/>
                  </a:lnTo>
                  <a:lnTo>
                    <a:pt x="1551" y="296"/>
                  </a:lnTo>
                  <a:lnTo>
                    <a:pt x="1519" y="244"/>
                  </a:lnTo>
                  <a:lnTo>
                    <a:pt x="1490" y="194"/>
                  </a:lnTo>
                  <a:lnTo>
                    <a:pt x="1461" y="144"/>
                  </a:lnTo>
                  <a:lnTo>
                    <a:pt x="1433" y="95"/>
                  </a:lnTo>
                  <a:lnTo>
                    <a:pt x="1408" y="47"/>
                  </a:lnTo>
                  <a:lnTo>
                    <a:pt x="1383" y="0"/>
                  </a:lnTo>
                  <a:lnTo>
                    <a:pt x="1358" y="47"/>
                  </a:lnTo>
                  <a:lnTo>
                    <a:pt x="1332" y="95"/>
                  </a:lnTo>
                  <a:lnTo>
                    <a:pt x="1305" y="144"/>
                  </a:lnTo>
                  <a:lnTo>
                    <a:pt x="1276" y="194"/>
                  </a:lnTo>
                  <a:lnTo>
                    <a:pt x="1245" y="244"/>
                  </a:lnTo>
                  <a:lnTo>
                    <a:pt x="1215" y="296"/>
                  </a:lnTo>
                  <a:lnTo>
                    <a:pt x="1182" y="347"/>
                  </a:lnTo>
                  <a:lnTo>
                    <a:pt x="1147" y="400"/>
                  </a:lnTo>
                  <a:lnTo>
                    <a:pt x="1112" y="453"/>
                  </a:lnTo>
                  <a:lnTo>
                    <a:pt x="1075" y="506"/>
                  </a:lnTo>
                  <a:lnTo>
                    <a:pt x="1037" y="558"/>
                  </a:lnTo>
                  <a:lnTo>
                    <a:pt x="998" y="611"/>
                  </a:lnTo>
                  <a:lnTo>
                    <a:pt x="958" y="664"/>
                  </a:lnTo>
                  <a:lnTo>
                    <a:pt x="916" y="717"/>
                  </a:lnTo>
                  <a:lnTo>
                    <a:pt x="873" y="768"/>
                  </a:lnTo>
                  <a:lnTo>
                    <a:pt x="829" y="820"/>
                  </a:lnTo>
                  <a:lnTo>
                    <a:pt x="785" y="870"/>
                  </a:lnTo>
                  <a:lnTo>
                    <a:pt x="740" y="920"/>
                  </a:lnTo>
                  <a:lnTo>
                    <a:pt x="693" y="968"/>
                  </a:lnTo>
                  <a:lnTo>
                    <a:pt x="645" y="1015"/>
                  </a:lnTo>
                  <a:lnTo>
                    <a:pt x="595" y="1063"/>
                  </a:lnTo>
                  <a:lnTo>
                    <a:pt x="545" y="1108"/>
                  </a:lnTo>
                  <a:lnTo>
                    <a:pt x="495" y="1151"/>
                  </a:lnTo>
                  <a:lnTo>
                    <a:pt x="442" y="1193"/>
                  </a:lnTo>
                  <a:lnTo>
                    <a:pt x="391" y="1233"/>
                  </a:lnTo>
                  <a:lnTo>
                    <a:pt x="337" y="1271"/>
                  </a:lnTo>
                  <a:lnTo>
                    <a:pt x="283" y="1308"/>
                  </a:lnTo>
                  <a:lnTo>
                    <a:pt x="227" y="1343"/>
                  </a:lnTo>
                  <a:lnTo>
                    <a:pt x="199" y="1359"/>
                  </a:lnTo>
                  <a:lnTo>
                    <a:pt x="171" y="1375"/>
                  </a:lnTo>
                  <a:lnTo>
                    <a:pt x="144" y="1390"/>
                  </a:lnTo>
                  <a:lnTo>
                    <a:pt x="116" y="1404"/>
                  </a:lnTo>
                  <a:lnTo>
                    <a:pt x="86" y="1419"/>
                  </a:lnTo>
                  <a:lnTo>
                    <a:pt x="59" y="1432"/>
                  </a:lnTo>
                  <a:lnTo>
                    <a:pt x="29" y="1445"/>
                  </a:lnTo>
                  <a:lnTo>
                    <a:pt x="0" y="1456"/>
                  </a:lnTo>
                  <a:lnTo>
                    <a:pt x="485" y="1456"/>
                  </a:lnTo>
                  <a:lnTo>
                    <a:pt x="70" y="2744"/>
                  </a:lnTo>
                  <a:lnTo>
                    <a:pt x="2696" y="2744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rgbClr val="EAEAEA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46" name="Freeform 125"/>
            <p:cNvSpPr>
              <a:spLocks/>
            </p:cNvSpPr>
            <p:nvPr/>
          </p:nvSpPr>
          <p:spPr bwMode="auto">
            <a:xfrm>
              <a:off x="4130469" y="1817481"/>
              <a:ext cx="2721705" cy="531399"/>
            </a:xfrm>
            <a:custGeom>
              <a:avLst/>
              <a:gdLst/>
              <a:ahLst/>
              <a:cxnLst>
                <a:cxn ang="0">
                  <a:pos x="2281" y="1456"/>
                </a:cxn>
                <a:cxn ang="0">
                  <a:pos x="2737" y="1445"/>
                </a:cxn>
                <a:cxn ang="0">
                  <a:pos x="2680" y="1419"/>
                </a:cxn>
                <a:cxn ang="0">
                  <a:pos x="2622" y="1390"/>
                </a:cxn>
                <a:cxn ang="0">
                  <a:pos x="2567" y="1359"/>
                </a:cxn>
                <a:cxn ang="0">
                  <a:pos x="2483" y="1308"/>
                </a:cxn>
                <a:cxn ang="0">
                  <a:pos x="2375" y="1233"/>
                </a:cxn>
                <a:cxn ang="0">
                  <a:pos x="2271" y="1151"/>
                </a:cxn>
                <a:cxn ang="0">
                  <a:pos x="2171" y="1063"/>
                </a:cxn>
                <a:cxn ang="0">
                  <a:pos x="2075" y="968"/>
                </a:cxn>
                <a:cxn ang="0">
                  <a:pos x="1981" y="870"/>
                </a:cxn>
                <a:cxn ang="0">
                  <a:pos x="1893" y="768"/>
                </a:cxn>
                <a:cxn ang="0">
                  <a:pos x="1808" y="664"/>
                </a:cxn>
                <a:cxn ang="0">
                  <a:pos x="1729" y="558"/>
                </a:cxn>
                <a:cxn ang="0">
                  <a:pos x="1654" y="453"/>
                </a:cxn>
                <a:cxn ang="0">
                  <a:pos x="1584" y="347"/>
                </a:cxn>
                <a:cxn ang="0">
                  <a:pos x="1519" y="244"/>
                </a:cxn>
                <a:cxn ang="0">
                  <a:pos x="1461" y="144"/>
                </a:cxn>
                <a:cxn ang="0">
                  <a:pos x="1408" y="47"/>
                </a:cxn>
                <a:cxn ang="0">
                  <a:pos x="1358" y="47"/>
                </a:cxn>
                <a:cxn ang="0">
                  <a:pos x="1305" y="144"/>
                </a:cxn>
                <a:cxn ang="0">
                  <a:pos x="1245" y="244"/>
                </a:cxn>
                <a:cxn ang="0">
                  <a:pos x="1182" y="347"/>
                </a:cxn>
                <a:cxn ang="0">
                  <a:pos x="1112" y="453"/>
                </a:cxn>
                <a:cxn ang="0">
                  <a:pos x="1037" y="558"/>
                </a:cxn>
                <a:cxn ang="0">
                  <a:pos x="958" y="664"/>
                </a:cxn>
                <a:cxn ang="0">
                  <a:pos x="873" y="768"/>
                </a:cxn>
                <a:cxn ang="0">
                  <a:pos x="785" y="870"/>
                </a:cxn>
                <a:cxn ang="0">
                  <a:pos x="693" y="968"/>
                </a:cxn>
                <a:cxn ang="0">
                  <a:pos x="595" y="1063"/>
                </a:cxn>
                <a:cxn ang="0">
                  <a:pos x="495" y="1151"/>
                </a:cxn>
                <a:cxn ang="0">
                  <a:pos x="391" y="1233"/>
                </a:cxn>
                <a:cxn ang="0">
                  <a:pos x="283" y="1308"/>
                </a:cxn>
                <a:cxn ang="0">
                  <a:pos x="199" y="1359"/>
                </a:cxn>
                <a:cxn ang="0">
                  <a:pos x="144" y="1390"/>
                </a:cxn>
                <a:cxn ang="0">
                  <a:pos x="86" y="1419"/>
                </a:cxn>
                <a:cxn ang="0">
                  <a:pos x="29" y="1445"/>
                </a:cxn>
                <a:cxn ang="0">
                  <a:pos x="485" y="1456"/>
                </a:cxn>
                <a:cxn ang="0">
                  <a:pos x="2696" y="2744"/>
                </a:cxn>
              </a:cxnLst>
              <a:rect l="0" t="0" r="r" b="b"/>
              <a:pathLst>
                <a:path w="2766" h="2744">
                  <a:moveTo>
                    <a:pt x="2696" y="2744"/>
                  </a:moveTo>
                  <a:lnTo>
                    <a:pt x="2281" y="1456"/>
                  </a:lnTo>
                  <a:lnTo>
                    <a:pt x="2766" y="1456"/>
                  </a:lnTo>
                  <a:lnTo>
                    <a:pt x="2737" y="1445"/>
                  </a:lnTo>
                  <a:lnTo>
                    <a:pt x="2707" y="1432"/>
                  </a:lnTo>
                  <a:lnTo>
                    <a:pt x="2680" y="1419"/>
                  </a:lnTo>
                  <a:lnTo>
                    <a:pt x="2650" y="1404"/>
                  </a:lnTo>
                  <a:lnTo>
                    <a:pt x="2622" y="1390"/>
                  </a:lnTo>
                  <a:lnTo>
                    <a:pt x="2595" y="1375"/>
                  </a:lnTo>
                  <a:lnTo>
                    <a:pt x="2567" y="1359"/>
                  </a:lnTo>
                  <a:lnTo>
                    <a:pt x="2539" y="1343"/>
                  </a:lnTo>
                  <a:lnTo>
                    <a:pt x="2483" y="1308"/>
                  </a:lnTo>
                  <a:lnTo>
                    <a:pt x="2429" y="1271"/>
                  </a:lnTo>
                  <a:lnTo>
                    <a:pt x="2375" y="1233"/>
                  </a:lnTo>
                  <a:lnTo>
                    <a:pt x="2324" y="1193"/>
                  </a:lnTo>
                  <a:lnTo>
                    <a:pt x="2271" y="1151"/>
                  </a:lnTo>
                  <a:lnTo>
                    <a:pt x="2221" y="1108"/>
                  </a:lnTo>
                  <a:lnTo>
                    <a:pt x="2171" y="1063"/>
                  </a:lnTo>
                  <a:lnTo>
                    <a:pt x="2121" y="1015"/>
                  </a:lnTo>
                  <a:lnTo>
                    <a:pt x="2075" y="968"/>
                  </a:lnTo>
                  <a:lnTo>
                    <a:pt x="2028" y="920"/>
                  </a:lnTo>
                  <a:lnTo>
                    <a:pt x="1981" y="870"/>
                  </a:lnTo>
                  <a:lnTo>
                    <a:pt x="1937" y="820"/>
                  </a:lnTo>
                  <a:lnTo>
                    <a:pt x="1893" y="768"/>
                  </a:lnTo>
                  <a:lnTo>
                    <a:pt x="1850" y="717"/>
                  </a:lnTo>
                  <a:lnTo>
                    <a:pt x="1808" y="664"/>
                  </a:lnTo>
                  <a:lnTo>
                    <a:pt x="1768" y="611"/>
                  </a:lnTo>
                  <a:lnTo>
                    <a:pt x="1729" y="558"/>
                  </a:lnTo>
                  <a:lnTo>
                    <a:pt x="1691" y="506"/>
                  </a:lnTo>
                  <a:lnTo>
                    <a:pt x="1654" y="453"/>
                  </a:lnTo>
                  <a:lnTo>
                    <a:pt x="1619" y="400"/>
                  </a:lnTo>
                  <a:lnTo>
                    <a:pt x="1584" y="347"/>
                  </a:lnTo>
                  <a:lnTo>
                    <a:pt x="1551" y="296"/>
                  </a:lnTo>
                  <a:lnTo>
                    <a:pt x="1519" y="244"/>
                  </a:lnTo>
                  <a:lnTo>
                    <a:pt x="1490" y="194"/>
                  </a:lnTo>
                  <a:lnTo>
                    <a:pt x="1461" y="144"/>
                  </a:lnTo>
                  <a:lnTo>
                    <a:pt x="1433" y="95"/>
                  </a:lnTo>
                  <a:lnTo>
                    <a:pt x="1408" y="47"/>
                  </a:lnTo>
                  <a:lnTo>
                    <a:pt x="1383" y="0"/>
                  </a:lnTo>
                  <a:lnTo>
                    <a:pt x="1358" y="47"/>
                  </a:lnTo>
                  <a:lnTo>
                    <a:pt x="1332" y="95"/>
                  </a:lnTo>
                  <a:lnTo>
                    <a:pt x="1305" y="144"/>
                  </a:lnTo>
                  <a:lnTo>
                    <a:pt x="1276" y="194"/>
                  </a:lnTo>
                  <a:lnTo>
                    <a:pt x="1245" y="244"/>
                  </a:lnTo>
                  <a:lnTo>
                    <a:pt x="1215" y="296"/>
                  </a:lnTo>
                  <a:lnTo>
                    <a:pt x="1182" y="347"/>
                  </a:lnTo>
                  <a:lnTo>
                    <a:pt x="1147" y="400"/>
                  </a:lnTo>
                  <a:lnTo>
                    <a:pt x="1112" y="453"/>
                  </a:lnTo>
                  <a:lnTo>
                    <a:pt x="1075" y="506"/>
                  </a:lnTo>
                  <a:lnTo>
                    <a:pt x="1037" y="558"/>
                  </a:lnTo>
                  <a:lnTo>
                    <a:pt x="998" y="611"/>
                  </a:lnTo>
                  <a:lnTo>
                    <a:pt x="958" y="664"/>
                  </a:lnTo>
                  <a:lnTo>
                    <a:pt x="916" y="717"/>
                  </a:lnTo>
                  <a:lnTo>
                    <a:pt x="873" y="768"/>
                  </a:lnTo>
                  <a:lnTo>
                    <a:pt x="829" y="820"/>
                  </a:lnTo>
                  <a:lnTo>
                    <a:pt x="785" y="870"/>
                  </a:lnTo>
                  <a:lnTo>
                    <a:pt x="740" y="920"/>
                  </a:lnTo>
                  <a:lnTo>
                    <a:pt x="693" y="968"/>
                  </a:lnTo>
                  <a:lnTo>
                    <a:pt x="645" y="1015"/>
                  </a:lnTo>
                  <a:lnTo>
                    <a:pt x="595" y="1063"/>
                  </a:lnTo>
                  <a:lnTo>
                    <a:pt x="545" y="1108"/>
                  </a:lnTo>
                  <a:lnTo>
                    <a:pt x="495" y="1151"/>
                  </a:lnTo>
                  <a:lnTo>
                    <a:pt x="442" y="1193"/>
                  </a:lnTo>
                  <a:lnTo>
                    <a:pt x="391" y="1233"/>
                  </a:lnTo>
                  <a:lnTo>
                    <a:pt x="337" y="1271"/>
                  </a:lnTo>
                  <a:lnTo>
                    <a:pt x="283" y="1308"/>
                  </a:lnTo>
                  <a:lnTo>
                    <a:pt x="227" y="1343"/>
                  </a:lnTo>
                  <a:lnTo>
                    <a:pt x="199" y="1359"/>
                  </a:lnTo>
                  <a:lnTo>
                    <a:pt x="171" y="1375"/>
                  </a:lnTo>
                  <a:lnTo>
                    <a:pt x="144" y="1390"/>
                  </a:lnTo>
                  <a:lnTo>
                    <a:pt x="116" y="1404"/>
                  </a:lnTo>
                  <a:lnTo>
                    <a:pt x="86" y="1419"/>
                  </a:lnTo>
                  <a:lnTo>
                    <a:pt x="59" y="1432"/>
                  </a:lnTo>
                  <a:lnTo>
                    <a:pt x="29" y="1445"/>
                  </a:lnTo>
                  <a:lnTo>
                    <a:pt x="0" y="1456"/>
                  </a:lnTo>
                  <a:lnTo>
                    <a:pt x="485" y="1456"/>
                  </a:lnTo>
                  <a:lnTo>
                    <a:pt x="70" y="2744"/>
                  </a:lnTo>
                  <a:lnTo>
                    <a:pt x="2696" y="2744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C0C0C0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307912" y="1798345"/>
            <a:ext cx="8299640" cy="1140548"/>
            <a:chOff x="462751" y="748486"/>
            <a:chExt cx="8870297" cy="1260057"/>
          </a:xfrm>
        </p:grpSpPr>
        <p:pic>
          <p:nvPicPr>
            <p:cNvPr id="139" name="Picture 142" descr="헤드라인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631"/>
            <a:stretch/>
          </p:blipFill>
          <p:spPr bwMode="auto">
            <a:xfrm>
              <a:off x="462751" y="748486"/>
              <a:ext cx="3842177" cy="1260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142" descr="헤드라인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59"/>
            <a:stretch/>
          </p:blipFill>
          <p:spPr bwMode="auto">
            <a:xfrm>
              <a:off x="7373362" y="748486"/>
              <a:ext cx="1959686" cy="1260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142" descr="헤드라인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98" r="27547"/>
            <a:stretch/>
          </p:blipFill>
          <p:spPr bwMode="auto">
            <a:xfrm>
              <a:off x="4304928" y="748486"/>
              <a:ext cx="3068434" cy="1260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2" name="제목 1"/>
          <p:cNvSpPr txBox="1">
            <a:spLocks/>
          </p:cNvSpPr>
          <p:nvPr/>
        </p:nvSpPr>
        <p:spPr>
          <a:xfrm>
            <a:off x="1770168" y="1870352"/>
            <a:ext cx="6864089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defTabSz="914400" eaLnBrk="1" hangingPunct="1">
              <a:lnSpc>
                <a:spcPct val="90000"/>
              </a:lnSpc>
              <a:defRPr sz="2000" b="1" spc="0">
                <a:gradFill>
                  <a:gsLst>
                    <a:gs pos="0">
                      <a:srgbClr val="022753"/>
                    </a:gs>
                    <a:gs pos="45000">
                      <a:srgbClr val="022753"/>
                    </a:gs>
                    <a:gs pos="53000">
                      <a:srgbClr val="016D91"/>
                    </a:gs>
                  </a:gsLst>
                  <a:lin ang="5400000" scaled="1"/>
                </a:gradFill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defRPr>
            </a:lvl1pPr>
            <a:lvl2pPr defTabSz="914400" eaLnBrk="1" hangingPunct="1">
              <a:defRPr sz="1800">
                <a:latin typeface="+mn-lt"/>
                <a:ea typeface="+mn-ea"/>
              </a:defRPr>
            </a:lvl2pPr>
            <a:lvl3pPr defTabSz="914400" eaLnBrk="1" hangingPunct="1">
              <a:defRPr sz="1800">
                <a:latin typeface="+mn-lt"/>
                <a:ea typeface="+mn-ea"/>
              </a:defRPr>
            </a:lvl3pPr>
            <a:lvl4pPr defTabSz="914400" eaLnBrk="1" hangingPunct="1">
              <a:defRPr sz="1800">
                <a:latin typeface="+mn-lt"/>
                <a:ea typeface="+mn-ea"/>
              </a:defRPr>
            </a:lvl4pPr>
            <a:lvl5pPr defTabSz="914400" ea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 marL="0" lvl="4">
              <a:lnSpc>
                <a:spcPct val="150000"/>
              </a:lnSpc>
            </a:pPr>
            <a:r>
              <a:rPr kumimoji="1" lang="en-US" altLang="ko-KR" sz="2000" b="1" dirty="0" smtClean="0">
                <a:gradFill>
                  <a:gsLst>
                    <a:gs pos="0">
                      <a:srgbClr val="022753"/>
                    </a:gs>
                    <a:gs pos="45000">
                      <a:srgbClr val="022753"/>
                    </a:gs>
                    <a:gs pos="53000">
                      <a:srgbClr val="016D91"/>
                    </a:gs>
                  </a:gsLst>
                  <a:lin ang="5400000" scaled="1"/>
                </a:gradFill>
                <a:latin typeface="Comic Sans MS" panose="030F0702030302020204" pitchFamily="66" charset="0"/>
                <a:cs typeface="Arial" pitchFamily="34" charset="0"/>
              </a:rPr>
              <a:t>Total Maritime Safety Management System utilizing Digital Communication system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16496" y="1015378"/>
            <a:ext cx="5494773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SMART-Navigation is …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 rot="16200000">
            <a:off x="3351365" y="-2005639"/>
            <a:ext cx="465824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13744" y="320544"/>
            <a:ext cx="4570671" cy="864096"/>
            <a:chOff x="313744" y="320544"/>
            <a:chExt cx="4570671" cy="864096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02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6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16496" y="1015378"/>
            <a:ext cx="5494773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SMART-Navigation is …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416496" y="1728357"/>
            <a:ext cx="9656774" cy="4902777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b="1" dirty="0" smtClean="0"/>
              <a:t>Aim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      SMART-Navigation aims at 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70C0"/>
                </a:solidFill>
              </a:rPr>
              <a:t>        </a:t>
            </a:r>
            <a:r>
              <a:rPr lang="en-US" altLang="ko-KR" b="1" dirty="0" smtClean="0">
                <a:solidFill>
                  <a:srgbClr val="0070C0"/>
                </a:solidFill>
              </a:rPr>
              <a:t>WIDER CONNECTION, SMARTER NAVIGATION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altLang="ko-KR" sz="1100" b="1" dirty="0" smtClean="0">
              <a:solidFill>
                <a:srgbClr val="0070C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3200" b="1" dirty="0" smtClean="0"/>
              <a:t>Basic Information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latin typeface="Calibri" panose="020F0502020204030204" pitchFamily="34" charset="0"/>
              </a:rPr>
              <a:t>Project Name: SMART-Navigation Project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latin typeface="Calibri" panose="020F0502020204030204" pitchFamily="34" charset="0"/>
              </a:rPr>
              <a:t>Organized by</a:t>
            </a:r>
            <a:r>
              <a:rPr lang="en-US" altLang="ko-KR" sz="1800" b="1" dirty="0">
                <a:latin typeface="Calibri" panose="020F0502020204030204" pitchFamily="34" charset="0"/>
              </a:rPr>
              <a:t>: Ministry of Oceans and </a:t>
            </a:r>
            <a:r>
              <a:rPr lang="en-US" altLang="ko-KR" sz="1800" b="1" dirty="0" smtClean="0">
                <a:latin typeface="Calibri" panose="020F0502020204030204" pitchFamily="34" charset="0"/>
              </a:rPr>
              <a:t>Fisheries, Republic of Korea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>
                <a:latin typeface="Calibri" panose="020F0502020204030204" pitchFamily="34" charset="0"/>
              </a:rPr>
              <a:t>Lead partner: KRISO (</a:t>
            </a:r>
            <a:r>
              <a:rPr lang="en-US" altLang="ko-KR" sz="1800" b="1" dirty="0" smtClean="0">
                <a:latin typeface="Calibri" panose="020F0502020204030204" pitchFamily="34" charset="0"/>
              </a:rPr>
              <a:t>Korea Research Institute of Ships </a:t>
            </a:r>
            <a:r>
              <a:rPr lang="en-US" altLang="ko-KR" sz="1800" b="1" dirty="0">
                <a:latin typeface="Calibri" panose="020F0502020204030204" pitchFamily="34" charset="0"/>
              </a:rPr>
              <a:t>&amp; </a:t>
            </a:r>
            <a:r>
              <a:rPr lang="en-US" altLang="ko-KR" sz="1800" b="1" dirty="0" smtClean="0">
                <a:latin typeface="Calibri" panose="020F0502020204030204" pitchFamily="34" charset="0"/>
              </a:rPr>
              <a:t>Ocean engineering)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>
                <a:latin typeface="Calibri" panose="020F0502020204030204" pitchFamily="34" charset="0"/>
              </a:rPr>
              <a:t>Implementation period: August 2013 – December </a:t>
            </a:r>
            <a:r>
              <a:rPr lang="en-US" altLang="ko-KR" sz="1800" b="1" dirty="0" smtClean="0">
                <a:latin typeface="Calibri" panose="020F0502020204030204" pitchFamily="34" charset="0"/>
              </a:rPr>
              <a:t>2020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>
                <a:latin typeface="Calibri" panose="020F0502020204030204" pitchFamily="34" charset="0"/>
              </a:rPr>
              <a:t>Budget: KRW 130 B  (USD 116 M</a:t>
            </a:r>
            <a:r>
              <a:rPr lang="en-US" altLang="ko-KR" sz="1800" b="1" dirty="0" smtClean="0">
                <a:latin typeface="Calibri" panose="020F050202020403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800" b="1" dirty="0" smtClean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800" b="1" dirty="0" smtClean="0">
              <a:latin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1800" b="1" dirty="0" smtClean="0"/>
          </a:p>
          <a:p>
            <a:pPr marL="0" lvl="0" indent="0">
              <a:lnSpc>
                <a:spcPct val="150000"/>
              </a:lnSpc>
              <a:buNone/>
            </a:pPr>
            <a:endParaRPr lang="en-US" altLang="ko-KR" sz="1800" b="1" dirty="0"/>
          </a:p>
          <a:p>
            <a:pPr marL="0" lvl="0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9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모서리가 둥근 직사각형 170"/>
          <p:cNvSpPr/>
          <p:nvPr/>
        </p:nvSpPr>
        <p:spPr>
          <a:xfrm rot="16200000">
            <a:off x="3351365" y="-2074651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"/>
          <p:cNvGrpSpPr/>
          <p:nvPr/>
        </p:nvGrpSpPr>
        <p:grpSpPr>
          <a:xfrm>
            <a:off x="313744" y="320544"/>
            <a:ext cx="4570671" cy="864096"/>
            <a:chOff x="313744" y="320544"/>
            <a:chExt cx="4570671" cy="864096"/>
          </a:xfrm>
        </p:grpSpPr>
        <p:sp>
          <p:nvSpPr>
            <p:cNvPr id="3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02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3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416496" y="915192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SMART-Navigation Services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5" name="Picture 5" descr="C:\Users\ace\Desktop\그림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2166052"/>
            <a:ext cx="3276600" cy="32631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734050" y="2232726"/>
            <a:ext cx="32480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 w="1270"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  <a:latin typeface="Comic Sans MS" panose="030F0702030302020204" pitchFamily="66" charset="0"/>
                <a:ea typeface="나눔명조 ExtraBold" pitchFamily="18" charset="-127"/>
              </a:rPr>
              <a:t>Korea’s specially designed service</a:t>
            </a:r>
            <a:endParaRPr lang="ko-KR" altLang="en-US" sz="1200" dirty="0">
              <a:ln w="1270">
                <a:solidFill>
                  <a:prstClr val="white">
                    <a:lumMod val="85000"/>
                  </a:prstClr>
                </a:solidFill>
              </a:ln>
              <a:solidFill>
                <a:prstClr val="white"/>
              </a:solidFill>
              <a:latin typeface="Comic Sans MS" panose="030F0702030302020204" pitchFamily="66" charset="0"/>
              <a:ea typeface="나눔명조 ExtraBold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8056" y="3878598"/>
            <a:ext cx="3643426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defTabSz="488950">
              <a:lnSpc>
                <a:spcPct val="120000"/>
              </a:lnSpc>
            </a:pPr>
            <a:r>
              <a:rPr lang="en-US" altLang="ko-KR" sz="1200" dirty="0" smtClean="0">
                <a:ln w="1270">
                  <a:solidFill>
                    <a:srgbClr val="808080"/>
                  </a:solidFill>
                </a:ln>
                <a:solidFill>
                  <a:srgbClr val="3B3B3B"/>
                </a:solidFill>
                <a:latin typeface="Comic Sans MS" panose="030F0702030302020204" pitchFamily="66" charset="0"/>
                <a:ea typeface="나눔고딕 ExtraBold" pitchFamily="50" charset="-127"/>
              </a:rPr>
              <a:t>Specialized service</a:t>
            </a:r>
            <a:endParaRPr lang="en-US" altLang="ko-KR" sz="1200" dirty="0">
              <a:ln w="1270">
                <a:solidFill>
                  <a:srgbClr val="808080"/>
                </a:solidFill>
              </a:ln>
              <a:solidFill>
                <a:srgbClr val="3B3B3B"/>
              </a:solidFill>
              <a:latin typeface="Comic Sans MS" panose="030F0702030302020204" pitchFamily="66" charset="0"/>
              <a:ea typeface="나눔고딕 ExtraBold" pitchFamily="50" charset="-127"/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470118" y="4657726"/>
            <a:ext cx="444532" cy="3905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mic Sans MS" panose="030F0702030302020204" pitchFamily="66" charset="0"/>
            </a:endParaRPr>
          </a:p>
        </p:txBody>
      </p:sp>
      <p:pic>
        <p:nvPicPr>
          <p:cNvPr id="95" name="Picture 3" descr="C:\Users\ace\Desktop\그림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77" y="3887415"/>
            <a:ext cx="328025" cy="30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" descr="C:\Users\ace\Desktop\그림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172" y="3328486"/>
            <a:ext cx="328025" cy="30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5945781" y="4392677"/>
            <a:ext cx="3198219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defTabSz="488950">
              <a:lnSpc>
                <a:spcPct val="120000"/>
              </a:lnSpc>
            </a:pPr>
            <a:r>
              <a:rPr lang="en-US" altLang="ko-KR" sz="1200" dirty="0" smtClean="0">
                <a:ln w="1270">
                  <a:solidFill>
                    <a:srgbClr val="808080"/>
                  </a:solidFill>
                </a:ln>
                <a:solidFill>
                  <a:srgbClr val="3B3B3B"/>
                </a:solidFill>
                <a:latin typeface="Comic Sans MS" panose="030F0702030302020204" pitchFamily="66" charset="0"/>
                <a:ea typeface="나눔고딕 ExtraBold" pitchFamily="50" charset="-127"/>
              </a:rPr>
              <a:t>Additional service not included in the preliminary list of MSPs but necessary </a:t>
            </a:r>
          </a:p>
          <a:p>
            <a:pPr marL="0" lvl="1" defTabSz="488950">
              <a:lnSpc>
                <a:spcPct val="120000"/>
              </a:lnSpc>
            </a:pPr>
            <a:r>
              <a:rPr lang="en-US" altLang="ko-KR" sz="1200" dirty="0" smtClean="0">
                <a:ln w="1270">
                  <a:solidFill>
                    <a:srgbClr val="808080"/>
                  </a:solidFill>
                </a:ln>
                <a:solidFill>
                  <a:srgbClr val="3B3B3B"/>
                </a:solidFill>
                <a:latin typeface="Comic Sans MS" panose="030F0702030302020204" pitchFamily="66" charset="0"/>
                <a:ea typeface="나눔고딕 ExtraBold" pitchFamily="50" charset="-127"/>
              </a:rPr>
              <a:t>For Korea maritime safety management</a:t>
            </a:r>
            <a:endParaRPr lang="en-US" altLang="ko-KR" sz="1200" dirty="0">
              <a:ln w="1270">
                <a:solidFill>
                  <a:srgbClr val="808080"/>
                </a:solidFill>
              </a:ln>
              <a:solidFill>
                <a:srgbClr val="3B3B3B"/>
              </a:solidFill>
              <a:latin typeface="Comic Sans MS" panose="030F0702030302020204" pitchFamily="66" charset="0"/>
              <a:ea typeface="나눔고딕 ExtraBold" pitchFamily="50" charset="-127"/>
            </a:endParaRPr>
          </a:p>
        </p:txBody>
      </p:sp>
      <p:pic>
        <p:nvPicPr>
          <p:cNvPr id="100" name="Picture 3" descr="C:\Users\ace\Desktop\그림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53" y="4534061"/>
            <a:ext cx="328025" cy="30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5730401" y="2633297"/>
            <a:ext cx="3680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 w="1270">
                  <a:solidFill>
                    <a:srgbClr val="808080"/>
                  </a:solidFill>
                </a:ln>
                <a:solidFill>
                  <a:schemeClr val="accent2"/>
                </a:solidFill>
                <a:latin typeface="Comic Sans MS" panose="030F0702030302020204" pitchFamily="66" charset="0"/>
                <a:ea typeface="나눔고딕 ExtraBold" pitchFamily="50" charset="-127"/>
              </a:rPr>
              <a:t>For safety, economy, security and environmental protection in Korea</a:t>
            </a:r>
            <a:endParaRPr lang="ko-KR" altLang="en-US" sz="14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8108" y="3311634"/>
            <a:ext cx="4172913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defTabSz="488950">
              <a:lnSpc>
                <a:spcPct val="120000"/>
              </a:lnSpc>
            </a:pPr>
            <a:r>
              <a:rPr lang="en-US" altLang="ko-KR" sz="1200" dirty="0" smtClean="0">
                <a:ln w="1270">
                  <a:solidFill>
                    <a:srgbClr val="808080"/>
                  </a:solidFill>
                </a:ln>
                <a:solidFill>
                  <a:srgbClr val="3B3B3B"/>
                </a:solidFill>
                <a:latin typeface="Comic Sans MS" panose="030F0702030302020204" pitchFamily="66" charset="0"/>
                <a:ea typeface="나눔고딕 ExtraBold" pitchFamily="50" charset="-127"/>
              </a:rPr>
              <a:t>Essentially required service</a:t>
            </a:r>
            <a:endParaRPr lang="en-US" altLang="ko-KR" sz="1200" dirty="0">
              <a:ln w="1270">
                <a:solidFill>
                  <a:srgbClr val="808080"/>
                </a:solidFill>
              </a:ln>
              <a:solidFill>
                <a:srgbClr val="3B3B3B"/>
              </a:solidFill>
              <a:latin typeface="Comic Sans MS" panose="030F0702030302020204" pitchFamily="66" charset="0"/>
              <a:ea typeface="나눔고딕 ExtraBold" pitchFamily="50" charset="-127"/>
            </a:endParaRPr>
          </a:p>
        </p:txBody>
      </p:sp>
      <p:sp>
        <p:nvSpPr>
          <p:cNvPr id="169" name="오른쪽 화살표 44"/>
          <p:cNvSpPr>
            <a:spLocks noChangeArrowheads="1"/>
          </p:cNvSpPr>
          <p:nvPr/>
        </p:nvSpPr>
        <p:spPr bwMode="auto">
          <a:xfrm>
            <a:off x="5225201" y="3502733"/>
            <a:ext cx="365973" cy="1338303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2857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ko-KR" altLang="en-US">
              <a:solidFill>
                <a:schemeClr val="tx1"/>
              </a:solidFill>
              <a:latin typeface="Comic Sans MS" panose="030F0702030302020204" pitchFamily="66" charset="0"/>
              <a:ea typeface="산돌고딕B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42120"/>
              </p:ext>
            </p:extLst>
          </p:nvPr>
        </p:nvGraphicFramePr>
        <p:xfrm>
          <a:off x="768923" y="5077398"/>
          <a:ext cx="3945951" cy="1641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5951"/>
              </a:tblGrid>
              <a:tr h="295620">
                <a:tc>
                  <a:txBody>
                    <a:bodyPr/>
                    <a:lstStyle/>
                    <a:p>
                      <a:pPr marL="273050" lvl="1" indent="-273050" algn="ctr" defTabSz="48895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200" b="1" baseline="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+mn-ea"/>
                        </a:rPr>
                        <a:t>e-Navigation service for coastal small ships, fishing vessel, leisure boat, etc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6663">
                <a:tc>
                  <a:txBody>
                    <a:bodyPr/>
                    <a:lstStyle/>
                    <a:p>
                      <a:pPr marL="273050" lvl="1" indent="-273050" defTabSz="488950">
                        <a:lnSpc>
                          <a:spcPct val="120000"/>
                        </a:lnSpc>
                        <a:buBlip>
                          <a:blip r:embed="rId5"/>
                        </a:buBlip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Remote monitoring for risk</a:t>
                      </a:r>
                      <a:r>
                        <a:rPr lang="en-US" altLang="ko-KR" sz="1000" b="1" baseline="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 of collision, aground</a:t>
                      </a:r>
                      <a:endParaRPr lang="en-US" altLang="ko-KR" sz="1000" b="1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prstClr val="black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6602">
                <a:tc>
                  <a:txBody>
                    <a:bodyPr/>
                    <a:lstStyle/>
                    <a:p>
                      <a:pPr marL="273050" lvl="1" indent="-273050" defTabSz="488950">
                        <a:lnSpc>
                          <a:spcPct val="120000"/>
                        </a:lnSpc>
                        <a:buBlip>
                          <a:blip r:embed="rId5"/>
                        </a:buBlip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Remote monitoring of ship's on-board sys.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5776">
                <a:tc>
                  <a:txBody>
                    <a:bodyPr/>
                    <a:lstStyle/>
                    <a:p>
                      <a:pPr marL="273050" lvl="1" indent="-273050" defTabSz="488950">
                        <a:lnSpc>
                          <a:spcPct val="120000"/>
                        </a:lnSpc>
                        <a:buBlip>
                          <a:blip r:embed="rId5"/>
                        </a:buBlip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Support</a:t>
                      </a:r>
                      <a:r>
                        <a:rPr lang="en-US" altLang="ko-KR" sz="1000" b="1" baseline="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 for Optimized Safety Route</a:t>
                      </a:r>
                      <a:endParaRPr lang="en-US" altLang="ko-KR" sz="1000" b="1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prstClr val="black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142">
                <a:tc>
                  <a:txBody>
                    <a:bodyPr/>
                    <a:lstStyle/>
                    <a:p>
                      <a:pPr marL="273050" lvl="1" indent="-273050" defTabSz="488950">
                        <a:lnSpc>
                          <a:spcPct val="120000"/>
                        </a:lnSpc>
                        <a:buBlip>
                          <a:blip r:embed="rId5"/>
                        </a:buBlip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ECS Streaming</a:t>
                      </a:r>
                      <a:r>
                        <a:rPr lang="en-US" altLang="ko-KR" sz="1000" b="1" baseline="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 service for small ship</a:t>
                      </a:r>
                      <a:endParaRPr lang="en-US" altLang="ko-KR" sz="1000" b="1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prstClr val="black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15736"/>
              </p:ext>
            </p:extLst>
          </p:nvPr>
        </p:nvGraphicFramePr>
        <p:xfrm>
          <a:off x="308671" y="1628429"/>
          <a:ext cx="479673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07"/>
                <a:gridCol w="2078083"/>
                <a:gridCol w="2419740"/>
              </a:tblGrid>
              <a:tr h="234993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I</a:t>
                      </a:r>
                    </a:p>
                    <a:p>
                      <a:pPr algn="ctr" latinLnBrk="1"/>
                      <a:r>
                        <a:rPr lang="en-US" altLang="ko-KR" sz="1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1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O</a:t>
                      </a:r>
                    </a:p>
                    <a:p>
                      <a:pPr algn="ctr" latinLnBrk="1"/>
                      <a:endParaRPr lang="en-US" altLang="ko-KR" sz="1400" b="1" kern="1200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bg1"/>
                        </a:solidFill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1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S</a:t>
                      </a:r>
                    </a:p>
                    <a:p>
                      <a:pPr algn="ctr" latinLnBrk="1"/>
                      <a:r>
                        <a:rPr lang="en-US" altLang="ko-KR" sz="1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</a:t>
                      </a:r>
                    </a:p>
                    <a:p>
                      <a:pPr algn="ctr" latinLnBrk="1"/>
                      <a:r>
                        <a:rPr lang="en-US" altLang="ko-KR" sz="14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bg1"/>
                          </a:solidFill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s</a:t>
                      </a:r>
                      <a:endParaRPr lang="ko-KR" altLang="en-US" sz="1400" b="1" kern="1200" dirty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bg1"/>
                        </a:solidFill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VTS Information Service </a:t>
                      </a:r>
                      <a:endParaRPr lang="ko-KR" altLang="en-US" sz="1000" b="1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fr-FR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VTS Navigation Assistance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Service</a:t>
                      </a:r>
                      <a:endParaRPr lang="ko-KR" altLang="en-US" sz="1000" b="1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4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VTS Traffic Organization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Service </a:t>
                      </a:r>
                      <a:endParaRPr lang="ko-KR" altLang="en-US" sz="1000" b="1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 Local Port Service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4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 Maritime Safety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Information </a:t>
                      </a:r>
                      <a:endParaRPr lang="ko-KR" altLang="en-US" sz="1000" b="1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6. </a:t>
                      </a:r>
                      <a:r>
                        <a:rPr lang="en-US" altLang="ko-KR" sz="1000" b="1" dirty="0" err="1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Pilotage</a:t>
                      </a: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service </a:t>
                      </a:r>
                      <a:endParaRPr lang="ko-KR" altLang="en-US" sz="1000" b="1" dirty="0" smtClean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4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 tugs service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8. vessel shore reporting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1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9. </a:t>
                      </a:r>
                      <a:r>
                        <a:rPr lang="en-US" altLang="ko-KR" sz="1000" b="1" dirty="0" err="1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Telemedical</a:t>
                      </a: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Maritime   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assistance Service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10. Maritime Assistance Service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4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11. nautical chart service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12. nautical publications service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4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13. ice navigation service </a:t>
                      </a:r>
                      <a:endParaRPr lang="ko-KR" altLang="en-US" sz="1000" b="1" kern="1200" dirty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14. Meteorological information 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service </a:t>
                      </a:r>
                      <a:endParaRPr lang="ko-KR" altLang="en-US" sz="1000" b="1" kern="1200" dirty="0">
                        <a:ln w="1270">
                          <a:solidFill>
                            <a:srgbClr val="808080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5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15. Hydrographic &amp; 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environmental 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information service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16. Search and Rescue(SAR) </a:t>
                      </a:r>
                    </a:p>
                    <a:p>
                      <a:pPr marL="0" marR="0" indent="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n w="1270">
                            <a:solidFill>
                              <a:srgbClr val="808080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Service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2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 rot="16200000">
            <a:off x="3351365" y="-2074651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34"/>
          <p:cNvGrpSpPr/>
          <p:nvPr/>
        </p:nvGrpSpPr>
        <p:grpSpPr>
          <a:xfrm>
            <a:off x="313744" y="320544"/>
            <a:ext cx="4570671" cy="864096"/>
            <a:chOff x="313744" y="320544"/>
            <a:chExt cx="4570671" cy="864096"/>
          </a:xfrm>
        </p:grpSpPr>
        <p:sp>
          <p:nvSpPr>
            <p:cNvPr id="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02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16496" y="915192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SMART-Navigation Services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557852" y="1566843"/>
            <a:ext cx="7886700" cy="4351338"/>
          </a:xfrm>
        </p:spPr>
        <p:txBody>
          <a:bodyPr>
            <a:normAutofit/>
          </a:bodyPr>
          <a:lstStyle/>
          <a:p>
            <a:pPr lvl="0"/>
            <a:r>
              <a:rPr lang="en-US" altLang="ko-KR" sz="1800" b="0" dirty="0" smtClean="0">
                <a:latin typeface="Comic Sans MS" panose="030F0702030302020204" pitchFamily="66" charset="0"/>
              </a:rPr>
              <a:t> </a:t>
            </a:r>
            <a:r>
              <a:rPr lang="en-US" altLang="ko-KR" sz="1800" b="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SMART-Navigation</a:t>
            </a:r>
            <a:r>
              <a:rPr lang="en-US" altLang="ko-KR" sz="1800" b="0" dirty="0" smtClean="0">
                <a:latin typeface="Comic Sans MS" panose="030F0702030302020204" pitchFamily="66" charset="0"/>
              </a:rPr>
              <a:t> project is focused on the Korean marine traffic environment providing the following services.</a:t>
            </a:r>
          </a:p>
          <a:p>
            <a:pPr marL="0" lvl="0" indent="0">
              <a:buNone/>
            </a:pPr>
            <a:endParaRPr lang="en-US" altLang="ko-KR" sz="2400" b="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ko-KR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35438"/>
              </p:ext>
            </p:extLst>
          </p:nvPr>
        </p:nvGraphicFramePr>
        <p:xfrm>
          <a:off x="362312" y="2238705"/>
          <a:ext cx="8127283" cy="4382810"/>
        </p:xfrm>
        <a:graphic>
          <a:graphicData uri="http://schemas.openxmlformats.org/drawingml/2006/table">
            <a:tbl>
              <a:tblPr/>
              <a:tblGrid>
                <a:gridCol w="480694">
                  <a:extLst>
                    <a:ext uri="{9D8B030D-6E8A-4147-A177-3AD203B41FA5}">
                      <a16:colId xmlns:a16="http://schemas.microsoft.com/office/drawing/2014/main" xmlns="" val="2194565478"/>
                    </a:ext>
                  </a:extLst>
                </a:gridCol>
                <a:gridCol w="3284739">
                  <a:extLst>
                    <a:ext uri="{9D8B030D-6E8A-4147-A177-3AD203B41FA5}">
                      <a16:colId xmlns:a16="http://schemas.microsoft.com/office/drawing/2014/main" xmlns="" val="4279811834"/>
                    </a:ext>
                  </a:extLst>
                </a:gridCol>
                <a:gridCol w="2804047">
                  <a:extLst>
                    <a:ext uri="{9D8B030D-6E8A-4147-A177-3AD203B41FA5}">
                      <a16:colId xmlns:a16="http://schemas.microsoft.com/office/drawing/2014/main" xmlns="" val="2419806771"/>
                    </a:ext>
                  </a:extLst>
                </a:gridCol>
                <a:gridCol w="1557803">
                  <a:extLst>
                    <a:ext uri="{9D8B030D-6E8A-4147-A177-3AD203B41FA5}">
                      <a16:colId xmlns:a16="http://schemas.microsoft.com/office/drawing/2014/main" xmlns="" val="834219314"/>
                    </a:ext>
                  </a:extLst>
                </a:gridCol>
              </a:tblGrid>
              <a:tr h="527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Target Vessels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Communication </a:t>
                      </a:r>
                      <a:endParaRPr lang="en-US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Method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4704644"/>
                  </a:ext>
                </a:extLst>
              </a:tr>
              <a:tr h="45308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Monitoring Assistance Service 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high risk ships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Korean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passenger ship</a:t>
                      </a: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(Domestic/International voyages)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LTE-M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VDES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0067981"/>
                  </a:ext>
                </a:extLst>
              </a:tr>
              <a:tr h="320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Korean dangerous cargo vessel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150743"/>
                  </a:ext>
                </a:extLst>
              </a:tr>
              <a:tr h="320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Korean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ship for international voyages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5839177"/>
                  </a:ext>
                </a:extLst>
              </a:tr>
              <a:tr h="4530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S2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Remote Monitoring on system onboard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Korean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passenger ship</a:t>
                      </a: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(Domestic/International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</a:rPr>
                        <a:t>voyages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6240762"/>
                  </a:ext>
                </a:extLst>
              </a:tr>
              <a:tr h="320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Upon request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LTE-M, VDES/SAT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993252"/>
                  </a:ext>
                </a:extLst>
              </a:tr>
              <a:tr h="4530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S3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Optimal route planning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Korean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passenger ship</a:t>
                      </a: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(Domestic/International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</a:rPr>
                        <a:t>voyages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2908675"/>
                  </a:ext>
                </a:extLst>
              </a:tr>
              <a:tr h="320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Upon request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LTE-M, VDES/SAT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8205409"/>
                  </a:ext>
                </a:extLst>
              </a:tr>
              <a:tr h="571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S4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Electronic Navigational Chart streaming 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small vessels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Coastal vessel</a:t>
                      </a: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(Only for Domestic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</a:rPr>
                        <a:t>voyages)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LTE-M 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0710502"/>
                  </a:ext>
                </a:extLst>
              </a:tr>
              <a:tr h="320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S5-1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Pilot/Tug Assistance Service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Pilot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and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Tug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LTE-M 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5360745"/>
                  </a:ext>
                </a:extLst>
              </a:tr>
              <a:tr h="320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S5-2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Maritime Safety Information Service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Upon request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LTE-M, VDES/SAT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521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0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 rot="16200000">
            <a:off x="3351365" y="-2074651"/>
            <a:ext cx="448571" cy="6426677"/>
          </a:xfrm>
          <a:prstGeom prst="roundRect">
            <a:avLst>
              <a:gd name="adj" fmla="val 1713"/>
            </a:avLst>
          </a:prstGeom>
          <a:gradFill flip="none" rotWithShape="1">
            <a:gsLst>
              <a:gs pos="0">
                <a:srgbClr val="E8E8E8"/>
              </a:gs>
              <a:gs pos="39000">
                <a:schemeClr val="bg1"/>
              </a:gs>
            </a:gsLst>
            <a:lin ang="24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869976" y="0"/>
            <a:ext cx="0" cy="7105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34"/>
          <p:cNvGrpSpPr/>
          <p:nvPr/>
        </p:nvGrpSpPr>
        <p:grpSpPr>
          <a:xfrm>
            <a:off x="313744" y="320544"/>
            <a:ext cx="4570671" cy="864096"/>
            <a:chOff x="313744" y="320544"/>
            <a:chExt cx="4570671" cy="864096"/>
          </a:xfrm>
        </p:grpSpPr>
        <p:sp>
          <p:nvSpPr>
            <p:cNvPr id="6" name="제목 1"/>
            <p:cNvSpPr txBox="1">
              <a:spLocks/>
            </p:cNvSpPr>
            <p:nvPr/>
          </p:nvSpPr>
          <p:spPr>
            <a:xfrm>
              <a:off x="313744" y="320544"/>
              <a:ext cx="92772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5000" baseline="30000" dirty="0" smtClean="0">
                  <a:latin typeface="Myriad Pro Black Cond" pitchFamily="34" charset="0"/>
                </a:rPr>
                <a:t>02</a:t>
              </a:r>
              <a:endParaRPr lang="ko-KR" altLang="en-US" sz="5000" baseline="30000" dirty="0">
                <a:latin typeface="Myriad Pro Black Cond" pitchFamily="34" charset="0"/>
              </a:endParaRPr>
            </a:p>
          </p:txBody>
        </p:sp>
        <p:sp>
          <p:nvSpPr>
            <p:cNvPr id="7" name="제목 1"/>
            <p:cNvSpPr txBox="1">
              <a:spLocks/>
            </p:cNvSpPr>
            <p:nvPr/>
          </p:nvSpPr>
          <p:spPr>
            <a:xfrm>
              <a:off x="872463" y="485474"/>
              <a:ext cx="4011952" cy="3600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600" baseline="30000" dirty="0" smtClean="0">
                  <a:latin typeface="Myriad Pro Black" pitchFamily="34" charset="0"/>
                </a:rPr>
                <a:t>SMART-Navigation</a:t>
              </a:r>
              <a:endParaRPr lang="ko-KR" altLang="en-US" sz="3600" baseline="30000" dirty="0">
                <a:latin typeface="Myriad Pro Black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16496" y="915192"/>
            <a:ext cx="7301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SMART-Navigation Project</a:t>
            </a:r>
            <a:endParaRPr lang="ko-KR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4231"/>
              </p:ext>
            </p:extLst>
          </p:nvPr>
        </p:nvGraphicFramePr>
        <p:xfrm>
          <a:off x="362312" y="3685408"/>
          <a:ext cx="8345624" cy="2960377"/>
        </p:xfrm>
        <a:graphic>
          <a:graphicData uri="http://schemas.openxmlformats.org/drawingml/2006/table">
            <a:tbl>
              <a:tblPr/>
              <a:tblGrid>
                <a:gridCol w="767209">
                  <a:extLst>
                    <a:ext uri="{9D8B030D-6E8A-4147-A177-3AD203B41FA5}">
                      <a16:colId xmlns:a16="http://schemas.microsoft.com/office/drawing/2014/main" xmlns="" val="3090966327"/>
                    </a:ext>
                  </a:extLst>
                </a:gridCol>
                <a:gridCol w="1088871">
                  <a:extLst>
                    <a:ext uri="{9D8B030D-6E8A-4147-A177-3AD203B41FA5}">
                      <a16:colId xmlns:a16="http://schemas.microsoft.com/office/drawing/2014/main" xmlns="" val="968983019"/>
                    </a:ext>
                  </a:extLst>
                </a:gridCol>
                <a:gridCol w="2107815">
                  <a:extLst>
                    <a:ext uri="{9D8B030D-6E8A-4147-A177-3AD203B41FA5}">
                      <a16:colId xmlns:a16="http://schemas.microsoft.com/office/drawing/2014/main" xmlns="" val="2113627610"/>
                    </a:ext>
                  </a:extLst>
                </a:gridCol>
                <a:gridCol w="419565">
                  <a:extLst>
                    <a:ext uri="{9D8B030D-6E8A-4147-A177-3AD203B41FA5}">
                      <a16:colId xmlns:a16="http://schemas.microsoft.com/office/drawing/2014/main" xmlns="" val="3008118920"/>
                    </a:ext>
                  </a:extLst>
                </a:gridCol>
                <a:gridCol w="3962164">
                  <a:extLst>
                    <a:ext uri="{9D8B030D-6E8A-4147-A177-3AD203B41FA5}">
                      <a16:colId xmlns:a16="http://schemas.microsoft.com/office/drawing/2014/main" xmlns="" val="3377835062"/>
                    </a:ext>
                  </a:extLst>
                </a:gridCol>
              </a:tblGrid>
              <a:tr h="48628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Activity 1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Core Technology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Development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Enabling comprehensive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situational awareness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&amp; responding service(S1)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WP1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Monitoring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Assistance for high risk ships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1755681"/>
                  </a:ext>
                </a:extLst>
              </a:tr>
              <a:tr h="1671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e-Navigation service development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covering Korean maritime traffic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S2/S3/S4)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WP2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Remote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monitoring on system onboard for high risk ships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211521"/>
                  </a:ext>
                </a:extLst>
              </a:tr>
              <a:tr h="1671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WP3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Optimal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routes planning for high risk ships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1885564"/>
                  </a:ext>
                </a:extLst>
              </a:tr>
              <a:tr h="1671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WP4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Electronic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Navigation Chart streaming for small vessels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1808539"/>
                  </a:ext>
                </a:extLst>
              </a:tr>
              <a:tr h="1671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Developing essential services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required by IMO e-Navigation(S5)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WP5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Pilots/tugs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assistance service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2631647"/>
                  </a:ext>
                </a:extLst>
              </a:tr>
              <a:tr h="32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WP6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Maritime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safety information service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(information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on maritime safety, weather, route)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0383821"/>
                  </a:ext>
                </a:extLst>
              </a:tr>
              <a:tr h="16712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Activity 2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Developing SMART-Navigation operating system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Digital maritime infrastructure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WP7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Comprehensive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operating system for e-Navigation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9338065"/>
                  </a:ext>
                </a:extLst>
              </a:tr>
              <a:tr h="1671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WP8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Establishing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high speed wireless maritime network(LTE-M)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2904418"/>
                  </a:ext>
                </a:extLst>
              </a:tr>
              <a:tr h="316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WP9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Establishing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digital system for maritime wireless communication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1655364"/>
                  </a:ext>
                </a:extLst>
              </a:tr>
              <a:tr h="16712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Activity 3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Leading Technology Development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for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global standardization</a:t>
                      </a:r>
                    </a:p>
                  </a:txBody>
                  <a:tcPr marL="7205" marR="7205" marT="72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WP10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Developing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Maritime data standards(S-10X)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7453127"/>
                  </a:ext>
                </a:extLst>
              </a:tr>
              <a:tr h="1671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WP11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Developing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Maritime cloud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2492820"/>
                  </a:ext>
                </a:extLst>
              </a:tr>
              <a:tr h="32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WP12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Developing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maritime wireless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communication(standard)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technology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0894705"/>
                  </a:ext>
                </a:extLst>
              </a:tr>
              <a:tr h="1671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WP13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맑은 고딕" panose="020B0503020000020004" pitchFamily="50" charset="-127"/>
                        </a:rPr>
                        <a:t> S-mode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맑은 고딕" panose="020B0503020000020004" pitchFamily="50" charset="-127"/>
                      </a:endParaRP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1341439"/>
                  </a:ext>
                </a:extLst>
              </a:tr>
            </a:tbl>
          </a:graphicData>
        </a:graphic>
      </p:graphicFrame>
      <p:sp>
        <p:nvSpPr>
          <p:cNvPr id="10" name="양쪽 모서리가 둥근 사각형 9"/>
          <p:cNvSpPr/>
          <p:nvPr/>
        </p:nvSpPr>
        <p:spPr>
          <a:xfrm>
            <a:off x="904486" y="1566843"/>
            <a:ext cx="7239129" cy="387378"/>
          </a:xfrm>
          <a:prstGeom prst="round2SameRect">
            <a:avLst>
              <a:gd name="adj1" fmla="val 37554"/>
              <a:gd name="adj2" fmla="val 0"/>
            </a:avLst>
          </a:prstGeom>
          <a:gradFill flip="none" rotWithShape="1">
            <a:gsLst>
              <a:gs pos="0">
                <a:srgbClr val="006EBB">
                  <a:shade val="30000"/>
                  <a:satMod val="115000"/>
                </a:srgbClr>
              </a:gs>
              <a:gs pos="10000">
                <a:srgbClr val="0072D0"/>
              </a:gs>
              <a:gs pos="100000">
                <a:srgbClr val="0072D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bIns="3600" rtlCol="0" anchor="t"/>
          <a:lstStyle/>
          <a:p>
            <a:pPr algn="ctr"/>
            <a:r>
              <a:rPr lang="en-US" altLang="ko-KR" sz="1700" kern="0" dirty="0" smtClean="0">
                <a:solidFill>
                  <a:srgbClr val="FFFFFF"/>
                </a:solidFill>
                <a:latin typeface="Comic Sans MS" panose="030F0702030302020204" pitchFamily="66" charset="0"/>
                <a:ea typeface="Rix모던고딕 EB" panose="02020603020101020101" pitchFamily="18" charset="-127"/>
              </a:rPr>
              <a:t>SMART-Navigation</a:t>
            </a:r>
            <a:endParaRPr lang="ko-KR" altLang="en-US" sz="1700" kern="0" dirty="0">
              <a:solidFill>
                <a:srgbClr val="FFFFFF"/>
              </a:solidFill>
              <a:latin typeface="Comic Sans MS" panose="030F0702030302020204" pitchFamily="66" charset="0"/>
              <a:ea typeface="Rix모던고딕 EB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34947" y="2092271"/>
            <a:ext cx="601104" cy="557959"/>
          </a:xfrm>
          <a:prstGeom prst="ellipse">
            <a:avLst/>
          </a:prstGeom>
          <a:solidFill>
            <a:schemeClr val="bg1"/>
          </a:solidFill>
          <a:ln w="57150" cap="rnd"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rgbClr val="00B0F0"/>
                </a:gs>
                <a:gs pos="83000">
                  <a:srgbClr val="0067B8"/>
                </a:gs>
                <a:gs pos="100000">
                  <a:srgbClr val="002060"/>
                </a:gs>
              </a:gsLst>
              <a:lin ang="5400000" scaled="1"/>
            </a:gradFill>
            <a:round/>
            <a:headEnd/>
            <a:tailEnd/>
          </a:ln>
        </p:spPr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400" dirty="0">
                <a:ln>
                  <a:solidFill>
                    <a:srgbClr val="00448D"/>
                  </a:solidFill>
                </a:ln>
                <a:solidFill>
                  <a:srgbClr val="00448D"/>
                </a:solidFill>
                <a:latin typeface="Comic Sans MS" panose="030F0702030302020204" pitchFamily="66" charset="0"/>
                <a:ea typeface="Rix모던고딕 B" panose="02020603020101020101" pitchFamily="18" charset="-127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2" name="타원 11"/>
          <p:cNvSpPr/>
          <p:nvPr/>
        </p:nvSpPr>
        <p:spPr>
          <a:xfrm>
            <a:off x="3389780" y="2114363"/>
            <a:ext cx="601104" cy="557959"/>
          </a:xfrm>
          <a:prstGeom prst="ellipse">
            <a:avLst/>
          </a:prstGeom>
          <a:solidFill>
            <a:schemeClr val="bg1"/>
          </a:solidFill>
          <a:ln w="57150" cap="rnd"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rgbClr val="00B0F0"/>
                </a:gs>
                <a:gs pos="83000">
                  <a:srgbClr val="0067B8"/>
                </a:gs>
                <a:gs pos="100000">
                  <a:srgbClr val="002060"/>
                </a:gs>
              </a:gsLst>
              <a:lin ang="5400000" scaled="1"/>
            </a:gradFill>
            <a:round/>
            <a:headEnd/>
            <a:tailEnd/>
          </a:ln>
        </p:spPr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400" dirty="0">
                <a:ln>
                  <a:solidFill>
                    <a:srgbClr val="00448D"/>
                  </a:solidFill>
                </a:ln>
                <a:solidFill>
                  <a:srgbClr val="00448D"/>
                </a:solidFill>
                <a:latin typeface="Comic Sans MS" panose="030F0702030302020204" pitchFamily="66" charset="0"/>
                <a:ea typeface="Rix모던고딕 B" panose="02020603020101020101" pitchFamily="18" charset="-127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3" name="타원 12"/>
          <p:cNvSpPr/>
          <p:nvPr/>
        </p:nvSpPr>
        <p:spPr>
          <a:xfrm>
            <a:off x="5980578" y="2119864"/>
            <a:ext cx="601104" cy="557959"/>
          </a:xfrm>
          <a:prstGeom prst="ellipse">
            <a:avLst/>
          </a:prstGeom>
          <a:solidFill>
            <a:schemeClr val="bg1"/>
          </a:solidFill>
          <a:ln w="57150" cap="rnd"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rgbClr val="00B0F0"/>
                </a:gs>
                <a:gs pos="83000">
                  <a:srgbClr val="0067B8"/>
                </a:gs>
                <a:gs pos="100000">
                  <a:srgbClr val="002060"/>
                </a:gs>
              </a:gsLst>
              <a:lin ang="5400000" scaled="1"/>
            </a:gradFill>
            <a:round/>
            <a:headEnd/>
            <a:tailEnd/>
          </a:ln>
        </p:spPr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400" dirty="0">
                <a:ln>
                  <a:solidFill>
                    <a:srgbClr val="00448D"/>
                  </a:solidFill>
                </a:ln>
                <a:solidFill>
                  <a:srgbClr val="00448D"/>
                </a:solidFill>
                <a:latin typeface="Comic Sans MS" panose="030F0702030302020204" pitchFamily="66" charset="0"/>
                <a:ea typeface="Rix모던고딕 B" panose="02020603020101020101" pitchFamily="18" charset="-127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타원 13"/>
          <p:cNvSpPr/>
          <p:nvPr/>
        </p:nvSpPr>
        <p:spPr>
          <a:xfrm>
            <a:off x="2242622" y="2921938"/>
            <a:ext cx="601104" cy="557959"/>
          </a:xfrm>
          <a:prstGeom prst="ellipse">
            <a:avLst/>
          </a:prstGeom>
          <a:solidFill>
            <a:schemeClr val="bg1"/>
          </a:solidFill>
          <a:ln w="57150" cap="rnd"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rgbClr val="00B0F0"/>
                </a:gs>
                <a:gs pos="83000">
                  <a:srgbClr val="0067B8"/>
                </a:gs>
                <a:gs pos="100000">
                  <a:srgbClr val="002060"/>
                </a:gs>
              </a:gsLst>
              <a:lin ang="5400000" scaled="1"/>
            </a:gradFill>
            <a:round/>
            <a:headEnd/>
            <a:tailEnd/>
          </a:ln>
        </p:spPr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400" dirty="0">
                <a:ln>
                  <a:solidFill>
                    <a:srgbClr val="00448D"/>
                  </a:solidFill>
                </a:ln>
                <a:solidFill>
                  <a:srgbClr val="00448D"/>
                </a:solidFill>
                <a:latin typeface="Comic Sans MS" panose="030F0702030302020204" pitchFamily="66" charset="0"/>
                <a:ea typeface="Rix모던고딕 B" panose="02020603020101020101" pitchFamily="18" charset="-127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5" name="타원 14"/>
          <p:cNvSpPr/>
          <p:nvPr/>
        </p:nvSpPr>
        <p:spPr>
          <a:xfrm>
            <a:off x="5025170" y="2947094"/>
            <a:ext cx="601104" cy="557959"/>
          </a:xfrm>
          <a:prstGeom prst="ellipse">
            <a:avLst/>
          </a:prstGeom>
          <a:solidFill>
            <a:schemeClr val="bg1"/>
          </a:solidFill>
          <a:ln w="57150" cap="rnd"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rgbClr val="00B0F0"/>
                </a:gs>
                <a:gs pos="83000">
                  <a:srgbClr val="0067B8"/>
                </a:gs>
                <a:gs pos="100000">
                  <a:srgbClr val="002060"/>
                </a:gs>
              </a:gsLst>
              <a:lin ang="5400000" scaled="1"/>
            </a:gradFill>
            <a:round/>
            <a:headEnd/>
            <a:tailEnd/>
          </a:ln>
        </p:spPr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400" dirty="0">
                <a:ln>
                  <a:solidFill>
                    <a:srgbClr val="00448D"/>
                  </a:solidFill>
                </a:ln>
                <a:solidFill>
                  <a:srgbClr val="00448D"/>
                </a:solidFill>
                <a:latin typeface="Comic Sans MS" panose="030F0702030302020204" pitchFamily="66" charset="0"/>
                <a:ea typeface="Rix모던고딕 B" panose="02020603020101020101" pitchFamily="18" charset="-127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86698" y="2023930"/>
            <a:ext cx="1534739" cy="6924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Comic Sans MS" panose="030F0702030302020204" pitchFamily="66" charset="0"/>
                <a:ea typeface="Rix모던고딕 B" panose="02020603020101020101" pitchFamily="18" charset="-127"/>
              </a:rPr>
              <a:t>S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Rix모던고딕 B" panose="02020603020101020101" pitchFamily="18" charset="-127"/>
              </a:rPr>
              <a:t>ea traffic coordination &amp; optimization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Rix모던고딕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41531" y="2164074"/>
            <a:ext cx="1743927" cy="4924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Comic Sans MS" panose="030F0702030302020204" pitchFamily="66" charset="0"/>
                <a:ea typeface="Rix모던고딕 B" panose="02020603020101020101" pitchFamily="18" charset="-127"/>
              </a:rPr>
              <a:t>M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Rix모던고딕 B" panose="02020603020101020101" pitchFamily="18" charset="-127"/>
              </a:rPr>
              <a:t>aritime domain awareness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Rix모던고딕 B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32329" y="2051524"/>
            <a:ext cx="1743927" cy="6924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Comic Sans MS" panose="030F0702030302020204" pitchFamily="66" charset="0"/>
                <a:ea typeface="Rix모던고딕 B" panose="02020603020101020101" pitchFamily="18" charset="-127"/>
              </a:rPr>
              <a:t>A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Rix모던고딕 B" panose="02020603020101020101" pitchFamily="18" charset="-127"/>
              </a:rPr>
              <a:t>ctive &amp; proactive maritime safety management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97711" y="3089700"/>
            <a:ext cx="1743927" cy="2923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Comic Sans MS" panose="030F0702030302020204" pitchFamily="66" charset="0"/>
                <a:ea typeface="Rix모던고딕 B" panose="02020603020101020101" pitchFamily="18" charset="-127"/>
              </a:rPr>
              <a:t>R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Rix모던고딕 B" panose="02020603020101020101" pitchFamily="18" charset="-127"/>
              </a:rPr>
              <a:t>emote Assistance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21263" y="3014829"/>
            <a:ext cx="1743927" cy="4924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Rix모던고딕 B" panose="02020603020101020101" pitchFamily="18" charset="-127"/>
              </a:rPr>
              <a:t>maritime </a:t>
            </a:r>
            <a:r>
              <a:rPr lang="en-US" altLang="ko-KR" sz="1300" dirty="0">
                <a:solidFill>
                  <a:srgbClr val="00B0F0"/>
                </a:solidFill>
                <a:latin typeface="Comic Sans MS" panose="030F0702030302020204" pitchFamily="66" charset="0"/>
                <a:ea typeface="Rix모던고딕 B" panose="02020603020101020101" pitchFamily="18" charset="-127"/>
              </a:rPr>
              <a:t>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Rix모던고딕 B" panose="02020603020101020101" pitchFamily="18" charset="-127"/>
              </a:rPr>
              <a:t>elematics</a:t>
            </a:r>
          </a:p>
        </p:txBody>
      </p:sp>
    </p:spTree>
    <p:extLst>
      <p:ext uri="{BB962C8B-B14F-4D97-AF65-F5344CB8AC3E}">
        <p14:creationId xmlns:p14="http://schemas.microsoft.com/office/powerpoint/2010/main" val="299586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1596</TotalTime>
  <Words>1464</Words>
  <Application>Microsoft Office PowerPoint</Application>
  <PresentationFormat>On-screen Show (4:3)</PresentationFormat>
  <Paragraphs>431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4" baseType="lpstr">
      <vt:lpstr>Arial Unicode MS</vt:lpstr>
      <vt:lpstr>굴림</vt:lpstr>
      <vt:lpstr>맑은 고딕</vt:lpstr>
      <vt:lpstr>Arial</vt:lpstr>
      <vt:lpstr>Arial Black</vt:lpstr>
      <vt:lpstr>Calibri</vt:lpstr>
      <vt:lpstr>Calibri Light</vt:lpstr>
      <vt:lpstr>Comic Sans MS</vt:lpstr>
      <vt:lpstr>HY견고딕</vt:lpstr>
      <vt:lpstr>HY헤드라인M</vt:lpstr>
      <vt:lpstr>HY울릉도B</vt:lpstr>
      <vt:lpstr>Myriad Pro</vt:lpstr>
      <vt:lpstr>Myriad Pro Black</vt:lpstr>
      <vt:lpstr>Myriad Pro Black Cond</vt:lpstr>
      <vt:lpstr>Rix모던고딕 B</vt:lpstr>
      <vt:lpstr>Rix모던고딕 EB</vt:lpstr>
      <vt:lpstr>Wingdings</vt:lpstr>
      <vt:lpstr>나눔고딕</vt:lpstr>
      <vt:lpstr>나눔고딕 ExtraBold</vt:lpstr>
      <vt:lpstr>나눔명조 ExtraBold</vt:lpstr>
      <vt:lpstr>산돌고딕B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Yves</cp:lastModifiedBy>
  <cp:revision>190</cp:revision>
  <cp:lastPrinted>2016-10-02T04:39:04Z</cp:lastPrinted>
  <dcterms:created xsi:type="dcterms:W3CDTF">2016-08-03T08:27:54Z</dcterms:created>
  <dcterms:modified xsi:type="dcterms:W3CDTF">2016-12-08T06:28:21Z</dcterms:modified>
</cp:coreProperties>
</file>