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3.xml" ContentType="application/inkml+xml"/>
  <Override PartName="/ppt/ink/ink4.xml" ContentType="application/inkml+xml"/>
  <Override PartName="/ppt/notesSlides/notesSlide10.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notesSlides/notesSlide11.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notesSlides/notesSlide12.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6"/>
  </p:notesMasterIdLst>
  <p:sldIdLst>
    <p:sldId id="259" r:id="rId2"/>
    <p:sldId id="544" r:id="rId3"/>
    <p:sldId id="500" r:id="rId4"/>
    <p:sldId id="516" r:id="rId5"/>
    <p:sldId id="502" r:id="rId6"/>
    <p:sldId id="514" r:id="rId7"/>
    <p:sldId id="517" r:id="rId8"/>
    <p:sldId id="530" r:id="rId9"/>
    <p:sldId id="518" r:id="rId10"/>
    <p:sldId id="539" r:id="rId11"/>
    <p:sldId id="520" r:id="rId12"/>
    <p:sldId id="540" r:id="rId13"/>
    <p:sldId id="541" r:id="rId14"/>
    <p:sldId id="543" r:id="rId15"/>
  </p:sldIdLst>
  <p:sldSz cx="9144000" cy="6858000" type="screen4x3"/>
  <p:notesSz cx="5880100" cy="8547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 id="544"/>
            <p14:sldId id="500"/>
            <p14:sldId id="516"/>
            <p14:sldId id="502"/>
            <p14:sldId id="514"/>
            <p14:sldId id="517"/>
            <p14:sldId id="530"/>
            <p14:sldId id="518"/>
            <p14:sldId id="539"/>
            <p14:sldId id="520"/>
            <p14:sldId id="540"/>
            <p14:sldId id="541"/>
            <p14:sldId id="543"/>
          </p14:sldIdLst>
        </p14:section>
      </p14:sectionLst>
    </p:ext>
    <p:ext uri="{EFAFB233-063F-42B5-8137-9DF3F51BA10A}">
      <p15:sldGuideLst xmlns:p15="http://schemas.microsoft.com/office/powerpoint/2012/main">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960" autoAdjust="0"/>
    <p:restoredTop sz="93593" autoAdjust="0"/>
  </p:normalViewPr>
  <p:slideViewPr>
    <p:cSldViewPr>
      <p:cViewPr varScale="1">
        <p:scale>
          <a:sx n="66" d="100"/>
          <a:sy n="66" d="100"/>
        </p:scale>
        <p:origin x="600" y="44"/>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3T04:01:28.271"/>
    </inkml:context>
    <inkml:brush xml:id="br0">
      <inkml:brushProperty name="width" value="0.03333" units="cm"/>
      <inkml:brushProperty name="height" value="0.03333" units="cm"/>
    </inkml:brush>
  </inkml:definitions>
  <inkml:traceGroup>
    <inkml:annotationXML>
      <emma:emma xmlns:emma="http://www.w3.org/2003/04/emma" version="1.0">
        <emma:interpretation id="{C49DE16C-AFEF-490D-80EA-3C6817AE5C78}" emma:medium="tactile" emma:mode="ink">
          <msink:context xmlns:msink="http://schemas.microsoft.com/ink/2010/main" type="writingRegion" rotatedBoundingBox="22741,12995 22800,12995 22800,13143 22741,13143"/>
        </emma:interpretation>
      </emma:emma>
    </inkml:annotationXML>
    <inkml:traceGroup>
      <inkml:annotationXML>
        <emma:emma xmlns:emma="http://www.w3.org/2003/04/emma" version="1.0">
          <emma:interpretation id="{79D869A5-B059-4308-A771-F139F5C5A6E1}" emma:medium="tactile" emma:mode="ink">
            <msink:context xmlns:msink="http://schemas.microsoft.com/ink/2010/main" type="paragraph" rotatedBoundingBox="22741,12995 22800,12995 22800,13143 22741,13143" alignmentLevel="1"/>
          </emma:interpretation>
        </emma:emma>
      </inkml:annotationXML>
      <inkml:traceGroup>
        <inkml:annotationXML>
          <emma:emma xmlns:emma="http://www.w3.org/2003/04/emma" version="1.0">
            <emma:interpretation id="{088BFD5B-EF30-4F79-B511-7F38797B1907}" emma:medium="tactile" emma:mode="ink">
              <msink:context xmlns:msink="http://schemas.microsoft.com/ink/2010/main" type="line" rotatedBoundingBox="22741,12995 22800,12995 22800,13143 22741,13143"/>
            </emma:interpretation>
          </emma:emma>
        </inkml:annotationXML>
        <inkml:traceGroup>
          <inkml:annotationXML>
            <emma:emma xmlns:emma="http://www.w3.org/2003/04/emma" version="1.0">
              <emma:interpretation id="{C5CC127E-32B1-4E43-B27F-C2AB1A7553F0}" emma:medium="tactile" emma:mode="ink">
                <msink:context xmlns:msink="http://schemas.microsoft.com/ink/2010/main" type="inkWord" rotatedBoundingBox="22741,12995 22800,12995 22800,13143 22741,13143"/>
              </emma:interpretation>
              <emma:one-of disjunction-type="recognition" id="oneOf0">
                <emma:interpretation id="interp0" emma:lang="en-US" emma:confidence="0">
                  <emma:literal>•</emma:literal>
                </emma:interpretation>
                <emma:interpretation id="interp1" emma:lang="en-US" emma:confidence="0">
                  <emma:literal>f</emma:literal>
                </emma:interpretation>
                <emma:interpretation id="interp2" emma:lang="en-US" emma:confidence="0">
                  <emma:literal>.</emma:literal>
                </emma:interpretation>
                <emma:interpretation id="interp3" emma:lang="en-US" emma:confidence="0">
                  <emma:literal>C</emma:literal>
                </emma:interpretation>
                <emma:interpretation id="interp4" emma:lang="en-US" emma:confidence="0">
                  <emma:literal>1</emma:literal>
                </emma:interpretation>
              </emma:one-of>
            </emma:emma>
          </inkml:annotationXML>
          <inkml:trace contextRef="#ctx0" brushRef="#br0">14222 6794 10090,'-30'29'4324,"30"-29"-128,-29 30-641,29-30-4580,0 0-2723,29-59-351,-29 29-97,0-29-225</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3T03:25:45.686"/>
    </inkml:context>
    <inkml:brush xml:id="br0">
      <inkml:brushProperty name="width" value="0.03333" units="cm"/>
      <inkml:brushProperty name="height" value="0.03333" units="cm"/>
    </inkml:brush>
  </inkml:definitions>
  <inkml:trace contextRef="#ctx0" brushRef="#br0">13518 1779 5157,'0'0'4100,"0"0"-161,-133-33 1,133 33-2018,0 0-2082,0 0-321,0 0-447,0 0-642,0 0-1120,133 0-1122,-133 0-160,99-100 417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3T03:22:31.031"/>
    </inkml:context>
    <inkml:brush xml:id="br0">
      <inkml:brushProperty name="width" value="0.03333" units="cm"/>
      <inkml:brushProperty name="height" value="0.03333" units="cm"/>
    </inkml:brush>
  </inkml:definitions>
  <inkml:trace contextRef="#ctx0" brushRef="#br0">10360 1348 6214,'-34'0'4132,"1"-33"32,0 0-193,0 0-3586,0 0-449,33 33-737,-33-34-1441,33 34-1698,0-33 0,0 33-223,-33-33 479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3T03:24:07.366"/>
    </inkml:context>
    <inkml:brush xml:id="br0">
      <inkml:brushProperty name="width" value="0.03333" units="cm"/>
      <inkml:brushProperty name="height" value="0.03333" units="cm"/>
    </inkml:brush>
  </inkml:definitions>
  <inkml:trace contextRef="#ctx0" brushRef="#br0">0 785 1345,'0'0'2947,"0"0"-96,0 0-289,0 0-3266,0 0-1507,0 0-479,33-33-33,-66-1 1378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3T03:25:45.686"/>
    </inkml:context>
    <inkml:brush xml:id="br0">
      <inkml:brushProperty name="width" value="0.03333" units="cm"/>
      <inkml:brushProperty name="height" value="0.03333" units="cm"/>
    </inkml:brush>
  </inkml:definitions>
  <inkml:trace contextRef="#ctx0" brushRef="#br0">13518 1779 5157,'0'0'4100,"0"0"-161,-133-33 1,133 33-2018,0 0-2082,0 0-321,0 0-447,0 0-642,0 0-1120,133 0-1122,-133 0-160,99-100 417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3T04:06:02.885"/>
    </inkml:context>
    <inkml:brush xml:id="br0">
      <inkml:brushProperty name="width" value="0.03333" units="cm"/>
      <inkml:brushProperty name="height" value="0.03333" units="cm"/>
    </inkml:brush>
  </inkml:definitions>
  <inkml:traceGroup>
    <inkml:annotationXML>
      <emma:emma xmlns:emma="http://www.w3.org/2003/04/emma" version="1.0">
        <emma:interpretation id="{A0FEEFBD-A792-4C72-B547-B374189C8119}" emma:medium="tactile" emma:mode="ink">
          <msink:context xmlns:msink="http://schemas.microsoft.com/ink/2010/main" type="writingRegion" rotatedBoundingBox="28559,5138 28588,5138 28588,5256 28559,5256"/>
        </emma:interpretation>
      </emma:emma>
    </inkml:annotationXML>
    <inkml:traceGroup>
      <inkml:annotationXML>
        <emma:emma xmlns:emma="http://www.w3.org/2003/04/emma" version="1.0">
          <emma:interpretation id="{AC38332B-AF38-411D-9DA7-509079E2B336}" emma:medium="tactile" emma:mode="ink">
            <msink:context xmlns:msink="http://schemas.microsoft.com/ink/2010/main" type="paragraph" rotatedBoundingBox="28559,5138 28588,5138 28588,5256 28559,5256" alignmentLevel="1"/>
          </emma:interpretation>
        </emma:emma>
      </inkml:annotationXML>
      <inkml:traceGroup>
        <inkml:annotationXML>
          <emma:emma xmlns:emma="http://www.w3.org/2003/04/emma" version="1.0">
            <emma:interpretation id="{EF9B0C71-7734-4DEE-BE12-6F865DE47230}" emma:medium="tactile" emma:mode="ink">
              <msink:context xmlns:msink="http://schemas.microsoft.com/ink/2010/main" type="line" rotatedBoundingBox="28559,5138 28588,5138 28588,5256 28559,5256"/>
            </emma:interpretation>
          </emma:emma>
        </inkml:annotationXML>
        <inkml:traceGroup>
          <inkml:annotationXML>
            <emma:emma xmlns:emma="http://www.w3.org/2003/04/emma" version="1.0">
              <emma:interpretation id="{581E2F04-D84F-4E8D-BA3A-90F73B1EAFC3}" emma:medium="tactile" emma:mode="ink">
                <msink:context xmlns:msink="http://schemas.microsoft.com/ink/2010/main" type="inkWord" rotatedBoundingBox="28559,5138 28588,5138 28588,5256 28559,5256"/>
              </emma:interpretation>
              <emma:one-of disjunction-type="recognition" id="oneOf0">
                <emma:interpretation id="interp0" emma:lang="en-US" emma:confidence="0">
                  <emma:literal>V</emma:literal>
                </emma:interpretation>
                <emma:interpretation id="interp1" emma:lang="en-US" emma:confidence="0">
                  <emma:literal>v</emma:literal>
                </emma:interpretation>
                <emma:interpretation id="interp2" emma:lang="en-US" emma:confidence="0">
                  <emma:literal>1</emma:literal>
                </emma:interpretation>
                <emma:interpretation id="interp3" emma:lang="en-US" emma:confidence="0">
                  <emma:literal>l</emma:literal>
                </emma:interpretation>
                <emma:interpretation id="interp4" emma:lang="en-US" emma:confidence="0">
                  <emma:literal>B</emma:literal>
                </emma:interpretation>
              </emma:one-of>
            </emma:emma>
          </inkml:annotationXML>
          <inkml:trace contextRef="#ctx0" brushRef="#br0">17071 2836 6662,'0'30'3844,"29"-1"-673,-29-29-1505,0 0-4805,-29-29-609,29-1-96,0-29-95</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3T03:22:31.031"/>
    </inkml:context>
    <inkml:brush xml:id="br0">
      <inkml:brushProperty name="width" value="0.03333" units="cm"/>
      <inkml:brushProperty name="height" value="0.03333" units="cm"/>
    </inkml:brush>
  </inkml:definitions>
  <inkml:traceGroup>
    <inkml:annotationXML>
      <emma:emma xmlns:emma="http://www.w3.org/2003/04/emma" version="1.0">
        <emma:interpretation id="{6A8D1943-91F6-411A-A007-95A20BF36A25}" emma:medium="tactile" emma:mode="ink">
          <msink:context xmlns:msink="http://schemas.microsoft.com/ink/2010/main" type="writingRegion" rotatedBoundingBox="19281,2009 19513,2009 19513,2241 19281,2241"/>
        </emma:interpretation>
      </emma:emma>
    </inkml:annotationXML>
    <inkml:traceGroup>
      <inkml:annotationXML>
        <emma:emma xmlns:emma="http://www.w3.org/2003/04/emma" version="1.0">
          <emma:interpretation id="{101DDDC0-53DF-4FC1-8E72-8CCCC41CD55F}" emma:medium="tactile" emma:mode="ink">
            <msink:context xmlns:msink="http://schemas.microsoft.com/ink/2010/main" type="paragraph" rotatedBoundingBox="19281,2009 19513,2009 19513,2241 19281,2241" alignmentLevel="1"/>
          </emma:interpretation>
        </emma:emma>
      </inkml:annotationXML>
      <inkml:traceGroup>
        <inkml:annotationXML>
          <emma:emma xmlns:emma="http://www.w3.org/2003/04/emma" version="1.0">
            <emma:interpretation id="{E221CD4F-3D2D-4D59-9E75-85DEB4FD3B17}" emma:medium="tactile" emma:mode="ink">
              <msink:context xmlns:msink="http://schemas.microsoft.com/ink/2010/main" type="line" rotatedBoundingBox="19281,2009 19513,2009 19513,2241 19281,2241"/>
            </emma:interpretation>
          </emma:emma>
        </inkml:annotationXML>
        <inkml:traceGroup>
          <inkml:annotationXML>
            <emma:emma xmlns:emma="http://www.w3.org/2003/04/emma" version="1.0">
              <emma:interpretation id="{8F982353-17C6-45A7-A0C7-AEBA08616E45}" emma:medium="tactile" emma:mode="ink">
                <msink:context xmlns:msink="http://schemas.microsoft.com/ink/2010/main" type="inkWord" rotatedBoundingBox="19281,2009 19513,2009 19513,2241 19281,2241"/>
              </emma:interpretation>
              <emma:one-of disjunction-type="recognition" id="oneOf0">
                <emma:interpretation id="interp0" emma:lang="en-US" emma:confidence="0">
                  <emma:literal>•</emma:literal>
                </emma:interpretation>
                <emma:interpretation id="interp1" emma:lang="en-US" emma:confidence="0">
                  <emma:literal>4</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10360 1348 6214,'-34'0'4132,"1"-33"32,0 0-193,0 0-3586,0 0-449,33 33-737,-33-34-1441,33 34-1698,0-33 0,0 33-223,-33-33 479</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3T03:24:07.366"/>
    </inkml:context>
    <inkml:brush xml:id="br0">
      <inkml:brushProperty name="width" value="0.03333" units="cm"/>
      <inkml:brushProperty name="height" value="0.03333" units="cm"/>
    </inkml:brush>
  </inkml:definitions>
  <inkml:traceGroup>
    <inkml:annotationXML>
      <emma:emma xmlns:emma="http://www.w3.org/2003/04/emma" version="1.0">
        <emma:interpretation id="{FD55C1BB-0D94-4BEA-9D93-487D057A38BC}" emma:medium="tactile" emma:mode="ink">
          <msink:context xmlns:msink="http://schemas.microsoft.com/ink/2010/main" type="writingRegion" rotatedBoundingBox="-971,5720 -938,5720 -938,5787 -971,5787"/>
        </emma:interpretation>
      </emma:emma>
    </inkml:annotationXML>
    <inkml:traceGroup>
      <inkml:annotationXML>
        <emma:emma xmlns:emma="http://www.w3.org/2003/04/emma" version="1.0">
          <emma:interpretation id="{C00BBBD0-A99A-4C20-B48D-27576151A511}" emma:medium="tactile" emma:mode="ink">
            <msink:context xmlns:msink="http://schemas.microsoft.com/ink/2010/main" type="paragraph" rotatedBoundingBox="-971,5720 -938,5720 -938,5787 -971,5787" alignmentLevel="1"/>
          </emma:interpretation>
        </emma:emma>
      </inkml:annotationXML>
      <inkml:traceGroup>
        <inkml:annotationXML>
          <emma:emma xmlns:emma="http://www.w3.org/2003/04/emma" version="1.0">
            <emma:interpretation id="{B864A3E7-9D13-409F-B059-BE8ECA2C455C}" emma:medium="tactile" emma:mode="ink">
              <msink:context xmlns:msink="http://schemas.microsoft.com/ink/2010/main" type="line" rotatedBoundingBox="-971,5720 -938,5720 -938,5787 -971,5787"/>
            </emma:interpretation>
          </emma:emma>
        </inkml:annotationXML>
        <inkml:traceGroup>
          <inkml:annotationXML>
            <emma:emma xmlns:emma="http://www.w3.org/2003/04/emma" version="1.0">
              <emma:interpretation id="{9A99B68E-A734-4476-AB63-50B044E26FB9}" emma:medium="tactile" emma:mode="ink">
                <msink:context xmlns:msink="http://schemas.microsoft.com/ink/2010/main" type="inkWord" rotatedBoundingBox="-971,5720 -938,5720 -938,5787 -971,5787"/>
              </emma:interpretation>
              <emma:one-of disjunction-type="recognition" id="oneOf0">
                <emma:interpretation id="interp0" emma:lang="en-US" emma:confidence="0">
                  <emma:literal>&gt;</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I</emma:literal>
                </emma:interpretation>
              </emma:one-of>
            </emma:emma>
          </inkml:annotationXML>
          <inkml:trace contextRef="#ctx0" brushRef="#br0">0 785 1345,'0'0'2947,"0"0"-96,0 0-289,0 0-3266,0 0-1507,0 0-479,33-33-33,-66-1 1378</inkml:trace>
        </inkml:traceGroup>
      </inkml:traceGroup>
    </inkml:traceGroup>
  </inkml:traceGroup>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3T03:22:31.031"/>
    </inkml:context>
    <inkml:brush xml:id="br0">
      <inkml:brushProperty name="width" value="0.03333" units="cm"/>
      <inkml:brushProperty name="height" value="0.03333" units="cm"/>
    </inkml:brush>
  </inkml:definitions>
  <inkml:traceGroup>
    <inkml:annotationXML>
      <emma:emma xmlns:emma="http://www.w3.org/2003/04/emma" version="1.0">
        <emma:interpretation id="{3E663570-E169-48D7-B2E5-3A88636D96AF}" emma:medium="tactile" emma:mode="ink">
          <msink:context xmlns:msink="http://schemas.microsoft.com/ink/2010/main" type="inkDrawing"/>
        </emma:interpretation>
      </emma:emma>
    </inkml:annotationXML>
    <inkml:trace contextRef="#ctx0" brushRef="#br0">10360 1348 6214,'-34'0'4132,"1"-33"32,0 0-193,0 0-3586,0 0-449,33 33-737,-33-34-1441,33 34-1698,0-33 0,0 33-223,-33-33 479</inkml:trace>
  </inkml:traceGroup>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3T03:24:07.366"/>
    </inkml:context>
    <inkml:brush xml:id="br0">
      <inkml:brushProperty name="width" value="0.03333" units="cm"/>
      <inkml:brushProperty name="height" value="0.03333" units="cm"/>
    </inkml:brush>
  </inkml:definitions>
  <inkml:traceGroup>
    <inkml:annotationXML>
      <emma:emma xmlns:emma="http://www.w3.org/2003/04/emma" version="1.0">
        <emma:interpretation id="{69EA8988-AFF0-4F51-BC93-93C09CC885CE}" emma:medium="tactile" emma:mode="ink">
          <msink:context xmlns:msink="http://schemas.microsoft.com/ink/2010/main" type="inkDrawing"/>
        </emma:interpretation>
      </emma:emma>
    </inkml:annotationXML>
    <inkml:trace contextRef="#ctx0" brushRef="#br0">0 785 1345,'0'0'2947,"0"0"-96,0 0-289,0 0-3266,0 0-1507,0 0-479,33-33-33,-66-1 1378</inkml:trace>
  </inkml:traceGroup>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3T03:25:45.686"/>
    </inkml:context>
    <inkml:brush xml:id="br0">
      <inkml:brushProperty name="width" value="0.03333" units="cm"/>
      <inkml:brushProperty name="height" value="0.03333" units="cm"/>
    </inkml:brush>
  </inkml:definitions>
  <inkml:traceGroup>
    <inkml:annotationXML>
      <emma:emma xmlns:emma="http://www.w3.org/2003/04/emma" version="1.0">
        <emma:interpretation id="{569880BB-84F6-4A24-BEF0-7C7DE49F2287}" emma:medium="tactile" emma:mode="ink">
          <msink:context xmlns:msink="http://schemas.microsoft.com/ink/2010/main" type="writingRegion" rotatedBoundingBox="25797,7708 26029,7708 26029,7841 25797,7841"/>
        </emma:interpretation>
      </emma:emma>
    </inkml:annotationXML>
    <inkml:traceGroup>
      <inkml:annotationXML>
        <emma:emma xmlns:emma="http://www.w3.org/2003/04/emma" version="1.0">
          <emma:interpretation id="{E48807F1-EC54-411B-A866-07714F951532}" emma:medium="tactile" emma:mode="ink">
            <msink:context xmlns:msink="http://schemas.microsoft.com/ink/2010/main" type="paragraph" rotatedBoundingBox="25797,7708 26029,7708 26029,7841 25797,7841" alignmentLevel="1"/>
          </emma:interpretation>
        </emma:emma>
      </inkml:annotationXML>
      <inkml:traceGroup>
        <inkml:annotationXML>
          <emma:emma xmlns:emma="http://www.w3.org/2003/04/emma" version="1.0">
            <emma:interpretation id="{28ED5FB5-2A22-4C6D-A6A1-CEB0CE5AD7C9}" emma:medium="tactile" emma:mode="ink">
              <msink:context xmlns:msink="http://schemas.microsoft.com/ink/2010/main" type="line" rotatedBoundingBox="25797,7708 26029,7708 26029,7841 25797,7841"/>
            </emma:interpretation>
          </emma:emma>
        </inkml:annotationXML>
        <inkml:traceGroup>
          <inkml:annotationXML>
            <emma:emma xmlns:emma="http://www.w3.org/2003/04/emma" version="1.0">
              <emma:interpretation id="{1534FCDA-1274-4CB3-915A-121B8A61EEFC}" emma:medium="tactile" emma:mode="ink">
                <msink:context xmlns:msink="http://schemas.microsoft.com/ink/2010/main" type="inkWord" rotatedBoundingBox="25797,7708 26029,7708 26029,7841 25797,7841"/>
              </emma:interpretation>
              <emma:one-of disjunction-type="recognition" id="oneOf0">
                <emma:interpretation id="interp0" emma:lang="en-US" emma:confidence="0">
                  <emma:literal>.</emma:literal>
                </emma:interpretation>
                <emma:interpretation id="interp1" emma:lang="en-US" emma:confidence="0">
                  <emma:literal>•</emma:literal>
                </emma:interpretation>
                <emma:interpretation id="interp2" emma:lang="en-US" emma:confidence="0">
                  <emma:literal>N</emma:literal>
                </emma:interpretation>
                <emma:interpretation id="interp3" emma:lang="en-US" emma:confidence="0">
                  <emma:literal>c</emma:literal>
                </emma:interpretation>
                <emma:interpretation id="interp4" emma:lang="en-US" emma:confidence="0">
                  <emma:literal>-</emma:literal>
                </emma:interpretation>
              </emma:one-of>
            </emma:emma>
          </inkml:annotationXML>
          <inkml:trace contextRef="#ctx0" brushRef="#br0">13518 1779 5157,'0'0'4100,"0"0"-161,-133-33 1,133 33-2018,0 0-2082,0 0-321,0 0-447,0 0-642,0 0-1120,133 0-1122,-133 0-160,99-100 417</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3T03:22:31.031"/>
    </inkml:context>
    <inkml:brush xml:id="br0">
      <inkml:brushProperty name="width" value="0.03333" units="cm"/>
      <inkml:brushProperty name="height" value="0.03333" units="cm"/>
    </inkml:brush>
  </inkml:definitions>
  <inkml:trace contextRef="#ctx0" brushRef="#br0">10360 1348 6214,'-34'0'4132,"1"-33"32,0 0-193,0 0-3586,0 0-449,33 33-737,-33-34-1441,33 34-1698,0-33 0,0 33-223,-33-33 479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5-23T03:24:07.366"/>
    </inkml:context>
    <inkml:brush xml:id="br0">
      <inkml:brushProperty name="width" value="0.03333" units="cm"/>
      <inkml:brushProperty name="height" value="0.03333" units="cm"/>
    </inkml:brush>
  </inkml:definitions>
  <inkml:trace contextRef="#ctx0" brushRef="#br0">0 785 1345,'0'0'2947,"0"0"-96,0 0-289,0 0-3266,0 0-1507,0 0-479,33-33-33,-66-1 1378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548043" cy="427355"/>
          </a:xfrm>
          <a:prstGeom prst="rect">
            <a:avLst/>
          </a:prstGeom>
        </p:spPr>
        <p:txBody>
          <a:bodyPr vert="horz" lIns="79617" tIns="39808" rIns="79617" bIns="39808" rtlCol="0"/>
          <a:lstStyle>
            <a:lvl1pPr algn="l">
              <a:defRPr sz="1000"/>
            </a:lvl1pPr>
          </a:lstStyle>
          <a:p>
            <a:endParaRPr lang="en-US" dirty="0"/>
          </a:p>
        </p:txBody>
      </p:sp>
      <p:sp>
        <p:nvSpPr>
          <p:cNvPr id="3" name="Date Placeholder 2"/>
          <p:cNvSpPr>
            <a:spLocks noGrp="1"/>
          </p:cNvSpPr>
          <p:nvPr>
            <p:ph type="dt" idx="1"/>
          </p:nvPr>
        </p:nvSpPr>
        <p:spPr>
          <a:xfrm>
            <a:off x="3330696" y="0"/>
            <a:ext cx="2548043" cy="427355"/>
          </a:xfrm>
          <a:prstGeom prst="rect">
            <a:avLst/>
          </a:prstGeom>
        </p:spPr>
        <p:txBody>
          <a:bodyPr vert="horz" lIns="79617" tIns="39808" rIns="79617" bIns="39808" rtlCol="0"/>
          <a:lstStyle>
            <a:lvl1pPr algn="r">
              <a:defRPr sz="1000"/>
            </a:lvl1pPr>
          </a:lstStyle>
          <a:p>
            <a:fld id="{724506C0-3FFE-45A5-803D-9F4FC5464A70}" type="datetimeFigureOut">
              <a:rPr lang="en-US" smtClean="0"/>
              <a:pPr/>
              <a:t>5/23/2017</a:t>
            </a:fld>
            <a:endParaRPr lang="en-US" dirty="0"/>
          </a:p>
        </p:txBody>
      </p:sp>
      <p:sp>
        <p:nvSpPr>
          <p:cNvPr id="4" name="Slide Image Placeholder 3"/>
          <p:cNvSpPr>
            <a:spLocks noGrp="1" noRot="1" noChangeAspect="1"/>
          </p:cNvSpPr>
          <p:nvPr>
            <p:ph type="sldImg" idx="2"/>
          </p:nvPr>
        </p:nvSpPr>
        <p:spPr>
          <a:xfrm>
            <a:off x="803275" y="641350"/>
            <a:ext cx="4273550" cy="3205163"/>
          </a:xfrm>
          <a:prstGeom prst="rect">
            <a:avLst/>
          </a:prstGeom>
          <a:noFill/>
          <a:ln w="12700">
            <a:solidFill>
              <a:prstClr val="black"/>
            </a:solidFill>
          </a:ln>
        </p:spPr>
        <p:txBody>
          <a:bodyPr vert="horz" lIns="79617" tIns="39808" rIns="79617" bIns="39808" rtlCol="0" anchor="ctr"/>
          <a:lstStyle/>
          <a:p>
            <a:endParaRPr lang="en-US" dirty="0"/>
          </a:p>
        </p:txBody>
      </p:sp>
      <p:sp>
        <p:nvSpPr>
          <p:cNvPr id="5" name="Notes Placeholder 4"/>
          <p:cNvSpPr>
            <a:spLocks noGrp="1"/>
          </p:cNvSpPr>
          <p:nvPr>
            <p:ph type="body" sz="quarter" idx="3"/>
          </p:nvPr>
        </p:nvSpPr>
        <p:spPr>
          <a:xfrm>
            <a:off x="588010" y="4059873"/>
            <a:ext cx="4704080" cy="3846195"/>
          </a:xfrm>
          <a:prstGeom prst="rect">
            <a:avLst/>
          </a:prstGeom>
        </p:spPr>
        <p:txBody>
          <a:bodyPr vert="horz" lIns="79617" tIns="39808" rIns="79617" bIns="3980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118262"/>
            <a:ext cx="2548043" cy="427355"/>
          </a:xfrm>
          <a:prstGeom prst="rect">
            <a:avLst/>
          </a:prstGeom>
        </p:spPr>
        <p:txBody>
          <a:bodyPr vert="horz" lIns="79617" tIns="39808" rIns="79617" bIns="39808" rtlCol="0" anchor="b"/>
          <a:lstStyle>
            <a:lvl1pPr algn="l">
              <a:defRPr sz="1000"/>
            </a:lvl1pPr>
          </a:lstStyle>
          <a:p>
            <a:endParaRPr lang="en-US" dirty="0"/>
          </a:p>
        </p:txBody>
      </p:sp>
      <p:sp>
        <p:nvSpPr>
          <p:cNvPr id="7" name="Slide Number Placeholder 6"/>
          <p:cNvSpPr>
            <a:spLocks noGrp="1"/>
          </p:cNvSpPr>
          <p:nvPr>
            <p:ph type="sldNum" sz="quarter" idx="5"/>
          </p:nvPr>
        </p:nvSpPr>
        <p:spPr>
          <a:xfrm>
            <a:off x="3330696" y="8118262"/>
            <a:ext cx="2548043" cy="427355"/>
          </a:xfrm>
          <a:prstGeom prst="rect">
            <a:avLst/>
          </a:prstGeom>
        </p:spPr>
        <p:txBody>
          <a:bodyPr vert="horz" lIns="79617" tIns="39808" rIns="79617" bIns="39808" rtlCol="0" anchor="b"/>
          <a:lstStyle>
            <a:lvl1pPr algn="r">
              <a:defRPr sz="1000"/>
            </a:lvl1pPr>
          </a:lstStyle>
          <a:p>
            <a:fld id="{F8646707-6BBD-41A9-B4DF-0C76A73A2D2A}" type="slidenum">
              <a:rPr lang="en-US" smtClean="0"/>
              <a:pPr/>
              <a:t>‹#›</a:t>
            </a:fld>
            <a:endParaRPr lang="en-US" dirty="0"/>
          </a:p>
        </p:txBody>
      </p:sp>
    </p:spTree>
    <p:extLst>
      <p:ext uri="{BB962C8B-B14F-4D97-AF65-F5344CB8AC3E}">
        <p14:creationId xmlns:p14="http://schemas.microsoft.com/office/powerpoint/2010/main" val="3329481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dirty="0"/>
          </a:p>
        </p:txBody>
      </p:sp>
    </p:spTree>
    <p:extLst>
      <p:ext uri="{BB962C8B-B14F-4D97-AF65-F5344CB8AC3E}">
        <p14:creationId xmlns:p14="http://schemas.microsoft.com/office/powerpoint/2010/main" val="115517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12</a:t>
            </a:fld>
            <a:endParaRPr lang="en-US" dirty="0"/>
          </a:p>
        </p:txBody>
      </p:sp>
    </p:spTree>
    <p:extLst>
      <p:ext uri="{BB962C8B-B14F-4D97-AF65-F5344CB8AC3E}">
        <p14:creationId xmlns:p14="http://schemas.microsoft.com/office/powerpoint/2010/main" val="375979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13</a:t>
            </a:fld>
            <a:endParaRPr lang="en-US" dirty="0"/>
          </a:p>
        </p:txBody>
      </p:sp>
    </p:spTree>
    <p:extLst>
      <p:ext uri="{BB962C8B-B14F-4D97-AF65-F5344CB8AC3E}">
        <p14:creationId xmlns:p14="http://schemas.microsoft.com/office/powerpoint/2010/main" val="3892388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14</a:t>
            </a:fld>
            <a:endParaRPr lang="en-US" dirty="0"/>
          </a:p>
        </p:txBody>
      </p:sp>
    </p:spTree>
    <p:extLst>
      <p:ext uri="{BB962C8B-B14F-4D97-AF65-F5344CB8AC3E}">
        <p14:creationId xmlns:p14="http://schemas.microsoft.com/office/powerpoint/2010/main" val="1523872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a:t>
            </a:fld>
            <a:endParaRPr lang="en-US" dirty="0"/>
          </a:p>
        </p:txBody>
      </p:sp>
    </p:spTree>
    <p:extLst>
      <p:ext uri="{BB962C8B-B14F-4D97-AF65-F5344CB8AC3E}">
        <p14:creationId xmlns:p14="http://schemas.microsoft.com/office/powerpoint/2010/main" val="2844758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a:t>
            </a:fld>
            <a:endParaRPr lang="en-US" dirty="0"/>
          </a:p>
        </p:txBody>
      </p:sp>
    </p:spTree>
    <p:extLst>
      <p:ext uri="{BB962C8B-B14F-4D97-AF65-F5344CB8AC3E}">
        <p14:creationId xmlns:p14="http://schemas.microsoft.com/office/powerpoint/2010/main" val="2844758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a:t>
            </a:fld>
            <a:endParaRPr lang="en-US" dirty="0"/>
          </a:p>
        </p:txBody>
      </p:sp>
    </p:spTree>
    <p:extLst>
      <p:ext uri="{BB962C8B-B14F-4D97-AF65-F5344CB8AC3E}">
        <p14:creationId xmlns:p14="http://schemas.microsoft.com/office/powerpoint/2010/main" val="2844758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a:t>
            </a:fld>
            <a:endParaRPr lang="en-US" dirty="0"/>
          </a:p>
        </p:txBody>
      </p:sp>
    </p:spTree>
    <p:extLst>
      <p:ext uri="{BB962C8B-B14F-4D97-AF65-F5344CB8AC3E}">
        <p14:creationId xmlns:p14="http://schemas.microsoft.com/office/powerpoint/2010/main" val="2844758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7</a:t>
            </a:fld>
            <a:endParaRPr lang="en-US" dirty="0"/>
          </a:p>
        </p:txBody>
      </p:sp>
    </p:spTree>
    <p:extLst>
      <p:ext uri="{BB962C8B-B14F-4D97-AF65-F5344CB8AC3E}">
        <p14:creationId xmlns:p14="http://schemas.microsoft.com/office/powerpoint/2010/main" val="2844758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8</a:t>
            </a:fld>
            <a:endParaRPr lang="en-US" dirty="0"/>
          </a:p>
        </p:txBody>
      </p:sp>
    </p:spTree>
    <p:extLst>
      <p:ext uri="{BB962C8B-B14F-4D97-AF65-F5344CB8AC3E}">
        <p14:creationId xmlns:p14="http://schemas.microsoft.com/office/powerpoint/2010/main" val="2844758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9</a:t>
            </a:fld>
            <a:endParaRPr lang="en-US" dirty="0"/>
          </a:p>
        </p:txBody>
      </p:sp>
    </p:spTree>
    <p:extLst>
      <p:ext uri="{BB962C8B-B14F-4D97-AF65-F5344CB8AC3E}">
        <p14:creationId xmlns:p14="http://schemas.microsoft.com/office/powerpoint/2010/main" val="2844758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11</a:t>
            </a:fld>
            <a:endParaRPr lang="en-US" dirty="0"/>
          </a:p>
        </p:txBody>
      </p:sp>
    </p:spTree>
    <p:extLst>
      <p:ext uri="{BB962C8B-B14F-4D97-AF65-F5344CB8AC3E}">
        <p14:creationId xmlns:p14="http://schemas.microsoft.com/office/powerpoint/2010/main" val="28447585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81001"/>
            <a:ext cx="7772400" cy="761999"/>
          </a:xfrm>
        </p:spPr>
        <p:txBody>
          <a:bodyPr anchor="t"/>
          <a:lstStyle>
            <a:lvl1pPr algn="l">
              <a:defRPr>
                <a:latin typeface="Georgia" pitchFamily="18" charset="0"/>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a:t>
            </a:r>
          </a:p>
        </p:txBody>
      </p:sp>
      <p:sp>
        <p:nvSpPr>
          <p:cNvPr id="5" name="Footer Placeholder 4"/>
          <p:cNvSpPr>
            <a:spLocks noGrp="1"/>
          </p:cNvSpPr>
          <p:nvPr>
            <p:ph type="ftr" sz="quarter" idx="11"/>
          </p:nvPr>
        </p:nvSpPr>
        <p:spPr/>
        <p:txBody>
          <a:bodyPr/>
          <a:lstStyle/>
          <a:p>
            <a:endParaRPr lang="en-US" dirty="0"/>
          </a:p>
        </p:txBody>
      </p:sp>
      <p:pic>
        <p:nvPicPr>
          <p:cNvPr id="11" name="Picture 2"/>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a:stretch/>
        </p:blipFill>
        <p:spPr bwMode="auto">
          <a:xfrm>
            <a:off x="152400" y="1183341"/>
            <a:ext cx="5715000" cy="5029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Connector 12"/>
          <p:cNvCxnSpPr/>
          <p:nvPr/>
        </p:nvCxnSpPr>
        <p:spPr>
          <a:xfrm>
            <a:off x="0" y="632460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10668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152400" y="1183341"/>
            <a:ext cx="5715000" cy="5029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Connector 16"/>
          <p:cNvCxnSpPr/>
          <p:nvPr userDrawn="1"/>
        </p:nvCxnSpPr>
        <p:spPr>
          <a:xfrm>
            <a:off x="0" y="632460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0" y="10668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5998728" y="212898"/>
            <a:ext cx="3069072" cy="70150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922158D-428B-4987-8B28-745A2AFA1252}" type="datetimeFigureOut">
              <a:rPr lang="en-US" smtClean="0"/>
              <a:pPr/>
              <a:t>5/23/2017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5FC477-0A05-4F3E-8EE9-E015C9089D56}" type="slidenum">
              <a:rPr lang="en-US" smtClean="0"/>
              <a:pPr/>
              <a:t>‹#›</a:t>
            </a:fld>
            <a:endParaRPr lang="en-US" dirty="0"/>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922158D-428B-4987-8B28-745A2AFA1252}" type="datetimeFigureOut">
              <a:rPr lang="en-US" smtClean="0"/>
              <a:pPr/>
              <a:t>5/23/2017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5FC477-0A05-4F3E-8EE9-E015C9089D56}" type="slidenum">
              <a:rPr lang="en-US" smtClean="0"/>
              <a:pPr/>
              <a:t>‹#›</a:t>
            </a:fld>
            <a:endParaRPr lang="en-US" dirty="0"/>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68304" y="1905000"/>
            <a:ext cx="5105400" cy="1143001"/>
          </a:xfrm>
        </p:spPr>
        <p:txBody>
          <a:bodyPr anchor="b" anchorCtr="0">
            <a:normAutofit/>
          </a:bodyPr>
          <a:lstStyle>
            <a:lvl1pPr algn="l">
              <a:defRPr sz="3600" b="0" cap="none">
                <a:latin typeface="Georgia" pitchFamily="18" charset="0"/>
              </a:defRPr>
            </a:lvl1pPr>
          </a:lstStyle>
          <a:p>
            <a:r>
              <a:rPr lang="en-US" dirty="0"/>
              <a:t>Click to edit master title style</a:t>
            </a:r>
          </a:p>
        </p:txBody>
      </p:sp>
      <p:sp>
        <p:nvSpPr>
          <p:cNvPr id="3" name="Text Placeholder 2"/>
          <p:cNvSpPr>
            <a:spLocks noGrp="1"/>
          </p:cNvSpPr>
          <p:nvPr>
            <p:ph type="body" idx="1"/>
          </p:nvPr>
        </p:nvSpPr>
        <p:spPr>
          <a:xfrm>
            <a:off x="3810000"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922158D-428B-4987-8B28-745A2AFA1252}" type="datetimeFigureOut">
              <a:rPr lang="en-US" smtClean="0"/>
              <a:pPr/>
              <a:t>5/23/2017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5FC477-0A05-4F3E-8EE9-E015C9089D56}" type="slidenum">
              <a:rPr lang="en-US" smtClean="0"/>
              <a:pPr/>
              <a:t>‹#›</a:t>
            </a:fld>
            <a:endParaRPr lang="en-US" dirty="0"/>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nchor="t">
            <a:normAutofit/>
          </a:bodyPr>
          <a:lstStyle>
            <a:lvl1pPr algn="l">
              <a:defRPr sz="2800">
                <a:latin typeface="Georgia" pitchFamily="18" charset="0"/>
              </a:defRPr>
            </a:lvl1pPr>
          </a:lstStyle>
          <a:p>
            <a:r>
              <a:rPr lang="en-US" dirty="0"/>
              <a:t>Click to edit Master title style</a:t>
            </a:r>
          </a:p>
        </p:txBody>
      </p:sp>
      <p:sp>
        <p:nvSpPr>
          <p:cNvPr id="3" name="Content Placeholder 2"/>
          <p:cNvSpPr>
            <a:spLocks noGrp="1"/>
          </p:cNvSpPr>
          <p:nvPr>
            <p:ph idx="1"/>
          </p:nvPr>
        </p:nvSpPr>
        <p:spPr>
          <a:xfrm>
            <a:off x="457200" y="1981200"/>
            <a:ext cx="8229600" cy="4144963"/>
          </a:xfrm>
        </p:spPr>
        <p:txBody>
          <a:bodyPr>
            <a:normAutofit/>
          </a:bodyPr>
          <a:lstStyle>
            <a:lvl1pPr marL="342900" indent="-342900">
              <a:lnSpc>
                <a:spcPct val="150000"/>
              </a:lnSpc>
              <a:spcBef>
                <a:spcPts val="0"/>
              </a:spcBef>
              <a:buSzPct val="130000"/>
              <a:buFont typeface="Arial" pitchFamily="34" charset="0"/>
              <a:buChar char="•"/>
              <a:defRPr sz="2000" baseline="0">
                <a:latin typeface="Arial" pitchFamily="34" charset="0"/>
              </a:defRPr>
            </a:lvl1pPr>
            <a:lvl2pPr marL="571500" indent="-228600">
              <a:lnSpc>
                <a:spcPct val="150000"/>
              </a:lnSpc>
              <a:spcBef>
                <a:spcPts val="0"/>
              </a:spcBef>
              <a:buSzPct val="60000"/>
              <a:buFont typeface="Courier New" pitchFamily="49" charset="0"/>
              <a:buChar char="o"/>
              <a:defRPr sz="1800" baseline="0">
                <a:latin typeface="Arial" pitchFamily="34" charset="0"/>
              </a:defRPr>
            </a:lvl2pPr>
            <a:lvl3pPr>
              <a:defRPr sz="2000" baseline="0">
                <a:latin typeface="Arial" pitchFamily="34" charset="0"/>
              </a:defRPr>
            </a:lvl3pPr>
            <a:lvl4pPr>
              <a:defRPr sz="2000" baseline="0">
                <a:latin typeface="Arial" pitchFamily="34" charset="0"/>
              </a:defRPr>
            </a:lvl4pPr>
            <a:lvl5pPr>
              <a:defRPr sz="2000" baseline="0">
                <a:latin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922158D-428B-4987-8B28-745A2AFA1252}" type="datetimeFigureOut">
              <a:rPr lang="en-US" smtClean="0"/>
              <a:pPr/>
              <a:t>5/23/2017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5FC477-0A05-4F3E-8EE9-E015C9089D56}" type="slidenum">
              <a:rPr lang="en-US" smtClean="0"/>
              <a:pPr/>
              <a:t>‹#›</a:t>
            </a:fld>
            <a:endParaRPr lang="en-US" dirty="0"/>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F922158D-428B-4987-8B28-745A2AFA1252}" type="datetimeFigureOut">
              <a:rPr lang="en-US" smtClean="0"/>
              <a:pPr/>
              <a:t>5/23/2017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15FC477-0A05-4F3E-8EE9-E015C9089D56}" type="slidenum">
              <a:rPr lang="en-US" smtClean="0"/>
              <a:pPr/>
              <a:t>‹#›</a:t>
            </a:fld>
            <a:endParaRPr lang="en-US" dirty="0"/>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a:t>Click to edit Master title style</a:t>
            </a:r>
            <a:endParaRPr lang="en-US" dirty="0"/>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F922158D-428B-4987-8B28-745A2AFA1252}" type="datetimeFigureOut">
              <a:rPr lang="en-US" smtClean="0"/>
              <a:pPr/>
              <a:t>5/23/2017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15FC477-0A05-4F3E-8EE9-E015C9089D56}" type="slidenum">
              <a:rPr lang="en-US" smtClean="0"/>
              <a:pPr/>
              <a:t>‹#›</a:t>
            </a:fld>
            <a:endParaRPr lang="en-US" dirty="0"/>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922158D-428B-4987-8B28-745A2AFA1252}" type="datetimeFigureOut">
              <a:rPr lang="en-US" smtClean="0"/>
              <a:pPr/>
              <a:t>5/23/2017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15FC477-0A05-4F3E-8EE9-E015C9089D56}" type="slidenum">
              <a:rPr lang="en-US" smtClean="0"/>
              <a:pPr/>
              <a:t>‹#›</a:t>
            </a:fld>
            <a:endParaRPr lang="en-US" dirty="0"/>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9144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7526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922158D-428B-4987-8B28-745A2AFA1252}" type="datetimeFigureOut">
              <a:rPr lang="en-US" smtClean="0"/>
              <a:pPr/>
              <a:t>5/23/2017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5FC477-0A05-4F3E-8EE9-E015C9089D56}" type="slidenum">
              <a:rPr lang="en-US" smtClean="0"/>
              <a:pPr/>
              <a:t>‹#›</a:t>
            </a:fld>
            <a:endParaRPr lang="en-US" dirty="0"/>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922158D-428B-4987-8B28-745A2AFA1252}" type="datetimeFigureOut">
              <a:rPr lang="en-US" smtClean="0"/>
              <a:pPr/>
              <a:t>5/23/2017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5FC477-0A05-4F3E-8EE9-E015C9089D56}" type="slidenum">
              <a:rPr lang="en-US" smtClean="0"/>
              <a:pPr/>
              <a:t>‹#›</a:t>
            </a:fld>
            <a:endParaRPr lang="en-US" dirty="0"/>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pPr/>
              <a:t>‹#›</a:t>
            </a:fld>
            <a:endParaRPr lang="en-US" dirty="0"/>
          </a:p>
        </p:txBody>
      </p:sp>
      <p:cxnSp>
        <p:nvCxnSpPr>
          <p:cNvPr id="9" name="Straight Connector 8"/>
          <p:cNvCxnSpPr/>
          <p:nvPr/>
        </p:nvCxnSpPr>
        <p:spPr>
          <a:xfrm>
            <a:off x="0" y="9906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66800" y="6324600"/>
            <a:ext cx="8077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9906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2460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76200" y="6400800"/>
            <a:ext cx="3200400" cy="307777"/>
          </a:xfrm>
          <a:prstGeom prst="rect">
            <a:avLst/>
          </a:prstGeom>
          <a:noFill/>
        </p:spPr>
        <p:txBody>
          <a:bodyPr wrap="square" rtlCol="0">
            <a:spAutoFit/>
          </a:bodyPr>
          <a:lstStyle/>
          <a:p>
            <a:r>
              <a:rPr lang="en-US" sz="1400" i="1" dirty="0">
                <a:solidFill>
                  <a:schemeClr val="bg1">
                    <a:lumMod val="50000"/>
                  </a:schemeClr>
                </a:solidFill>
                <a:latin typeface="Arial" pitchFamily="34" charset="0"/>
                <a:cs typeface="Arial" pitchFamily="34" charset="0"/>
              </a:rPr>
              <a:t>NEW PATHS, NEW APPROACHES</a:t>
            </a:r>
          </a:p>
        </p:txBody>
      </p:sp>
      <p:pic>
        <p:nvPicPr>
          <p:cNvPr id="12" name="Picture 11"/>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5998728" y="136698"/>
            <a:ext cx="3069072" cy="701502"/>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tags" Target="../tags/tag3.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customXml" Target="../ink/ink1.xml"/><Relationship Id="rId5" Type="http://schemas.openxmlformats.org/officeDocument/2006/relationships/notesSlide" Target="../notesSlides/notesSlide1.xml"/><Relationship Id="rId4" Type="http://schemas.openxmlformats.org/officeDocument/2006/relationships/slideLayout" Target="../slideLayouts/slideLayout1.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customXml" Target="../ink/ink4.xml"/><Relationship Id="rId5" Type="http://schemas.openxmlformats.org/officeDocument/2006/relationships/image" Target="../media/image50.png"/><Relationship Id="rId4" Type="http://schemas.openxmlformats.org/officeDocument/2006/relationships/customXml" Target="../ink/ink3.xml"/></Relationships>
</file>

<file path=ppt/slides/_rels/slide12.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customXml" Target="../ink/ink5.xml"/><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customXml" Target="../ink/ink6.xml"/><Relationship Id="rId4" Type="http://schemas.openxmlformats.org/officeDocument/2006/relationships/image" Target="../media/image50.png"/><Relationship Id="rId9" Type="http://schemas.openxmlformats.org/officeDocument/2006/relationships/image" Target="../media/image80.png"/></Relationships>
</file>

<file path=ppt/slides/_rels/slide13.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customXml" Target="../ink/ink8.xml"/><Relationship Id="rId7" Type="http://schemas.openxmlformats.org/officeDocument/2006/relationships/customXml" Target="../ink/ink10.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customXml" Target="../ink/ink9.xml"/><Relationship Id="rId4" Type="http://schemas.openxmlformats.org/officeDocument/2006/relationships/image" Target="../media/image50.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customXml" Target="../ink/ink11.xml"/><Relationship Id="rId7" Type="http://schemas.openxmlformats.org/officeDocument/2006/relationships/customXml" Target="../ink/ink13.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customXml" Target="../ink/ink12.xml"/><Relationship Id="rId4" Type="http://schemas.openxmlformats.org/officeDocument/2006/relationships/image" Target="../media/image50.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867400" y="1676400"/>
            <a:ext cx="3276600" cy="1676400"/>
          </a:xfrm>
        </p:spPr>
        <p:txBody>
          <a:bodyPr>
            <a:normAutofit/>
          </a:bodyPr>
          <a:lstStyle/>
          <a:p>
            <a:pPr algn="ctr"/>
            <a:r>
              <a:rPr lang="en-US" b="1" dirty="0">
                <a:latin typeface="Arial" pitchFamily="34" charset="0"/>
                <a:cs typeface="Arial" pitchFamily="34" charset="0"/>
              </a:rPr>
              <a:t>S-100 Interoperability</a:t>
            </a:r>
            <a:br>
              <a:rPr lang="en-US" b="1" dirty="0">
                <a:latin typeface="Arial" pitchFamily="34" charset="0"/>
                <a:cs typeface="Arial" pitchFamily="34" charset="0"/>
              </a:rPr>
            </a:br>
            <a:r>
              <a:rPr lang="en-US" b="1" dirty="0">
                <a:latin typeface="Arial" pitchFamily="34" charset="0"/>
                <a:cs typeface="Arial" pitchFamily="34" charset="0"/>
              </a:rPr>
              <a:t>Catalogue</a:t>
            </a:r>
          </a:p>
        </p:txBody>
      </p:sp>
      <p:sp>
        <p:nvSpPr>
          <p:cNvPr id="3" name="Subtitle 2"/>
          <p:cNvSpPr>
            <a:spLocks noGrp="1"/>
          </p:cNvSpPr>
          <p:nvPr>
            <p:ph type="subTitle" idx="1"/>
            <p:custDataLst>
              <p:tags r:id="rId2"/>
            </p:custDataLst>
          </p:nvPr>
        </p:nvSpPr>
        <p:spPr>
          <a:xfrm>
            <a:off x="5943600" y="4038600"/>
            <a:ext cx="3276600" cy="1066800"/>
          </a:xfrm>
        </p:spPr>
        <p:txBody>
          <a:bodyPr>
            <a:normAutofit lnSpcReduction="10000"/>
          </a:bodyPr>
          <a:lstStyle/>
          <a:p>
            <a:pPr algn="ctr"/>
            <a:endParaRPr lang="en-US" dirty="0">
              <a:latin typeface="Arial" pitchFamily="34" charset="0"/>
              <a:cs typeface="Arial" pitchFamily="34" charset="0"/>
            </a:endParaRPr>
          </a:p>
          <a:p>
            <a:pPr algn="ctr"/>
            <a:r>
              <a:rPr lang="en-US" sz="1400" dirty="0">
                <a:latin typeface="Arial" pitchFamily="34" charset="0"/>
                <a:cs typeface="Arial" pitchFamily="34" charset="0"/>
              </a:rPr>
              <a:t>Original: Edward </a:t>
            </a:r>
            <a:r>
              <a:rPr lang="en-US" sz="1400" dirty="0" err="1">
                <a:latin typeface="Arial" pitchFamily="34" charset="0"/>
                <a:cs typeface="Arial" pitchFamily="34" charset="0"/>
              </a:rPr>
              <a:t>Kuwalek</a:t>
            </a:r>
            <a:r>
              <a:rPr lang="en-US" sz="1400" dirty="0">
                <a:latin typeface="Arial" pitchFamily="34" charset="0"/>
                <a:cs typeface="Arial" pitchFamily="34" charset="0"/>
              </a:rPr>
              <a:t>, IIC</a:t>
            </a:r>
          </a:p>
          <a:p>
            <a:pPr algn="ctr"/>
            <a:r>
              <a:rPr lang="en-US" sz="1400" dirty="0">
                <a:latin typeface="Arial" pitchFamily="34" charset="0"/>
                <a:cs typeface="Arial" pitchFamily="34" charset="0"/>
              </a:rPr>
              <a:t>Updated for NIPWG4</a:t>
            </a:r>
          </a:p>
          <a:p>
            <a:pPr algn="ctr"/>
            <a:r>
              <a:rPr lang="en-US" sz="1400" dirty="0">
                <a:latin typeface="Arial" pitchFamily="34" charset="0"/>
                <a:cs typeface="Arial" pitchFamily="34" charset="0"/>
              </a:rPr>
              <a:t>JP/RMM/EM </a:t>
            </a:r>
          </a:p>
          <a:p>
            <a:pPr algn="ctr"/>
            <a:endParaRPr lang="en-US" sz="1400" dirty="0">
              <a:latin typeface="Arial" pitchFamily="34" charset="0"/>
              <a:cs typeface="Arial" pitchFamily="34" charset="0"/>
            </a:endParaRPr>
          </a:p>
          <a:p>
            <a:pPr algn="ctr"/>
            <a:endParaRPr lang="en-US" sz="1400" dirty="0">
              <a:latin typeface="Arial" pitchFamily="34" charset="0"/>
              <a:cs typeface="Arial" pitchFamily="34" charset="0"/>
            </a:endParaRPr>
          </a:p>
        </p:txBody>
      </p:sp>
      <p:sp>
        <p:nvSpPr>
          <p:cNvPr id="5" name="Subtitle 2"/>
          <p:cNvSpPr txBox="1">
            <a:spLocks/>
          </p:cNvSpPr>
          <p:nvPr>
            <p:custDataLst>
              <p:tags r:id="rId3"/>
            </p:custDataLst>
          </p:nvPr>
        </p:nvSpPr>
        <p:spPr>
          <a:xfrm>
            <a:off x="5867400" y="5486400"/>
            <a:ext cx="3276600" cy="6858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1600" kern="1200" baseline="0">
                <a:solidFill>
                  <a:schemeClr val="tx1"/>
                </a:solidFill>
                <a:latin typeface="Georgia" pitchFamily="18" charset="0"/>
                <a:ea typeface="+mn-ea"/>
                <a:cs typeface="+mn-cs"/>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US" sz="1400" dirty="0">
                <a:latin typeface="Arial" pitchFamily="34" charset="0"/>
                <a:cs typeface="Arial" pitchFamily="34" charset="0"/>
              </a:rPr>
              <a:t>May 22</a:t>
            </a:r>
            <a:r>
              <a:rPr lang="en-US" sz="1400" baseline="30000" dirty="0">
                <a:latin typeface="Arial" pitchFamily="34" charset="0"/>
                <a:cs typeface="Arial" pitchFamily="34" charset="0"/>
              </a:rPr>
              <a:t>nd</a:t>
            </a:r>
            <a:r>
              <a:rPr lang="en-US" sz="1400" dirty="0">
                <a:latin typeface="Arial" pitchFamily="34" charset="0"/>
                <a:cs typeface="Arial" pitchFamily="34" charset="0"/>
              </a:rPr>
              <a:t> , 2017</a:t>
            </a:r>
          </a:p>
        </p:txBody>
      </p:sp>
      <mc:AlternateContent xmlns:mc="http://schemas.openxmlformats.org/markup-compatibility/2006" xmlns:p14="http://schemas.microsoft.com/office/powerpoint/2010/main">
        <mc:Choice Requires="p14">
          <p:contentPart p14:bwMode="auto" r:id="rId6">
            <p14:nvContentPartPr>
              <p14:cNvPr id="8" name="Ink 7"/>
              <p14:cNvContentPartPr/>
              <p14:nvPr/>
            </p14:nvContentPartPr>
            <p14:xfrm>
              <a:off x="8186847" y="4678264"/>
              <a:ext cx="21600" cy="53520"/>
            </p14:xfrm>
          </p:contentPart>
        </mc:Choice>
        <mc:Fallback xmlns="">
          <p:pic>
            <p:nvPicPr>
              <p:cNvPr id="8" name="Ink 7"/>
              <p:cNvPicPr/>
              <p:nvPr/>
            </p:nvPicPr>
            <p:blipFill>
              <a:blip r:embed="rId7"/>
              <a:stretch>
                <a:fillRect/>
              </a:stretch>
            </p:blipFill>
            <p:spPr>
              <a:xfrm>
                <a:off x="8180727" y="4672158"/>
                <a:ext cx="33120" cy="6501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p14:cNvContentPartPr/>
              <p14:nvPr/>
            </p14:nvContentPartPr>
            <p14:xfrm>
              <a:off x="10281567" y="1849864"/>
              <a:ext cx="10800" cy="42720"/>
            </p14:xfrm>
          </p:contentPart>
        </mc:Choice>
        <mc:Fallback xmlns="">
          <p:pic>
            <p:nvPicPr>
              <p:cNvPr id="16" name="Ink 15"/>
              <p:cNvPicPr/>
              <p:nvPr/>
            </p:nvPicPr>
            <p:blipFill>
              <a:blip r:embed="rId9"/>
              <a:stretch>
                <a:fillRect/>
              </a:stretch>
            </p:blipFill>
            <p:spPr>
              <a:xfrm>
                <a:off x="10275447" y="1843761"/>
                <a:ext cx="22320" cy="54208"/>
              </a:xfrm>
              <a:prstGeom prst="rect">
                <a:avLst/>
              </a:prstGeom>
            </p:spPr>
          </p:pic>
        </mc:Fallback>
      </mc:AlternateContent>
    </p:spTree>
    <p:custDataLst>
      <p:tags r:id="rId1"/>
    </p:custDataLst>
  </p:cSld>
  <p:clrMapOvr>
    <a:masterClrMapping/>
  </p:clrMapOvr>
  <mc:AlternateContent xmlns:mc="http://schemas.openxmlformats.org/markup-compatibility/2006" xmlns:p14="http://schemas.microsoft.com/office/powerpoint/2010/main">
    <mc:Choice Requires="p14">
      <p:transition p14:dur="0" advTm="14406"/>
    </mc:Choice>
    <mc:Fallback xmlns="">
      <p:transition advTm="14406"/>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714558"/>
            <a:ext cx="9144000" cy="5428883"/>
          </a:xfrm>
          <a:prstGeom prst="rect">
            <a:avLst/>
          </a:prstGeom>
        </p:spPr>
      </p:pic>
      <p:sp>
        <p:nvSpPr>
          <p:cNvPr id="7" name="Title 6"/>
          <p:cNvSpPr>
            <a:spLocks noGrp="1"/>
          </p:cNvSpPr>
          <p:nvPr>
            <p:ph type="title"/>
          </p:nvPr>
        </p:nvSpPr>
        <p:spPr>
          <a:xfrm>
            <a:off x="152400" y="163796"/>
            <a:ext cx="8229600" cy="533400"/>
          </a:xfrm>
        </p:spPr>
        <p:txBody>
          <a:bodyPr>
            <a:normAutofit/>
          </a:bodyPr>
          <a:lstStyle/>
          <a:p>
            <a:r>
              <a:rPr lang="en-US" sz="2400" b="1" dirty="0">
                <a:latin typeface="Arial" panose="020B0604020202020204" pitchFamily="34" charset="0"/>
                <a:cs typeface="Arial" panose="020B0604020202020204" pitchFamily="34" charset="0"/>
              </a:rPr>
              <a:t>Interoperability Catalogue model</a:t>
            </a:r>
          </a:p>
        </p:txBody>
      </p:sp>
    </p:spTree>
    <p:extLst>
      <p:ext uri="{BB962C8B-B14F-4D97-AF65-F5344CB8AC3E}">
        <p14:creationId xmlns:p14="http://schemas.microsoft.com/office/powerpoint/2010/main" val="2009214780"/>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3"/>
          <p:cNvSpPr txBox="1">
            <a:spLocks/>
          </p:cNvSpPr>
          <p:nvPr/>
        </p:nvSpPr>
        <p:spPr>
          <a:xfrm>
            <a:off x="609600" y="1295400"/>
            <a:ext cx="7696200" cy="4953000"/>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pPr marL="342900" indent="-342900">
              <a:spcAft>
                <a:spcPts val="1800"/>
              </a:spcAft>
              <a:buFont typeface="Arial" panose="020B0604020202020204" pitchFamily="34" charset="0"/>
              <a:buChar char="•"/>
            </a:pPr>
            <a:endParaRPr lang="en-CA" sz="2400" dirty="0">
              <a:latin typeface="Arial" pitchFamily="34" charset="0"/>
              <a:cs typeface="Arial" pitchFamily="34" charset="0"/>
            </a:endParaRPr>
          </a:p>
        </p:txBody>
      </p:sp>
      <p:sp>
        <p:nvSpPr>
          <p:cNvPr id="4" name="Title 5"/>
          <p:cNvSpPr>
            <a:spLocks noGrp="1"/>
          </p:cNvSpPr>
          <p:nvPr>
            <p:ph type="title" idx="4294967295"/>
          </p:nvPr>
        </p:nvSpPr>
        <p:spPr>
          <a:xfrm>
            <a:off x="228600" y="255694"/>
            <a:ext cx="5927725" cy="457200"/>
          </a:xfrm>
        </p:spPr>
        <p:txBody>
          <a:bodyPr>
            <a:normAutofit/>
          </a:bodyPr>
          <a:lstStyle/>
          <a:p>
            <a:r>
              <a:rPr lang="en-US" sz="2400" b="1" dirty="0">
                <a:latin typeface="Arial" pitchFamily="34" charset="0"/>
                <a:cs typeface="Arial" pitchFamily="34" charset="0"/>
              </a:rPr>
              <a:t>Interoperability Catalogue Level 1 &amp; 2</a:t>
            </a:r>
          </a:p>
        </p:txBody>
      </p:sp>
      <p:sp>
        <p:nvSpPr>
          <p:cNvPr id="7" name="Title 3"/>
          <p:cNvSpPr txBox="1">
            <a:spLocks/>
          </p:cNvSpPr>
          <p:nvPr/>
        </p:nvSpPr>
        <p:spPr>
          <a:xfrm>
            <a:off x="762000" y="1219200"/>
            <a:ext cx="7696200" cy="4953000"/>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pPr>
              <a:spcAft>
                <a:spcPts val="1800"/>
              </a:spcAft>
            </a:pPr>
            <a:r>
              <a:rPr lang="en-CA" sz="2400" dirty="0">
                <a:latin typeface="Arial" pitchFamily="34" charset="0"/>
                <a:cs typeface="Arial" pitchFamily="34" charset="0"/>
              </a:rPr>
              <a:t> </a:t>
            </a:r>
          </a:p>
          <a:p>
            <a:pPr marL="342900" indent="-342900">
              <a:spcAft>
                <a:spcPts val="1800"/>
              </a:spcAft>
              <a:buFont typeface="Arial" panose="020B0604020202020204" pitchFamily="34" charset="0"/>
              <a:buChar char="•"/>
            </a:pPr>
            <a:endParaRPr lang="en-CA" sz="2000" dirty="0">
              <a:latin typeface="Arial" pitchFamily="34" charset="0"/>
              <a:cs typeface="Arial" pitchFamily="34" charset="0"/>
            </a:endParaRPr>
          </a:p>
          <a:p>
            <a:pPr marL="342900" indent="-342900">
              <a:spcAft>
                <a:spcPts val="1800"/>
              </a:spcAft>
              <a:buFont typeface="Arial" panose="020B0604020202020204" pitchFamily="34" charset="0"/>
              <a:buChar char="•"/>
            </a:pPr>
            <a:endParaRPr lang="en-CA" sz="2400" dirty="0">
              <a:latin typeface="Arial" pitchFamily="34" charset="0"/>
              <a:cs typeface="Arial" pitchFamily="34" charset="0"/>
            </a:endParaRP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00200" y="827107"/>
            <a:ext cx="4715205" cy="5737185"/>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p14:cNvContentPartPr/>
              <p14:nvPr/>
            </p14:nvContentPartPr>
            <p14:xfrm>
              <a:off x="6941343" y="723527"/>
              <a:ext cx="55920" cy="55920"/>
            </p14:xfrm>
          </p:contentPart>
        </mc:Choice>
        <mc:Fallback xmlns="">
          <p:pic>
            <p:nvPicPr>
              <p:cNvPr id="9" name="Ink 8"/>
              <p:cNvPicPr/>
              <p:nvPr/>
            </p:nvPicPr>
            <p:blipFill>
              <a:blip r:embed="rId5"/>
              <a:stretch>
                <a:fillRect/>
              </a:stretch>
            </p:blipFill>
            <p:spPr>
              <a:xfrm>
                <a:off x="6937263" y="719447"/>
                <a:ext cx="63600" cy="63600"/>
              </a:xfrm>
              <a:prstGeom prst="rect">
                <a:avLst/>
              </a:prstGeom>
            </p:spPr>
          </p:pic>
        </mc:Fallback>
      </mc:AlternateContent>
      <p:sp>
        <p:nvSpPr>
          <p:cNvPr id="10" name="TextBox 9"/>
          <p:cNvSpPr txBox="1"/>
          <p:nvPr/>
        </p:nvSpPr>
        <p:spPr>
          <a:xfrm flipH="1">
            <a:off x="6997263" y="1171540"/>
            <a:ext cx="1918137" cy="646331"/>
          </a:xfrm>
          <a:prstGeom prst="rect">
            <a:avLst/>
          </a:prstGeom>
          <a:noFill/>
        </p:spPr>
        <p:txBody>
          <a:bodyPr wrap="square" rtlCol="0">
            <a:spAutoFit/>
          </a:bodyPr>
          <a:lstStyle/>
          <a:p>
            <a:r>
              <a:rPr lang="en-US" dirty="0"/>
              <a:t>Levels 3 and 4 on hold</a:t>
            </a:r>
            <a:endParaRPr lang="en-US" sz="1800" kern="1200" dirty="0">
              <a:solidFill>
                <a:schemeClr val="tx1"/>
              </a:solidFill>
              <a:latin typeface="+mn-lt"/>
              <a:ea typeface="+mn-ea"/>
              <a:cs typeface="+mn-cs"/>
            </a:endParaRPr>
          </a:p>
        </p:txBody>
      </p:sp>
      <mc:AlternateContent xmlns:mc="http://schemas.openxmlformats.org/markup-compatibility/2006" xmlns:p14="http://schemas.microsoft.com/office/powerpoint/2010/main">
        <mc:Choice Requires="p14">
          <p:contentPart p14:bwMode="auto" r:id="rId6">
            <p14:nvContentPartPr>
              <p14:cNvPr id="14" name="Ink 13"/>
              <p14:cNvContentPartPr/>
              <p14:nvPr/>
            </p14:nvContentPartPr>
            <p14:xfrm>
              <a:off x="-349857" y="2059273"/>
              <a:ext cx="8160" cy="16080"/>
            </p14:xfrm>
          </p:contentPart>
        </mc:Choice>
        <mc:Fallback xmlns="">
          <p:pic>
            <p:nvPicPr>
              <p:cNvPr id="14" name="Ink 13"/>
              <p:cNvPicPr/>
              <p:nvPr/>
            </p:nvPicPr>
            <p:blipFill>
              <a:blip r:embed="rId7"/>
              <a:stretch>
                <a:fillRect/>
              </a:stretch>
            </p:blipFill>
            <p:spPr>
              <a:xfrm>
                <a:off x="-353937" y="2055253"/>
                <a:ext cx="15840" cy="23647"/>
              </a:xfrm>
              <a:prstGeom prst="rect">
                <a:avLst/>
              </a:prstGeom>
            </p:spPr>
          </p:pic>
        </mc:Fallback>
      </mc:AlternateContent>
    </p:spTree>
    <p:extLst>
      <p:ext uri="{BB962C8B-B14F-4D97-AF65-F5344CB8AC3E}">
        <p14:creationId xmlns:p14="http://schemas.microsoft.com/office/powerpoint/2010/main" val="654532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3"/>
          <p:cNvSpPr txBox="1">
            <a:spLocks/>
          </p:cNvSpPr>
          <p:nvPr/>
        </p:nvSpPr>
        <p:spPr>
          <a:xfrm>
            <a:off x="609600" y="1295400"/>
            <a:ext cx="7696200" cy="4953000"/>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pPr marL="342900" indent="-342900">
              <a:spcAft>
                <a:spcPts val="1800"/>
              </a:spcAft>
              <a:buFont typeface="Arial" panose="020B0604020202020204" pitchFamily="34" charset="0"/>
              <a:buChar char="•"/>
            </a:pPr>
            <a:endParaRPr lang="en-CA" sz="2400" dirty="0">
              <a:latin typeface="Arial" pitchFamily="34" charset="0"/>
              <a:cs typeface="Arial" pitchFamily="34" charset="0"/>
            </a:endParaRPr>
          </a:p>
        </p:txBody>
      </p:sp>
      <p:sp>
        <p:nvSpPr>
          <p:cNvPr id="7" name="Title 3"/>
          <p:cNvSpPr txBox="1">
            <a:spLocks/>
          </p:cNvSpPr>
          <p:nvPr/>
        </p:nvSpPr>
        <p:spPr>
          <a:xfrm>
            <a:off x="762000" y="1219200"/>
            <a:ext cx="7696200" cy="4953000"/>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pPr>
              <a:spcAft>
                <a:spcPts val="1800"/>
              </a:spcAft>
            </a:pPr>
            <a:r>
              <a:rPr lang="en-CA" sz="2400" dirty="0">
                <a:latin typeface="Arial" pitchFamily="34" charset="0"/>
                <a:cs typeface="Arial" pitchFamily="34" charset="0"/>
              </a:rPr>
              <a:t> </a:t>
            </a:r>
          </a:p>
          <a:p>
            <a:pPr marL="342900" indent="-342900">
              <a:spcAft>
                <a:spcPts val="1800"/>
              </a:spcAft>
              <a:buFont typeface="Arial" panose="020B0604020202020204" pitchFamily="34" charset="0"/>
              <a:buChar char="•"/>
            </a:pPr>
            <a:endParaRPr lang="en-CA" sz="2000" dirty="0">
              <a:latin typeface="Arial" pitchFamily="34" charset="0"/>
              <a:cs typeface="Arial" pitchFamily="34" charset="0"/>
            </a:endParaRPr>
          </a:p>
          <a:p>
            <a:pPr marL="342900" indent="-342900">
              <a:spcAft>
                <a:spcPts val="1800"/>
              </a:spcAft>
              <a:buFont typeface="Arial" panose="020B0604020202020204" pitchFamily="34" charset="0"/>
              <a:buChar char="•"/>
            </a:pPr>
            <a:endParaRPr lang="en-CA" sz="2400" dirty="0">
              <a:latin typeface="Arial" pitchFamily="34" charset="0"/>
              <a:cs typeface="Arial" pitchFamily="34" charset="0"/>
            </a:endParaRPr>
          </a:p>
        </p:txBody>
      </p:sp>
      <mc:AlternateContent xmlns:mc="http://schemas.openxmlformats.org/markup-compatibility/2006" xmlns:p14="http://schemas.microsoft.com/office/powerpoint/2010/main">
        <mc:Choice Requires="p14">
          <p:contentPart p14:bwMode="auto" r:id="rId3">
            <p14:nvContentPartPr>
              <p14:cNvPr id="9" name="Ink 8"/>
              <p14:cNvContentPartPr/>
              <p14:nvPr/>
            </p14:nvContentPartPr>
            <p14:xfrm>
              <a:off x="6941343" y="723527"/>
              <a:ext cx="55920" cy="55920"/>
            </p14:xfrm>
          </p:contentPart>
        </mc:Choice>
        <mc:Fallback xmlns="">
          <p:pic>
            <p:nvPicPr>
              <p:cNvPr id="9" name="Ink 8"/>
              <p:cNvPicPr/>
              <p:nvPr/>
            </p:nvPicPr>
            <p:blipFill>
              <a:blip r:embed="rId4"/>
              <a:stretch>
                <a:fillRect/>
              </a:stretch>
            </p:blipFill>
            <p:spPr>
              <a:xfrm>
                <a:off x="6937263" y="719447"/>
                <a:ext cx="63600" cy="63600"/>
              </a:xfrm>
              <a:prstGeom prst="rect">
                <a:avLst/>
              </a:prstGeom>
            </p:spPr>
          </p:pic>
        </mc:Fallback>
      </mc:AlternateContent>
      <p:sp>
        <p:nvSpPr>
          <p:cNvPr id="10" name="TextBox 9"/>
          <p:cNvSpPr txBox="1"/>
          <p:nvPr/>
        </p:nvSpPr>
        <p:spPr>
          <a:xfrm flipH="1">
            <a:off x="6997263" y="1171540"/>
            <a:ext cx="1918137" cy="646331"/>
          </a:xfrm>
          <a:prstGeom prst="rect">
            <a:avLst/>
          </a:prstGeom>
          <a:noFill/>
        </p:spPr>
        <p:txBody>
          <a:bodyPr wrap="square" rtlCol="0">
            <a:spAutoFit/>
          </a:bodyPr>
          <a:lstStyle/>
          <a:p>
            <a:r>
              <a:rPr lang="en-US" dirty="0"/>
              <a:t>Levels 3 and 4 on hold</a:t>
            </a:r>
            <a:endParaRPr lang="en-US" sz="1800" kern="1200" dirty="0">
              <a:solidFill>
                <a:schemeClr val="tx1"/>
              </a:solidFill>
              <a:latin typeface="+mn-lt"/>
              <a:ea typeface="+mn-ea"/>
              <a:cs typeface="+mn-cs"/>
            </a:endParaRPr>
          </a:p>
        </p:txBody>
      </p:sp>
      <mc:AlternateContent xmlns:mc="http://schemas.openxmlformats.org/markup-compatibility/2006" xmlns:p14="http://schemas.microsoft.com/office/powerpoint/2010/main">
        <mc:Choice Requires="p14">
          <p:contentPart p14:bwMode="auto" r:id="rId5">
            <p14:nvContentPartPr>
              <p14:cNvPr id="14" name="Ink 13"/>
              <p14:cNvContentPartPr/>
              <p14:nvPr/>
            </p14:nvContentPartPr>
            <p14:xfrm>
              <a:off x="-349857" y="2059273"/>
              <a:ext cx="8160" cy="16080"/>
            </p14:xfrm>
          </p:contentPart>
        </mc:Choice>
        <mc:Fallback xmlns="">
          <p:pic>
            <p:nvPicPr>
              <p:cNvPr id="14" name="Ink 13"/>
              <p:cNvPicPr/>
              <p:nvPr/>
            </p:nvPicPr>
            <p:blipFill>
              <a:blip r:embed="rId6"/>
              <a:stretch>
                <a:fillRect/>
              </a:stretch>
            </p:blipFill>
            <p:spPr>
              <a:xfrm>
                <a:off x="-353937" y="2055253"/>
                <a:ext cx="15840" cy="23647"/>
              </a:xfrm>
              <a:prstGeom prst="rect">
                <a:avLst/>
              </a:prstGeom>
            </p:spPr>
          </p:pic>
        </mc:Fallback>
      </mc:AlternateContent>
      <p:pic>
        <p:nvPicPr>
          <p:cNvPr id="6" name="Picture 5"/>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370813" y="539467"/>
            <a:ext cx="8173774" cy="5996442"/>
          </a:xfrm>
          <a:prstGeom prst="rect">
            <a:avLst/>
          </a:prstGeom>
        </p:spPr>
      </p:pic>
      <mc:AlternateContent xmlns:mc="http://schemas.openxmlformats.org/markup-compatibility/2006" xmlns:p14="http://schemas.microsoft.com/office/powerpoint/2010/main">
        <mc:Choice Requires="p14">
          <p:contentPart p14:bwMode="auto" r:id="rId8">
            <p14:nvContentPartPr>
              <p14:cNvPr id="11" name="Ink 10"/>
              <p14:cNvContentPartPr/>
              <p14:nvPr/>
            </p14:nvContentPartPr>
            <p14:xfrm>
              <a:off x="9287103" y="2774901"/>
              <a:ext cx="55920" cy="32160"/>
            </p14:xfrm>
          </p:contentPart>
        </mc:Choice>
        <mc:Fallback xmlns="">
          <p:pic>
            <p:nvPicPr>
              <p:cNvPr id="11" name="Ink 10"/>
              <p:cNvPicPr/>
              <p:nvPr/>
            </p:nvPicPr>
            <p:blipFill>
              <a:blip r:embed="rId9"/>
              <a:stretch>
                <a:fillRect/>
              </a:stretch>
            </p:blipFill>
            <p:spPr>
              <a:xfrm>
                <a:off x="9283023" y="2770821"/>
                <a:ext cx="63600" cy="39840"/>
              </a:xfrm>
              <a:prstGeom prst="rect">
                <a:avLst/>
              </a:prstGeom>
            </p:spPr>
          </p:pic>
        </mc:Fallback>
      </mc:AlternateContent>
      <p:sp>
        <p:nvSpPr>
          <p:cNvPr id="12" name="TextBox 11"/>
          <p:cNvSpPr txBox="1"/>
          <p:nvPr/>
        </p:nvSpPr>
        <p:spPr>
          <a:xfrm>
            <a:off x="415041" y="77802"/>
            <a:ext cx="6214359"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Overview of feature processing paths</a:t>
            </a:r>
            <a:endParaRPr lang="en-US" sz="2400" b="1" kern="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4178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3"/>
          <p:cNvSpPr txBox="1">
            <a:spLocks/>
          </p:cNvSpPr>
          <p:nvPr/>
        </p:nvSpPr>
        <p:spPr>
          <a:xfrm>
            <a:off x="609600" y="1295400"/>
            <a:ext cx="7696200" cy="4953000"/>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pPr marL="342900" indent="-342900">
              <a:spcAft>
                <a:spcPts val="1800"/>
              </a:spcAft>
              <a:buFont typeface="Arial" panose="020B0604020202020204" pitchFamily="34" charset="0"/>
              <a:buChar char="•"/>
            </a:pPr>
            <a:endParaRPr lang="en-CA" sz="2400" dirty="0">
              <a:latin typeface="Arial" pitchFamily="34" charset="0"/>
              <a:cs typeface="Arial" pitchFamily="34" charset="0"/>
            </a:endParaRPr>
          </a:p>
        </p:txBody>
      </p:sp>
      <p:sp>
        <p:nvSpPr>
          <p:cNvPr id="7" name="Title 3"/>
          <p:cNvSpPr txBox="1">
            <a:spLocks/>
          </p:cNvSpPr>
          <p:nvPr/>
        </p:nvSpPr>
        <p:spPr>
          <a:xfrm>
            <a:off x="762000" y="1219200"/>
            <a:ext cx="7696200" cy="4953000"/>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pPr>
              <a:spcAft>
                <a:spcPts val="1800"/>
              </a:spcAft>
            </a:pPr>
            <a:r>
              <a:rPr lang="en-CA" sz="2400" dirty="0">
                <a:latin typeface="Arial" pitchFamily="34" charset="0"/>
                <a:cs typeface="Arial" pitchFamily="34" charset="0"/>
              </a:rPr>
              <a:t> </a:t>
            </a:r>
          </a:p>
          <a:p>
            <a:pPr marL="342900" indent="-342900">
              <a:spcAft>
                <a:spcPts val="1800"/>
              </a:spcAft>
              <a:buFont typeface="Arial" panose="020B0604020202020204" pitchFamily="34" charset="0"/>
              <a:buChar char="•"/>
            </a:pPr>
            <a:endParaRPr lang="en-CA" sz="2000" dirty="0">
              <a:latin typeface="Arial" pitchFamily="34" charset="0"/>
              <a:cs typeface="Arial" pitchFamily="34" charset="0"/>
            </a:endParaRPr>
          </a:p>
          <a:p>
            <a:pPr marL="342900" indent="-342900">
              <a:spcAft>
                <a:spcPts val="1800"/>
              </a:spcAft>
              <a:buFont typeface="Arial" panose="020B0604020202020204" pitchFamily="34" charset="0"/>
              <a:buChar char="•"/>
            </a:pPr>
            <a:endParaRPr lang="en-CA" sz="2400" dirty="0">
              <a:latin typeface="Arial" pitchFamily="34" charset="0"/>
              <a:cs typeface="Arial" pitchFamily="34" charset="0"/>
            </a:endParaRPr>
          </a:p>
        </p:txBody>
      </p:sp>
      <mc:AlternateContent xmlns:mc="http://schemas.openxmlformats.org/markup-compatibility/2006" xmlns:p14="http://schemas.microsoft.com/office/powerpoint/2010/main">
        <mc:Choice Requires="p14">
          <p:contentPart p14:bwMode="auto" r:id="rId3">
            <p14:nvContentPartPr>
              <p14:cNvPr id="9" name="Ink 8"/>
              <p14:cNvContentPartPr/>
              <p14:nvPr/>
            </p14:nvContentPartPr>
            <p14:xfrm>
              <a:off x="6941343" y="723527"/>
              <a:ext cx="55920" cy="55920"/>
            </p14:xfrm>
          </p:contentPart>
        </mc:Choice>
        <mc:Fallback xmlns="">
          <p:pic>
            <p:nvPicPr>
              <p:cNvPr id="9" name="Ink 8"/>
              <p:cNvPicPr/>
              <p:nvPr/>
            </p:nvPicPr>
            <p:blipFill>
              <a:blip r:embed="rId4"/>
              <a:stretch>
                <a:fillRect/>
              </a:stretch>
            </p:blipFill>
            <p:spPr>
              <a:xfrm>
                <a:off x="6937263" y="719447"/>
                <a:ext cx="63600" cy="63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p14:cNvContentPartPr/>
              <p14:nvPr/>
            </p14:nvContentPartPr>
            <p14:xfrm>
              <a:off x="-349857" y="2059273"/>
              <a:ext cx="8160" cy="16080"/>
            </p14:xfrm>
          </p:contentPart>
        </mc:Choice>
        <mc:Fallback xmlns="">
          <p:pic>
            <p:nvPicPr>
              <p:cNvPr id="14" name="Ink 13"/>
              <p:cNvPicPr/>
              <p:nvPr/>
            </p:nvPicPr>
            <p:blipFill>
              <a:blip r:embed="rId6"/>
              <a:stretch>
                <a:fillRect/>
              </a:stretch>
            </p:blipFill>
            <p:spPr>
              <a:xfrm>
                <a:off x="-353937" y="2055253"/>
                <a:ext cx="15840" cy="2364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p14:cNvContentPartPr/>
              <p14:nvPr/>
            </p14:nvContentPartPr>
            <p14:xfrm>
              <a:off x="9287103" y="2774901"/>
              <a:ext cx="55920" cy="32160"/>
            </p14:xfrm>
          </p:contentPart>
        </mc:Choice>
        <mc:Fallback xmlns="">
          <p:pic>
            <p:nvPicPr>
              <p:cNvPr id="11" name="Ink 10"/>
              <p:cNvPicPr/>
              <p:nvPr/>
            </p:nvPicPr>
            <p:blipFill>
              <a:blip r:embed="rId8"/>
              <a:stretch>
                <a:fillRect/>
              </a:stretch>
            </p:blipFill>
            <p:spPr>
              <a:xfrm>
                <a:off x="9283023" y="2770821"/>
                <a:ext cx="63600" cy="39840"/>
              </a:xfrm>
              <a:prstGeom prst="rect">
                <a:avLst/>
              </a:prstGeom>
            </p:spPr>
          </p:pic>
        </mc:Fallback>
      </mc:AlternateContent>
      <p:pic>
        <p:nvPicPr>
          <p:cNvPr id="3" name="Picture 2"/>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487206" y="650603"/>
            <a:ext cx="7600950" cy="5498560"/>
          </a:xfrm>
          <a:prstGeom prst="rect">
            <a:avLst/>
          </a:prstGeom>
        </p:spPr>
      </p:pic>
      <p:sp>
        <p:nvSpPr>
          <p:cNvPr id="8" name="TextBox 7"/>
          <p:cNvSpPr txBox="1"/>
          <p:nvPr/>
        </p:nvSpPr>
        <p:spPr>
          <a:xfrm>
            <a:off x="4287681" y="5151471"/>
            <a:ext cx="3810000" cy="923330"/>
          </a:xfrm>
          <a:prstGeom prst="rect">
            <a:avLst/>
          </a:prstGeom>
          <a:noFill/>
        </p:spPr>
        <p:txBody>
          <a:bodyPr wrap="square" rtlCol="0">
            <a:spAutoFit/>
          </a:bodyPr>
          <a:lstStyle/>
          <a:p>
            <a:r>
              <a:rPr lang="en-US" dirty="0"/>
              <a:t>Option with portrayal processing before interoperability processing will also be allowed</a:t>
            </a:r>
            <a:endParaRPr lang="en-US" sz="1800" kern="1200" dirty="0">
              <a:solidFill>
                <a:schemeClr val="tx1"/>
              </a:solidFill>
              <a:latin typeface="+mn-lt"/>
              <a:ea typeface="+mn-ea"/>
              <a:cs typeface="+mn-cs"/>
            </a:endParaRPr>
          </a:p>
        </p:txBody>
      </p:sp>
      <p:sp>
        <p:nvSpPr>
          <p:cNvPr id="12" name="TextBox 11"/>
          <p:cNvSpPr txBox="1"/>
          <p:nvPr/>
        </p:nvSpPr>
        <p:spPr>
          <a:xfrm>
            <a:off x="274878" y="228601"/>
            <a:ext cx="5897322" cy="461665"/>
          </a:xfrm>
          <a:prstGeom prst="rect">
            <a:avLst/>
          </a:prstGeom>
          <a:noFill/>
        </p:spPr>
        <p:txBody>
          <a:bodyPr wrap="square" rtlCol="0">
            <a:spAutoFit/>
          </a:bodyPr>
          <a:lstStyle/>
          <a:p>
            <a:r>
              <a:rPr lang="en-US" sz="2400" b="1" kern="1200" dirty="0">
                <a:solidFill>
                  <a:schemeClr val="tx1"/>
                </a:solidFill>
                <a:latin typeface="Arial" panose="020B0604020202020204" pitchFamily="34" charset="0"/>
                <a:cs typeface="Arial" panose="020B0604020202020204" pitchFamily="34" charset="0"/>
              </a:rPr>
              <a:t>Hypothetical processing model</a:t>
            </a:r>
          </a:p>
        </p:txBody>
      </p:sp>
    </p:spTree>
    <p:extLst>
      <p:ext uri="{BB962C8B-B14F-4D97-AF65-F5344CB8AC3E}">
        <p14:creationId xmlns:p14="http://schemas.microsoft.com/office/powerpoint/2010/main" val="1998427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3"/>
          <p:cNvSpPr txBox="1">
            <a:spLocks/>
          </p:cNvSpPr>
          <p:nvPr/>
        </p:nvSpPr>
        <p:spPr>
          <a:xfrm>
            <a:off x="609600" y="1295400"/>
            <a:ext cx="7696200" cy="4953000"/>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pPr marL="342900" indent="-342900">
              <a:spcAft>
                <a:spcPts val="1800"/>
              </a:spcAft>
              <a:buFont typeface="Arial" panose="020B0604020202020204" pitchFamily="34" charset="0"/>
              <a:buChar char="•"/>
            </a:pPr>
            <a:endParaRPr lang="en-CA" sz="2400" dirty="0">
              <a:latin typeface="Arial" pitchFamily="34" charset="0"/>
              <a:cs typeface="Arial" pitchFamily="34" charset="0"/>
            </a:endParaRPr>
          </a:p>
        </p:txBody>
      </p:sp>
      <p:sp>
        <p:nvSpPr>
          <p:cNvPr id="7" name="Title 3"/>
          <p:cNvSpPr txBox="1">
            <a:spLocks/>
          </p:cNvSpPr>
          <p:nvPr/>
        </p:nvSpPr>
        <p:spPr>
          <a:xfrm>
            <a:off x="762000" y="1219200"/>
            <a:ext cx="7696200" cy="4953000"/>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pPr>
              <a:spcAft>
                <a:spcPts val="1800"/>
              </a:spcAft>
            </a:pPr>
            <a:r>
              <a:rPr lang="en-CA" sz="2400" dirty="0">
                <a:latin typeface="Arial" pitchFamily="34" charset="0"/>
                <a:cs typeface="Arial" pitchFamily="34" charset="0"/>
              </a:rPr>
              <a:t> </a:t>
            </a:r>
          </a:p>
          <a:p>
            <a:pPr marL="342900" indent="-342900">
              <a:spcAft>
                <a:spcPts val="1800"/>
              </a:spcAft>
              <a:buFont typeface="Arial" panose="020B0604020202020204" pitchFamily="34" charset="0"/>
              <a:buChar char="•"/>
            </a:pPr>
            <a:endParaRPr lang="en-CA" sz="2000" dirty="0">
              <a:latin typeface="Arial" pitchFamily="34" charset="0"/>
              <a:cs typeface="Arial" pitchFamily="34" charset="0"/>
            </a:endParaRPr>
          </a:p>
          <a:p>
            <a:pPr marL="342900" indent="-342900">
              <a:spcAft>
                <a:spcPts val="1800"/>
              </a:spcAft>
              <a:buFont typeface="Arial" panose="020B0604020202020204" pitchFamily="34" charset="0"/>
              <a:buChar char="•"/>
            </a:pPr>
            <a:endParaRPr lang="en-CA" sz="2400" dirty="0">
              <a:latin typeface="Arial" pitchFamily="34" charset="0"/>
              <a:cs typeface="Arial" pitchFamily="34" charset="0"/>
            </a:endParaRPr>
          </a:p>
        </p:txBody>
      </p:sp>
      <mc:AlternateContent xmlns:mc="http://schemas.openxmlformats.org/markup-compatibility/2006" xmlns:p14="http://schemas.microsoft.com/office/powerpoint/2010/main">
        <mc:Choice Requires="p14">
          <p:contentPart p14:bwMode="auto" r:id="rId3">
            <p14:nvContentPartPr>
              <p14:cNvPr id="9" name="Ink 8"/>
              <p14:cNvContentPartPr/>
              <p14:nvPr/>
            </p14:nvContentPartPr>
            <p14:xfrm>
              <a:off x="6941343" y="723527"/>
              <a:ext cx="55920" cy="55920"/>
            </p14:xfrm>
          </p:contentPart>
        </mc:Choice>
        <mc:Fallback xmlns="">
          <p:pic>
            <p:nvPicPr>
              <p:cNvPr id="9" name="Ink 8"/>
              <p:cNvPicPr/>
              <p:nvPr/>
            </p:nvPicPr>
            <p:blipFill>
              <a:blip r:embed="rId4"/>
              <a:stretch>
                <a:fillRect/>
              </a:stretch>
            </p:blipFill>
            <p:spPr>
              <a:xfrm>
                <a:off x="6937263" y="719447"/>
                <a:ext cx="63600" cy="63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p14:cNvContentPartPr/>
              <p14:nvPr/>
            </p14:nvContentPartPr>
            <p14:xfrm>
              <a:off x="-349857" y="2059273"/>
              <a:ext cx="8160" cy="16080"/>
            </p14:xfrm>
          </p:contentPart>
        </mc:Choice>
        <mc:Fallback xmlns="">
          <p:pic>
            <p:nvPicPr>
              <p:cNvPr id="14" name="Ink 13"/>
              <p:cNvPicPr/>
              <p:nvPr/>
            </p:nvPicPr>
            <p:blipFill>
              <a:blip r:embed="rId6"/>
              <a:stretch>
                <a:fillRect/>
              </a:stretch>
            </p:blipFill>
            <p:spPr>
              <a:xfrm>
                <a:off x="-353937" y="2055253"/>
                <a:ext cx="15840" cy="2364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p14:cNvContentPartPr/>
              <p14:nvPr/>
            </p14:nvContentPartPr>
            <p14:xfrm>
              <a:off x="9287103" y="2774901"/>
              <a:ext cx="55920" cy="32160"/>
            </p14:xfrm>
          </p:contentPart>
        </mc:Choice>
        <mc:Fallback xmlns="">
          <p:pic>
            <p:nvPicPr>
              <p:cNvPr id="11" name="Ink 10"/>
              <p:cNvPicPr/>
              <p:nvPr/>
            </p:nvPicPr>
            <p:blipFill>
              <a:blip r:embed="rId8"/>
              <a:stretch>
                <a:fillRect/>
              </a:stretch>
            </p:blipFill>
            <p:spPr>
              <a:xfrm>
                <a:off x="9283023" y="2770821"/>
                <a:ext cx="63600" cy="39840"/>
              </a:xfrm>
              <a:prstGeom prst="rect">
                <a:avLst/>
              </a:prstGeom>
            </p:spPr>
          </p:pic>
        </mc:Fallback>
      </mc:AlternateContent>
      <p:sp>
        <p:nvSpPr>
          <p:cNvPr id="12" name="TextBox 11"/>
          <p:cNvSpPr txBox="1"/>
          <p:nvPr/>
        </p:nvSpPr>
        <p:spPr>
          <a:xfrm>
            <a:off x="130249" y="228600"/>
            <a:ext cx="4343400"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Catalogue will be in XML</a:t>
            </a:r>
            <a:endParaRPr lang="en-US" sz="2400" b="1" kern="1200" dirty="0">
              <a:solidFill>
                <a:schemeClr val="tx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853869" y="697353"/>
            <a:ext cx="7604331" cy="5695746"/>
          </a:xfrm>
          <a:prstGeom prst="rect">
            <a:avLst/>
          </a:prstGeom>
        </p:spPr>
      </p:pic>
    </p:spTree>
    <p:extLst>
      <p:ext uri="{BB962C8B-B14F-4D97-AF65-F5344CB8AC3E}">
        <p14:creationId xmlns:p14="http://schemas.microsoft.com/office/powerpoint/2010/main" val="3869798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BAD Interoperability</a:t>
            </a:r>
            <a:endParaRPr lang="en-US" dirty="0"/>
          </a:p>
        </p:txBody>
      </p:sp>
      <p:pic>
        <p:nvPicPr>
          <p:cNvPr id="33795" name="Picture 27"/>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1322388"/>
            <a:ext cx="9144000" cy="553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10" descr="C:\Users\julia.powell\Pictures\Cha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1088" y="236538"/>
            <a:ext cx="5378450" cy="537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09" descr="C:\Users\julia.powell\Pictures\BuoySea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9050" y="2216150"/>
            <a:ext cx="4119563" cy="411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17" descr="C:\Users\julia.powell\Pictures\CoralReef.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513" y="14288"/>
            <a:ext cx="493395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Group 21"/>
          <p:cNvGrpSpPr>
            <a:grpSpLocks/>
          </p:cNvGrpSpPr>
          <p:nvPr/>
        </p:nvGrpSpPr>
        <p:grpSpPr bwMode="auto">
          <a:xfrm>
            <a:off x="1746250" y="592138"/>
            <a:ext cx="5745163" cy="5848350"/>
            <a:chOff x="5257800" y="1190625"/>
            <a:chExt cx="922530" cy="1060450"/>
          </a:xfrm>
        </p:grpSpPr>
        <p:sp>
          <p:nvSpPr>
            <p:cNvPr id="20" name="Hexagon 19"/>
            <p:cNvSpPr/>
            <p:nvPr/>
          </p:nvSpPr>
          <p:spPr bwMode="auto">
            <a:xfrm rot="16200000">
              <a:off x="5184761" y="1263664"/>
              <a:ext cx="1060450" cy="914373"/>
            </a:xfrm>
            <a:prstGeom prst="hexagon">
              <a:avLst/>
            </a:prstGeom>
          </p:spPr>
          <p:style>
            <a:lnRef idx="1">
              <a:schemeClr val="accent3"/>
            </a:lnRef>
            <a:fillRef idx="3">
              <a:schemeClr val="accent3"/>
            </a:fillRef>
            <a:effectRef idx="2">
              <a:schemeClr val="accent3"/>
            </a:effectRef>
            <a:fontRef idx="minor">
              <a:schemeClr val="lt1"/>
            </a:fontRef>
          </p:style>
          <p:txBody>
            <a:bodyPr vert="vert" anchor="ctr"/>
            <a:lstStyle/>
            <a:p>
              <a:pPr algn="ctr" fontAlgn="auto">
                <a:spcBef>
                  <a:spcPts val="0"/>
                </a:spcBef>
                <a:spcAft>
                  <a:spcPts val="0"/>
                </a:spcAft>
                <a:defRPr/>
              </a:pPr>
              <a:endParaRPr lang="en-US" dirty="0"/>
            </a:p>
          </p:txBody>
        </p:sp>
        <p:pic>
          <p:nvPicPr>
            <p:cNvPr id="33803"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1451268"/>
              <a:ext cx="922530" cy="531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9" name="Hexagon 18"/>
          <p:cNvSpPr/>
          <p:nvPr/>
        </p:nvSpPr>
        <p:spPr bwMode="auto">
          <a:xfrm rot="16200000">
            <a:off x="3683794" y="1543844"/>
            <a:ext cx="4451350" cy="4716462"/>
          </a:xfrm>
          <a:prstGeom prst="hexagon">
            <a:avLst/>
          </a:prstGeom>
        </p:spPr>
        <p:style>
          <a:lnRef idx="1">
            <a:schemeClr val="accent3"/>
          </a:lnRef>
          <a:fillRef idx="3">
            <a:schemeClr val="accent3"/>
          </a:fillRef>
          <a:effectRef idx="2">
            <a:schemeClr val="accent3"/>
          </a:effectRef>
          <a:fontRef idx="minor">
            <a:schemeClr val="lt1"/>
          </a:fontRef>
        </p:style>
        <p:txBody>
          <a:bodyPr vert="vert" anchor="ctr"/>
          <a:lstStyle/>
          <a:p>
            <a:pPr algn="ctr" fontAlgn="auto">
              <a:spcBef>
                <a:spcPts val="0"/>
              </a:spcBef>
              <a:spcAft>
                <a:spcPts val="0"/>
              </a:spcAft>
              <a:defRPr/>
            </a:pPr>
            <a:r>
              <a:rPr lang="en-US" sz="4800" b="1" dirty="0">
                <a:solidFill>
                  <a:schemeClr val="tx1"/>
                </a:solidFill>
              </a:rPr>
              <a:t>Ship</a:t>
            </a:r>
          </a:p>
          <a:p>
            <a:pPr algn="ctr" fontAlgn="auto">
              <a:spcBef>
                <a:spcPts val="0"/>
              </a:spcBef>
              <a:spcAft>
                <a:spcPts val="0"/>
              </a:spcAft>
              <a:defRPr/>
            </a:pPr>
            <a:r>
              <a:rPr lang="en-US" sz="4800" b="1" dirty="0">
                <a:solidFill>
                  <a:schemeClr val="tx1"/>
                </a:solidFill>
              </a:rPr>
              <a:t>Management</a:t>
            </a:r>
          </a:p>
        </p:txBody>
      </p:sp>
      <p:pic>
        <p:nvPicPr>
          <p:cNvPr id="14" name="Picture 13"/>
          <p:cNvPicPr>
            <a:picLocks noChangeAspect="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0" y="14288"/>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65236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609600" y="1295400"/>
            <a:ext cx="7696200" cy="4953000"/>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pPr marL="342900" indent="-342900">
              <a:spcAft>
                <a:spcPts val="1800"/>
              </a:spcAft>
              <a:buFont typeface="Arial" panose="020B0604020202020204" pitchFamily="34" charset="0"/>
              <a:buChar char="•"/>
            </a:pPr>
            <a:r>
              <a:rPr lang="en-CA" sz="2400" dirty="0">
                <a:latin typeface="Arial" pitchFamily="34" charset="0"/>
                <a:cs typeface="Arial" pitchFamily="34" charset="0"/>
              </a:rPr>
              <a:t>Phase 1 - Interoperability Analysis</a:t>
            </a:r>
          </a:p>
          <a:p>
            <a:pPr marL="1714500" lvl="3" indent="-342900">
              <a:spcAft>
                <a:spcPts val="1800"/>
              </a:spcAft>
              <a:buFont typeface="Arial" panose="020B0604020202020204" pitchFamily="34" charset="0"/>
              <a:buChar char="•"/>
            </a:pPr>
            <a:r>
              <a:rPr lang="en-CA" sz="2000" dirty="0">
                <a:latin typeface="Arial" pitchFamily="34" charset="0"/>
                <a:cs typeface="Arial" pitchFamily="34" charset="0"/>
              </a:rPr>
              <a:t>Draft - Mar/2016 and Final Report – May/2016 </a:t>
            </a:r>
          </a:p>
          <a:p>
            <a:pPr marL="342900" indent="-342900">
              <a:spcAft>
                <a:spcPts val="1800"/>
              </a:spcAft>
              <a:buFont typeface="Arial" panose="020B0604020202020204" pitchFamily="34" charset="0"/>
              <a:buChar char="•"/>
            </a:pPr>
            <a:r>
              <a:rPr lang="en-CA" sz="2400" dirty="0">
                <a:latin typeface="Arial" pitchFamily="34" charset="0"/>
                <a:cs typeface="Arial" pitchFamily="34" charset="0"/>
              </a:rPr>
              <a:t>Phase 2 – Interoperability Catalogue Design</a:t>
            </a:r>
          </a:p>
          <a:p>
            <a:pPr marL="1714500" lvl="3" indent="-342900">
              <a:spcAft>
                <a:spcPts val="1800"/>
              </a:spcAft>
              <a:buFont typeface="Arial" panose="020B0604020202020204" pitchFamily="34" charset="0"/>
              <a:buChar char="•"/>
            </a:pPr>
            <a:r>
              <a:rPr lang="en-CA" sz="2000" dirty="0">
                <a:latin typeface="Arial" pitchFamily="34" charset="0"/>
                <a:cs typeface="Arial" pitchFamily="34" charset="0"/>
              </a:rPr>
              <a:t>Interoperability Design Document</a:t>
            </a:r>
          </a:p>
          <a:p>
            <a:pPr marL="1714500" lvl="3" indent="-342900">
              <a:spcAft>
                <a:spcPts val="1800"/>
              </a:spcAft>
              <a:buFont typeface="Arial" panose="020B0604020202020204" pitchFamily="34" charset="0"/>
              <a:buChar char="•"/>
            </a:pPr>
            <a:r>
              <a:rPr lang="en-CA" sz="2000" dirty="0">
                <a:latin typeface="Arial" pitchFamily="34" charset="0"/>
                <a:cs typeface="Arial" pitchFamily="34" charset="0"/>
              </a:rPr>
              <a:t>UML models + XML schemas + extras</a:t>
            </a:r>
          </a:p>
          <a:p>
            <a:pPr marL="1714500" lvl="3" indent="-342900">
              <a:spcAft>
                <a:spcPts val="1800"/>
              </a:spcAft>
              <a:buFont typeface="Arial" panose="020B0604020202020204" pitchFamily="34" charset="0"/>
              <a:buChar char="•"/>
            </a:pPr>
            <a:r>
              <a:rPr lang="en-CA" sz="2000" dirty="0">
                <a:latin typeface="Arial" pitchFamily="34" charset="0"/>
                <a:cs typeface="Arial" pitchFamily="34" charset="0"/>
              </a:rPr>
              <a:t>Jul/2016</a:t>
            </a:r>
          </a:p>
          <a:p>
            <a:pPr marL="342900" indent="-342900">
              <a:spcAft>
                <a:spcPts val="1800"/>
              </a:spcAft>
              <a:buFont typeface="Arial" panose="020B0604020202020204" pitchFamily="34" charset="0"/>
              <a:buChar char="•"/>
            </a:pPr>
            <a:r>
              <a:rPr lang="en-CA" sz="2400" dirty="0">
                <a:latin typeface="Arial" pitchFamily="34" charset="0"/>
                <a:cs typeface="Arial" pitchFamily="34" charset="0"/>
              </a:rPr>
              <a:t>Phase 3 – Interoperability Catalogue Authoring</a:t>
            </a:r>
          </a:p>
          <a:p>
            <a:pPr marL="1714500" lvl="7" indent="-342900">
              <a:spcBef>
                <a:spcPct val="0"/>
              </a:spcBef>
              <a:spcAft>
                <a:spcPts val="1800"/>
              </a:spcAft>
              <a:buFont typeface="Arial" panose="020B0604020202020204" pitchFamily="34" charset="0"/>
              <a:buChar char="•"/>
            </a:pPr>
            <a:r>
              <a:rPr lang="en-CA" sz="2000" dirty="0">
                <a:latin typeface="Arial" pitchFamily="34" charset="0"/>
                <a:cs typeface="Arial" pitchFamily="34" charset="0"/>
              </a:rPr>
              <a:t>Draft Interoperability Catalogue (IC) XML</a:t>
            </a:r>
          </a:p>
          <a:p>
            <a:pPr marL="1714500" lvl="7" indent="-342900">
              <a:spcBef>
                <a:spcPct val="0"/>
              </a:spcBef>
              <a:spcAft>
                <a:spcPts val="1800"/>
              </a:spcAft>
              <a:buFont typeface="Arial" panose="020B0604020202020204" pitchFamily="34" charset="0"/>
              <a:buChar char="•"/>
            </a:pPr>
            <a:r>
              <a:rPr lang="en-CA" sz="2000" dirty="0">
                <a:latin typeface="Arial" pitchFamily="34" charset="0"/>
                <a:cs typeface="Arial" pitchFamily="34" charset="0"/>
              </a:rPr>
              <a:t>Sep/2016 – Mar/2017</a:t>
            </a:r>
          </a:p>
          <a:p>
            <a:pPr marL="1714500" lvl="7" indent="-342900">
              <a:spcBef>
                <a:spcPct val="0"/>
              </a:spcBef>
              <a:spcAft>
                <a:spcPts val="1800"/>
              </a:spcAft>
              <a:buFont typeface="Arial" panose="020B0604020202020204" pitchFamily="34" charset="0"/>
              <a:buChar char="•"/>
            </a:pPr>
            <a:endParaRPr lang="en-CA" sz="2400" dirty="0">
              <a:latin typeface="Arial" pitchFamily="34" charset="0"/>
              <a:cs typeface="Arial" pitchFamily="34" charset="0"/>
            </a:endParaRPr>
          </a:p>
        </p:txBody>
      </p:sp>
      <p:sp>
        <p:nvSpPr>
          <p:cNvPr id="4" name="Title 5"/>
          <p:cNvSpPr>
            <a:spLocks noGrp="1"/>
          </p:cNvSpPr>
          <p:nvPr>
            <p:ph type="title"/>
          </p:nvPr>
        </p:nvSpPr>
        <p:spPr>
          <a:xfrm>
            <a:off x="76200" y="457200"/>
            <a:ext cx="5928102" cy="457200"/>
          </a:xfrm>
        </p:spPr>
        <p:txBody>
          <a:bodyPr>
            <a:normAutofit/>
          </a:bodyPr>
          <a:lstStyle/>
          <a:p>
            <a:r>
              <a:rPr lang="en-US" sz="2400" dirty="0">
                <a:solidFill>
                  <a:srgbClr val="C00000"/>
                </a:solidFill>
                <a:effectLst>
                  <a:outerShdw blurRad="38100" dist="38100" dir="2700000" algn="tl">
                    <a:srgbClr val="000000">
                      <a:alpha val="43137"/>
                    </a:srgbClr>
                  </a:outerShdw>
                </a:effectLst>
                <a:latin typeface="Arial" pitchFamily="34" charset="0"/>
                <a:cs typeface="Arial" pitchFamily="34" charset="0"/>
              </a:rPr>
              <a:t>Objectives</a:t>
            </a:r>
          </a:p>
        </p:txBody>
      </p:sp>
    </p:spTree>
    <p:extLst>
      <p:ext uri="{BB962C8B-B14F-4D97-AF65-F5344CB8AC3E}">
        <p14:creationId xmlns:p14="http://schemas.microsoft.com/office/powerpoint/2010/main" val="765664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609600" y="1295400"/>
            <a:ext cx="7696200" cy="4953000"/>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pPr marL="342900" indent="-342900">
              <a:spcAft>
                <a:spcPts val="1800"/>
              </a:spcAft>
              <a:buFont typeface="Arial" panose="020B0604020202020204" pitchFamily="34" charset="0"/>
              <a:buChar char="•"/>
            </a:pPr>
            <a:endParaRPr lang="en-CA" sz="2400" dirty="0">
              <a:latin typeface="Arial" pitchFamily="34" charset="0"/>
              <a:cs typeface="Arial" pitchFamily="34" charset="0"/>
            </a:endParaRPr>
          </a:p>
        </p:txBody>
      </p:sp>
      <p:sp>
        <p:nvSpPr>
          <p:cNvPr id="4" name="Title 5"/>
          <p:cNvSpPr>
            <a:spLocks noGrp="1"/>
          </p:cNvSpPr>
          <p:nvPr>
            <p:ph type="title"/>
          </p:nvPr>
        </p:nvSpPr>
        <p:spPr>
          <a:xfrm>
            <a:off x="76200" y="457200"/>
            <a:ext cx="5928102" cy="457200"/>
          </a:xfrm>
        </p:spPr>
        <p:txBody>
          <a:bodyPr>
            <a:normAutofit/>
          </a:bodyPr>
          <a:lstStyle/>
          <a:p>
            <a:r>
              <a:rPr lang="en-US" sz="2400" dirty="0">
                <a:solidFill>
                  <a:srgbClr val="C00000"/>
                </a:solidFill>
                <a:effectLst>
                  <a:outerShdw blurRad="38100" dist="38100" dir="2700000" algn="tl">
                    <a:srgbClr val="000000">
                      <a:alpha val="43137"/>
                    </a:srgbClr>
                  </a:outerShdw>
                </a:effectLst>
                <a:latin typeface="Arial" pitchFamily="34" charset="0"/>
                <a:cs typeface="Arial" pitchFamily="34" charset="0"/>
              </a:rPr>
              <a:t>Interoperability Analysis – Requirements</a:t>
            </a:r>
          </a:p>
        </p:txBody>
      </p:sp>
      <p:sp>
        <p:nvSpPr>
          <p:cNvPr id="7" name="Title 3"/>
          <p:cNvSpPr txBox="1">
            <a:spLocks/>
          </p:cNvSpPr>
          <p:nvPr/>
        </p:nvSpPr>
        <p:spPr>
          <a:xfrm>
            <a:off x="762000" y="1219200"/>
            <a:ext cx="7696200" cy="4953000"/>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pPr marL="342900" indent="-342900">
              <a:spcAft>
                <a:spcPts val="1800"/>
              </a:spcAft>
              <a:buFont typeface="Arial" panose="020B0604020202020204" pitchFamily="34" charset="0"/>
              <a:buChar char="•"/>
            </a:pPr>
            <a:r>
              <a:rPr lang="en-CA" sz="2400" dirty="0">
                <a:latin typeface="Arial" pitchFamily="34" charset="0"/>
                <a:cs typeface="Arial" pitchFamily="34" charset="0"/>
              </a:rPr>
              <a:t>Long and diverse list of requirements ~70 </a:t>
            </a:r>
          </a:p>
          <a:p>
            <a:pPr marL="342900" indent="-342900">
              <a:spcAft>
                <a:spcPts val="1800"/>
              </a:spcAft>
              <a:buFont typeface="Arial" panose="020B0604020202020204" pitchFamily="34" charset="0"/>
              <a:buChar char="•"/>
            </a:pPr>
            <a:r>
              <a:rPr lang="en-CA" sz="2400" dirty="0">
                <a:latin typeface="Arial" pitchFamily="34" charset="0"/>
                <a:cs typeface="Arial" pitchFamily="34" charset="0"/>
              </a:rPr>
              <a:t>Provide support for complex data loading scenarios</a:t>
            </a:r>
          </a:p>
          <a:p>
            <a:pPr marL="800100" lvl="1" indent="-342900">
              <a:spcAft>
                <a:spcPts val="1800"/>
              </a:spcAft>
              <a:buFont typeface="Arial" panose="020B0604020202020204" pitchFamily="34" charset="0"/>
              <a:buChar char="•"/>
            </a:pPr>
            <a:r>
              <a:rPr lang="en-CA" sz="2000" dirty="0">
                <a:latin typeface="Arial" pitchFamily="34" charset="0"/>
                <a:cs typeface="Arial" pitchFamily="34" charset="0"/>
              </a:rPr>
              <a:t>Data Interleaving</a:t>
            </a:r>
          </a:p>
          <a:p>
            <a:pPr marL="800100" lvl="1" indent="-342900">
              <a:spcAft>
                <a:spcPts val="1800"/>
              </a:spcAft>
              <a:buFont typeface="Arial" panose="020B0604020202020204" pitchFamily="34" charset="0"/>
              <a:buChar char="•"/>
            </a:pPr>
            <a:r>
              <a:rPr lang="en-CA" sz="2000" dirty="0">
                <a:latin typeface="Arial" pitchFamily="34" charset="0"/>
                <a:cs typeface="Arial" pitchFamily="34" charset="0"/>
              </a:rPr>
              <a:t>Partial Data Suppression</a:t>
            </a:r>
          </a:p>
          <a:p>
            <a:pPr marL="800100" lvl="1" indent="-342900">
              <a:spcAft>
                <a:spcPts val="1800"/>
              </a:spcAft>
              <a:buFont typeface="Arial" panose="020B0604020202020204" pitchFamily="34" charset="0"/>
              <a:buChar char="•"/>
            </a:pPr>
            <a:r>
              <a:rPr lang="en-CA" sz="2000" dirty="0">
                <a:latin typeface="Arial" pitchFamily="34" charset="0"/>
                <a:cs typeface="Arial" pitchFamily="34" charset="0"/>
              </a:rPr>
              <a:t>Partial Data Replacements</a:t>
            </a:r>
          </a:p>
          <a:p>
            <a:pPr marL="800100" lvl="1" indent="-342900">
              <a:spcAft>
                <a:spcPts val="1800"/>
              </a:spcAft>
              <a:buFont typeface="Arial" panose="020B0604020202020204" pitchFamily="34" charset="0"/>
              <a:buChar char="•"/>
            </a:pPr>
            <a:r>
              <a:rPr lang="en-CA" sz="2000" dirty="0">
                <a:latin typeface="Arial" pitchFamily="34" charset="0"/>
                <a:ea typeface="+mn-ea"/>
                <a:cs typeface="Arial" pitchFamily="34" charset="0"/>
              </a:rPr>
              <a:t>Data Replacement</a:t>
            </a:r>
          </a:p>
          <a:p>
            <a:pPr marL="800100" lvl="1" indent="-342900">
              <a:spcAft>
                <a:spcPts val="1800"/>
              </a:spcAft>
              <a:buFont typeface="Arial" panose="020B0604020202020204" pitchFamily="34" charset="0"/>
              <a:buChar char="•"/>
            </a:pPr>
            <a:r>
              <a:rPr lang="en-CA" sz="2000" dirty="0">
                <a:latin typeface="Arial" pitchFamily="34" charset="0"/>
                <a:cs typeface="Arial" pitchFamily="34" charset="0"/>
              </a:rPr>
              <a:t>Data Overlays</a:t>
            </a:r>
          </a:p>
          <a:p>
            <a:pPr marL="342900" indent="-342900">
              <a:spcAft>
                <a:spcPts val="1800"/>
              </a:spcAft>
              <a:buFont typeface="Arial" panose="020B0604020202020204" pitchFamily="34" charset="0"/>
              <a:buChar char="•"/>
            </a:pPr>
            <a:r>
              <a:rPr lang="en-CA" sz="2400" dirty="0">
                <a:latin typeface="Arial" pitchFamily="34" charset="0"/>
                <a:ea typeface="+mj-ea"/>
                <a:cs typeface="Arial" pitchFamily="34" charset="0"/>
              </a:rPr>
              <a:t>Facilitate easy loading of predefined product combinations</a:t>
            </a:r>
          </a:p>
          <a:p>
            <a:pPr marL="800100" lvl="1" indent="-342900">
              <a:spcAft>
                <a:spcPts val="1800"/>
              </a:spcAft>
              <a:buFont typeface="Arial" panose="020B0604020202020204" pitchFamily="34" charset="0"/>
              <a:buChar char="•"/>
            </a:pPr>
            <a:endParaRPr lang="en-CA" sz="2000" dirty="0">
              <a:latin typeface="Arial" pitchFamily="34" charset="0"/>
              <a:ea typeface="+mn-ea"/>
              <a:cs typeface="Arial" pitchFamily="34" charset="0"/>
            </a:endParaRPr>
          </a:p>
        </p:txBody>
      </p:sp>
    </p:spTree>
    <p:extLst>
      <p:ext uri="{BB962C8B-B14F-4D97-AF65-F5344CB8AC3E}">
        <p14:creationId xmlns:p14="http://schemas.microsoft.com/office/powerpoint/2010/main" val="2830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609600" y="1295400"/>
            <a:ext cx="7696200" cy="4953000"/>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pPr marL="342900" indent="-342900">
              <a:spcAft>
                <a:spcPts val="1800"/>
              </a:spcAft>
              <a:buFont typeface="Arial" panose="020B0604020202020204" pitchFamily="34" charset="0"/>
              <a:buChar char="•"/>
            </a:pPr>
            <a:endParaRPr lang="en-CA" sz="2400" dirty="0">
              <a:latin typeface="Arial" pitchFamily="34" charset="0"/>
              <a:cs typeface="Arial" pitchFamily="34" charset="0"/>
            </a:endParaRPr>
          </a:p>
        </p:txBody>
      </p:sp>
      <p:sp>
        <p:nvSpPr>
          <p:cNvPr id="4" name="Title 5"/>
          <p:cNvSpPr>
            <a:spLocks noGrp="1"/>
          </p:cNvSpPr>
          <p:nvPr>
            <p:ph type="title"/>
          </p:nvPr>
        </p:nvSpPr>
        <p:spPr>
          <a:xfrm>
            <a:off x="76200" y="457200"/>
            <a:ext cx="5928102" cy="457200"/>
          </a:xfrm>
        </p:spPr>
        <p:txBody>
          <a:bodyPr>
            <a:normAutofit/>
          </a:bodyPr>
          <a:lstStyle/>
          <a:p>
            <a:r>
              <a:rPr lang="en-US" sz="2400" dirty="0">
                <a:solidFill>
                  <a:srgbClr val="C00000"/>
                </a:solidFill>
                <a:effectLst>
                  <a:outerShdw blurRad="38100" dist="38100" dir="2700000" algn="tl">
                    <a:srgbClr val="000000">
                      <a:alpha val="43137"/>
                    </a:srgbClr>
                  </a:outerShdw>
                </a:effectLst>
                <a:latin typeface="Arial" pitchFamily="34" charset="0"/>
                <a:cs typeface="Arial" pitchFamily="34" charset="0"/>
              </a:rPr>
              <a:t>Interoperability Analysis - Requirements</a:t>
            </a:r>
          </a:p>
        </p:txBody>
      </p:sp>
      <p:sp>
        <p:nvSpPr>
          <p:cNvPr id="7" name="Title 3"/>
          <p:cNvSpPr txBox="1">
            <a:spLocks/>
          </p:cNvSpPr>
          <p:nvPr/>
        </p:nvSpPr>
        <p:spPr>
          <a:xfrm>
            <a:off x="762000" y="1219200"/>
            <a:ext cx="7696200" cy="4953000"/>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pPr marL="342900" indent="-342900">
              <a:spcAft>
                <a:spcPts val="1800"/>
              </a:spcAft>
              <a:buFont typeface="Arial" panose="020B0604020202020204" pitchFamily="34" charset="0"/>
              <a:buChar char="•"/>
            </a:pPr>
            <a:endParaRPr lang="en-CA" sz="2000" dirty="0">
              <a:latin typeface="Arial" pitchFamily="34" charset="0"/>
              <a:cs typeface="Arial" pitchFamily="34" charset="0"/>
            </a:endParaRPr>
          </a:p>
          <a:p>
            <a:pPr marL="342900" indent="-342900">
              <a:spcAft>
                <a:spcPts val="1800"/>
              </a:spcAft>
              <a:buFont typeface="Arial" panose="020B0604020202020204" pitchFamily="34" charset="0"/>
              <a:buChar char="•"/>
            </a:pPr>
            <a:endParaRPr lang="en-CA" sz="2400" dirty="0">
              <a:latin typeface="Arial" pitchFamily="34" charset="0"/>
              <a:cs typeface="Arial" pitchFamily="34" charset="0"/>
            </a:endParaRPr>
          </a:p>
        </p:txBody>
      </p:sp>
      <p:sp>
        <p:nvSpPr>
          <p:cNvPr id="9" name="Title 3"/>
          <p:cNvSpPr txBox="1">
            <a:spLocks/>
          </p:cNvSpPr>
          <p:nvPr/>
        </p:nvSpPr>
        <p:spPr>
          <a:xfrm>
            <a:off x="762000" y="1219200"/>
            <a:ext cx="7696200" cy="4953000"/>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pPr marL="342900" indent="-342900">
              <a:spcAft>
                <a:spcPts val="1800"/>
              </a:spcAft>
              <a:buFont typeface="Arial" panose="020B0604020202020204" pitchFamily="34" charset="0"/>
              <a:buChar char="•"/>
            </a:pPr>
            <a:r>
              <a:rPr lang="en-CA" sz="2400" dirty="0">
                <a:latin typeface="Arial" pitchFamily="34" charset="0"/>
                <a:cs typeface="Arial" pitchFamily="34" charset="0"/>
              </a:rPr>
              <a:t>Address Potential Data Clashes</a:t>
            </a:r>
          </a:p>
          <a:p>
            <a:pPr marL="800100" lvl="1" indent="-342900">
              <a:spcAft>
                <a:spcPts val="1800"/>
              </a:spcAft>
              <a:buFont typeface="Arial" panose="020B0604020202020204" pitchFamily="34" charset="0"/>
              <a:buChar char="•"/>
            </a:pPr>
            <a:r>
              <a:rPr lang="en-CA" sz="2000" dirty="0">
                <a:latin typeface="Arial" pitchFamily="34" charset="0"/>
                <a:cs typeface="Arial" pitchFamily="34" charset="0"/>
              </a:rPr>
              <a:t>Duplicate Feature Instances</a:t>
            </a:r>
          </a:p>
          <a:p>
            <a:pPr marL="800100" lvl="1" indent="-342900">
              <a:spcAft>
                <a:spcPts val="1800"/>
              </a:spcAft>
              <a:buFont typeface="Arial" panose="020B0604020202020204" pitchFamily="34" charset="0"/>
              <a:buChar char="•"/>
            </a:pPr>
            <a:r>
              <a:rPr lang="en-CA" sz="2000" dirty="0">
                <a:latin typeface="Arial" pitchFamily="34" charset="0"/>
                <a:cs typeface="Arial" pitchFamily="34" charset="0"/>
              </a:rPr>
              <a:t>Duplicate Feature Domains</a:t>
            </a:r>
          </a:p>
          <a:p>
            <a:pPr marL="800100" lvl="1" indent="-342900">
              <a:spcAft>
                <a:spcPts val="1800"/>
              </a:spcAft>
              <a:buFont typeface="Arial" panose="020B0604020202020204" pitchFamily="34" charset="0"/>
              <a:buChar char="•"/>
            </a:pPr>
            <a:r>
              <a:rPr lang="en-CA" sz="2000" dirty="0">
                <a:latin typeface="Arial" pitchFamily="34" charset="0"/>
                <a:cs typeface="Arial" pitchFamily="34" charset="0"/>
              </a:rPr>
              <a:t>Combined Geometry</a:t>
            </a:r>
          </a:p>
          <a:p>
            <a:pPr marL="800100" lvl="1" indent="-342900">
              <a:spcAft>
                <a:spcPts val="1800"/>
              </a:spcAft>
              <a:buFont typeface="Arial" panose="020B0604020202020204" pitchFamily="34" charset="0"/>
              <a:buChar char="•"/>
            </a:pPr>
            <a:r>
              <a:rPr lang="en-CA" sz="2000" dirty="0">
                <a:latin typeface="Arial" pitchFamily="34" charset="0"/>
                <a:cs typeface="Arial" pitchFamily="34" charset="0"/>
              </a:rPr>
              <a:t>Spatial Discrepancies</a:t>
            </a:r>
          </a:p>
          <a:p>
            <a:pPr marL="342900" indent="-342900">
              <a:spcAft>
                <a:spcPts val="1800"/>
              </a:spcAft>
              <a:buFont typeface="Arial" panose="020B0604020202020204" pitchFamily="34" charset="0"/>
              <a:buChar char="•"/>
            </a:pPr>
            <a:r>
              <a:rPr lang="en-CA" sz="2400" dirty="0">
                <a:latin typeface="Arial" pitchFamily="34" charset="0"/>
                <a:cs typeface="Arial" pitchFamily="34" charset="0"/>
              </a:rPr>
              <a:t>Facilitate Skin-Of-The Earth Feature Replacement</a:t>
            </a:r>
          </a:p>
          <a:p>
            <a:pPr marL="342900" indent="-342900">
              <a:spcAft>
                <a:spcPts val="1800"/>
              </a:spcAft>
              <a:buFont typeface="Arial" panose="020B0604020202020204" pitchFamily="34" charset="0"/>
              <a:buChar char="•"/>
            </a:pPr>
            <a:r>
              <a:rPr lang="en-CA" sz="2400" dirty="0">
                <a:latin typeface="Arial" pitchFamily="34" charset="0"/>
                <a:cs typeface="Arial" pitchFamily="34" charset="0"/>
              </a:rPr>
              <a:t>Provide support for comprehensive hierarchy of data and display priorities</a:t>
            </a:r>
          </a:p>
          <a:p>
            <a:pPr marL="342900" indent="-342900">
              <a:spcAft>
                <a:spcPts val="1800"/>
              </a:spcAft>
              <a:buFont typeface="Arial" panose="020B0604020202020204" pitchFamily="34" charset="0"/>
              <a:buChar char="•"/>
            </a:pPr>
            <a:endParaRPr lang="en-CA" sz="2400" dirty="0">
              <a:latin typeface="Arial" pitchFamily="34" charset="0"/>
              <a:cs typeface="Arial" pitchFamily="34" charset="0"/>
            </a:endParaRPr>
          </a:p>
        </p:txBody>
      </p:sp>
    </p:spTree>
    <p:extLst>
      <p:ext uri="{BB962C8B-B14F-4D97-AF65-F5344CB8AC3E}">
        <p14:creationId xmlns:p14="http://schemas.microsoft.com/office/powerpoint/2010/main" val="1900548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3"/>
          <p:cNvSpPr txBox="1">
            <a:spLocks/>
          </p:cNvSpPr>
          <p:nvPr/>
        </p:nvSpPr>
        <p:spPr>
          <a:xfrm>
            <a:off x="609600" y="1295400"/>
            <a:ext cx="7696200" cy="4953000"/>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pPr marL="342900" indent="-342900">
              <a:spcAft>
                <a:spcPts val="1800"/>
              </a:spcAft>
              <a:buFont typeface="Arial" panose="020B0604020202020204" pitchFamily="34" charset="0"/>
              <a:buChar char="•"/>
            </a:pPr>
            <a:endParaRPr lang="en-CA" sz="2400" dirty="0">
              <a:latin typeface="Arial" pitchFamily="34" charset="0"/>
              <a:cs typeface="Arial" pitchFamily="34" charset="0"/>
            </a:endParaRPr>
          </a:p>
        </p:txBody>
      </p:sp>
      <p:sp>
        <p:nvSpPr>
          <p:cNvPr id="4" name="Title 5"/>
          <p:cNvSpPr>
            <a:spLocks noGrp="1"/>
          </p:cNvSpPr>
          <p:nvPr>
            <p:ph type="title"/>
          </p:nvPr>
        </p:nvSpPr>
        <p:spPr>
          <a:xfrm>
            <a:off x="76200" y="457200"/>
            <a:ext cx="5928102" cy="457200"/>
          </a:xfrm>
        </p:spPr>
        <p:txBody>
          <a:bodyPr>
            <a:normAutofit/>
          </a:bodyPr>
          <a:lstStyle/>
          <a:p>
            <a:r>
              <a:rPr lang="en-US" sz="2400" dirty="0">
                <a:solidFill>
                  <a:srgbClr val="C00000"/>
                </a:solidFill>
                <a:effectLst>
                  <a:outerShdw blurRad="38100" dist="38100" dir="2700000" algn="tl">
                    <a:srgbClr val="000000">
                      <a:alpha val="43137"/>
                    </a:srgbClr>
                  </a:outerShdw>
                </a:effectLst>
                <a:latin typeface="Arial" pitchFamily="34" charset="0"/>
                <a:cs typeface="Arial" pitchFamily="34" charset="0"/>
              </a:rPr>
              <a:t>Interoperability Analysis - Requirements</a:t>
            </a:r>
          </a:p>
        </p:txBody>
      </p:sp>
      <p:sp>
        <p:nvSpPr>
          <p:cNvPr id="7" name="Title 3"/>
          <p:cNvSpPr txBox="1">
            <a:spLocks/>
          </p:cNvSpPr>
          <p:nvPr/>
        </p:nvSpPr>
        <p:spPr>
          <a:xfrm>
            <a:off x="762000" y="1219200"/>
            <a:ext cx="7696200" cy="4953000"/>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pPr marL="342900" indent="-342900">
              <a:spcAft>
                <a:spcPts val="1800"/>
              </a:spcAft>
              <a:buFont typeface="Arial" panose="020B0604020202020204" pitchFamily="34" charset="0"/>
              <a:buChar char="•"/>
            </a:pPr>
            <a:r>
              <a:rPr lang="en-CA" sz="2400" dirty="0">
                <a:latin typeface="Arial" pitchFamily="34" charset="0"/>
                <a:cs typeface="Arial" pitchFamily="34" charset="0"/>
              </a:rPr>
              <a:t>Support Harmonized Portrayal</a:t>
            </a:r>
          </a:p>
          <a:p>
            <a:pPr marL="800100" lvl="1" indent="-342900">
              <a:spcAft>
                <a:spcPts val="1800"/>
              </a:spcAft>
              <a:buFont typeface="Arial" panose="020B0604020202020204" pitchFamily="34" charset="0"/>
              <a:buChar char="•"/>
            </a:pPr>
            <a:r>
              <a:rPr lang="en-CA" sz="2000" dirty="0">
                <a:latin typeface="Arial" pitchFamily="34" charset="0"/>
                <a:cs typeface="Arial" pitchFamily="34" charset="0"/>
              </a:rPr>
              <a:t>Display of Significant Features</a:t>
            </a:r>
          </a:p>
          <a:p>
            <a:pPr marL="800100" lvl="1" indent="-342900">
              <a:spcAft>
                <a:spcPts val="1800"/>
              </a:spcAft>
              <a:buFont typeface="Arial" panose="020B0604020202020204" pitchFamily="34" charset="0"/>
              <a:buChar char="•"/>
            </a:pPr>
            <a:r>
              <a:rPr lang="en-CA" sz="2000" dirty="0">
                <a:latin typeface="Arial" pitchFamily="34" charset="0"/>
                <a:cs typeface="Arial" pitchFamily="34" charset="0"/>
              </a:rPr>
              <a:t>Avoid Obscuring Data</a:t>
            </a:r>
          </a:p>
          <a:p>
            <a:pPr marL="800100" lvl="1" indent="-342900">
              <a:spcAft>
                <a:spcPts val="1800"/>
              </a:spcAft>
              <a:buFont typeface="Arial" panose="020B0604020202020204" pitchFamily="34" charset="0"/>
              <a:buChar char="•"/>
            </a:pPr>
            <a:r>
              <a:rPr lang="en-CA" sz="2000" dirty="0">
                <a:latin typeface="Arial" pitchFamily="34" charset="0"/>
                <a:cs typeface="Arial" pitchFamily="34" charset="0"/>
              </a:rPr>
              <a:t>Colour Set-Asides</a:t>
            </a:r>
          </a:p>
          <a:p>
            <a:pPr marL="800100" lvl="1" indent="-342900">
              <a:spcAft>
                <a:spcPts val="1800"/>
              </a:spcAft>
              <a:buFont typeface="Arial" panose="020B0604020202020204" pitchFamily="34" charset="0"/>
              <a:buChar char="•"/>
            </a:pPr>
            <a:r>
              <a:rPr lang="en-CA" sz="2000" dirty="0">
                <a:latin typeface="Arial" pitchFamily="34" charset="0"/>
                <a:cs typeface="Arial" pitchFamily="34" charset="0"/>
              </a:rPr>
              <a:t>Day / Night / Dusk Modes</a:t>
            </a:r>
          </a:p>
          <a:p>
            <a:pPr marL="800100" lvl="1" indent="-342900">
              <a:spcAft>
                <a:spcPts val="1800"/>
              </a:spcAft>
              <a:buFont typeface="Arial" panose="020B0604020202020204" pitchFamily="34" charset="0"/>
              <a:buChar char="•"/>
            </a:pPr>
            <a:r>
              <a:rPr lang="en-CA" sz="2000" dirty="0">
                <a:latin typeface="Arial" pitchFamily="34" charset="0"/>
                <a:cs typeface="Arial" pitchFamily="34" charset="0"/>
              </a:rPr>
              <a:t>Portrayal of Data Quality for Combinations of Information Layers</a:t>
            </a:r>
          </a:p>
          <a:p>
            <a:pPr marL="800100" lvl="1" indent="-342900">
              <a:spcAft>
                <a:spcPts val="1800"/>
              </a:spcAft>
              <a:buFont typeface="Arial" panose="020B0604020202020204" pitchFamily="34" charset="0"/>
              <a:buChar char="•"/>
            </a:pPr>
            <a:r>
              <a:rPr lang="en-CA" sz="2000" dirty="0">
                <a:latin typeface="Arial" pitchFamily="34" charset="0"/>
                <a:cs typeface="Arial" pitchFamily="34" charset="0"/>
              </a:rPr>
              <a:t>Display of Text</a:t>
            </a:r>
          </a:p>
          <a:p>
            <a:pPr marL="342900" indent="-342900">
              <a:spcAft>
                <a:spcPts val="1800"/>
              </a:spcAft>
              <a:buFont typeface="Arial" panose="020B0604020202020204" pitchFamily="34" charset="0"/>
              <a:buChar char="•"/>
            </a:pPr>
            <a:endParaRPr lang="en-CA" sz="2400" dirty="0">
              <a:latin typeface="Arial" pitchFamily="34" charset="0"/>
              <a:cs typeface="Arial" pitchFamily="34" charset="0"/>
            </a:endParaRPr>
          </a:p>
        </p:txBody>
      </p:sp>
    </p:spTree>
    <p:extLst>
      <p:ext uri="{BB962C8B-B14F-4D97-AF65-F5344CB8AC3E}">
        <p14:creationId xmlns:p14="http://schemas.microsoft.com/office/powerpoint/2010/main" val="30514210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609600" y="1295400"/>
            <a:ext cx="7696200" cy="4953000"/>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pPr marL="342900" indent="-342900">
              <a:spcAft>
                <a:spcPts val="1800"/>
              </a:spcAft>
              <a:buFont typeface="Arial" panose="020B0604020202020204" pitchFamily="34" charset="0"/>
              <a:buChar char="•"/>
            </a:pPr>
            <a:endParaRPr lang="en-CA" sz="2400" dirty="0">
              <a:latin typeface="Arial" pitchFamily="34" charset="0"/>
              <a:cs typeface="Arial" pitchFamily="34" charset="0"/>
            </a:endParaRPr>
          </a:p>
        </p:txBody>
      </p:sp>
      <p:sp>
        <p:nvSpPr>
          <p:cNvPr id="4" name="Title 5"/>
          <p:cNvSpPr>
            <a:spLocks noGrp="1"/>
          </p:cNvSpPr>
          <p:nvPr>
            <p:ph type="title"/>
          </p:nvPr>
        </p:nvSpPr>
        <p:spPr>
          <a:xfrm>
            <a:off x="76200" y="457200"/>
            <a:ext cx="5928102" cy="457200"/>
          </a:xfrm>
        </p:spPr>
        <p:txBody>
          <a:bodyPr>
            <a:normAutofit/>
          </a:bodyPr>
          <a:lstStyle/>
          <a:p>
            <a:r>
              <a:rPr lang="en-US" sz="2400" dirty="0">
                <a:solidFill>
                  <a:srgbClr val="C00000"/>
                </a:solidFill>
                <a:effectLst>
                  <a:outerShdw blurRad="38100" dist="38100" dir="2700000" algn="tl">
                    <a:srgbClr val="000000">
                      <a:alpha val="43137"/>
                    </a:srgbClr>
                  </a:outerShdw>
                </a:effectLst>
                <a:latin typeface="Arial" pitchFamily="34" charset="0"/>
                <a:cs typeface="Arial" pitchFamily="34" charset="0"/>
              </a:rPr>
              <a:t>Interoperability Catalogue Design</a:t>
            </a:r>
          </a:p>
        </p:txBody>
      </p:sp>
      <p:sp>
        <p:nvSpPr>
          <p:cNvPr id="7" name="Title 3"/>
          <p:cNvSpPr txBox="1">
            <a:spLocks/>
          </p:cNvSpPr>
          <p:nvPr/>
        </p:nvSpPr>
        <p:spPr>
          <a:xfrm>
            <a:off x="762000" y="1219200"/>
            <a:ext cx="7696200" cy="4953000"/>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pPr marL="342900" indent="-342900">
              <a:spcAft>
                <a:spcPts val="1800"/>
              </a:spcAft>
              <a:buFont typeface="Arial" panose="020B0604020202020204" pitchFamily="34" charset="0"/>
              <a:buChar char="•"/>
            </a:pPr>
            <a:r>
              <a:rPr lang="en-CA" sz="2400" dirty="0">
                <a:latin typeface="Arial" pitchFamily="34" charset="0"/>
                <a:cs typeface="Arial" pitchFamily="34" charset="0"/>
              </a:rPr>
              <a:t>Change of paradigm – ENC is now part of larger data ecosystem</a:t>
            </a:r>
          </a:p>
          <a:p>
            <a:pPr marL="342900" indent="-342900">
              <a:spcAft>
                <a:spcPts val="1800"/>
              </a:spcAft>
              <a:buFont typeface="Arial" panose="020B0604020202020204" pitchFamily="34" charset="0"/>
              <a:buChar char="•"/>
            </a:pPr>
            <a:r>
              <a:rPr lang="en-CA" sz="2400" dirty="0">
                <a:latin typeface="Arial" pitchFamily="34" charset="0"/>
                <a:cs typeface="Arial" pitchFamily="34" charset="0"/>
              </a:rPr>
              <a:t>Modular, machine readable design leveraging existing designs for FC, PC, and geospatial rules </a:t>
            </a:r>
          </a:p>
          <a:p>
            <a:pPr marL="342900" indent="-342900">
              <a:spcAft>
                <a:spcPts val="1800"/>
              </a:spcAft>
              <a:buFont typeface="Arial" panose="020B0604020202020204" pitchFamily="34" charset="0"/>
              <a:buChar char="•"/>
            </a:pPr>
            <a:r>
              <a:rPr lang="en-CA" sz="2400" dirty="0">
                <a:latin typeface="Arial" pitchFamily="34" charset="0"/>
                <a:cs typeface="Arial" pitchFamily="34" charset="0"/>
              </a:rPr>
              <a:t>Fully user-controlled via system settings </a:t>
            </a:r>
          </a:p>
          <a:p>
            <a:pPr marL="342900" indent="-342900">
              <a:spcAft>
                <a:spcPts val="1800"/>
              </a:spcAft>
              <a:buFont typeface="Arial" panose="020B0604020202020204" pitchFamily="34" charset="0"/>
              <a:buChar char="•"/>
            </a:pPr>
            <a:r>
              <a:rPr lang="en-CA" sz="2400" dirty="0">
                <a:latin typeface="Arial" pitchFamily="34" charset="0"/>
                <a:cs typeface="Arial" pitchFamily="34" charset="0"/>
              </a:rPr>
              <a:t>Compatible with existing portrayal engine</a:t>
            </a:r>
          </a:p>
          <a:p>
            <a:pPr marL="342900" indent="-342900">
              <a:spcAft>
                <a:spcPts val="1800"/>
              </a:spcAft>
              <a:buFont typeface="Arial" panose="020B0604020202020204" pitchFamily="34" charset="0"/>
              <a:buChar char="•"/>
            </a:pPr>
            <a:r>
              <a:rPr lang="en-CA" sz="2400" dirty="0">
                <a:latin typeface="Arial" pitchFamily="34" charset="0"/>
                <a:cs typeface="Arial" pitchFamily="34" charset="0"/>
              </a:rPr>
              <a:t>Supporting different levels of interoperation</a:t>
            </a:r>
          </a:p>
          <a:p>
            <a:pPr marL="342900" indent="-342900">
              <a:spcAft>
                <a:spcPts val="1800"/>
              </a:spcAft>
              <a:buFont typeface="Arial" panose="020B0604020202020204" pitchFamily="34" charset="0"/>
              <a:buChar char="•"/>
            </a:pPr>
            <a:r>
              <a:rPr lang="en-CA" sz="2400" dirty="0">
                <a:latin typeface="Arial" pitchFamily="34" charset="0"/>
                <a:cs typeface="Arial" pitchFamily="34" charset="0"/>
              </a:rPr>
              <a:t>Additional customization by OEMs or users possible</a:t>
            </a:r>
          </a:p>
          <a:p>
            <a:pPr marL="342900" indent="-342900">
              <a:spcAft>
                <a:spcPts val="1800"/>
              </a:spcAft>
              <a:buFont typeface="Arial" panose="020B0604020202020204" pitchFamily="34" charset="0"/>
              <a:buChar char="•"/>
            </a:pPr>
            <a:endParaRPr lang="en-CA" sz="2000" dirty="0">
              <a:latin typeface="Arial" pitchFamily="34" charset="0"/>
              <a:cs typeface="Arial" pitchFamily="34" charset="0"/>
            </a:endParaRPr>
          </a:p>
          <a:p>
            <a:pPr marL="342900" indent="-342900">
              <a:spcAft>
                <a:spcPts val="1800"/>
              </a:spcAft>
              <a:buFont typeface="Arial" panose="020B0604020202020204" pitchFamily="34" charset="0"/>
              <a:buChar char="•"/>
            </a:pPr>
            <a:endParaRPr lang="en-CA" sz="2400" dirty="0">
              <a:latin typeface="Arial" pitchFamily="34" charset="0"/>
              <a:cs typeface="Arial" pitchFamily="34" charset="0"/>
            </a:endParaRPr>
          </a:p>
        </p:txBody>
      </p:sp>
    </p:spTree>
    <p:extLst>
      <p:ext uri="{BB962C8B-B14F-4D97-AF65-F5344CB8AC3E}">
        <p14:creationId xmlns:p14="http://schemas.microsoft.com/office/powerpoint/2010/main" val="254444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609600" y="1295400"/>
            <a:ext cx="7696200" cy="4953000"/>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pPr marL="342900" indent="-342900">
              <a:spcAft>
                <a:spcPts val="1800"/>
              </a:spcAft>
              <a:buFont typeface="Arial" panose="020B0604020202020204" pitchFamily="34" charset="0"/>
              <a:buChar char="•"/>
            </a:pPr>
            <a:endParaRPr lang="en-CA" sz="2400" dirty="0">
              <a:latin typeface="Arial" pitchFamily="34" charset="0"/>
              <a:cs typeface="Arial" pitchFamily="34" charset="0"/>
            </a:endParaRPr>
          </a:p>
        </p:txBody>
      </p:sp>
      <p:sp>
        <p:nvSpPr>
          <p:cNvPr id="4" name="Title 5"/>
          <p:cNvSpPr>
            <a:spLocks noGrp="1"/>
          </p:cNvSpPr>
          <p:nvPr>
            <p:ph type="title"/>
          </p:nvPr>
        </p:nvSpPr>
        <p:spPr>
          <a:xfrm>
            <a:off x="76200" y="457200"/>
            <a:ext cx="5928102" cy="457200"/>
          </a:xfrm>
        </p:spPr>
        <p:txBody>
          <a:bodyPr>
            <a:normAutofit/>
          </a:bodyPr>
          <a:lstStyle/>
          <a:p>
            <a:r>
              <a:rPr lang="en-US" sz="2400" dirty="0">
                <a:solidFill>
                  <a:srgbClr val="C00000"/>
                </a:solidFill>
                <a:effectLst>
                  <a:outerShdw blurRad="38100" dist="38100" dir="2700000" algn="tl">
                    <a:srgbClr val="000000">
                      <a:alpha val="43137"/>
                    </a:srgbClr>
                  </a:outerShdw>
                </a:effectLst>
                <a:latin typeface="Arial" pitchFamily="34" charset="0"/>
                <a:cs typeface="Arial" pitchFamily="34" charset="0"/>
              </a:rPr>
              <a:t>Interoperability Catalogue Design - Levels</a:t>
            </a:r>
          </a:p>
        </p:txBody>
      </p:sp>
      <p:sp>
        <p:nvSpPr>
          <p:cNvPr id="7" name="Title 3"/>
          <p:cNvSpPr txBox="1">
            <a:spLocks/>
          </p:cNvSpPr>
          <p:nvPr/>
        </p:nvSpPr>
        <p:spPr>
          <a:xfrm>
            <a:off x="762000" y="1219200"/>
            <a:ext cx="7696200" cy="4953000"/>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pPr marL="342900" indent="-342900">
              <a:spcAft>
                <a:spcPts val="1800"/>
              </a:spcAft>
              <a:buFont typeface="Arial" panose="020B0604020202020204" pitchFamily="34" charset="0"/>
              <a:buChar char="•"/>
            </a:pPr>
            <a:r>
              <a:rPr lang="en-CA" sz="2400" dirty="0">
                <a:latin typeface="Arial" pitchFamily="34" charset="0"/>
                <a:cs typeface="Arial" pitchFamily="34" charset="0"/>
              </a:rPr>
              <a:t>Level 0 – No explicit interoperability and IC is not used; ENC is the main product; all other data is loaded as overlays – effectively current ECDIS   </a:t>
            </a:r>
          </a:p>
          <a:p>
            <a:pPr marL="342900" indent="-342900">
              <a:spcAft>
                <a:spcPts val="1800"/>
              </a:spcAft>
              <a:buFont typeface="Arial" panose="020B0604020202020204" pitchFamily="34" charset="0"/>
              <a:buChar char="•"/>
            </a:pPr>
            <a:r>
              <a:rPr lang="en-CA" sz="2400" dirty="0">
                <a:latin typeface="Arial" pitchFamily="34" charset="0"/>
                <a:cs typeface="Arial" pitchFamily="34" charset="0"/>
              </a:rPr>
              <a:t>Level 1 – Data interleaving; ENC is the main product but feature layers from other products are interleaved with ENC feature layers</a:t>
            </a:r>
          </a:p>
          <a:p>
            <a:pPr marL="342900" indent="-342900">
              <a:spcAft>
                <a:spcPts val="1800"/>
              </a:spcAft>
              <a:buFont typeface="Arial" panose="020B0604020202020204" pitchFamily="34" charset="0"/>
              <a:buChar char="•"/>
            </a:pPr>
            <a:r>
              <a:rPr lang="en-CA" sz="2400" dirty="0">
                <a:latin typeface="Arial" pitchFamily="34" charset="0"/>
                <a:cs typeface="Arial" pitchFamily="34" charset="0"/>
              </a:rPr>
              <a:t>Level 2 - Type-based selective feature class replacement is supported - ENC is the main product but global suppression of equivalent ENC features is allowed in favor of data layers from superior data products </a:t>
            </a:r>
          </a:p>
          <a:p>
            <a:pPr>
              <a:spcAft>
                <a:spcPts val="1800"/>
              </a:spcAft>
            </a:pPr>
            <a:endParaRPr lang="en-CA" sz="2400" dirty="0">
              <a:latin typeface="Arial" pitchFamily="34" charset="0"/>
              <a:cs typeface="Arial" pitchFamily="34" charset="0"/>
            </a:endParaRPr>
          </a:p>
          <a:p>
            <a:pPr marL="342900" indent="-342900">
              <a:spcAft>
                <a:spcPts val="1800"/>
              </a:spcAft>
              <a:buFont typeface="Arial" panose="020B0604020202020204" pitchFamily="34" charset="0"/>
              <a:buChar char="•"/>
            </a:pPr>
            <a:endParaRPr lang="en-CA" sz="2000" dirty="0">
              <a:latin typeface="Arial" pitchFamily="34" charset="0"/>
              <a:cs typeface="Arial" pitchFamily="34" charset="0"/>
            </a:endParaRPr>
          </a:p>
          <a:p>
            <a:pPr marL="342900" indent="-342900">
              <a:spcAft>
                <a:spcPts val="1800"/>
              </a:spcAft>
              <a:buFont typeface="Arial" panose="020B0604020202020204" pitchFamily="34" charset="0"/>
              <a:buChar char="•"/>
            </a:pPr>
            <a:endParaRPr lang="en-CA" sz="2400" dirty="0">
              <a:latin typeface="Arial" pitchFamily="34" charset="0"/>
              <a:cs typeface="Arial" pitchFamily="34" charset="0"/>
            </a:endParaRPr>
          </a:p>
        </p:txBody>
      </p:sp>
    </p:spTree>
    <p:extLst>
      <p:ext uri="{BB962C8B-B14F-4D97-AF65-F5344CB8AC3E}">
        <p14:creationId xmlns:p14="http://schemas.microsoft.com/office/powerpoint/2010/main" val="1837185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609600" y="1295400"/>
            <a:ext cx="7696200" cy="4953000"/>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pPr marL="342900" indent="-342900">
              <a:spcAft>
                <a:spcPts val="1800"/>
              </a:spcAft>
              <a:buFont typeface="Arial" panose="020B0604020202020204" pitchFamily="34" charset="0"/>
              <a:buChar char="•"/>
            </a:pPr>
            <a:endParaRPr lang="en-CA" sz="2400" dirty="0">
              <a:latin typeface="Arial" pitchFamily="34" charset="0"/>
              <a:cs typeface="Arial" pitchFamily="34" charset="0"/>
            </a:endParaRPr>
          </a:p>
        </p:txBody>
      </p:sp>
      <p:sp>
        <p:nvSpPr>
          <p:cNvPr id="4" name="Title 5"/>
          <p:cNvSpPr>
            <a:spLocks noGrp="1"/>
          </p:cNvSpPr>
          <p:nvPr>
            <p:ph type="title"/>
          </p:nvPr>
        </p:nvSpPr>
        <p:spPr>
          <a:xfrm>
            <a:off x="76200" y="457200"/>
            <a:ext cx="5928102" cy="457200"/>
          </a:xfrm>
        </p:spPr>
        <p:txBody>
          <a:bodyPr>
            <a:normAutofit/>
          </a:bodyPr>
          <a:lstStyle/>
          <a:p>
            <a:r>
              <a:rPr lang="en-US" sz="2400" dirty="0">
                <a:solidFill>
                  <a:srgbClr val="C00000"/>
                </a:solidFill>
                <a:effectLst>
                  <a:outerShdw blurRad="38100" dist="38100" dir="2700000" algn="tl">
                    <a:srgbClr val="000000">
                      <a:alpha val="43137"/>
                    </a:srgbClr>
                  </a:outerShdw>
                </a:effectLst>
                <a:latin typeface="Arial" pitchFamily="34" charset="0"/>
                <a:cs typeface="Arial" pitchFamily="34" charset="0"/>
              </a:rPr>
              <a:t>Interoperability Catalogue Design - Levels</a:t>
            </a:r>
          </a:p>
        </p:txBody>
      </p:sp>
      <p:sp>
        <p:nvSpPr>
          <p:cNvPr id="7" name="Title 3"/>
          <p:cNvSpPr txBox="1">
            <a:spLocks/>
          </p:cNvSpPr>
          <p:nvPr/>
        </p:nvSpPr>
        <p:spPr>
          <a:xfrm>
            <a:off x="762000" y="1219200"/>
            <a:ext cx="7696200" cy="5029200"/>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pPr marL="342900" indent="-342900">
              <a:spcAft>
                <a:spcPts val="1800"/>
              </a:spcAft>
              <a:buFont typeface="Arial" panose="020B0604020202020204" pitchFamily="34" charset="0"/>
              <a:buChar char="•"/>
            </a:pPr>
            <a:r>
              <a:rPr lang="en-CA" sz="2400" dirty="0">
                <a:latin typeface="Arial" pitchFamily="34" charset="0"/>
                <a:cs typeface="Arial" pitchFamily="34" charset="0"/>
              </a:rPr>
              <a:t>Level 3 - Attribute value-based selectivity and feature hybridization; ENC is treated as one of the components of the data stack, and selected feature instances from other products may be treated as being superior to or enhancing selected ENC feature instances </a:t>
            </a:r>
          </a:p>
          <a:p>
            <a:pPr marL="342900" indent="-342900">
              <a:spcAft>
                <a:spcPts val="1800"/>
              </a:spcAft>
              <a:buFont typeface="Arial" panose="020B0604020202020204" pitchFamily="34" charset="0"/>
              <a:buChar char="•"/>
            </a:pPr>
            <a:r>
              <a:rPr lang="en-CA" sz="2400" dirty="0">
                <a:latin typeface="Arial" pitchFamily="34" charset="0"/>
                <a:cs typeface="Arial" pitchFamily="34" charset="0"/>
              </a:rPr>
              <a:t>Level 4 - Spatial operations; This level is the same as Level 3, but permits spatial queries (to determine related subsets) and operations (to define the interoperation result) to determine replacements for selected feature instances; rules are explicitly defined using an adequate set of spatially-capable ‘grammar’ </a:t>
            </a:r>
          </a:p>
          <a:p>
            <a:pPr marL="342900" indent="-342900">
              <a:spcAft>
                <a:spcPts val="1800"/>
              </a:spcAft>
              <a:buFont typeface="Arial" panose="020B0604020202020204" pitchFamily="34" charset="0"/>
              <a:buChar char="•"/>
            </a:pPr>
            <a:endParaRPr lang="en-CA" sz="2400" dirty="0">
              <a:latin typeface="Arial" pitchFamily="34" charset="0"/>
              <a:cs typeface="Arial" pitchFamily="34" charset="0"/>
            </a:endParaRPr>
          </a:p>
          <a:p>
            <a:pPr marL="342900" indent="-342900">
              <a:spcAft>
                <a:spcPts val="1800"/>
              </a:spcAft>
              <a:buFont typeface="Arial" panose="020B0604020202020204" pitchFamily="34" charset="0"/>
              <a:buChar char="•"/>
            </a:pPr>
            <a:endParaRPr lang="en-CA" sz="2000" dirty="0">
              <a:latin typeface="Arial" pitchFamily="34" charset="0"/>
              <a:cs typeface="Arial" pitchFamily="34" charset="0"/>
            </a:endParaRPr>
          </a:p>
          <a:p>
            <a:pPr marL="342900" indent="-342900">
              <a:spcAft>
                <a:spcPts val="1800"/>
              </a:spcAft>
              <a:buFont typeface="Arial" panose="020B0604020202020204" pitchFamily="34" charset="0"/>
              <a:buChar char="•"/>
            </a:pPr>
            <a:endParaRPr lang="en-CA" sz="2400" dirty="0">
              <a:latin typeface="Arial" pitchFamily="34" charset="0"/>
              <a:cs typeface="Arial" pitchFamily="34" charset="0"/>
            </a:endParaRPr>
          </a:p>
        </p:txBody>
      </p:sp>
    </p:spTree>
    <p:extLst>
      <p:ext uri="{BB962C8B-B14F-4D97-AF65-F5344CB8AC3E}">
        <p14:creationId xmlns:p14="http://schemas.microsoft.com/office/powerpoint/2010/main" val="3341299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HAPEID" val="9TlgkWg9GbD75tZxSe07Sl"/>
</p:tagLst>
</file>

<file path=ppt/tags/tag3.xml><?xml version="1.0" encoding="utf-8"?>
<p:tagLst xmlns:a="http://schemas.openxmlformats.org/drawingml/2006/main" xmlns:r="http://schemas.openxmlformats.org/officeDocument/2006/relationships" xmlns:p="http://schemas.openxmlformats.org/presentationml/2006/main">
  <p:tag name="DVSHAPEID" val="9TlgkWg9GbD75tZxSe07Sl"/>
</p:tagLst>
</file>

<file path=ppt/theme/theme1.xml><?xml version="1.0" encoding="utf-8"?>
<a:theme xmlns:a="http://schemas.openxmlformats.org/drawingml/2006/main" name="IIC Corp template 20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0</TotalTime>
  <Words>480</Words>
  <Application>Microsoft Office PowerPoint</Application>
  <PresentationFormat>On-screen Show (4:3)</PresentationFormat>
  <Paragraphs>84</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Courier New</vt:lpstr>
      <vt:lpstr>Georgia</vt:lpstr>
      <vt:lpstr>IIC Corp template 2011</vt:lpstr>
      <vt:lpstr>S-100 Interoperability Catalogue</vt:lpstr>
      <vt:lpstr>BAD Interoperability</vt:lpstr>
      <vt:lpstr>Objectives</vt:lpstr>
      <vt:lpstr>Interoperability Analysis – Requirements</vt:lpstr>
      <vt:lpstr>Interoperability Analysis - Requirements</vt:lpstr>
      <vt:lpstr>Interoperability Analysis - Requirements</vt:lpstr>
      <vt:lpstr>Interoperability Catalogue Design</vt:lpstr>
      <vt:lpstr>Interoperability Catalogue Design - Levels</vt:lpstr>
      <vt:lpstr>Interoperability Catalogue Design - Levels</vt:lpstr>
      <vt:lpstr>Interoperability Catalogue model</vt:lpstr>
      <vt:lpstr>Interoperability Catalogue Level 1 &amp; 2</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HDM Status Report</dc:title>
  <dc:creator/>
  <cp:lastModifiedBy/>
  <cp:revision>1</cp:revision>
  <dcterms:created xsi:type="dcterms:W3CDTF">2011-09-08T08:50:56Z</dcterms:created>
  <dcterms:modified xsi:type="dcterms:W3CDTF">2017-05-23T14:50:50Z</dcterms:modified>
</cp:coreProperties>
</file>