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9" r:id="rId3"/>
    <p:sldId id="272" r:id="rId4"/>
    <p:sldId id="257" r:id="rId5"/>
    <p:sldId id="280" r:id="rId6"/>
    <p:sldId id="259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83235" autoAdjust="0"/>
  </p:normalViewPr>
  <p:slideViewPr>
    <p:cSldViewPr snapToGrid="0">
      <p:cViewPr varScale="1">
        <p:scale>
          <a:sx n="96" d="100"/>
          <a:sy n="96" d="100"/>
        </p:scale>
        <p:origin x="113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9553F-C205-41FA-8BED-10DE80361B64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9FA37-BE08-4383-8B19-09F4C82D8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615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Att dela en resa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9FA37-BE08-4383-8B19-09F4C82D803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120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komst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3"/>
          <a:stretch/>
        </p:blipFill>
        <p:spPr>
          <a:xfrm>
            <a:off x="-1" y="0"/>
            <a:ext cx="12258675" cy="6858000"/>
          </a:xfrm>
          <a:prstGeom prst="rect">
            <a:avLst/>
          </a:prstGeom>
        </p:spPr>
      </p:pic>
      <p:pic>
        <p:nvPicPr>
          <p:cNvPr id="10" name="Bildobjekt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21" y="388269"/>
            <a:ext cx="1944880" cy="1039266"/>
          </a:xfrm>
          <a:prstGeom prst="rect">
            <a:avLst/>
          </a:prstGeom>
        </p:spPr>
      </p:pic>
      <p:sp>
        <p:nvSpPr>
          <p:cNvPr id="12" name="Rubrik 1"/>
          <p:cNvSpPr>
            <a:spLocks noGrp="1"/>
          </p:cNvSpPr>
          <p:nvPr>
            <p:ph type="title" hasCustomPrompt="1"/>
          </p:nvPr>
        </p:nvSpPr>
        <p:spPr>
          <a:xfrm>
            <a:off x="3400424" y="4868734"/>
            <a:ext cx="8012305" cy="1110534"/>
          </a:xfrm>
        </p:spPr>
        <p:txBody>
          <a:bodyPr anchor="t">
            <a:normAutofit/>
          </a:bodyPr>
          <a:lstStyle>
            <a:lvl1pPr algn="l">
              <a:defRPr sz="360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v-SE" dirty="0" smtClean="0"/>
              <a:t>Klicka </a:t>
            </a:r>
            <a:r>
              <a:rPr lang="sv-SE" dirty="0" err="1" smtClean="0"/>
              <a:t>hÄr</a:t>
            </a:r>
            <a:r>
              <a:rPr lang="sv-SE" dirty="0" smtClean="0"/>
              <a:t> För att Lägga Till välkomstmeddelande</a:t>
            </a:r>
            <a:endParaRPr lang="sv-SE" dirty="0"/>
          </a:p>
        </p:txBody>
      </p:sp>
      <p:sp>
        <p:nvSpPr>
          <p:cNvPr id="1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1F7355-7733-4F27-8B20-3348BCC620CD}" type="datetimeFigureOut">
              <a:rPr lang="sv-SE" smtClean="0"/>
              <a:pPr/>
              <a:t>2019-01-25</a:t>
            </a:fld>
            <a:endParaRPr lang="sv-SE" dirty="0"/>
          </a:p>
        </p:txBody>
      </p:sp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074" y="387647"/>
            <a:ext cx="2250009" cy="472502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948" y="860149"/>
            <a:ext cx="1525287" cy="45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56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" r="1112" b="16281"/>
          <a:stretch/>
        </p:blipFill>
        <p:spPr>
          <a:xfrm>
            <a:off x="-9525" y="2530475"/>
            <a:ext cx="12220576" cy="4346575"/>
          </a:xfrm>
          <a:prstGeom prst="rect">
            <a:avLst/>
          </a:prstGeom>
        </p:spPr>
      </p:pic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838200" y="3254820"/>
            <a:ext cx="10515600" cy="226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  <a:lvl2pPr marL="457200" indent="0" algn="ctr">
              <a:buNone/>
              <a:defRPr sz="4000" baseline="0"/>
            </a:lvl2pPr>
          </a:lstStyle>
          <a:p>
            <a:pPr lvl="0"/>
            <a:r>
              <a:rPr lang="sv-SE" dirty="0" smtClean="0"/>
              <a:t>Klicka här för att lägga till bakgrundstext</a:t>
            </a:r>
          </a:p>
          <a:p>
            <a:pPr lvl="1"/>
            <a:endParaRPr lang="sv-SE" dirty="0" smtClean="0"/>
          </a:p>
          <a:p>
            <a:pPr lvl="1"/>
            <a:r>
              <a:rPr lang="sv-SE" dirty="0" smtClean="0"/>
              <a:t>KLICKA HÄR FÖR ATT LÄGGA TILL RUBRIK</a:t>
            </a:r>
          </a:p>
        </p:txBody>
      </p:sp>
      <p:pic>
        <p:nvPicPr>
          <p:cNvPr id="9" name="Bildobjekt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974" y="1264071"/>
            <a:ext cx="3152775" cy="1684717"/>
          </a:xfrm>
          <a:prstGeom prst="rect">
            <a:avLst/>
          </a:prstGeom>
        </p:spPr>
      </p:pic>
      <p:pic>
        <p:nvPicPr>
          <p:cNvPr id="10" name="Bildobjekt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074" y="165773"/>
            <a:ext cx="2250009" cy="472502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77" y="165773"/>
            <a:ext cx="1525287" cy="45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15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, vänsterjustera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3479662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dirty="0" smtClean="0"/>
              <a:t>Klicka här för att lägga till text</a:t>
            </a:r>
          </a:p>
          <a:p>
            <a:pPr lvl="0"/>
            <a:endParaRPr lang="sv-SE" dirty="0" smtClean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2E41-175F-439A-AD3C-9D5ACF03722B}" type="datetimeFigureOut">
              <a:rPr lang="sv-SE" smtClean="0"/>
              <a:t>2019-01-25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4394-0264-496E-A74B-24C34B21DEE4}" type="slidenum">
              <a:rPr lang="sv-SE" smtClean="0"/>
              <a:t>‹#›</a:t>
            </a:fld>
            <a:endParaRPr lang="sv-SE"/>
          </a:p>
        </p:txBody>
      </p:sp>
      <p:grpSp>
        <p:nvGrpSpPr>
          <p:cNvPr id="14" name="Grupp 13"/>
          <p:cNvGrpSpPr/>
          <p:nvPr userDrawn="1"/>
        </p:nvGrpSpPr>
        <p:grpSpPr>
          <a:xfrm>
            <a:off x="0" y="5512750"/>
            <a:ext cx="12192000" cy="1415566"/>
            <a:chOff x="0" y="5512750"/>
            <a:chExt cx="12192000" cy="1415566"/>
          </a:xfrm>
        </p:grpSpPr>
        <p:pic>
          <p:nvPicPr>
            <p:cNvPr id="9" name="Bildobjekt 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6"/>
            <a:stretch/>
          </p:blipFill>
          <p:spPr>
            <a:xfrm>
              <a:off x="0" y="6000749"/>
              <a:ext cx="12192000" cy="927567"/>
            </a:xfrm>
            <a:prstGeom prst="rect">
              <a:avLst/>
            </a:prstGeom>
          </p:spPr>
        </p:pic>
        <p:pic>
          <p:nvPicPr>
            <p:cNvPr id="12" name="Bildobjekt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920" y="5512750"/>
              <a:ext cx="1944880" cy="1039266"/>
            </a:xfrm>
            <a:prstGeom prst="rect">
              <a:avLst/>
            </a:prstGeom>
          </p:spPr>
        </p:pic>
      </p:grpSp>
      <p:sp>
        <p:nvSpPr>
          <p:cNvPr id="15" name="Rubrik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v-SE" dirty="0" smtClean="0"/>
              <a:t>Klicka för att lägga till rubrik</a:t>
            </a:r>
            <a:endParaRPr lang="sv-SE" dirty="0"/>
          </a:p>
        </p:txBody>
      </p:sp>
      <p:pic>
        <p:nvPicPr>
          <p:cNvPr id="13" name="Bildobjekt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741" y="5436053"/>
            <a:ext cx="2250009" cy="433930"/>
          </a:xfrm>
          <a:prstGeom prst="rect">
            <a:avLst/>
          </a:prstGeom>
        </p:spPr>
      </p:pic>
      <p:pic>
        <p:nvPicPr>
          <p:cNvPr id="11" name="Bildobjekt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423955"/>
            <a:ext cx="1525287" cy="45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7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,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838200" y="1825694"/>
            <a:ext cx="10515600" cy="3479662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sv-SE" dirty="0" smtClean="0"/>
              <a:t>Bild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2E41-175F-439A-AD3C-9D5ACF03722B}" type="datetimeFigureOut">
              <a:rPr lang="sv-SE" smtClean="0"/>
              <a:t>2019-01-25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4394-0264-496E-A74B-24C34B21DEE4}" type="slidenum">
              <a:rPr lang="sv-SE" smtClean="0"/>
              <a:t>‹#›</a:t>
            </a:fld>
            <a:endParaRPr lang="sv-SE"/>
          </a:p>
        </p:txBody>
      </p:sp>
      <p:grpSp>
        <p:nvGrpSpPr>
          <p:cNvPr id="14" name="Grupp 13"/>
          <p:cNvGrpSpPr/>
          <p:nvPr userDrawn="1"/>
        </p:nvGrpSpPr>
        <p:grpSpPr>
          <a:xfrm>
            <a:off x="0" y="5512750"/>
            <a:ext cx="12192000" cy="1415566"/>
            <a:chOff x="0" y="5512750"/>
            <a:chExt cx="12192000" cy="1415566"/>
          </a:xfrm>
        </p:grpSpPr>
        <p:pic>
          <p:nvPicPr>
            <p:cNvPr id="9" name="Bildobjekt 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6"/>
            <a:stretch/>
          </p:blipFill>
          <p:spPr>
            <a:xfrm>
              <a:off x="0" y="6000749"/>
              <a:ext cx="12192000" cy="927567"/>
            </a:xfrm>
            <a:prstGeom prst="rect">
              <a:avLst/>
            </a:prstGeom>
          </p:spPr>
        </p:pic>
        <p:pic>
          <p:nvPicPr>
            <p:cNvPr id="12" name="Bildobjekt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920" y="5512750"/>
              <a:ext cx="1944880" cy="1039266"/>
            </a:xfrm>
            <a:prstGeom prst="rect">
              <a:avLst/>
            </a:prstGeom>
          </p:spPr>
        </p:pic>
      </p:grpSp>
      <p:sp>
        <p:nvSpPr>
          <p:cNvPr id="15" name="Rubrik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v-SE" dirty="0" smtClean="0"/>
              <a:t>Klicka för att lägga till rubrik</a:t>
            </a:r>
            <a:endParaRPr lang="sv-SE" dirty="0"/>
          </a:p>
        </p:txBody>
      </p:sp>
      <p:pic>
        <p:nvPicPr>
          <p:cNvPr id="13" name="Bildobjekt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741" y="5436053"/>
            <a:ext cx="2250009" cy="433930"/>
          </a:xfrm>
          <a:prstGeom prst="rect">
            <a:avLst/>
          </a:prstGeom>
        </p:spPr>
      </p:pic>
      <p:pic>
        <p:nvPicPr>
          <p:cNvPr id="11" name="Bildobjekt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423955"/>
            <a:ext cx="1525287" cy="45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65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,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media 6"/>
          <p:cNvSpPr>
            <a:spLocks noGrp="1"/>
          </p:cNvSpPr>
          <p:nvPr>
            <p:ph type="media" sz="quarter" idx="13" hasCustomPrompt="1"/>
          </p:nvPr>
        </p:nvSpPr>
        <p:spPr>
          <a:xfrm>
            <a:off x="838200" y="1825625"/>
            <a:ext cx="10515600" cy="3479800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 smtClean="0"/>
              <a:t>Klicka för att lägga till media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2E41-175F-439A-AD3C-9D5ACF03722B}" type="datetimeFigureOut">
              <a:rPr lang="sv-SE" smtClean="0"/>
              <a:t>2019-01-25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4394-0264-496E-A74B-24C34B21DEE4}" type="slidenum">
              <a:rPr lang="sv-SE" smtClean="0"/>
              <a:t>‹#›</a:t>
            </a:fld>
            <a:endParaRPr lang="sv-SE"/>
          </a:p>
        </p:txBody>
      </p:sp>
      <p:grpSp>
        <p:nvGrpSpPr>
          <p:cNvPr id="14" name="Grupp 13"/>
          <p:cNvGrpSpPr/>
          <p:nvPr userDrawn="1"/>
        </p:nvGrpSpPr>
        <p:grpSpPr>
          <a:xfrm>
            <a:off x="0" y="5512750"/>
            <a:ext cx="12192000" cy="1415566"/>
            <a:chOff x="0" y="5512750"/>
            <a:chExt cx="12192000" cy="1415566"/>
          </a:xfrm>
        </p:grpSpPr>
        <p:pic>
          <p:nvPicPr>
            <p:cNvPr id="9" name="Bildobjekt 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6"/>
            <a:stretch/>
          </p:blipFill>
          <p:spPr>
            <a:xfrm>
              <a:off x="0" y="6000749"/>
              <a:ext cx="12192000" cy="927567"/>
            </a:xfrm>
            <a:prstGeom prst="rect">
              <a:avLst/>
            </a:prstGeom>
          </p:spPr>
        </p:pic>
        <p:pic>
          <p:nvPicPr>
            <p:cNvPr id="12" name="Bildobjekt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920" y="5512750"/>
              <a:ext cx="1944880" cy="1039266"/>
            </a:xfrm>
            <a:prstGeom prst="rect">
              <a:avLst/>
            </a:prstGeom>
          </p:spPr>
        </p:pic>
      </p:grpSp>
      <p:sp>
        <p:nvSpPr>
          <p:cNvPr id="15" name="Rubrik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v-SE" dirty="0" smtClean="0"/>
              <a:t>Klicka för att lägga till rubrik</a:t>
            </a:r>
            <a:endParaRPr lang="sv-SE" dirty="0"/>
          </a:p>
        </p:txBody>
      </p:sp>
      <p:pic>
        <p:nvPicPr>
          <p:cNvPr id="13" name="Bildobjekt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741" y="5436053"/>
            <a:ext cx="2250009" cy="433930"/>
          </a:xfrm>
          <a:prstGeom prst="rect">
            <a:avLst/>
          </a:prstGeom>
        </p:spPr>
      </p:pic>
      <p:pic>
        <p:nvPicPr>
          <p:cNvPr id="11" name="Bildobjekt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423955"/>
            <a:ext cx="1525287" cy="45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9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, 2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v-SE" dirty="0" smtClean="0"/>
              <a:t>Klicka för att lägga till rubrik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3479662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dirty="0" smtClean="0"/>
              <a:t>Klicka här för att lägga till text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3479662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dirty="0" smtClean="0"/>
              <a:t>Klicka här för att lägga till 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2E41-175F-439A-AD3C-9D5ACF03722B}" type="datetimeFigureOut">
              <a:rPr lang="sv-SE" smtClean="0"/>
              <a:t>2019-01-25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4394-0264-496E-A74B-24C34B21DEE4}" type="slidenum">
              <a:rPr lang="sv-SE" smtClean="0"/>
              <a:t>‹#›</a:t>
            </a:fld>
            <a:endParaRPr lang="sv-SE"/>
          </a:p>
        </p:txBody>
      </p:sp>
      <p:grpSp>
        <p:nvGrpSpPr>
          <p:cNvPr id="8" name="Grupp 7"/>
          <p:cNvGrpSpPr/>
          <p:nvPr userDrawn="1"/>
        </p:nvGrpSpPr>
        <p:grpSpPr>
          <a:xfrm>
            <a:off x="0" y="5512750"/>
            <a:ext cx="12192000" cy="1415566"/>
            <a:chOff x="0" y="5512750"/>
            <a:chExt cx="12192000" cy="1415566"/>
          </a:xfrm>
        </p:grpSpPr>
        <p:pic>
          <p:nvPicPr>
            <p:cNvPr id="9" name="Bildobjekt 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6"/>
            <a:stretch/>
          </p:blipFill>
          <p:spPr>
            <a:xfrm>
              <a:off x="0" y="6000749"/>
              <a:ext cx="12192000" cy="927567"/>
            </a:xfrm>
            <a:prstGeom prst="rect">
              <a:avLst/>
            </a:prstGeom>
          </p:spPr>
        </p:pic>
        <p:pic>
          <p:nvPicPr>
            <p:cNvPr id="10" name="Bildobjekt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920" y="5512750"/>
              <a:ext cx="1944880" cy="1039266"/>
            </a:xfrm>
            <a:prstGeom prst="rect">
              <a:avLst/>
            </a:prstGeom>
          </p:spPr>
        </p:pic>
      </p:grpSp>
      <p:pic>
        <p:nvPicPr>
          <p:cNvPr id="14" name="Bildobjekt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741" y="5436053"/>
            <a:ext cx="2250009" cy="433930"/>
          </a:xfrm>
          <a:prstGeom prst="rect">
            <a:avLst/>
          </a:prstGeom>
        </p:spPr>
      </p:pic>
      <p:pic>
        <p:nvPicPr>
          <p:cNvPr id="12" name="Bildobjekt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423955"/>
            <a:ext cx="1525287" cy="45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56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v-SE" dirty="0" smtClean="0"/>
              <a:t>Klicka för att lägga till rubrik 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3479662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dirty="0" smtClean="0"/>
              <a:t>Bild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3479662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dirty="0" smtClean="0"/>
              <a:t>Bild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2E41-175F-439A-AD3C-9D5ACF03722B}" type="datetimeFigureOut">
              <a:rPr lang="sv-SE" smtClean="0"/>
              <a:t>2019-01-25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4394-0264-496E-A74B-24C34B21DEE4}" type="slidenum">
              <a:rPr lang="sv-SE" smtClean="0"/>
              <a:t>‹#›</a:t>
            </a:fld>
            <a:endParaRPr lang="sv-SE"/>
          </a:p>
        </p:txBody>
      </p:sp>
      <p:grpSp>
        <p:nvGrpSpPr>
          <p:cNvPr id="8" name="Grupp 7"/>
          <p:cNvGrpSpPr/>
          <p:nvPr userDrawn="1"/>
        </p:nvGrpSpPr>
        <p:grpSpPr>
          <a:xfrm>
            <a:off x="0" y="5512750"/>
            <a:ext cx="12192000" cy="1415566"/>
            <a:chOff x="0" y="5512750"/>
            <a:chExt cx="12192000" cy="1415566"/>
          </a:xfrm>
        </p:grpSpPr>
        <p:pic>
          <p:nvPicPr>
            <p:cNvPr id="9" name="Bildobjekt 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6"/>
            <a:stretch/>
          </p:blipFill>
          <p:spPr>
            <a:xfrm>
              <a:off x="0" y="6000749"/>
              <a:ext cx="12192000" cy="927567"/>
            </a:xfrm>
            <a:prstGeom prst="rect">
              <a:avLst/>
            </a:prstGeom>
          </p:spPr>
        </p:pic>
        <p:pic>
          <p:nvPicPr>
            <p:cNvPr id="10" name="Bildobjekt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920" y="5512750"/>
              <a:ext cx="1944880" cy="1039266"/>
            </a:xfrm>
            <a:prstGeom prst="rect">
              <a:avLst/>
            </a:prstGeom>
          </p:spPr>
        </p:pic>
      </p:grpSp>
      <p:pic>
        <p:nvPicPr>
          <p:cNvPr id="14" name="Bildobjekt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741" y="5436053"/>
            <a:ext cx="2250009" cy="433930"/>
          </a:xfrm>
          <a:prstGeom prst="rect">
            <a:avLst/>
          </a:prstGeom>
        </p:spPr>
      </p:pic>
      <p:pic>
        <p:nvPicPr>
          <p:cNvPr id="12" name="Bildobjekt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423955"/>
            <a:ext cx="1525287" cy="45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83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2E41-175F-439A-AD3C-9D5ACF03722B}" type="datetimeFigureOut">
              <a:rPr lang="sv-SE" smtClean="0"/>
              <a:t>2019-01-25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4394-0264-496E-A74B-24C34B21DEE4}" type="slidenum">
              <a:rPr lang="sv-SE" smtClean="0"/>
              <a:t>‹#›</a:t>
            </a:fld>
            <a:endParaRPr lang="sv-SE"/>
          </a:p>
        </p:txBody>
      </p:sp>
      <p:grpSp>
        <p:nvGrpSpPr>
          <p:cNvPr id="8" name="Grupp 7"/>
          <p:cNvGrpSpPr/>
          <p:nvPr userDrawn="1"/>
        </p:nvGrpSpPr>
        <p:grpSpPr>
          <a:xfrm>
            <a:off x="0" y="5512750"/>
            <a:ext cx="12192000" cy="1415566"/>
            <a:chOff x="0" y="5512750"/>
            <a:chExt cx="12192000" cy="1415566"/>
          </a:xfrm>
        </p:grpSpPr>
        <p:pic>
          <p:nvPicPr>
            <p:cNvPr id="9" name="Bildobjekt 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6"/>
            <a:stretch/>
          </p:blipFill>
          <p:spPr>
            <a:xfrm>
              <a:off x="0" y="6000749"/>
              <a:ext cx="12192000" cy="927567"/>
            </a:xfrm>
            <a:prstGeom prst="rect">
              <a:avLst/>
            </a:prstGeom>
          </p:spPr>
        </p:pic>
        <p:pic>
          <p:nvPicPr>
            <p:cNvPr id="10" name="Bildobjekt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920" y="5512750"/>
              <a:ext cx="1944880" cy="1039266"/>
            </a:xfrm>
            <a:prstGeom prst="rect">
              <a:avLst/>
            </a:prstGeom>
          </p:spPr>
        </p:pic>
      </p:grpSp>
      <p:pic>
        <p:nvPicPr>
          <p:cNvPr id="14" name="Bildobjekt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741" y="5436053"/>
            <a:ext cx="2250009" cy="433930"/>
          </a:xfrm>
          <a:prstGeom prst="rect">
            <a:avLst/>
          </a:prstGeom>
        </p:spPr>
      </p:pic>
      <p:pic>
        <p:nvPicPr>
          <p:cNvPr id="11" name="Bildobjekt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423955"/>
            <a:ext cx="1525287" cy="45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73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, left-jusifi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2899719" y="395025"/>
            <a:ext cx="8869898" cy="866775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here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heading</a:t>
            </a:r>
            <a:endParaRPr lang="sv-SE" dirty="0"/>
          </a:p>
        </p:txBody>
      </p:sp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4" y="0"/>
            <a:ext cx="1539766" cy="6858000"/>
          </a:xfrm>
          <a:prstGeom prst="rect">
            <a:avLst/>
          </a:prstGeom>
        </p:spPr>
      </p:pic>
      <p:pic>
        <p:nvPicPr>
          <p:cNvPr id="9" name="Bildobjekt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2" y="308779"/>
            <a:ext cx="1944880" cy="1039266"/>
          </a:xfrm>
          <a:prstGeom prst="rect">
            <a:avLst/>
          </a:prstGeom>
        </p:spPr>
      </p:pic>
      <p:sp>
        <p:nvSpPr>
          <p:cNvPr id="11" name="Platshållare för innehåll 2"/>
          <p:cNvSpPr>
            <a:spLocks noGrp="1"/>
          </p:cNvSpPr>
          <p:nvPr userDrawn="1">
            <p:ph idx="1" hasCustomPrompt="1"/>
          </p:nvPr>
        </p:nvSpPr>
        <p:spPr>
          <a:xfrm>
            <a:off x="1987442" y="1806575"/>
            <a:ext cx="9782175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here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 and </a:t>
            </a:r>
            <a:r>
              <a:rPr lang="sv-SE" dirty="0" err="1" smtClean="0"/>
              <a:t>bullets</a:t>
            </a:r>
            <a:endParaRPr lang="sv-SE" dirty="0" smtClean="0"/>
          </a:p>
        </p:txBody>
      </p:sp>
      <p:pic>
        <p:nvPicPr>
          <p:cNvPr id="8" name="Bildobjekt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42" y="6336516"/>
            <a:ext cx="2250009" cy="47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51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,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1987442" y="1806575"/>
            <a:ext cx="9782175" cy="4351338"/>
          </a:xfrm>
        </p:spPr>
        <p:txBody>
          <a:bodyPr/>
          <a:lstStyle>
            <a:lvl1pPr algn="l">
              <a:defRPr/>
            </a:lvl1pPr>
            <a:lvl2pPr marL="457200" indent="0" algn="r">
              <a:buNone/>
              <a:defRPr/>
            </a:lvl2pPr>
            <a:lvl3pPr algn="r">
              <a:defRPr/>
            </a:lvl3pPr>
            <a:lvl4pPr algn="r">
              <a:defRPr baseline="0"/>
            </a:lvl4pPr>
            <a:lvl5pPr algn="r">
              <a:defRPr/>
            </a:lvl5pPr>
          </a:lstStyle>
          <a:p>
            <a:pPr lvl="0"/>
            <a:r>
              <a:rPr lang="sv-SE" dirty="0" smtClean="0"/>
              <a:t>Picture</a:t>
            </a:r>
          </a:p>
          <a:p>
            <a:pPr lvl="1"/>
            <a:endParaRPr lang="sv-SE" dirty="0"/>
          </a:p>
        </p:txBody>
      </p:sp>
      <p:pic>
        <p:nvPicPr>
          <p:cNvPr id="12" name="Bildobjekt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4" y="0"/>
            <a:ext cx="1539766" cy="6858000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42" y="6336516"/>
            <a:ext cx="2250009" cy="472502"/>
          </a:xfrm>
          <a:prstGeom prst="rect">
            <a:avLst/>
          </a:prstGeom>
        </p:spPr>
      </p:pic>
      <p:pic>
        <p:nvPicPr>
          <p:cNvPr id="9" name="Bildobjekt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2" y="308779"/>
            <a:ext cx="1944880" cy="1039266"/>
          </a:xfrm>
          <a:prstGeom prst="rect">
            <a:avLst/>
          </a:prstGeom>
        </p:spPr>
      </p:pic>
      <p:sp>
        <p:nvSpPr>
          <p:cNvPr id="14" name="Rubrik 1"/>
          <p:cNvSpPr>
            <a:spLocks noGrp="1"/>
          </p:cNvSpPr>
          <p:nvPr>
            <p:ph type="title" hasCustomPrompt="1"/>
          </p:nvPr>
        </p:nvSpPr>
        <p:spPr>
          <a:xfrm>
            <a:off x="2899719" y="395025"/>
            <a:ext cx="8869898" cy="866775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here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heading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56704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3"/>
          <a:stretch/>
        </p:blipFill>
        <p:spPr>
          <a:xfrm>
            <a:off x="-1" y="0"/>
            <a:ext cx="12258675" cy="6858000"/>
          </a:xfrm>
          <a:prstGeom prst="rect">
            <a:avLst/>
          </a:prstGeom>
        </p:spPr>
      </p:pic>
      <p:pic>
        <p:nvPicPr>
          <p:cNvPr id="10" name="Bildobjekt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21" y="388269"/>
            <a:ext cx="1944880" cy="1039266"/>
          </a:xfrm>
          <a:prstGeom prst="rect">
            <a:avLst/>
          </a:prstGeom>
        </p:spPr>
      </p:pic>
      <p:sp>
        <p:nvSpPr>
          <p:cNvPr id="12" name="Rubrik 1"/>
          <p:cNvSpPr>
            <a:spLocks noGrp="1"/>
          </p:cNvSpPr>
          <p:nvPr>
            <p:ph type="title" hasCustomPrompt="1"/>
          </p:nvPr>
        </p:nvSpPr>
        <p:spPr>
          <a:xfrm>
            <a:off x="3400424" y="4868734"/>
            <a:ext cx="8012305" cy="1110534"/>
          </a:xfrm>
        </p:spPr>
        <p:txBody>
          <a:bodyPr anchor="t">
            <a:normAutofit/>
          </a:bodyPr>
          <a:lstStyle>
            <a:lvl1pPr algn="l">
              <a:defRPr sz="360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here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</a:t>
            </a:r>
            <a:br>
              <a:rPr lang="sv-SE" dirty="0" smtClean="0"/>
            </a:br>
            <a:r>
              <a:rPr lang="sv-SE" dirty="0" smtClean="0"/>
              <a:t>Welcome </a:t>
            </a:r>
            <a:r>
              <a:rPr lang="sv-SE" dirty="0" err="1" smtClean="0"/>
              <a:t>message</a:t>
            </a:r>
            <a:endParaRPr lang="sv-SE" dirty="0"/>
          </a:p>
        </p:txBody>
      </p:sp>
      <p:sp>
        <p:nvSpPr>
          <p:cNvPr id="1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1F7355-7733-4F27-8B20-3348BCC620CD}" type="datetimeFigureOut">
              <a:rPr lang="sv-SE" smtClean="0"/>
              <a:pPr/>
              <a:t>2019-01-25</a:t>
            </a:fld>
            <a:endParaRPr lang="sv-SE" dirty="0"/>
          </a:p>
        </p:txBody>
      </p:sp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074" y="387647"/>
            <a:ext cx="2250009" cy="47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40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vänsterjustera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2899719" y="395025"/>
            <a:ext cx="8869898" cy="866775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sv-SE" dirty="0" smtClean="0"/>
              <a:t>Klicka här för att lägga till rubrik</a:t>
            </a:r>
            <a:endParaRPr lang="sv-SE" dirty="0"/>
          </a:p>
        </p:txBody>
      </p:sp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4" y="0"/>
            <a:ext cx="1539766" cy="6858000"/>
          </a:xfrm>
          <a:prstGeom prst="rect">
            <a:avLst/>
          </a:prstGeom>
        </p:spPr>
      </p:pic>
      <p:pic>
        <p:nvPicPr>
          <p:cNvPr id="9" name="Bildobjekt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2" y="308779"/>
            <a:ext cx="1944880" cy="1039266"/>
          </a:xfrm>
          <a:prstGeom prst="rect">
            <a:avLst/>
          </a:prstGeom>
        </p:spPr>
      </p:pic>
      <p:sp>
        <p:nvSpPr>
          <p:cNvPr id="11" name="Platshållare för innehåll 2"/>
          <p:cNvSpPr>
            <a:spLocks noGrp="1"/>
          </p:cNvSpPr>
          <p:nvPr userDrawn="1">
            <p:ph idx="1" hasCustomPrompt="1"/>
          </p:nvPr>
        </p:nvSpPr>
        <p:spPr>
          <a:xfrm>
            <a:off x="1987442" y="1806575"/>
            <a:ext cx="9782175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sv-SE" dirty="0" smtClean="0"/>
              <a:t>Klicka här för att lägga till text</a:t>
            </a:r>
          </a:p>
        </p:txBody>
      </p:sp>
      <p:pic>
        <p:nvPicPr>
          <p:cNvPr id="8" name="Bildobjekt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42" y="6336516"/>
            <a:ext cx="2250009" cy="472502"/>
          </a:xfrm>
          <a:prstGeom prst="rect">
            <a:avLst/>
          </a:prstGeom>
        </p:spPr>
      </p:pic>
      <p:pic>
        <p:nvPicPr>
          <p:cNvPr id="10" name="Bildobjekt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44" y="6313261"/>
            <a:ext cx="1525287" cy="45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87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1987442" y="1806575"/>
            <a:ext cx="9782175" cy="4351338"/>
          </a:xfrm>
        </p:spPr>
        <p:txBody>
          <a:bodyPr/>
          <a:lstStyle>
            <a:lvl1pPr algn="l">
              <a:defRPr/>
            </a:lvl1pPr>
            <a:lvl2pPr marL="457200" indent="0" algn="r">
              <a:buNone/>
              <a:defRPr/>
            </a:lvl2pPr>
            <a:lvl3pPr algn="r">
              <a:defRPr/>
            </a:lvl3pPr>
            <a:lvl4pPr algn="r">
              <a:defRPr baseline="0"/>
            </a:lvl4pPr>
            <a:lvl5pPr algn="r">
              <a:defRPr/>
            </a:lvl5pPr>
          </a:lstStyle>
          <a:p>
            <a:pPr lvl="0"/>
            <a:r>
              <a:rPr lang="sv-SE" dirty="0" smtClean="0"/>
              <a:t>Bild</a:t>
            </a:r>
          </a:p>
          <a:p>
            <a:pPr lvl="1"/>
            <a:endParaRPr lang="sv-SE" dirty="0"/>
          </a:p>
        </p:txBody>
      </p:sp>
      <p:pic>
        <p:nvPicPr>
          <p:cNvPr id="12" name="Bildobjekt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4" y="0"/>
            <a:ext cx="1539766" cy="6858000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42" y="6336516"/>
            <a:ext cx="2250009" cy="472502"/>
          </a:xfrm>
          <a:prstGeom prst="rect">
            <a:avLst/>
          </a:prstGeom>
        </p:spPr>
      </p:pic>
      <p:pic>
        <p:nvPicPr>
          <p:cNvPr id="9" name="Bildobjekt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2" y="308779"/>
            <a:ext cx="1944880" cy="1039266"/>
          </a:xfrm>
          <a:prstGeom prst="rect">
            <a:avLst/>
          </a:prstGeom>
        </p:spPr>
      </p:pic>
      <p:sp>
        <p:nvSpPr>
          <p:cNvPr id="14" name="Rubrik 1"/>
          <p:cNvSpPr>
            <a:spLocks noGrp="1"/>
          </p:cNvSpPr>
          <p:nvPr>
            <p:ph type="title" hasCustomPrompt="1"/>
          </p:nvPr>
        </p:nvSpPr>
        <p:spPr>
          <a:xfrm>
            <a:off x="2899719" y="395025"/>
            <a:ext cx="8869898" cy="866775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sv-SE" dirty="0" smtClean="0"/>
              <a:t>Klicka här för att lägga till rubrik</a:t>
            </a:r>
            <a:endParaRPr lang="sv-SE" dirty="0"/>
          </a:p>
        </p:txBody>
      </p:sp>
      <p:pic>
        <p:nvPicPr>
          <p:cNvPr id="8" name="Bildobjekt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44" y="6313261"/>
            <a:ext cx="1525287" cy="45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26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media 4"/>
          <p:cNvSpPr>
            <a:spLocks noGrp="1"/>
          </p:cNvSpPr>
          <p:nvPr>
            <p:ph type="media" sz="quarter" idx="10" hasCustomPrompt="1"/>
          </p:nvPr>
        </p:nvSpPr>
        <p:spPr>
          <a:xfrm>
            <a:off x="1987442" y="1806575"/>
            <a:ext cx="9782175" cy="435133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sv-SE" dirty="0" smtClean="0"/>
              <a:t>Klicka här för att lägga till media</a:t>
            </a:r>
            <a:endParaRPr lang="sv-SE" dirty="0"/>
          </a:p>
        </p:txBody>
      </p:sp>
      <p:pic>
        <p:nvPicPr>
          <p:cNvPr id="11" name="Bildobjekt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4" y="0"/>
            <a:ext cx="1539766" cy="6858000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42" y="6336516"/>
            <a:ext cx="2250009" cy="472502"/>
          </a:xfrm>
          <a:prstGeom prst="rect">
            <a:avLst/>
          </a:prstGeom>
        </p:spPr>
      </p:pic>
      <p:pic>
        <p:nvPicPr>
          <p:cNvPr id="13" name="Bildobjekt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2" y="308779"/>
            <a:ext cx="1944880" cy="1039266"/>
          </a:xfrm>
          <a:prstGeom prst="rect">
            <a:avLst/>
          </a:prstGeom>
        </p:spPr>
      </p:pic>
      <p:sp>
        <p:nvSpPr>
          <p:cNvPr id="14" name="Rubrik 1"/>
          <p:cNvSpPr>
            <a:spLocks noGrp="1"/>
          </p:cNvSpPr>
          <p:nvPr>
            <p:ph type="title" hasCustomPrompt="1"/>
          </p:nvPr>
        </p:nvSpPr>
        <p:spPr>
          <a:xfrm>
            <a:off x="2899719" y="395025"/>
            <a:ext cx="8869898" cy="866775"/>
          </a:xfrm>
        </p:spPr>
        <p:txBody>
          <a:bodyPr anchor="b">
            <a:normAutofit/>
          </a:bodyPr>
          <a:lstStyle>
            <a:lvl1pPr algn="l">
              <a:defRPr sz="4400" baseline="0"/>
            </a:lvl1pPr>
          </a:lstStyle>
          <a:p>
            <a:r>
              <a:rPr lang="sv-SE" dirty="0" smtClean="0"/>
              <a:t>Klicka för att lägga till rubrik</a:t>
            </a:r>
            <a:endParaRPr lang="sv-SE" dirty="0"/>
          </a:p>
        </p:txBody>
      </p:sp>
      <p:pic>
        <p:nvPicPr>
          <p:cNvPr id="8" name="Bildobjekt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44" y="6313261"/>
            <a:ext cx="1525287" cy="45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50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2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tshållare för innehåll 2"/>
          <p:cNvSpPr>
            <a:spLocks noGrp="1"/>
          </p:cNvSpPr>
          <p:nvPr>
            <p:ph sz="half" idx="14" hasCustomPrompt="1"/>
          </p:nvPr>
        </p:nvSpPr>
        <p:spPr>
          <a:xfrm>
            <a:off x="1997803" y="1810821"/>
            <a:ext cx="4839602" cy="4351338"/>
          </a:xfrm>
        </p:spPr>
        <p:txBody>
          <a:bodyPr/>
          <a:lstStyle>
            <a:lvl1pPr>
              <a:defRPr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 dirty="0" smtClean="0"/>
              <a:t>Klicka här för att lägga till text</a:t>
            </a:r>
          </a:p>
        </p:txBody>
      </p:sp>
      <p:sp>
        <p:nvSpPr>
          <p:cNvPr id="22" name="Platshållare för innehåll 2"/>
          <p:cNvSpPr>
            <a:spLocks noGrp="1"/>
          </p:cNvSpPr>
          <p:nvPr>
            <p:ph sz="half" idx="15" hasCustomPrompt="1"/>
          </p:nvPr>
        </p:nvSpPr>
        <p:spPr>
          <a:xfrm>
            <a:off x="6930015" y="1810821"/>
            <a:ext cx="4839602" cy="4351338"/>
          </a:xfrm>
        </p:spPr>
        <p:txBody>
          <a:bodyPr/>
          <a:lstStyle>
            <a:lvl1pPr>
              <a:defRPr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 dirty="0" smtClean="0"/>
              <a:t>Klicka här för att lägga till text</a:t>
            </a:r>
          </a:p>
        </p:txBody>
      </p:sp>
      <p:pic>
        <p:nvPicPr>
          <p:cNvPr id="12" name="Bildobjekt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4" y="0"/>
            <a:ext cx="1539766" cy="6858000"/>
          </a:xfrm>
          <a:prstGeom prst="rect">
            <a:avLst/>
          </a:prstGeom>
        </p:spPr>
      </p:pic>
      <p:pic>
        <p:nvPicPr>
          <p:cNvPr id="8" name="Bildobjekt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42" y="6336516"/>
            <a:ext cx="2250009" cy="472502"/>
          </a:xfrm>
          <a:prstGeom prst="rect">
            <a:avLst/>
          </a:prstGeom>
        </p:spPr>
      </p:pic>
      <p:pic>
        <p:nvPicPr>
          <p:cNvPr id="13" name="Bildobjekt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2" y="308779"/>
            <a:ext cx="1944880" cy="1039266"/>
          </a:xfrm>
          <a:prstGeom prst="rect">
            <a:avLst/>
          </a:prstGeom>
        </p:spPr>
      </p:pic>
      <p:sp>
        <p:nvSpPr>
          <p:cNvPr id="15" name="Rubrik 1"/>
          <p:cNvSpPr>
            <a:spLocks noGrp="1"/>
          </p:cNvSpPr>
          <p:nvPr>
            <p:ph type="title" hasCustomPrompt="1"/>
          </p:nvPr>
        </p:nvSpPr>
        <p:spPr>
          <a:xfrm>
            <a:off x="2899719" y="395025"/>
            <a:ext cx="8869898" cy="866775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sv-SE" dirty="0" smtClean="0"/>
              <a:t>Klicka här för att lägga till rubrik</a:t>
            </a:r>
            <a:endParaRPr lang="sv-SE" dirty="0"/>
          </a:p>
        </p:txBody>
      </p:sp>
      <p:pic>
        <p:nvPicPr>
          <p:cNvPr id="9" name="Bildobjekt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44" y="6313261"/>
            <a:ext cx="1525287" cy="45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24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tshållare för innehåll 2"/>
          <p:cNvSpPr>
            <a:spLocks noGrp="1"/>
          </p:cNvSpPr>
          <p:nvPr>
            <p:ph sz="half" idx="14" hasCustomPrompt="1"/>
          </p:nvPr>
        </p:nvSpPr>
        <p:spPr>
          <a:xfrm>
            <a:off x="1997803" y="1810821"/>
            <a:ext cx="4839602" cy="4351338"/>
          </a:xfrm>
        </p:spPr>
        <p:txBody>
          <a:bodyPr/>
          <a:lstStyle>
            <a:lvl1pPr>
              <a:defRPr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 dirty="0" smtClean="0"/>
              <a:t>Bild</a:t>
            </a:r>
          </a:p>
        </p:txBody>
      </p:sp>
      <p:sp>
        <p:nvSpPr>
          <p:cNvPr id="22" name="Platshållare för innehåll 2"/>
          <p:cNvSpPr>
            <a:spLocks noGrp="1"/>
          </p:cNvSpPr>
          <p:nvPr>
            <p:ph sz="half" idx="15" hasCustomPrompt="1"/>
          </p:nvPr>
        </p:nvSpPr>
        <p:spPr>
          <a:xfrm>
            <a:off x="6930015" y="1810821"/>
            <a:ext cx="4839602" cy="435133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 dirty="0" smtClean="0"/>
              <a:t>Bild</a:t>
            </a:r>
          </a:p>
          <a:p>
            <a:pPr lvl="0"/>
            <a:endParaRPr lang="sv-SE" dirty="0" smtClean="0"/>
          </a:p>
        </p:txBody>
      </p:sp>
      <p:pic>
        <p:nvPicPr>
          <p:cNvPr id="12" name="Bildobjekt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4" y="0"/>
            <a:ext cx="1539766" cy="6858000"/>
          </a:xfrm>
          <a:prstGeom prst="rect">
            <a:avLst/>
          </a:prstGeom>
        </p:spPr>
      </p:pic>
      <p:pic>
        <p:nvPicPr>
          <p:cNvPr id="8" name="Bildobjekt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42" y="6336516"/>
            <a:ext cx="2250009" cy="472502"/>
          </a:xfrm>
          <a:prstGeom prst="rect">
            <a:avLst/>
          </a:prstGeom>
        </p:spPr>
      </p:pic>
      <p:pic>
        <p:nvPicPr>
          <p:cNvPr id="9" name="Bildobjekt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2" y="308779"/>
            <a:ext cx="1944880" cy="1039266"/>
          </a:xfrm>
          <a:prstGeom prst="rect">
            <a:avLst/>
          </a:prstGeom>
        </p:spPr>
      </p:pic>
      <p:sp>
        <p:nvSpPr>
          <p:cNvPr id="10" name="Rubrik 1"/>
          <p:cNvSpPr>
            <a:spLocks noGrp="1"/>
          </p:cNvSpPr>
          <p:nvPr>
            <p:ph type="title" hasCustomPrompt="1"/>
          </p:nvPr>
        </p:nvSpPr>
        <p:spPr>
          <a:xfrm>
            <a:off x="2899719" y="395025"/>
            <a:ext cx="8869898" cy="866775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sv-SE" dirty="0" smtClean="0"/>
              <a:t>Klicka här för att lägga till rubrik</a:t>
            </a:r>
            <a:endParaRPr lang="sv-SE" dirty="0"/>
          </a:p>
        </p:txBody>
      </p:sp>
      <p:pic>
        <p:nvPicPr>
          <p:cNvPr id="11" name="Bildobjekt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44" y="6313261"/>
            <a:ext cx="1525287" cy="45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57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innehåll 31"/>
          <p:cNvSpPr>
            <a:spLocks noGrp="1"/>
          </p:cNvSpPr>
          <p:nvPr>
            <p:ph sz="quarter" idx="18" hasCustomPrompt="1"/>
          </p:nvPr>
        </p:nvSpPr>
        <p:spPr>
          <a:xfrm>
            <a:off x="7819009" y="1806576"/>
            <a:ext cx="3950606" cy="2045508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 smtClean="0"/>
              <a:t>Bild</a:t>
            </a:r>
            <a:endParaRPr lang="sv-SE" dirty="0"/>
          </a:p>
        </p:txBody>
      </p:sp>
      <p:sp>
        <p:nvSpPr>
          <p:cNvPr id="7" name="Platshållare för innehåll 31"/>
          <p:cNvSpPr>
            <a:spLocks noGrp="1"/>
          </p:cNvSpPr>
          <p:nvPr>
            <p:ph sz="quarter" idx="16" hasCustomPrompt="1"/>
          </p:nvPr>
        </p:nvSpPr>
        <p:spPr>
          <a:xfrm>
            <a:off x="1987442" y="1806575"/>
            <a:ext cx="5589817" cy="4331507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 smtClean="0"/>
              <a:t>Bild</a:t>
            </a:r>
            <a:endParaRPr lang="sv-SE" dirty="0"/>
          </a:p>
        </p:txBody>
      </p:sp>
      <p:sp>
        <p:nvSpPr>
          <p:cNvPr id="16" name="Platshållare för innehåll 31"/>
          <p:cNvSpPr>
            <a:spLocks noGrp="1"/>
          </p:cNvSpPr>
          <p:nvPr>
            <p:ph sz="quarter" idx="19" hasCustomPrompt="1"/>
          </p:nvPr>
        </p:nvSpPr>
        <p:spPr>
          <a:xfrm>
            <a:off x="7832540" y="4058453"/>
            <a:ext cx="3950606" cy="2045508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 smtClean="0"/>
              <a:t>Bild</a:t>
            </a:r>
            <a:endParaRPr lang="sv-SE" dirty="0"/>
          </a:p>
        </p:txBody>
      </p:sp>
      <p:pic>
        <p:nvPicPr>
          <p:cNvPr id="13" name="Bildobjekt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4" y="0"/>
            <a:ext cx="1539766" cy="6858000"/>
          </a:xfrm>
          <a:prstGeom prst="rect">
            <a:avLst/>
          </a:prstGeom>
        </p:spPr>
      </p:pic>
      <p:pic>
        <p:nvPicPr>
          <p:cNvPr id="9" name="Bildobjekt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42" y="6336516"/>
            <a:ext cx="2250009" cy="472502"/>
          </a:xfrm>
          <a:prstGeom prst="rect">
            <a:avLst/>
          </a:prstGeom>
        </p:spPr>
      </p:pic>
      <p:pic>
        <p:nvPicPr>
          <p:cNvPr id="10" name="Bildobjekt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2" y="308779"/>
            <a:ext cx="1944880" cy="1039266"/>
          </a:xfrm>
          <a:prstGeom prst="rect">
            <a:avLst/>
          </a:prstGeom>
        </p:spPr>
      </p:pic>
      <p:sp>
        <p:nvSpPr>
          <p:cNvPr id="11" name="Rubrik 1"/>
          <p:cNvSpPr>
            <a:spLocks noGrp="1"/>
          </p:cNvSpPr>
          <p:nvPr>
            <p:ph type="title" hasCustomPrompt="1"/>
          </p:nvPr>
        </p:nvSpPr>
        <p:spPr>
          <a:xfrm>
            <a:off x="2899719" y="395025"/>
            <a:ext cx="8869898" cy="866775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sv-SE" dirty="0" smtClean="0"/>
              <a:t>Klicka här för att lägga till rubrik</a:t>
            </a:r>
            <a:endParaRPr lang="sv-SE" dirty="0"/>
          </a:p>
        </p:txBody>
      </p:sp>
      <p:pic>
        <p:nvPicPr>
          <p:cNvPr id="12" name="Bildobjekt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44" y="6313261"/>
            <a:ext cx="1525287" cy="45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50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3 picture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innehåll 31"/>
          <p:cNvSpPr>
            <a:spLocks noGrp="1"/>
          </p:cNvSpPr>
          <p:nvPr>
            <p:ph sz="quarter" idx="18" hasCustomPrompt="1"/>
          </p:nvPr>
        </p:nvSpPr>
        <p:spPr>
          <a:xfrm>
            <a:off x="1987442" y="1806575"/>
            <a:ext cx="3950606" cy="2045508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 smtClean="0"/>
              <a:t>Bild</a:t>
            </a:r>
            <a:endParaRPr lang="sv-SE" dirty="0"/>
          </a:p>
        </p:txBody>
      </p:sp>
      <p:sp>
        <p:nvSpPr>
          <p:cNvPr id="7" name="Platshållare för innehåll 31"/>
          <p:cNvSpPr>
            <a:spLocks noGrp="1"/>
          </p:cNvSpPr>
          <p:nvPr>
            <p:ph sz="quarter" idx="16" hasCustomPrompt="1"/>
          </p:nvPr>
        </p:nvSpPr>
        <p:spPr>
          <a:xfrm>
            <a:off x="6179800" y="1780692"/>
            <a:ext cx="5589817" cy="4331507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 smtClean="0"/>
              <a:t>Bild</a:t>
            </a:r>
            <a:endParaRPr lang="sv-SE" dirty="0"/>
          </a:p>
        </p:txBody>
      </p:sp>
      <p:sp>
        <p:nvSpPr>
          <p:cNvPr id="16" name="Platshållare för innehåll 31"/>
          <p:cNvSpPr>
            <a:spLocks noGrp="1"/>
          </p:cNvSpPr>
          <p:nvPr>
            <p:ph sz="quarter" idx="19" hasCustomPrompt="1"/>
          </p:nvPr>
        </p:nvSpPr>
        <p:spPr>
          <a:xfrm>
            <a:off x="1987442" y="4066691"/>
            <a:ext cx="3950606" cy="2045508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 smtClean="0"/>
              <a:t>Bild</a:t>
            </a:r>
            <a:endParaRPr lang="sv-SE" dirty="0"/>
          </a:p>
        </p:txBody>
      </p:sp>
      <p:pic>
        <p:nvPicPr>
          <p:cNvPr id="13" name="Bildobjekt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4" y="0"/>
            <a:ext cx="1539766" cy="6858000"/>
          </a:xfrm>
          <a:prstGeom prst="rect">
            <a:avLst/>
          </a:prstGeom>
        </p:spPr>
      </p:pic>
      <p:pic>
        <p:nvPicPr>
          <p:cNvPr id="9" name="Bildobjekt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42" y="6336516"/>
            <a:ext cx="2250009" cy="472502"/>
          </a:xfrm>
          <a:prstGeom prst="rect">
            <a:avLst/>
          </a:prstGeom>
        </p:spPr>
      </p:pic>
      <p:pic>
        <p:nvPicPr>
          <p:cNvPr id="10" name="Bildobjekt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2" y="308779"/>
            <a:ext cx="1944880" cy="1039266"/>
          </a:xfrm>
          <a:prstGeom prst="rect">
            <a:avLst/>
          </a:prstGeom>
        </p:spPr>
      </p:pic>
      <p:sp>
        <p:nvSpPr>
          <p:cNvPr id="11" name="Rubrik 1"/>
          <p:cNvSpPr>
            <a:spLocks noGrp="1"/>
          </p:cNvSpPr>
          <p:nvPr>
            <p:ph type="title" hasCustomPrompt="1"/>
          </p:nvPr>
        </p:nvSpPr>
        <p:spPr>
          <a:xfrm>
            <a:off x="2899719" y="395025"/>
            <a:ext cx="8869898" cy="866775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sv-SE" dirty="0" smtClean="0"/>
              <a:t>Klicka här för att lägga till rubrik</a:t>
            </a:r>
            <a:endParaRPr lang="sv-SE" dirty="0"/>
          </a:p>
        </p:txBody>
      </p:sp>
      <p:pic>
        <p:nvPicPr>
          <p:cNvPr id="12" name="Bildobjekt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44" y="6313261"/>
            <a:ext cx="1525287" cy="45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9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4" y="0"/>
            <a:ext cx="1539766" cy="6858000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42" y="6336516"/>
            <a:ext cx="2250009" cy="472502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2" y="308779"/>
            <a:ext cx="1944880" cy="1039266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44" y="6313261"/>
            <a:ext cx="1525287" cy="45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98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smtClean="0"/>
              <a:t>Click here to add heading</a:t>
            </a:r>
            <a:endParaRPr lang="en-GB" noProof="0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here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 and </a:t>
            </a:r>
            <a:r>
              <a:rPr lang="sv-SE" dirty="0" err="1" smtClean="0"/>
              <a:t>bullets</a:t>
            </a:r>
            <a:endParaRPr lang="sv-SE" dirty="0" smtClean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F7355-7733-4F27-8B20-3348BCC620CD}" type="datetimeFigureOut">
              <a:rPr lang="sv-SE" smtClean="0"/>
              <a:t>2019-01-25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B9278-76FA-4AC1-9971-9B8E325941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013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4" r:id="rId3"/>
    <p:sldLayoutId id="2147483663" r:id="rId4"/>
    <p:sldLayoutId id="2147483652" r:id="rId5"/>
    <p:sldLayoutId id="2147483661" r:id="rId6"/>
    <p:sldLayoutId id="2147483654" r:id="rId7"/>
    <p:sldLayoutId id="2147483662" r:id="rId8"/>
    <p:sldLayoutId id="2147483655" r:id="rId9"/>
    <p:sldLayoutId id="2147483650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384300" y="3674934"/>
            <a:ext cx="9114029" cy="1110534"/>
          </a:xfrm>
        </p:spPr>
        <p:txBody>
          <a:bodyPr>
            <a:normAutofit fontScale="90000"/>
          </a:bodyPr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dirty="0" smtClean="0"/>
              <a:t>Baltic </a:t>
            </a:r>
            <a:r>
              <a:rPr lang="en-US" dirty="0"/>
              <a:t>Navigational Warning </a:t>
            </a:r>
            <a:r>
              <a:rPr lang="en-US" dirty="0" smtClean="0"/>
              <a:t>service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680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Baltic Navigational Warning Service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purpose with the Baltic Navigational Warning </a:t>
            </a:r>
            <a:r>
              <a:rPr lang="en-GB" dirty="0" smtClean="0"/>
              <a:t>Service </a:t>
            </a:r>
            <a:r>
              <a:rPr lang="en-GB" dirty="0"/>
              <a:t>is to provide the service consumer, i.e. ship, with only those </a:t>
            </a:r>
            <a:r>
              <a:rPr lang="en-GB" dirty="0" smtClean="0"/>
              <a:t>safety notices (MSI and T&amp;P notices) that </a:t>
            </a:r>
            <a:r>
              <a:rPr lang="en-GB" dirty="0"/>
              <a:t>are relevant for </a:t>
            </a:r>
            <a:r>
              <a:rPr lang="en-GB" dirty="0" smtClean="0"/>
              <a:t>their </a:t>
            </a:r>
            <a:r>
              <a:rPr lang="en-GB" dirty="0"/>
              <a:t>specific </a:t>
            </a:r>
            <a:r>
              <a:rPr lang="en-GB" dirty="0" smtClean="0"/>
              <a:t>route.</a:t>
            </a:r>
          </a:p>
          <a:p>
            <a:r>
              <a:rPr lang="en-GB" dirty="0" smtClean="0"/>
              <a:t>The safety notices </a:t>
            </a:r>
            <a:r>
              <a:rPr lang="en-GB" dirty="0"/>
              <a:t>will be displayed directly in ECDIS and automatically deleted when they are expired and no longer valid</a:t>
            </a:r>
            <a:r>
              <a:rPr lang="en-GB" dirty="0" smtClean="0"/>
              <a:t>.</a:t>
            </a:r>
          </a:p>
          <a:p>
            <a:r>
              <a:rPr lang="en-GB" dirty="0" smtClean="0"/>
              <a:t>T&amp;P notices are excluded from S-124, but it is of great value to be able to test to send all temporal information in one service. 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205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Baltic Navigational Warning </a:t>
            </a: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987443" y="1358901"/>
            <a:ext cx="4664370" cy="4402418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ship shares a voyage plan </a:t>
            </a:r>
            <a:r>
              <a:rPr lang="en-US" dirty="0" smtClean="0"/>
              <a:t>with </a:t>
            </a:r>
            <a:r>
              <a:rPr lang="en-US" dirty="0"/>
              <a:t>the </a:t>
            </a:r>
            <a:r>
              <a:rPr lang="en-US" dirty="0" smtClean="0"/>
              <a:t>service, </a:t>
            </a:r>
            <a:r>
              <a:rPr lang="en-US" dirty="0"/>
              <a:t>all active </a:t>
            </a:r>
            <a:r>
              <a:rPr lang="en-US" dirty="0" smtClean="0"/>
              <a:t>safety notices within 15 nautical miles on each side of the route </a:t>
            </a:r>
            <a:r>
              <a:rPr lang="en-US" dirty="0" smtClean="0"/>
              <a:t>centerline </a:t>
            </a:r>
            <a:r>
              <a:rPr lang="en-US" dirty="0" smtClean="0"/>
              <a:t>is </a:t>
            </a:r>
            <a:r>
              <a:rPr lang="en-US" dirty="0"/>
              <a:t>returned to </a:t>
            </a:r>
            <a:r>
              <a:rPr lang="en-US" dirty="0" smtClean="0"/>
              <a:t>ship. (This </a:t>
            </a:r>
            <a:r>
              <a:rPr lang="en-US" dirty="0"/>
              <a:t>is the same </a:t>
            </a:r>
            <a:r>
              <a:rPr lang="en-US" dirty="0" smtClean="0"/>
              <a:t>MSI information </a:t>
            </a:r>
            <a:r>
              <a:rPr lang="en-US" dirty="0"/>
              <a:t>that is currently broadcasted </a:t>
            </a:r>
            <a:r>
              <a:rPr lang="en-US" dirty="0" smtClean="0"/>
              <a:t>on </a:t>
            </a:r>
            <a:r>
              <a:rPr lang="en-US" dirty="0"/>
              <a:t>NAVTEX </a:t>
            </a:r>
            <a:r>
              <a:rPr lang="en-US" dirty="0" smtClean="0"/>
              <a:t>and VHF. T&amp;P notices are those that are currently in force) </a:t>
            </a:r>
            <a:endParaRPr lang="en-US" dirty="0"/>
          </a:p>
          <a:p>
            <a:r>
              <a:rPr lang="en-US" dirty="0" smtClean="0"/>
              <a:t>During </a:t>
            </a:r>
            <a:r>
              <a:rPr lang="en-US" dirty="0"/>
              <a:t>the voyage the ship also receives new </a:t>
            </a:r>
            <a:r>
              <a:rPr lang="en-US" dirty="0" smtClean="0"/>
              <a:t>safety notices </a:t>
            </a:r>
            <a:r>
              <a:rPr lang="en-US" dirty="0"/>
              <a:t>until the voyage is completed/leaves the area </a:t>
            </a:r>
          </a:p>
          <a:p>
            <a:r>
              <a:rPr lang="en-US" dirty="0" smtClean="0"/>
              <a:t>When safety notices expire, </a:t>
            </a:r>
            <a:r>
              <a:rPr lang="en-US" dirty="0"/>
              <a:t>they will automatically be deleted 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latshållare för innehåll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847" y="1312543"/>
            <a:ext cx="4195008" cy="471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5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899719" y="279400"/>
            <a:ext cx="8869898" cy="1390374"/>
          </a:xfrm>
        </p:spPr>
        <p:txBody>
          <a:bodyPr>
            <a:normAutofit/>
          </a:bodyPr>
          <a:lstStyle/>
          <a:p>
            <a:pPr algn="ctr"/>
            <a:r>
              <a:rPr lang="sv-SE" dirty="0" err="1" smtClean="0"/>
              <a:t>Share</a:t>
            </a:r>
            <a:r>
              <a:rPr lang="sv-SE" dirty="0" smtClean="0"/>
              <a:t> </a:t>
            </a:r>
            <a:r>
              <a:rPr lang="sv-SE" dirty="0" err="1" smtClean="0"/>
              <a:t>voyage</a:t>
            </a:r>
            <a:r>
              <a:rPr lang="sv-SE" dirty="0" smtClean="0"/>
              <a:t> plan </a:t>
            </a:r>
            <a:r>
              <a:rPr lang="sv-SE" dirty="0" err="1" smtClean="0"/>
              <a:t>with</a:t>
            </a:r>
            <a:r>
              <a:rPr lang="sv-SE" dirty="0" smtClean="0"/>
              <a:t> BNWS </a:t>
            </a:r>
            <a:br>
              <a:rPr lang="sv-SE" dirty="0" smtClean="0"/>
            </a:br>
            <a:r>
              <a:rPr lang="sv-SE" sz="2400" dirty="0"/>
              <a:t>(</a:t>
            </a:r>
            <a:r>
              <a:rPr lang="sv-SE" sz="2400" dirty="0" smtClean="0"/>
              <a:t>all </a:t>
            </a:r>
            <a:r>
              <a:rPr lang="sv-SE" sz="2400" dirty="0" err="1" smtClean="0"/>
              <a:t>active</a:t>
            </a:r>
            <a:r>
              <a:rPr lang="sv-SE" sz="2400" dirty="0" smtClean="0"/>
              <a:t> </a:t>
            </a:r>
            <a:r>
              <a:rPr lang="sv-SE" sz="2400" dirty="0" err="1" smtClean="0"/>
              <a:t>safety</a:t>
            </a:r>
            <a:r>
              <a:rPr lang="sv-SE" sz="2400" dirty="0" smtClean="0"/>
              <a:t> </a:t>
            </a:r>
            <a:r>
              <a:rPr lang="sv-SE" sz="2400" dirty="0" err="1" smtClean="0"/>
              <a:t>notices</a:t>
            </a:r>
            <a:r>
              <a:rPr lang="sv-SE" sz="2400" dirty="0" smtClean="0"/>
              <a:t> </a:t>
            </a:r>
            <a:r>
              <a:rPr lang="sv-SE" sz="2400" dirty="0" err="1" smtClean="0"/>
              <a:t>within</a:t>
            </a:r>
            <a:r>
              <a:rPr lang="sv-SE" sz="2400" dirty="0" smtClean="0"/>
              <a:t> 15 </a:t>
            </a:r>
            <a:r>
              <a:rPr lang="sv-SE" sz="2400" dirty="0" err="1" smtClean="0"/>
              <a:t>nm</a:t>
            </a:r>
            <a:r>
              <a:rPr lang="sv-SE" sz="2400" dirty="0" smtClean="0"/>
              <a:t> </a:t>
            </a:r>
            <a:r>
              <a:rPr lang="sv-SE" sz="2400" dirty="0" err="1" smtClean="0"/>
              <a:t>corridor</a:t>
            </a:r>
            <a:r>
              <a:rPr lang="sv-SE" sz="2400" dirty="0" smtClean="0"/>
              <a:t> </a:t>
            </a:r>
            <a:r>
              <a:rPr lang="sv-SE" sz="2400" dirty="0" err="1" smtClean="0"/>
              <a:t>will</a:t>
            </a:r>
            <a:r>
              <a:rPr lang="sv-SE" sz="2400" dirty="0" smtClean="0"/>
              <a:t> be </a:t>
            </a:r>
            <a:r>
              <a:rPr lang="sv-SE" sz="2400" dirty="0" err="1" smtClean="0"/>
              <a:t>received</a:t>
            </a:r>
            <a:r>
              <a:rPr lang="sv-SE" sz="2400" dirty="0" smtClean="0"/>
              <a:t>)</a:t>
            </a:r>
            <a:endParaRPr lang="sv-SE" sz="2400" dirty="0"/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567" y="1806575"/>
            <a:ext cx="6962141" cy="4351338"/>
          </a:xfrm>
        </p:spPr>
      </p:pic>
    </p:spTree>
    <p:extLst>
      <p:ext uri="{BB962C8B-B14F-4D97-AF65-F5344CB8AC3E}">
        <p14:creationId xmlns:p14="http://schemas.microsoft.com/office/powerpoint/2010/main" val="334447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Reduced workload – No need to manually plot positions/areas </a:t>
            </a:r>
            <a:endParaRPr lang="en-GB" dirty="0" smtClean="0"/>
          </a:p>
          <a:p>
            <a:pPr lvl="0"/>
            <a:r>
              <a:rPr lang="en-GB" dirty="0" smtClean="0"/>
              <a:t>Increased </a:t>
            </a:r>
            <a:r>
              <a:rPr lang="en-GB" dirty="0"/>
              <a:t>safety of navigation </a:t>
            </a:r>
            <a:r>
              <a:rPr lang="en-GB" dirty="0" smtClean="0"/>
              <a:t>–</a:t>
            </a:r>
            <a:r>
              <a:rPr lang="sv-SE" dirty="0" smtClean="0"/>
              <a:t>By </a:t>
            </a:r>
            <a:r>
              <a:rPr lang="sv-SE" dirty="0" err="1"/>
              <a:t>providing</a:t>
            </a:r>
            <a:r>
              <a:rPr lang="sv-SE" dirty="0"/>
              <a:t> </a:t>
            </a:r>
            <a:r>
              <a:rPr lang="sv-SE" dirty="0" err="1" smtClean="0"/>
              <a:t>safety</a:t>
            </a:r>
            <a:r>
              <a:rPr lang="sv-SE" dirty="0" smtClean="0"/>
              <a:t> </a:t>
            </a:r>
            <a:r>
              <a:rPr lang="sv-SE" dirty="0" err="1"/>
              <a:t>notices</a:t>
            </a:r>
            <a:r>
              <a:rPr lang="sv-SE" dirty="0"/>
              <a:t> </a:t>
            </a:r>
            <a:r>
              <a:rPr lang="sv-SE" dirty="0" err="1"/>
              <a:t>directly</a:t>
            </a:r>
            <a:r>
              <a:rPr lang="sv-SE" dirty="0"/>
              <a:t> to </a:t>
            </a:r>
            <a:r>
              <a:rPr lang="sv-SE" dirty="0" smtClean="0"/>
              <a:t>the ECDIS </a:t>
            </a:r>
            <a:r>
              <a:rPr lang="sv-SE" dirty="0" smtClean="0"/>
              <a:t>the risk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missing</a:t>
            </a:r>
            <a:r>
              <a:rPr lang="sv-SE" dirty="0"/>
              <a:t> </a:t>
            </a:r>
            <a:r>
              <a:rPr lang="sv-SE" dirty="0" err="1"/>
              <a:t>important</a:t>
            </a:r>
            <a:r>
              <a:rPr lang="sv-SE" dirty="0"/>
              <a:t> information is </a:t>
            </a:r>
            <a:r>
              <a:rPr lang="sv-SE" dirty="0" err="1" smtClean="0"/>
              <a:t>reduced</a:t>
            </a:r>
            <a:r>
              <a:rPr lang="sv-SE" dirty="0" smtClean="0"/>
              <a:t>. </a:t>
            </a:r>
            <a:endParaRPr lang="sv-SE" dirty="0"/>
          </a:p>
          <a:p>
            <a:pPr lvl="0"/>
            <a:r>
              <a:rPr lang="en-GB" dirty="0"/>
              <a:t>Reduced human errors </a:t>
            </a:r>
            <a:r>
              <a:rPr lang="en-GB" dirty="0" smtClean="0"/>
              <a:t>–Human </a:t>
            </a:r>
            <a:r>
              <a:rPr lang="en-GB" dirty="0"/>
              <a:t>errors </a:t>
            </a:r>
            <a:r>
              <a:rPr lang="en-GB" dirty="0" smtClean="0"/>
              <a:t>in </a:t>
            </a:r>
            <a:r>
              <a:rPr lang="en-GB" dirty="0"/>
              <a:t>misunderstandings and manual plotting </a:t>
            </a:r>
            <a:r>
              <a:rPr lang="en-GB" dirty="0" smtClean="0"/>
              <a:t>is avoided</a:t>
            </a:r>
            <a:endParaRPr lang="sv-SE" dirty="0"/>
          </a:p>
          <a:p>
            <a:pPr lvl="0"/>
            <a:r>
              <a:rPr lang="en-GB" dirty="0"/>
              <a:t>Increased </a:t>
            </a:r>
            <a:r>
              <a:rPr lang="en-GB" dirty="0" smtClean="0"/>
              <a:t>focus – Only relevant safety notices are displayed</a:t>
            </a:r>
            <a:endParaRPr lang="sv-SE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Service </a:t>
            </a:r>
            <a:r>
              <a:rPr lang="sv-SE" dirty="0" err="1" smtClean="0"/>
              <a:t>benefits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117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240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1" id="{1FBAD3CD-C692-4B5D-AED1-223AF06E2821}" vid="{F9F21200-6ACD-4DD1-A532-A44E97B78F5E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STM_mall_powerpoint_svenska</Template>
  <TotalTime>10943</TotalTime>
  <Words>243</Words>
  <Application>Microsoft Office PowerPoint</Application>
  <PresentationFormat>Bredbild</PresentationFormat>
  <Paragraphs>18</Paragraphs>
  <Slides>6</Slides>
  <Notes>1</Notes>
  <HiddenSlides>1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Office-tema</vt:lpstr>
      <vt:lpstr> Baltic Navigational Warning service</vt:lpstr>
      <vt:lpstr>Baltic Navigational Warning Service</vt:lpstr>
      <vt:lpstr>Baltic Navigational Warning Service</vt:lpstr>
      <vt:lpstr>Share voyage plan with BNWS  (all active safety notices within 15 nm corridor will be received)</vt:lpstr>
      <vt:lpstr>Service benefits</vt:lpstr>
      <vt:lpstr>PowerPoint-presentation</vt:lpstr>
    </vt:vector>
  </TitlesOfParts>
  <Company>Sjöfartsverket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Siwe, Ulf</dc:creator>
  <cp:lastModifiedBy>Liljenborg, Malin</cp:lastModifiedBy>
  <cp:revision>70</cp:revision>
  <dcterms:created xsi:type="dcterms:W3CDTF">2018-03-12T00:36:51Z</dcterms:created>
  <dcterms:modified xsi:type="dcterms:W3CDTF">2019-01-25T07:18:10Z</dcterms:modified>
</cp:coreProperties>
</file>