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de-DE"/>
    </a:defPPr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98F4972-8F94-4D17-B0FB-103193799AD4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912" y="-7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5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1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91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3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3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5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3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2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7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3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0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B204-3284-4495-A14F-3BB9D22E820B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2080F-DABE-4457-A97A-215DE3F7F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7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06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ylinder 5"/>
          <p:cNvSpPr/>
          <p:nvPr/>
        </p:nvSpPr>
        <p:spPr>
          <a:xfrm>
            <a:off x="4135117" y="2458239"/>
            <a:ext cx="1706880" cy="645147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S-100 </a:t>
            </a:r>
            <a:r>
              <a:rPr lang="de-DE" sz="1400" dirty="0" err="1">
                <a:solidFill>
                  <a:schemeClr val="tx1"/>
                </a:solidFill>
              </a:rPr>
              <a:t>based</a:t>
            </a:r>
            <a:r>
              <a:rPr lang="de-DE" sz="1400" dirty="0">
                <a:solidFill>
                  <a:schemeClr val="tx1"/>
                </a:solidFill>
              </a:rPr>
              <a:t> ECDIS</a:t>
            </a:r>
          </a:p>
        </p:txBody>
      </p:sp>
      <p:sp>
        <p:nvSpPr>
          <p:cNvPr id="7" name="Zylinder 6"/>
          <p:cNvSpPr/>
          <p:nvPr/>
        </p:nvSpPr>
        <p:spPr>
          <a:xfrm>
            <a:off x="9803732" y="2281609"/>
            <a:ext cx="1706880" cy="937467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Back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S-100 </a:t>
            </a:r>
            <a:r>
              <a:rPr lang="de-DE" sz="1400" dirty="0" err="1">
                <a:solidFill>
                  <a:schemeClr val="tx1"/>
                </a:solidFill>
              </a:rPr>
              <a:t>based</a:t>
            </a:r>
            <a:r>
              <a:rPr lang="de-DE" sz="1400" dirty="0">
                <a:solidFill>
                  <a:schemeClr val="tx1"/>
                </a:solidFill>
              </a:rPr>
              <a:t> ECDIS</a:t>
            </a:r>
          </a:p>
        </p:txBody>
      </p:sp>
      <p:sp>
        <p:nvSpPr>
          <p:cNvPr id="8" name="Flussdiagramm: Vordefinierter Prozess 7"/>
          <p:cNvSpPr/>
          <p:nvPr/>
        </p:nvSpPr>
        <p:spPr>
          <a:xfrm>
            <a:off x="2125093" y="2587546"/>
            <a:ext cx="1038592" cy="264655"/>
          </a:xfrm>
          <a:prstGeom prst="flowChartPredefined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S-101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247043" y="177876"/>
            <a:ext cx="2688298" cy="79690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S-100</a:t>
            </a:r>
          </a:p>
        </p:txBody>
      </p:sp>
      <p:cxnSp>
        <p:nvCxnSpPr>
          <p:cNvPr id="11" name="Gewinkelte Verbindung 10"/>
          <p:cNvCxnSpPr>
            <a:stCxn id="9" idx="2"/>
            <a:endCxn id="8" idx="0"/>
          </p:cNvCxnSpPr>
          <p:nvPr/>
        </p:nvCxnSpPr>
        <p:spPr>
          <a:xfrm rot="16200000" flipH="1">
            <a:off x="1202848" y="1146004"/>
            <a:ext cx="1642949" cy="1240133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5926284" y="94012"/>
            <a:ext cx="2688298" cy="79690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Portrayal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Instructions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8940015" y="74428"/>
            <a:ext cx="3634923" cy="1064153"/>
          </a:xfrm>
          <a:prstGeom prst="flowChart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IMO Guidelines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„</a:t>
            </a:r>
            <a:r>
              <a:rPr lang="en-US" sz="1400" dirty="0">
                <a:solidFill>
                  <a:schemeClr val="tx1"/>
                </a:solidFill>
              </a:rPr>
              <a:t>GUIDELINES FOR THE HARMONIZED DISPLAY OF NAVIGATION INFORMATION RECEIVED VIA COMMUNICATIONS EQUIPMENT</a:t>
            </a:r>
            <a:r>
              <a:rPr lang="de-DE" sz="1400" dirty="0">
                <a:solidFill>
                  <a:schemeClr val="tx1"/>
                </a:solidFill>
              </a:rPr>
              <a:t>“</a:t>
            </a:r>
          </a:p>
        </p:txBody>
      </p:sp>
      <p:cxnSp>
        <p:nvCxnSpPr>
          <p:cNvPr id="20" name="Gewinkelte Verbindung 19"/>
          <p:cNvCxnSpPr>
            <a:stCxn id="18" idx="1"/>
            <a:endCxn id="17" idx="3"/>
          </p:cNvCxnSpPr>
          <p:nvPr/>
        </p:nvCxnSpPr>
        <p:spPr>
          <a:xfrm rot="10800000">
            <a:off x="8614583" y="492463"/>
            <a:ext cx="325433" cy="114043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7" idx="2"/>
            <a:endCxn id="8" idx="0"/>
          </p:cNvCxnSpPr>
          <p:nvPr/>
        </p:nvCxnSpPr>
        <p:spPr>
          <a:xfrm rot="5400000">
            <a:off x="4000537" y="-495415"/>
            <a:ext cx="1726813" cy="4439108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6" idx="4"/>
            <a:endCxn id="7" idx="2"/>
          </p:cNvCxnSpPr>
          <p:nvPr/>
        </p:nvCxnSpPr>
        <p:spPr>
          <a:xfrm flipV="1">
            <a:off x="5841997" y="2750343"/>
            <a:ext cx="3961735" cy="3047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8" idx="3"/>
            <a:endCxn id="6" idx="2"/>
          </p:cNvCxnSpPr>
          <p:nvPr/>
        </p:nvCxnSpPr>
        <p:spPr>
          <a:xfrm>
            <a:off x="3163685" y="2719874"/>
            <a:ext cx="971432" cy="60939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ylinder 31"/>
          <p:cNvSpPr/>
          <p:nvPr/>
        </p:nvSpPr>
        <p:spPr>
          <a:xfrm>
            <a:off x="4135115" y="4258279"/>
            <a:ext cx="1706880" cy="652591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S-100 </a:t>
            </a:r>
            <a:r>
              <a:rPr lang="de-DE" sz="1400" dirty="0" err="1">
                <a:solidFill>
                  <a:schemeClr val="tx1"/>
                </a:solidFill>
              </a:rPr>
              <a:t>based</a:t>
            </a:r>
            <a:r>
              <a:rPr lang="de-DE" sz="1400" dirty="0">
                <a:solidFill>
                  <a:schemeClr val="tx1"/>
                </a:solidFill>
              </a:rPr>
              <a:t> ENC</a:t>
            </a:r>
          </a:p>
        </p:txBody>
      </p:sp>
      <p:cxnSp>
        <p:nvCxnSpPr>
          <p:cNvPr id="34" name="Gewinkelte Verbindung 33"/>
          <p:cNvCxnSpPr>
            <a:stCxn id="6" idx="3"/>
            <a:endCxn id="32" idx="1"/>
          </p:cNvCxnSpPr>
          <p:nvPr/>
        </p:nvCxnSpPr>
        <p:spPr>
          <a:xfrm rot="5400000">
            <a:off x="4411110" y="3680831"/>
            <a:ext cx="1154893" cy="2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-47017" y="4012325"/>
            <a:ext cx="1280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1369352" y="3542410"/>
            <a:ext cx="1205586" cy="3447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128001" tIns="64001" rIns="128001" bIns="64001" rtlCol="0">
            <a:spAutoFit/>
          </a:bodyPr>
          <a:lstStyle/>
          <a:p>
            <a:r>
              <a:rPr lang="de-DE" sz="1400" dirty="0"/>
              <a:t>Front Bridge 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1423213" y="4216216"/>
            <a:ext cx="1151725" cy="3447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128001" tIns="64001" rIns="128001" bIns="64001" rtlCol="0">
            <a:spAutoFit/>
          </a:bodyPr>
          <a:lstStyle/>
          <a:p>
            <a:r>
              <a:rPr lang="de-DE" sz="1400" dirty="0"/>
              <a:t>Back Bridge </a:t>
            </a:r>
          </a:p>
        </p:txBody>
      </p:sp>
      <p:sp>
        <p:nvSpPr>
          <p:cNvPr id="40" name="Flussdiagramm: Daten 39"/>
          <p:cNvSpPr/>
          <p:nvPr/>
        </p:nvSpPr>
        <p:spPr>
          <a:xfrm>
            <a:off x="3924852" y="5157274"/>
            <a:ext cx="2127407" cy="670573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S-xxx  Products </a:t>
            </a:r>
            <a:r>
              <a:rPr lang="de-DE" sz="1400" dirty="0" err="1">
                <a:solidFill>
                  <a:schemeClr val="tx1"/>
                </a:solidFill>
              </a:rPr>
              <a:t>as</a:t>
            </a:r>
            <a:r>
              <a:rPr lang="de-DE" sz="1400" dirty="0">
                <a:solidFill>
                  <a:schemeClr val="tx1"/>
                </a:solidFill>
              </a:rPr>
              <a:t> ENC </a:t>
            </a:r>
            <a:r>
              <a:rPr lang="de-DE" sz="1400" dirty="0" err="1">
                <a:solidFill>
                  <a:schemeClr val="tx1"/>
                </a:solidFill>
              </a:rPr>
              <a:t>overlay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2" name="Gewinkelte Verbindung 41"/>
          <p:cNvCxnSpPr>
            <a:stCxn id="40" idx="1"/>
            <a:endCxn id="32" idx="3"/>
          </p:cNvCxnSpPr>
          <p:nvPr/>
        </p:nvCxnSpPr>
        <p:spPr>
          <a:xfrm rot="16200000" flipV="1">
            <a:off x="4865354" y="5034071"/>
            <a:ext cx="246404" cy="1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116" idx="0"/>
            <a:endCxn id="40" idx="5"/>
          </p:cNvCxnSpPr>
          <p:nvPr/>
        </p:nvCxnSpPr>
        <p:spPr>
          <a:xfrm rot="16200000" flipV="1">
            <a:off x="6185964" y="5146116"/>
            <a:ext cx="105389" cy="798279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Mehrere Dokumente 22"/>
          <p:cNvSpPr/>
          <p:nvPr/>
        </p:nvSpPr>
        <p:spPr>
          <a:xfrm>
            <a:off x="3104495" y="168384"/>
            <a:ext cx="2688298" cy="79690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 Quality 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Instructions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" name="Gewinkelte Verbindung 2"/>
          <p:cNvCxnSpPr>
            <a:stCxn id="23" idx="2"/>
            <a:endCxn id="8" idx="0"/>
          </p:cNvCxnSpPr>
          <p:nvPr/>
        </p:nvCxnSpPr>
        <p:spPr>
          <a:xfrm rot="5400000">
            <a:off x="2626829" y="952666"/>
            <a:ext cx="1652441" cy="161731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ordefinierter Prozess 34"/>
          <p:cNvSpPr/>
          <p:nvPr/>
        </p:nvSpPr>
        <p:spPr>
          <a:xfrm>
            <a:off x="2167300" y="2989086"/>
            <a:ext cx="1023068" cy="321640"/>
          </a:xfrm>
          <a:prstGeom prst="flowChartPredefined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S-102</a:t>
            </a:r>
          </a:p>
        </p:txBody>
      </p:sp>
      <p:cxnSp>
        <p:nvCxnSpPr>
          <p:cNvPr id="21" name="Gewinkelte Verbindung 20"/>
          <p:cNvCxnSpPr>
            <a:stCxn id="35" idx="3"/>
            <a:endCxn id="6" idx="2"/>
          </p:cNvCxnSpPr>
          <p:nvPr/>
        </p:nvCxnSpPr>
        <p:spPr>
          <a:xfrm flipV="1">
            <a:off x="3190368" y="2780813"/>
            <a:ext cx="944749" cy="369093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9032625" y="4910843"/>
            <a:ext cx="3590980" cy="7755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Does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apply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only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for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ProdSpec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under</a:t>
            </a:r>
            <a:r>
              <a:rPr lang="de-DE" sz="1400" dirty="0">
                <a:solidFill>
                  <a:srgbClr val="FF0000"/>
                </a:solidFill>
              </a:rPr>
              <a:t> HSSC/IRCC </a:t>
            </a:r>
            <a:r>
              <a:rPr lang="de-DE" sz="1400" dirty="0" err="1">
                <a:solidFill>
                  <a:srgbClr val="FF0000"/>
                </a:solidFill>
              </a:rPr>
              <a:t>responsibility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for</a:t>
            </a:r>
            <a:r>
              <a:rPr lang="de-DE" sz="1400" dirty="0">
                <a:solidFill>
                  <a:srgbClr val="FF0000"/>
                </a:solidFill>
              </a:rPr>
              <a:t> all </a:t>
            </a:r>
            <a:r>
              <a:rPr lang="de-DE" sz="1400" dirty="0" err="1">
                <a:solidFill>
                  <a:srgbClr val="FF0000"/>
                </a:solidFill>
              </a:rPr>
              <a:t>other</a:t>
            </a:r>
            <a:r>
              <a:rPr lang="de-DE" sz="1400" dirty="0">
                <a:solidFill>
                  <a:srgbClr val="FF0000"/>
                </a:solidFill>
              </a:rPr>
              <a:t> S-100 </a:t>
            </a:r>
            <a:r>
              <a:rPr lang="de-DE" sz="1400" dirty="0" err="1">
                <a:solidFill>
                  <a:srgbClr val="FF0000"/>
                </a:solidFill>
              </a:rPr>
              <a:t>compliant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ProdSpecs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well</a:t>
            </a:r>
            <a:r>
              <a:rPr lang="de-DE" sz="1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0" name="Flussdiagramm: Vordefinierter Prozess 29"/>
          <p:cNvSpPr/>
          <p:nvPr/>
        </p:nvSpPr>
        <p:spPr>
          <a:xfrm>
            <a:off x="7470951" y="4423753"/>
            <a:ext cx="813569" cy="321642"/>
          </a:xfrm>
          <a:prstGeom prst="flowChartPredefined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S-98</a:t>
            </a:r>
          </a:p>
        </p:txBody>
      </p:sp>
      <p:cxnSp>
        <p:nvCxnSpPr>
          <p:cNvPr id="10" name="Gewinkelte Verbindung 9"/>
          <p:cNvCxnSpPr>
            <a:stCxn id="30" idx="1"/>
            <a:endCxn id="32" idx="4"/>
          </p:cNvCxnSpPr>
          <p:nvPr/>
        </p:nvCxnSpPr>
        <p:spPr>
          <a:xfrm rot="10800000" flipV="1">
            <a:off x="5841995" y="4584573"/>
            <a:ext cx="1628956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ssdiagramm: Vordefinierter Prozess 37"/>
          <p:cNvSpPr/>
          <p:nvPr/>
        </p:nvSpPr>
        <p:spPr>
          <a:xfrm>
            <a:off x="2167300" y="3439620"/>
            <a:ext cx="1007541" cy="250413"/>
          </a:xfrm>
          <a:prstGeom prst="flowChartPredefined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S-98</a:t>
            </a:r>
          </a:p>
        </p:txBody>
      </p:sp>
      <p:cxnSp>
        <p:nvCxnSpPr>
          <p:cNvPr id="14" name="Gewinkelte Verbindung 13"/>
          <p:cNvCxnSpPr>
            <a:stCxn id="38" idx="3"/>
            <a:endCxn id="6" idx="2"/>
          </p:cNvCxnSpPr>
          <p:nvPr/>
        </p:nvCxnSpPr>
        <p:spPr>
          <a:xfrm flipV="1">
            <a:off x="3174841" y="2780813"/>
            <a:ext cx="960276" cy="78401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ussdiagramm: Zusammenführen 115"/>
          <p:cNvSpPr/>
          <p:nvPr/>
        </p:nvSpPr>
        <p:spPr>
          <a:xfrm>
            <a:off x="6154198" y="5597950"/>
            <a:ext cx="967197" cy="332628"/>
          </a:xfrm>
          <a:prstGeom prst="flowChartMerg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9" name="Flussdiagramm: Karte 118"/>
          <p:cNvSpPr/>
          <p:nvPr/>
        </p:nvSpPr>
        <p:spPr>
          <a:xfrm>
            <a:off x="7187072" y="6821405"/>
            <a:ext cx="1280160" cy="563270"/>
          </a:xfrm>
          <a:prstGeom prst="flowChartPunchedCar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NIPWG</a:t>
            </a:r>
          </a:p>
        </p:txBody>
      </p:sp>
      <p:sp>
        <p:nvSpPr>
          <p:cNvPr id="120" name="Flussdiagramm: Karte 119"/>
          <p:cNvSpPr/>
          <p:nvPr/>
        </p:nvSpPr>
        <p:spPr>
          <a:xfrm>
            <a:off x="8777064" y="6539770"/>
            <a:ext cx="871232" cy="563270"/>
          </a:xfrm>
          <a:prstGeom prst="flowChartPunchedCar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TWCWG</a:t>
            </a:r>
          </a:p>
        </p:txBody>
      </p:sp>
      <p:sp>
        <p:nvSpPr>
          <p:cNvPr id="121" name="Flussdiagramm: Karte 120"/>
          <p:cNvSpPr/>
          <p:nvPr/>
        </p:nvSpPr>
        <p:spPr>
          <a:xfrm>
            <a:off x="9918572" y="6539769"/>
            <a:ext cx="1058808" cy="563270"/>
          </a:xfrm>
          <a:prstGeom prst="flowChartPunchedCar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UKCMSPT</a:t>
            </a:r>
          </a:p>
        </p:txBody>
      </p:sp>
      <p:sp>
        <p:nvSpPr>
          <p:cNvPr id="122" name="Flussdiagramm: Karte 121"/>
          <p:cNvSpPr/>
          <p:nvPr/>
        </p:nvSpPr>
        <p:spPr>
          <a:xfrm>
            <a:off x="11217938" y="6522544"/>
            <a:ext cx="1375104" cy="563271"/>
          </a:xfrm>
          <a:prstGeom prst="flowChartPunchedCar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WWNWS CG</a:t>
            </a:r>
          </a:p>
        </p:txBody>
      </p:sp>
      <p:cxnSp>
        <p:nvCxnSpPr>
          <p:cNvPr id="123" name="Gewinkelte Verbindung 122"/>
          <p:cNvCxnSpPr>
            <a:stCxn id="119" idx="0"/>
            <a:endCxn id="116" idx="2"/>
          </p:cNvCxnSpPr>
          <p:nvPr/>
        </p:nvCxnSpPr>
        <p:spPr>
          <a:xfrm rot="16200000" flipV="1">
            <a:off x="6787062" y="5781314"/>
            <a:ext cx="890827" cy="1189355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winkelte Verbindung 123"/>
          <p:cNvCxnSpPr>
            <a:stCxn id="120" idx="0"/>
            <a:endCxn id="116" idx="2"/>
          </p:cNvCxnSpPr>
          <p:nvPr/>
        </p:nvCxnSpPr>
        <p:spPr>
          <a:xfrm rot="16200000" flipV="1">
            <a:off x="7620643" y="4947732"/>
            <a:ext cx="609192" cy="2574883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winkelte Verbindung 124"/>
          <p:cNvCxnSpPr>
            <a:stCxn id="121" idx="0"/>
            <a:endCxn id="116" idx="2"/>
          </p:cNvCxnSpPr>
          <p:nvPr/>
        </p:nvCxnSpPr>
        <p:spPr>
          <a:xfrm rot="16200000" flipV="1">
            <a:off x="8238292" y="4330084"/>
            <a:ext cx="609191" cy="381017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winkelte Verbindung 125"/>
          <p:cNvCxnSpPr>
            <a:stCxn id="122" idx="0"/>
            <a:endCxn id="116" idx="2"/>
          </p:cNvCxnSpPr>
          <p:nvPr/>
        </p:nvCxnSpPr>
        <p:spPr>
          <a:xfrm rot="16200000" flipV="1">
            <a:off x="8975661" y="3592714"/>
            <a:ext cx="591966" cy="526769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ussdiagramm: Verbindungsstelle 127"/>
          <p:cNvSpPr/>
          <p:nvPr/>
        </p:nvSpPr>
        <p:spPr>
          <a:xfrm>
            <a:off x="9032625" y="7313325"/>
            <a:ext cx="405887" cy="419355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Flussdiagramm: Verbindungsstelle 128"/>
          <p:cNvSpPr/>
          <p:nvPr/>
        </p:nvSpPr>
        <p:spPr>
          <a:xfrm>
            <a:off x="10180677" y="7331492"/>
            <a:ext cx="497515" cy="401188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" name="Flussdiagramm: Verbindungsstelle 129"/>
          <p:cNvSpPr/>
          <p:nvPr/>
        </p:nvSpPr>
        <p:spPr>
          <a:xfrm>
            <a:off x="11712533" y="7355130"/>
            <a:ext cx="353913" cy="353913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2" name="Gewinkelte Verbindung 131"/>
          <p:cNvCxnSpPr>
            <a:stCxn id="128" idx="0"/>
            <a:endCxn id="120" idx="2"/>
          </p:cNvCxnSpPr>
          <p:nvPr/>
        </p:nvCxnSpPr>
        <p:spPr>
          <a:xfrm rot="16200000" flipV="1">
            <a:off x="9118983" y="7196738"/>
            <a:ext cx="210285" cy="22889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winkelte Verbindung 132"/>
          <p:cNvCxnSpPr>
            <a:stCxn id="129" idx="0"/>
            <a:endCxn id="121" idx="2"/>
          </p:cNvCxnSpPr>
          <p:nvPr/>
        </p:nvCxnSpPr>
        <p:spPr>
          <a:xfrm rot="5400000" flipH="1" flipV="1">
            <a:off x="10324479" y="7207996"/>
            <a:ext cx="228453" cy="18541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winkelte Verbindung 133"/>
          <p:cNvCxnSpPr>
            <a:stCxn id="130" idx="0"/>
            <a:endCxn id="122" idx="2"/>
          </p:cNvCxnSpPr>
          <p:nvPr/>
        </p:nvCxnSpPr>
        <p:spPr>
          <a:xfrm rot="5400000" flipH="1" flipV="1">
            <a:off x="11762833" y="7212473"/>
            <a:ext cx="269315" cy="1600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ussdiagramm: Daten 241"/>
          <p:cNvSpPr/>
          <p:nvPr/>
        </p:nvSpPr>
        <p:spPr>
          <a:xfrm>
            <a:off x="7573024" y="8328993"/>
            <a:ext cx="1160727" cy="321640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S-122</a:t>
            </a:r>
          </a:p>
        </p:txBody>
      </p:sp>
      <p:sp>
        <p:nvSpPr>
          <p:cNvPr id="243" name="Flussdiagramm: Daten 242"/>
          <p:cNvSpPr/>
          <p:nvPr/>
        </p:nvSpPr>
        <p:spPr>
          <a:xfrm>
            <a:off x="8719514" y="8328993"/>
            <a:ext cx="1302862" cy="321640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S-123</a:t>
            </a:r>
          </a:p>
        </p:txBody>
      </p:sp>
      <p:sp>
        <p:nvSpPr>
          <p:cNvPr id="244" name="Flussdiagramm: Daten 243"/>
          <p:cNvSpPr/>
          <p:nvPr/>
        </p:nvSpPr>
        <p:spPr>
          <a:xfrm>
            <a:off x="9985098" y="8328992"/>
            <a:ext cx="1344149" cy="321641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S-127</a:t>
            </a:r>
          </a:p>
        </p:txBody>
      </p:sp>
      <p:sp>
        <p:nvSpPr>
          <p:cNvPr id="245" name="Flussdiagramm: Daten 244"/>
          <p:cNvSpPr/>
          <p:nvPr/>
        </p:nvSpPr>
        <p:spPr>
          <a:xfrm>
            <a:off x="11369352" y="8328992"/>
            <a:ext cx="1344146" cy="321640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S-125</a:t>
            </a:r>
          </a:p>
        </p:txBody>
      </p:sp>
      <p:cxnSp>
        <p:nvCxnSpPr>
          <p:cNvPr id="247" name="Gewinkelte Verbindung 246"/>
          <p:cNvCxnSpPr>
            <a:stCxn id="242" idx="1"/>
            <a:endCxn id="119" idx="2"/>
          </p:cNvCxnSpPr>
          <p:nvPr/>
        </p:nvCxnSpPr>
        <p:spPr>
          <a:xfrm rot="16200000" flipV="1">
            <a:off x="7518111" y="7693716"/>
            <a:ext cx="944318" cy="326236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winkelte Verbindung 247"/>
          <p:cNvCxnSpPr>
            <a:stCxn id="243" idx="0"/>
            <a:endCxn id="119" idx="2"/>
          </p:cNvCxnSpPr>
          <p:nvPr/>
        </p:nvCxnSpPr>
        <p:spPr>
          <a:xfrm rot="16200000" flipV="1">
            <a:off x="8192033" y="7019794"/>
            <a:ext cx="944318" cy="1674079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48"/>
          <p:cNvCxnSpPr>
            <a:stCxn id="244" idx="1"/>
            <a:endCxn id="119" idx="2"/>
          </p:cNvCxnSpPr>
          <p:nvPr/>
        </p:nvCxnSpPr>
        <p:spPr>
          <a:xfrm rot="16200000" flipV="1">
            <a:off x="8770005" y="6441823"/>
            <a:ext cx="944317" cy="2830021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winkelte Verbindung 249"/>
          <p:cNvCxnSpPr>
            <a:stCxn id="245" idx="1"/>
            <a:endCxn id="119" idx="2"/>
          </p:cNvCxnSpPr>
          <p:nvPr/>
        </p:nvCxnSpPr>
        <p:spPr>
          <a:xfrm rot="16200000" flipV="1">
            <a:off x="9462131" y="5749697"/>
            <a:ext cx="944317" cy="421427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winkelte Verbindung 252"/>
          <p:cNvCxnSpPr>
            <a:stCxn id="254" idx="0"/>
            <a:endCxn id="243" idx="4"/>
          </p:cNvCxnSpPr>
          <p:nvPr/>
        </p:nvCxnSpPr>
        <p:spPr>
          <a:xfrm rot="5400000" flipH="1" flipV="1">
            <a:off x="9218064" y="8803514"/>
            <a:ext cx="305762" cy="1270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ussdiagramm: Verbindungsstelle 253"/>
          <p:cNvSpPr/>
          <p:nvPr/>
        </p:nvSpPr>
        <p:spPr>
          <a:xfrm>
            <a:off x="9124552" y="8956395"/>
            <a:ext cx="492786" cy="368028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5" name="Gewinkelte Verbindung 254"/>
          <p:cNvCxnSpPr>
            <a:stCxn id="256" idx="0"/>
            <a:endCxn id="244" idx="4"/>
          </p:cNvCxnSpPr>
          <p:nvPr/>
        </p:nvCxnSpPr>
        <p:spPr>
          <a:xfrm rot="5400000" flipH="1" flipV="1">
            <a:off x="10469904" y="8780410"/>
            <a:ext cx="317046" cy="57492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ussdiagramm: Verbindungsstelle 255"/>
          <p:cNvSpPr/>
          <p:nvPr/>
        </p:nvSpPr>
        <p:spPr>
          <a:xfrm>
            <a:off x="10321155" y="8967679"/>
            <a:ext cx="557052" cy="42856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57" name="Gewinkelte Verbindung 256"/>
          <p:cNvCxnSpPr>
            <a:stCxn id="426" idx="0"/>
            <a:endCxn id="245" idx="4"/>
          </p:cNvCxnSpPr>
          <p:nvPr/>
        </p:nvCxnSpPr>
        <p:spPr>
          <a:xfrm rot="16200000" flipV="1">
            <a:off x="11898146" y="8793912"/>
            <a:ext cx="317047" cy="30487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lussdiagramm: Zentralspeicher 358"/>
          <p:cNvSpPr/>
          <p:nvPr/>
        </p:nvSpPr>
        <p:spPr>
          <a:xfrm>
            <a:off x="4695148" y="8749092"/>
            <a:ext cx="1877002" cy="639289"/>
          </a:xfrm>
          <a:prstGeom prst="flowChartInternalStorag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Comprehensive</a:t>
            </a:r>
            <a:r>
              <a:rPr lang="de-DE" sz="1400" dirty="0">
                <a:solidFill>
                  <a:schemeClr val="tx1"/>
                </a:solidFill>
              </a:rPr>
              <a:t> Data Model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More </a:t>
            </a:r>
            <a:r>
              <a:rPr lang="de-DE" sz="1400" dirty="0" err="1">
                <a:solidFill>
                  <a:schemeClr val="tx1"/>
                </a:solidFill>
              </a:rPr>
              <a:t>than</a:t>
            </a:r>
            <a:r>
              <a:rPr lang="de-DE" sz="1400" dirty="0">
                <a:solidFill>
                  <a:schemeClr val="tx1"/>
                </a:solidFill>
              </a:rPr>
              <a:t> S-122</a:t>
            </a:r>
          </a:p>
        </p:txBody>
      </p:sp>
      <p:sp>
        <p:nvSpPr>
          <p:cNvPr id="360" name="Flussdiagramm: Daten 359"/>
          <p:cNvSpPr/>
          <p:nvPr/>
        </p:nvSpPr>
        <p:spPr>
          <a:xfrm>
            <a:off x="7091145" y="8890483"/>
            <a:ext cx="1792877" cy="356508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S-122 Data</a:t>
            </a:r>
          </a:p>
        </p:txBody>
      </p:sp>
      <p:sp>
        <p:nvSpPr>
          <p:cNvPr id="361" name="Flussdiagramm: Daten 360"/>
          <p:cNvSpPr/>
          <p:nvPr/>
        </p:nvSpPr>
        <p:spPr>
          <a:xfrm>
            <a:off x="2080530" y="8840837"/>
            <a:ext cx="2369589" cy="45325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Administration Data on MPA</a:t>
            </a:r>
          </a:p>
        </p:txBody>
      </p:sp>
      <p:cxnSp>
        <p:nvCxnSpPr>
          <p:cNvPr id="362" name="Gewinkelte Verbindung 361"/>
          <p:cNvCxnSpPr>
            <a:stCxn id="359" idx="1"/>
            <a:endCxn id="361" idx="5"/>
          </p:cNvCxnSpPr>
          <p:nvPr/>
        </p:nvCxnSpPr>
        <p:spPr>
          <a:xfrm rot="10800000">
            <a:off x="4213160" y="9067467"/>
            <a:ext cx="481988" cy="127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winkelte Verbindung 362"/>
          <p:cNvCxnSpPr>
            <a:stCxn id="359" idx="3"/>
            <a:endCxn id="360" idx="2"/>
          </p:cNvCxnSpPr>
          <p:nvPr/>
        </p:nvCxnSpPr>
        <p:spPr>
          <a:xfrm>
            <a:off x="6572150" y="9068737"/>
            <a:ext cx="698283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winkelte Verbindung 363"/>
          <p:cNvCxnSpPr>
            <a:stCxn id="360" idx="0"/>
            <a:endCxn id="242" idx="4"/>
          </p:cNvCxnSpPr>
          <p:nvPr/>
        </p:nvCxnSpPr>
        <p:spPr>
          <a:xfrm rot="16200000" flipV="1">
            <a:off x="8040205" y="8763816"/>
            <a:ext cx="239850" cy="1348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winkelte Verbindung 364"/>
          <p:cNvCxnSpPr>
            <a:stCxn id="359" idx="0"/>
            <a:endCxn id="366" idx="3"/>
          </p:cNvCxnSpPr>
          <p:nvPr/>
        </p:nvCxnSpPr>
        <p:spPr>
          <a:xfrm rot="5400000" flipH="1" flipV="1">
            <a:off x="5435639" y="8551082"/>
            <a:ext cx="396020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Flussdiagramm: Magnetplattenspeicher 365"/>
          <p:cNvSpPr/>
          <p:nvPr/>
        </p:nvSpPr>
        <p:spPr>
          <a:xfrm>
            <a:off x="5094803" y="7673183"/>
            <a:ext cx="1077694" cy="679889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GIS </a:t>
            </a:r>
            <a:r>
              <a:rPr lang="de-DE" sz="1400" dirty="0" err="1">
                <a:solidFill>
                  <a:schemeClr val="tx1"/>
                </a:solidFill>
              </a:rPr>
              <a:t>Application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5" name="Flussdiagramm: Zentralspeicher 424"/>
          <p:cNvSpPr/>
          <p:nvPr/>
        </p:nvSpPr>
        <p:spPr>
          <a:xfrm>
            <a:off x="667239" y="7256528"/>
            <a:ext cx="2333059" cy="756599"/>
          </a:xfrm>
          <a:prstGeom prst="flowChartInternalStorag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Comprehensive</a:t>
            </a:r>
            <a:r>
              <a:rPr lang="de-DE" sz="1400" dirty="0">
                <a:solidFill>
                  <a:srgbClr val="FF0000"/>
                </a:solidFill>
              </a:rPr>
              <a:t> Data Model </a:t>
            </a:r>
          </a:p>
          <a:p>
            <a:pPr algn="ctr"/>
            <a:r>
              <a:rPr lang="de-DE" sz="1400" dirty="0">
                <a:solidFill>
                  <a:srgbClr val="FF0000"/>
                </a:solidFill>
              </a:rPr>
              <a:t>S-201</a:t>
            </a:r>
          </a:p>
        </p:txBody>
      </p:sp>
      <p:sp>
        <p:nvSpPr>
          <p:cNvPr id="426" name="Flussdiagramm: Daten 425"/>
          <p:cNvSpPr/>
          <p:nvPr/>
        </p:nvSpPr>
        <p:spPr>
          <a:xfrm>
            <a:off x="10977380" y="8967679"/>
            <a:ext cx="1824220" cy="356744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S-125 Data</a:t>
            </a:r>
          </a:p>
        </p:txBody>
      </p:sp>
      <p:sp>
        <p:nvSpPr>
          <p:cNvPr id="427" name="Flussdiagramm: Daten 426"/>
          <p:cNvSpPr/>
          <p:nvPr/>
        </p:nvSpPr>
        <p:spPr>
          <a:xfrm>
            <a:off x="899104" y="6199623"/>
            <a:ext cx="2302291" cy="493805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Administration Data on </a:t>
            </a:r>
            <a:r>
              <a:rPr lang="de-DE" sz="1400" dirty="0" err="1">
                <a:solidFill>
                  <a:srgbClr val="FF0000"/>
                </a:solidFill>
              </a:rPr>
              <a:t>AtoN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428" name="Gewinkelte Verbindung 427"/>
          <p:cNvCxnSpPr>
            <a:stCxn id="425" idx="0"/>
            <a:endCxn id="427" idx="3"/>
          </p:cNvCxnSpPr>
          <p:nvPr/>
        </p:nvCxnSpPr>
        <p:spPr>
          <a:xfrm rot="16200000" flipV="1">
            <a:off x="1545345" y="6968103"/>
            <a:ext cx="563100" cy="1374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winkelte Verbindung 428"/>
          <p:cNvCxnSpPr>
            <a:stCxn id="425" idx="2"/>
            <a:endCxn id="426" idx="4"/>
          </p:cNvCxnSpPr>
          <p:nvPr/>
        </p:nvCxnSpPr>
        <p:spPr>
          <a:xfrm rot="16200000" flipH="1">
            <a:off x="6205981" y="3640914"/>
            <a:ext cx="1311296" cy="10055721"/>
          </a:xfrm>
          <a:prstGeom prst="bentConnector3">
            <a:avLst>
              <a:gd name="adj1" fmla="val 117433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winkelte Verbindung 429"/>
          <p:cNvCxnSpPr>
            <a:stCxn id="425" idx="1"/>
            <a:endCxn id="438" idx="2"/>
          </p:cNvCxnSpPr>
          <p:nvPr/>
        </p:nvCxnSpPr>
        <p:spPr>
          <a:xfrm rot="10800000" flipV="1">
            <a:off x="383341" y="7634828"/>
            <a:ext cx="283899" cy="1224124"/>
          </a:xfrm>
          <a:prstGeom prst="bentConnector3">
            <a:avLst>
              <a:gd name="adj1" fmla="val 180522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winkelte Verbindung 431"/>
          <p:cNvCxnSpPr>
            <a:stCxn id="425" idx="1"/>
            <a:endCxn id="433" idx="2"/>
          </p:cNvCxnSpPr>
          <p:nvPr/>
        </p:nvCxnSpPr>
        <p:spPr>
          <a:xfrm rot="10800000">
            <a:off x="576691" y="2719874"/>
            <a:ext cx="90548" cy="4914954"/>
          </a:xfrm>
          <a:prstGeom prst="bentConnector3">
            <a:avLst>
              <a:gd name="adj1" fmla="val 480264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Flussdiagramm: Daten 432"/>
          <p:cNvSpPr/>
          <p:nvPr/>
        </p:nvSpPr>
        <p:spPr>
          <a:xfrm>
            <a:off x="460970" y="2502406"/>
            <a:ext cx="1157213" cy="434935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S-101 Data</a:t>
            </a:r>
          </a:p>
        </p:txBody>
      </p:sp>
      <p:sp>
        <p:nvSpPr>
          <p:cNvPr id="434" name="Textfeld 433"/>
          <p:cNvSpPr txBox="1"/>
          <p:nvPr/>
        </p:nvSpPr>
        <p:spPr>
          <a:xfrm>
            <a:off x="460970" y="4280855"/>
            <a:ext cx="3427581" cy="5601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That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implies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that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mechanisms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exist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to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feed</a:t>
            </a:r>
            <a:r>
              <a:rPr lang="de-DE" sz="1400" dirty="0">
                <a:solidFill>
                  <a:srgbClr val="FF0000"/>
                </a:solidFill>
              </a:rPr>
              <a:t> S-101  </a:t>
            </a:r>
            <a:r>
              <a:rPr lang="de-DE" sz="1400" dirty="0" err="1">
                <a:solidFill>
                  <a:srgbClr val="FF0000"/>
                </a:solidFill>
              </a:rPr>
              <a:t>with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AtoN</a:t>
            </a:r>
            <a:r>
              <a:rPr lang="de-DE" sz="1400" dirty="0">
                <a:solidFill>
                  <a:srgbClr val="FF0000"/>
                </a:solidFill>
              </a:rPr>
              <a:t> Data (</a:t>
            </a:r>
            <a:r>
              <a:rPr lang="de-DE" sz="1400" dirty="0" err="1">
                <a:solidFill>
                  <a:srgbClr val="FF0000"/>
                </a:solidFill>
              </a:rPr>
              <a:t>Scale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Independant</a:t>
            </a:r>
            <a:r>
              <a:rPr lang="de-DE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36" name="Gewinkelte Verbindung 435"/>
          <p:cNvCxnSpPr>
            <a:stCxn id="433" idx="5"/>
            <a:endCxn id="8" idx="1"/>
          </p:cNvCxnSpPr>
          <p:nvPr/>
        </p:nvCxnSpPr>
        <p:spPr>
          <a:xfrm>
            <a:off x="1502462" y="2719874"/>
            <a:ext cx="622631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Flussdiagramm: Magnetplattenspeicher 437"/>
          <p:cNvSpPr/>
          <p:nvPr/>
        </p:nvSpPr>
        <p:spPr>
          <a:xfrm>
            <a:off x="383340" y="8543565"/>
            <a:ext cx="1243294" cy="630773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GIS </a:t>
            </a:r>
            <a:r>
              <a:rPr lang="de-DE" sz="1400" dirty="0" err="1">
                <a:solidFill>
                  <a:srgbClr val="FF0000"/>
                </a:solidFill>
              </a:rPr>
              <a:t>Application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514" name="Gerade Verbindung 513"/>
          <p:cNvCxnSpPr>
            <a:stCxn id="433" idx="3"/>
            <a:endCxn id="434" idx="0"/>
          </p:cNvCxnSpPr>
          <p:nvPr/>
        </p:nvCxnSpPr>
        <p:spPr>
          <a:xfrm>
            <a:off x="923855" y="2937341"/>
            <a:ext cx="1250906" cy="134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Gerade Verbindung 514"/>
          <p:cNvCxnSpPr>
            <a:stCxn id="30" idx="2"/>
            <a:endCxn id="4" idx="1"/>
          </p:cNvCxnSpPr>
          <p:nvPr/>
        </p:nvCxnSpPr>
        <p:spPr>
          <a:xfrm>
            <a:off x="7877736" y="4745395"/>
            <a:ext cx="1154889" cy="55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feld 237"/>
          <p:cNvSpPr txBox="1"/>
          <p:nvPr/>
        </p:nvSpPr>
        <p:spPr>
          <a:xfrm>
            <a:off x="460970" y="4938824"/>
            <a:ext cx="35419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items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discussed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A3 Papier (297x420 mm)</PresentationFormat>
  <Paragraphs>43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BSH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Schröder-Fürstenberg</dc:creator>
  <cp:lastModifiedBy>Jens Schröder-Fürstenberg</cp:lastModifiedBy>
  <cp:revision>21</cp:revision>
  <dcterms:created xsi:type="dcterms:W3CDTF">2018-03-21T20:04:12Z</dcterms:created>
  <dcterms:modified xsi:type="dcterms:W3CDTF">2019-01-02T14:36:30Z</dcterms:modified>
</cp:coreProperties>
</file>