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6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7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8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9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0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1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9" r:id="rId3"/>
    <p:sldId id="259" r:id="rId4"/>
    <p:sldId id="290" r:id="rId5"/>
    <p:sldId id="269" r:id="rId6"/>
    <p:sldId id="260" r:id="rId7"/>
    <p:sldId id="280" r:id="rId8"/>
    <p:sldId id="281" r:id="rId9"/>
    <p:sldId id="282" r:id="rId10"/>
    <p:sldId id="262" r:id="rId11"/>
    <p:sldId id="270" r:id="rId12"/>
    <p:sldId id="276" r:id="rId13"/>
    <p:sldId id="288" r:id="rId14"/>
    <p:sldId id="291" r:id="rId15"/>
    <p:sldId id="277" r:id="rId16"/>
    <p:sldId id="289" r:id="rId17"/>
    <p:sldId id="271" r:id="rId18"/>
    <p:sldId id="272" r:id="rId19"/>
    <p:sldId id="292" r:id="rId20"/>
    <p:sldId id="273" r:id="rId21"/>
    <p:sldId id="274" r:id="rId22"/>
    <p:sldId id="275" r:id="rId23"/>
    <p:sldId id="287" r:id="rId24"/>
    <p:sldId id="283" r:id="rId25"/>
    <p:sldId id="28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CCCC00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0684" autoAdjust="0"/>
  </p:normalViewPr>
  <p:slideViewPr>
    <p:cSldViewPr snapToGrid="0">
      <p:cViewPr varScale="1">
        <p:scale>
          <a:sx n="105" d="100"/>
          <a:sy n="105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11D29B-EA28-4653-A3E9-399780FB2C8E}" type="doc">
      <dgm:prSet loTypeId="urn:microsoft.com/office/officeart/2005/8/layout/defaul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4316ABCF-B977-4BA9-805B-B7C55D7ACABB}">
      <dgm:prSet/>
      <dgm:spPr/>
      <dgm:t>
        <a:bodyPr/>
        <a:lstStyle/>
        <a:p>
          <a:r>
            <a:rPr lang="en-US" dirty="0"/>
            <a:t>Phase 1</a:t>
          </a:r>
        </a:p>
      </dgm:t>
    </dgm:pt>
    <dgm:pt modelId="{E63AEA84-7052-4638-8579-B51AF2EA0AC4}" type="parTrans" cxnId="{F25EA016-8F85-4B1C-A8F8-D04B1B6C384D}">
      <dgm:prSet/>
      <dgm:spPr/>
      <dgm:t>
        <a:bodyPr/>
        <a:lstStyle/>
        <a:p>
          <a:endParaRPr lang="en-US"/>
        </a:p>
      </dgm:t>
    </dgm:pt>
    <dgm:pt modelId="{38BFBC01-45A9-41AD-BE2B-A642F661321A}" type="sibTrans" cxnId="{F25EA016-8F85-4B1C-A8F8-D04B1B6C384D}">
      <dgm:prSet/>
      <dgm:spPr/>
      <dgm:t>
        <a:bodyPr/>
        <a:lstStyle/>
        <a:p>
          <a:endParaRPr lang="en-US"/>
        </a:p>
      </dgm:t>
    </dgm:pt>
    <dgm:pt modelId="{9B081DAE-6F60-4571-8376-A27F9480348B}">
      <dgm:prSet/>
      <dgm:spPr/>
      <dgm:t>
        <a:bodyPr/>
        <a:lstStyle/>
        <a:p>
          <a:r>
            <a:rPr lang="en-US" dirty="0"/>
            <a:t>Phase 2</a:t>
          </a:r>
        </a:p>
      </dgm:t>
    </dgm:pt>
    <dgm:pt modelId="{8A83641C-E796-4608-B9F4-26101A7ECC89}" type="parTrans" cxnId="{C5EEB8AF-2C0A-45EF-A60A-F336E461E13F}">
      <dgm:prSet/>
      <dgm:spPr/>
      <dgm:t>
        <a:bodyPr/>
        <a:lstStyle/>
        <a:p>
          <a:endParaRPr lang="en-US"/>
        </a:p>
      </dgm:t>
    </dgm:pt>
    <dgm:pt modelId="{EAAF3E5F-5327-4CCD-AB05-F51286ECB86B}" type="sibTrans" cxnId="{C5EEB8AF-2C0A-45EF-A60A-F336E461E13F}">
      <dgm:prSet/>
      <dgm:spPr/>
      <dgm:t>
        <a:bodyPr/>
        <a:lstStyle/>
        <a:p>
          <a:endParaRPr lang="en-US"/>
        </a:p>
      </dgm:t>
    </dgm:pt>
    <dgm:pt modelId="{79C89298-F63D-4865-9C1C-9B2F0D270004}">
      <dgm:prSet/>
      <dgm:spPr/>
      <dgm:t>
        <a:bodyPr/>
        <a:lstStyle/>
        <a:p>
          <a:r>
            <a:rPr lang="en-US" dirty="0"/>
            <a:t>Phase 3</a:t>
          </a:r>
        </a:p>
      </dgm:t>
    </dgm:pt>
    <dgm:pt modelId="{A445C73F-D0FC-4D12-B0E7-3AB9FDAEA1D7}" type="parTrans" cxnId="{50C5971E-6FC4-40CE-9AF1-D27F347EAA32}">
      <dgm:prSet/>
      <dgm:spPr/>
      <dgm:t>
        <a:bodyPr/>
        <a:lstStyle/>
        <a:p>
          <a:endParaRPr lang="en-US"/>
        </a:p>
      </dgm:t>
    </dgm:pt>
    <dgm:pt modelId="{0B579B55-4C62-4669-AF0A-0A334BAE64C5}" type="sibTrans" cxnId="{50C5971E-6FC4-40CE-9AF1-D27F347EAA32}">
      <dgm:prSet/>
      <dgm:spPr/>
      <dgm:t>
        <a:bodyPr/>
        <a:lstStyle/>
        <a:p>
          <a:endParaRPr lang="en-US"/>
        </a:p>
      </dgm:t>
    </dgm:pt>
    <dgm:pt modelId="{27172D3E-ADEA-4CD6-8568-AEF56554A77F}">
      <dgm:prSet/>
      <dgm:spPr/>
      <dgm:t>
        <a:bodyPr/>
        <a:lstStyle/>
        <a:p>
          <a:r>
            <a:rPr lang="en-US" dirty="0"/>
            <a:t>Phase 4</a:t>
          </a:r>
        </a:p>
      </dgm:t>
    </dgm:pt>
    <dgm:pt modelId="{B40FF040-FD29-4792-907D-C1662373ECD7}" type="parTrans" cxnId="{986564BC-3ABA-4C93-BB25-FDB6F280B531}">
      <dgm:prSet/>
      <dgm:spPr/>
      <dgm:t>
        <a:bodyPr/>
        <a:lstStyle/>
        <a:p>
          <a:endParaRPr lang="en-US"/>
        </a:p>
      </dgm:t>
    </dgm:pt>
    <dgm:pt modelId="{117F845F-67E7-4712-A1BA-AA7EA71CA99B}" type="sibTrans" cxnId="{986564BC-3ABA-4C93-BB25-FDB6F280B531}">
      <dgm:prSet/>
      <dgm:spPr/>
      <dgm:t>
        <a:bodyPr/>
        <a:lstStyle/>
        <a:p>
          <a:endParaRPr lang="en-US"/>
        </a:p>
      </dgm:t>
    </dgm:pt>
    <dgm:pt modelId="{65916A41-03D5-4FFB-8DBA-0FAF10CEA0D3}">
      <dgm:prSet/>
      <dgm:spPr/>
      <dgm:t>
        <a:bodyPr/>
        <a:lstStyle/>
        <a:p>
          <a:r>
            <a:rPr lang="en-US" dirty="0"/>
            <a:t>Phase 5</a:t>
          </a:r>
        </a:p>
      </dgm:t>
    </dgm:pt>
    <dgm:pt modelId="{8FB8D0F1-E3EF-45D3-9F7B-52EBC8D0320B}" type="parTrans" cxnId="{F0A5CDAE-F546-4C2E-8E5B-FC187C1300E0}">
      <dgm:prSet/>
      <dgm:spPr/>
      <dgm:t>
        <a:bodyPr/>
        <a:lstStyle/>
        <a:p>
          <a:endParaRPr lang="en-US"/>
        </a:p>
      </dgm:t>
    </dgm:pt>
    <dgm:pt modelId="{843764C5-6066-4B6A-A145-0C8C85D9E804}" type="sibTrans" cxnId="{F0A5CDAE-F546-4C2E-8E5B-FC187C1300E0}">
      <dgm:prSet/>
      <dgm:spPr/>
      <dgm:t>
        <a:bodyPr/>
        <a:lstStyle/>
        <a:p>
          <a:endParaRPr lang="en-US"/>
        </a:p>
      </dgm:t>
    </dgm:pt>
    <dgm:pt modelId="{EB109F6C-F5B3-44D6-BE4D-4CF41D762791}">
      <dgm:prSet/>
      <dgm:spPr/>
      <dgm:t>
        <a:bodyPr/>
        <a:lstStyle/>
        <a:p>
          <a:r>
            <a:rPr lang="en-US" dirty="0"/>
            <a:t>Phase 6</a:t>
          </a:r>
        </a:p>
      </dgm:t>
    </dgm:pt>
    <dgm:pt modelId="{01B8ADEF-D5BA-415E-A55B-93EE634C82E0}" type="parTrans" cxnId="{F4C0BD70-3782-4635-A000-BAF44FEA1196}">
      <dgm:prSet/>
      <dgm:spPr/>
      <dgm:t>
        <a:bodyPr/>
        <a:lstStyle/>
        <a:p>
          <a:endParaRPr lang="en-US"/>
        </a:p>
      </dgm:t>
    </dgm:pt>
    <dgm:pt modelId="{03D01044-9B31-4BA6-900C-913D56233843}" type="sibTrans" cxnId="{F4C0BD70-3782-4635-A000-BAF44FEA1196}">
      <dgm:prSet/>
      <dgm:spPr/>
      <dgm:t>
        <a:bodyPr/>
        <a:lstStyle/>
        <a:p>
          <a:endParaRPr lang="en-US"/>
        </a:p>
      </dgm:t>
    </dgm:pt>
    <dgm:pt modelId="{58E538F1-3BD3-4E03-A72F-882FDC907B31}">
      <dgm:prSet/>
      <dgm:spPr/>
      <dgm:t>
        <a:bodyPr/>
        <a:lstStyle/>
        <a:p>
          <a:r>
            <a:rPr lang="en-US" dirty="0"/>
            <a:t>Phase 7</a:t>
          </a:r>
        </a:p>
      </dgm:t>
    </dgm:pt>
    <dgm:pt modelId="{BFD24DFE-A73D-489E-AB09-D1FC5891E100}" type="parTrans" cxnId="{7FB1A8EA-9BC7-4751-B1B2-F7E485C7535A}">
      <dgm:prSet/>
      <dgm:spPr/>
      <dgm:t>
        <a:bodyPr/>
        <a:lstStyle/>
        <a:p>
          <a:endParaRPr lang="en-US"/>
        </a:p>
      </dgm:t>
    </dgm:pt>
    <dgm:pt modelId="{0E8B38EA-1118-4CDB-A7A7-F78D4938E4CE}" type="sibTrans" cxnId="{7FB1A8EA-9BC7-4751-B1B2-F7E485C7535A}">
      <dgm:prSet/>
      <dgm:spPr/>
      <dgm:t>
        <a:bodyPr/>
        <a:lstStyle/>
        <a:p>
          <a:endParaRPr lang="en-US"/>
        </a:p>
      </dgm:t>
    </dgm:pt>
    <dgm:pt modelId="{1FD7A645-8920-4714-B240-2D6BB84B7008}">
      <dgm:prSet/>
      <dgm:spPr/>
      <dgm:t>
        <a:bodyPr/>
        <a:lstStyle/>
        <a:p>
          <a:r>
            <a:rPr lang="en-US" dirty="0"/>
            <a:t>Phase 8</a:t>
          </a:r>
        </a:p>
      </dgm:t>
    </dgm:pt>
    <dgm:pt modelId="{81BB77FB-77C7-484A-B28C-5ABE12C8436E}" type="parTrans" cxnId="{D651C28C-5C07-4539-AA94-BF028D17BF4D}">
      <dgm:prSet/>
      <dgm:spPr/>
      <dgm:t>
        <a:bodyPr/>
        <a:lstStyle/>
        <a:p>
          <a:endParaRPr lang="en-US"/>
        </a:p>
      </dgm:t>
    </dgm:pt>
    <dgm:pt modelId="{B64453E4-193C-4FA2-AD03-81EC54E556D9}" type="sibTrans" cxnId="{D651C28C-5C07-4539-AA94-BF028D17BF4D}">
      <dgm:prSet/>
      <dgm:spPr/>
      <dgm:t>
        <a:bodyPr/>
        <a:lstStyle/>
        <a:p>
          <a:endParaRPr lang="en-US"/>
        </a:p>
      </dgm:t>
    </dgm:pt>
    <dgm:pt modelId="{54CB2216-E95D-4395-BDF3-5C3D384B0B8F}">
      <dgm:prSet/>
      <dgm:spPr/>
      <dgm:t>
        <a:bodyPr/>
        <a:lstStyle/>
        <a:p>
          <a:r>
            <a:rPr lang="en-US" dirty="0"/>
            <a:t>Phase 9</a:t>
          </a:r>
        </a:p>
      </dgm:t>
    </dgm:pt>
    <dgm:pt modelId="{90492818-5085-44D9-ADB3-0AF5716BA1E0}" type="parTrans" cxnId="{8BC822C8-BD23-472C-9CAA-7B32F3B1C40A}">
      <dgm:prSet/>
      <dgm:spPr/>
      <dgm:t>
        <a:bodyPr/>
        <a:lstStyle/>
        <a:p>
          <a:endParaRPr lang="en-US"/>
        </a:p>
      </dgm:t>
    </dgm:pt>
    <dgm:pt modelId="{0D346655-6384-42A8-B275-51CD0CEE93E3}" type="sibTrans" cxnId="{8BC822C8-BD23-472C-9CAA-7B32F3B1C40A}">
      <dgm:prSet/>
      <dgm:spPr/>
      <dgm:t>
        <a:bodyPr/>
        <a:lstStyle/>
        <a:p>
          <a:endParaRPr lang="en-US"/>
        </a:p>
      </dgm:t>
    </dgm:pt>
    <dgm:pt modelId="{6D1D05F0-FBC6-44C8-A8AC-A5E79F1B3F05}">
      <dgm:prSet/>
      <dgm:spPr/>
      <dgm:t>
        <a:bodyPr/>
        <a:lstStyle/>
        <a:p>
          <a:r>
            <a:rPr lang="en-US" dirty="0"/>
            <a:t>Create Feature and </a:t>
          </a:r>
          <a:r>
            <a:rPr lang="en-US" dirty="0">
              <a:solidFill>
                <a:schemeClr val="accent4">
                  <a:lumMod val="40000"/>
                  <a:lumOff val="60000"/>
                </a:schemeClr>
              </a:solidFill>
            </a:rPr>
            <a:t>Portrayal Catalogues</a:t>
          </a:r>
        </a:p>
      </dgm:t>
    </dgm:pt>
    <dgm:pt modelId="{E6397C90-9AFD-4815-A18A-92792D2C41C5}" type="parTrans" cxnId="{1BA2E68C-EED6-4B79-A981-1A7CECA228E8}">
      <dgm:prSet/>
      <dgm:spPr/>
      <dgm:t>
        <a:bodyPr/>
        <a:lstStyle/>
        <a:p>
          <a:endParaRPr lang="en-US"/>
        </a:p>
      </dgm:t>
    </dgm:pt>
    <dgm:pt modelId="{136386B1-3795-4E82-9FEB-5337ADF4C509}" type="sibTrans" cxnId="{1BA2E68C-EED6-4B79-A981-1A7CECA228E8}">
      <dgm:prSet/>
      <dgm:spPr/>
      <dgm:t>
        <a:bodyPr/>
        <a:lstStyle/>
        <a:p>
          <a:endParaRPr lang="en-US"/>
        </a:p>
      </dgm:t>
    </dgm:pt>
    <dgm:pt modelId="{8235B237-2EBB-4AD8-AD6B-D1D7D4328B14}">
      <dgm:prSet/>
      <dgm:spPr/>
      <dgm:t>
        <a:bodyPr/>
        <a:lstStyle/>
        <a:p>
          <a:r>
            <a:rPr lang="en-US" dirty="0"/>
            <a:t>Simple Production Tool (S-57 data convertor)</a:t>
          </a:r>
        </a:p>
      </dgm:t>
    </dgm:pt>
    <dgm:pt modelId="{CD7A5976-66C4-4A3D-BB6B-FB0BD6D2969C}" type="parTrans" cxnId="{B618DD0E-87D6-4212-95D6-9FB1747CE6C2}">
      <dgm:prSet/>
      <dgm:spPr/>
      <dgm:t>
        <a:bodyPr/>
        <a:lstStyle/>
        <a:p>
          <a:endParaRPr lang="en-US"/>
        </a:p>
      </dgm:t>
    </dgm:pt>
    <dgm:pt modelId="{304E362D-DCAA-42C9-8BB0-116CA443307C}" type="sibTrans" cxnId="{B618DD0E-87D6-4212-95D6-9FB1747CE6C2}">
      <dgm:prSet/>
      <dgm:spPr/>
      <dgm:t>
        <a:bodyPr/>
        <a:lstStyle/>
        <a:p>
          <a:endParaRPr lang="en-US"/>
        </a:p>
      </dgm:t>
    </dgm:pt>
    <dgm:pt modelId="{40534B89-3670-49E2-8532-5C05A211F936}">
      <dgm:prSet/>
      <dgm:spPr/>
      <dgm:t>
        <a:bodyPr/>
        <a:lstStyle/>
        <a:p>
          <a:r>
            <a:rPr lang="en-US" dirty="0">
              <a:solidFill>
                <a:schemeClr val="accent4">
                  <a:lumMod val="40000"/>
                  <a:lumOff val="60000"/>
                </a:schemeClr>
              </a:solidFill>
            </a:rPr>
            <a:t>Simple Viewer</a:t>
          </a:r>
        </a:p>
      </dgm:t>
    </dgm:pt>
    <dgm:pt modelId="{EC055B28-6879-43E6-B9FC-6A68EEDC1B11}" type="parTrans" cxnId="{8BA242E5-0A09-49CC-A5F1-D54582063373}">
      <dgm:prSet/>
      <dgm:spPr/>
      <dgm:t>
        <a:bodyPr/>
        <a:lstStyle/>
        <a:p>
          <a:endParaRPr lang="en-US"/>
        </a:p>
      </dgm:t>
    </dgm:pt>
    <dgm:pt modelId="{C0D345B3-A336-4EA8-A3F2-BE55BA41F305}" type="sibTrans" cxnId="{8BA242E5-0A09-49CC-A5F1-D54582063373}">
      <dgm:prSet/>
      <dgm:spPr/>
      <dgm:t>
        <a:bodyPr/>
        <a:lstStyle/>
        <a:p>
          <a:endParaRPr lang="en-US"/>
        </a:p>
      </dgm:t>
    </dgm:pt>
    <dgm:pt modelId="{6D65BA9E-CCE6-4402-AA62-B0D16B9C03DF}">
      <dgm:prSet/>
      <dgm:spPr/>
      <dgm:t>
        <a:bodyPr/>
        <a:lstStyle/>
        <a:p>
          <a:r>
            <a:rPr lang="en-US" dirty="0"/>
            <a:t>Preliminary Production Tools</a:t>
          </a:r>
        </a:p>
      </dgm:t>
    </dgm:pt>
    <dgm:pt modelId="{E78604F0-0F80-4D22-8D62-75E3D558DE9E}" type="parTrans" cxnId="{779C932D-7AFF-4BE9-8E53-3799C5A17620}">
      <dgm:prSet/>
      <dgm:spPr/>
      <dgm:t>
        <a:bodyPr/>
        <a:lstStyle/>
        <a:p>
          <a:endParaRPr lang="en-US"/>
        </a:p>
      </dgm:t>
    </dgm:pt>
    <dgm:pt modelId="{73129219-A1C8-4C6A-BC98-77B5DA1FAFC8}" type="sibTrans" cxnId="{779C932D-7AFF-4BE9-8E53-3799C5A17620}">
      <dgm:prSet/>
      <dgm:spPr/>
      <dgm:t>
        <a:bodyPr/>
        <a:lstStyle/>
        <a:p>
          <a:endParaRPr lang="en-US"/>
        </a:p>
      </dgm:t>
    </dgm:pt>
    <dgm:pt modelId="{1F8E9794-22D6-41FA-AEB2-34065BF4C028}">
      <dgm:prSet/>
      <dgm:spPr/>
      <dgm:t>
        <a:bodyPr/>
        <a:lstStyle/>
        <a:p>
          <a:r>
            <a:rPr lang="en-US" dirty="0">
              <a:solidFill>
                <a:srgbClr val="FFC000"/>
              </a:solidFill>
            </a:rPr>
            <a:t>Create Updates</a:t>
          </a:r>
        </a:p>
      </dgm:t>
    </dgm:pt>
    <dgm:pt modelId="{0E2FA967-F981-4836-B1E6-6A87439779B7}" type="parTrans" cxnId="{DBDC6212-7892-4539-ABEC-5300B778C8DB}">
      <dgm:prSet/>
      <dgm:spPr/>
      <dgm:t>
        <a:bodyPr/>
        <a:lstStyle/>
        <a:p>
          <a:endParaRPr lang="en-US"/>
        </a:p>
      </dgm:t>
    </dgm:pt>
    <dgm:pt modelId="{04060381-0718-4AE5-BF27-88D2D5D8490C}" type="sibTrans" cxnId="{DBDC6212-7892-4539-ABEC-5300B778C8DB}">
      <dgm:prSet/>
      <dgm:spPr/>
      <dgm:t>
        <a:bodyPr/>
        <a:lstStyle/>
        <a:p>
          <a:endParaRPr lang="en-US"/>
        </a:p>
      </dgm:t>
    </dgm:pt>
    <dgm:pt modelId="{F11BE101-6F57-4C62-9D8F-F9168A5750E8}">
      <dgm:prSet/>
      <dgm:spPr/>
      <dgm:t>
        <a:bodyPr/>
        <a:lstStyle/>
        <a:p>
          <a:r>
            <a:rPr lang="en-US" dirty="0">
              <a:solidFill>
                <a:schemeClr val="accent4">
                  <a:lumMod val="40000"/>
                  <a:lumOff val="60000"/>
                </a:schemeClr>
              </a:solidFill>
            </a:rPr>
            <a:t>Preliminary Data Validation </a:t>
          </a:r>
          <a:r>
            <a:rPr lang="en-US" dirty="0"/>
            <a:t>&amp; </a:t>
          </a:r>
          <a:r>
            <a:rPr lang="en-US" dirty="0">
              <a:solidFill>
                <a:srgbClr val="FFC000"/>
              </a:solidFill>
            </a:rPr>
            <a:t>Packaging</a:t>
          </a:r>
        </a:p>
      </dgm:t>
    </dgm:pt>
    <dgm:pt modelId="{AAA3FA7D-F847-485F-8B75-6FF51009EDD3}" type="parTrans" cxnId="{18C9FBC2-351D-4C6F-873C-71F4F1F07BA7}">
      <dgm:prSet/>
      <dgm:spPr/>
      <dgm:t>
        <a:bodyPr/>
        <a:lstStyle/>
        <a:p>
          <a:endParaRPr lang="en-US"/>
        </a:p>
      </dgm:t>
    </dgm:pt>
    <dgm:pt modelId="{DD769989-1FCC-48BD-BB2D-C21BD40248D9}" type="sibTrans" cxnId="{18C9FBC2-351D-4C6F-873C-71F4F1F07BA7}">
      <dgm:prSet/>
      <dgm:spPr/>
      <dgm:t>
        <a:bodyPr/>
        <a:lstStyle/>
        <a:p>
          <a:endParaRPr lang="en-US"/>
        </a:p>
      </dgm:t>
    </dgm:pt>
    <dgm:pt modelId="{216502F8-8DB2-41AF-9C2D-162CCAC247E5}">
      <dgm:prSet/>
      <dgm:spPr/>
      <dgm:t>
        <a:bodyPr/>
        <a:lstStyle/>
        <a:p>
          <a:r>
            <a:rPr lang="en-US" dirty="0">
              <a:solidFill>
                <a:srgbClr val="FFC000"/>
              </a:solidFill>
            </a:rPr>
            <a:t>Shore Based ECDIS</a:t>
          </a:r>
        </a:p>
      </dgm:t>
    </dgm:pt>
    <dgm:pt modelId="{3973FED5-819B-4809-97EF-256ABFA993A4}" type="parTrans" cxnId="{0C0F373A-BF38-47F7-88A9-77FBA552C154}">
      <dgm:prSet/>
      <dgm:spPr/>
      <dgm:t>
        <a:bodyPr/>
        <a:lstStyle/>
        <a:p>
          <a:endParaRPr lang="en-US"/>
        </a:p>
      </dgm:t>
    </dgm:pt>
    <dgm:pt modelId="{B8ABD04D-3DC4-4B64-9656-1FF63AB45D8E}" type="sibTrans" cxnId="{0C0F373A-BF38-47F7-88A9-77FBA552C154}">
      <dgm:prSet/>
      <dgm:spPr/>
      <dgm:t>
        <a:bodyPr/>
        <a:lstStyle/>
        <a:p>
          <a:endParaRPr lang="en-US"/>
        </a:p>
      </dgm:t>
    </dgm:pt>
    <dgm:pt modelId="{F5014EAB-F9E7-4F3A-9D9E-909AB02510DE}">
      <dgm:prSet/>
      <dgm:spPr/>
      <dgm:t>
        <a:bodyPr/>
        <a:lstStyle/>
        <a:p>
          <a:r>
            <a:rPr lang="en-US" dirty="0">
              <a:solidFill>
                <a:srgbClr val="FFC000"/>
              </a:solidFill>
            </a:rPr>
            <a:t>Full Production Tools</a:t>
          </a:r>
        </a:p>
      </dgm:t>
    </dgm:pt>
    <dgm:pt modelId="{A320A5EF-547C-429C-8DD0-5AF8FDF2F78C}" type="parTrans" cxnId="{BDDAEDE7-CFA7-4CF8-86DA-1DC1CD653AAA}">
      <dgm:prSet/>
      <dgm:spPr/>
      <dgm:t>
        <a:bodyPr/>
        <a:lstStyle/>
        <a:p>
          <a:endParaRPr lang="en-US"/>
        </a:p>
      </dgm:t>
    </dgm:pt>
    <dgm:pt modelId="{BE645BBC-3CD4-443B-BEA4-C8E83ACA5A92}" type="sibTrans" cxnId="{BDDAEDE7-CFA7-4CF8-86DA-1DC1CD653AAA}">
      <dgm:prSet/>
      <dgm:spPr/>
      <dgm:t>
        <a:bodyPr/>
        <a:lstStyle/>
        <a:p>
          <a:endParaRPr lang="en-US"/>
        </a:p>
      </dgm:t>
    </dgm:pt>
    <dgm:pt modelId="{FFEFF649-A1F8-4F70-ABD1-020284094F62}">
      <dgm:prSet/>
      <dgm:spPr/>
      <dgm:t>
        <a:bodyPr/>
        <a:lstStyle/>
        <a:p>
          <a:r>
            <a:rPr lang="en-US" dirty="0">
              <a:solidFill>
                <a:srgbClr val="FFC000"/>
              </a:solidFill>
            </a:rPr>
            <a:t>Full Data Validation and Packaging</a:t>
          </a:r>
        </a:p>
      </dgm:t>
    </dgm:pt>
    <dgm:pt modelId="{A0183277-A60A-45A1-87B5-34A4C112C530}" type="parTrans" cxnId="{AB3C2029-CFE4-49CB-8264-33B0DDA3D591}">
      <dgm:prSet/>
      <dgm:spPr/>
      <dgm:t>
        <a:bodyPr/>
        <a:lstStyle/>
        <a:p>
          <a:endParaRPr lang="en-US"/>
        </a:p>
      </dgm:t>
    </dgm:pt>
    <dgm:pt modelId="{A9126335-4875-438A-A3E3-1FA038947E04}" type="sibTrans" cxnId="{AB3C2029-CFE4-49CB-8264-33B0DDA3D591}">
      <dgm:prSet/>
      <dgm:spPr/>
      <dgm:t>
        <a:bodyPr/>
        <a:lstStyle/>
        <a:p>
          <a:endParaRPr lang="en-US"/>
        </a:p>
      </dgm:t>
    </dgm:pt>
    <dgm:pt modelId="{F87E7830-1EDE-4BA8-B7AF-5FE9A03A25AE}">
      <dgm:prSet/>
      <dgm:spPr/>
      <dgm:t>
        <a:bodyPr/>
        <a:lstStyle/>
        <a:p>
          <a:r>
            <a:rPr lang="en-US" dirty="0">
              <a:solidFill>
                <a:srgbClr val="FFC000"/>
              </a:solidFill>
            </a:rPr>
            <a:t>Full ECDIS</a:t>
          </a:r>
        </a:p>
      </dgm:t>
    </dgm:pt>
    <dgm:pt modelId="{7169AF91-32FF-459F-8408-CB828146D094}" type="parTrans" cxnId="{A8C33CEE-88FC-4F0C-8121-1033A38E8863}">
      <dgm:prSet/>
      <dgm:spPr/>
      <dgm:t>
        <a:bodyPr/>
        <a:lstStyle/>
        <a:p>
          <a:endParaRPr lang="en-US"/>
        </a:p>
      </dgm:t>
    </dgm:pt>
    <dgm:pt modelId="{DB786A4A-5D5F-49CD-BDDC-339C5F81C013}" type="sibTrans" cxnId="{A8C33CEE-88FC-4F0C-8121-1033A38E8863}">
      <dgm:prSet/>
      <dgm:spPr/>
      <dgm:t>
        <a:bodyPr/>
        <a:lstStyle/>
        <a:p>
          <a:endParaRPr lang="en-US"/>
        </a:p>
      </dgm:t>
    </dgm:pt>
    <dgm:pt modelId="{000B3E2D-E9A3-4589-8A14-3D7C1944562B}" type="pres">
      <dgm:prSet presAssocID="{F111D29B-EA28-4653-A3E9-399780FB2C8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MC"/>
        </a:p>
      </dgm:t>
    </dgm:pt>
    <dgm:pt modelId="{097126AC-890C-4859-8C4D-1BF9F821A46A}" type="pres">
      <dgm:prSet presAssocID="{4316ABCF-B977-4BA9-805B-B7C55D7ACABB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505732DE-3A4D-484A-A719-DED903D0B79B}" type="pres">
      <dgm:prSet presAssocID="{38BFBC01-45A9-41AD-BE2B-A642F661321A}" presName="sibTrans" presStyleCnt="0"/>
      <dgm:spPr/>
    </dgm:pt>
    <dgm:pt modelId="{971C7F51-7DC9-4246-87B7-A94C8FD5865F}" type="pres">
      <dgm:prSet presAssocID="{9B081DAE-6F60-4571-8376-A27F9480348B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1543DF6A-08CD-4362-8542-C1EBBB63D0EA}" type="pres">
      <dgm:prSet presAssocID="{EAAF3E5F-5327-4CCD-AB05-F51286ECB86B}" presName="sibTrans" presStyleCnt="0"/>
      <dgm:spPr/>
    </dgm:pt>
    <dgm:pt modelId="{9FF5B45D-D55B-47D6-9A41-A5DF13AC725B}" type="pres">
      <dgm:prSet presAssocID="{79C89298-F63D-4865-9C1C-9B2F0D270004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1D054B0A-98A7-463F-B328-EE89DC53636C}" type="pres">
      <dgm:prSet presAssocID="{0B579B55-4C62-4669-AF0A-0A334BAE64C5}" presName="sibTrans" presStyleCnt="0"/>
      <dgm:spPr/>
    </dgm:pt>
    <dgm:pt modelId="{763EE96B-EC83-47B4-9B0C-ADF2341EBF15}" type="pres">
      <dgm:prSet presAssocID="{27172D3E-ADEA-4CD6-8568-AEF56554A77F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12D122CE-FC5F-45B0-8D7B-32B06217FA72}" type="pres">
      <dgm:prSet presAssocID="{117F845F-67E7-4712-A1BA-AA7EA71CA99B}" presName="sibTrans" presStyleCnt="0"/>
      <dgm:spPr/>
    </dgm:pt>
    <dgm:pt modelId="{227FA7F8-E22E-4DFA-A049-271114E96A36}" type="pres">
      <dgm:prSet presAssocID="{65916A41-03D5-4FFB-8DBA-0FAF10CEA0D3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F79032F4-9950-494A-BB50-857C2F171A0B}" type="pres">
      <dgm:prSet presAssocID="{843764C5-6066-4B6A-A145-0C8C85D9E804}" presName="sibTrans" presStyleCnt="0"/>
      <dgm:spPr/>
    </dgm:pt>
    <dgm:pt modelId="{7D94A7C5-718E-4A9C-BF23-DF7DFE40A9B8}" type="pres">
      <dgm:prSet presAssocID="{EB109F6C-F5B3-44D6-BE4D-4CF41D762791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5693048C-DBBD-4A14-BB19-96D6E05A2430}" type="pres">
      <dgm:prSet presAssocID="{03D01044-9B31-4BA6-900C-913D56233843}" presName="sibTrans" presStyleCnt="0"/>
      <dgm:spPr/>
    </dgm:pt>
    <dgm:pt modelId="{0FF03F34-16CE-4F71-9657-05BF060A66D7}" type="pres">
      <dgm:prSet presAssocID="{58E538F1-3BD3-4E03-A72F-882FDC907B31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39C76DDB-5D62-493A-B037-B5A154F2E2C2}" type="pres">
      <dgm:prSet presAssocID="{0E8B38EA-1118-4CDB-A7A7-F78D4938E4CE}" presName="sibTrans" presStyleCnt="0"/>
      <dgm:spPr/>
    </dgm:pt>
    <dgm:pt modelId="{B3C252E4-0824-46A0-8AFA-DF6EF6407670}" type="pres">
      <dgm:prSet presAssocID="{1FD7A645-8920-4714-B240-2D6BB84B7008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E4E15C08-F22A-49AA-BCCF-CCE92767A058}" type="pres">
      <dgm:prSet presAssocID="{B64453E4-193C-4FA2-AD03-81EC54E556D9}" presName="sibTrans" presStyleCnt="0"/>
      <dgm:spPr/>
    </dgm:pt>
    <dgm:pt modelId="{EBBB2EE1-50EF-4AC5-877D-9CD45C86D4B9}" type="pres">
      <dgm:prSet presAssocID="{54CB2216-E95D-4395-BDF3-5C3D384B0B8F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</dgm:ptLst>
  <dgm:cxnLst>
    <dgm:cxn modelId="{4E776B27-3187-4EC8-A9A1-211AF534AF2D}" type="presOf" srcId="{54CB2216-E95D-4395-BDF3-5C3D384B0B8F}" destId="{EBBB2EE1-50EF-4AC5-877D-9CD45C86D4B9}" srcOrd="0" destOrd="0" presId="urn:microsoft.com/office/officeart/2005/8/layout/default"/>
    <dgm:cxn modelId="{395C6B40-761B-41AA-8CCF-BD3BB0FD32EF}" type="presOf" srcId="{40534B89-3670-49E2-8532-5C05A211F936}" destId="{9FF5B45D-D55B-47D6-9A41-A5DF13AC725B}" srcOrd="0" destOrd="1" presId="urn:microsoft.com/office/officeart/2005/8/layout/default"/>
    <dgm:cxn modelId="{A8758B80-9B30-47BF-8CEF-0FA97B8D1640}" type="presOf" srcId="{F111D29B-EA28-4653-A3E9-399780FB2C8E}" destId="{000B3E2D-E9A3-4589-8A14-3D7C1944562B}" srcOrd="0" destOrd="0" presId="urn:microsoft.com/office/officeart/2005/8/layout/default"/>
    <dgm:cxn modelId="{A8C33CEE-88FC-4F0C-8121-1033A38E8863}" srcId="{54CB2216-E95D-4395-BDF3-5C3D384B0B8F}" destId="{F87E7830-1EDE-4BA8-B7AF-5FE9A03A25AE}" srcOrd="0" destOrd="0" parTransId="{7169AF91-32FF-459F-8408-CB828146D094}" sibTransId="{DB786A4A-5D5F-49CD-BDDC-339C5F81C013}"/>
    <dgm:cxn modelId="{1BA2E68C-EED6-4B79-A981-1A7CECA228E8}" srcId="{4316ABCF-B977-4BA9-805B-B7C55D7ACABB}" destId="{6D1D05F0-FBC6-44C8-A8AC-A5E79F1B3F05}" srcOrd="0" destOrd="0" parTransId="{E6397C90-9AFD-4815-A18A-92792D2C41C5}" sibTransId="{136386B1-3795-4E82-9FEB-5337ADF4C509}"/>
    <dgm:cxn modelId="{AB3C2029-CFE4-49CB-8264-33B0DDA3D591}" srcId="{1FD7A645-8920-4714-B240-2D6BB84B7008}" destId="{FFEFF649-A1F8-4F70-ABD1-020284094F62}" srcOrd="0" destOrd="0" parTransId="{A0183277-A60A-45A1-87B5-34A4C112C530}" sibTransId="{A9126335-4875-438A-A3E3-1FA038947E04}"/>
    <dgm:cxn modelId="{E20BBC58-33C6-4D9F-B35D-9B92A2A7D9EB}" type="presOf" srcId="{6D1D05F0-FBC6-44C8-A8AC-A5E79F1B3F05}" destId="{097126AC-890C-4859-8C4D-1BF9F821A46A}" srcOrd="0" destOrd="1" presId="urn:microsoft.com/office/officeart/2005/8/layout/default"/>
    <dgm:cxn modelId="{9FC3B94A-C320-4DE5-ABA1-77E75D4674E3}" type="presOf" srcId="{6D65BA9E-CCE6-4402-AA62-B0D16B9C03DF}" destId="{763EE96B-EC83-47B4-9B0C-ADF2341EBF15}" srcOrd="0" destOrd="1" presId="urn:microsoft.com/office/officeart/2005/8/layout/default"/>
    <dgm:cxn modelId="{C9A1E8C3-C6BB-4AFB-9BCE-DBAEA737EE18}" type="presOf" srcId="{F87E7830-1EDE-4BA8-B7AF-5FE9A03A25AE}" destId="{EBBB2EE1-50EF-4AC5-877D-9CD45C86D4B9}" srcOrd="0" destOrd="1" presId="urn:microsoft.com/office/officeart/2005/8/layout/default"/>
    <dgm:cxn modelId="{7FB1A8EA-9BC7-4751-B1B2-F7E485C7535A}" srcId="{F111D29B-EA28-4653-A3E9-399780FB2C8E}" destId="{58E538F1-3BD3-4E03-A72F-882FDC907B31}" srcOrd="6" destOrd="0" parTransId="{BFD24DFE-A73D-489E-AB09-D1FC5891E100}" sibTransId="{0E8B38EA-1118-4CDB-A7A7-F78D4938E4CE}"/>
    <dgm:cxn modelId="{F8383AE2-D25A-4213-8FFC-FA40AAC7998B}" type="presOf" srcId="{216502F8-8DB2-41AF-9C2D-162CCAC247E5}" destId="{7D94A7C5-718E-4A9C-BF23-DF7DFE40A9B8}" srcOrd="0" destOrd="1" presId="urn:microsoft.com/office/officeart/2005/8/layout/default"/>
    <dgm:cxn modelId="{444A23AA-2E65-4781-A5A4-3EE0AB629575}" type="presOf" srcId="{4316ABCF-B977-4BA9-805B-B7C55D7ACABB}" destId="{097126AC-890C-4859-8C4D-1BF9F821A46A}" srcOrd="0" destOrd="0" presId="urn:microsoft.com/office/officeart/2005/8/layout/default"/>
    <dgm:cxn modelId="{7AE49390-A54B-4762-9E9F-462285C295F6}" type="presOf" srcId="{F11BE101-6F57-4C62-9D8F-F9168A5750E8}" destId="{227FA7F8-E22E-4DFA-A049-271114E96A36}" srcOrd="0" destOrd="1" presId="urn:microsoft.com/office/officeart/2005/8/layout/default"/>
    <dgm:cxn modelId="{5D75655C-B6B8-463C-BFC9-ECA81D4DA0E8}" type="presOf" srcId="{9B081DAE-6F60-4571-8376-A27F9480348B}" destId="{971C7F51-7DC9-4246-87B7-A94C8FD5865F}" srcOrd="0" destOrd="0" presId="urn:microsoft.com/office/officeart/2005/8/layout/default"/>
    <dgm:cxn modelId="{BDDAEDE7-CFA7-4CF8-86DA-1DC1CD653AAA}" srcId="{58E538F1-3BD3-4E03-A72F-882FDC907B31}" destId="{F5014EAB-F9E7-4F3A-9D9E-909AB02510DE}" srcOrd="0" destOrd="0" parTransId="{A320A5EF-547C-429C-8DD0-5AF8FDF2F78C}" sibTransId="{BE645BBC-3CD4-443B-BEA4-C8E83ACA5A92}"/>
    <dgm:cxn modelId="{8BC822C8-BD23-472C-9CAA-7B32F3B1C40A}" srcId="{F111D29B-EA28-4653-A3E9-399780FB2C8E}" destId="{54CB2216-E95D-4395-BDF3-5C3D384B0B8F}" srcOrd="8" destOrd="0" parTransId="{90492818-5085-44D9-ADB3-0AF5716BA1E0}" sibTransId="{0D346655-6384-42A8-B275-51CD0CEE93E3}"/>
    <dgm:cxn modelId="{779C932D-7AFF-4BE9-8E53-3799C5A17620}" srcId="{27172D3E-ADEA-4CD6-8568-AEF56554A77F}" destId="{6D65BA9E-CCE6-4402-AA62-B0D16B9C03DF}" srcOrd="0" destOrd="0" parTransId="{E78604F0-0F80-4D22-8D62-75E3D558DE9E}" sibTransId="{73129219-A1C8-4C6A-BC98-77B5DA1FAFC8}"/>
    <dgm:cxn modelId="{F4C0BD70-3782-4635-A000-BAF44FEA1196}" srcId="{F111D29B-EA28-4653-A3E9-399780FB2C8E}" destId="{EB109F6C-F5B3-44D6-BE4D-4CF41D762791}" srcOrd="5" destOrd="0" parTransId="{01B8ADEF-D5BA-415E-A55B-93EE634C82E0}" sibTransId="{03D01044-9B31-4BA6-900C-913D56233843}"/>
    <dgm:cxn modelId="{71FE6440-0EA4-4492-A6FC-9CC35E625490}" type="presOf" srcId="{1FD7A645-8920-4714-B240-2D6BB84B7008}" destId="{B3C252E4-0824-46A0-8AFA-DF6EF6407670}" srcOrd="0" destOrd="0" presId="urn:microsoft.com/office/officeart/2005/8/layout/default"/>
    <dgm:cxn modelId="{17A3C4E1-FB92-4CF6-897C-8C2A9E572138}" type="presOf" srcId="{58E538F1-3BD3-4E03-A72F-882FDC907B31}" destId="{0FF03F34-16CE-4F71-9657-05BF060A66D7}" srcOrd="0" destOrd="0" presId="urn:microsoft.com/office/officeart/2005/8/layout/default"/>
    <dgm:cxn modelId="{8AD2E0A2-4220-4997-879C-DAA294DC2416}" type="presOf" srcId="{F5014EAB-F9E7-4F3A-9D9E-909AB02510DE}" destId="{0FF03F34-16CE-4F71-9657-05BF060A66D7}" srcOrd="0" destOrd="1" presId="urn:microsoft.com/office/officeart/2005/8/layout/default"/>
    <dgm:cxn modelId="{50C5971E-6FC4-40CE-9AF1-D27F347EAA32}" srcId="{F111D29B-EA28-4653-A3E9-399780FB2C8E}" destId="{79C89298-F63D-4865-9C1C-9B2F0D270004}" srcOrd="2" destOrd="0" parTransId="{A445C73F-D0FC-4D12-B0E7-3AB9FDAEA1D7}" sibTransId="{0B579B55-4C62-4669-AF0A-0A334BAE64C5}"/>
    <dgm:cxn modelId="{0C0F373A-BF38-47F7-88A9-77FBA552C154}" srcId="{EB109F6C-F5B3-44D6-BE4D-4CF41D762791}" destId="{216502F8-8DB2-41AF-9C2D-162CCAC247E5}" srcOrd="0" destOrd="0" parTransId="{3973FED5-819B-4809-97EF-256ABFA993A4}" sibTransId="{B8ABD04D-3DC4-4B64-9656-1FF63AB45D8E}"/>
    <dgm:cxn modelId="{8BA242E5-0A09-49CC-A5F1-D54582063373}" srcId="{79C89298-F63D-4865-9C1C-9B2F0D270004}" destId="{40534B89-3670-49E2-8532-5C05A211F936}" srcOrd="0" destOrd="0" parTransId="{EC055B28-6879-43E6-B9FC-6A68EEDC1B11}" sibTransId="{C0D345B3-A336-4EA8-A3F2-BE55BA41F305}"/>
    <dgm:cxn modelId="{F0A5CDAE-F546-4C2E-8E5B-FC187C1300E0}" srcId="{F111D29B-EA28-4653-A3E9-399780FB2C8E}" destId="{65916A41-03D5-4FFB-8DBA-0FAF10CEA0D3}" srcOrd="4" destOrd="0" parTransId="{8FB8D0F1-E3EF-45D3-9F7B-52EBC8D0320B}" sibTransId="{843764C5-6066-4B6A-A145-0C8C85D9E804}"/>
    <dgm:cxn modelId="{986564BC-3ABA-4C93-BB25-FDB6F280B531}" srcId="{F111D29B-EA28-4653-A3E9-399780FB2C8E}" destId="{27172D3E-ADEA-4CD6-8568-AEF56554A77F}" srcOrd="3" destOrd="0" parTransId="{B40FF040-FD29-4792-907D-C1662373ECD7}" sibTransId="{117F845F-67E7-4712-A1BA-AA7EA71CA99B}"/>
    <dgm:cxn modelId="{952CAA52-6A32-4B2A-AE55-FB271B3B0EF0}" type="presOf" srcId="{8235B237-2EBB-4AD8-AD6B-D1D7D4328B14}" destId="{971C7F51-7DC9-4246-87B7-A94C8FD5865F}" srcOrd="0" destOrd="1" presId="urn:microsoft.com/office/officeart/2005/8/layout/default"/>
    <dgm:cxn modelId="{A3637495-FDCC-461F-A880-BC551E8CE406}" type="presOf" srcId="{1F8E9794-22D6-41FA-AEB2-34065BF4C028}" destId="{763EE96B-EC83-47B4-9B0C-ADF2341EBF15}" srcOrd="0" destOrd="2" presId="urn:microsoft.com/office/officeart/2005/8/layout/default"/>
    <dgm:cxn modelId="{D651C28C-5C07-4539-AA94-BF028D17BF4D}" srcId="{F111D29B-EA28-4653-A3E9-399780FB2C8E}" destId="{1FD7A645-8920-4714-B240-2D6BB84B7008}" srcOrd="7" destOrd="0" parTransId="{81BB77FB-77C7-484A-B28C-5ABE12C8436E}" sibTransId="{B64453E4-193C-4FA2-AD03-81EC54E556D9}"/>
    <dgm:cxn modelId="{B618DD0E-87D6-4212-95D6-9FB1747CE6C2}" srcId="{9B081DAE-6F60-4571-8376-A27F9480348B}" destId="{8235B237-2EBB-4AD8-AD6B-D1D7D4328B14}" srcOrd="0" destOrd="0" parTransId="{CD7A5976-66C4-4A3D-BB6B-FB0BD6D2969C}" sibTransId="{304E362D-DCAA-42C9-8BB0-116CA443307C}"/>
    <dgm:cxn modelId="{200A17E9-4C09-4B57-97B0-97A206B83DB6}" type="presOf" srcId="{27172D3E-ADEA-4CD6-8568-AEF56554A77F}" destId="{763EE96B-EC83-47B4-9B0C-ADF2341EBF15}" srcOrd="0" destOrd="0" presId="urn:microsoft.com/office/officeart/2005/8/layout/default"/>
    <dgm:cxn modelId="{DBDC6212-7892-4539-ABEC-5300B778C8DB}" srcId="{6D65BA9E-CCE6-4402-AA62-B0D16B9C03DF}" destId="{1F8E9794-22D6-41FA-AEB2-34065BF4C028}" srcOrd="0" destOrd="0" parTransId="{0E2FA967-F981-4836-B1E6-6A87439779B7}" sibTransId="{04060381-0718-4AE5-BF27-88D2D5D8490C}"/>
    <dgm:cxn modelId="{D3A402A3-1F36-4667-BBB6-E64A67289D82}" type="presOf" srcId="{EB109F6C-F5B3-44D6-BE4D-4CF41D762791}" destId="{7D94A7C5-718E-4A9C-BF23-DF7DFE40A9B8}" srcOrd="0" destOrd="0" presId="urn:microsoft.com/office/officeart/2005/8/layout/default"/>
    <dgm:cxn modelId="{DAC70133-99FF-4BB3-8672-A37E646BC166}" type="presOf" srcId="{79C89298-F63D-4865-9C1C-9B2F0D270004}" destId="{9FF5B45D-D55B-47D6-9A41-A5DF13AC725B}" srcOrd="0" destOrd="0" presId="urn:microsoft.com/office/officeart/2005/8/layout/default"/>
    <dgm:cxn modelId="{18C9FBC2-351D-4C6F-873C-71F4F1F07BA7}" srcId="{65916A41-03D5-4FFB-8DBA-0FAF10CEA0D3}" destId="{F11BE101-6F57-4C62-9D8F-F9168A5750E8}" srcOrd="0" destOrd="0" parTransId="{AAA3FA7D-F847-485F-8B75-6FF51009EDD3}" sibTransId="{DD769989-1FCC-48BD-BB2D-C21BD40248D9}"/>
    <dgm:cxn modelId="{CA5A1019-9B9B-458F-B416-8C47861D31D8}" type="presOf" srcId="{65916A41-03D5-4FFB-8DBA-0FAF10CEA0D3}" destId="{227FA7F8-E22E-4DFA-A049-271114E96A36}" srcOrd="0" destOrd="0" presId="urn:microsoft.com/office/officeart/2005/8/layout/default"/>
    <dgm:cxn modelId="{F25EA016-8F85-4B1C-A8F8-D04B1B6C384D}" srcId="{F111D29B-EA28-4653-A3E9-399780FB2C8E}" destId="{4316ABCF-B977-4BA9-805B-B7C55D7ACABB}" srcOrd="0" destOrd="0" parTransId="{E63AEA84-7052-4638-8579-B51AF2EA0AC4}" sibTransId="{38BFBC01-45A9-41AD-BE2B-A642F661321A}"/>
    <dgm:cxn modelId="{C5EEB8AF-2C0A-45EF-A60A-F336E461E13F}" srcId="{F111D29B-EA28-4653-A3E9-399780FB2C8E}" destId="{9B081DAE-6F60-4571-8376-A27F9480348B}" srcOrd="1" destOrd="0" parTransId="{8A83641C-E796-4608-B9F4-26101A7ECC89}" sibTransId="{EAAF3E5F-5327-4CCD-AB05-F51286ECB86B}"/>
    <dgm:cxn modelId="{4795A9A3-4979-4AA8-BFFF-12515DA044E5}" type="presOf" srcId="{FFEFF649-A1F8-4F70-ABD1-020284094F62}" destId="{B3C252E4-0824-46A0-8AFA-DF6EF6407670}" srcOrd="0" destOrd="1" presId="urn:microsoft.com/office/officeart/2005/8/layout/default"/>
    <dgm:cxn modelId="{DD4FC3CB-A518-4A2A-844B-0DFEDFEF7902}" type="presParOf" srcId="{000B3E2D-E9A3-4589-8A14-3D7C1944562B}" destId="{097126AC-890C-4859-8C4D-1BF9F821A46A}" srcOrd="0" destOrd="0" presId="urn:microsoft.com/office/officeart/2005/8/layout/default"/>
    <dgm:cxn modelId="{6BEE64F9-2124-4091-92E3-89C30F57A54B}" type="presParOf" srcId="{000B3E2D-E9A3-4589-8A14-3D7C1944562B}" destId="{505732DE-3A4D-484A-A719-DED903D0B79B}" srcOrd="1" destOrd="0" presId="urn:microsoft.com/office/officeart/2005/8/layout/default"/>
    <dgm:cxn modelId="{222CE339-B1A1-49B1-B4F0-F24EAD41F7B2}" type="presParOf" srcId="{000B3E2D-E9A3-4589-8A14-3D7C1944562B}" destId="{971C7F51-7DC9-4246-87B7-A94C8FD5865F}" srcOrd="2" destOrd="0" presId="urn:microsoft.com/office/officeart/2005/8/layout/default"/>
    <dgm:cxn modelId="{A67C4451-E956-46F3-9D10-15A72B9B9A0A}" type="presParOf" srcId="{000B3E2D-E9A3-4589-8A14-3D7C1944562B}" destId="{1543DF6A-08CD-4362-8542-C1EBBB63D0EA}" srcOrd="3" destOrd="0" presId="urn:microsoft.com/office/officeart/2005/8/layout/default"/>
    <dgm:cxn modelId="{21F06DFF-F9B6-467E-8DBE-C0AE906153C7}" type="presParOf" srcId="{000B3E2D-E9A3-4589-8A14-3D7C1944562B}" destId="{9FF5B45D-D55B-47D6-9A41-A5DF13AC725B}" srcOrd="4" destOrd="0" presId="urn:microsoft.com/office/officeart/2005/8/layout/default"/>
    <dgm:cxn modelId="{3CEA9D9A-BDBB-457D-8829-DE96F3F8402B}" type="presParOf" srcId="{000B3E2D-E9A3-4589-8A14-3D7C1944562B}" destId="{1D054B0A-98A7-463F-B328-EE89DC53636C}" srcOrd="5" destOrd="0" presId="urn:microsoft.com/office/officeart/2005/8/layout/default"/>
    <dgm:cxn modelId="{3BC3F11C-48F0-4C22-B146-2C0FF34BF6C2}" type="presParOf" srcId="{000B3E2D-E9A3-4589-8A14-3D7C1944562B}" destId="{763EE96B-EC83-47B4-9B0C-ADF2341EBF15}" srcOrd="6" destOrd="0" presId="urn:microsoft.com/office/officeart/2005/8/layout/default"/>
    <dgm:cxn modelId="{A7077592-5ECD-4D7F-AB09-593153510F40}" type="presParOf" srcId="{000B3E2D-E9A3-4589-8A14-3D7C1944562B}" destId="{12D122CE-FC5F-45B0-8D7B-32B06217FA72}" srcOrd="7" destOrd="0" presId="urn:microsoft.com/office/officeart/2005/8/layout/default"/>
    <dgm:cxn modelId="{BB3BB651-F094-4B1F-B371-1DEFDAE766FE}" type="presParOf" srcId="{000B3E2D-E9A3-4589-8A14-3D7C1944562B}" destId="{227FA7F8-E22E-4DFA-A049-271114E96A36}" srcOrd="8" destOrd="0" presId="urn:microsoft.com/office/officeart/2005/8/layout/default"/>
    <dgm:cxn modelId="{3351FAA8-F84D-47D4-B109-313C10B67110}" type="presParOf" srcId="{000B3E2D-E9A3-4589-8A14-3D7C1944562B}" destId="{F79032F4-9950-494A-BB50-857C2F171A0B}" srcOrd="9" destOrd="0" presId="urn:microsoft.com/office/officeart/2005/8/layout/default"/>
    <dgm:cxn modelId="{3AFF2126-95AF-4FBF-9168-92B5184A8B22}" type="presParOf" srcId="{000B3E2D-E9A3-4589-8A14-3D7C1944562B}" destId="{7D94A7C5-718E-4A9C-BF23-DF7DFE40A9B8}" srcOrd="10" destOrd="0" presId="urn:microsoft.com/office/officeart/2005/8/layout/default"/>
    <dgm:cxn modelId="{E61F7A53-1AB7-4E5A-8B16-AB911BDB2FC8}" type="presParOf" srcId="{000B3E2D-E9A3-4589-8A14-3D7C1944562B}" destId="{5693048C-DBBD-4A14-BB19-96D6E05A2430}" srcOrd="11" destOrd="0" presId="urn:microsoft.com/office/officeart/2005/8/layout/default"/>
    <dgm:cxn modelId="{82988BF3-BBA9-4E82-8C3F-7D7F3EF3DC4D}" type="presParOf" srcId="{000B3E2D-E9A3-4589-8A14-3D7C1944562B}" destId="{0FF03F34-16CE-4F71-9657-05BF060A66D7}" srcOrd="12" destOrd="0" presId="urn:microsoft.com/office/officeart/2005/8/layout/default"/>
    <dgm:cxn modelId="{A2631539-65A8-43F1-B3C7-522D3C0EBB89}" type="presParOf" srcId="{000B3E2D-E9A3-4589-8A14-3D7C1944562B}" destId="{39C76DDB-5D62-493A-B037-B5A154F2E2C2}" srcOrd="13" destOrd="0" presId="urn:microsoft.com/office/officeart/2005/8/layout/default"/>
    <dgm:cxn modelId="{9D5B21E5-697C-4DBC-8952-DED673C4A192}" type="presParOf" srcId="{000B3E2D-E9A3-4589-8A14-3D7C1944562B}" destId="{B3C252E4-0824-46A0-8AFA-DF6EF6407670}" srcOrd="14" destOrd="0" presId="urn:microsoft.com/office/officeart/2005/8/layout/default"/>
    <dgm:cxn modelId="{790C6EE2-F311-4B64-9D7E-42D30AC0E656}" type="presParOf" srcId="{000B3E2D-E9A3-4589-8A14-3D7C1944562B}" destId="{E4E15C08-F22A-49AA-BCCF-CCE92767A058}" srcOrd="15" destOrd="0" presId="urn:microsoft.com/office/officeart/2005/8/layout/default"/>
    <dgm:cxn modelId="{706EBA5B-E5BD-4472-89B1-8528E496375E}" type="presParOf" srcId="{000B3E2D-E9A3-4589-8A14-3D7C1944562B}" destId="{EBBB2EE1-50EF-4AC5-877D-9CD45C86D4B9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3E901F6-51E0-493D-98AB-2DEEF45DE5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300960-D660-4619-9CAD-67A132DCB5D8}">
      <dgm:prSet/>
      <dgm:spPr/>
      <dgm:t>
        <a:bodyPr/>
        <a:lstStyle/>
        <a:p>
          <a:r>
            <a:rPr lang="en-US" dirty="0"/>
            <a:t>Implemented Lua portrayal optimizations supporting analysis of performance issues discussed at TSM 5</a:t>
          </a:r>
        </a:p>
      </dgm:t>
    </dgm:pt>
    <dgm:pt modelId="{7D985D1A-67CA-448F-AF8A-D70D110D17F4}" type="parTrans" cxnId="{D6636F91-E302-4BE9-92C0-674B6D26B812}">
      <dgm:prSet/>
      <dgm:spPr/>
      <dgm:t>
        <a:bodyPr/>
        <a:lstStyle/>
        <a:p>
          <a:endParaRPr lang="en-US"/>
        </a:p>
      </dgm:t>
    </dgm:pt>
    <dgm:pt modelId="{374FDDA3-4DE2-4B3D-963C-388BEB4B5913}" type="sibTrans" cxnId="{D6636F91-E302-4BE9-92C0-674B6D26B812}">
      <dgm:prSet/>
      <dgm:spPr/>
      <dgm:t>
        <a:bodyPr/>
        <a:lstStyle/>
        <a:p>
          <a:endParaRPr lang="en-US"/>
        </a:p>
      </dgm:t>
    </dgm:pt>
    <dgm:pt modelId="{CC6F3E8B-A07F-4101-B47F-81FFDE63CBB6}">
      <dgm:prSet/>
      <dgm:spPr/>
      <dgm:t>
        <a:bodyPr/>
        <a:lstStyle/>
        <a:p>
          <a:r>
            <a:rPr lang="en-US" dirty="0"/>
            <a:t>Modified portrayal output schema (drawing instructions) to enhance performance</a:t>
          </a:r>
        </a:p>
      </dgm:t>
    </dgm:pt>
    <dgm:pt modelId="{90A6BEFD-384F-4B6E-BBD8-A5E4C911171D}" type="parTrans" cxnId="{167AF81E-231A-4525-ABA3-18D8EC211F50}">
      <dgm:prSet/>
      <dgm:spPr/>
      <dgm:t>
        <a:bodyPr/>
        <a:lstStyle/>
        <a:p>
          <a:endParaRPr lang="en-US"/>
        </a:p>
      </dgm:t>
    </dgm:pt>
    <dgm:pt modelId="{A99C98A9-95E4-4DAB-9658-6E65DE8C5D93}" type="sibTrans" cxnId="{167AF81E-231A-4525-ABA3-18D8EC211F50}">
      <dgm:prSet/>
      <dgm:spPr/>
      <dgm:t>
        <a:bodyPr/>
        <a:lstStyle/>
        <a:p>
          <a:endParaRPr lang="en-US"/>
        </a:p>
      </dgm:t>
    </dgm:pt>
    <dgm:pt modelId="{84701B8A-1A23-4D51-85AE-AC208471C95B}">
      <dgm:prSet/>
      <dgm:spPr/>
      <dgm:t>
        <a:bodyPr/>
        <a:lstStyle/>
        <a:p>
          <a:r>
            <a:rPr lang="en-US" dirty="0"/>
            <a:t>Implemented simple portrayal cache</a:t>
          </a:r>
        </a:p>
      </dgm:t>
    </dgm:pt>
    <dgm:pt modelId="{1A1A7FBF-B8D6-458C-8A93-61A69543EB42}" type="parTrans" cxnId="{85A2C59D-55D5-40EC-8339-F9EA95F6984D}">
      <dgm:prSet/>
      <dgm:spPr/>
      <dgm:t>
        <a:bodyPr/>
        <a:lstStyle/>
        <a:p>
          <a:endParaRPr lang="en-US"/>
        </a:p>
      </dgm:t>
    </dgm:pt>
    <dgm:pt modelId="{B9153E56-C004-440D-8819-F239DBB5C88D}" type="sibTrans" cxnId="{85A2C59D-55D5-40EC-8339-F9EA95F6984D}">
      <dgm:prSet/>
      <dgm:spPr/>
      <dgm:t>
        <a:bodyPr/>
        <a:lstStyle/>
        <a:p>
          <a:endParaRPr lang="en-US"/>
        </a:p>
      </dgm:t>
    </dgm:pt>
    <dgm:pt modelId="{DB1109AE-02A0-44BA-87BD-C13157CD2CF6}">
      <dgm:prSet/>
      <dgm:spPr/>
      <dgm:t>
        <a:bodyPr/>
        <a:lstStyle/>
        <a:p>
          <a:r>
            <a:rPr lang="en-US" dirty="0"/>
            <a:t>Modified to better support pre-generated portrayal</a:t>
          </a:r>
        </a:p>
      </dgm:t>
    </dgm:pt>
    <dgm:pt modelId="{F4C507BA-6E98-4AEF-8890-F5647380E060}" type="parTrans" cxnId="{7F523221-7CA6-4783-B801-5DD4E3661C8C}">
      <dgm:prSet/>
      <dgm:spPr/>
      <dgm:t>
        <a:bodyPr/>
        <a:lstStyle/>
        <a:p>
          <a:endParaRPr lang="en-US"/>
        </a:p>
      </dgm:t>
    </dgm:pt>
    <dgm:pt modelId="{88CD9FA6-F038-4BA8-B71C-3806FA1826F6}" type="sibTrans" cxnId="{7F523221-7CA6-4783-B801-5DD4E3661C8C}">
      <dgm:prSet/>
      <dgm:spPr/>
      <dgm:t>
        <a:bodyPr/>
        <a:lstStyle/>
        <a:p>
          <a:endParaRPr lang="en-US"/>
        </a:p>
      </dgm:t>
    </dgm:pt>
    <dgm:pt modelId="{7F82D7CA-FC4A-46CE-A53F-2A2ACDF2E1BF}">
      <dgm:prSet/>
      <dgm:spPr/>
      <dgm:t>
        <a:bodyPr/>
        <a:lstStyle/>
        <a:p>
          <a:r>
            <a:rPr lang="en-US" dirty="0"/>
            <a:t>No rendering optimizations</a:t>
          </a:r>
        </a:p>
      </dgm:t>
    </dgm:pt>
    <dgm:pt modelId="{AF5D70B4-F1DC-4859-8BCF-D58C9CF941CB}" type="parTrans" cxnId="{E8F37B04-5219-4ECB-8824-76E98E68AE6C}">
      <dgm:prSet/>
      <dgm:spPr/>
      <dgm:t>
        <a:bodyPr/>
        <a:lstStyle/>
        <a:p>
          <a:endParaRPr lang="en-US"/>
        </a:p>
      </dgm:t>
    </dgm:pt>
    <dgm:pt modelId="{4BA41F70-4F41-4163-849B-4F59D2AE69FF}" type="sibTrans" cxnId="{E8F37B04-5219-4ECB-8824-76E98E68AE6C}">
      <dgm:prSet/>
      <dgm:spPr/>
      <dgm:t>
        <a:bodyPr/>
        <a:lstStyle/>
        <a:p>
          <a:endParaRPr lang="en-US"/>
        </a:p>
      </dgm:t>
    </dgm:pt>
    <dgm:pt modelId="{5C87CBA4-58EB-407C-BE88-DFBB5F6CB43B}" type="pres">
      <dgm:prSet presAssocID="{43E901F6-51E0-493D-98AB-2DEEF45DE56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MC"/>
        </a:p>
      </dgm:t>
    </dgm:pt>
    <dgm:pt modelId="{FF544F42-6B8B-4226-9FF0-86F88001400B}" type="pres">
      <dgm:prSet presAssocID="{EE300960-D660-4619-9CAD-67A132DCB5D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F1A7EB37-0C10-4BD3-A47A-23831DCEABD9}" type="pres">
      <dgm:prSet presAssocID="{EE300960-D660-4619-9CAD-67A132DCB5D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</dgm:ptLst>
  <dgm:cxnLst>
    <dgm:cxn modelId="{3A3D69DF-0BE7-408C-BB65-39A78284B1C8}" type="presOf" srcId="{EE300960-D660-4619-9CAD-67A132DCB5D8}" destId="{FF544F42-6B8B-4226-9FF0-86F88001400B}" srcOrd="0" destOrd="0" presId="urn:microsoft.com/office/officeart/2005/8/layout/vList2"/>
    <dgm:cxn modelId="{E8F37B04-5219-4ECB-8824-76E98E68AE6C}" srcId="{EE300960-D660-4619-9CAD-67A132DCB5D8}" destId="{7F82D7CA-FC4A-46CE-A53F-2A2ACDF2E1BF}" srcOrd="3" destOrd="0" parTransId="{AF5D70B4-F1DC-4859-8BCF-D58C9CF941CB}" sibTransId="{4BA41F70-4F41-4163-849B-4F59D2AE69FF}"/>
    <dgm:cxn modelId="{167AF81E-231A-4525-ABA3-18D8EC211F50}" srcId="{EE300960-D660-4619-9CAD-67A132DCB5D8}" destId="{CC6F3E8B-A07F-4101-B47F-81FFDE63CBB6}" srcOrd="0" destOrd="0" parTransId="{90A6BEFD-384F-4B6E-BBD8-A5E4C911171D}" sibTransId="{A99C98A9-95E4-4DAB-9658-6E65DE8C5D93}"/>
    <dgm:cxn modelId="{4A170D03-5D34-4C14-8CC1-BDDEE4FA25F8}" type="presOf" srcId="{43E901F6-51E0-493D-98AB-2DEEF45DE561}" destId="{5C87CBA4-58EB-407C-BE88-DFBB5F6CB43B}" srcOrd="0" destOrd="0" presId="urn:microsoft.com/office/officeart/2005/8/layout/vList2"/>
    <dgm:cxn modelId="{D901CDBE-A032-4A0F-86CF-9D93AD5D317D}" type="presOf" srcId="{CC6F3E8B-A07F-4101-B47F-81FFDE63CBB6}" destId="{F1A7EB37-0C10-4BD3-A47A-23831DCEABD9}" srcOrd="0" destOrd="0" presId="urn:microsoft.com/office/officeart/2005/8/layout/vList2"/>
    <dgm:cxn modelId="{D6636F91-E302-4BE9-92C0-674B6D26B812}" srcId="{43E901F6-51E0-493D-98AB-2DEEF45DE561}" destId="{EE300960-D660-4619-9CAD-67A132DCB5D8}" srcOrd="0" destOrd="0" parTransId="{7D985D1A-67CA-448F-AF8A-D70D110D17F4}" sibTransId="{374FDDA3-4DE2-4B3D-963C-388BEB4B5913}"/>
    <dgm:cxn modelId="{7F523221-7CA6-4783-B801-5DD4E3661C8C}" srcId="{EE300960-D660-4619-9CAD-67A132DCB5D8}" destId="{DB1109AE-02A0-44BA-87BD-C13157CD2CF6}" srcOrd="1" destOrd="0" parTransId="{F4C507BA-6E98-4AEF-8890-F5647380E060}" sibTransId="{88CD9FA6-F038-4BA8-B71C-3806FA1826F6}"/>
    <dgm:cxn modelId="{85A2C59D-55D5-40EC-8339-F9EA95F6984D}" srcId="{EE300960-D660-4619-9CAD-67A132DCB5D8}" destId="{84701B8A-1A23-4D51-85AE-AC208471C95B}" srcOrd="2" destOrd="0" parTransId="{1A1A7FBF-B8D6-458C-8A93-61A69543EB42}" sibTransId="{B9153E56-C004-440D-8819-F239DBB5C88D}"/>
    <dgm:cxn modelId="{9421E600-5951-4DFB-81B5-DCDA35B9FD65}" type="presOf" srcId="{7F82D7CA-FC4A-46CE-A53F-2A2ACDF2E1BF}" destId="{F1A7EB37-0C10-4BD3-A47A-23831DCEABD9}" srcOrd="0" destOrd="3" presId="urn:microsoft.com/office/officeart/2005/8/layout/vList2"/>
    <dgm:cxn modelId="{EA0B1B16-89FA-4FB9-AA72-BB4DB3682382}" type="presOf" srcId="{84701B8A-1A23-4D51-85AE-AC208471C95B}" destId="{F1A7EB37-0C10-4BD3-A47A-23831DCEABD9}" srcOrd="0" destOrd="2" presId="urn:microsoft.com/office/officeart/2005/8/layout/vList2"/>
    <dgm:cxn modelId="{BE29F178-88D2-472D-816E-E8F519624550}" type="presOf" srcId="{DB1109AE-02A0-44BA-87BD-C13157CD2CF6}" destId="{F1A7EB37-0C10-4BD3-A47A-23831DCEABD9}" srcOrd="0" destOrd="1" presId="urn:microsoft.com/office/officeart/2005/8/layout/vList2"/>
    <dgm:cxn modelId="{9F39D849-C4DD-4D15-8788-33D8C1E7EEAA}" type="presParOf" srcId="{5C87CBA4-58EB-407C-BE88-DFBB5F6CB43B}" destId="{FF544F42-6B8B-4226-9FF0-86F88001400B}" srcOrd="0" destOrd="0" presId="urn:microsoft.com/office/officeart/2005/8/layout/vList2"/>
    <dgm:cxn modelId="{F5AC12A1-4F9D-4D1C-8ACF-DFBA9A479886}" type="presParOf" srcId="{5C87CBA4-58EB-407C-BE88-DFBB5F6CB43B}" destId="{F1A7EB37-0C10-4BD3-A47A-23831DCEABD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6C339B2-2ECC-4640-A6A5-6B295E5C3AD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4608FA-2704-41EB-9510-093A7B4E5A05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S-100 4a-D, S100_SupportFileFormat</a:t>
          </a:r>
        </a:p>
      </dgm:t>
    </dgm:pt>
    <dgm:pt modelId="{B31243D3-7065-48F9-9C1D-1E65C1CF9E38}" type="parTrans" cxnId="{DA8FD80C-7667-44BE-9EB2-167899840A3A}">
      <dgm:prSet/>
      <dgm:spPr/>
      <dgm:t>
        <a:bodyPr/>
        <a:lstStyle/>
        <a:p>
          <a:endParaRPr lang="en-US"/>
        </a:p>
      </dgm:t>
    </dgm:pt>
    <dgm:pt modelId="{B0E444D7-E643-4CA1-B1E8-6A2EFBC862B2}" type="sibTrans" cxnId="{DA8FD80C-7667-44BE-9EB2-167899840A3A}">
      <dgm:prSet/>
      <dgm:spPr/>
      <dgm:t>
        <a:bodyPr/>
        <a:lstStyle/>
        <a:p>
          <a:endParaRPr lang="en-US"/>
        </a:p>
      </dgm:t>
    </dgm:pt>
    <dgm:pt modelId="{0B04EA4D-BAC9-48F1-B2F0-9079EC8C0A1B}">
      <dgm:prSet/>
      <dgm:spPr/>
      <dgm:t>
        <a:bodyPr/>
        <a:lstStyle/>
        <a:p>
          <a:r>
            <a:rPr lang="en-US" dirty="0"/>
            <a:t>S-52 specifies areas, followed by lines, points, and text</a:t>
          </a:r>
        </a:p>
      </dgm:t>
    </dgm:pt>
    <dgm:pt modelId="{09D0BAA5-361A-42C4-BD7A-4E95CD71B885}" type="parTrans" cxnId="{B99081DB-A7A2-475D-9F48-3C57A94FACF7}">
      <dgm:prSet/>
      <dgm:spPr/>
      <dgm:t>
        <a:bodyPr/>
        <a:lstStyle/>
        <a:p>
          <a:endParaRPr lang="en-US"/>
        </a:p>
      </dgm:t>
    </dgm:pt>
    <dgm:pt modelId="{2DF0535C-12AF-4D3E-84B8-675EE270841E}" type="sibTrans" cxnId="{B99081DB-A7A2-475D-9F48-3C57A94FACF7}">
      <dgm:prSet/>
      <dgm:spPr/>
      <dgm:t>
        <a:bodyPr/>
        <a:lstStyle/>
        <a:p>
          <a:endParaRPr lang="en-US"/>
        </a:p>
      </dgm:t>
    </dgm:pt>
    <dgm:pt modelId="{4CB83E9C-1D9A-4C25-841D-F2F595535879}">
      <dgm:prSet/>
      <dgm:spPr/>
      <dgm:t>
        <a:bodyPr/>
        <a:lstStyle/>
        <a:p>
          <a:r>
            <a:rPr lang="en-US" dirty="0">
              <a:solidFill>
                <a:schemeClr val="accent4">
                  <a:lumMod val="75000"/>
                </a:schemeClr>
              </a:solidFill>
            </a:rPr>
            <a:t>Add explicit direction to S-100 Part 9</a:t>
          </a:r>
        </a:p>
      </dgm:t>
    </dgm:pt>
    <dgm:pt modelId="{928D92D9-38ED-429F-BEA2-25136C8D8AA6}" type="parTrans" cxnId="{F3C7E13F-C6A1-4C49-BA88-BADE92F9A8A1}">
      <dgm:prSet/>
      <dgm:spPr/>
      <dgm:t>
        <a:bodyPr/>
        <a:lstStyle/>
        <a:p>
          <a:endParaRPr lang="en-US"/>
        </a:p>
      </dgm:t>
    </dgm:pt>
    <dgm:pt modelId="{9B6D1D04-B8A7-4299-9FAF-5B4804B48A8E}" type="sibTrans" cxnId="{F3C7E13F-C6A1-4C49-BA88-BADE92F9A8A1}">
      <dgm:prSet/>
      <dgm:spPr/>
      <dgm:t>
        <a:bodyPr/>
        <a:lstStyle/>
        <a:p>
          <a:endParaRPr lang="en-US"/>
        </a:p>
      </dgm:t>
    </dgm:pt>
    <dgm:pt modelId="{CD65D498-3DCE-47D8-8368-D1686D4A69C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Ordering of drawing instructions with equivalent display priority</a:t>
          </a:r>
        </a:p>
      </dgm:t>
    </dgm:pt>
    <dgm:pt modelId="{A9F04F5E-5556-41F5-A502-26848517288B}" type="parTrans" cxnId="{BC51E499-6245-41F1-B7D8-2E66504D5531}">
      <dgm:prSet/>
      <dgm:spPr/>
      <dgm:t>
        <a:bodyPr/>
        <a:lstStyle/>
        <a:p>
          <a:endParaRPr lang="en-US"/>
        </a:p>
      </dgm:t>
    </dgm:pt>
    <dgm:pt modelId="{EB297A57-99B4-484C-9DFB-975AD1A71726}" type="sibTrans" cxnId="{BC51E499-6245-41F1-B7D8-2E66504D5531}">
      <dgm:prSet/>
      <dgm:spPr/>
      <dgm:t>
        <a:bodyPr/>
        <a:lstStyle/>
        <a:p>
          <a:endParaRPr lang="en-US"/>
        </a:p>
      </dgm:t>
    </dgm:pt>
    <dgm:pt modelId="{0F548C52-0E3D-40BB-B1B6-2CE3D8F22B22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Exchange set support for Lua files</a:t>
          </a:r>
        </a:p>
      </dgm:t>
    </dgm:pt>
    <dgm:pt modelId="{BD2AED93-D2A0-45F1-91B8-BADD13172E3D}" type="parTrans" cxnId="{3CE8FC08-EC1E-49EC-BB04-A40251F0DFB5}">
      <dgm:prSet/>
      <dgm:spPr/>
      <dgm:t>
        <a:bodyPr/>
        <a:lstStyle/>
        <a:p>
          <a:endParaRPr lang="en-US"/>
        </a:p>
      </dgm:t>
    </dgm:pt>
    <dgm:pt modelId="{4B58E75D-A2EA-41D5-ABA5-F42A4C24DED2}" type="sibTrans" cxnId="{3CE8FC08-EC1E-49EC-BB04-A40251F0DFB5}">
      <dgm:prSet/>
      <dgm:spPr/>
      <dgm:t>
        <a:bodyPr/>
        <a:lstStyle/>
        <a:p>
          <a:endParaRPr lang="en-US"/>
        </a:p>
      </dgm:t>
    </dgm:pt>
    <dgm:pt modelId="{7001CD17-E196-4302-9CD3-D177992532AE}">
      <dgm:prSet/>
      <dgm:spPr/>
      <dgm:t>
        <a:bodyPr/>
        <a:lstStyle/>
        <a:p>
          <a:r>
            <a:rPr lang="en-US" dirty="0">
              <a:solidFill>
                <a:schemeClr val="accent4">
                  <a:lumMod val="75000"/>
                </a:schemeClr>
              </a:solidFill>
            </a:rPr>
            <a:t>Add “LUA”</a:t>
          </a:r>
        </a:p>
      </dgm:t>
    </dgm:pt>
    <dgm:pt modelId="{84937A17-BD66-47AA-B108-364FB644E3EC}" type="parTrans" cxnId="{74EF0806-7C31-4DD9-968A-EBB7B49F20E2}">
      <dgm:prSet/>
      <dgm:spPr/>
      <dgm:t>
        <a:bodyPr/>
        <a:lstStyle/>
        <a:p>
          <a:endParaRPr lang="en-US"/>
        </a:p>
      </dgm:t>
    </dgm:pt>
    <dgm:pt modelId="{ABA83F26-6D56-4D40-96D7-C1557B61B3A7}" type="sibTrans" cxnId="{74EF0806-7C31-4DD9-968A-EBB7B49F20E2}">
      <dgm:prSet/>
      <dgm:spPr/>
      <dgm:t>
        <a:bodyPr/>
        <a:lstStyle/>
        <a:p>
          <a:endParaRPr lang="en-US"/>
        </a:p>
      </dgm:t>
    </dgm:pt>
    <dgm:pt modelId="{EE16A9FB-BC29-42B4-B047-5EDA299A664D}" type="pres">
      <dgm:prSet presAssocID="{D6C339B2-2ECC-4640-A6A5-6B295E5C3A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MC"/>
        </a:p>
      </dgm:t>
    </dgm:pt>
    <dgm:pt modelId="{D3A96D8F-22CC-42E7-BCB8-DEEFCE502A04}" type="pres">
      <dgm:prSet presAssocID="{0F548C52-0E3D-40BB-B1B6-2CE3D8F22B22}" presName="composite" presStyleCnt="0"/>
      <dgm:spPr/>
    </dgm:pt>
    <dgm:pt modelId="{A0BF88B4-AFEB-4C51-8D0A-46B6D60BE077}" type="pres">
      <dgm:prSet presAssocID="{0F548C52-0E3D-40BB-B1B6-2CE3D8F22B2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709E056C-F110-4483-B0F2-935C69D328F7}" type="pres">
      <dgm:prSet presAssocID="{0F548C52-0E3D-40BB-B1B6-2CE3D8F22B22}" presName="desTx" presStyleLbl="alignAccFollowNode1" presStyleIdx="0" presStyleCnt="2" custLinFactNeighborX="-103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D51B4C79-0E60-4659-A26F-40C5B4A6BFBD}" type="pres">
      <dgm:prSet presAssocID="{4B58E75D-A2EA-41D5-ABA5-F42A4C24DED2}" presName="space" presStyleCnt="0"/>
      <dgm:spPr/>
    </dgm:pt>
    <dgm:pt modelId="{8ED3C271-1376-4A62-B5A0-5FBB76ACF780}" type="pres">
      <dgm:prSet presAssocID="{CD65D498-3DCE-47D8-8368-D1686D4A69C3}" presName="composite" presStyleCnt="0"/>
      <dgm:spPr/>
    </dgm:pt>
    <dgm:pt modelId="{E8F8DB20-D0A3-4814-8B3E-E8C67FF772B6}" type="pres">
      <dgm:prSet presAssocID="{CD65D498-3DCE-47D8-8368-D1686D4A69C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7D0D1EC4-B47F-4AB7-B850-FEFAF4680A61}" type="pres">
      <dgm:prSet presAssocID="{CD65D498-3DCE-47D8-8368-D1686D4A69C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</dgm:ptLst>
  <dgm:cxnLst>
    <dgm:cxn modelId="{B99081DB-A7A2-475D-9F48-3C57A94FACF7}" srcId="{CD65D498-3DCE-47D8-8368-D1686D4A69C3}" destId="{0B04EA4D-BAC9-48F1-B2F0-9079EC8C0A1B}" srcOrd="0" destOrd="0" parTransId="{09D0BAA5-361A-42C4-BD7A-4E95CD71B885}" sibTransId="{2DF0535C-12AF-4D3E-84B8-675EE270841E}"/>
    <dgm:cxn modelId="{DE3E908F-32C9-46B8-ABD1-2C3E31F86023}" type="presOf" srcId="{C24608FA-2704-41EB-9510-093A7B4E5A05}" destId="{709E056C-F110-4483-B0F2-935C69D328F7}" srcOrd="0" destOrd="0" presId="urn:microsoft.com/office/officeart/2005/8/layout/hList1"/>
    <dgm:cxn modelId="{C66355CF-89DA-418A-BD4C-36361D4C571E}" type="presOf" srcId="{0F548C52-0E3D-40BB-B1B6-2CE3D8F22B22}" destId="{A0BF88B4-AFEB-4C51-8D0A-46B6D60BE077}" srcOrd="0" destOrd="0" presId="urn:microsoft.com/office/officeart/2005/8/layout/hList1"/>
    <dgm:cxn modelId="{D6E79DA8-B108-4D16-8B47-FA2EE767DB47}" type="presOf" srcId="{7001CD17-E196-4302-9CD3-D177992532AE}" destId="{709E056C-F110-4483-B0F2-935C69D328F7}" srcOrd="0" destOrd="1" presId="urn:microsoft.com/office/officeart/2005/8/layout/hList1"/>
    <dgm:cxn modelId="{84159273-0A5D-4165-AC3E-0FC974C4AD40}" type="presOf" srcId="{D6C339B2-2ECC-4640-A6A5-6B295E5C3AD5}" destId="{EE16A9FB-BC29-42B4-B047-5EDA299A664D}" srcOrd="0" destOrd="0" presId="urn:microsoft.com/office/officeart/2005/8/layout/hList1"/>
    <dgm:cxn modelId="{F3C7E13F-C6A1-4C49-BA88-BADE92F9A8A1}" srcId="{CD65D498-3DCE-47D8-8368-D1686D4A69C3}" destId="{4CB83E9C-1D9A-4C25-841D-F2F595535879}" srcOrd="1" destOrd="0" parTransId="{928D92D9-38ED-429F-BEA2-25136C8D8AA6}" sibTransId="{9B6D1D04-B8A7-4299-9FAF-5B4804B48A8E}"/>
    <dgm:cxn modelId="{74EF0806-7C31-4DD9-968A-EBB7B49F20E2}" srcId="{0F548C52-0E3D-40BB-B1B6-2CE3D8F22B22}" destId="{7001CD17-E196-4302-9CD3-D177992532AE}" srcOrd="1" destOrd="0" parTransId="{84937A17-BD66-47AA-B108-364FB644E3EC}" sibTransId="{ABA83F26-6D56-4D40-96D7-C1557B61B3A7}"/>
    <dgm:cxn modelId="{BC51E499-6245-41F1-B7D8-2E66504D5531}" srcId="{D6C339B2-2ECC-4640-A6A5-6B295E5C3AD5}" destId="{CD65D498-3DCE-47D8-8368-D1686D4A69C3}" srcOrd="1" destOrd="0" parTransId="{A9F04F5E-5556-41F5-A502-26848517288B}" sibTransId="{EB297A57-99B4-484C-9DFB-975AD1A71726}"/>
    <dgm:cxn modelId="{08C9F097-36BA-43D0-B303-48FD8D9626DF}" type="presOf" srcId="{4CB83E9C-1D9A-4C25-841D-F2F595535879}" destId="{7D0D1EC4-B47F-4AB7-B850-FEFAF4680A61}" srcOrd="0" destOrd="1" presId="urn:microsoft.com/office/officeart/2005/8/layout/hList1"/>
    <dgm:cxn modelId="{24EDA47B-90CA-4B68-B8C1-6E044F6280B8}" type="presOf" srcId="{CD65D498-3DCE-47D8-8368-D1686D4A69C3}" destId="{E8F8DB20-D0A3-4814-8B3E-E8C67FF772B6}" srcOrd="0" destOrd="0" presId="urn:microsoft.com/office/officeart/2005/8/layout/hList1"/>
    <dgm:cxn modelId="{3CE8FC08-EC1E-49EC-BB04-A40251F0DFB5}" srcId="{D6C339B2-2ECC-4640-A6A5-6B295E5C3AD5}" destId="{0F548C52-0E3D-40BB-B1B6-2CE3D8F22B22}" srcOrd="0" destOrd="0" parTransId="{BD2AED93-D2A0-45F1-91B8-BADD13172E3D}" sibTransId="{4B58E75D-A2EA-41D5-ABA5-F42A4C24DED2}"/>
    <dgm:cxn modelId="{4FF352FA-3BBB-423E-B088-02DEC09A1FE4}" type="presOf" srcId="{0B04EA4D-BAC9-48F1-B2F0-9079EC8C0A1B}" destId="{7D0D1EC4-B47F-4AB7-B850-FEFAF4680A61}" srcOrd="0" destOrd="0" presId="urn:microsoft.com/office/officeart/2005/8/layout/hList1"/>
    <dgm:cxn modelId="{DA8FD80C-7667-44BE-9EB2-167899840A3A}" srcId="{0F548C52-0E3D-40BB-B1B6-2CE3D8F22B22}" destId="{C24608FA-2704-41EB-9510-093A7B4E5A05}" srcOrd="0" destOrd="0" parTransId="{B31243D3-7065-48F9-9C1D-1E65C1CF9E38}" sibTransId="{B0E444D7-E643-4CA1-B1E8-6A2EFBC862B2}"/>
    <dgm:cxn modelId="{96325CFC-AB4D-4358-8C81-D2D6F1017E9E}" type="presParOf" srcId="{EE16A9FB-BC29-42B4-B047-5EDA299A664D}" destId="{D3A96D8F-22CC-42E7-BCB8-DEEFCE502A04}" srcOrd="0" destOrd="0" presId="urn:microsoft.com/office/officeart/2005/8/layout/hList1"/>
    <dgm:cxn modelId="{3F8F5FB7-66C7-4D53-8208-4CFF7E0C66B1}" type="presParOf" srcId="{D3A96D8F-22CC-42E7-BCB8-DEEFCE502A04}" destId="{A0BF88B4-AFEB-4C51-8D0A-46B6D60BE077}" srcOrd="0" destOrd="0" presId="urn:microsoft.com/office/officeart/2005/8/layout/hList1"/>
    <dgm:cxn modelId="{67BF6BC7-2D15-455E-8EBB-42E4903279AC}" type="presParOf" srcId="{D3A96D8F-22CC-42E7-BCB8-DEEFCE502A04}" destId="{709E056C-F110-4483-B0F2-935C69D328F7}" srcOrd="1" destOrd="0" presId="urn:microsoft.com/office/officeart/2005/8/layout/hList1"/>
    <dgm:cxn modelId="{428C217B-C655-45FF-B650-26AD16A06E42}" type="presParOf" srcId="{EE16A9FB-BC29-42B4-B047-5EDA299A664D}" destId="{D51B4C79-0E60-4659-A26F-40C5B4A6BFBD}" srcOrd="1" destOrd="0" presId="urn:microsoft.com/office/officeart/2005/8/layout/hList1"/>
    <dgm:cxn modelId="{99DA95F2-8FA7-4409-BD5E-A4727C1FCA18}" type="presParOf" srcId="{EE16A9FB-BC29-42B4-B047-5EDA299A664D}" destId="{8ED3C271-1376-4A62-B5A0-5FBB76ACF780}" srcOrd="2" destOrd="0" presId="urn:microsoft.com/office/officeart/2005/8/layout/hList1"/>
    <dgm:cxn modelId="{B77C2E46-E468-4A57-AFDD-8FC9C2F1E25F}" type="presParOf" srcId="{8ED3C271-1376-4A62-B5A0-5FBB76ACF780}" destId="{E8F8DB20-D0A3-4814-8B3E-E8C67FF772B6}" srcOrd="0" destOrd="0" presId="urn:microsoft.com/office/officeart/2005/8/layout/hList1"/>
    <dgm:cxn modelId="{B27AED9A-B95F-42F1-B9DC-7830428BAD11}" type="presParOf" srcId="{8ED3C271-1376-4A62-B5A0-5FBB76ACF780}" destId="{7D0D1EC4-B47F-4AB7-B850-FEFAF4680A6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6C339B2-2ECC-4640-A6A5-6B295E5C3AD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B6AF58-E7D6-4C6D-BF74-3F9FE3903FED}">
      <dgm:prSet/>
      <dgm:spPr/>
      <dgm:t>
        <a:bodyPr/>
        <a:lstStyle/>
        <a:p>
          <a:r>
            <a:rPr lang="en-US" dirty="0"/>
            <a:t>Certain XSLT augmented drawing instructions do not allow for proper portrayal with a rotated chart</a:t>
          </a:r>
        </a:p>
      </dgm:t>
    </dgm:pt>
    <dgm:pt modelId="{6BDEB52F-14AD-4190-AFC0-1ABAC53E98D6}" type="parTrans" cxnId="{8BCF800A-ECD6-4056-A19B-E3E41FB8D6EE}">
      <dgm:prSet/>
      <dgm:spPr/>
      <dgm:t>
        <a:bodyPr/>
        <a:lstStyle/>
        <a:p>
          <a:endParaRPr lang="en-US"/>
        </a:p>
      </dgm:t>
    </dgm:pt>
    <dgm:pt modelId="{0F1C6DDE-A64F-49E0-9EEB-678711DCA63A}" type="sibTrans" cxnId="{8BCF800A-ECD6-4056-A19B-E3E41FB8D6EE}">
      <dgm:prSet/>
      <dgm:spPr/>
      <dgm:t>
        <a:bodyPr/>
        <a:lstStyle/>
        <a:p>
          <a:endParaRPr lang="en-US"/>
        </a:p>
      </dgm:t>
    </dgm:pt>
    <dgm:pt modelId="{84F2667E-F4D5-4434-8031-B1E627E89F74}">
      <dgm:prSet/>
      <dgm:spPr/>
      <dgm:t>
        <a:bodyPr/>
        <a:lstStyle/>
        <a:p>
          <a:r>
            <a:rPr lang="en-US" dirty="0" err="1"/>
            <a:t>AugmentedRay</a:t>
          </a:r>
          <a:endParaRPr lang="en-US" dirty="0"/>
        </a:p>
      </dgm:t>
    </dgm:pt>
    <dgm:pt modelId="{91295707-8848-40EA-9DA6-7AA2610FB889}" type="parTrans" cxnId="{2BF85B13-1D79-45B7-B222-0D1522B6AAA8}">
      <dgm:prSet/>
      <dgm:spPr/>
      <dgm:t>
        <a:bodyPr/>
        <a:lstStyle/>
        <a:p>
          <a:endParaRPr lang="en-US"/>
        </a:p>
      </dgm:t>
    </dgm:pt>
    <dgm:pt modelId="{30777D5E-5F4D-418D-838E-AE0CA58D993A}" type="sibTrans" cxnId="{2BF85B13-1D79-45B7-B222-0D1522B6AAA8}">
      <dgm:prSet/>
      <dgm:spPr/>
      <dgm:t>
        <a:bodyPr/>
        <a:lstStyle/>
        <a:p>
          <a:endParaRPr lang="en-US"/>
        </a:p>
      </dgm:t>
    </dgm:pt>
    <dgm:pt modelId="{4524DD92-C4D0-4786-B590-AF33544E0AA8}">
      <dgm:prSet/>
      <dgm:spPr/>
      <dgm:t>
        <a:bodyPr/>
        <a:lstStyle/>
        <a:p>
          <a:r>
            <a:rPr lang="en-US" dirty="0"/>
            <a:t>Only one CRS is available for all elements of each augmented drawing instruction</a:t>
          </a:r>
        </a:p>
      </dgm:t>
    </dgm:pt>
    <dgm:pt modelId="{B6499649-47CA-40EE-BF87-ACDB3F582FA3}" type="parTrans" cxnId="{707F8331-9A41-45E1-8600-86AB92B77C10}">
      <dgm:prSet/>
      <dgm:spPr/>
      <dgm:t>
        <a:bodyPr/>
        <a:lstStyle/>
        <a:p>
          <a:endParaRPr lang="en-US"/>
        </a:p>
      </dgm:t>
    </dgm:pt>
    <dgm:pt modelId="{137EACE1-272C-4848-9012-EB8AC7DE775B}" type="sibTrans" cxnId="{707F8331-9A41-45E1-8600-86AB92B77C10}">
      <dgm:prSet/>
      <dgm:spPr/>
      <dgm:t>
        <a:bodyPr/>
        <a:lstStyle/>
        <a:p>
          <a:endParaRPr lang="en-US"/>
        </a:p>
      </dgm:t>
    </dgm:pt>
    <dgm:pt modelId="{50665951-F5D4-42DD-9C98-CBE1E0EAC954}">
      <dgm:prSet/>
      <dgm:spPr/>
      <dgm:t>
        <a:bodyPr/>
        <a:lstStyle/>
        <a:p>
          <a:r>
            <a:rPr lang="en-US" dirty="0">
              <a:solidFill>
                <a:schemeClr val="accent4">
                  <a:lumMod val="75000"/>
                </a:schemeClr>
              </a:solidFill>
            </a:rPr>
            <a:t>Update XSLT Drawing Instructions Schema</a:t>
          </a:r>
        </a:p>
      </dgm:t>
    </dgm:pt>
    <dgm:pt modelId="{9A9ACA26-1717-42C7-9131-B3581ED5C29E}" type="parTrans" cxnId="{5A97BF2A-FFA9-4EE3-8F96-D32B0DF251F8}">
      <dgm:prSet/>
      <dgm:spPr/>
      <dgm:t>
        <a:bodyPr/>
        <a:lstStyle/>
        <a:p>
          <a:endParaRPr lang="en-US"/>
        </a:p>
      </dgm:t>
    </dgm:pt>
    <dgm:pt modelId="{99333FF5-FC06-413A-8372-3E9925FEF2AE}" type="sibTrans" cxnId="{5A97BF2A-FFA9-4EE3-8F96-D32B0DF251F8}">
      <dgm:prSet/>
      <dgm:spPr/>
      <dgm:t>
        <a:bodyPr/>
        <a:lstStyle/>
        <a:p>
          <a:endParaRPr lang="en-US"/>
        </a:p>
      </dgm:t>
    </dgm:pt>
    <dgm:pt modelId="{F6644441-A106-4C29-9AF4-BFDA4028C58F}">
      <dgm:prSet/>
      <dgm:spPr/>
      <dgm:t>
        <a:bodyPr/>
        <a:lstStyle/>
        <a:p>
          <a:r>
            <a:rPr lang="en-US" dirty="0" err="1"/>
            <a:t>AugmentedPath:ArcByRadius</a:t>
          </a:r>
          <a:endParaRPr lang="en-US" dirty="0"/>
        </a:p>
      </dgm:t>
    </dgm:pt>
    <dgm:pt modelId="{BBD39D77-3D40-4491-9A94-9E60F9769CC7}" type="parTrans" cxnId="{AD28795E-0112-4B6A-A622-DF566D5580B5}">
      <dgm:prSet/>
      <dgm:spPr/>
      <dgm:t>
        <a:bodyPr/>
        <a:lstStyle/>
        <a:p>
          <a:endParaRPr lang="en-US"/>
        </a:p>
      </dgm:t>
    </dgm:pt>
    <dgm:pt modelId="{A9350268-C534-45EE-BFC0-30AB7BAA3D35}" type="sibTrans" cxnId="{AD28795E-0112-4B6A-A622-DF566D5580B5}">
      <dgm:prSet/>
      <dgm:spPr/>
      <dgm:t>
        <a:bodyPr/>
        <a:lstStyle/>
        <a:p>
          <a:endParaRPr lang="en-US"/>
        </a:p>
      </dgm:t>
    </dgm:pt>
    <dgm:pt modelId="{1B46370A-0D52-4579-9E8F-78294FD4A50C}">
      <dgm:prSet/>
      <dgm:spPr/>
      <dgm:t>
        <a:bodyPr/>
        <a:lstStyle/>
        <a:p>
          <a:r>
            <a:rPr lang="en-US" dirty="0" err="1"/>
            <a:t>AugmentedPath:Annulus</a:t>
          </a:r>
          <a:endParaRPr lang="en-US" dirty="0"/>
        </a:p>
      </dgm:t>
    </dgm:pt>
    <dgm:pt modelId="{09FA2614-0CDD-4483-8EF8-C79D0178975B}" type="parTrans" cxnId="{87796DAE-3756-4FCB-B132-405C5DF3613A}">
      <dgm:prSet/>
      <dgm:spPr/>
      <dgm:t>
        <a:bodyPr/>
        <a:lstStyle/>
        <a:p>
          <a:endParaRPr lang="en-US"/>
        </a:p>
      </dgm:t>
    </dgm:pt>
    <dgm:pt modelId="{AAFFFCA3-14F7-4D00-B5FB-6B7A484F7375}" type="sibTrans" cxnId="{87796DAE-3756-4FCB-B132-405C5DF3613A}">
      <dgm:prSet/>
      <dgm:spPr/>
      <dgm:t>
        <a:bodyPr/>
        <a:lstStyle/>
        <a:p>
          <a:endParaRPr lang="en-US"/>
        </a:p>
      </dgm:t>
    </dgm:pt>
    <dgm:pt modelId="{EA638780-5CCA-4098-BAF4-3C16ECB7FF85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Example</a:t>
          </a:r>
        </a:p>
        <a:p>
          <a:r>
            <a:rPr lang="en-US" dirty="0" err="1">
              <a:solidFill>
                <a:schemeClr val="bg1"/>
              </a:solidFill>
            </a:rPr>
            <a:t>SectorLight</a:t>
          </a:r>
          <a:r>
            <a:rPr lang="en-US" dirty="0">
              <a:solidFill>
                <a:schemeClr val="bg1"/>
              </a:solidFill>
            </a:rPr>
            <a:t> leg lines FULL_SECTORS off</a:t>
          </a:r>
        </a:p>
      </dgm:t>
    </dgm:pt>
    <dgm:pt modelId="{28E3ED3E-E6CC-4A11-8308-072B845E7308}" type="parTrans" cxnId="{3C81455C-DECB-46CC-B2B2-4F92406BED7A}">
      <dgm:prSet/>
      <dgm:spPr/>
      <dgm:t>
        <a:bodyPr/>
        <a:lstStyle/>
        <a:p>
          <a:endParaRPr lang="en-US"/>
        </a:p>
      </dgm:t>
    </dgm:pt>
    <dgm:pt modelId="{801F9F78-6420-4D4F-9666-D00748D02394}" type="sibTrans" cxnId="{3C81455C-DECB-46CC-B2B2-4F92406BED7A}">
      <dgm:prSet/>
      <dgm:spPr/>
      <dgm:t>
        <a:bodyPr/>
        <a:lstStyle/>
        <a:p>
          <a:endParaRPr lang="en-US"/>
        </a:p>
      </dgm:t>
    </dgm:pt>
    <dgm:pt modelId="{8462F91B-6771-462A-B072-F3523B653533}">
      <dgm:prSet/>
      <dgm:spPr/>
      <dgm:t>
        <a:bodyPr/>
        <a:lstStyle/>
        <a:p>
          <a:pPr>
            <a:buNone/>
          </a:pPr>
          <a:r>
            <a:rPr lang="en-US" dirty="0"/>
            <a:t>	&lt;</a:t>
          </a:r>
          <a:r>
            <a:rPr lang="en-US" dirty="0" err="1"/>
            <a:t>augmentedRay</a:t>
          </a:r>
          <a:r>
            <a:rPr lang="en-US" dirty="0"/>
            <a:t>&gt;</a:t>
          </a:r>
          <a:endParaRPr lang="en-US" dirty="0">
            <a:solidFill>
              <a:schemeClr val="accent4">
                <a:lumMod val="75000"/>
              </a:schemeClr>
            </a:solidFill>
          </a:endParaRPr>
        </a:p>
      </dgm:t>
    </dgm:pt>
    <dgm:pt modelId="{D31D74C2-2DCE-4719-B536-2A810F3CC40B}" type="parTrans" cxnId="{8E6257FD-C475-455C-B534-D09F49E5637E}">
      <dgm:prSet/>
      <dgm:spPr/>
      <dgm:t>
        <a:bodyPr/>
        <a:lstStyle/>
        <a:p>
          <a:endParaRPr lang="en-US"/>
        </a:p>
      </dgm:t>
    </dgm:pt>
    <dgm:pt modelId="{482768A9-06A8-46E2-B0A9-65F99D3E462F}" type="sibTrans" cxnId="{8E6257FD-C475-455C-B534-D09F49E5637E}">
      <dgm:prSet/>
      <dgm:spPr/>
      <dgm:t>
        <a:bodyPr/>
        <a:lstStyle/>
        <a:p>
          <a:endParaRPr lang="en-US"/>
        </a:p>
      </dgm:t>
    </dgm:pt>
    <dgm:pt modelId="{FB5760C5-5A5F-4102-A14F-F1B39CB69E5C}">
      <dgm:prSet/>
      <dgm:spPr/>
      <dgm:t>
        <a:bodyPr/>
        <a:lstStyle/>
        <a:p>
          <a:r>
            <a:rPr lang="en-US" dirty="0"/>
            <a:t>Direction should be </a:t>
          </a:r>
          <a:r>
            <a:rPr lang="en-US" dirty="0" err="1">
              <a:solidFill>
                <a:srgbClr val="C00000"/>
              </a:solidFill>
            </a:rPr>
            <a:t>GeographicCRS</a:t>
          </a:r>
          <a:endParaRPr lang="en-US" dirty="0">
            <a:solidFill>
              <a:srgbClr val="C00000"/>
            </a:solidFill>
          </a:endParaRPr>
        </a:p>
      </dgm:t>
    </dgm:pt>
    <dgm:pt modelId="{53026A33-E535-44E3-9C88-80B4C3A1C127}" type="parTrans" cxnId="{72211C1A-60C1-4CED-8AF2-46D6B0B0348E}">
      <dgm:prSet/>
      <dgm:spPr/>
      <dgm:t>
        <a:bodyPr/>
        <a:lstStyle/>
        <a:p>
          <a:endParaRPr lang="en-US"/>
        </a:p>
      </dgm:t>
    </dgm:pt>
    <dgm:pt modelId="{49D96052-AD17-48E4-A8DA-F086874E8C2E}" type="sibTrans" cxnId="{72211C1A-60C1-4CED-8AF2-46D6B0B0348E}">
      <dgm:prSet/>
      <dgm:spPr/>
      <dgm:t>
        <a:bodyPr/>
        <a:lstStyle/>
        <a:p>
          <a:endParaRPr lang="en-US"/>
        </a:p>
      </dgm:t>
    </dgm:pt>
    <dgm:pt modelId="{15160C25-7D0B-46E0-B506-439C99E21CEA}">
      <dgm:prSet/>
      <dgm:spPr/>
      <dgm:t>
        <a:bodyPr/>
        <a:lstStyle/>
        <a:p>
          <a:r>
            <a:rPr lang="en-US" dirty="0"/>
            <a:t>Length should be </a:t>
          </a:r>
          <a:r>
            <a:rPr lang="en-US" dirty="0" err="1"/>
            <a:t>LocalCRS</a:t>
          </a:r>
          <a:endParaRPr lang="en-US" dirty="0"/>
        </a:p>
      </dgm:t>
    </dgm:pt>
    <dgm:pt modelId="{0F63E63B-61E6-47F2-9474-8FCCCC6C324A}" type="parTrans" cxnId="{9D02CF27-77C2-42F3-93B6-093C1F0F6151}">
      <dgm:prSet/>
      <dgm:spPr/>
      <dgm:t>
        <a:bodyPr/>
        <a:lstStyle/>
        <a:p>
          <a:endParaRPr lang="en-US"/>
        </a:p>
      </dgm:t>
    </dgm:pt>
    <dgm:pt modelId="{D4BB3F87-0019-43C7-AFDA-F335D089B31F}" type="sibTrans" cxnId="{9D02CF27-77C2-42F3-93B6-093C1F0F6151}">
      <dgm:prSet/>
      <dgm:spPr/>
      <dgm:t>
        <a:bodyPr/>
        <a:lstStyle/>
        <a:p>
          <a:endParaRPr lang="en-US"/>
        </a:p>
      </dgm:t>
    </dgm:pt>
    <dgm:pt modelId="{6938CB03-9025-436C-8518-EE99C7011F6C}">
      <dgm:prSet/>
      <dgm:spPr/>
      <dgm:t>
        <a:bodyPr/>
        <a:lstStyle/>
        <a:p>
          <a:pPr>
            <a:buNone/>
          </a:pPr>
          <a:r>
            <a:rPr lang="en-US" dirty="0">
              <a:solidFill>
                <a:schemeClr val="tx1"/>
              </a:solidFill>
            </a:rPr>
            <a:t>	…</a:t>
          </a:r>
        </a:p>
      </dgm:t>
    </dgm:pt>
    <dgm:pt modelId="{D64E989E-82F1-46F2-A5BA-FE30DBB4DD55}" type="sibTrans" cxnId="{B5A73683-A966-402C-A026-DF38F5300992}">
      <dgm:prSet/>
      <dgm:spPr/>
      <dgm:t>
        <a:bodyPr/>
        <a:lstStyle/>
        <a:p>
          <a:endParaRPr lang="en-US"/>
        </a:p>
      </dgm:t>
    </dgm:pt>
    <dgm:pt modelId="{B31F7631-15DE-4E8C-86E4-F88E2FA93C05}" type="parTrans" cxnId="{B5A73683-A966-402C-A026-DF38F5300992}">
      <dgm:prSet/>
      <dgm:spPr/>
      <dgm:t>
        <a:bodyPr/>
        <a:lstStyle/>
        <a:p>
          <a:endParaRPr lang="en-US"/>
        </a:p>
      </dgm:t>
    </dgm:pt>
    <dgm:pt modelId="{82BBA442-2C64-46EE-A690-736E0C812B2D}">
      <dgm:prSet/>
      <dgm:spPr/>
      <dgm:t>
        <a:bodyPr/>
        <a:lstStyle/>
        <a:p>
          <a:pPr>
            <a:buNone/>
          </a:pPr>
          <a:r>
            <a:rPr lang="en-US" dirty="0"/>
            <a:t>&lt;</a:t>
          </a:r>
          <a:r>
            <a:rPr lang="en-US" dirty="0" err="1"/>
            <a:t>crs</a:t>
          </a:r>
          <a:r>
            <a:rPr lang="en-US" dirty="0"/>
            <a:t>&gt;</a:t>
          </a:r>
          <a:r>
            <a:rPr lang="en-US" dirty="0" err="1">
              <a:solidFill>
                <a:srgbClr val="C00000"/>
              </a:solidFill>
            </a:rPr>
            <a:t>LocalCRS</a:t>
          </a:r>
          <a:r>
            <a:rPr lang="en-US" dirty="0"/>
            <a:t>&lt;/</a:t>
          </a:r>
          <a:r>
            <a:rPr lang="en-US" dirty="0" err="1"/>
            <a:t>crs</a:t>
          </a:r>
          <a:r>
            <a:rPr lang="en-US" dirty="0"/>
            <a:t>&gt;</a:t>
          </a:r>
          <a:endParaRPr lang="en-US" dirty="0">
            <a:solidFill>
              <a:schemeClr val="accent4">
                <a:lumMod val="75000"/>
              </a:schemeClr>
            </a:solidFill>
          </a:endParaRPr>
        </a:p>
      </dgm:t>
    </dgm:pt>
    <dgm:pt modelId="{444F87DC-E13F-487B-9072-BC6A7A3EB74D}" type="sibTrans" cxnId="{F9FC75FE-8D5E-49B5-B4F5-1BE42B208382}">
      <dgm:prSet/>
      <dgm:spPr/>
      <dgm:t>
        <a:bodyPr/>
        <a:lstStyle/>
        <a:p>
          <a:endParaRPr lang="en-US"/>
        </a:p>
      </dgm:t>
    </dgm:pt>
    <dgm:pt modelId="{8BE0FD8D-AC7A-4899-ADD3-1D2A580757A8}" type="parTrans" cxnId="{F9FC75FE-8D5E-49B5-B4F5-1BE42B208382}">
      <dgm:prSet/>
      <dgm:spPr/>
      <dgm:t>
        <a:bodyPr/>
        <a:lstStyle/>
        <a:p>
          <a:endParaRPr lang="en-US"/>
        </a:p>
      </dgm:t>
    </dgm:pt>
    <dgm:pt modelId="{98A721B3-BA2F-4888-B624-84844137A762}">
      <dgm:prSet/>
      <dgm:spPr/>
      <dgm:t>
        <a:bodyPr/>
        <a:lstStyle/>
        <a:p>
          <a:pPr>
            <a:buNone/>
          </a:pPr>
          <a:r>
            <a:rPr lang="en-US" dirty="0">
              <a:solidFill>
                <a:schemeClr val="tx1"/>
              </a:solidFill>
            </a:rPr>
            <a:t>…</a:t>
          </a:r>
        </a:p>
      </dgm:t>
    </dgm:pt>
    <dgm:pt modelId="{2EFB8894-091D-4630-8A25-740E2FEDFE42}" type="sibTrans" cxnId="{F43E335E-04F4-4D44-ADDB-470B60055E20}">
      <dgm:prSet/>
      <dgm:spPr/>
      <dgm:t>
        <a:bodyPr/>
        <a:lstStyle/>
        <a:p>
          <a:endParaRPr lang="en-US"/>
        </a:p>
      </dgm:t>
    </dgm:pt>
    <dgm:pt modelId="{96F23B30-A0AD-43B4-9E64-C562428A4CF8}" type="parTrans" cxnId="{F43E335E-04F4-4D44-ADDB-470B60055E20}">
      <dgm:prSet/>
      <dgm:spPr/>
      <dgm:t>
        <a:bodyPr/>
        <a:lstStyle/>
        <a:p>
          <a:endParaRPr lang="en-US"/>
        </a:p>
      </dgm:t>
    </dgm:pt>
    <dgm:pt modelId="{145904A7-1A55-4657-8A00-2DC8CE526F9B}">
      <dgm:prSet/>
      <dgm:spPr/>
      <dgm:t>
        <a:bodyPr/>
        <a:lstStyle/>
        <a:p>
          <a:pPr>
            <a:buNone/>
          </a:pPr>
          <a:r>
            <a:rPr lang="en-US" dirty="0"/>
            <a:t>&lt;direction&gt;53&lt;/direction&gt;</a:t>
          </a:r>
        </a:p>
      </dgm:t>
    </dgm:pt>
    <dgm:pt modelId="{365D3C76-1281-484F-97D3-06B8D76B3828}" type="sibTrans" cxnId="{0858F1C7-E433-482A-A79A-E37493C72377}">
      <dgm:prSet/>
      <dgm:spPr/>
      <dgm:t>
        <a:bodyPr/>
        <a:lstStyle/>
        <a:p>
          <a:endParaRPr lang="en-US"/>
        </a:p>
      </dgm:t>
    </dgm:pt>
    <dgm:pt modelId="{E8BFC829-1B98-41D0-A014-3B881F367B23}" type="parTrans" cxnId="{0858F1C7-E433-482A-A79A-E37493C72377}">
      <dgm:prSet/>
      <dgm:spPr/>
      <dgm:t>
        <a:bodyPr/>
        <a:lstStyle/>
        <a:p>
          <a:endParaRPr lang="en-US"/>
        </a:p>
      </dgm:t>
    </dgm:pt>
    <dgm:pt modelId="{36BC13BC-BAD7-45DF-AF3F-171BBC30A22F}">
      <dgm:prSet/>
      <dgm:spPr/>
      <dgm:t>
        <a:bodyPr/>
        <a:lstStyle/>
        <a:p>
          <a:pPr>
            <a:buNone/>
          </a:pPr>
          <a:r>
            <a:rPr lang="en-US" dirty="0"/>
            <a:t>&lt;length&gt;25&lt;/length&gt;</a:t>
          </a:r>
        </a:p>
      </dgm:t>
    </dgm:pt>
    <dgm:pt modelId="{B319E6D3-223E-48A7-8F3F-EC31EE566E44}" type="sibTrans" cxnId="{93FD096D-A278-4D4C-82F1-B69D777E541D}">
      <dgm:prSet/>
      <dgm:spPr/>
      <dgm:t>
        <a:bodyPr/>
        <a:lstStyle/>
        <a:p>
          <a:endParaRPr lang="en-US"/>
        </a:p>
      </dgm:t>
    </dgm:pt>
    <dgm:pt modelId="{B4A4E25D-607B-4E26-963E-41903B2C5490}" type="parTrans" cxnId="{93FD096D-A278-4D4C-82F1-B69D777E541D}">
      <dgm:prSet/>
      <dgm:spPr/>
      <dgm:t>
        <a:bodyPr/>
        <a:lstStyle/>
        <a:p>
          <a:endParaRPr lang="en-US"/>
        </a:p>
      </dgm:t>
    </dgm:pt>
    <dgm:pt modelId="{6577A737-1435-4F7D-8E7C-379E8D1ECB5A}">
      <dgm:prSet/>
      <dgm:spPr/>
      <dgm:t>
        <a:bodyPr/>
        <a:lstStyle/>
        <a:p>
          <a:pPr>
            <a:buNone/>
          </a:pPr>
          <a:r>
            <a:rPr lang="en-US" dirty="0"/>
            <a:t>&lt;/</a:t>
          </a:r>
          <a:r>
            <a:rPr lang="en-US" dirty="0" err="1"/>
            <a:t>augmentedRay</a:t>
          </a:r>
          <a:r>
            <a:rPr lang="en-US" dirty="0"/>
            <a:t>&gt;</a:t>
          </a:r>
        </a:p>
      </dgm:t>
    </dgm:pt>
    <dgm:pt modelId="{3D33442C-FD95-4059-96D1-624CF54739E6}" type="sibTrans" cxnId="{C36FC742-F961-41A1-9278-519759504586}">
      <dgm:prSet/>
      <dgm:spPr/>
      <dgm:t>
        <a:bodyPr/>
        <a:lstStyle/>
        <a:p>
          <a:endParaRPr lang="en-US"/>
        </a:p>
      </dgm:t>
    </dgm:pt>
    <dgm:pt modelId="{340833FE-8B82-452A-A9A9-8BB9659EBA85}" type="parTrans" cxnId="{C36FC742-F961-41A1-9278-519759504586}">
      <dgm:prSet/>
      <dgm:spPr/>
      <dgm:t>
        <a:bodyPr/>
        <a:lstStyle/>
        <a:p>
          <a:endParaRPr lang="en-US"/>
        </a:p>
      </dgm:t>
    </dgm:pt>
    <dgm:pt modelId="{EE16A9FB-BC29-42B4-B047-5EDA299A664D}" type="pres">
      <dgm:prSet presAssocID="{D6C339B2-2ECC-4640-A6A5-6B295E5C3A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MC"/>
        </a:p>
      </dgm:t>
    </dgm:pt>
    <dgm:pt modelId="{A31098BD-6DDE-488C-A685-E782F6CAAEBE}" type="pres">
      <dgm:prSet presAssocID="{11B6AF58-E7D6-4C6D-BF74-3F9FE3903FED}" presName="composite" presStyleCnt="0"/>
      <dgm:spPr/>
    </dgm:pt>
    <dgm:pt modelId="{63F5C228-EC96-4F43-A303-0026628414C2}" type="pres">
      <dgm:prSet presAssocID="{11B6AF58-E7D6-4C6D-BF74-3F9FE3903FE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BFA93D3E-6130-4771-A37B-9B7CFF883B40}" type="pres">
      <dgm:prSet presAssocID="{11B6AF58-E7D6-4C6D-BF74-3F9FE3903FED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F58E9E67-CE91-421E-9BE0-CEE31BB5580A}" type="pres">
      <dgm:prSet presAssocID="{0F1C6DDE-A64F-49E0-9EEB-678711DCA63A}" presName="space" presStyleCnt="0"/>
      <dgm:spPr/>
    </dgm:pt>
    <dgm:pt modelId="{CDCC60A0-649A-4F69-AE92-B769AFA88C31}" type="pres">
      <dgm:prSet presAssocID="{EA638780-5CCA-4098-BAF4-3C16ECB7FF85}" presName="composite" presStyleCnt="0"/>
      <dgm:spPr/>
    </dgm:pt>
    <dgm:pt modelId="{80B97A70-F04D-49E1-9009-5F53A96A833C}" type="pres">
      <dgm:prSet presAssocID="{EA638780-5CCA-4098-BAF4-3C16ECB7FF8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30ECDF38-0085-4E48-B175-6803B89C050D}" type="pres">
      <dgm:prSet presAssocID="{EA638780-5CCA-4098-BAF4-3C16ECB7FF8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</dgm:ptLst>
  <dgm:cxnLst>
    <dgm:cxn modelId="{0D0E2D5F-C850-46D5-ABEA-334734E307AF}" type="presOf" srcId="{98A721B3-BA2F-4888-B624-84844137A762}" destId="{30ECDF38-0085-4E48-B175-6803B89C050D}" srcOrd="0" destOrd="3" presId="urn:microsoft.com/office/officeart/2005/8/layout/hList1"/>
    <dgm:cxn modelId="{707F8331-9A41-45E1-8600-86AB92B77C10}" srcId="{11B6AF58-E7D6-4C6D-BF74-3F9FE3903FED}" destId="{4524DD92-C4D0-4786-B590-AF33544E0AA8}" srcOrd="3" destOrd="0" parTransId="{B6499649-47CA-40EE-BF87-ACDB3F582FA3}" sibTransId="{137EACE1-272C-4848-9012-EB8AC7DE775B}"/>
    <dgm:cxn modelId="{067BA2E1-CC4A-4AF5-8269-D3A24D584B38}" type="presOf" srcId="{4524DD92-C4D0-4786-B590-AF33544E0AA8}" destId="{BFA93D3E-6130-4771-A37B-9B7CFF883B40}" srcOrd="0" destOrd="3" presId="urn:microsoft.com/office/officeart/2005/8/layout/hList1"/>
    <dgm:cxn modelId="{5969E89C-F6E4-4FFC-AE18-7A6B3DED2D0F}" type="presOf" srcId="{11B6AF58-E7D6-4C6D-BF74-3F9FE3903FED}" destId="{63F5C228-EC96-4F43-A303-0026628414C2}" srcOrd="0" destOrd="0" presId="urn:microsoft.com/office/officeart/2005/8/layout/hList1"/>
    <dgm:cxn modelId="{AD28795E-0112-4B6A-A622-DF566D5580B5}" srcId="{11B6AF58-E7D6-4C6D-BF74-3F9FE3903FED}" destId="{F6644441-A106-4C29-9AF4-BFDA4028C58F}" srcOrd="1" destOrd="0" parTransId="{BBD39D77-3D40-4491-9A94-9E60F9769CC7}" sibTransId="{A9350268-C534-45EE-BFC0-30AB7BAA3D35}"/>
    <dgm:cxn modelId="{87796DAE-3756-4FCB-B132-405C5DF3613A}" srcId="{11B6AF58-E7D6-4C6D-BF74-3F9FE3903FED}" destId="{1B46370A-0D52-4579-9E8F-78294FD4A50C}" srcOrd="2" destOrd="0" parTransId="{09FA2614-0CDD-4483-8EF8-C79D0178975B}" sibTransId="{AAFFFCA3-14F7-4D00-B5FB-6B7A484F7375}"/>
    <dgm:cxn modelId="{0858F1C7-E433-482A-A79A-E37493C72377}" srcId="{6938CB03-9025-436C-8518-EE99C7011F6C}" destId="{145904A7-1A55-4657-8A00-2DC8CE526F9B}" srcOrd="2" destOrd="0" parTransId="{E8BFC829-1B98-41D0-A014-3B881F367B23}" sibTransId="{365D3C76-1281-484F-97D3-06B8D76B3828}"/>
    <dgm:cxn modelId="{72211C1A-60C1-4CED-8AF2-46D6B0B0348E}" srcId="{8462F91B-6771-462A-B072-F3523B653533}" destId="{FB5760C5-5A5F-4102-A14F-F1B39CB69E5C}" srcOrd="2" destOrd="0" parTransId="{53026A33-E535-44E3-9C88-80B4C3A1C127}" sibTransId="{49D96052-AD17-48E4-A8DA-F086874E8C2E}"/>
    <dgm:cxn modelId="{F43E335E-04F4-4D44-ADDB-470B60055E20}" srcId="{6938CB03-9025-436C-8518-EE99C7011F6C}" destId="{98A721B3-BA2F-4888-B624-84844137A762}" srcOrd="1" destOrd="0" parTransId="{96F23B30-A0AD-43B4-9E64-C562428A4CF8}" sibTransId="{2EFB8894-091D-4630-8A25-740E2FEDFE42}"/>
    <dgm:cxn modelId="{323DA037-3C25-4389-83E5-8A2B343961D0}" type="presOf" srcId="{EA638780-5CCA-4098-BAF4-3C16ECB7FF85}" destId="{80B97A70-F04D-49E1-9009-5F53A96A833C}" srcOrd="0" destOrd="0" presId="urn:microsoft.com/office/officeart/2005/8/layout/hList1"/>
    <dgm:cxn modelId="{30CFDEE0-C467-416F-979B-B9ADEAA95631}" type="presOf" srcId="{15160C25-7D0B-46E0-B506-439C99E21CEA}" destId="{30ECDF38-0085-4E48-B175-6803B89C050D}" srcOrd="0" destOrd="8" presId="urn:microsoft.com/office/officeart/2005/8/layout/hList1"/>
    <dgm:cxn modelId="{9D02CF27-77C2-42F3-93B6-093C1F0F6151}" srcId="{8462F91B-6771-462A-B072-F3523B653533}" destId="{15160C25-7D0B-46E0-B506-439C99E21CEA}" srcOrd="3" destOrd="0" parTransId="{0F63E63B-61E6-47F2-9474-8FCCCC6C324A}" sibTransId="{D4BB3F87-0019-43C7-AFDA-F335D089B31F}"/>
    <dgm:cxn modelId="{2BF85B13-1D79-45B7-B222-0D1522B6AAA8}" srcId="{11B6AF58-E7D6-4C6D-BF74-3F9FE3903FED}" destId="{84F2667E-F4D5-4434-8031-B1E627E89F74}" srcOrd="0" destOrd="0" parTransId="{91295707-8848-40EA-9DA6-7AA2610FB889}" sibTransId="{30777D5E-5F4D-418D-838E-AE0CA58D993A}"/>
    <dgm:cxn modelId="{84159273-0A5D-4165-AC3E-0FC974C4AD40}" type="presOf" srcId="{D6C339B2-2ECC-4640-A6A5-6B295E5C3AD5}" destId="{EE16A9FB-BC29-42B4-B047-5EDA299A664D}" srcOrd="0" destOrd="0" presId="urn:microsoft.com/office/officeart/2005/8/layout/hList1"/>
    <dgm:cxn modelId="{93FD096D-A278-4D4C-82F1-B69D777E541D}" srcId="{6938CB03-9025-436C-8518-EE99C7011F6C}" destId="{36BC13BC-BAD7-45DF-AF3F-171BBC30A22F}" srcOrd="3" destOrd="0" parTransId="{B4A4E25D-607B-4E26-963E-41903B2C5490}" sibTransId="{B319E6D3-223E-48A7-8F3F-EC31EE566E44}"/>
    <dgm:cxn modelId="{F634C614-C2B5-4322-BF56-DCAC9575893B}" type="presOf" srcId="{1B46370A-0D52-4579-9E8F-78294FD4A50C}" destId="{BFA93D3E-6130-4771-A37B-9B7CFF883B40}" srcOrd="0" destOrd="2" presId="urn:microsoft.com/office/officeart/2005/8/layout/hList1"/>
    <dgm:cxn modelId="{C36FC742-F961-41A1-9278-519759504586}" srcId="{8462F91B-6771-462A-B072-F3523B653533}" destId="{6577A737-1435-4F7D-8E7C-379E8D1ECB5A}" srcOrd="1" destOrd="0" parTransId="{340833FE-8B82-452A-A9A9-8BB9659EBA85}" sibTransId="{3D33442C-FD95-4059-96D1-624CF54739E6}"/>
    <dgm:cxn modelId="{48B3F81A-FCA1-4F6E-A11B-E29A8B8D8CD7}" type="presOf" srcId="{8462F91B-6771-462A-B072-F3523B653533}" destId="{30ECDF38-0085-4E48-B175-6803B89C050D}" srcOrd="0" destOrd="0" presId="urn:microsoft.com/office/officeart/2005/8/layout/hList1"/>
    <dgm:cxn modelId="{E2C84022-D8A8-46B8-8793-D39D69C9DBD5}" type="presOf" srcId="{84F2667E-F4D5-4434-8031-B1E627E89F74}" destId="{BFA93D3E-6130-4771-A37B-9B7CFF883B40}" srcOrd="0" destOrd="0" presId="urn:microsoft.com/office/officeart/2005/8/layout/hList1"/>
    <dgm:cxn modelId="{4513A861-98DC-414F-ACF8-74C683818171}" type="presOf" srcId="{6938CB03-9025-436C-8518-EE99C7011F6C}" destId="{30ECDF38-0085-4E48-B175-6803B89C050D}" srcOrd="0" destOrd="1" presId="urn:microsoft.com/office/officeart/2005/8/layout/hList1"/>
    <dgm:cxn modelId="{5A97BF2A-FFA9-4EE3-8F96-D32B0DF251F8}" srcId="{11B6AF58-E7D6-4C6D-BF74-3F9FE3903FED}" destId="{50665951-F5D4-42DD-9C98-CBE1E0EAC954}" srcOrd="4" destOrd="0" parTransId="{9A9ACA26-1717-42C7-9131-B3581ED5C29E}" sibTransId="{99333FF5-FC06-413A-8372-3E9925FEF2AE}"/>
    <dgm:cxn modelId="{B5A73683-A966-402C-A026-DF38F5300992}" srcId="{8462F91B-6771-462A-B072-F3523B653533}" destId="{6938CB03-9025-436C-8518-EE99C7011F6C}" srcOrd="0" destOrd="0" parTransId="{B31F7631-15DE-4E8C-86E4-F88E2FA93C05}" sibTransId="{D64E989E-82F1-46F2-A5BA-FE30DBB4DD55}"/>
    <dgm:cxn modelId="{CF2DB509-6666-4D3B-BC57-7C408ABB6633}" type="presOf" srcId="{F6644441-A106-4C29-9AF4-BFDA4028C58F}" destId="{BFA93D3E-6130-4771-A37B-9B7CFF883B40}" srcOrd="0" destOrd="1" presId="urn:microsoft.com/office/officeart/2005/8/layout/hList1"/>
    <dgm:cxn modelId="{57E1D69E-0348-4CA8-9164-91F661FEF81E}" type="presOf" srcId="{145904A7-1A55-4657-8A00-2DC8CE526F9B}" destId="{30ECDF38-0085-4E48-B175-6803B89C050D}" srcOrd="0" destOrd="4" presId="urn:microsoft.com/office/officeart/2005/8/layout/hList1"/>
    <dgm:cxn modelId="{85EE36F1-F51F-4626-916B-51535AAA240B}" type="presOf" srcId="{50665951-F5D4-42DD-9C98-CBE1E0EAC954}" destId="{BFA93D3E-6130-4771-A37B-9B7CFF883B40}" srcOrd="0" destOrd="4" presId="urn:microsoft.com/office/officeart/2005/8/layout/hList1"/>
    <dgm:cxn modelId="{8E6257FD-C475-455C-B534-D09F49E5637E}" srcId="{EA638780-5CCA-4098-BAF4-3C16ECB7FF85}" destId="{8462F91B-6771-462A-B072-F3523B653533}" srcOrd="0" destOrd="0" parTransId="{D31D74C2-2DCE-4719-B536-2A810F3CC40B}" sibTransId="{482768A9-06A8-46E2-B0A9-65F99D3E462F}"/>
    <dgm:cxn modelId="{F9FC75FE-8D5E-49B5-B4F5-1BE42B208382}" srcId="{6938CB03-9025-436C-8518-EE99C7011F6C}" destId="{82BBA442-2C64-46EE-A690-736E0C812B2D}" srcOrd="0" destOrd="0" parTransId="{8BE0FD8D-AC7A-4899-ADD3-1D2A580757A8}" sibTransId="{444F87DC-E13F-487B-9072-BC6A7A3EB74D}"/>
    <dgm:cxn modelId="{77705DC8-C22A-4793-B0DE-D7AB7A6D5E99}" type="presOf" srcId="{FB5760C5-5A5F-4102-A14F-F1B39CB69E5C}" destId="{30ECDF38-0085-4E48-B175-6803B89C050D}" srcOrd="0" destOrd="7" presId="urn:microsoft.com/office/officeart/2005/8/layout/hList1"/>
    <dgm:cxn modelId="{8BCF800A-ECD6-4056-A19B-E3E41FB8D6EE}" srcId="{D6C339B2-2ECC-4640-A6A5-6B295E5C3AD5}" destId="{11B6AF58-E7D6-4C6D-BF74-3F9FE3903FED}" srcOrd="0" destOrd="0" parTransId="{6BDEB52F-14AD-4190-AFC0-1ABAC53E98D6}" sibTransId="{0F1C6DDE-A64F-49E0-9EEB-678711DCA63A}"/>
    <dgm:cxn modelId="{392ACC7B-E6FB-494A-9AC9-F69D9F02D987}" type="presOf" srcId="{36BC13BC-BAD7-45DF-AF3F-171BBC30A22F}" destId="{30ECDF38-0085-4E48-B175-6803B89C050D}" srcOrd="0" destOrd="5" presId="urn:microsoft.com/office/officeart/2005/8/layout/hList1"/>
    <dgm:cxn modelId="{4E693F3E-475C-4CF1-947A-98E92DCCED4C}" type="presOf" srcId="{82BBA442-2C64-46EE-A690-736E0C812B2D}" destId="{30ECDF38-0085-4E48-B175-6803B89C050D}" srcOrd="0" destOrd="2" presId="urn:microsoft.com/office/officeart/2005/8/layout/hList1"/>
    <dgm:cxn modelId="{3C81455C-DECB-46CC-B2B2-4F92406BED7A}" srcId="{D6C339B2-2ECC-4640-A6A5-6B295E5C3AD5}" destId="{EA638780-5CCA-4098-BAF4-3C16ECB7FF85}" srcOrd="1" destOrd="0" parTransId="{28E3ED3E-E6CC-4A11-8308-072B845E7308}" sibTransId="{801F9F78-6420-4D4F-9666-D00748D02394}"/>
    <dgm:cxn modelId="{2C8EB185-FD1C-45A9-B76D-7657121019DE}" type="presOf" srcId="{6577A737-1435-4F7D-8E7C-379E8D1ECB5A}" destId="{30ECDF38-0085-4E48-B175-6803B89C050D}" srcOrd="0" destOrd="6" presId="urn:microsoft.com/office/officeart/2005/8/layout/hList1"/>
    <dgm:cxn modelId="{802B536F-15D0-46B6-AF28-10BDE6EF8F74}" type="presParOf" srcId="{EE16A9FB-BC29-42B4-B047-5EDA299A664D}" destId="{A31098BD-6DDE-488C-A685-E782F6CAAEBE}" srcOrd="0" destOrd="0" presId="urn:microsoft.com/office/officeart/2005/8/layout/hList1"/>
    <dgm:cxn modelId="{FB13ACAD-EA30-46E7-BC1E-8909FCCEEEE3}" type="presParOf" srcId="{A31098BD-6DDE-488C-A685-E782F6CAAEBE}" destId="{63F5C228-EC96-4F43-A303-0026628414C2}" srcOrd="0" destOrd="0" presId="urn:microsoft.com/office/officeart/2005/8/layout/hList1"/>
    <dgm:cxn modelId="{B5F37C56-B282-4D51-9F1D-97E5C4458D51}" type="presParOf" srcId="{A31098BD-6DDE-488C-A685-E782F6CAAEBE}" destId="{BFA93D3E-6130-4771-A37B-9B7CFF883B40}" srcOrd="1" destOrd="0" presId="urn:microsoft.com/office/officeart/2005/8/layout/hList1"/>
    <dgm:cxn modelId="{6A863012-6CFD-4829-ABEC-0EF0DB45441D}" type="presParOf" srcId="{EE16A9FB-BC29-42B4-B047-5EDA299A664D}" destId="{F58E9E67-CE91-421E-9BE0-CEE31BB5580A}" srcOrd="1" destOrd="0" presId="urn:microsoft.com/office/officeart/2005/8/layout/hList1"/>
    <dgm:cxn modelId="{49E5080D-2F06-4D6E-8835-C5BA0A6067A5}" type="presParOf" srcId="{EE16A9FB-BC29-42B4-B047-5EDA299A664D}" destId="{CDCC60A0-649A-4F69-AE92-B769AFA88C31}" srcOrd="2" destOrd="0" presId="urn:microsoft.com/office/officeart/2005/8/layout/hList1"/>
    <dgm:cxn modelId="{975DF67F-F4CE-4E0A-A678-E27C840BE9F5}" type="presParOf" srcId="{CDCC60A0-649A-4F69-AE92-B769AFA88C31}" destId="{80B97A70-F04D-49E1-9009-5F53A96A833C}" srcOrd="0" destOrd="0" presId="urn:microsoft.com/office/officeart/2005/8/layout/hList1"/>
    <dgm:cxn modelId="{77B4ACC8-A798-4262-9166-EBB4A3B17017}" type="presParOf" srcId="{CDCC60A0-649A-4F69-AE92-B769AFA88C31}" destId="{30ECDF38-0085-4E48-B175-6803B89C050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6C339B2-2ECC-4640-A6A5-6B295E5C3AD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04EA4D-BAC9-48F1-B2F0-9079EC8C0A1B}">
      <dgm:prSet/>
      <dgm:spPr/>
      <dgm:t>
        <a:bodyPr/>
        <a:lstStyle/>
        <a:p>
          <a:r>
            <a:rPr lang="en-US" dirty="0"/>
            <a:t>Issues apply to Lua and XSLT</a:t>
          </a:r>
        </a:p>
      </dgm:t>
    </dgm:pt>
    <dgm:pt modelId="{09D0BAA5-361A-42C4-BD7A-4E95CD71B885}" type="parTrans" cxnId="{B99081DB-A7A2-475D-9F48-3C57A94FACF7}">
      <dgm:prSet/>
      <dgm:spPr/>
      <dgm:t>
        <a:bodyPr/>
        <a:lstStyle/>
        <a:p>
          <a:endParaRPr lang="en-US"/>
        </a:p>
      </dgm:t>
    </dgm:pt>
    <dgm:pt modelId="{2DF0535C-12AF-4D3E-84B8-675EE270841E}" type="sibTrans" cxnId="{B99081DB-A7A2-475D-9F48-3C57A94FACF7}">
      <dgm:prSet/>
      <dgm:spPr/>
      <dgm:t>
        <a:bodyPr/>
        <a:lstStyle/>
        <a:p>
          <a:endParaRPr lang="en-US"/>
        </a:p>
      </dgm:t>
    </dgm:pt>
    <dgm:pt modelId="{11B6AF58-E7D6-4C6D-BF74-3F9FE3903FED}">
      <dgm:prSet/>
      <dgm:spPr/>
      <dgm:t>
        <a:bodyPr/>
        <a:lstStyle/>
        <a:p>
          <a:r>
            <a:rPr lang="en-US" dirty="0"/>
            <a:t>Implementing Date Dependent selector(s) poses challenges</a:t>
          </a:r>
        </a:p>
      </dgm:t>
    </dgm:pt>
    <dgm:pt modelId="{6BDEB52F-14AD-4190-AFC0-1ABAC53E98D6}" type="parTrans" cxnId="{8BCF800A-ECD6-4056-A19B-E3E41FB8D6EE}">
      <dgm:prSet/>
      <dgm:spPr/>
      <dgm:t>
        <a:bodyPr/>
        <a:lstStyle/>
        <a:p>
          <a:endParaRPr lang="en-US"/>
        </a:p>
      </dgm:t>
    </dgm:pt>
    <dgm:pt modelId="{0F1C6DDE-A64F-49E0-9EEB-678711DCA63A}" type="sibTrans" cxnId="{8BCF800A-ECD6-4056-A19B-E3E41FB8D6EE}">
      <dgm:prSet/>
      <dgm:spPr/>
      <dgm:t>
        <a:bodyPr/>
        <a:lstStyle/>
        <a:p>
          <a:endParaRPr lang="en-US"/>
        </a:p>
      </dgm:t>
    </dgm:pt>
    <dgm:pt modelId="{469A00D0-14F7-4860-AD50-7676E025A8AD}">
      <dgm:prSet/>
      <dgm:spPr/>
      <dgm:t>
        <a:bodyPr/>
        <a:lstStyle/>
        <a:p>
          <a:r>
            <a:rPr lang="en-US" dirty="0"/>
            <a:t>A mariner selected date, such as the current date</a:t>
          </a:r>
        </a:p>
      </dgm:t>
    </dgm:pt>
    <dgm:pt modelId="{F5B9834A-065A-4D51-8A3E-5FF52B185074}" type="parTrans" cxnId="{259F24EF-B8C3-4A5E-9072-34A45DBA746C}">
      <dgm:prSet/>
      <dgm:spPr/>
      <dgm:t>
        <a:bodyPr/>
        <a:lstStyle/>
        <a:p>
          <a:endParaRPr lang="en-US"/>
        </a:p>
      </dgm:t>
    </dgm:pt>
    <dgm:pt modelId="{E54AC082-7A37-4460-9B6A-E803A9D53C24}" type="sibTrans" cxnId="{259F24EF-B8C3-4A5E-9072-34A45DBA746C}">
      <dgm:prSet/>
      <dgm:spPr/>
      <dgm:t>
        <a:bodyPr/>
        <a:lstStyle/>
        <a:p>
          <a:endParaRPr lang="en-US"/>
        </a:p>
      </dgm:t>
    </dgm:pt>
    <dgm:pt modelId="{4A0F1D5E-0337-49F5-B986-1580BB631059}">
      <dgm:prSet/>
      <dgm:spPr/>
      <dgm:t>
        <a:bodyPr/>
        <a:lstStyle/>
        <a:p>
          <a:r>
            <a:rPr lang="en-US" dirty="0"/>
            <a:t>A date range</a:t>
          </a:r>
        </a:p>
      </dgm:t>
    </dgm:pt>
    <dgm:pt modelId="{6C0F9D3A-0A1B-4991-8378-9781B0BD7C5B}" type="parTrans" cxnId="{EC93218D-8002-44ED-A504-C51777AB8787}">
      <dgm:prSet/>
      <dgm:spPr/>
      <dgm:t>
        <a:bodyPr/>
        <a:lstStyle/>
        <a:p>
          <a:endParaRPr lang="en-US"/>
        </a:p>
      </dgm:t>
    </dgm:pt>
    <dgm:pt modelId="{6485869B-0323-4A40-9C09-643E4E7AFB54}" type="sibTrans" cxnId="{EC93218D-8002-44ED-A504-C51777AB8787}">
      <dgm:prSet/>
      <dgm:spPr/>
      <dgm:t>
        <a:bodyPr/>
        <a:lstStyle/>
        <a:p>
          <a:endParaRPr lang="en-US"/>
        </a:p>
      </dgm:t>
    </dgm:pt>
    <dgm:pt modelId="{A04C7AF0-C9BF-4B5D-9C56-E21E93EB3AD1}">
      <dgm:prSet/>
      <dgm:spPr/>
      <dgm:t>
        <a:bodyPr/>
        <a:lstStyle/>
        <a:p>
          <a:r>
            <a:rPr lang="en-US" dirty="0"/>
            <a:t>Selector must be able to represent:</a:t>
          </a:r>
        </a:p>
      </dgm:t>
    </dgm:pt>
    <dgm:pt modelId="{D574CBF9-7FAF-480D-BFA4-7D56F3989DC5}" type="parTrans" cxnId="{0929F67A-48AF-4385-AA17-47234E205788}">
      <dgm:prSet/>
      <dgm:spPr/>
      <dgm:t>
        <a:bodyPr/>
        <a:lstStyle/>
        <a:p>
          <a:endParaRPr lang="en-US"/>
        </a:p>
      </dgm:t>
    </dgm:pt>
    <dgm:pt modelId="{5AD9821F-1966-4672-A06C-D8AEDC1C282B}" type="sibTrans" cxnId="{0929F67A-48AF-4385-AA17-47234E205788}">
      <dgm:prSet/>
      <dgm:spPr/>
      <dgm:t>
        <a:bodyPr/>
        <a:lstStyle/>
        <a:p>
          <a:endParaRPr lang="en-US"/>
        </a:p>
      </dgm:t>
    </dgm:pt>
    <dgm:pt modelId="{B26B9A6C-5A45-420A-B9C1-5CC29FD31DF4}">
      <dgm:prSet/>
      <dgm:spPr/>
      <dgm:t>
        <a:bodyPr/>
        <a:lstStyle/>
        <a:p>
          <a:r>
            <a:rPr lang="en-US" dirty="0"/>
            <a:t>Current portrayal requires regeneration whenever a date dependent selector is changed</a:t>
          </a:r>
        </a:p>
      </dgm:t>
    </dgm:pt>
    <dgm:pt modelId="{AF847EBE-9586-466D-BFCF-BE41E9187A5F}" type="parTrans" cxnId="{09A8ACA2-43CD-4884-B945-2C699772446D}">
      <dgm:prSet/>
      <dgm:spPr/>
      <dgm:t>
        <a:bodyPr/>
        <a:lstStyle/>
        <a:p>
          <a:endParaRPr lang="en-US"/>
        </a:p>
      </dgm:t>
    </dgm:pt>
    <dgm:pt modelId="{6E596770-74DE-498C-BD12-9D2C6F274C56}" type="sibTrans" cxnId="{09A8ACA2-43CD-4884-B945-2C699772446D}">
      <dgm:prSet/>
      <dgm:spPr/>
      <dgm:t>
        <a:bodyPr/>
        <a:lstStyle/>
        <a:p>
          <a:endParaRPr lang="en-US"/>
        </a:p>
      </dgm:t>
    </dgm:pt>
    <dgm:pt modelId="{F731691E-C680-40E2-8481-50ED7F6C9B08}">
      <dgm:prSet/>
      <dgm:spPr/>
      <dgm:t>
        <a:bodyPr/>
        <a:lstStyle/>
        <a:p>
          <a:r>
            <a:rPr lang="en-US" dirty="0"/>
            <a:t>Products may require users make frequent changes to date selectors</a:t>
          </a:r>
        </a:p>
      </dgm:t>
    </dgm:pt>
    <dgm:pt modelId="{473EA246-D94D-4F54-A3A9-438B81E03A5F}" type="parTrans" cxnId="{BEBC4217-2181-42FD-9C57-6EEBECE2A8D2}">
      <dgm:prSet/>
      <dgm:spPr/>
      <dgm:t>
        <a:bodyPr/>
        <a:lstStyle/>
        <a:p>
          <a:endParaRPr lang="en-US"/>
        </a:p>
      </dgm:t>
    </dgm:pt>
    <dgm:pt modelId="{A7D966F6-1E47-4221-9C40-9188654C3674}" type="sibTrans" cxnId="{BEBC4217-2181-42FD-9C57-6EEBECE2A8D2}">
      <dgm:prSet/>
      <dgm:spPr/>
      <dgm:t>
        <a:bodyPr/>
        <a:lstStyle/>
        <a:p>
          <a:endParaRPr lang="en-US"/>
        </a:p>
      </dgm:t>
    </dgm:pt>
    <dgm:pt modelId="{D8FC325F-0726-45A4-BE57-45CA098F40E7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There is no way to specify the following as default values for context parameters</a:t>
          </a:r>
          <a:endParaRPr lang="en-US" dirty="0"/>
        </a:p>
      </dgm:t>
    </dgm:pt>
    <dgm:pt modelId="{5FA06441-EEAE-4B34-B16C-7FF99E455AE6}" type="parTrans" cxnId="{18DECD2C-F2E8-4437-B86F-FDCA30DEABC9}">
      <dgm:prSet/>
      <dgm:spPr/>
    </dgm:pt>
    <dgm:pt modelId="{514D7312-28B8-4941-9F72-56114F204E8D}" type="sibTrans" cxnId="{18DECD2C-F2E8-4437-B86F-FDCA30DEABC9}">
      <dgm:prSet/>
      <dgm:spPr/>
    </dgm:pt>
    <dgm:pt modelId="{74B9238F-24B8-4001-A221-0690837CA669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The current date and/or time</a:t>
          </a:r>
        </a:p>
      </dgm:t>
    </dgm:pt>
    <dgm:pt modelId="{6B0CF399-113E-48B8-BA4E-FAB0054769ED}" type="parTrans" cxnId="{B82090C6-326A-4C85-B656-E2B0FEA34915}">
      <dgm:prSet/>
      <dgm:spPr/>
      <dgm:t>
        <a:bodyPr/>
        <a:lstStyle/>
        <a:p>
          <a:endParaRPr lang="en-US"/>
        </a:p>
      </dgm:t>
    </dgm:pt>
    <dgm:pt modelId="{D9B0C75C-EABF-420A-B2D3-64B61C4F8855}" type="sibTrans" cxnId="{B82090C6-326A-4C85-B656-E2B0FEA34915}">
      <dgm:prSet/>
      <dgm:spPr/>
      <dgm:t>
        <a:bodyPr/>
        <a:lstStyle/>
        <a:p>
          <a:endParaRPr lang="en-US"/>
        </a:p>
      </dgm:t>
    </dgm:pt>
    <dgm:pt modelId="{645867BD-F7E0-4586-91D7-DEF9292A28F6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The date and/or time of creation or modification</a:t>
          </a:r>
        </a:p>
      </dgm:t>
    </dgm:pt>
    <dgm:pt modelId="{F7E0D7A2-9293-420B-BA25-96431A8FAD3D}" type="parTrans" cxnId="{A774C453-70C5-4379-A670-55D0149E549C}">
      <dgm:prSet/>
      <dgm:spPr/>
      <dgm:t>
        <a:bodyPr/>
        <a:lstStyle/>
        <a:p>
          <a:endParaRPr lang="en-US"/>
        </a:p>
      </dgm:t>
    </dgm:pt>
    <dgm:pt modelId="{0F92B1BE-C55C-4009-82FD-445A4E711BC0}" type="sibTrans" cxnId="{A774C453-70C5-4379-A670-55D0149E549C}">
      <dgm:prSet/>
      <dgm:spPr/>
      <dgm:t>
        <a:bodyPr/>
        <a:lstStyle/>
        <a:p>
          <a:endParaRPr lang="en-US"/>
        </a:p>
      </dgm:t>
    </dgm:pt>
    <dgm:pt modelId="{73BA99C6-0E4C-4978-9C85-2F216B8D4808}" type="pres">
      <dgm:prSet presAssocID="{D6C339B2-2ECC-4640-A6A5-6B295E5C3A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MC"/>
        </a:p>
      </dgm:t>
    </dgm:pt>
    <dgm:pt modelId="{DD27EE05-1160-4447-B86A-D3F5D4BE2A4C}" type="pres">
      <dgm:prSet presAssocID="{0B04EA4D-BAC9-48F1-B2F0-9079EC8C0A1B}" presName="composite" presStyleCnt="0"/>
      <dgm:spPr/>
    </dgm:pt>
    <dgm:pt modelId="{EE0BBDC7-58B9-4CB6-8E82-F58AE0B47748}" type="pres">
      <dgm:prSet presAssocID="{0B04EA4D-BAC9-48F1-B2F0-9079EC8C0A1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A9F84FEA-E906-4F9D-8DB1-54DF6954935F}" type="pres">
      <dgm:prSet presAssocID="{0B04EA4D-BAC9-48F1-B2F0-9079EC8C0A1B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F7942229-5A91-4FE8-ADC4-E90DF1A7F34F}" type="pres">
      <dgm:prSet presAssocID="{2DF0535C-12AF-4D3E-84B8-675EE270841E}" presName="space" presStyleCnt="0"/>
      <dgm:spPr/>
    </dgm:pt>
    <dgm:pt modelId="{14407E15-8216-4379-BD61-735FB2E4F4E2}" type="pres">
      <dgm:prSet presAssocID="{11B6AF58-E7D6-4C6D-BF74-3F9FE3903FED}" presName="composite" presStyleCnt="0"/>
      <dgm:spPr/>
    </dgm:pt>
    <dgm:pt modelId="{F5FF9B24-57AB-4D7F-92E0-3026F04148AA}" type="pres">
      <dgm:prSet presAssocID="{11B6AF58-E7D6-4C6D-BF74-3F9FE3903FE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6B3E548C-619F-4C13-BF39-9046C78B7970}" type="pres">
      <dgm:prSet presAssocID="{11B6AF58-E7D6-4C6D-BF74-3F9FE3903FE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334F38A7-39FC-4CA1-8E49-1B0015DB3F71}" type="pres">
      <dgm:prSet presAssocID="{0F1C6DDE-A64F-49E0-9EEB-678711DCA63A}" presName="space" presStyleCnt="0"/>
      <dgm:spPr/>
    </dgm:pt>
    <dgm:pt modelId="{29002B18-3775-4BFA-BF44-2217283DE871}" type="pres">
      <dgm:prSet presAssocID="{D8FC325F-0726-45A4-BE57-45CA098F40E7}" presName="composite" presStyleCnt="0"/>
      <dgm:spPr/>
    </dgm:pt>
    <dgm:pt modelId="{99A42003-6914-4C8D-8142-6A128FF11C5E}" type="pres">
      <dgm:prSet presAssocID="{D8FC325F-0726-45A4-BE57-45CA098F40E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AE192E24-CB03-4B68-8F4E-B1405B7269DE}" type="pres">
      <dgm:prSet presAssocID="{D8FC325F-0726-45A4-BE57-45CA098F40E7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</dgm:ptLst>
  <dgm:cxnLst>
    <dgm:cxn modelId="{B99081DB-A7A2-475D-9F48-3C57A94FACF7}" srcId="{D6C339B2-2ECC-4640-A6A5-6B295E5C3AD5}" destId="{0B04EA4D-BAC9-48F1-B2F0-9079EC8C0A1B}" srcOrd="0" destOrd="0" parTransId="{09D0BAA5-361A-42C4-BD7A-4E95CD71B885}" sibTransId="{2DF0535C-12AF-4D3E-84B8-675EE270841E}"/>
    <dgm:cxn modelId="{A9A35CC7-5633-444E-879B-08298310CCE2}" type="presOf" srcId="{B26B9A6C-5A45-420A-B9C1-5CC29FD31DF4}" destId="{A9F84FEA-E906-4F9D-8DB1-54DF6954935F}" srcOrd="0" destOrd="0" presId="urn:microsoft.com/office/officeart/2005/8/layout/hList1"/>
    <dgm:cxn modelId="{5B7A447A-DD5B-476A-8AA2-C5DC36CC3ABB}" type="presOf" srcId="{0B04EA4D-BAC9-48F1-B2F0-9079EC8C0A1B}" destId="{EE0BBDC7-58B9-4CB6-8E82-F58AE0B47748}" srcOrd="0" destOrd="0" presId="urn:microsoft.com/office/officeart/2005/8/layout/hList1"/>
    <dgm:cxn modelId="{89C5C594-71F2-4350-B711-1E39B4FE3075}" type="presOf" srcId="{D8FC325F-0726-45A4-BE57-45CA098F40E7}" destId="{99A42003-6914-4C8D-8142-6A128FF11C5E}" srcOrd="0" destOrd="0" presId="urn:microsoft.com/office/officeart/2005/8/layout/hList1"/>
    <dgm:cxn modelId="{2EA2FD95-FE23-45B3-9A33-882362B00195}" type="presOf" srcId="{469A00D0-14F7-4860-AD50-7676E025A8AD}" destId="{6B3E548C-619F-4C13-BF39-9046C78B7970}" srcOrd="0" destOrd="1" presId="urn:microsoft.com/office/officeart/2005/8/layout/hList1"/>
    <dgm:cxn modelId="{EC93218D-8002-44ED-A504-C51777AB8787}" srcId="{A04C7AF0-C9BF-4B5D-9C56-E21E93EB3AD1}" destId="{4A0F1D5E-0337-49F5-B986-1580BB631059}" srcOrd="1" destOrd="0" parTransId="{6C0F9D3A-0A1B-4991-8378-9781B0BD7C5B}" sibTransId="{6485869B-0323-4A40-9C09-643E4E7AFB54}"/>
    <dgm:cxn modelId="{A774C453-70C5-4379-A670-55D0149E549C}" srcId="{D8FC325F-0726-45A4-BE57-45CA098F40E7}" destId="{645867BD-F7E0-4586-91D7-DEF9292A28F6}" srcOrd="1" destOrd="0" parTransId="{F7E0D7A2-9293-420B-BA25-96431A8FAD3D}" sibTransId="{0F92B1BE-C55C-4009-82FD-445A4E711BC0}"/>
    <dgm:cxn modelId="{6CAF1D9F-D087-4CFB-9CEC-99B8924A3691}" type="presOf" srcId="{74B9238F-24B8-4001-A221-0690837CA669}" destId="{AE192E24-CB03-4B68-8F4E-B1405B7269DE}" srcOrd="0" destOrd="0" presId="urn:microsoft.com/office/officeart/2005/8/layout/hList1"/>
    <dgm:cxn modelId="{0929F67A-48AF-4385-AA17-47234E205788}" srcId="{11B6AF58-E7D6-4C6D-BF74-3F9FE3903FED}" destId="{A04C7AF0-C9BF-4B5D-9C56-E21E93EB3AD1}" srcOrd="0" destOrd="0" parTransId="{D574CBF9-7FAF-480D-BFA4-7D56F3989DC5}" sibTransId="{5AD9821F-1966-4672-A06C-D8AEDC1C282B}"/>
    <dgm:cxn modelId="{67AC974C-A6AD-4FE0-A081-E91142F1545E}" type="presOf" srcId="{A04C7AF0-C9BF-4B5D-9C56-E21E93EB3AD1}" destId="{6B3E548C-619F-4C13-BF39-9046C78B7970}" srcOrd="0" destOrd="0" presId="urn:microsoft.com/office/officeart/2005/8/layout/hList1"/>
    <dgm:cxn modelId="{BEBC4217-2181-42FD-9C57-6EEBECE2A8D2}" srcId="{0B04EA4D-BAC9-48F1-B2F0-9079EC8C0A1B}" destId="{F731691E-C680-40E2-8481-50ED7F6C9B08}" srcOrd="1" destOrd="0" parTransId="{473EA246-D94D-4F54-A3A9-438B81E03A5F}" sibTransId="{A7D966F6-1E47-4221-9C40-9188654C3674}"/>
    <dgm:cxn modelId="{C44BE19B-07A0-4E9E-AFB1-80884E3C2015}" type="presOf" srcId="{11B6AF58-E7D6-4C6D-BF74-3F9FE3903FED}" destId="{F5FF9B24-57AB-4D7F-92E0-3026F04148AA}" srcOrd="0" destOrd="0" presId="urn:microsoft.com/office/officeart/2005/8/layout/hList1"/>
    <dgm:cxn modelId="{B82090C6-326A-4C85-B656-E2B0FEA34915}" srcId="{D8FC325F-0726-45A4-BE57-45CA098F40E7}" destId="{74B9238F-24B8-4001-A221-0690837CA669}" srcOrd="0" destOrd="0" parTransId="{6B0CF399-113E-48B8-BA4E-FAB0054769ED}" sibTransId="{D9B0C75C-EABF-420A-B2D3-64B61C4F8855}"/>
    <dgm:cxn modelId="{18DECD2C-F2E8-4437-B86F-FDCA30DEABC9}" srcId="{D6C339B2-2ECC-4640-A6A5-6B295E5C3AD5}" destId="{D8FC325F-0726-45A4-BE57-45CA098F40E7}" srcOrd="2" destOrd="0" parTransId="{5FA06441-EEAE-4B34-B16C-7FF99E455AE6}" sibTransId="{514D7312-28B8-4941-9F72-56114F204E8D}"/>
    <dgm:cxn modelId="{8BCF800A-ECD6-4056-A19B-E3E41FB8D6EE}" srcId="{D6C339B2-2ECC-4640-A6A5-6B295E5C3AD5}" destId="{11B6AF58-E7D6-4C6D-BF74-3F9FE3903FED}" srcOrd="1" destOrd="0" parTransId="{6BDEB52F-14AD-4190-AFC0-1ABAC53E98D6}" sibTransId="{0F1C6DDE-A64F-49E0-9EEB-678711DCA63A}"/>
    <dgm:cxn modelId="{379E7649-49F2-489F-B68A-111E7F602494}" type="presOf" srcId="{645867BD-F7E0-4586-91D7-DEF9292A28F6}" destId="{AE192E24-CB03-4B68-8F4E-B1405B7269DE}" srcOrd="0" destOrd="1" presId="urn:microsoft.com/office/officeart/2005/8/layout/hList1"/>
    <dgm:cxn modelId="{09A8ACA2-43CD-4884-B945-2C699772446D}" srcId="{0B04EA4D-BAC9-48F1-B2F0-9079EC8C0A1B}" destId="{B26B9A6C-5A45-420A-B9C1-5CC29FD31DF4}" srcOrd="0" destOrd="0" parTransId="{AF847EBE-9586-466D-BFCF-BE41E9187A5F}" sibTransId="{6E596770-74DE-498C-BD12-9D2C6F274C56}"/>
    <dgm:cxn modelId="{F56C5FA1-A982-454E-B51D-678A8C01D902}" type="presOf" srcId="{D6C339B2-2ECC-4640-A6A5-6B295E5C3AD5}" destId="{73BA99C6-0E4C-4978-9C85-2F216B8D4808}" srcOrd="0" destOrd="0" presId="urn:microsoft.com/office/officeart/2005/8/layout/hList1"/>
    <dgm:cxn modelId="{259F24EF-B8C3-4A5E-9072-34A45DBA746C}" srcId="{A04C7AF0-C9BF-4B5D-9C56-E21E93EB3AD1}" destId="{469A00D0-14F7-4860-AD50-7676E025A8AD}" srcOrd="0" destOrd="0" parTransId="{F5B9834A-065A-4D51-8A3E-5FF52B185074}" sibTransId="{E54AC082-7A37-4460-9B6A-E803A9D53C24}"/>
    <dgm:cxn modelId="{315EBF5A-7554-4D3D-9B8B-4F3BB06A1700}" type="presOf" srcId="{F731691E-C680-40E2-8481-50ED7F6C9B08}" destId="{A9F84FEA-E906-4F9D-8DB1-54DF6954935F}" srcOrd="0" destOrd="1" presId="urn:microsoft.com/office/officeart/2005/8/layout/hList1"/>
    <dgm:cxn modelId="{C7997330-5961-464C-8F67-FDE3CBAF6ACA}" type="presOf" srcId="{4A0F1D5E-0337-49F5-B986-1580BB631059}" destId="{6B3E548C-619F-4C13-BF39-9046C78B7970}" srcOrd="0" destOrd="2" presId="urn:microsoft.com/office/officeart/2005/8/layout/hList1"/>
    <dgm:cxn modelId="{F355DDF6-06D5-41C1-8FAA-C93AE3A71100}" type="presParOf" srcId="{73BA99C6-0E4C-4978-9C85-2F216B8D4808}" destId="{DD27EE05-1160-4447-B86A-D3F5D4BE2A4C}" srcOrd="0" destOrd="0" presId="urn:microsoft.com/office/officeart/2005/8/layout/hList1"/>
    <dgm:cxn modelId="{130A9AFC-CE5F-4C3A-9D95-87899DF6F5D1}" type="presParOf" srcId="{DD27EE05-1160-4447-B86A-D3F5D4BE2A4C}" destId="{EE0BBDC7-58B9-4CB6-8E82-F58AE0B47748}" srcOrd="0" destOrd="0" presId="urn:microsoft.com/office/officeart/2005/8/layout/hList1"/>
    <dgm:cxn modelId="{B7B45822-A175-412B-8673-F8778304A8FF}" type="presParOf" srcId="{DD27EE05-1160-4447-B86A-D3F5D4BE2A4C}" destId="{A9F84FEA-E906-4F9D-8DB1-54DF6954935F}" srcOrd="1" destOrd="0" presId="urn:microsoft.com/office/officeart/2005/8/layout/hList1"/>
    <dgm:cxn modelId="{B9883A1F-1EC7-48C2-8426-E849DD7630C3}" type="presParOf" srcId="{73BA99C6-0E4C-4978-9C85-2F216B8D4808}" destId="{F7942229-5A91-4FE8-ADC4-E90DF1A7F34F}" srcOrd="1" destOrd="0" presId="urn:microsoft.com/office/officeart/2005/8/layout/hList1"/>
    <dgm:cxn modelId="{C13A4EE0-89F7-4DD5-8037-A597E71C89DA}" type="presParOf" srcId="{73BA99C6-0E4C-4978-9C85-2F216B8D4808}" destId="{14407E15-8216-4379-BD61-735FB2E4F4E2}" srcOrd="2" destOrd="0" presId="urn:microsoft.com/office/officeart/2005/8/layout/hList1"/>
    <dgm:cxn modelId="{3A151EB9-6062-4F25-BF6D-CC8713751D58}" type="presParOf" srcId="{14407E15-8216-4379-BD61-735FB2E4F4E2}" destId="{F5FF9B24-57AB-4D7F-92E0-3026F04148AA}" srcOrd="0" destOrd="0" presId="urn:microsoft.com/office/officeart/2005/8/layout/hList1"/>
    <dgm:cxn modelId="{29860C92-15B8-4BAB-8CF6-7BE1452C3A47}" type="presParOf" srcId="{14407E15-8216-4379-BD61-735FB2E4F4E2}" destId="{6B3E548C-619F-4C13-BF39-9046C78B7970}" srcOrd="1" destOrd="0" presId="urn:microsoft.com/office/officeart/2005/8/layout/hList1"/>
    <dgm:cxn modelId="{4B9D4E60-476A-490B-8FD0-AF9E0821ACDC}" type="presParOf" srcId="{73BA99C6-0E4C-4978-9C85-2F216B8D4808}" destId="{334F38A7-39FC-4CA1-8E49-1B0015DB3F71}" srcOrd="3" destOrd="0" presId="urn:microsoft.com/office/officeart/2005/8/layout/hList1"/>
    <dgm:cxn modelId="{93DFE173-EE44-4EE5-9140-8C6F9B6C5615}" type="presParOf" srcId="{73BA99C6-0E4C-4978-9C85-2F216B8D4808}" destId="{29002B18-3775-4BFA-BF44-2217283DE871}" srcOrd="4" destOrd="0" presId="urn:microsoft.com/office/officeart/2005/8/layout/hList1"/>
    <dgm:cxn modelId="{E2E1672C-F02E-42E4-905B-EBA62FD5AD5E}" type="presParOf" srcId="{29002B18-3775-4BFA-BF44-2217283DE871}" destId="{99A42003-6914-4C8D-8142-6A128FF11C5E}" srcOrd="0" destOrd="0" presId="urn:microsoft.com/office/officeart/2005/8/layout/hList1"/>
    <dgm:cxn modelId="{5BDF0E30-D592-43F3-820F-7F1BBA7D989C}" type="presParOf" srcId="{29002B18-3775-4BFA-BF44-2217283DE871}" destId="{AE192E24-CB03-4B68-8F4E-B1405B7269D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6C339B2-2ECC-4640-A6A5-6B295E5C3AD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6DF166-8B71-46B4-BDEE-3405DA18BA20}">
      <dgm:prSet/>
      <dgm:spPr/>
      <dgm:t>
        <a:bodyPr/>
        <a:lstStyle/>
        <a:p>
          <a:r>
            <a:rPr lang="en-US" dirty="0"/>
            <a:t>Granularity of “Date” context parameter may be insufficient</a:t>
          </a:r>
          <a:endParaRPr lang="en-US" dirty="0">
            <a:solidFill>
              <a:srgbClr val="FFFF00"/>
            </a:solidFill>
          </a:endParaRPr>
        </a:p>
      </dgm:t>
    </dgm:pt>
    <dgm:pt modelId="{DC456D47-E800-42CF-B9BF-D083D2FC70BE}" type="parTrans" cxnId="{ACB6F98D-EF35-46D8-B94D-9A903558222D}">
      <dgm:prSet/>
      <dgm:spPr/>
      <dgm:t>
        <a:bodyPr/>
        <a:lstStyle/>
        <a:p>
          <a:endParaRPr lang="en-US"/>
        </a:p>
      </dgm:t>
    </dgm:pt>
    <dgm:pt modelId="{64CF0F1C-FCAC-418F-9D2C-C366C4393E00}" type="sibTrans" cxnId="{ACB6F98D-EF35-46D8-B94D-9A903558222D}">
      <dgm:prSet/>
      <dgm:spPr/>
      <dgm:t>
        <a:bodyPr/>
        <a:lstStyle/>
        <a:p>
          <a:endParaRPr lang="en-US"/>
        </a:p>
      </dgm:t>
    </dgm:pt>
    <dgm:pt modelId="{1F351BF6-A99B-49D7-A237-8B8CA1515D9E}">
      <dgm:prSet/>
      <dgm:spPr/>
      <dgm:t>
        <a:bodyPr/>
        <a:lstStyle/>
        <a:p>
          <a:r>
            <a:rPr lang="en-US" dirty="0"/>
            <a:t>Granularity of one day</a:t>
          </a:r>
          <a:endParaRPr lang="en-US" dirty="0">
            <a:solidFill>
              <a:srgbClr val="FFFF00"/>
            </a:solidFill>
          </a:endParaRPr>
        </a:p>
      </dgm:t>
    </dgm:pt>
    <dgm:pt modelId="{5829A34A-0E16-4323-8B10-5E4CB981C0D2}" type="parTrans" cxnId="{829B6C74-3ED5-4481-9D2B-4454AA9FC9F4}">
      <dgm:prSet/>
      <dgm:spPr/>
      <dgm:t>
        <a:bodyPr/>
        <a:lstStyle/>
        <a:p>
          <a:endParaRPr lang="en-US"/>
        </a:p>
      </dgm:t>
    </dgm:pt>
    <dgm:pt modelId="{8115726A-9D36-4111-877E-C3E28398D72D}" type="sibTrans" cxnId="{829B6C74-3ED5-4481-9D2B-4454AA9FC9F4}">
      <dgm:prSet/>
      <dgm:spPr/>
      <dgm:t>
        <a:bodyPr/>
        <a:lstStyle/>
        <a:p>
          <a:endParaRPr lang="en-US"/>
        </a:p>
      </dgm:t>
    </dgm:pt>
    <dgm:pt modelId="{E0BDD969-4083-4B15-BD81-46075BF5F94A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Future products may require more granularity</a:t>
          </a:r>
        </a:p>
      </dgm:t>
    </dgm:pt>
    <dgm:pt modelId="{4AED7F42-D30F-4CBD-9227-41EEC387E78E}" type="parTrans" cxnId="{F68617C7-5468-4807-8AB7-AB93BE2D0611}">
      <dgm:prSet/>
      <dgm:spPr/>
      <dgm:t>
        <a:bodyPr/>
        <a:lstStyle/>
        <a:p>
          <a:endParaRPr lang="en-US"/>
        </a:p>
      </dgm:t>
    </dgm:pt>
    <dgm:pt modelId="{EFC41B59-9F99-4E26-A83A-542F2D740041}" type="sibTrans" cxnId="{F68617C7-5468-4807-8AB7-AB93BE2D0611}">
      <dgm:prSet/>
      <dgm:spPr/>
      <dgm:t>
        <a:bodyPr/>
        <a:lstStyle/>
        <a:p>
          <a:endParaRPr lang="en-US"/>
        </a:p>
      </dgm:t>
    </dgm:pt>
    <dgm:pt modelId="{A8E88C05-7404-4B82-8593-89D6F1F69134}">
      <dgm:prSet/>
      <dgm:spPr/>
      <dgm:t>
        <a:bodyPr/>
        <a:lstStyle/>
        <a:p>
          <a:r>
            <a:rPr lang="en-US" dirty="0">
              <a:solidFill>
                <a:schemeClr val="accent4">
                  <a:lumMod val="75000"/>
                </a:schemeClr>
              </a:solidFill>
            </a:rPr>
            <a:t>Consider required granularity</a:t>
          </a:r>
        </a:p>
      </dgm:t>
    </dgm:pt>
    <dgm:pt modelId="{1C87A379-1290-460B-A580-C91FB0603B5E}" type="parTrans" cxnId="{BAC9ED8F-8329-4A9D-B271-CECAA130C580}">
      <dgm:prSet/>
      <dgm:spPr/>
      <dgm:t>
        <a:bodyPr/>
        <a:lstStyle/>
        <a:p>
          <a:endParaRPr lang="en-US"/>
        </a:p>
      </dgm:t>
    </dgm:pt>
    <dgm:pt modelId="{D44AF8A7-A3A3-4168-B079-0E379C83D9A3}" type="sibTrans" cxnId="{BAC9ED8F-8329-4A9D-B271-CECAA130C580}">
      <dgm:prSet/>
      <dgm:spPr/>
      <dgm:t>
        <a:bodyPr/>
        <a:lstStyle/>
        <a:p>
          <a:endParaRPr lang="en-US"/>
        </a:p>
      </dgm:t>
    </dgm:pt>
    <dgm:pt modelId="{31E8D00E-5D05-4D1D-83B2-C372F87507DA}">
      <dgm:prSet/>
      <dgm:spPr/>
      <dgm:t>
        <a:bodyPr/>
        <a:lstStyle/>
        <a:p>
          <a:r>
            <a:rPr lang="en-US" dirty="0"/>
            <a:t>Part 9 context parameter enumerated type “Date” is unclear</a:t>
          </a:r>
        </a:p>
        <a:p>
          <a:r>
            <a:rPr lang="en-US" dirty="0">
              <a:solidFill>
                <a:schemeClr val="bg1"/>
              </a:solidFill>
            </a:rPr>
            <a:t>OPTIONS:</a:t>
          </a:r>
        </a:p>
      </dgm:t>
    </dgm:pt>
    <dgm:pt modelId="{3AB09897-2BF0-4405-80FD-4DCAF444B730}" type="parTrans" cxnId="{13F196D8-0D50-4032-8878-425A59AD274B}">
      <dgm:prSet/>
      <dgm:spPr/>
      <dgm:t>
        <a:bodyPr/>
        <a:lstStyle/>
        <a:p>
          <a:endParaRPr lang="en-US"/>
        </a:p>
      </dgm:t>
    </dgm:pt>
    <dgm:pt modelId="{814654AB-5092-4AA8-91EF-A63F3CEE37FE}" type="sibTrans" cxnId="{13F196D8-0D50-4032-8878-425A59AD274B}">
      <dgm:prSet/>
      <dgm:spPr/>
      <dgm:t>
        <a:bodyPr/>
        <a:lstStyle/>
        <a:p>
          <a:endParaRPr lang="en-US"/>
        </a:p>
      </dgm:t>
    </dgm:pt>
    <dgm:pt modelId="{1F89E733-1F1C-47C1-BBE4-C921257431E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>
              <a:solidFill>
                <a:schemeClr val="accent4">
                  <a:lumMod val="75000"/>
                </a:schemeClr>
              </a:solidFill>
            </a:rPr>
            <a:t>Reference an ISO or S-100 date type in enumeration comments</a:t>
          </a:r>
        </a:p>
      </dgm:t>
    </dgm:pt>
    <dgm:pt modelId="{892D8CE8-4863-41EF-B2E5-525EC0EDF2F0}" type="parTrans" cxnId="{5A4CB1C7-8C54-4715-9DA0-0507A6AE4D0C}">
      <dgm:prSet/>
      <dgm:spPr/>
      <dgm:t>
        <a:bodyPr/>
        <a:lstStyle/>
        <a:p>
          <a:endParaRPr lang="en-US"/>
        </a:p>
      </dgm:t>
    </dgm:pt>
    <dgm:pt modelId="{3F1E770F-842C-473B-ADDB-CB229FF4B9F1}" type="sibTrans" cxnId="{5A4CB1C7-8C54-4715-9DA0-0507A6AE4D0C}">
      <dgm:prSet/>
      <dgm:spPr/>
      <dgm:t>
        <a:bodyPr/>
        <a:lstStyle/>
        <a:p>
          <a:endParaRPr lang="en-US"/>
        </a:p>
      </dgm:t>
    </dgm:pt>
    <dgm:pt modelId="{854A169C-4C55-445F-B0A3-EB787B5D4CB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>
              <a:solidFill>
                <a:schemeClr val="accent4">
                  <a:lumMod val="75000"/>
                </a:schemeClr>
              </a:solidFill>
            </a:rPr>
            <a:t>Provide a context parameter type capable of expressing a date or date range in a standard format</a:t>
          </a:r>
        </a:p>
      </dgm:t>
    </dgm:pt>
    <dgm:pt modelId="{BE1D381D-9DAC-4CCE-8F58-E3FA1A41D398}" type="parTrans" cxnId="{CC9D994D-7800-407F-B461-DEE31BCE68EC}">
      <dgm:prSet/>
      <dgm:spPr/>
      <dgm:t>
        <a:bodyPr/>
        <a:lstStyle/>
        <a:p>
          <a:endParaRPr lang="en-US"/>
        </a:p>
      </dgm:t>
    </dgm:pt>
    <dgm:pt modelId="{99BDBF52-88CE-44EA-97B8-039DFB7C81D2}" type="sibTrans" cxnId="{CC9D994D-7800-407F-B461-DEE31BCE68EC}">
      <dgm:prSet/>
      <dgm:spPr/>
      <dgm:t>
        <a:bodyPr/>
        <a:lstStyle/>
        <a:p>
          <a:endParaRPr lang="en-US"/>
        </a:p>
      </dgm:t>
    </dgm:pt>
    <dgm:pt modelId="{3B28FC86-EAC3-446F-8598-BFA173A7544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>
              <a:solidFill>
                <a:schemeClr val="accent4">
                  <a:lumMod val="75000"/>
                </a:schemeClr>
              </a:solidFill>
            </a:rPr>
            <a:t>Provide date / date range in the drawing instruction(s) (similar to line suppression) so that portrayal does not require periodic regeneration</a:t>
          </a:r>
        </a:p>
      </dgm:t>
    </dgm:pt>
    <dgm:pt modelId="{65380B0C-EE83-4187-A826-7238EA4D5189}" type="parTrans" cxnId="{4F6DBB93-5C05-42BB-8539-DE743B68D422}">
      <dgm:prSet/>
      <dgm:spPr/>
      <dgm:t>
        <a:bodyPr/>
        <a:lstStyle/>
        <a:p>
          <a:endParaRPr lang="en-US"/>
        </a:p>
      </dgm:t>
    </dgm:pt>
    <dgm:pt modelId="{8E076B04-AB2A-4EB0-BDC2-1B6CAAD1E3EC}" type="sibTrans" cxnId="{4F6DBB93-5C05-42BB-8539-DE743B68D422}">
      <dgm:prSet/>
      <dgm:spPr/>
      <dgm:t>
        <a:bodyPr/>
        <a:lstStyle/>
        <a:p>
          <a:endParaRPr lang="en-US"/>
        </a:p>
      </dgm:t>
    </dgm:pt>
    <dgm:pt modelId="{30B47A7A-F09A-4E91-9C9E-0AFB95D54C3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solidFill>
                <a:schemeClr val="tx1"/>
              </a:solidFill>
            </a:rPr>
            <a:t>S-100 4a-5.6.4 “Data and Date Time Information”</a:t>
          </a:r>
        </a:p>
      </dgm:t>
    </dgm:pt>
    <dgm:pt modelId="{D9B67B24-40FD-4F33-87B0-51BD221DAD09}" type="parTrans" cxnId="{DD5059C7-4949-467F-8F22-45EA29608693}">
      <dgm:prSet/>
      <dgm:spPr/>
      <dgm:t>
        <a:bodyPr/>
        <a:lstStyle/>
        <a:p>
          <a:endParaRPr lang="en-US"/>
        </a:p>
      </dgm:t>
    </dgm:pt>
    <dgm:pt modelId="{88896001-0AE0-4B46-AAB0-BA3C2A935CD0}" type="sibTrans" cxnId="{DD5059C7-4949-467F-8F22-45EA29608693}">
      <dgm:prSet/>
      <dgm:spPr/>
      <dgm:t>
        <a:bodyPr/>
        <a:lstStyle/>
        <a:p>
          <a:endParaRPr lang="en-US"/>
        </a:p>
      </dgm:t>
    </dgm:pt>
    <dgm:pt modelId="{73BA99C6-0E4C-4978-9C85-2F216B8D4808}" type="pres">
      <dgm:prSet presAssocID="{D6C339B2-2ECC-4640-A6A5-6B295E5C3A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MC"/>
        </a:p>
      </dgm:t>
    </dgm:pt>
    <dgm:pt modelId="{4214BC8F-2E0A-4A46-BCB7-86A05599FD67}" type="pres">
      <dgm:prSet presAssocID="{6C6DF166-8B71-46B4-BDEE-3405DA18BA20}" presName="composite" presStyleCnt="0"/>
      <dgm:spPr/>
    </dgm:pt>
    <dgm:pt modelId="{1DFA12E5-49E7-4B0D-8D8C-B078014D4735}" type="pres">
      <dgm:prSet presAssocID="{6C6DF166-8B71-46B4-BDEE-3405DA18BA2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F61547C1-7424-4DA4-A1B2-C2762F6566B1}" type="pres">
      <dgm:prSet presAssocID="{6C6DF166-8B71-46B4-BDEE-3405DA18BA20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8CE31B28-62A8-4F95-A296-DC15E41A654D}" type="pres">
      <dgm:prSet presAssocID="{64CF0F1C-FCAC-418F-9D2C-C366C4393E00}" presName="space" presStyleCnt="0"/>
      <dgm:spPr/>
    </dgm:pt>
    <dgm:pt modelId="{58FD59C0-5F85-4B8B-8D28-ED828EA5CC3B}" type="pres">
      <dgm:prSet presAssocID="{31E8D00E-5D05-4D1D-83B2-C372F87507DA}" presName="composite" presStyleCnt="0"/>
      <dgm:spPr/>
    </dgm:pt>
    <dgm:pt modelId="{D4A9DD87-239E-4939-95BD-8A0B904C7AEA}" type="pres">
      <dgm:prSet presAssocID="{31E8D00E-5D05-4D1D-83B2-C372F87507D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5922FDBB-A7F7-4D6C-B295-93CA746FC2C9}" type="pres">
      <dgm:prSet presAssocID="{31E8D00E-5D05-4D1D-83B2-C372F87507DA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</dgm:ptLst>
  <dgm:cxnLst>
    <dgm:cxn modelId="{7F1A75F6-2F7A-4DAE-A95E-DFBA68E6A864}" type="presOf" srcId="{1F351BF6-A99B-49D7-A237-8B8CA1515D9E}" destId="{F61547C1-7424-4DA4-A1B2-C2762F6566B1}" srcOrd="0" destOrd="0" presId="urn:microsoft.com/office/officeart/2005/8/layout/hList1"/>
    <dgm:cxn modelId="{4F6DBB93-5C05-42BB-8539-DE743B68D422}" srcId="{31E8D00E-5D05-4D1D-83B2-C372F87507DA}" destId="{3B28FC86-EAC3-446F-8598-BFA173A7544E}" srcOrd="2" destOrd="0" parTransId="{65380B0C-EE83-4187-A826-7238EA4D5189}" sibTransId="{8E076B04-AB2A-4EB0-BDC2-1B6CAAD1E3EC}"/>
    <dgm:cxn modelId="{80641473-1DF9-4D2C-B32F-4C580795FC71}" type="presOf" srcId="{6C6DF166-8B71-46B4-BDEE-3405DA18BA20}" destId="{1DFA12E5-49E7-4B0D-8D8C-B078014D4735}" srcOrd="0" destOrd="0" presId="urn:microsoft.com/office/officeart/2005/8/layout/hList1"/>
    <dgm:cxn modelId="{F68617C7-5468-4807-8AB7-AB93BE2D0611}" srcId="{6C6DF166-8B71-46B4-BDEE-3405DA18BA20}" destId="{E0BDD969-4083-4B15-BD81-46075BF5F94A}" srcOrd="1" destOrd="0" parTransId="{4AED7F42-D30F-4CBD-9227-41EEC387E78E}" sibTransId="{EFC41B59-9F99-4E26-A83A-542F2D740041}"/>
    <dgm:cxn modelId="{0BD466E7-57B9-47CA-BB00-B1C049DC850E}" type="presOf" srcId="{31E8D00E-5D05-4D1D-83B2-C372F87507DA}" destId="{D4A9DD87-239E-4939-95BD-8A0B904C7AEA}" srcOrd="0" destOrd="0" presId="urn:microsoft.com/office/officeart/2005/8/layout/hList1"/>
    <dgm:cxn modelId="{FBE2A9FB-94C6-4DF1-B9F1-54700EFE7587}" type="presOf" srcId="{3B28FC86-EAC3-446F-8598-BFA173A7544E}" destId="{5922FDBB-A7F7-4D6C-B295-93CA746FC2C9}" srcOrd="0" destOrd="3" presId="urn:microsoft.com/office/officeart/2005/8/layout/hList1"/>
    <dgm:cxn modelId="{CC9D994D-7800-407F-B461-DEE31BCE68EC}" srcId="{31E8D00E-5D05-4D1D-83B2-C372F87507DA}" destId="{854A169C-4C55-445F-B0A3-EB787B5D4CB1}" srcOrd="1" destOrd="0" parTransId="{BE1D381D-9DAC-4CCE-8F58-E3FA1A41D398}" sibTransId="{99BDBF52-88CE-44EA-97B8-039DFB7C81D2}"/>
    <dgm:cxn modelId="{BAC9ED8F-8329-4A9D-B271-CECAA130C580}" srcId="{6C6DF166-8B71-46B4-BDEE-3405DA18BA20}" destId="{A8E88C05-7404-4B82-8593-89D6F1F69134}" srcOrd="2" destOrd="0" parTransId="{1C87A379-1290-460B-A580-C91FB0603B5E}" sibTransId="{D44AF8A7-A3A3-4168-B079-0E379C83D9A3}"/>
    <dgm:cxn modelId="{2F02B715-5EC7-47CC-8AB3-396DB8D3673E}" type="presOf" srcId="{1F89E733-1F1C-47C1-BBE4-C921257431E8}" destId="{5922FDBB-A7F7-4D6C-B295-93CA746FC2C9}" srcOrd="0" destOrd="0" presId="urn:microsoft.com/office/officeart/2005/8/layout/hList1"/>
    <dgm:cxn modelId="{08D986D9-45AD-482F-9743-A620740C3A46}" type="presOf" srcId="{30B47A7A-F09A-4E91-9C9E-0AFB95D54C3D}" destId="{5922FDBB-A7F7-4D6C-B295-93CA746FC2C9}" srcOrd="0" destOrd="1" presId="urn:microsoft.com/office/officeart/2005/8/layout/hList1"/>
    <dgm:cxn modelId="{21B164A8-0824-4CEA-983C-41FF7952DEFB}" type="presOf" srcId="{854A169C-4C55-445F-B0A3-EB787B5D4CB1}" destId="{5922FDBB-A7F7-4D6C-B295-93CA746FC2C9}" srcOrd="0" destOrd="2" presId="urn:microsoft.com/office/officeart/2005/8/layout/hList1"/>
    <dgm:cxn modelId="{ACB6F98D-EF35-46D8-B94D-9A903558222D}" srcId="{D6C339B2-2ECC-4640-A6A5-6B295E5C3AD5}" destId="{6C6DF166-8B71-46B4-BDEE-3405DA18BA20}" srcOrd="0" destOrd="0" parTransId="{DC456D47-E800-42CF-B9BF-D083D2FC70BE}" sibTransId="{64CF0F1C-FCAC-418F-9D2C-C366C4393E00}"/>
    <dgm:cxn modelId="{6A479CDA-CE59-49CD-877A-F8B2CC02AB3C}" type="presOf" srcId="{A8E88C05-7404-4B82-8593-89D6F1F69134}" destId="{F61547C1-7424-4DA4-A1B2-C2762F6566B1}" srcOrd="0" destOrd="2" presId="urn:microsoft.com/office/officeart/2005/8/layout/hList1"/>
    <dgm:cxn modelId="{5A4CB1C7-8C54-4715-9DA0-0507A6AE4D0C}" srcId="{31E8D00E-5D05-4D1D-83B2-C372F87507DA}" destId="{1F89E733-1F1C-47C1-BBE4-C921257431E8}" srcOrd="0" destOrd="0" parTransId="{892D8CE8-4863-41EF-B2E5-525EC0EDF2F0}" sibTransId="{3F1E770F-842C-473B-ADDB-CB229FF4B9F1}"/>
    <dgm:cxn modelId="{F56C5FA1-A982-454E-B51D-678A8C01D902}" type="presOf" srcId="{D6C339B2-2ECC-4640-A6A5-6B295E5C3AD5}" destId="{73BA99C6-0E4C-4978-9C85-2F216B8D4808}" srcOrd="0" destOrd="0" presId="urn:microsoft.com/office/officeart/2005/8/layout/hList1"/>
    <dgm:cxn modelId="{DD5059C7-4949-467F-8F22-45EA29608693}" srcId="{1F89E733-1F1C-47C1-BBE4-C921257431E8}" destId="{30B47A7A-F09A-4E91-9C9E-0AFB95D54C3D}" srcOrd="0" destOrd="0" parTransId="{D9B67B24-40FD-4F33-87B0-51BD221DAD09}" sibTransId="{88896001-0AE0-4B46-AAB0-BA3C2A935CD0}"/>
    <dgm:cxn modelId="{DB564627-C7E9-4EB4-8C16-7415DE74B76E}" type="presOf" srcId="{E0BDD969-4083-4B15-BD81-46075BF5F94A}" destId="{F61547C1-7424-4DA4-A1B2-C2762F6566B1}" srcOrd="0" destOrd="1" presId="urn:microsoft.com/office/officeart/2005/8/layout/hList1"/>
    <dgm:cxn modelId="{829B6C74-3ED5-4481-9D2B-4454AA9FC9F4}" srcId="{6C6DF166-8B71-46B4-BDEE-3405DA18BA20}" destId="{1F351BF6-A99B-49D7-A237-8B8CA1515D9E}" srcOrd="0" destOrd="0" parTransId="{5829A34A-0E16-4323-8B10-5E4CB981C0D2}" sibTransId="{8115726A-9D36-4111-877E-C3E28398D72D}"/>
    <dgm:cxn modelId="{13F196D8-0D50-4032-8878-425A59AD274B}" srcId="{D6C339B2-2ECC-4640-A6A5-6B295E5C3AD5}" destId="{31E8D00E-5D05-4D1D-83B2-C372F87507DA}" srcOrd="1" destOrd="0" parTransId="{3AB09897-2BF0-4405-80FD-4DCAF444B730}" sibTransId="{814654AB-5092-4AA8-91EF-A63F3CEE37FE}"/>
    <dgm:cxn modelId="{0715EF7A-8812-4F5F-8BCB-21163AF0A8FA}" type="presParOf" srcId="{73BA99C6-0E4C-4978-9C85-2F216B8D4808}" destId="{4214BC8F-2E0A-4A46-BCB7-86A05599FD67}" srcOrd="0" destOrd="0" presId="urn:microsoft.com/office/officeart/2005/8/layout/hList1"/>
    <dgm:cxn modelId="{E9D7550A-FE89-40FC-94C0-F13D97CFEE9D}" type="presParOf" srcId="{4214BC8F-2E0A-4A46-BCB7-86A05599FD67}" destId="{1DFA12E5-49E7-4B0D-8D8C-B078014D4735}" srcOrd="0" destOrd="0" presId="urn:microsoft.com/office/officeart/2005/8/layout/hList1"/>
    <dgm:cxn modelId="{3860DABB-69D1-4745-9E93-30B49B420217}" type="presParOf" srcId="{4214BC8F-2E0A-4A46-BCB7-86A05599FD67}" destId="{F61547C1-7424-4DA4-A1B2-C2762F6566B1}" srcOrd="1" destOrd="0" presId="urn:microsoft.com/office/officeart/2005/8/layout/hList1"/>
    <dgm:cxn modelId="{9A0521E0-12FD-43C1-BAAF-725E5097920C}" type="presParOf" srcId="{73BA99C6-0E4C-4978-9C85-2F216B8D4808}" destId="{8CE31B28-62A8-4F95-A296-DC15E41A654D}" srcOrd="1" destOrd="0" presId="urn:microsoft.com/office/officeart/2005/8/layout/hList1"/>
    <dgm:cxn modelId="{60E4BB40-66D7-4FD8-8971-5354716CE30F}" type="presParOf" srcId="{73BA99C6-0E4C-4978-9C85-2F216B8D4808}" destId="{58FD59C0-5F85-4B8B-8D28-ED828EA5CC3B}" srcOrd="2" destOrd="0" presId="urn:microsoft.com/office/officeart/2005/8/layout/hList1"/>
    <dgm:cxn modelId="{1AC2AF67-A41A-4CED-980B-20D91DAAC623}" type="presParOf" srcId="{58FD59C0-5F85-4B8B-8D28-ED828EA5CC3B}" destId="{D4A9DD87-239E-4939-95BD-8A0B904C7AEA}" srcOrd="0" destOrd="0" presId="urn:microsoft.com/office/officeart/2005/8/layout/hList1"/>
    <dgm:cxn modelId="{FFA78454-17E3-476B-B29B-A71E823D22C3}" type="presParOf" srcId="{58FD59C0-5F85-4B8B-8D28-ED828EA5CC3B}" destId="{5922FDBB-A7F7-4D6C-B295-93CA746FC2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0B2F78C-897E-4018-90B1-2DC8B5CF0F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805AB5-09A8-4A3F-B3FC-6717AD904233}">
      <dgm:prSet/>
      <dgm:spPr/>
      <dgm:t>
        <a:bodyPr/>
        <a:lstStyle/>
        <a:p>
          <a:r>
            <a:rPr lang="en-US" dirty="0"/>
            <a:t>Unimplemented Features (</a:t>
          </a:r>
          <a:r>
            <a:rPr lang="en-US" dirty="0">
              <a:solidFill>
                <a:schemeClr val="accent4">
                  <a:lumMod val="60000"/>
                  <a:lumOff val="40000"/>
                </a:schemeClr>
              </a:solidFill>
            </a:rPr>
            <a:t>symbols unavailable</a:t>
          </a:r>
          <a:r>
            <a:rPr lang="en-US" dirty="0"/>
            <a:t>)</a:t>
          </a:r>
        </a:p>
      </dgm:t>
    </dgm:pt>
    <dgm:pt modelId="{C556EEFC-6B41-41C6-A0F3-E4D1F08EF369}" type="parTrans" cxnId="{27374D77-D363-455A-8C2E-ECD418590698}">
      <dgm:prSet/>
      <dgm:spPr/>
      <dgm:t>
        <a:bodyPr/>
        <a:lstStyle/>
        <a:p>
          <a:endParaRPr lang="en-US"/>
        </a:p>
      </dgm:t>
    </dgm:pt>
    <dgm:pt modelId="{383DB345-6E08-4AAD-B364-6B21D604C21C}" type="sibTrans" cxnId="{27374D77-D363-455A-8C2E-ECD418590698}">
      <dgm:prSet/>
      <dgm:spPr/>
      <dgm:t>
        <a:bodyPr/>
        <a:lstStyle/>
        <a:p>
          <a:endParaRPr lang="en-US"/>
        </a:p>
      </dgm:t>
    </dgm:pt>
    <dgm:pt modelId="{30911429-646C-4994-90B5-7F7D6FD08219}">
      <dgm:prSet/>
      <dgm:spPr/>
      <dgm:t>
        <a:bodyPr/>
        <a:lstStyle/>
        <a:p>
          <a:pPr>
            <a:buNone/>
          </a:pPr>
          <a:r>
            <a:rPr lang="en-US" dirty="0" err="1"/>
            <a:t>BuoyEmergencyWreckMarking</a:t>
          </a:r>
          <a:r>
            <a:rPr lang="en-US" dirty="0"/>
            <a:t>	</a:t>
          </a:r>
          <a:r>
            <a:rPr lang="en-US" dirty="0" err="1"/>
            <a:t>CollisionRegulationLimit</a:t>
          </a:r>
          <a:endParaRPr lang="en-US" dirty="0">
            <a:solidFill>
              <a:schemeClr val="accent4">
                <a:lumMod val="75000"/>
              </a:schemeClr>
            </a:solidFill>
          </a:endParaRPr>
        </a:p>
      </dgm:t>
    </dgm:pt>
    <dgm:pt modelId="{96FBE105-63AF-49CE-AEB7-54422E0351C3}" type="parTrans" cxnId="{EBD65F7D-2E86-4A19-98FF-1BD65562796D}">
      <dgm:prSet/>
      <dgm:spPr/>
      <dgm:t>
        <a:bodyPr/>
        <a:lstStyle/>
        <a:p>
          <a:endParaRPr lang="en-US"/>
        </a:p>
      </dgm:t>
    </dgm:pt>
    <dgm:pt modelId="{C82CCBB7-1061-4A52-B302-005195915171}" type="sibTrans" cxnId="{EBD65F7D-2E86-4A19-98FF-1BD65562796D}">
      <dgm:prSet/>
      <dgm:spPr/>
      <dgm:t>
        <a:bodyPr/>
        <a:lstStyle/>
        <a:p>
          <a:endParaRPr lang="en-US"/>
        </a:p>
      </dgm:t>
    </dgm:pt>
    <dgm:pt modelId="{BC9F3D62-0C3A-4FA6-A681-CFCD5F66FAF0}">
      <dgm:prSet/>
      <dgm:spPr/>
      <dgm:t>
        <a:bodyPr/>
        <a:lstStyle/>
        <a:p>
          <a:pPr>
            <a:buNone/>
          </a:pPr>
          <a:r>
            <a:rPr lang="en-US" dirty="0" err="1"/>
            <a:t>DiscolouredWater</a:t>
          </a:r>
          <a:r>
            <a:rPr lang="en-US" dirty="0"/>
            <a:t>		</a:t>
          </a:r>
          <a:r>
            <a:rPr lang="en-US" dirty="0" err="1"/>
            <a:t>OffshoreWindTurbine</a:t>
          </a:r>
          <a:endParaRPr lang="en-US" dirty="0"/>
        </a:p>
      </dgm:t>
    </dgm:pt>
    <dgm:pt modelId="{395F6CA8-0067-4CB0-9A28-EC2ACE94015A}" type="parTrans" cxnId="{A5E25B6E-BB89-41BF-A18D-EFDDFCF0610D}">
      <dgm:prSet/>
      <dgm:spPr/>
      <dgm:t>
        <a:bodyPr/>
        <a:lstStyle/>
        <a:p>
          <a:endParaRPr lang="en-US"/>
        </a:p>
      </dgm:t>
    </dgm:pt>
    <dgm:pt modelId="{E2334A08-A1F2-401D-AB90-D69437A5C650}" type="sibTrans" cxnId="{A5E25B6E-BB89-41BF-A18D-EFDDFCF0610D}">
      <dgm:prSet/>
      <dgm:spPr/>
      <dgm:t>
        <a:bodyPr/>
        <a:lstStyle/>
        <a:p>
          <a:endParaRPr lang="en-US"/>
        </a:p>
      </dgm:t>
    </dgm:pt>
    <dgm:pt modelId="{9C3B5FA3-EA66-4D55-8A77-E0D5F68F5BE2}">
      <dgm:prSet/>
      <dgm:spPr/>
      <dgm:t>
        <a:bodyPr/>
        <a:lstStyle/>
        <a:p>
          <a:pPr>
            <a:buNone/>
          </a:pPr>
          <a:r>
            <a:rPr lang="en-US" dirty="0" err="1"/>
            <a:t>PhysicalAisAidToNavigation</a:t>
          </a:r>
          <a:r>
            <a:rPr lang="en-US" dirty="0"/>
            <a:t>	</a:t>
          </a:r>
          <a:r>
            <a:rPr lang="en-US" dirty="0" err="1"/>
            <a:t>PilotageDistrict</a:t>
          </a:r>
          <a:endParaRPr lang="en-US" dirty="0"/>
        </a:p>
      </dgm:t>
    </dgm:pt>
    <dgm:pt modelId="{FE552A5E-0F87-4590-B079-97FBA5BD206E}" type="parTrans" cxnId="{D2510485-EA52-451A-B499-23506AFB9F41}">
      <dgm:prSet/>
      <dgm:spPr/>
      <dgm:t>
        <a:bodyPr/>
        <a:lstStyle/>
        <a:p>
          <a:endParaRPr lang="en-US"/>
        </a:p>
      </dgm:t>
    </dgm:pt>
    <dgm:pt modelId="{F2B2E485-5ECC-4063-BDB5-94AE32E2DFC2}" type="sibTrans" cxnId="{D2510485-EA52-451A-B499-23506AFB9F41}">
      <dgm:prSet/>
      <dgm:spPr/>
      <dgm:t>
        <a:bodyPr/>
        <a:lstStyle/>
        <a:p>
          <a:endParaRPr lang="en-US"/>
        </a:p>
      </dgm:t>
    </dgm:pt>
    <dgm:pt modelId="{708CC67A-518C-4852-9A6D-647FEAAD2AF5}">
      <dgm:prSet/>
      <dgm:spPr/>
      <dgm:t>
        <a:bodyPr/>
        <a:lstStyle/>
        <a:p>
          <a:pPr>
            <a:buNone/>
          </a:pPr>
          <a:r>
            <a:rPr lang="en-US" dirty="0" err="1"/>
            <a:t>textPlacement</a:t>
          </a:r>
          <a:r>
            <a:rPr lang="en-US" dirty="0"/>
            <a:t>			</a:t>
          </a:r>
          <a:r>
            <a:rPr lang="en-US" dirty="0" err="1"/>
            <a:t>VesselTrafficServiceArea</a:t>
          </a:r>
          <a:endParaRPr lang="en-US" dirty="0"/>
        </a:p>
      </dgm:t>
    </dgm:pt>
    <dgm:pt modelId="{797483ED-6BA1-4939-88F5-273CD5B20B3B}" type="parTrans" cxnId="{EA12BE53-EED7-431B-8261-2F135CF3B1A7}">
      <dgm:prSet/>
      <dgm:spPr/>
      <dgm:t>
        <a:bodyPr/>
        <a:lstStyle/>
        <a:p>
          <a:endParaRPr lang="en-US"/>
        </a:p>
      </dgm:t>
    </dgm:pt>
    <dgm:pt modelId="{079E4354-ABED-4E7F-9D61-205E3C437193}" type="sibTrans" cxnId="{EA12BE53-EED7-431B-8261-2F135CF3B1A7}">
      <dgm:prSet/>
      <dgm:spPr/>
      <dgm:t>
        <a:bodyPr/>
        <a:lstStyle/>
        <a:p>
          <a:endParaRPr lang="en-US"/>
        </a:p>
      </dgm:t>
    </dgm:pt>
    <dgm:pt modelId="{3323DEAC-4275-471B-A30F-2BA6FA7F22CA}">
      <dgm:prSet/>
      <dgm:spPr/>
      <dgm:t>
        <a:bodyPr/>
        <a:lstStyle/>
        <a:p>
          <a:pPr>
            <a:buNone/>
          </a:pPr>
          <a:r>
            <a:rPr lang="en-US" dirty="0" err="1"/>
            <a:t>VirtualAisAidToNavigation</a:t>
          </a:r>
          <a:endParaRPr lang="en-US" dirty="0"/>
        </a:p>
      </dgm:t>
    </dgm:pt>
    <dgm:pt modelId="{A431D3BC-C3CD-4EC3-8976-30D07530BA5A}" type="parTrans" cxnId="{910A6721-306F-403C-B8DD-4DF96E766F1E}">
      <dgm:prSet/>
      <dgm:spPr/>
      <dgm:t>
        <a:bodyPr/>
        <a:lstStyle/>
        <a:p>
          <a:endParaRPr lang="en-US"/>
        </a:p>
      </dgm:t>
    </dgm:pt>
    <dgm:pt modelId="{5A447426-FD81-4771-A97D-C00D5E4AF413}" type="sibTrans" cxnId="{910A6721-306F-403C-B8DD-4DF96E766F1E}">
      <dgm:prSet/>
      <dgm:spPr/>
      <dgm:t>
        <a:bodyPr/>
        <a:lstStyle/>
        <a:p>
          <a:endParaRPr lang="en-US"/>
        </a:p>
      </dgm:t>
    </dgm:pt>
    <dgm:pt modelId="{BBE6D9C4-C95B-427D-BC54-8835E78C929D}" type="pres">
      <dgm:prSet presAssocID="{30B2F78C-897E-4018-90B1-2DC8B5CF0FB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MC"/>
        </a:p>
      </dgm:t>
    </dgm:pt>
    <dgm:pt modelId="{6AD5F9CE-CEC0-4B6F-A281-906C903FD4B3}" type="pres">
      <dgm:prSet presAssocID="{69805AB5-09A8-4A3F-B3FC-6717AD90423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E1B43D77-5CCF-410C-8753-BD7177033F8C}" type="pres">
      <dgm:prSet presAssocID="{69805AB5-09A8-4A3F-B3FC-6717AD90423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</dgm:ptLst>
  <dgm:cxnLst>
    <dgm:cxn modelId="{EA12BE53-EED7-431B-8261-2F135CF3B1A7}" srcId="{69805AB5-09A8-4A3F-B3FC-6717AD904233}" destId="{708CC67A-518C-4852-9A6D-647FEAAD2AF5}" srcOrd="3" destOrd="0" parTransId="{797483ED-6BA1-4939-88F5-273CD5B20B3B}" sibTransId="{079E4354-ABED-4E7F-9D61-205E3C437193}"/>
    <dgm:cxn modelId="{65936388-8213-4E84-9B36-7671087AC442}" type="presOf" srcId="{708CC67A-518C-4852-9A6D-647FEAAD2AF5}" destId="{E1B43D77-5CCF-410C-8753-BD7177033F8C}" srcOrd="0" destOrd="3" presId="urn:microsoft.com/office/officeart/2005/8/layout/vList2"/>
    <dgm:cxn modelId="{FEF095A3-039A-4ADE-932F-F51D931B6BDE}" type="presOf" srcId="{69805AB5-09A8-4A3F-B3FC-6717AD904233}" destId="{6AD5F9CE-CEC0-4B6F-A281-906C903FD4B3}" srcOrd="0" destOrd="0" presId="urn:microsoft.com/office/officeart/2005/8/layout/vList2"/>
    <dgm:cxn modelId="{910A6721-306F-403C-B8DD-4DF96E766F1E}" srcId="{69805AB5-09A8-4A3F-B3FC-6717AD904233}" destId="{3323DEAC-4275-471B-A30F-2BA6FA7F22CA}" srcOrd="4" destOrd="0" parTransId="{A431D3BC-C3CD-4EC3-8976-30D07530BA5A}" sibTransId="{5A447426-FD81-4771-A97D-C00D5E4AF413}"/>
    <dgm:cxn modelId="{A7742629-EF0C-44FE-9E54-FD1E8B6D49AA}" type="presOf" srcId="{3323DEAC-4275-471B-A30F-2BA6FA7F22CA}" destId="{E1B43D77-5CCF-410C-8753-BD7177033F8C}" srcOrd="0" destOrd="4" presId="urn:microsoft.com/office/officeart/2005/8/layout/vList2"/>
    <dgm:cxn modelId="{4C2B2AC5-2393-4FCF-90AD-00BCB3952877}" type="presOf" srcId="{BC9F3D62-0C3A-4FA6-A681-CFCD5F66FAF0}" destId="{E1B43D77-5CCF-410C-8753-BD7177033F8C}" srcOrd="0" destOrd="1" presId="urn:microsoft.com/office/officeart/2005/8/layout/vList2"/>
    <dgm:cxn modelId="{27374D77-D363-455A-8C2E-ECD418590698}" srcId="{30B2F78C-897E-4018-90B1-2DC8B5CF0FB4}" destId="{69805AB5-09A8-4A3F-B3FC-6717AD904233}" srcOrd="0" destOrd="0" parTransId="{C556EEFC-6B41-41C6-A0F3-E4D1F08EF369}" sibTransId="{383DB345-6E08-4AAD-B364-6B21D604C21C}"/>
    <dgm:cxn modelId="{ECF9DC4F-9EE3-479B-B50B-7CFA1F49C543}" type="presOf" srcId="{30911429-646C-4994-90B5-7F7D6FD08219}" destId="{E1B43D77-5CCF-410C-8753-BD7177033F8C}" srcOrd="0" destOrd="0" presId="urn:microsoft.com/office/officeart/2005/8/layout/vList2"/>
    <dgm:cxn modelId="{EBD65F7D-2E86-4A19-98FF-1BD65562796D}" srcId="{69805AB5-09A8-4A3F-B3FC-6717AD904233}" destId="{30911429-646C-4994-90B5-7F7D6FD08219}" srcOrd="0" destOrd="0" parTransId="{96FBE105-63AF-49CE-AEB7-54422E0351C3}" sibTransId="{C82CCBB7-1061-4A52-B302-005195915171}"/>
    <dgm:cxn modelId="{D2510485-EA52-451A-B499-23506AFB9F41}" srcId="{69805AB5-09A8-4A3F-B3FC-6717AD904233}" destId="{9C3B5FA3-EA66-4D55-8A77-E0D5F68F5BE2}" srcOrd="2" destOrd="0" parTransId="{FE552A5E-0F87-4590-B079-97FBA5BD206E}" sibTransId="{F2B2E485-5ECC-4063-BDB5-94AE32E2DFC2}"/>
    <dgm:cxn modelId="{8F5881D7-3D77-4C0C-BC7A-FE8D79B683A0}" type="presOf" srcId="{30B2F78C-897E-4018-90B1-2DC8B5CF0FB4}" destId="{BBE6D9C4-C95B-427D-BC54-8835E78C929D}" srcOrd="0" destOrd="0" presId="urn:microsoft.com/office/officeart/2005/8/layout/vList2"/>
    <dgm:cxn modelId="{A5E25B6E-BB89-41BF-A18D-EFDDFCF0610D}" srcId="{69805AB5-09A8-4A3F-B3FC-6717AD904233}" destId="{BC9F3D62-0C3A-4FA6-A681-CFCD5F66FAF0}" srcOrd="1" destOrd="0" parTransId="{395F6CA8-0067-4CB0-9A28-EC2ACE94015A}" sibTransId="{E2334A08-A1F2-401D-AB90-D69437A5C650}"/>
    <dgm:cxn modelId="{C80BF92B-082D-45BE-A6EA-049AF57579C9}" type="presOf" srcId="{9C3B5FA3-EA66-4D55-8A77-E0D5F68F5BE2}" destId="{E1B43D77-5CCF-410C-8753-BD7177033F8C}" srcOrd="0" destOrd="2" presId="urn:microsoft.com/office/officeart/2005/8/layout/vList2"/>
    <dgm:cxn modelId="{4E4EAB8B-FD97-40FD-BC92-16F38DD3FD4A}" type="presParOf" srcId="{BBE6D9C4-C95B-427D-BC54-8835E78C929D}" destId="{6AD5F9CE-CEC0-4B6F-A281-906C903FD4B3}" srcOrd="0" destOrd="0" presId="urn:microsoft.com/office/officeart/2005/8/layout/vList2"/>
    <dgm:cxn modelId="{D6EC1CB7-4EB1-414A-AF42-EF6FE1F6CB3E}" type="presParOf" srcId="{BBE6D9C4-C95B-427D-BC54-8835E78C929D}" destId="{E1B43D77-5CCF-410C-8753-BD7177033F8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D468310-2E79-4131-AF75-1AA869C41B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99C09E-E578-48DF-878A-D8F3CCA580BA}">
      <dgm:prSet/>
      <dgm:spPr/>
      <dgm:t>
        <a:bodyPr/>
        <a:lstStyle/>
        <a:p>
          <a:r>
            <a:rPr lang="en-US" dirty="0"/>
            <a:t>Feature types intentionally not portrayed</a:t>
          </a:r>
          <a:br>
            <a:rPr lang="en-US" dirty="0"/>
          </a:br>
          <a:r>
            <a:rPr lang="en-US" dirty="0"/>
            <a:t>(portrayal outputs a </a:t>
          </a:r>
          <a:r>
            <a:rPr lang="en-US" dirty="0" err="1"/>
            <a:t>NullInstruction</a:t>
          </a:r>
          <a:r>
            <a:rPr lang="en-US" dirty="0"/>
            <a:t>)</a:t>
          </a:r>
        </a:p>
      </dgm:t>
    </dgm:pt>
    <dgm:pt modelId="{29732218-3157-47AF-B72F-B87054321CE8}" type="parTrans" cxnId="{A4AB5A51-7DB1-4AFF-8138-B8AB59DC094D}">
      <dgm:prSet/>
      <dgm:spPr/>
      <dgm:t>
        <a:bodyPr/>
        <a:lstStyle/>
        <a:p>
          <a:endParaRPr lang="en-US"/>
        </a:p>
      </dgm:t>
    </dgm:pt>
    <dgm:pt modelId="{C8E0A686-32A9-45C6-BF9B-F989D4D933A4}" type="sibTrans" cxnId="{A4AB5A51-7DB1-4AFF-8138-B8AB59DC094D}">
      <dgm:prSet/>
      <dgm:spPr/>
      <dgm:t>
        <a:bodyPr/>
        <a:lstStyle/>
        <a:p>
          <a:endParaRPr lang="en-US"/>
        </a:p>
      </dgm:t>
    </dgm:pt>
    <dgm:pt modelId="{A65BC295-513F-4076-99DA-D924BD6B7558}">
      <dgm:prSet/>
      <dgm:spPr/>
      <dgm:t>
        <a:bodyPr/>
        <a:lstStyle/>
        <a:p>
          <a:r>
            <a:rPr lang="en-US"/>
            <a:t>DeepWaterRoute</a:t>
          </a:r>
        </a:p>
      </dgm:t>
    </dgm:pt>
    <dgm:pt modelId="{BBC27290-55C0-4429-8D94-845366667218}" type="parTrans" cxnId="{EEE9D837-8405-47F0-899D-986A9B3543DC}">
      <dgm:prSet/>
      <dgm:spPr/>
      <dgm:t>
        <a:bodyPr/>
        <a:lstStyle/>
        <a:p>
          <a:endParaRPr lang="en-US"/>
        </a:p>
      </dgm:t>
    </dgm:pt>
    <dgm:pt modelId="{D610402E-0C76-4C89-8FA6-29B2CF7E2AED}" type="sibTrans" cxnId="{EEE9D837-8405-47F0-899D-986A9B3543DC}">
      <dgm:prSet/>
      <dgm:spPr/>
      <dgm:t>
        <a:bodyPr/>
        <a:lstStyle/>
        <a:p>
          <a:endParaRPr lang="en-US"/>
        </a:p>
      </dgm:t>
    </dgm:pt>
    <dgm:pt modelId="{E4485484-B470-411D-9144-E3F62F4F4505}">
      <dgm:prSet/>
      <dgm:spPr/>
      <dgm:t>
        <a:bodyPr/>
        <a:lstStyle/>
        <a:p>
          <a:r>
            <a:rPr lang="en-US" dirty="0" err="1"/>
            <a:t>IslandGroup</a:t>
          </a:r>
          <a:endParaRPr lang="en-US" dirty="0"/>
        </a:p>
      </dgm:t>
    </dgm:pt>
    <dgm:pt modelId="{434A101C-F68D-476C-92CF-37707C6162A7}" type="parTrans" cxnId="{222C1DF8-448A-4EC6-8BD7-21DD368DF427}">
      <dgm:prSet/>
      <dgm:spPr/>
      <dgm:t>
        <a:bodyPr/>
        <a:lstStyle/>
        <a:p>
          <a:endParaRPr lang="en-US"/>
        </a:p>
      </dgm:t>
    </dgm:pt>
    <dgm:pt modelId="{6F7EC3C0-5932-4EF3-87F0-A66A19C1C013}" type="sibTrans" cxnId="{222C1DF8-448A-4EC6-8BD7-21DD368DF427}">
      <dgm:prSet/>
      <dgm:spPr/>
      <dgm:t>
        <a:bodyPr/>
        <a:lstStyle/>
        <a:p>
          <a:endParaRPr lang="en-US"/>
        </a:p>
      </dgm:t>
    </dgm:pt>
    <dgm:pt modelId="{C1266949-BAA4-457F-9BF3-EF20B151344B}">
      <dgm:prSet/>
      <dgm:spPr/>
      <dgm:t>
        <a:bodyPr/>
        <a:lstStyle/>
        <a:p>
          <a:r>
            <a:rPr lang="en-US"/>
            <a:t>TrafficSeparationScheme</a:t>
          </a:r>
        </a:p>
      </dgm:t>
    </dgm:pt>
    <dgm:pt modelId="{C3E975B5-D144-44D7-9E95-CE6F1B91CD5A}" type="parTrans" cxnId="{5AB047CB-32B6-4981-9672-8E00847A5F9A}">
      <dgm:prSet/>
      <dgm:spPr/>
      <dgm:t>
        <a:bodyPr/>
        <a:lstStyle/>
        <a:p>
          <a:endParaRPr lang="en-US"/>
        </a:p>
      </dgm:t>
    </dgm:pt>
    <dgm:pt modelId="{506225E6-3E2E-48A0-95BB-430D51C0AEAE}" type="sibTrans" cxnId="{5AB047CB-32B6-4981-9672-8E00847A5F9A}">
      <dgm:prSet/>
      <dgm:spPr/>
      <dgm:t>
        <a:bodyPr/>
        <a:lstStyle/>
        <a:p>
          <a:endParaRPr lang="en-US"/>
        </a:p>
      </dgm:t>
    </dgm:pt>
    <dgm:pt modelId="{F5486093-7CA4-4EE0-B373-4B1AE67F6A9D}">
      <dgm:prSet/>
      <dgm:spPr/>
      <dgm:t>
        <a:bodyPr/>
        <a:lstStyle/>
        <a:p>
          <a:r>
            <a:rPr lang="en-US" dirty="0" err="1"/>
            <a:t>LocalDirectionOfBuoyage</a:t>
          </a:r>
          <a:endParaRPr lang="en-US" dirty="0"/>
        </a:p>
      </dgm:t>
    </dgm:pt>
    <dgm:pt modelId="{79CCEFE4-EE45-4C59-BA3E-B66C9ADD02AF}" type="parTrans" cxnId="{4A8CDA58-C96A-491B-9B5A-8F9338F28C8A}">
      <dgm:prSet/>
      <dgm:spPr/>
      <dgm:t>
        <a:bodyPr/>
        <a:lstStyle/>
        <a:p>
          <a:endParaRPr lang="en-US"/>
        </a:p>
      </dgm:t>
    </dgm:pt>
    <dgm:pt modelId="{8E745AFF-1C94-446A-9536-1471601AB272}" type="sibTrans" cxnId="{4A8CDA58-C96A-491B-9B5A-8F9338F28C8A}">
      <dgm:prSet/>
      <dgm:spPr/>
      <dgm:t>
        <a:bodyPr/>
        <a:lstStyle/>
        <a:p>
          <a:endParaRPr lang="en-US"/>
        </a:p>
      </dgm:t>
    </dgm:pt>
    <dgm:pt modelId="{0CE476F9-0781-49CB-B015-004478D1759E}">
      <dgm:prSet/>
      <dgm:spPr/>
      <dgm:t>
        <a:bodyPr/>
        <a:lstStyle/>
        <a:p>
          <a:r>
            <a:rPr lang="en-US" dirty="0"/>
            <a:t>Only generates the arrow; need to </a:t>
          </a:r>
          <a:r>
            <a:rPr lang="en-US" dirty="0">
              <a:solidFill>
                <a:schemeClr val="accent4">
                  <a:lumMod val="75000"/>
                </a:schemeClr>
              </a:solidFill>
            </a:rPr>
            <a:t>implement circles</a:t>
          </a:r>
        </a:p>
      </dgm:t>
    </dgm:pt>
    <dgm:pt modelId="{52C634BE-A0B5-4DFE-9500-B40DA3C25640}" type="parTrans" cxnId="{097B55D3-5C4E-4A30-B1A3-D6384C7FBD4A}">
      <dgm:prSet/>
      <dgm:spPr/>
      <dgm:t>
        <a:bodyPr/>
        <a:lstStyle/>
        <a:p>
          <a:endParaRPr lang="en-US"/>
        </a:p>
      </dgm:t>
    </dgm:pt>
    <dgm:pt modelId="{C6C7F361-603D-4A24-AE36-4DD9F9D8A61D}" type="sibTrans" cxnId="{097B55D3-5C4E-4A30-B1A3-D6384C7FBD4A}">
      <dgm:prSet/>
      <dgm:spPr/>
      <dgm:t>
        <a:bodyPr/>
        <a:lstStyle/>
        <a:p>
          <a:endParaRPr lang="en-US"/>
        </a:p>
      </dgm:t>
    </dgm:pt>
    <dgm:pt modelId="{417A5823-6080-4DE4-BF7E-4ECEFC6F220B}" type="pres">
      <dgm:prSet presAssocID="{0D468310-2E79-4131-AF75-1AA869C41B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MC"/>
        </a:p>
      </dgm:t>
    </dgm:pt>
    <dgm:pt modelId="{406E3449-0C2F-47A9-B040-69422CFA85D6}" type="pres">
      <dgm:prSet presAssocID="{3499C09E-E578-48DF-878A-D8F3CCA580B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34356E9B-E8AC-4944-8BCC-77710E37E000}" type="pres">
      <dgm:prSet presAssocID="{3499C09E-E578-48DF-878A-D8F3CCA580B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BC88001B-FFB4-48B4-94DF-E265276220A4}" type="pres">
      <dgm:prSet presAssocID="{F5486093-7CA4-4EE0-B373-4B1AE67F6A9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0B50D68A-7CC2-4EE4-A8E7-ABCB55AA6682}" type="pres">
      <dgm:prSet presAssocID="{F5486093-7CA4-4EE0-B373-4B1AE67F6A9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</dgm:ptLst>
  <dgm:cxnLst>
    <dgm:cxn modelId="{9B56F663-1AE0-4A7B-81F7-5B0F36BBF23F}" type="presOf" srcId="{3499C09E-E578-48DF-878A-D8F3CCA580BA}" destId="{406E3449-0C2F-47A9-B040-69422CFA85D6}" srcOrd="0" destOrd="0" presId="urn:microsoft.com/office/officeart/2005/8/layout/vList2"/>
    <dgm:cxn modelId="{708E069E-8E71-435A-99FD-D3BF3A4D824F}" type="presOf" srcId="{A65BC295-513F-4076-99DA-D924BD6B7558}" destId="{34356E9B-E8AC-4944-8BCC-77710E37E000}" srcOrd="0" destOrd="0" presId="urn:microsoft.com/office/officeart/2005/8/layout/vList2"/>
    <dgm:cxn modelId="{8E6D532C-FF2B-4215-B918-29C71592C07D}" type="presOf" srcId="{F5486093-7CA4-4EE0-B373-4B1AE67F6A9D}" destId="{BC88001B-FFB4-48B4-94DF-E265276220A4}" srcOrd="0" destOrd="0" presId="urn:microsoft.com/office/officeart/2005/8/layout/vList2"/>
    <dgm:cxn modelId="{4A8CDA58-C96A-491B-9B5A-8F9338F28C8A}" srcId="{0D468310-2E79-4131-AF75-1AA869C41B7C}" destId="{F5486093-7CA4-4EE0-B373-4B1AE67F6A9D}" srcOrd="1" destOrd="0" parTransId="{79CCEFE4-EE45-4C59-BA3E-B66C9ADD02AF}" sibTransId="{8E745AFF-1C94-446A-9536-1471601AB272}"/>
    <dgm:cxn modelId="{F6F103B8-6F5C-4AAF-BF03-C5CF63540BA9}" type="presOf" srcId="{0CE476F9-0781-49CB-B015-004478D1759E}" destId="{0B50D68A-7CC2-4EE4-A8E7-ABCB55AA6682}" srcOrd="0" destOrd="0" presId="urn:microsoft.com/office/officeart/2005/8/layout/vList2"/>
    <dgm:cxn modelId="{86E96DE8-2390-4ABC-A659-4D20489DC7E1}" type="presOf" srcId="{C1266949-BAA4-457F-9BF3-EF20B151344B}" destId="{34356E9B-E8AC-4944-8BCC-77710E37E000}" srcOrd="0" destOrd="2" presId="urn:microsoft.com/office/officeart/2005/8/layout/vList2"/>
    <dgm:cxn modelId="{1BA2FE1F-4B77-472D-95F4-6C0F894E39DE}" type="presOf" srcId="{E4485484-B470-411D-9144-E3F62F4F4505}" destId="{34356E9B-E8AC-4944-8BCC-77710E37E000}" srcOrd="0" destOrd="1" presId="urn:microsoft.com/office/officeart/2005/8/layout/vList2"/>
    <dgm:cxn modelId="{5AB047CB-32B6-4981-9672-8E00847A5F9A}" srcId="{3499C09E-E578-48DF-878A-D8F3CCA580BA}" destId="{C1266949-BAA4-457F-9BF3-EF20B151344B}" srcOrd="2" destOrd="0" parTransId="{C3E975B5-D144-44D7-9E95-CE6F1B91CD5A}" sibTransId="{506225E6-3E2E-48A0-95BB-430D51C0AEAE}"/>
    <dgm:cxn modelId="{EEE9D837-8405-47F0-899D-986A9B3543DC}" srcId="{3499C09E-E578-48DF-878A-D8F3CCA580BA}" destId="{A65BC295-513F-4076-99DA-D924BD6B7558}" srcOrd="0" destOrd="0" parTransId="{BBC27290-55C0-4429-8D94-845366667218}" sibTransId="{D610402E-0C76-4C89-8FA6-29B2CF7E2AED}"/>
    <dgm:cxn modelId="{A4AB5A51-7DB1-4AFF-8138-B8AB59DC094D}" srcId="{0D468310-2E79-4131-AF75-1AA869C41B7C}" destId="{3499C09E-E578-48DF-878A-D8F3CCA580BA}" srcOrd="0" destOrd="0" parTransId="{29732218-3157-47AF-B72F-B87054321CE8}" sibTransId="{C8E0A686-32A9-45C6-BF9B-F989D4D933A4}"/>
    <dgm:cxn modelId="{2C50E20E-9150-4D37-BE88-F687D676051B}" type="presOf" srcId="{0D468310-2E79-4131-AF75-1AA869C41B7C}" destId="{417A5823-6080-4DE4-BF7E-4ECEFC6F220B}" srcOrd="0" destOrd="0" presId="urn:microsoft.com/office/officeart/2005/8/layout/vList2"/>
    <dgm:cxn modelId="{097B55D3-5C4E-4A30-B1A3-D6384C7FBD4A}" srcId="{F5486093-7CA4-4EE0-B373-4B1AE67F6A9D}" destId="{0CE476F9-0781-49CB-B015-004478D1759E}" srcOrd="0" destOrd="0" parTransId="{52C634BE-A0B5-4DFE-9500-B40DA3C25640}" sibTransId="{C6C7F361-603D-4A24-AE36-4DD9F9D8A61D}"/>
    <dgm:cxn modelId="{222C1DF8-448A-4EC6-8BD7-21DD368DF427}" srcId="{3499C09E-E578-48DF-878A-D8F3CCA580BA}" destId="{E4485484-B470-411D-9144-E3F62F4F4505}" srcOrd="1" destOrd="0" parTransId="{434A101C-F68D-476C-92CF-37707C6162A7}" sibTransId="{6F7EC3C0-5932-4EF3-87F0-A66A19C1C013}"/>
    <dgm:cxn modelId="{7400682F-B9B5-4CBF-BF17-0A9E348E1EE8}" type="presParOf" srcId="{417A5823-6080-4DE4-BF7E-4ECEFC6F220B}" destId="{406E3449-0C2F-47A9-B040-69422CFA85D6}" srcOrd="0" destOrd="0" presId="urn:microsoft.com/office/officeart/2005/8/layout/vList2"/>
    <dgm:cxn modelId="{C5EB0B68-6B25-41CD-BFFB-E1459828D65A}" type="presParOf" srcId="{417A5823-6080-4DE4-BF7E-4ECEFC6F220B}" destId="{34356E9B-E8AC-4944-8BCC-77710E37E000}" srcOrd="1" destOrd="0" presId="urn:microsoft.com/office/officeart/2005/8/layout/vList2"/>
    <dgm:cxn modelId="{62350394-E2E9-43FF-8A8A-386D684E84AA}" type="presParOf" srcId="{417A5823-6080-4DE4-BF7E-4ECEFC6F220B}" destId="{BC88001B-FFB4-48B4-94DF-E265276220A4}" srcOrd="2" destOrd="0" presId="urn:microsoft.com/office/officeart/2005/8/layout/vList2"/>
    <dgm:cxn modelId="{EDC8DCB3-666E-490E-A8AA-DDA6A875D265}" type="presParOf" srcId="{417A5823-6080-4DE4-BF7E-4ECEFC6F220B}" destId="{0B50D68A-7CC2-4EE4-A8E7-ABCB55AA668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074B0F6-E3C8-4B4D-9680-51F3B9BFFF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19A4AE-68A7-46FD-96BC-0E1C445AF672}">
      <dgm:prSet/>
      <dgm:spPr/>
      <dgm:t>
        <a:bodyPr/>
        <a:lstStyle/>
        <a:p>
          <a:r>
            <a:rPr lang="en-US" dirty="0"/>
            <a:t>DEPCNT03</a:t>
          </a:r>
          <a:br>
            <a:rPr lang="en-US" dirty="0"/>
          </a:br>
          <a:r>
            <a:rPr lang="en-US" dirty="0"/>
            <a:t>(contour labels)</a:t>
          </a:r>
        </a:p>
      </dgm:t>
    </dgm:pt>
    <dgm:pt modelId="{0661F00A-E041-4D65-A092-FA13809DD409}" type="parTrans" cxnId="{9E82EA19-B326-4675-9213-0F6743F1ACC4}">
      <dgm:prSet/>
      <dgm:spPr/>
      <dgm:t>
        <a:bodyPr/>
        <a:lstStyle/>
        <a:p>
          <a:endParaRPr lang="en-US"/>
        </a:p>
      </dgm:t>
    </dgm:pt>
    <dgm:pt modelId="{4E478AB9-1D59-4C88-B4FD-F39B07E44FCE}" type="sibTrans" cxnId="{9E82EA19-B326-4675-9213-0F6743F1ACC4}">
      <dgm:prSet/>
      <dgm:spPr/>
      <dgm:t>
        <a:bodyPr/>
        <a:lstStyle/>
        <a:p>
          <a:endParaRPr lang="en-US"/>
        </a:p>
      </dgm:t>
    </dgm:pt>
    <dgm:pt modelId="{11079368-E2A5-4725-9C3B-9E9F732D8A44}">
      <dgm:prSet/>
      <dgm:spPr/>
      <dgm:t>
        <a:bodyPr/>
        <a:lstStyle/>
        <a:p>
          <a:r>
            <a:rPr lang="en-US" dirty="0">
              <a:solidFill>
                <a:schemeClr val="accent4">
                  <a:lumMod val="75000"/>
                </a:schemeClr>
              </a:solidFill>
            </a:rPr>
            <a:t>Verify drawing priority</a:t>
          </a:r>
        </a:p>
      </dgm:t>
    </dgm:pt>
    <dgm:pt modelId="{1C650D50-9F22-4064-B27B-9101A222CE85}" type="parTrans" cxnId="{1C6C7F03-9A78-498E-9A42-12C5052AB986}">
      <dgm:prSet/>
      <dgm:spPr/>
      <dgm:t>
        <a:bodyPr/>
        <a:lstStyle/>
        <a:p>
          <a:endParaRPr lang="en-US"/>
        </a:p>
      </dgm:t>
    </dgm:pt>
    <dgm:pt modelId="{20E50D93-DA4B-4D3C-BC2D-F75E02B4F2FB}" type="sibTrans" cxnId="{1C6C7F03-9A78-498E-9A42-12C5052AB986}">
      <dgm:prSet/>
      <dgm:spPr/>
      <dgm:t>
        <a:bodyPr/>
        <a:lstStyle/>
        <a:p>
          <a:endParaRPr lang="en-US"/>
        </a:p>
      </dgm:t>
    </dgm:pt>
    <dgm:pt modelId="{1D3E3504-5976-47F4-B9D0-09090699A345}">
      <dgm:prSet/>
      <dgm:spPr/>
      <dgm:t>
        <a:bodyPr/>
        <a:lstStyle/>
        <a:p>
          <a:r>
            <a:rPr lang="en-US" dirty="0"/>
            <a:t>Placed on each curve segment – </a:t>
          </a:r>
          <a:r>
            <a:rPr lang="en-US" dirty="0">
              <a:solidFill>
                <a:schemeClr val="accent4">
                  <a:lumMod val="75000"/>
                </a:schemeClr>
              </a:solidFill>
            </a:rPr>
            <a:t>should be on each curve</a:t>
          </a:r>
        </a:p>
      </dgm:t>
    </dgm:pt>
    <dgm:pt modelId="{77D04011-9636-4E07-988D-02EE1F4E6585}" type="parTrans" cxnId="{6EF00C39-EAC7-4058-A9E1-9B7E22B41473}">
      <dgm:prSet/>
      <dgm:spPr/>
      <dgm:t>
        <a:bodyPr/>
        <a:lstStyle/>
        <a:p>
          <a:endParaRPr lang="en-US"/>
        </a:p>
      </dgm:t>
    </dgm:pt>
    <dgm:pt modelId="{FFA03CD4-0A70-40CF-B28F-8385EBFCC7D5}" type="sibTrans" cxnId="{6EF00C39-EAC7-4058-A9E1-9B7E22B41473}">
      <dgm:prSet/>
      <dgm:spPr/>
      <dgm:t>
        <a:bodyPr/>
        <a:lstStyle/>
        <a:p>
          <a:endParaRPr lang="en-US"/>
        </a:p>
      </dgm:t>
    </dgm:pt>
    <dgm:pt modelId="{97553AA0-041F-4698-89DC-A229923A1A61}" type="pres">
      <dgm:prSet presAssocID="{6074B0F6-E3C8-4B4D-9680-51F3B9BFFF6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MC"/>
        </a:p>
      </dgm:t>
    </dgm:pt>
    <dgm:pt modelId="{36B41B15-E535-4117-B458-488E166D1387}" type="pres">
      <dgm:prSet presAssocID="{5919A4AE-68A7-46FD-96BC-0E1C445AF67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26EF0F74-9C6A-4C4E-9346-BE0498134756}" type="pres">
      <dgm:prSet presAssocID="{5919A4AE-68A7-46FD-96BC-0E1C445AF67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</dgm:ptLst>
  <dgm:cxnLst>
    <dgm:cxn modelId="{9E82EA19-B326-4675-9213-0F6743F1ACC4}" srcId="{6074B0F6-E3C8-4B4D-9680-51F3B9BFFF64}" destId="{5919A4AE-68A7-46FD-96BC-0E1C445AF672}" srcOrd="0" destOrd="0" parTransId="{0661F00A-E041-4D65-A092-FA13809DD409}" sibTransId="{4E478AB9-1D59-4C88-B4FD-F39B07E44FCE}"/>
    <dgm:cxn modelId="{6EF00C39-EAC7-4058-A9E1-9B7E22B41473}" srcId="{5919A4AE-68A7-46FD-96BC-0E1C445AF672}" destId="{1D3E3504-5976-47F4-B9D0-09090699A345}" srcOrd="1" destOrd="0" parTransId="{77D04011-9636-4E07-988D-02EE1F4E6585}" sibTransId="{FFA03CD4-0A70-40CF-B28F-8385EBFCC7D5}"/>
    <dgm:cxn modelId="{38191D83-CC4F-4AE5-ABD7-7A863FC1859E}" type="presOf" srcId="{5919A4AE-68A7-46FD-96BC-0E1C445AF672}" destId="{36B41B15-E535-4117-B458-488E166D1387}" srcOrd="0" destOrd="0" presId="urn:microsoft.com/office/officeart/2005/8/layout/vList2"/>
    <dgm:cxn modelId="{AECFDC83-3E4A-4AEA-8DF0-597CA3462973}" type="presOf" srcId="{11079368-E2A5-4725-9C3B-9E9F732D8A44}" destId="{26EF0F74-9C6A-4C4E-9346-BE0498134756}" srcOrd="0" destOrd="0" presId="urn:microsoft.com/office/officeart/2005/8/layout/vList2"/>
    <dgm:cxn modelId="{D957DC23-2ED9-44F3-ACF5-1D0804C245C2}" type="presOf" srcId="{1D3E3504-5976-47F4-B9D0-09090699A345}" destId="{26EF0F74-9C6A-4C4E-9346-BE0498134756}" srcOrd="0" destOrd="1" presId="urn:microsoft.com/office/officeart/2005/8/layout/vList2"/>
    <dgm:cxn modelId="{8BC50495-7CE7-4B60-B5BC-934F3AF6F79B}" type="presOf" srcId="{6074B0F6-E3C8-4B4D-9680-51F3B9BFFF64}" destId="{97553AA0-041F-4698-89DC-A229923A1A61}" srcOrd="0" destOrd="0" presId="urn:microsoft.com/office/officeart/2005/8/layout/vList2"/>
    <dgm:cxn modelId="{1C6C7F03-9A78-498E-9A42-12C5052AB986}" srcId="{5919A4AE-68A7-46FD-96BC-0E1C445AF672}" destId="{11079368-E2A5-4725-9C3B-9E9F732D8A44}" srcOrd="0" destOrd="0" parTransId="{1C650D50-9F22-4064-B27B-9101A222CE85}" sibTransId="{20E50D93-DA4B-4D3C-BC2D-F75E02B4F2FB}"/>
    <dgm:cxn modelId="{36C69869-5747-4860-9860-1B31D1A625E9}" type="presParOf" srcId="{97553AA0-041F-4698-89DC-A229923A1A61}" destId="{36B41B15-E535-4117-B458-488E166D1387}" srcOrd="0" destOrd="0" presId="urn:microsoft.com/office/officeart/2005/8/layout/vList2"/>
    <dgm:cxn modelId="{44EE0C8F-E7BC-4C5E-8841-7D3F48BA9AC6}" type="presParOf" srcId="{97553AA0-041F-4698-89DC-A229923A1A61}" destId="{26EF0F74-9C6A-4C4E-9346-BE049813475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FB58509-A045-483A-AA9D-07D405C9BF4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877714-7906-4246-B372-656D14960CBB}">
      <dgm:prSet/>
      <dgm:spPr/>
      <dgm:t>
        <a:bodyPr/>
        <a:lstStyle/>
        <a:p>
          <a:r>
            <a:rPr lang="en-US" dirty="0"/>
            <a:t>Symbols associated with chart updates such as CHRVDEL1 are not output by portrayal.</a:t>
          </a:r>
        </a:p>
      </dgm:t>
    </dgm:pt>
    <dgm:pt modelId="{E3675357-9160-4533-AC3F-0CD115AD5691}" type="parTrans" cxnId="{972E78DC-BA98-48CC-8DCD-E8F1DE5D11DA}">
      <dgm:prSet/>
      <dgm:spPr/>
      <dgm:t>
        <a:bodyPr/>
        <a:lstStyle/>
        <a:p>
          <a:endParaRPr lang="en-US"/>
        </a:p>
      </dgm:t>
    </dgm:pt>
    <dgm:pt modelId="{2B713F65-2228-44C5-87AE-D23D1EEE897D}" type="sibTrans" cxnId="{972E78DC-BA98-48CC-8DCD-E8F1DE5D11DA}">
      <dgm:prSet/>
      <dgm:spPr/>
      <dgm:t>
        <a:bodyPr/>
        <a:lstStyle/>
        <a:p>
          <a:endParaRPr lang="en-US"/>
        </a:p>
      </dgm:t>
    </dgm:pt>
    <dgm:pt modelId="{774F141A-0D5C-4CA7-8FE4-3A079210DAC6}">
      <dgm:prSet/>
      <dgm:spPr/>
      <dgm:t>
        <a:bodyPr/>
        <a:lstStyle/>
        <a:p>
          <a:r>
            <a:rPr lang="en-US" dirty="0"/>
            <a:t>Manufacturer should generate drawing instructions and render along with the portrayal output</a:t>
          </a:r>
        </a:p>
      </dgm:t>
    </dgm:pt>
    <dgm:pt modelId="{65954D59-4A08-4828-A10F-BE1CAED372F7}" type="sibTrans" cxnId="{FE10D458-3B03-4D45-BA00-590FAD290193}">
      <dgm:prSet/>
      <dgm:spPr/>
      <dgm:t>
        <a:bodyPr/>
        <a:lstStyle/>
        <a:p>
          <a:endParaRPr lang="en-US"/>
        </a:p>
      </dgm:t>
    </dgm:pt>
    <dgm:pt modelId="{A3F2A856-8BE5-415E-814B-6F434D9D351C}" type="parTrans" cxnId="{FE10D458-3B03-4D45-BA00-590FAD290193}">
      <dgm:prSet/>
      <dgm:spPr/>
      <dgm:t>
        <a:bodyPr/>
        <a:lstStyle/>
        <a:p>
          <a:endParaRPr lang="en-US"/>
        </a:p>
      </dgm:t>
    </dgm:pt>
    <dgm:pt modelId="{B479AA40-7FBF-43A5-9F34-F81F3CA5A71A}" type="pres">
      <dgm:prSet presAssocID="{3FB58509-A045-483A-AA9D-07D405C9BF4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MC"/>
        </a:p>
      </dgm:t>
    </dgm:pt>
    <dgm:pt modelId="{2183F575-B10B-4456-9E71-9F8086255F6C}" type="pres">
      <dgm:prSet presAssocID="{2D877714-7906-4246-B372-656D14960CBB}" presName="composite" presStyleCnt="0"/>
      <dgm:spPr/>
    </dgm:pt>
    <dgm:pt modelId="{3A55E860-ED32-4598-917E-7B6234A3B5A9}" type="pres">
      <dgm:prSet presAssocID="{2D877714-7906-4246-B372-656D14960CBB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87078840-6CFC-49B5-96FA-95D65F48B7BA}" type="pres">
      <dgm:prSet presAssocID="{2D877714-7906-4246-B372-656D14960CBB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</dgm:ptLst>
  <dgm:cxnLst>
    <dgm:cxn modelId="{F04D959E-43B0-494F-B64A-66B1C630B7CB}" type="presOf" srcId="{774F141A-0D5C-4CA7-8FE4-3A079210DAC6}" destId="{87078840-6CFC-49B5-96FA-95D65F48B7BA}" srcOrd="0" destOrd="0" presId="urn:microsoft.com/office/officeart/2005/8/layout/hList1"/>
    <dgm:cxn modelId="{8136E2BF-1D0A-4919-AAC4-CC94301766FC}" type="presOf" srcId="{2D877714-7906-4246-B372-656D14960CBB}" destId="{3A55E860-ED32-4598-917E-7B6234A3B5A9}" srcOrd="0" destOrd="0" presId="urn:microsoft.com/office/officeart/2005/8/layout/hList1"/>
    <dgm:cxn modelId="{7D7E9B4D-FE93-4F3A-A903-AEF18D43AD4B}" type="presOf" srcId="{3FB58509-A045-483A-AA9D-07D405C9BF4B}" destId="{B479AA40-7FBF-43A5-9F34-F81F3CA5A71A}" srcOrd="0" destOrd="0" presId="urn:microsoft.com/office/officeart/2005/8/layout/hList1"/>
    <dgm:cxn modelId="{FE10D458-3B03-4D45-BA00-590FAD290193}" srcId="{2D877714-7906-4246-B372-656D14960CBB}" destId="{774F141A-0D5C-4CA7-8FE4-3A079210DAC6}" srcOrd="0" destOrd="0" parTransId="{A3F2A856-8BE5-415E-814B-6F434D9D351C}" sibTransId="{65954D59-4A08-4828-A10F-BE1CAED372F7}"/>
    <dgm:cxn modelId="{972E78DC-BA98-48CC-8DCD-E8F1DE5D11DA}" srcId="{3FB58509-A045-483A-AA9D-07D405C9BF4B}" destId="{2D877714-7906-4246-B372-656D14960CBB}" srcOrd="0" destOrd="0" parTransId="{E3675357-9160-4533-AC3F-0CD115AD5691}" sibTransId="{2B713F65-2228-44C5-87AE-D23D1EEE897D}"/>
    <dgm:cxn modelId="{D0BA3418-A291-41F2-83A8-E9E935C3718A}" type="presParOf" srcId="{B479AA40-7FBF-43A5-9F34-F81F3CA5A71A}" destId="{2183F575-B10B-4456-9E71-9F8086255F6C}" srcOrd="0" destOrd="0" presId="urn:microsoft.com/office/officeart/2005/8/layout/hList1"/>
    <dgm:cxn modelId="{E9379D02-6132-4ACE-8BAC-A203BA1263AB}" type="presParOf" srcId="{2183F575-B10B-4456-9E71-9F8086255F6C}" destId="{3A55E860-ED32-4598-917E-7B6234A3B5A9}" srcOrd="0" destOrd="0" presId="urn:microsoft.com/office/officeart/2005/8/layout/hList1"/>
    <dgm:cxn modelId="{FC1D2325-9201-4792-91E0-8EE11E553828}" type="presParOf" srcId="{2183F575-B10B-4456-9E71-9F8086255F6C}" destId="{87078840-6CFC-49B5-96FA-95D65F48B7B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DD65DE8-7399-4FEA-821D-4D307E561D78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FEA6AC-BF15-41E9-82E4-1ADF0423C900}">
      <dgm:prSet/>
      <dgm:spPr/>
      <dgm:t>
        <a:bodyPr/>
        <a:lstStyle/>
        <a:p>
          <a:r>
            <a:rPr lang="en-US" dirty="0"/>
            <a:t>Chart Boundary</a:t>
          </a:r>
        </a:p>
      </dgm:t>
    </dgm:pt>
    <dgm:pt modelId="{75AB3492-057C-4F9B-81D9-56BDB45CB793}" type="parTrans" cxnId="{CB283AC6-A8AA-4E6E-87E1-C8D4234D9015}">
      <dgm:prSet/>
      <dgm:spPr/>
      <dgm:t>
        <a:bodyPr/>
        <a:lstStyle/>
        <a:p>
          <a:endParaRPr lang="en-US"/>
        </a:p>
      </dgm:t>
    </dgm:pt>
    <dgm:pt modelId="{D5E3F477-96CC-4597-9DC2-C6EA19B58CDB}" type="sibTrans" cxnId="{CB283AC6-A8AA-4E6E-87E1-C8D4234D9015}">
      <dgm:prSet/>
      <dgm:spPr/>
      <dgm:t>
        <a:bodyPr/>
        <a:lstStyle/>
        <a:p>
          <a:endParaRPr lang="en-US"/>
        </a:p>
      </dgm:t>
    </dgm:pt>
    <dgm:pt modelId="{25C9AE30-CF19-48BA-A883-EFF16574CEA7}">
      <dgm:prSet/>
      <dgm:spPr/>
      <dgm:t>
        <a:bodyPr/>
        <a:lstStyle/>
        <a:p>
          <a:r>
            <a:rPr lang="en-US" dirty="0"/>
            <a:t>How does this differ from “Chart scale boundaries”?</a:t>
          </a:r>
        </a:p>
      </dgm:t>
    </dgm:pt>
    <dgm:pt modelId="{289AE05E-9648-433D-B414-6A1C7B904FF5}" type="parTrans" cxnId="{94D4A5BD-E691-446C-9FD5-AB032A399970}">
      <dgm:prSet/>
      <dgm:spPr/>
      <dgm:t>
        <a:bodyPr/>
        <a:lstStyle/>
        <a:p>
          <a:endParaRPr lang="en-US"/>
        </a:p>
      </dgm:t>
    </dgm:pt>
    <dgm:pt modelId="{DF6D8532-DC6E-4DC1-9CB6-26F97C40F705}" type="sibTrans" cxnId="{94D4A5BD-E691-446C-9FD5-AB032A399970}">
      <dgm:prSet/>
      <dgm:spPr/>
      <dgm:t>
        <a:bodyPr/>
        <a:lstStyle/>
        <a:p>
          <a:endParaRPr lang="en-US"/>
        </a:p>
      </dgm:t>
    </dgm:pt>
    <dgm:pt modelId="{E22AFD7D-7AA5-4A64-B915-E4AAADFEED44}">
      <dgm:prSet/>
      <dgm:spPr/>
      <dgm:t>
        <a:bodyPr/>
        <a:lstStyle/>
        <a:p>
          <a:r>
            <a:rPr lang="en-US" dirty="0"/>
            <a:t>Portrayal Catalogue provides viewing group 21030</a:t>
          </a:r>
        </a:p>
      </dgm:t>
    </dgm:pt>
    <dgm:pt modelId="{FCDBFBC4-4638-4A9A-A43F-D31EB9928566}" type="parTrans" cxnId="{072A5059-0E2E-4D10-B15D-D264F5746779}">
      <dgm:prSet/>
      <dgm:spPr/>
      <dgm:t>
        <a:bodyPr/>
        <a:lstStyle/>
        <a:p>
          <a:endParaRPr lang="en-US"/>
        </a:p>
      </dgm:t>
    </dgm:pt>
    <dgm:pt modelId="{23ACA256-966C-443E-B8FD-99C13F88D3F6}" type="sibTrans" cxnId="{072A5059-0E2E-4D10-B15D-D264F5746779}">
      <dgm:prSet/>
      <dgm:spPr/>
      <dgm:t>
        <a:bodyPr/>
        <a:lstStyle/>
        <a:p>
          <a:endParaRPr lang="en-US"/>
        </a:p>
      </dgm:t>
    </dgm:pt>
    <dgm:pt modelId="{3DDCFDA1-9BA9-4BE7-B4F0-4F054C135EBC}">
      <dgm:prSet/>
      <dgm:spPr/>
      <dgm:t>
        <a:bodyPr/>
        <a:lstStyle/>
        <a:p>
          <a:r>
            <a:rPr lang="en-US" dirty="0"/>
            <a:t>Chart Scale Boundaries</a:t>
          </a:r>
        </a:p>
      </dgm:t>
    </dgm:pt>
    <dgm:pt modelId="{1859E278-324F-4D3F-B2DB-FC0BC5567F80}" type="parTrans" cxnId="{9E3A4724-6D13-4964-88E5-2AB9EF3B1CCE}">
      <dgm:prSet/>
      <dgm:spPr/>
      <dgm:t>
        <a:bodyPr/>
        <a:lstStyle/>
        <a:p>
          <a:endParaRPr lang="en-US"/>
        </a:p>
      </dgm:t>
    </dgm:pt>
    <dgm:pt modelId="{0C29DFC5-4D18-4471-A5F4-B01CBF71A63F}" type="sibTrans" cxnId="{9E3A4724-6D13-4964-88E5-2AB9EF3B1CCE}">
      <dgm:prSet/>
      <dgm:spPr/>
      <dgm:t>
        <a:bodyPr/>
        <a:lstStyle/>
        <a:p>
          <a:endParaRPr lang="en-US"/>
        </a:p>
      </dgm:t>
    </dgm:pt>
    <dgm:pt modelId="{18F3343E-52E5-4067-A3A5-F996538D8D6A}">
      <dgm:prSet/>
      <dgm:spPr/>
      <dgm:t>
        <a:bodyPr/>
        <a:lstStyle/>
        <a:p>
          <a:r>
            <a:rPr lang="en-US" dirty="0"/>
            <a:t>Manufacturer must generate drawing instructions</a:t>
          </a:r>
        </a:p>
      </dgm:t>
    </dgm:pt>
    <dgm:pt modelId="{70D6BBA0-7AFC-41FE-A34A-3A8DB5988531}" type="parTrans" cxnId="{7431F4E2-42C9-4821-99C1-210768347237}">
      <dgm:prSet/>
      <dgm:spPr/>
      <dgm:t>
        <a:bodyPr/>
        <a:lstStyle/>
        <a:p>
          <a:endParaRPr lang="en-US"/>
        </a:p>
      </dgm:t>
    </dgm:pt>
    <dgm:pt modelId="{D792993D-5449-42FF-AF30-DF50BA1E2DC5}" type="sibTrans" cxnId="{7431F4E2-42C9-4821-99C1-210768347237}">
      <dgm:prSet/>
      <dgm:spPr/>
      <dgm:t>
        <a:bodyPr/>
        <a:lstStyle/>
        <a:p>
          <a:endParaRPr lang="en-US"/>
        </a:p>
      </dgm:t>
    </dgm:pt>
    <dgm:pt modelId="{AD9632C5-81D9-4E83-BC88-FCF90A728857}">
      <dgm:prSet/>
      <dgm:spPr/>
      <dgm:t>
        <a:bodyPr/>
        <a:lstStyle/>
        <a:p>
          <a:r>
            <a:rPr lang="en-US" dirty="0"/>
            <a:t>Portrayal Catalogue provides viewing group layer 6</a:t>
          </a:r>
        </a:p>
      </dgm:t>
    </dgm:pt>
    <dgm:pt modelId="{E044E54E-0C4A-4F8C-8024-20741C41C2EC}" type="parTrans" cxnId="{73B25921-2383-448E-A6A7-97579444049F}">
      <dgm:prSet/>
      <dgm:spPr/>
      <dgm:t>
        <a:bodyPr/>
        <a:lstStyle/>
        <a:p>
          <a:endParaRPr lang="en-US"/>
        </a:p>
      </dgm:t>
    </dgm:pt>
    <dgm:pt modelId="{C52623C1-1002-4F55-ACE0-0A972857B26F}" type="sibTrans" cxnId="{73B25921-2383-448E-A6A7-97579444049F}">
      <dgm:prSet/>
      <dgm:spPr/>
      <dgm:t>
        <a:bodyPr/>
        <a:lstStyle/>
        <a:p>
          <a:endParaRPr lang="en-US"/>
        </a:p>
      </dgm:t>
    </dgm:pt>
    <dgm:pt modelId="{E2CE68A9-5B23-428F-987E-B54E98FFAEE4}">
      <dgm:prSet/>
      <dgm:spPr/>
      <dgm:t>
        <a:bodyPr/>
        <a:lstStyle/>
        <a:p>
          <a:r>
            <a:rPr lang="en-US"/>
            <a:t>Highlight date dependent</a:t>
          </a:r>
        </a:p>
      </dgm:t>
    </dgm:pt>
    <dgm:pt modelId="{5E701CFB-DE37-488A-B1C8-8CCEF9CF6621}" type="parTrans" cxnId="{E5A9A81F-1E0C-4F15-8E10-E028BDF93B3F}">
      <dgm:prSet/>
      <dgm:spPr/>
      <dgm:t>
        <a:bodyPr/>
        <a:lstStyle/>
        <a:p>
          <a:endParaRPr lang="en-US"/>
        </a:p>
      </dgm:t>
    </dgm:pt>
    <dgm:pt modelId="{CF592BBF-E074-48D8-BBA7-CEDE9F1AB293}" type="sibTrans" cxnId="{E5A9A81F-1E0C-4F15-8E10-E028BDF93B3F}">
      <dgm:prSet/>
      <dgm:spPr/>
      <dgm:t>
        <a:bodyPr/>
        <a:lstStyle/>
        <a:p>
          <a:endParaRPr lang="en-US"/>
        </a:p>
      </dgm:t>
    </dgm:pt>
    <dgm:pt modelId="{B37DD41C-AC7D-453E-BBA8-0F63C501595F}">
      <dgm:prSet/>
      <dgm:spPr/>
      <dgm:t>
        <a:bodyPr/>
        <a:lstStyle/>
        <a:p>
          <a:r>
            <a:rPr lang="en-US" dirty="0">
              <a:solidFill>
                <a:schemeClr val="accent4">
                  <a:lumMod val="60000"/>
                  <a:lumOff val="40000"/>
                </a:schemeClr>
              </a:solidFill>
            </a:rPr>
            <a:t>Recommend adding a separate viewing group for the date dependent symbol CHDATD01</a:t>
          </a:r>
        </a:p>
      </dgm:t>
    </dgm:pt>
    <dgm:pt modelId="{5B2D538C-7989-4909-BFBE-81D422F8FD31}" type="parTrans" cxnId="{BE4C0CAD-EF31-4F00-A1EB-0E63FA36E278}">
      <dgm:prSet/>
      <dgm:spPr/>
      <dgm:t>
        <a:bodyPr/>
        <a:lstStyle/>
        <a:p>
          <a:endParaRPr lang="en-US"/>
        </a:p>
      </dgm:t>
    </dgm:pt>
    <dgm:pt modelId="{5C1E33DF-0B15-4183-9928-6E569390B8C9}" type="sibTrans" cxnId="{BE4C0CAD-EF31-4F00-A1EB-0E63FA36E278}">
      <dgm:prSet/>
      <dgm:spPr/>
      <dgm:t>
        <a:bodyPr/>
        <a:lstStyle/>
        <a:p>
          <a:endParaRPr lang="en-US"/>
        </a:p>
      </dgm:t>
    </dgm:pt>
    <dgm:pt modelId="{7C366542-4BB3-44D9-806E-68AD67B5139A}">
      <dgm:prSet/>
      <dgm:spPr/>
      <dgm:t>
        <a:bodyPr/>
        <a:lstStyle/>
        <a:p>
          <a:r>
            <a:rPr lang="en-US" dirty="0"/>
            <a:t>Viewing group layer vs. viewing group?</a:t>
          </a:r>
        </a:p>
      </dgm:t>
    </dgm:pt>
    <dgm:pt modelId="{F1DE9A2B-4136-40F1-8351-5018CB972CFD}" type="parTrans" cxnId="{E31A0A30-6328-4B99-B36E-EC83DFECEBDE}">
      <dgm:prSet/>
      <dgm:spPr/>
      <dgm:t>
        <a:bodyPr/>
        <a:lstStyle/>
        <a:p>
          <a:endParaRPr lang="en-US"/>
        </a:p>
      </dgm:t>
    </dgm:pt>
    <dgm:pt modelId="{683954F0-A699-499F-B121-06A80B92B12B}" type="sibTrans" cxnId="{E31A0A30-6328-4B99-B36E-EC83DFECEBDE}">
      <dgm:prSet/>
      <dgm:spPr/>
      <dgm:t>
        <a:bodyPr/>
        <a:lstStyle/>
        <a:p>
          <a:endParaRPr lang="en-US"/>
        </a:p>
      </dgm:t>
    </dgm:pt>
    <dgm:pt modelId="{58EFD8DE-C82F-4695-970E-7A29F47B30E0}">
      <dgm:prSet/>
      <dgm:spPr/>
      <dgm:t>
        <a:bodyPr/>
        <a:lstStyle/>
        <a:p>
          <a:r>
            <a:rPr lang="en-US" dirty="0"/>
            <a:t>If implemented via context parameter will require portrayal regeneration on each change</a:t>
          </a:r>
        </a:p>
      </dgm:t>
    </dgm:pt>
    <dgm:pt modelId="{BD4A18D4-3CEF-41F0-9D44-66494012CAB0}" type="parTrans" cxnId="{C41696BE-DB59-4141-A5DD-F172E815EB3A}">
      <dgm:prSet/>
      <dgm:spPr/>
      <dgm:t>
        <a:bodyPr/>
        <a:lstStyle/>
        <a:p>
          <a:endParaRPr lang="en-US"/>
        </a:p>
      </dgm:t>
    </dgm:pt>
    <dgm:pt modelId="{35C6A9F6-B1CB-401A-9722-7D716A355E1D}" type="sibTrans" cxnId="{C41696BE-DB59-4141-A5DD-F172E815EB3A}">
      <dgm:prSet/>
      <dgm:spPr/>
      <dgm:t>
        <a:bodyPr/>
        <a:lstStyle/>
        <a:p>
          <a:endParaRPr lang="en-US"/>
        </a:p>
      </dgm:t>
    </dgm:pt>
    <dgm:pt modelId="{43E6D5C5-A1A7-40AB-9C60-E3080027D954}" type="pres">
      <dgm:prSet presAssocID="{7DD65DE8-7399-4FEA-821D-4D307E561D7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MC"/>
        </a:p>
      </dgm:t>
    </dgm:pt>
    <dgm:pt modelId="{24FBCAB3-75A5-4C54-840C-8D18AB034E9C}" type="pres">
      <dgm:prSet presAssocID="{15FEA6AC-BF15-41E9-82E4-1ADF0423C900}" presName="linNode" presStyleCnt="0"/>
      <dgm:spPr/>
    </dgm:pt>
    <dgm:pt modelId="{3567ED20-284D-4330-BFA4-34F3AFDEFC80}" type="pres">
      <dgm:prSet presAssocID="{15FEA6AC-BF15-41E9-82E4-1ADF0423C900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0CECBA19-72FF-4D18-AF8A-00E2BDA3FA45}" type="pres">
      <dgm:prSet presAssocID="{15FEA6AC-BF15-41E9-82E4-1ADF0423C900}" presName="bracket" presStyleLbl="parChTrans1D1" presStyleIdx="0" presStyleCnt="3"/>
      <dgm:spPr/>
    </dgm:pt>
    <dgm:pt modelId="{B2EA0B8F-FDB6-428A-A304-CCE30BD727C9}" type="pres">
      <dgm:prSet presAssocID="{15FEA6AC-BF15-41E9-82E4-1ADF0423C900}" presName="spH" presStyleCnt="0"/>
      <dgm:spPr/>
    </dgm:pt>
    <dgm:pt modelId="{A6C58AB8-17E9-4BB4-9653-CF7C1687C870}" type="pres">
      <dgm:prSet presAssocID="{15FEA6AC-BF15-41E9-82E4-1ADF0423C900}" presName="des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4BC9E314-2879-45DE-9DE8-919A95AB9AEB}" type="pres">
      <dgm:prSet presAssocID="{D5E3F477-96CC-4597-9DC2-C6EA19B58CDB}" presName="spV" presStyleCnt="0"/>
      <dgm:spPr/>
    </dgm:pt>
    <dgm:pt modelId="{44667049-507B-4D3D-A6AF-513BF1388143}" type="pres">
      <dgm:prSet presAssocID="{3DDCFDA1-9BA9-4BE7-B4F0-4F054C135EBC}" presName="linNode" presStyleCnt="0"/>
      <dgm:spPr/>
    </dgm:pt>
    <dgm:pt modelId="{4BA2E39B-F3DB-4F76-B273-F6482980A377}" type="pres">
      <dgm:prSet presAssocID="{3DDCFDA1-9BA9-4BE7-B4F0-4F054C135EBC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96A0228A-1B2D-4D63-84D1-7A6EC84F245B}" type="pres">
      <dgm:prSet presAssocID="{3DDCFDA1-9BA9-4BE7-B4F0-4F054C135EBC}" presName="bracket" presStyleLbl="parChTrans1D1" presStyleIdx="1" presStyleCnt="3"/>
      <dgm:spPr/>
    </dgm:pt>
    <dgm:pt modelId="{71BC14E9-6C8C-4813-93CB-FA9646CAA0F7}" type="pres">
      <dgm:prSet presAssocID="{3DDCFDA1-9BA9-4BE7-B4F0-4F054C135EBC}" presName="spH" presStyleCnt="0"/>
      <dgm:spPr/>
    </dgm:pt>
    <dgm:pt modelId="{510BE8BF-EAB2-4718-BAED-41771F1A9BB2}" type="pres">
      <dgm:prSet presAssocID="{3DDCFDA1-9BA9-4BE7-B4F0-4F054C135EBC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BCB207DF-1E92-4717-8A33-C60495319AD3}" type="pres">
      <dgm:prSet presAssocID="{0C29DFC5-4D18-4471-A5F4-B01CBF71A63F}" presName="spV" presStyleCnt="0"/>
      <dgm:spPr/>
    </dgm:pt>
    <dgm:pt modelId="{8CAD737F-2D76-436C-8B2C-DE0F96FBAEB5}" type="pres">
      <dgm:prSet presAssocID="{E2CE68A9-5B23-428F-987E-B54E98FFAEE4}" presName="linNode" presStyleCnt="0"/>
      <dgm:spPr/>
    </dgm:pt>
    <dgm:pt modelId="{1F5CED7D-051B-4F95-9083-417075836F91}" type="pres">
      <dgm:prSet presAssocID="{E2CE68A9-5B23-428F-987E-B54E98FFAEE4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C5AD0C71-95A3-4122-8315-C43B851B5BCE}" type="pres">
      <dgm:prSet presAssocID="{E2CE68A9-5B23-428F-987E-B54E98FFAEE4}" presName="bracket" presStyleLbl="parChTrans1D1" presStyleIdx="2" presStyleCnt="3"/>
      <dgm:spPr/>
    </dgm:pt>
    <dgm:pt modelId="{58EC8E70-EAEB-4152-B9ED-463E660BAAE2}" type="pres">
      <dgm:prSet presAssocID="{E2CE68A9-5B23-428F-987E-B54E98FFAEE4}" presName="spH" presStyleCnt="0"/>
      <dgm:spPr/>
    </dgm:pt>
    <dgm:pt modelId="{081B35BC-83C9-4D61-9346-697305090104}" type="pres">
      <dgm:prSet presAssocID="{E2CE68A9-5B23-428F-987E-B54E98FFAEE4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</dgm:ptLst>
  <dgm:cxnLst>
    <dgm:cxn modelId="{EA1DB159-1B63-4E02-8104-B0B8E78774B3}" type="presOf" srcId="{25C9AE30-CF19-48BA-A883-EFF16574CEA7}" destId="{A6C58AB8-17E9-4BB4-9653-CF7C1687C870}" srcOrd="0" destOrd="0" presId="urn:diagrams.loki3.com/BracketList"/>
    <dgm:cxn modelId="{E5A9A81F-1E0C-4F15-8E10-E028BDF93B3F}" srcId="{7DD65DE8-7399-4FEA-821D-4D307E561D78}" destId="{E2CE68A9-5B23-428F-987E-B54E98FFAEE4}" srcOrd="2" destOrd="0" parTransId="{5E701CFB-DE37-488A-B1C8-8CCEF9CF6621}" sibTransId="{CF592BBF-E074-48D8-BBA7-CEDE9F1AB293}"/>
    <dgm:cxn modelId="{C41696BE-DB59-4141-A5DD-F172E815EB3A}" srcId="{E2CE68A9-5B23-428F-987E-B54E98FFAEE4}" destId="{58EFD8DE-C82F-4695-970E-7A29F47B30E0}" srcOrd="1" destOrd="0" parTransId="{BD4A18D4-3CEF-41F0-9D44-66494012CAB0}" sibTransId="{35C6A9F6-B1CB-401A-9722-7D716A355E1D}"/>
    <dgm:cxn modelId="{2FD4F9CB-779B-4157-B3B6-A0F8AF1491E0}" type="presOf" srcId="{3DDCFDA1-9BA9-4BE7-B4F0-4F054C135EBC}" destId="{4BA2E39B-F3DB-4F76-B273-F6482980A377}" srcOrd="0" destOrd="0" presId="urn:diagrams.loki3.com/BracketList"/>
    <dgm:cxn modelId="{BE4C0CAD-EF31-4F00-A1EB-0E63FA36E278}" srcId="{E2CE68A9-5B23-428F-987E-B54E98FFAEE4}" destId="{B37DD41C-AC7D-453E-BBA8-0F63C501595F}" srcOrd="0" destOrd="0" parTransId="{5B2D538C-7989-4909-BFBE-81D422F8FD31}" sibTransId="{5C1E33DF-0B15-4183-9928-6E569390B8C9}"/>
    <dgm:cxn modelId="{B8593BD2-9EBE-4727-BBCB-D793901E47EA}" type="presOf" srcId="{15FEA6AC-BF15-41E9-82E4-1ADF0423C900}" destId="{3567ED20-284D-4330-BFA4-34F3AFDEFC80}" srcOrd="0" destOrd="0" presId="urn:diagrams.loki3.com/BracketList"/>
    <dgm:cxn modelId="{F0906F77-67C7-40A1-BDB9-230DB033E20D}" type="presOf" srcId="{B37DD41C-AC7D-453E-BBA8-0F63C501595F}" destId="{081B35BC-83C9-4D61-9346-697305090104}" srcOrd="0" destOrd="0" presId="urn:diagrams.loki3.com/BracketList"/>
    <dgm:cxn modelId="{61C3B5A3-C4EB-4919-BF85-AECAB5EDB93F}" type="presOf" srcId="{E2CE68A9-5B23-428F-987E-B54E98FFAEE4}" destId="{1F5CED7D-051B-4F95-9083-417075836F91}" srcOrd="0" destOrd="0" presId="urn:diagrams.loki3.com/BracketList"/>
    <dgm:cxn modelId="{EE1DE8FC-0F23-4FEA-A834-E23A3232AB31}" type="presOf" srcId="{7C366542-4BB3-44D9-806E-68AD67B5139A}" destId="{A6C58AB8-17E9-4BB4-9653-CF7C1687C870}" srcOrd="0" destOrd="1" presId="urn:diagrams.loki3.com/BracketList"/>
    <dgm:cxn modelId="{9E3A4724-6D13-4964-88E5-2AB9EF3B1CCE}" srcId="{7DD65DE8-7399-4FEA-821D-4D307E561D78}" destId="{3DDCFDA1-9BA9-4BE7-B4F0-4F054C135EBC}" srcOrd="1" destOrd="0" parTransId="{1859E278-324F-4D3F-B2DB-FC0BC5567F80}" sibTransId="{0C29DFC5-4D18-4471-A5F4-B01CBF71A63F}"/>
    <dgm:cxn modelId="{BCEAB8EA-A80E-4656-8664-244215FF1332}" type="presOf" srcId="{E22AFD7D-7AA5-4A64-B915-E4AAADFEED44}" destId="{A6C58AB8-17E9-4BB4-9653-CF7C1687C870}" srcOrd="0" destOrd="2" presId="urn:diagrams.loki3.com/BracketList"/>
    <dgm:cxn modelId="{91D86CF4-FB1F-444E-9E55-F4AF1208207E}" type="presOf" srcId="{18F3343E-52E5-4067-A3A5-F996538D8D6A}" destId="{510BE8BF-EAB2-4718-BAED-41771F1A9BB2}" srcOrd="0" destOrd="0" presId="urn:diagrams.loki3.com/BracketList"/>
    <dgm:cxn modelId="{73B25921-2383-448E-A6A7-97579444049F}" srcId="{3DDCFDA1-9BA9-4BE7-B4F0-4F054C135EBC}" destId="{AD9632C5-81D9-4E83-BC88-FCF90A728857}" srcOrd="1" destOrd="0" parTransId="{E044E54E-0C4A-4F8C-8024-20741C41C2EC}" sibTransId="{C52623C1-1002-4F55-ACE0-0A972857B26F}"/>
    <dgm:cxn modelId="{4E924682-81A6-4D7B-91AB-C8C36D1D5D24}" type="presOf" srcId="{7DD65DE8-7399-4FEA-821D-4D307E561D78}" destId="{43E6D5C5-A1A7-40AB-9C60-E3080027D954}" srcOrd="0" destOrd="0" presId="urn:diagrams.loki3.com/BracketList"/>
    <dgm:cxn modelId="{E31A0A30-6328-4B99-B36E-EC83DFECEBDE}" srcId="{15FEA6AC-BF15-41E9-82E4-1ADF0423C900}" destId="{7C366542-4BB3-44D9-806E-68AD67B5139A}" srcOrd="1" destOrd="0" parTransId="{F1DE9A2B-4136-40F1-8351-5018CB972CFD}" sibTransId="{683954F0-A699-499F-B121-06A80B92B12B}"/>
    <dgm:cxn modelId="{CB283AC6-A8AA-4E6E-87E1-C8D4234D9015}" srcId="{7DD65DE8-7399-4FEA-821D-4D307E561D78}" destId="{15FEA6AC-BF15-41E9-82E4-1ADF0423C900}" srcOrd="0" destOrd="0" parTransId="{75AB3492-057C-4F9B-81D9-56BDB45CB793}" sibTransId="{D5E3F477-96CC-4597-9DC2-C6EA19B58CDB}"/>
    <dgm:cxn modelId="{A5CE4091-8200-4F10-A336-14CD6DDD19E3}" type="presOf" srcId="{AD9632C5-81D9-4E83-BC88-FCF90A728857}" destId="{510BE8BF-EAB2-4718-BAED-41771F1A9BB2}" srcOrd="0" destOrd="1" presId="urn:diagrams.loki3.com/BracketList"/>
    <dgm:cxn modelId="{7431F4E2-42C9-4821-99C1-210768347237}" srcId="{3DDCFDA1-9BA9-4BE7-B4F0-4F054C135EBC}" destId="{18F3343E-52E5-4067-A3A5-F996538D8D6A}" srcOrd="0" destOrd="0" parTransId="{70D6BBA0-7AFC-41FE-A34A-3A8DB5988531}" sibTransId="{D792993D-5449-42FF-AF30-DF50BA1E2DC5}"/>
    <dgm:cxn modelId="{6328C119-D9FB-4F5E-ADBF-337A5AD758A9}" type="presOf" srcId="{58EFD8DE-C82F-4695-970E-7A29F47B30E0}" destId="{081B35BC-83C9-4D61-9346-697305090104}" srcOrd="0" destOrd="1" presId="urn:diagrams.loki3.com/BracketList"/>
    <dgm:cxn modelId="{94D4A5BD-E691-446C-9FD5-AB032A399970}" srcId="{15FEA6AC-BF15-41E9-82E4-1ADF0423C900}" destId="{25C9AE30-CF19-48BA-A883-EFF16574CEA7}" srcOrd="0" destOrd="0" parTransId="{289AE05E-9648-433D-B414-6A1C7B904FF5}" sibTransId="{DF6D8532-DC6E-4DC1-9CB6-26F97C40F705}"/>
    <dgm:cxn modelId="{072A5059-0E2E-4D10-B15D-D264F5746779}" srcId="{15FEA6AC-BF15-41E9-82E4-1ADF0423C900}" destId="{E22AFD7D-7AA5-4A64-B915-E4AAADFEED44}" srcOrd="2" destOrd="0" parTransId="{FCDBFBC4-4638-4A9A-A43F-D31EB9928566}" sibTransId="{23ACA256-966C-443E-B8FD-99C13F88D3F6}"/>
    <dgm:cxn modelId="{47762217-49CE-479C-9DCE-2A8EB61A3928}" type="presParOf" srcId="{43E6D5C5-A1A7-40AB-9C60-E3080027D954}" destId="{24FBCAB3-75A5-4C54-840C-8D18AB034E9C}" srcOrd="0" destOrd="0" presId="urn:diagrams.loki3.com/BracketList"/>
    <dgm:cxn modelId="{93113646-B80E-4A33-8AFD-30C590EB15B1}" type="presParOf" srcId="{24FBCAB3-75A5-4C54-840C-8D18AB034E9C}" destId="{3567ED20-284D-4330-BFA4-34F3AFDEFC80}" srcOrd="0" destOrd="0" presId="urn:diagrams.loki3.com/BracketList"/>
    <dgm:cxn modelId="{CFC8E6DB-4619-48B8-9AFC-923F5C6291AC}" type="presParOf" srcId="{24FBCAB3-75A5-4C54-840C-8D18AB034E9C}" destId="{0CECBA19-72FF-4D18-AF8A-00E2BDA3FA45}" srcOrd="1" destOrd="0" presId="urn:diagrams.loki3.com/BracketList"/>
    <dgm:cxn modelId="{DC226BE7-27D5-4DEF-95ED-C6C3BFCF60C5}" type="presParOf" srcId="{24FBCAB3-75A5-4C54-840C-8D18AB034E9C}" destId="{B2EA0B8F-FDB6-428A-A304-CCE30BD727C9}" srcOrd="2" destOrd="0" presId="urn:diagrams.loki3.com/BracketList"/>
    <dgm:cxn modelId="{EC7E6E33-6507-40C7-BABD-801042C1BF51}" type="presParOf" srcId="{24FBCAB3-75A5-4C54-840C-8D18AB034E9C}" destId="{A6C58AB8-17E9-4BB4-9653-CF7C1687C870}" srcOrd="3" destOrd="0" presId="urn:diagrams.loki3.com/BracketList"/>
    <dgm:cxn modelId="{166E42B1-9F94-4B83-9702-E951D1C2719E}" type="presParOf" srcId="{43E6D5C5-A1A7-40AB-9C60-E3080027D954}" destId="{4BC9E314-2879-45DE-9DE8-919A95AB9AEB}" srcOrd="1" destOrd="0" presId="urn:diagrams.loki3.com/BracketList"/>
    <dgm:cxn modelId="{C2FD7273-EE24-4FB3-8E4E-14E7C5B495F4}" type="presParOf" srcId="{43E6D5C5-A1A7-40AB-9C60-E3080027D954}" destId="{44667049-507B-4D3D-A6AF-513BF1388143}" srcOrd="2" destOrd="0" presId="urn:diagrams.loki3.com/BracketList"/>
    <dgm:cxn modelId="{E77A66E5-434D-4859-B941-4E2633A3A01B}" type="presParOf" srcId="{44667049-507B-4D3D-A6AF-513BF1388143}" destId="{4BA2E39B-F3DB-4F76-B273-F6482980A377}" srcOrd="0" destOrd="0" presId="urn:diagrams.loki3.com/BracketList"/>
    <dgm:cxn modelId="{F8DE39BE-00DB-4E0F-AD48-7369E3140B31}" type="presParOf" srcId="{44667049-507B-4D3D-A6AF-513BF1388143}" destId="{96A0228A-1B2D-4D63-84D1-7A6EC84F245B}" srcOrd="1" destOrd="0" presId="urn:diagrams.loki3.com/BracketList"/>
    <dgm:cxn modelId="{0C9A1717-E9E1-461E-9739-80564D09CA94}" type="presParOf" srcId="{44667049-507B-4D3D-A6AF-513BF1388143}" destId="{71BC14E9-6C8C-4813-93CB-FA9646CAA0F7}" srcOrd="2" destOrd="0" presId="urn:diagrams.loki3.com/BracketList"/>
    <dgm:cxn modelId="{A778ADD1-D56F-43D7-96D8-7B545447CAF8}" type="presParOf" srcId="{44667049-507B-4D3D-A6AF-513BF1388143}" destId="{510BE8BF-EAB2-4718-BAED-41771F1A9BB2}" srcOrd="3" destOrd="0" presId="urn:diagrams.loki3.com/BracketList"/>
    <dgm:cxn modelId="{0AC800FB-C69A-4489-8DE1-C2711107F0FC}" type="presParOf" srcId="{43E6D5C5-A1A7-40AB-9C60-E3080027D954}" destId="{BCB207DF-1E92-4717-8A33-C60495319AD3}" srcOrd="3" destOrd="0" presId="urn:diagrams.loki3.com/BracketList"/>
    <dgm:cxn modelId="{F0091973-AA9E-4104-A72F-FD5B7FEF6618}" type="presParOf" srcId="{43E6D5C5-A1A7-40AB-9C60-E3080027D954}" destId="{8CAD737F-2D76-436C-8B2C-DE0F96FBAEB5}" srcOrd="4" destOrd="0" presId="urn:diagrams.loki3.com/BracketList"/>
    <dgm:cxn modelId="{EE97086B-751B-4DA7-9D8C-A69548EE6CEC}" type="presParOf" srcId="{8CAD737F-2D76-436C-8B2C-DE0F96FBAEB5}" destId="{1F5CED7D-051B-4F95-9083-417075836F91}" srcOrd="0" destOrd="0" presId="urn:diagrams.loki3.com/BracketList"/>
    <dgm:cxn modelId="{ACF0B4E5-7FAE-462A-A9FA-875C6E5887A9}" type="presParOf" srcId="{8CAD737F-2D76-436C-8B2C-DE0F96FBAEB5}" destId="{C5AD0C71-95A3-4122-8315-C43B851B5BCE}" srcOrd="1" destOrd="0" presId="urn:diagrams.loki3.com/BracketList"/>
    <dgm:cxn modelId="{8CF5FE9F-84CA-401A-A1B8-057DD2517A83}" type="presParOf" srcId="{8CAD737F-2D76-436C-8B2C-DE0F96FBAEB5}" destId="{58EC8E70-EAEB-4152-B9ED-463E660BAAE2}" srcOrd="2" destOrd="0" presId="urn:diagrams.loki3.com/BracketList"/>
    <dgm:cxn modelId="{38FB4A54-4313-4F85-BD0E-17D3EEC8A8C0}" type="presParOf" srcId="{8CAD737F-2D76-436C-8B2C-DE0F96FBAEB5}" destId="{081B35BC-83C9-4D61-9346-69730509010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11D29B-EA28-4653-A3E9-399780FB2C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16ABCF-B977-4BA9-805B-B7C55D7ACABB}">
      <dgm:prSet/>
      <dgm:spPr/>
      <dgm:t>
        <a:bodyPr/>
        <a:lstStyle/>
        <a:p>
          <a:r>
            <a:rPr lang="en-US" dirty="0"/>
            <a:t>Current viewer available on Basecamp</a:t>
          </a:r>
        </a:p>
      </dgm:t>
    </dgm:pt>
    <dgm:pt modelId="{E63AEA84-7052-4638-8579-B51AF2EA0AC4}" type="parTrans" cxnId="{F25EA016-8F85-4B1C-A8F8-D04B1B6C384D}">
      <dgm:prSet/>
      <dgm:spPr/>
      <dgm:t>
        <a:bodyPr/>
        <a:lstStyle/>
        <a:p>
          <a:endParaRPr lang="en-US"/>
        </a:p>
      </dgm:t>
    </dgm:pt>
    <dgm:pt modelId="{38BFBC01-45A9-41AD-BE2B-A642F661321A}" type="sibTrans" cxnId="{F25EA016-8F85-4B1C-A8F8-D04B1B6C384D}">
      <dgm:prSet/>
      <dgm:spPr/>
      <dgm:t>
        <a:bodyPr/>
        <a:lstStyle/>
        <a:p>
          <a:endParaRPr lang="en-US"/>
        </a:p>
      </dgm:t>
    </dgm:pt>
    <dgm:pt modelId="{DCED80B4-F90F-4136-B9FA-F7E9B2553771}">
      <dgm:prSet/>
      <dgm:spPr/>
      <dgm:t>
        <a:bodyPr/>
        <a:lstStyle/>
        <a:p>
          <a:r>
            <a:rPr lang="en-US" dirty="0"/>
            <a:t>Supports XSLT and Lua based portrayals</a:t>
          </a:r>
        </a:p>
      </dgm:t>
    </dgm:pt>
    <dgm:pt modelId="{83FAF73D-CD90-4FCC-9CFC-9C7EEB016553}" type="parTrans" cxnId="{53C4B2D5-EFB2-4B51-9F20-E39840D5D24F}">
      <dgm:prSet/>
      <dgm:spPr/>
      <dgm:t>
        <a:bodyPr/>
        <a:lstStyle/>
        <a:p>
          <a:endParaRPr lang="en-US"/>
        </a:p>
      </dgm:t>
    </dgm:pt>
    <dgm:pt modelId="{910A2882-D4CC-47A6-BC36-37CCB58C06C0}" type="sibTrans" cxnId="{53C4B2D5-EFB2-4B51-9F20-E39840D5D24F}">
      <dgm:prSet/>
      <dgm:spPr/>
      <dgm:t>
        <a:bodyPr/>
        <a:lstStyle/>
        <a:p>
          <a:endParaRPr lang="en-US"/>
        </a:p>
      </dgm:t>
    </dgm:pt>
    <dgm:pt modelId="{820279F3-5AF1-4AD9-9EA1-121038F247F9}">
      <dgm:prSet/>
      <dgm:spPr/>
      <dgm:t>
        <a:bodyPr/>
        <a:lstStyle/>
        <a:p>
          <a:r>
            <a:rPr lang="en-US" dirty="0"/>
            <a:t>Preliminary S-101 Lua portrayal catalogue available on Basecamp</a:t>
          </a:r>
        </a:p>
      </dgm:t>
    </dgm:pt>
    <dgm:pt modelId="{70ED36A9-6279-4ACB-9235-B2E316579563}" type="parTrans" cxnId="{3585A7D7-71DC-4683-8374-09635D378BA1}">
      <dgm:prSet/>
      <dgm:spPr/>
      <dgm:t>
        <a:bodyPr/>
        <a:lstStyle/>
        <a:p>
          <a:endParaRPr lang="en-US"/>
        </a:p>
      </dgm:t>
    </dgm:pt>
    <dgm:pt modelId="{4A325F3A-9A55-47A9-B6C1-AE347DF85A2B}" type="sibTrans" cxnId="{3585A7D7-71DC-4683-8374-09635D378BA1}">
      <dgm:prSet/>
      <dgm:spPr/>
      <dgm:t>
        <a:bodyPr/>
        <a:lstStyle/>
        <a:p>
          <a:endParaRPr lang="en-US"/>
        </a:p>
      </dgm:t>
    </dgm:pt>
    <dgm:pt modelId="{8D9F2C9D-B728-496F-9271-CD1113E1AA8C}" type="pres">
      <dgm:prSet presAssocID="{F111D29B-EA28-4653-A3E9-399780FB2C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MC"/>
        </a:p>
      </dgm:t>
    </dgm:pt>
    <dgm:pt modelId="{8C67ADE7-BB13-4835-A05E-84591035EDCB}" type="pres">
      <dgm:prSet presAssocID="{4316ABCF-B977-4BA9-805B-B7C55D7ACAB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5948BBEC-CCCE-45E4-ADD9-3FDD4DB51CA5}" type="pres">
      <dgm:prSet presAssocID="{38BFBC01-45A9-41AD-BE2B-A642F661321A}" presName="spacer" presStyleCnt="0"/>
      <dgm:spPr/>
    </dgm:pt>
    <dgm:pt modelId="{19E9BCC4-9C8A-4F23-97C7-5403ED38A299}" type="pres">
      <dgm:prSet presAssocID="{DCED80B4-F90F-4136-B9FA-F7E9B255377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E129FF10-F68F-49A6-8506-A7A39438A437}" type="pres">
      <dgm:prSet presAssocID="{910A2882-D4CC-47A6-BC36-37CCB58C06C0}" presName="spacer" presStyleCnt="0"/>
      <dgm:spPr/>
    </dgm:pt>
    <dgm:pt modelId="{6AB2F0BC-4E85-4461-90A1-D2E1083D59D1}" type="pres">
      <dgm:prSet presAssocID="{820279F3-5AF1-4AD9-9EA1-121038F247F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MC"/>
        </a:p>
      </dgm:t>
    </dgm:pt>
  </dgm:ptLst>
  <dgm:cxnLst>
    <dgm:cxn modelId="{F25EA016-8F85-4B1C-A8F8-D04B1B6C384D}" srcId="{F111D29B-EA28-4653-A3E9-399780FB2C8E}" destId="{4316ABCF-B977-4BA9-805B-B7C55D7ACABB}" srcOrd="0" destOrd="0" parTransId="{E63AEA84-7052-4638-8579-B51AF2EA0AC4}" sibTransId="{38BFBC01-45A9-41AD-BE2B-A642F661321A}"/>
    <dgm:cxn modelId="{D9CCB199-6382-42B5-B04A-4C2441406A8A}" type="presOf" srcId="{DCED80B4-F90F-4136-B9FA-F7E9B2553771}" destId="{19E9BCC4-9C8A-4F23-97C7-5403ED38A299}" srcOrd="0" destOrd="0" presId="urn:microsoft.com/office/officeart/2005/8/layout/vList2"/>
    <dgm:cxn modelId="{4937027B-57A2-43C4-8512-F6B1E933D3B4}" type="presOf" srcId="{F111D29B-EA28-4653-A3E9-399780FB2C8E}" destId="{8D9F2C9D-B728-496F-9271-CD1113E1AA8C}" srcOrd="0" destOrd="0" presId="urn:microsoft.com/office/officeart/2005/8/layout/vList2"/>
    <dgm:cxn modelId="{3585A7D7-71DC-4683-8374-09635D378BA1}" srcId="{F111D29B-EA28-4653-A3E9-399780FB2C8E}" destId="{820279F3-5AF1-4AD9-9EA1-121038F247F9}" srcOrd="2" destOrd="0" parTransId="{70ED36A9-6279-4ACB-9235-B2E316579563}" sibTransId="{4A325F3A-9A55-47A9-B6C1-AE347DF85A2B}"/>
    <dgm:cxn modelId="{53C4B2D5-EFB2-4B51-9F20-E39840D5D24F}" srcId="{F111D29B-EA28-4653-A3E9-399780FB2C8E}" destId="{DCED80B4-F90F-4136-B9FA-F7E9B2553771}" srcOrd="1" destOrd="0" parTransId="{83FAF73D-CD90-4FCC-9CFC-9C7EEB016553}" sibTransId="{910A2882-D4CC-47A6-BC36-37CCB58C06C0}"/>
    <dgm:cxn modelId="{DF58F40B-3836-483E-873A-EC96D923D9FE}" type="presOf" srcId="{4316ABCF-B977-4BA9-805B-B7C55D7ACABB}" destId="{8C67ADE7-BB13-4835-A05E-84591035EDCB}" srcOrd="0" destOrd="0" presId="urn:microsoft.com/office/officeart/2005/8/layout/vList2"/>
    <dgm:cxn modelId="{5EEE16C4-5E74-49FF-8C1E-04DB6153F681}" type="presOf" srcId="{820279F3-5AF1-4AD9-9EA1-121038F247F9}" destId="{6AB2F0BC-4E85-4461-90A1-D2E1083D59D1}" srcOrd="0" destOrd="0" presId="urn:microsoft.com/office/officeart/2005/8/layout/vList2"/>
    <dgm:cxn modelId="{3AB8FCD7-6BE2-479B-B47B-B8A253CB294A}" type="presParOf" srcId="{8D9F2C9D-B728-496F-9271-CD1113E1AA8C}" destId="{8C67ADE7-BB13-4835-A05E-84591035EDCB}" srcOrd="0" destOrd="0" presId="urn:microsoft.com/office/officeart/2005/8/layout/vList2"/>
    <dgm:cxn modelId="{50C01EA2-D94C-4517-86D9-6B27AC4EF96E}" type="presParOf" srcId="{8D9F2C9D-B728-496F-9271-CD1113E1AA8C}" destId="{5948BBEC-CCCE-45E4-ADD9-3FDD4DB51CA5}" srcOrd="1" destOrd="0" presId="urn:microsoft.com/office/officeart/2005/8/layout/vList2"/>
    <dgm:cxn modelId="{5A4C389E-2FC3-487C-828B-86BDE91A790D}" type="presParOf" srcId="{8D9F2C9D-B728-496F-9271-CD1113E1AA8C}" destId="{19E9BCC4-9C8A-4F23-97C7-5403ED38A299}" srcOrd="2" destOrd="0" presId="urn:microsoft.com/office/officeart/2005/8/layout/vList2"/>
    <dgm:cxn modelId="{FD2B3CBC-B7AC-413E-8FED-D60CF6F81F56}" type="presParOf" srcId="{8D9F2C9D-B728-496F-9271-CD1113E1AA8C}" destId="{E129FF10-F68F-49A6-8506-A7A39438A437}" srcOrd="3" destOrd="0" presId="urn:microsoft.com/office/officeart/2005/8/layout/vList2"/>
    <dgm:cxn modelId="{54A12CEB-ED60-480A-BF45-BF8FCE421A60}" type="presParOf" srcId="{8D9F2C9D-B728-496F-9271-CD1113E1AA8C}" destId="{6AB2F0BC-4E85-4461-90A1-D2E1083D59D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DD65DE8-7399-4FEA-821D-4D307E561D78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0AE91A-42BA-4B06-A0C4-A2871D326359}">
      <dgm:prSet/>
      <dgm:spPr/>
      <dgm:t>
        <a:bodyPr/>
        <a:lstStyle/>
        <a:p>
          <a:r>
            <a:rPr lang="en-US" dirty="0"/>
            <a:t>Supplementary Information / Highlight Info (INFORM / NINFOM)</a:t>
          </a:r>
        </a:p>
      </dgm:t>
    </dgm:pt>
    <dgm:pt modelId="{DDA83931-3653-449E-8800-FD94E35B2608}" type="parTrans" cxnId="{12EA91EA-E59A-4584-BCD9-6D45D817128A}">
      <dgm:prSet/>
      <dgm:spPr/>
      <dgm:t>
        <a:bodyPr/>
        <a:lstStyle/>
        <a:p>
          <a:endParaRPr lang="en-US"/>
        </a:p>
      </dgm:t>
    </dgm:pt>
    <dgm:pt modelId="{1437D488-EFC4-4357-B174-5C9BEE49C42B}" type="sibTrans" cxnId="{12EA91EA-E59A-4584-BCD9-6D45D817128A}">
      <dgm:prSet/>
      <dgm:spPr/>
      <dgm:t>
        <a:bodyPr/>
        <a:lstStyle/>
        <a:p>
          <a:endParaRPr lang="en-US"/>
        </a:p>
      </dgm:t>
    </dgm:pt>
    <dgm:pt modelId="{B786AED7-3F4D-42C4-AF70-4F4F513087B0}">
      <dgm:prSet/>
      <dgm:spPr/>
      <dgm:t>
        <a:bodyPr/>
        <a:lstStyle/>
        <a:p>
          <a:r>
            <a:rPr lang="en-US" dirty="0">
              <a:solidFill>
                <a:schemeClr val="accent4">
                  <a:lumMod val="60000"/>
                  <a:lumOff val="40000"/>
                </a:schemeClr>
              </a:solidFill>
            </a:rPr>
            <a:t>Implement portrayal rules for INFORM01</a:t>
          </a:r>
        </a:p>
      </dgm:t>
    </dgm:pt>
    <dgm:pt modelId="{FD523FEF-1707-4381-95BE-7AEF9790F84F}" type="parTrans" cxnId="{6F7B641C-5180-4730-91DF-D4B5BE1C6C62}">
      <dgm:prSet/>
      <dgm:spPr/>
      <dgm:t>
        <a:bodyPr/>
        <a:lstStyle/>
        <a:p>
          <a:endParaRPr lang="en-US"/>
        </a:p>
      </dgm:t>
    </dgm:pt>
    <dgm:pt modelId="{EB33639B-9B77-482A-84D7-E55E9F58573A}" type="sibTrans" cxnId="{6F7B641C-5180-4730-91DF-D4B5BE1C6C62}">
      <dgm:prSet/>
      <dgm:spPr/>
      <dgm:t>
        <a:bodyPr/>
        <a:lstStyle/>
        <a:p>
          <a:endParaRPr lang="en-US"/>
        </a:p>
      </dgm:t>
    </dgm:pt>
    <dgm:pt modelId="{3027C13B-769E-401B-9E9B-332B35056EFE}">
      <dgm:prSet/>
      <dgm:spPr/>
      <dgm:t>
        <a:bodyPr/>
        <a:lstStyle/>
        <a:p>
          <a:r>
            <a:rPr lang="en-US" dirty="0"/>
            <a:t>Discrepancy between S-101 viewing group 31030 “Supplementary Information” vs IEC 61174 “Highlight Info”</a:t>
          </a:r>
        </a:p>
      </dgm:t>
    </dgm:pt>
    <dgm:pt modelId="{3AF357A7-F691-423B-BA75-EB43E975C000}" type="parTrans" cxnId="{A3F38F7E-BE37-4D80-9AE6-C8A328FE4C07}">
      <dgm:prSet/>
      <dgm:spPr/>
      <dgm:t>
        <a:bodyPr/>
        <a:lstStyle/>
        <a:p>
          <a:endParaRPr lang="en-US"/>
        </a:p>
      </dgm:t>
    </dgm:pt>
    <dgm:pt modelId="{E3B13C04-BB68-4DF1-A1E3-4F84F30FD25F}" type="sibTrans" cxnId="{A3F38F7E-BE37-4D80-9AE6-C8A328FE4C07}">
      <dgm:prSet/>
      <dgm:spPr/>
      <dgm:t>
        <a:bodyPr/>
        <a:lstStyle/>
        <a:p>
          <a:endParaRPr lang="en-US"/>
        </a:p>
      </dgm:t>
    </dgm:pt>
    <dgm:pt modelId="{6A8EAED2-3781-4B58-B64C-247A10370952}">
      <dgm:prSet/>
      <dgm:spPr/>
      <dgm:t>
        <a:bodyPr/>
        <a:lstStyle/>
        <a:p>
          <a:r>
            <a:rPr lang="en-US" dirty="0"/>
            <a:t>Additional Documents / Highlight Document (TXTDSC, NTXDS, PICREP)</a:t>
          </a:r>
        </a:p>
      </dgm:t>
    </dgm:pt>
    <dgm:pt modelId="{D0B84A64-4655-4F06-A799-0B15EF57BB73}" type="parTrans" cxnId="{10C85A5E-7876-4652-A7DA-29348FB57930}">
      <dgm:prSet/>
      <dgm:spPr/>
      <dgm:t>
        <a:bodyPr/>
        <a:lstStyle/>
        <a:p>
          <a:endParaRPr lang="en-US"/>
        </a:p>
      </dgm:t>
    </dgm:pt>
    <dgm:pt modelId="{3AD6C13E-DE1B-4E94-A62C-F98D6F8D72AD}" type="sibTrans" cxnId="{10C85A5E-7876-4652-A7DA-29348FB57930}">
      <dgm:prSet/>
      <dgm:spPr/>
      <dgm:t>
        <a:bodyPr/>
        <a:lstStyle/>
        <a:p>
          <a:endParaRPr lang="en-US"/>
        </a:p>
      </dgm:t>
    </dgm:pt>
    <dgm:pt modelId="{3B6FD4C6-D9F8-4B23-98D1-309C1605C956}">
      <dgm:prSet/>
      <dgm:spPr/>
      <dgm:t>
        <a:bodyPr/>
        <a:lstStyle/>
        <a:p>
          <a:r>
            <a:rPr lang="en-US" dirty="0">
              <a:solidFill>
                <a:schemeClr val="accent4">
                  <a:lumMod val="60000"/>
                  <a:lumOff val="40000"/>
                </a:schemeClr>
              </a:solidFill>
            </a:rPr>
            <a:t>Implement portrayal rules</a:t>
          </a:r>
        </a:p>
      </dgm:t>
    </dgm:pt>
    <dgm:pt modelId="{13440AEC-ABEE-4A1B-9FEC-992E0DB7D816}" type="parTrans" cxnId="{FEFA8935-E08A-4610-8504-517198EBE184}">
      <dgm:prSet/>
      <dgm:spPr/>
      <dgm:t>
        <a:bodyPr/>
        <a:lstStyle/>
        <a:p>
          <a:endParaRPr lang="en-US"/>
        </a:p>
      </dgm:t>
    </dgm:pt>
    <dgm:pt modelId="{4A85F965-738D-4B18-BE8D-857D545B8CC0}" type="sibTrans" cxnId="{FEFA8935-E08A-4610-8504-517198EBE184}">
      <dgm:prSet/>
      <dgm:spPr/>
      <dgm:t>
        <a:bodyPr/>
        <a:lstStyle/>
        <a:p>
          <a:endParaRPr lang="en-US"/>
        </a:p>
      </dgm:t>
    </dgm:pt>
    <dgm:pt modelId="{4CBB09C8-C219-416F-AD65-84B572EBD148}">
      <dgm:prSet/>
      <dgm:spPr/>
      <dgm:t>
        <a:bodyPr/>
        <a:lstStyle/>
        <a:p>
          <a:r>
            <a:rPr lang="en-US" dirty="0"/>
            <a:t>S-101 C2.8.4.1.3 viewing group 31031 is deleted; required by IEC 61174</a:t>
          </a:r>
        </a:p>
      </dgm:t>
    </dgm:pt>
    <dgm:pt modelId="{6ED4CCFE-0775-4A04-B500-75E48CC61D14}" type="parTrans" cxnId="{1DF5B3AA-DB3B-4EEC-968B-4F53B86BAE7A}">
      <dgm:prSet/>
      <dgm:spPr/>
      <dgm:t>
        <a:bodyPr/>
        <a:lstStyle/>
        <a:p>
          <a:endParaRPr lang="en-US"/>
        </a:p>
      </dgm:t>
    </dgm:pt>
    <dgm:pt modelId="{96833DF7-1EB9-417A-ADBB-8B717455BEE6}" type="sibTrans" cxnId="{1DF5B3AA-DB3B-4EEC-968B-4F53B86BAE7A}">
      <dgm:prSet/>
      <dgm:spPr/>
      <dgm:t>
        <a:bodyPr/>
        <a:lstStyle/>
        <a:p>
          <a:endParaRPr lang="en-US"/>
        </a:p>
      </dgm:t>
    </dgm:pt>
    <dgm:pt modelId="{BD994C5C-CE8A-4687-A8CA-CB7FB6A16289}">
      <dgm:prSet/>
      <dgm:spPr/>
      <dgm:t>
        <a:bodyPr/>
        <a:lstStyle/>
        <a:p>
          <a:r>
            <a:rPr lang="en-US" dirty="0">
              <a:solidFill>
                <a:schemeClr val="accent4">
                  <a:lumMod val="60000"/>
                  <a:lumOff val="40000"/>
                </a:schemeClr>
              </a:solidFill>
            </a:rPr>
            <a:t>Should viewing group 31031 be provided? </a:t>
          </a:r>
          <a:r>
            <a:rPr lang="en-US" dirty="0"/>
            <a:t>(Currently it is not)</a:t>
          </a:r>
        </a:p>
      </dgm:t>
    </dgm:pt>
    <dgm:pt modelId="{057FFD13-D1A0-45DC-9E39-8DE6F8818103}" type="parTrans" cxnId="{4FC90C38-0E03-475C-867E-AB440043DFD1}">
      <dgm:prSet/>
      <dgm:spPr/>
      <dgm:t>
        <a:bodyPr/>
        <a:lstStyle/>
        <a:p>
          <a:endParaRPr lang="en-US"/>
        </a:p>
      </dgm:t>
    </dgm:pt>
    <dgm:pt modelId="{3CDF59F5-26A6-4C9E-A7A5-02C8D9EF6ED1}" type="sibTrans" cxnId="{4FC90C38-0E03-475C-867E-AB440043DFD1}">
      <dgm:prSet/>
      <dgm:spPr/>
      <dgm:t>
        <a:bodyPr/>
        <a:lstStyle/>
        <a:p>
          <a:endParaRPr lang="en-US"/>
        </a:p>
      </dgm:t>
    </dgm:pt>
    <dgm:pt modelId="{0319701B-D812-48F1-8AB3-5350A2EFE73F}">
      <dgm:prSet/>
      <dgm:spPr/>
      <dgm:t>
        <a:bodyPr/>
        <a:lstStyle/>
        <a:p>
          <a:r>
            <a:rPr lang="en-US" dirty="0">
              <a:solidFill>
                <a:schemeClr val="accent4">
                  <a:lumMod val="60000"/>
                  <a:lumOff val="40000"/>
                </a:schemeClr>
              </a:solidFill>
            </a:rPr>
            <a:t>Recommend harmonizing naming</a:t>
          </a:r>
        </a:p>
      </dgm:t>
    </dgm:pt>
    <dgm:pt modelId="{C620431D-A050-4D2F-9A10-D1449FAA5833}" type="parTrans" cxnId="{1B6DEB3F-1826-49A9-A7C9-DAFDB704565A}">
      <dgm:prSet/>
      <dgm:spPr/>
      <dgm:t>
        <a:bodyPr/>
        <a:lstStyle/>
        <a:p>
          <a:endParaRPr lang="en-US"/>
        </a:p>
      </dgm:t>
    </dgm:pt>
    <dgm:pt modelId="{98F8F689-5F21-4159-9C10-C49F3F907D82}" type="sibTrans" cxnId="{1B6DEB3F-1826-49A9-A7C9-DAFDB704565A}">
      <dgm:prSet/>
      <dgm:spPr/>
      <dgm:t>
        <a:bodyPr/>
        <a:lstStyle/>
        <a:p>
          <a:endParaRPr lang="en-US"/>
        </a:p>
      </dgm:t>
    </dgm:pt>
    <dgm:pt modelId="{183D74A7-B446-40C2-866B-C0696B5636A9}">
      <dgm:prSet/>
      <dgm:spPr/>
      <dgm:t>
        <a:bodyPr/>
        <a:lstStyle/>
        <a:p>
          <a:r>
            <a:rPr lang="en-US" dirty="0">
              <a:solidFill>
                <a:schemeClr val="accent4">
                  <a:lumMod val="60000"/>
                  <a:lumOff val="40000"/>
                </a:schemeClr>
              </a:solidFill>
            </a:rPr>
            <a:t>Recommend harmonizing naming</a:t>
          </a:r>
          <a:endParaRPr lang="en-US" dirty="0"/>
        </a:p>
      </dgm:t>
    </dgm:pt>
    <dgm:pt modelId="{9A9E3D11-3982-4FF5-A7E4-C838B151C4B1}" type="parTrans" cxnId="{D5F02216-6856-4AAE-A54A-F90155D91FB3}">
      <dgm:prSet/>
      <dgm:spPr/>
    </dgm:pt>
    <dgm:pt modelId="{4C4902F9-973A-4545-BA2D-F38AEA03BEF8}" type="sibTrans" cxnId="{D5F02216-6856-4AAE-A54A-F90155D91FB3}">
      <dgm:prSet/>
      <dgm:spPr/>
    </dgm:pt>
    <dgm:pt modelId="{0B3FE2D4-03DE-4851-BFF3-4A5971D64A42}" type="pres">
      <dgm:prSet presAssocID="{7DD65DE8-7399-4FEA-821D-4D307E561D7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MC"/>
        </a:p>
      </dgm:t>
    </dgm:pt>
    <dgm:pt modelId="{079D92D5-DE78-4C7B-AF12-4DF85D796018}" type="pres">
      <dgm:prSet presAssocID="{310AE91A-42BA-4B06-A0C4-A2871D326359}" presName="linNode" presStyleCnt="0"/>
      <dgm:spPr/>
    </dgm:pt>
    <dgm:pt modelId="{03CE927C-2371-4CFF-8524-6412C447C643}" type="pres">
      <dgm:prSet presAssocID="{310AE91A-42BA-4B06-A0C4-A2871D326359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C6F86E04-3C5C-424D-A954-BA6DB432CC32}" type="pres">
      <dgm:prSet presAssocID="{310AE91A-42BA-4B06-A0C4-A2871D326359}" presName="bracket" presStyleLbl="parChTrans1D1" presStyleIdx="0" presStyleCnt="2"/>
      <dgm:spPr/>
    </dgm:pt>
    <dgm:pt modelId="{06205061-5F61-4830-A1C6-B30CAC597F23}" type="pres">
      <dgm:prSet presAssocID="{310AE91A-42BA-4B06-A0C4-A2871D326359}" presName="spH" presStyleCnt="0"/>
      <dgm:spPr/>
    </dgm:pt>
    <dgm:pt modelId="{713C12A7-E312-4FFC-87C6-9B5AD1546095}" type="pres">
      <dgm:prSet presAssocID="{310AE91A-42BA-4B06-A0C4-A2871D326359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A38D17CB-F122-4ED9-A7DF-3E47B72BBDA4}" type="pres">
      <dgm:prSet presAssocID="{1437D488-EFC4-4357-B174-5C9BEE49C42B}" presName="spV" presStyleCnt="0"/>
      <dgm:spPr/>
    </dgm:pt>
    <dgm:pt modelId="{D202378E-C07F-4ABA-B455-29637553E8E9}" type="pres">
      <dgm:prSet presAssocID="{6A8EAED2-3781-4B58-B64C-247A10370952}" presName="linNode" presStyleCnt="0"/>
      <dgm:spPr/>
    </dgm:pt>
    <dgm:pt modelId="{42034D7B-6C59-449A-9CFD-4E38F129869F}" type="pres">
      <dgm:prSet presAssocID="{6A8EAED2-3781-4B58-B64C-247A10370952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C4F5F16F-3861-4399-9E24-5133303741F5}" type="pres">
      <dgm:prSet presAssocID="{6A8EAED2-3781-4B58-B64C-247A10370952}" presName="bracket" presStyleLbl="parChTrans1D1" presStyleIdx="1" presStyleCnt="2"/>
      <dgm:spPr/>
    </dgm:pt>
    <dgm:pt modelId="{0054D565-23C2-402C-A88A-95E8FAFC8EDC}" type="pres">
      <dgm:prSet presAssocID="{6A8EAED2-3781-4B58-B64C-247A10370952}" presName="spH" presStyleCnt="0"/>
      <dgm:spPr/>
    </dgm:pt>
    <dgm:pt modelId="{41062935-00CE-4B4F-AB65-29AE871E2944}" type="pres">
      <dgm:prSet presAssocID="{6A8EAED2-3781-4B58-B64C-247A10370952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</dgm:ptLst>
  <dgm:cxnLst>
    <dgm:cxn modelId="{490D9803-AF4E-41B4-8D8E-21208C3AB75D}" type="presOf" srcId="{6A8EAED2-3781-4B58-B64C-247A10370952}" destId="{42034D7B-6C59-449A-9CFD-4E38F129869F}" srcOrd="0" destOrd="0" presId="urn:diagrams.loki3.com/BracketList"/>
    <dgm:cxn modelId="{A0BD54DF-0724-4E5D-96D8-ACFDDFFBBF8A}" type="presOf" srcId="{183D74A7-B446-40C2-866B-C0696B5636A9}" destId="{713C12A7-E312-4FFC-87C6-9B5AD1546095}" srcOrd="0" destOrd="2" presId="urn:diagrams.loki3.com/BracketList"/>
    <dgm:cxn modelId="{10C85A5E-7876-4652-A7DA-29348FB57930}" srcId="{7DD65DE8-7399-4FEA-821D-4D307E561D78}" destId="{6A8EAED2-3781-4B58-B64C-247A10370952}" srcOrd="1" destOrd="0" parTransId="{D0B84A64-4655-4F06-A799-0B15EF57BB73}" sibTransId="{3AD6C13E-DE1B-4E94-A62C-F98D6F8D72AD}"/>
    <dgm:cxn modelId="{FEFA8935-E08A-4610-8504-517198EBE184}" srcId="{6A8EAED2-3781-4B58-B64C-247A10370952}" destId="{3B6FD4C6-D9F8-4B23-98D1-309C1605C956}" srcOrd="0" destOrd="0" parTransId="{13440AEC-ABEE-4A1B-9FEC-992E0DB7D816}" sibTransId="{4A85F965-738D-4B18-BE8D-857D545B8CC0}"/>
    <dgm:cxn modelId="{E5E12440-443C-44DF-9F60-3C7DDB15A86E}" type="presOf" srcId="{BD994C5C-CE8A-4687-A8CA-CB7FB6A16289}" destId="{41062935-00CE-4B4F-AB65-29AE871E2944}" srcOrd="0" destOrd="2" presId="urn:diagrams.loki3.com/BracketList"/>
    <dgm:cxn modelId="{4A64E1EA-FC6B-4715-98DD-192B81E36A1A}" type="presOf" srcId="{3027C13B-769E-401B-9E9B-332B35056EFE}" destId="{713C12A7-E312-4FFC-87C6-9B5AD1546095}" srcOrd="0" destOrd="1" presId="urn:diagrams.loki3.com/BracketList"/>
    <dgm:cxn modelId="{0B6F048A-9691-4398-9967-AB947B9A3EB4}" type="presOf" srcId="{3B6FD4C6-D9F8-4B23-98D1-309C1605C956}" destId="{41062935-00CE-4B4F-AB65-29AE871E2944}" srcOrd="0" destOrd="0" presId="urn:diagrams.loki3.com/BracketList"/>
    <dgm:cxn modelId="{D207590B-870F-48A7-9BAB-77038059DF54}" type="presOf" srcId="{B786AED7-3F4D-42C4-AF70-4F4F513087B0}" destId="{713C12A7-E312-4FFC-87C6-9B5AD1546095}" srcOrd="0" destOrd="0" presId="urn:diagrams.loki3.com/BracketList"/>
    <dgm:cxn modelId="{1DF5B3AA-DB3B-4EEC-968B-4F53B86BAE7A}" srcId="{6A8EAED2-3781-4B58-B64C-247A10370952}" destId="{4CBB09C8-C219-416F-AD65-84B572EBD148}" srcOrd="1" destOrd="0" parTransId="{6ED4CCFE-0775-4A04-B500-75E48CC61D14}" sibTransId="{96833DF7-1EB9-417A-ADBB-8B717455BEE6}"/>
    <dgm:cxn modelId="{A3F38F7E-BE37-4D80-9AE6-C8A328FE4C07}" srcId="{310AE91A-42BA-4B06-A0C4-A2871D326359}" destId="{3027C13B-769E-401B-9E9B-332B35056EFE}" srcOrd="1" destOrd="0" parTransId="{3AF357A7-F691-423B-BA75-EB43E975C000}" sibTransId="{E3B13C04-BB68-4DF1-A1E3-4F84F30FD25F}"/>
    <dgm:cxn modelId="{46ABD0E3-A937-4DB2-8787-BDD172128BC5}" type="presOf" srcId="{0319701B-D812-48F1-8AB3-5350A2EFE73F}" destId="{41062935-00CE-4B4F-AB65-29AE871E2944}" srcOrd="0" destOrd="3" presId="urn:diagrams.loki3.com/BracketList"/>
    <dgm:cxn modelId="{1B6DEB3F-1826-49A9-A7C9-DAFDB704565A}" srcId="{6A8EAED2-3781-4B58-B64C-247A10370952}" destId="{0319701B-D812-48F1-8AB3-5350A2EFE73F}" srcOrd="3" destOrd="0" parTransId="{C620431D-A050-4D2F-9A10-D1449FAA5833}" sibTransId="{98F8F689-5F21-4159-9C10-C49F3F907D82}"/>
    <dgm:cxn modelId="{4FC90C38-0E03-475C-867E-AB440043DFD1}" srcId="{6A8EAED2-3781-4B58-B64C-247A10370952}" destId="{BD994C5C-CE8A-4687-A8CA-CB7FB6A16289}" srcOrd="2" destOrd="0" parTransId="{057FFD13-D1A0-45DC-9E39-8DE6F8818103}" sibTransId="{3CDF59F5-26A6-4C9E-A7A5-02C8D9EF6ED1}"/>
    <dgm:cxn modelId="{D5F02216-6856-4AAE-A54A-F90155D91FB3}" srcId="{310AE91A-42BA-4B06-A0C4-A2871D326359}" destId="{183D74A7-B446-40C2-866B-C0696B5636A9}" srcOrd="2" destOrd="0" parTransId="{9A9E3D11-3982-4FF5-A7E4-C838B151C4B1}" sibTransId="{4C4902F9-973A-4545-BA2D-F38AEA03BEF8}"/>
    <dgm:cxn modelId="{6F7B641C-5180-4730-91DF-D4B5BE1C6C62}" srcId="{310AE91A-42BA-4B06-A0C4-A2871D326359}" destId="{B786AED7-3F4D-42C4-AF70-4F4F513087B0}" srcOrd="0" destOrd="0" parTransId="{FD523FEF-1707-4381-95BE-7AEF9790F84F}" sibTransId="{EB33639B-9B77-482A-84D7-E55E9F58573A}"/>
    <dgm:cxn modelId="{321D6474-6AF0-4390-846A-C0B50DFCC273}" type="presOf" srcId="{4CBB09C8-C219-416F-AD65-84B572EBD148}" destId="{41062935-00CE-4B4F-AB65-29AE871E2944}" srcOrd="0" destOrd="1" presId="urn:diagrams.loki3.com/BracketList"/>
    <dgm:cxn modelId="{4A80A889-D0C1-4329-8897-503094BE7010}" type="presOf" srcId="{7DD65DE8-7399-4FEA-821D-4D307E561D78}" destId="{0B3FE2D4-03DE-4851-BFF3-4A5971D64A42}" srcOrd="0" destOrd="0" presId="urn:diagrams.loki3.com/BracketList"/>
    <dgm:cxn modelId="{12EA91EA-E59A-4584-BCD9-6D45D817128A}" srcId="{7DD65DE8-7399-4FEA-821D-4D307E561D78}" destId="{310AE91A-42BA-4B06-A0C4-A2871D326359}" srcOrd="0" destOrd="0" parTransId="{DDA83931-3653-449E-8800-FD94E35B2608}" sibTransId="{1437D488-EFC4-4357-B174-5C9BEE49C42B}"/>
    <dgm:cxn modelId="{530F751C-3CFA-4B79-BC38-02660AB98D56}" type="presOf" srcId="{310AE91A-42BA-4B06-A0C4-A2871D326359}" destId="{03CE927C-2371-4CFF-8524-6412C447C643}" srcOrd="0" destOrd="0" presId="urn:diagrams.loki3.com/BracketList"/>
    <dgm:cxn modelId="{DF71F1A8-D9A3-40DD-A61F-BDD7CFBDAFE3}" type="presParOf" srcId="{0B3FE2D4-03DE-4851-BFF3-4A5971D64A42}" destId="{079D92D5-DE78-4C7B-AF12-4DF85D796018}" srcOrd="0" destOrd="0" presId="urn:diagrams.loki3.com/BracketList"/>
    <dgm:cxn modelId="{AC978D83-B699-43E6-BFFC-930E68C16C4F}" type="presParOf" srcId="{079D92D5-DE78-4C7B-AF12-4DF85D796018}" destId="{03CE927C-2371-4CFF-8524-6412C447C643}" srcOrd="0" destOrd="0" presId="urn:diagrams.loki3.com/BracketList"/>
    <dgm:cxn modelId="{96F7F072-DDD3-46DF-889A-88E2DF49E79F}" type="presParOf" srcId="{079D92D5-DE78-4C7B-AF12-4DF85D796018}" destId="{C6F86E04-3C5C-424D-A954-BA6DB432CC32}" srcOrd="1" destOrd="0" presId="urn:diagrams.loki3.com/BracketList"/>
    <dgm:cxn modelId="{B5EDB3A8-59C6-437A-87ED-568F6E10CAF9}" type="presParOf" srcId="{079D92D5-DE78-4C7B-AF12-4DF85D796018}" destId="{06205061-5F61-4830-A1C6-B30CAC597F23}" srcOrd="2" destOrd="0" presId="urn:diagrams.loki3.com/BracketList"/>
    <dgm:cxn modelId="{206EB275-50EA-4FAA-BC87-24699EE180A7}" type="presParOf" srcId="{079D92D5-DE78-4C7B-AF12-4DF85D796018}" destId="{713C12A7-E312-4FFC-87C6-9B5AD1546095}" srcOrd="3" destOrd="0" presId="urn:diagrams.loki3.com/BracketList"/>
    <dgm:cxn modelId="{EE6E6558-60F6-4CD4-BDC1-BFFC23823EDA}" type="presParOf" srcId="{0B3FE2D4-03DE-4851-BFF3-4A5971D64A42}" destId="{A38D17CB-F122-4ED9-A7DF-3E47B72BBDA4}" srcOrd="1" destOrd="0" presId="urn:diagrams.loki3.com/BracketList"/>
    <dgm:cxn modelId="{A7271FC7-AC0C-4A21-9D64-2634F8E5EEB8}" type="presParOf" srcId="{0B3FE2D4-03DE-4851-BFF3-4A5971D64A42}" destId="{D202378E-C07F-4ABA-B455-29637553E8E9}" srcOrd="2" destOrd="0" presId="urn:diagrams.loki3.com/BracketList"/>
    <dgm:cxn modelId="{38B72E1C-810F-4D17-9E0B-18E35CFC2F8A}" type="presParOf" srcId="{D202378E-C07F-4ABA-B455-29637553E8E9}" destId="{42034D7B-6C59-449A-9CFD-4E38F129869F}" srcOrd="0" destOrd="0" presId="urn:diagrams.loki3.com/BracketList"/>
    <dgm:cxn modelId="{18A59824-F8B1-4F02-B542-2B8523FC7032}" type="presParOf" srcId="{D202378E-C07F-4ABA-B455-29637553E8E9}" destId="{C4F5F16F-3861-4399-9E24-5133303741F5}" srcOrd="1" destOrd="0" presId="urn:diagrams.loki3.com/BracketList"/>
    <dgm:cxn modelId="{9BB66D1B-F06E-47C7-896F-E8FBEFA92735}" type="presParOf" srcId="{D202378E-C07F-4ABA-B455-29637553E8E9}" destId="{0054D565-23C2-402C-A88A-95E8FAFC8EDC}" srcOrd="2" destOrd="0" presId="urn:diagrams.loki3.com/BracketList"/>
    <dgm:cxn modelId="{0259491B-1BB0-4AFD-955F-79B6AC6F22CA}" type="presParOf" srcId="{D202378E-C07F-4ABA-B455-29637553E8E9}" destId="{41062935-00CE-4B4F-AB65-29AE871E294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DD65DE8-7399-4FEA-821D-4D307E561D78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5FD94-5A74-40CA-91E4-8424226D87A5}">
      <dgm:prSet/>
      <dgm:spPr/>
      <dgm:t>
        <a:bodyPr/>
        <a:lstStyle/>
        <a:p>
          <a:r>
            <a:rPr lang="en-US" dirty="0"/>
            <a:t>National Language</a:t>
          </a:r>
        </a:p>
      </dgm:t>
    </dgm:pt>
    <dgm:pt modelId="{E4180EEF-5D39-4721-99C5-1CB8D2B526C0}" type="parTrans" cxnId="{083BE314-F176-4C21-BE74-E8635A503711}">
      <dgm:prSet/>
      <dgm:spPr/>
      <dgm:t>
        <a:bodyPr/>
        <a:lstStyle/>
        <a:p>
          <a:endParaRPr lang="en-US"/>
        </a:p>
      </dgm:t>
    </dgm:pt>
    <dgm:pt modelId="{9D2458A0-B5D5-4103-8AA9-87884F8B99A8}" type="sibTrans" cxnId="{083BE314-F176-4C21-BE74-E8635A503711}">
      <dgm:prSet/>
      <dgm:spPr/>
      <dgm:t>
        <a:bodyPr/>
        <a:lstStyle/>
        <a:p>
          <a:endParaRPr lang="en-US"/>
        </a:p>
      </dgm:t>
    </dgm:pt>
    <dgm:pt modelId="{486E3EB1-7FD4-4C0A-AC1D-05AD53E41A88}">
      <dgm:prSet/>
      <dgm:spPr/>
      <dgm:t>
        <a:bodyPr/>
        <a:lstStyle/>
        <a:p>
          <a:r>
            <a:rPr lang="en-US" dirty="0">
              <a:solidFill>
                <a:schemeClr val="accent4">
                  <a:lumMod val="60000"/>
                  <a:lumOff val="40000"/>
                </a:schemeClr>
              </a:solidFill>
            </a:rPr>
            <a:t>Add context parameter</a:t>
          </a:r>
        </a:p>
      </dgm:t>
    </dgm:pt>
    <dgm:pt modelId="{21676D3C-78D5-4572-8549-9CEB06943790}" type="parTrans" cxnId="{33164E5C-BB5F-4721-BEAA-7AD0FD1E1DC2}">
      <dgm:prSet/>
      <dgm:spPr/>
      <dgm:t>
        <a:bodyPr/>
        <a:lstStyle/>
        <a:p>
          <a:endParaRPr lang="en-US"/>
        </a:p>
      </dgm:t>
    </dgm:pt>
    <dgm:pt modelId="{6AC561E5-059E-4937-B3E8-1A82BFB2D9C3}" type="sibTrans" cxnId="{33164E5C-BB5F-4721-BEAA-7AD0FD1E1DC2}">
      <dgm:prSet/>
      <dgm:spPr/>
      <dgm:t>
        <a:bodyPr/>
        <a:lstStyle/>
        <a:p>
          <a:endParaRPr lang="en-US"/>
        </a:p>
      </dgm:t>
    </dgm:pt>
    <dgm:pt modelId="{92B11189-BCAC-4247-9641-84D02AFE1F80}">
      <dgm:prSet/>
      <dgm:spPr/>
      <dgm:t>
        <a:bodyPr/>
        <a:lstStyle/>
        <a:p>
          <a:r>
            <a:rPr lang="en-US" dirty="0">
              <a:solidFill>
                <a:schemeClr val="accent4">
                  <a:lumMod val="60000"/>
                  <a:lumOff val="40000"/>
                </a:schemeClr>
              </a:solidFill>
            </a:rPr>
            <a:t>Update Lua rules to evaluate context parameter</a:t>
          </a:r>
        </a:p>
      </dgm:t>
    </dgm:pt>
    <dgm:pt modelId="{1EF24437-9681-435E-83BB-84F14D04D7D6}" type="parTrans" cxnId="{8892BE2D-3429-46CB-A6AD-130ED6611E4F}">
      <dgm:prSet/>
      <dgm:spPr/>
      <dgm:t>
        <a:bodyPr/>
        <a:lstStyle/>
        <a:p>
          <a:endParaRPr lang="en-US"/>
        </a:p>
      </dgm:t>
    </dgm:pt>
    <dgm:pt modelId="{B1E6B09F-5A92-40FF-A7CF-E28084AF5FCB}" type="sibTrans" cxnId="{8892BE2D-3429-46CB-A6AD-130ED6611E4F}">
      <dgm:prSet/>
      <dgm:spPr/>
      <dgm:t>
        <a:bodyPr/>
        <a:lstStyle/>
        <a:p>
          <a:endParaRPr lang="en-US"/>
        </a:p>
      </dgm:t>
    </dgm:pt>
    <dgm:pt modelId="{74454F37-0CAE-4028-AAA6-18195FB9E49C}">
      <dgm:prSet/>
      <dgm:spPr/>
      <dgm:t>
        <a:bodyPr/>
        <a:lstStyle/>
        <a:p>
          <a:r>
            <a:rPr lang="en-US"/>
            <a:t>Safe Depths Shown</a:t>
          </a:r>
        </a:p>
      </dgm:t>
    </dgm:pt>
    <dgm:pt modelId="{8DA4DD71-10A7-462F-A35C-60D5863821B9}" type="parTrans" cxnId="{0EBEEEF5-7656-404D-95A3-A85A3657B813}">
      <dgm:prSet/>
      <dgm:spPr/>
      <dgm:t>
        <a:bodyPr/>
        <a:lstStyle/>
        <a:p>
          <a:endParaRPr lang="en-US"/>
        </a:p>
      </dgm:t>
    </dgm:pt>
    <dgm:pt modelId="{9BFB760A-D27F-4F47-A753-A8C21ABD230C}" type="sibTrans" cxnId="{0EBEEEF5-7656-404D-95A3-A85A3657B813}">
      <dgm:prSet/>
      <dgm:spPr/>
      <dgm:t>
        <a:bodyPr/>
        <a:lstStyle/>
        <a:p>
          <a:endParaRPr lang="en-US"/>
        </a:p>
      </dgm:t>
    </dgm:pt>
    <dgm:pt modelId="{8C732B04-179D-45BC-9E9A-28AF26A8F839}">
      <dgm:prSet/>
      <dgm:spPr/>
      <dgm:t>
        <a:bodyPr/>
        <a:lstStyle/>
        <a:p>
          <a:r>
            <a:rPr lang="en-US" dirty="0">
              <a:solidFill>
                <a:schemeClr val="accent4">
                  <a:lumMod val="60000"/>
                  <a:lumOff val="40000"/>
                </a:schemeClr>
              </a:solidFill>
            </a:rPr>
            <a:t>Recommend providing separate viewing groups for safe vs. unsafe soundings</a:t>
          </a:r>
        </a:p>
      </dgm:t>
    </dgm:pt>
    <dgm:pt modelId="{F1088E7B-419E-491D-9010-9E3A7C67B510}" type="parTrans" cxnId="{5F970515-8EB0-4925-891A-D864913362BD}">
      <dgm:prSet/>
      <dgm:spPr/>
      <dgm:t>
        <a:bodyPr/>
        <a:lstStyle/>
        <a:p>
          <a:endParaRPr lang="en-US"/>
        </a:p>
      </dgm:t>
    </dgm:pt>
    <dgm:pt modelId="{C8A384BB-872E-4F6D-96CB-79DADCDDA4BE}" type="sibTrans" cxnId="{5F970515-8EB0-4925-891A-D864913362BD}">
      <dgm:prSet/>
      <dgm:spPr/>
      <dgm:t>
        <a:bodyPr/>
        <a:lstStyle/>
        <a:p>
          <a:endParaRPr lang="en-US"/>
        </a:p>
      </dgm:t>
    </dgm:pt>
    <dgm:pt modelId="{B5EA3BA7-3C06-46CB-90E3-0EE1E4E302BB}">
      <dgm:prSet/>
      <dgm:spPr/>
      <dgm:t>
        <a:bodyPr/>
        <a:lstStyle/>
        <a:p>
          <a:r>
            <a:rPr lang="en-US" dirty="0">
              <a:solidFill>
                <a:schemeClr val="accent4">
                  <a:lumMod val="60000"/>
                  <a:lumOff val="40000"/>
                </a:schemeClr>
              </a:solidFill>
            </a:rPr>
            <a:t>Recommend adding both to viewing group layer 11 (Spot Soundings)</a:t>
          </a:r>
        </a:p>
      </dgm:t>
    </dgm:pt>
    <dgm:pt modelId="{F3F552AF-F300-46DB-A6DE-549BE13EF2E7}" type="parTrans" cxnId="{50829905-58E5-41CF-90D0-03FCB18E2ECE}">
      <dgm:prSet/>
      <dgm:spPr/>
      <dgm:t>
        <a:bodyPr/>
        <a:lstStyle/>
        <a:p>
          <a:endParaRPr lang="en-US"/>
        </a:p>
      </dgm:t>
    </dgm:pt>
    <dgm:pt modelId="{93E06CF6-170A-4018-81F9-4F458B2EA034}" type="sibTrans" cxnId="{50829905-58E5-41CF-90D0-03FCB18E2ECE}">
      <dgm:prSet/>
      <dgm:spPr/>
      <dgm:t>
        <a:bodyPr/>
        <a:lstStyle/>
        <a:p>
          <a:endParaRPr lang="en-US"/>
        </a:p>
      </dgm:t>
    </dgm:pt>
    <dgm:pt modelId="{52020757-7A9A-4B4D-B0AD-C2F71B565E88}">
      <dgm:prSet/>
      <dgm:spPr/>
      <dgm:t>
        <a:bodyPr/>
        <a:lstStyle/>
        <a:p>
          <a:r>
            <a:rPr lang="en-US" dirty="0"/>
            <a:t>If implemented via context parameter will require portrayal regeneration on each change</a:t>
          </a:r>
        </a:p>
      </dgm:t>
    </dgm:pt>
    <dgm:pt modelId="{B5458A4D-DB61-449E-AADA-F0B8D83BF28B}" type="parTrans" cxnId="{2D2BD038-F338-45EA-9EC2-0E1D1E9839FC}">
      <dgm:prSet/>
      <dgm:spPr/>
      <dgm:t>
        <a:bodyPr/>
        <a:lstStyle/>
        <a:p>
          <a:endParaRPr lang="en-US"/>
        </a:p>
      </dgm:t>
    </dgm:pt>
    <dgm:pt modelId="{EADC6B22-A7AF-426B-8838-8A653C4E60C0}" type="sibTrans" cxnId="{2D2BD038-F338-45EA-9EC2-0E1D1E9839FC}">
      <dgm:prSet/>
      <dgm:spPr/>
      <dgm:t>
        <a:bodyPr/>
        <a:lstStyle/>
        <a:p>
          <a:endParaRPr lang="en-US"/>
        </a:p>
      </dgm:t>
    </dgm:pt>
    <dgm:pt modelId="{4258BE0A-D64B-4CB8-9874-4566302C0AE5}">
      <dgm:prSet/>
      <dgm:spPr/>
      <dgm:t>
        <a:bodyPr/>
        <a:lstStyle/>
        <a:p>
          <a:r>
            <a:rPr lang="en-US"/>
            <a:t>Date Dependent</a:t>
          </a:r>
          <a:endParaRPr lang="en-US" dirty="0"/>
        </a:p>
      </dgm:t>
    </dgm:pt>
    <dgm:pt modelId="{FAB66633-7AD6-41BD-A0E0-A7728A541895}" type="parTrans" cxnId="{08024F71-6A78-4A9E-B679-4CF61F0E5C8F}">
      <dgm:prSet/>
      <dgm:spPr/>
    </dgm:pt>
    <dgm:pt modelId="{E6997223-5A5C-44B2-A78E-D1D0CADA9064}" type="sibTrans" cxnId="{08024F71-6A78-4A9E-B679-4CF61F0E5C8F}">
      <dgm:prSet/>
      <dgm:spPr/>
    </dgm:pt>
    <dgm:pt modelId="{DFE033CD-A15C-42A9-B37D-358E6BCFC105}">
      <dgm:prSet/>
      <dgm:spPr/>
      <dgm:t>
        <a:bodyPr/>
        <a:lstStyle/>
        <a:p>
          <a:r>
            <a:rPr lang="en-US" dirty="0"/>
            <a:t>Addressed earlier in this presentation</a:t>
          </a:r>
        </a:p>
      </dgm:t>
    </dgm:pt>
    <dgm:pt modelId="{642FB7B4-8DE4-4A20-B116-07362ED51404}" type="parTrans" cxnId="{A9064265-05F6-4C4E-A882-AD225496AEEB}">
      <dgm:prSet/>
      <dgm:spPr/>
      <dgm:t>
        <a:bodyPr/>
        <a:lstStyle/>
        <a:p>
          <a:endParaRPr lang="en-US"/>
        </a:p>
      </dgm:t>
    </dgm:pt>
    <dgm:pt modelId="{718BF047-BC45-41D6-A027-F2DB0DFC91BE}" type="sibTrans" cxnId="{A9064265-05F6-4C4E-A882-AD225496AEEB}">
      <dgm:prSet/>
      <dgm:spPr/>
      <dgm:t>
        <a:bodyPr/>
        <a:lstStyle/>
        <a:p>
          <a:endParaRPr lang="en-US"/>
        </a:p>
      </dgm:t>
    </dgm:pt>
    <dgm:pt modelId="{0B3FE2D4-03DE-4851-BFF3-4A5971D64A42}" type="pres">
      <dgm:prSet presAssocID="{7DD65DE8-7399-4FEA-821D-4D307E561D7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MC"/>
        </a:p>
      </dgm:t>
    </dgm:pt>
    <dgm:pt modelId="{E0ED9742-FAA6-4EB8-8961-B4386B79F8AD}" type="pres">
      <dgm:prSet presAssocID="{77C5FD94-5A74-40CA-91E4-8424226D87A5}" presName="linNode" presStyleCnt="0"/>
      <dgm:spPr/>
    </dgm:pt>
    <dgm:pt modelId="{82F5E982-42F2-4339-BF13-17A2DFD08656}" type="pres">
      <dgm:prSet presAssocID="{77C5FD94-5A74-40CA-91E4-8424226D87A5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ADC13147-36F0-4576-8A61-9BC738C68F1C}" type="pres">
      <dgm:prSet presAssocID="{77C5FD94-5A74-40CA-91E4-8424226D87A5}" presName="bracket" presStyleLbl="parChTrans1D1" presStyleIdx="0" presStyleCnt="3"/>
      <dgm:spPr/>
    </dgm:pt>
    <dgm:pt modelId="{9C8ADB74-D8FA-467F-9D2F-6C2A387ECA37}" type="pres">
      <dgm:prSet presAssocID="{77C5FD94-5A74-40CA-91E4-8424226D87A5}" presName="spH" presStyleCnt="0"/>
      <dgm:spPr/>
    </dgm:pt>
    <dgm:pt modelId="{D56462B4-9E40-4D72-91F9-FB1F89A95994}" type="pres">
      <dgm:prSet presAssocID="{77C5FD94-5A74-40CA-91E4-8424226D87A5}" presName="des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55E474CE-02B1-41BF-A0B5-4477B31FB44F}" type="pres">
      <dgm:prSet presAssocID="{9D2458A0-B5D5-4103-8AA9-87884F8B99A8}" presName="spV" presStyleCnt="0"/>
      <dgm:spPr/>
    </dgm:pt>
    <dgm:pt modelId="{AF73D79F-595C-4DB9-BDDC-13FA74C7230D}" type="pres">
      <dgm:prSet presAssocID="{74454F37-0CAE-4028-AAA6-18195FB9E49C}" presName="linNode" presStyleCnt="0"/>
      <dgm:spPr/>
    </dgm:pt>
    <dgm:pt modelId="{98536B0E-36D5-4E24-9A52-02E9D01A9EBE}" type="pres">
      <dgm:prSet presAssocID="{74454F37-0CAE-4028-AAA6-18195FB9E49C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FC838963-7023-4953-8DE8-EBA5858B7E14}" type="pres">
      <dgm:prSet presAssocID="{74454F37-0CAE-4028-AAA6-18195FB9E49C}" presName="bracket" presStyleLbl="parChTrans1D1" presStyleIdx="1" presStyleCnt="3"/>
      <dgm:spPr/>
    </dgm:pt>
    <dgm:pt modelId="{DD4DA6B8-38EB-4FE9-9AE9-6C5309DB7A9E}" type="pres">
      <dgm:prSet presAssocID="{74454F37-0CAE-4028-AAA6-18195FB9E49C}" presName="spH" presStyleCnt="0"/>
      <dgm:spPr/>
    </dgm:pt>
    <dgm:pt modelId="{ED8286BC-3202-40E6-AB3A-4824AF9A4376}" type="pres">
      <dgm:prSet presAssocID="{74454F37-0CAE-4028-AAA6-18195FB9E49C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1E63E096-6EBC-4EC8-8609-4A3C09D64E58}" type="pres">
      <dgm:prSet presAssocID="{9BFB760A-D27F-4F47-A753-A8C21ABD230C}" presName="spV" presStyleCnt="0"/>
      <dgm:spPr/>
    </dgm:pt>
    <dgm:pt modelId="{2608F2C5-EFC6-4C80-93BC-AD7F244D6569}" type="pres">
      <dgm:prSet presAssocID="{4258BE0A-D64B-4CB8-9874-4566302C0AE5}" presName="linNode" presStyleCnt="0"/>
      <dgm:spPr/>
    </dgm:pt>
    <dgm:pt modelId="{0B81D35A-5111-4A83-8748-1460F97C5F9E}" type="pres">
      <dgm:prSet presAssocID="{4258BE0A-D64B-4CB8-9874-4566302C0AE5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2D618DE3-7C77-4E05-85C4-7F7B6AE8CF68}" type="pres">
      <dgm:prSet presAssocID="{4258BE0A-D64B-4CB8-9874-4566302C0AE5}" presName="bracket" presStyleLbl="parChTrans1D1" presStyleIdx="2" presStyleCnt="3"/>
      <dgm:spPr/>
    </dgm:pt>
    <dgm:pt modelId="{A7D13289-5A63-4973-952A-5C40655EEB82}" type="pres">
      <dgm:prSet presAssocID="{4258BE0A-D64B-4CB8-9874-4566302C0AE5}" presName="spH" presStyleCnt="0"/>
      <dgm:spPr/>
    </dgm:pt>
    <dgm:pt modelId="{4519AA9F-E1DA-4CD5-8DC5-EB49C2EF4204}" type="pres">
      <dgm:prSet presAssocID="{4258BE0A-D64B-4CB8-9874-4566302C0AE5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</dgm:ptLst>
  <dgm:cxnLst>
    <dgm:cxn modelId="{33164E5C-BB5F-4721-BEAA-7AD0FD1E1DC2}" srcId="{77C5FD94-5A74-40CA-91E4-8424226D87A5}" destId="{486E3EB1-7FD4-4C0A-AC1D-05AD53E41A88}" srcOrd="0" destOrd="0" parTransId="{21676D3C-78D5-4572-8549-9CEB06943790}" sibTransId="{6AC561E5-059E-4937-B3E8-1A82BFB2D9C3}"/>
    <dgm:cxn modelId="{E54A98D1-2D9F-4B2E-A12C-9FB688C407EB}" type="presOf" srcId="{74454F37-0CAE-4028-AAA6-18195FB9E49C}" destId="{98536B0E-36D5-4E24-9A52-02E9D01A9EBE}" srcOrd="0" destOrd="0" presId="urn:diagrams.loki3.com/BracketList"/>
    <dgm:cxn modelId="{968EF407-AB06-4A7A-BEBF-1C3BA692BC5E}" type="presOf" srcId="{77C5FD94-5A74-40CA-91E4-8424226D87A5}" destId="{82F5E982-42F2-4339-BF13-17A2DFD08656}" srcOrd="0" destOrd="0" presId="urn:diagrams.loki3.com/BracketList"/>
    <dgm:cxn modelId="{0900BAC0-1BA6-4E3D-BDD0-017A24191296}" type="presOf" srcId="{92B11189-BCAC-4247-9641-84D02AFE1F80}" destId="{D56462B4-9E40-4D72-91F9-FB1F89A95994}" srcOrd="0" destOrd="1" presId="urn:diagrams.loki3.com/BracketList"/>
    <dgm:cxn modelId="{50829905-58E5-41CF-90D0-03FCB18E2ECE}" srcId="{74454F37-0CAE-4028-AAA6-18195FB9E49C}" destId="{B5EA3BA7-3C06-46CB-90E3-0EE1E4E302BB}" srcOrd="1" destOrd="0" parTransId="{F3F552AF-F300-46DB-A6DE-549BE13EF2E7}" sibTransId="{93E06CF6-170A-4018-81F9-4F458B2EA034}"/>
    <dgm:cxn modelId="{2A5AD6C6-30EF-4D8F-8A22-32F1BC03B1D8}" type="presOf" srcId="{52020757-7A9A-4B4D-B0AD-C2F71B565E88}" destId="{ED8286BC-3202-40E6-AB3A-4824AF9A4376}" srcOrd="0" destOrd="2" presId="urn:diagrams.loki3.com/BracketList"/>
    <dgm:cxn modelId="{2D2BD038-F338-45EA-9EC2-0E1D1E9839FC}" srcId="{74454F37-0CAE-4028-AAA6-18195FB9E49C}" destId="{52020757-7A9A-4B4D-B0AD-C2F71B565E88}" srcOrd="2" destOrd="0" parTransId="{B5458A4D-DB61-449E-AADA-F0B8D83BF28B}" sibTransId="{EADC6B22-A7AF-426B-8838-8A653C4E60C0}"/>
    <dgm:cxn modelId="{A9064265-05F6-4C4E-A882-AD225496AEEB}" srcId="{4258BE0A-D64B-4CB8-9874-4566302C0AE5}" destId="{DFE033CD-A15C-42A9-B37D-358E6BCFC105}" srcOrd="0" destOrd="0" parTransId="{642FB7B4-8DE4-4A20-B116-07362ED51404}" sibTransId="{718BF047-BC45-41D6-A027-F2DB0DFC91BE}"/>
    <dgm:cxn modelId="{9F320294-AA19-4C38-9867-0CDDC793D730}" type="presOf" srcId="{DFE033CD-A15C-42A9-B37D-358E6BCFC105}" destId="{4519AA9F-E1DA-4CD5-8DC5-EB49C2EF4204}" srcOrd="0" destOrd="0" presId="urn:diagrams.loki3.com/BracketList"/>
    <dgm:cxn modelId="{A679369B-E398-4D8E-91D4-48B96A593CBA}" type="presOf" srcId="{8C732B04-179D-45BC-9E9A-28AF26A8F839}" destId="{ED8286BC-3202-40E6-AB3A-4824AF9A4376}" srcOrd="0" destOrd="0" presId="urn:diagrams.loki3.com/BracketList"/>
    <dgm:cxn modelId="{8892BE2D-3429-46CB-A6AD-130ED6611E4F}" srcId="{77C5FD94-5A74-40CA-91E4-8424226D87A5}" destId="{92B11189-BCAC-4247-9641-84D02AFE1F80}" srcOrd="1" destOrd="0" parTransId="{1EF24437-9681-435E-83BB-84F14D04D7D6}" sibTransId="{B1E6B09F-5A92-40FF-A7CF-E28084AF5FCB}"/>
    <dgm:cxn modelId="{4A80A889-D0C1-4329-8897-503094BE7010}" type="presOf" srcId="{7DD65DE8-7399-4FEA-821D-4D307E561D78}" destId="{0B3FE2D4-03DE-4851-BFF3-4A5971D64A42}" srcOrd="0" destOrd="0" presId="urn:diagrams.loki3.com/BracketList"/>
    <dgm:cxn modelId="{5F970515-8EB0-4925-891A-D864913362BD}" srcId="{74454F37-0CAE-4028-AAA6-18195FB9E49C}" destId="{8C732B04-179D-45BC-9E9A-28AF26A8F839}" srcOrd="0" destOrd="0" parTransId="{F1088E7B-419E-491D-9010-9E3A7C67B510}" sibTransId="{C8A384BB-872E-4F6D-96CB-79DADCDDA4BE}"/>
    <dgm:cxn modelId="{08024F71-6A78-4A9E-B679-4CF61F0E5C8F}" srcId="{7DD65DE8-7399-4FEA-821D-4D307E561D78}" destId="{4258BE0A-D64B-4CB8-9874-4566302C0AE5}" srcOrd="2" destOrd="0" parTransId="{FAB66633-7AD6-41BD-A0E0-A7728A541895}" sibTransId="{E6997223-5A5C-44B2-A78E-D1D0CADA9064}"/>
    <dgm:cxn modelId="{FC95AB1D-C25B-4492-A156-E7D530BF561F}" type="presOf" srcId="{4258BE0A-D64B-4CB8-9874-4566302C0AE5}" destId="{0B81D35A-5111-4A83-8748-1460F97C5F9E}" srcOrd="0" destOrd="0" presId="urn:diagrams.loki3.com/BracketList"/>
    <dgm:cxn modelId="{0EBEEEF5-7656-404D-95A3-A85A3657B813}" srcId="{7DD65DE8-7399-4FEA-821D-4D307E561D78}" destId="{74454F37-0CAE-4028-AAA6-18195FB9E49C}" srcOrd="1" destOrd="0" parTransId="{8DA4DD71-10A7-462F-A35C-60D5863821B9}" sibTransId="{9BFB760A-D27F-4F47-A753-A8C21ABD230C}"/>
    <dgm:cxn modelId="{6417A858-3858-4443-B41A-298DC103FAC7}" type="presOf" srcId="{486E3EB1-7FD4-4C0A-AC1D-05AD53E41A88}" destId="{D56462B4-9E40-4D72-91F9-FB1F89A95994}" srcOrd="0" destOrd="0" presId="urn:diagrams.loki3.com/BracketList"/>
    <dgm:cxn modelId="{4F03C0DC-3C42-479A-9088-843417D9583F}" type="presOf" srcId="{B5EA3BA7-3C06-46CB-90E3-0EE1E4E302BB}" destId="{ED8286BC-3202-40E6-AB3A-4824AF9A4376}" srcOrd="0" destOrd="1" presId="urn:diagrams.loki3.com/BracketList"/>
    <dgm:cxn modelId="{083BE314-F176-4C21-BE74-E8635A503711}" srcId="{7DD65DE8-7399-4FEA-821D-4D307E561D78}" destId="{77C5FD94-5A74-40CA-91E4-8424226D87A5}" srcOrd="0" destOrd="0" parTransId="{E4180EEF-5D39-4721-99C5-1CB8D2B526C0}" sibTransId="{9D2458A0-B5D5-4103-8AA9-87884F8B99A8}"/>
    <dgm:cxn modelId="{82B8208A-F3B7-431D-9D02-7E945F67129A}" type="presParOf" srcId="{0B3FE2D4-03DE-4851-BFF3-4A5971D64A42}" destId="{E0ED9742-FAA6-4EB8-8961-B4386B79F8AD}" srcOrd="0" destOrd="0" presId="urn:diagrams.loki3.com/BracketList"/>
    <dgm:cxn modelId="{22B338E2-B726-4024-9BFE-050B0F922436}" type="presParOf" srcId="{E0ED9742-FAA6-4EB8-8961-B4386B79F8AD}" destId="{82F5E982-42F2-4339-BF13-17A2DFD08656}" srcOrd="0" destOrd="0" presId="urn:diagrams.loki3.com/BracketList"/>
    <dgm:cxn modelId="{54EFD312-7717-45F3-88BC-2ADEAD3CB75D}" type="presParOf" srcId="{E0ED9742-FAA6-4EB8-8961-B4386B79F8AD}" destId="{ADC13147-36F0-4576-8A61-9BC738C68F1C}" srcOrd="1" destOrd="0" presId="urn:diagrams.loki3.com/BracketList"/>
    <dgm:cxn modelId="{F095E8B2-9DCF-45C6-B5CE-3622F530F5FB}" type="presParOf" srcId="{E0ED9742-FAA6-4EB8-8961-B4386B79F8AD}" destId="{9C8ADB74-D8FA-467F-9D2F-6C2A387ECA37}" srcOrd="2" destOrd="0" presId="urn:diagrams.loki3.com/BracketList"/>
    <dgm:cxn modelId="{2BA56C43-3A6C-4604-8DC3-7887CFCFA159}" type="presParOf" srcId="{E0ED9742-FAA6-4EB8-8961-B4386B79F8AD}" destId="{D56462B4-9E40-4D72-91F9-FB1F89A95994}" srcOrd="3" destOrd="0" presId="urn:diagrams.loki3.com/BracketList"/>
    <dgm:cxn modelId="{F1FADEA3-7932-43D8-A0EB-A54719ED7D4A}" type="presParOf" srcId="{0B3FE2D4-03DE-4851-BFF3-4A5971D64A42}" destId="{55E474CE-02B1-41BF-A0B5-4477B31FB44F}" srcOrd="1" destOrd="0" presId="urn:diagrams.loki3.com/BracketList"/>
    <dgm:cxn modelId="{9776F346-F3FF-48FD-911B-4B1B499D5AD9}" type="presParOf" srcId="{0B3FE2D4-03DE-4851-BFF3-4A5971D64A42}" destId="{AF73D79F-595C-4DB9-BDDC-13FA74C7230D}" srcOrd="2" destOrd="0" presId="urn:diagrams.loki3.com/BracketList"/>
    <dgm:cxn modelId="{5E496A31-B979-4B75-A4EA-A3A403AF9E82}" type="presParOf" srcId="{AF73D79F-595C-4DB9-BDDC-13FA74C7230D}" destId="{98536B0E-36D5-4E24-9A52-02E9D01A9EBE}" srcOrd="0" destOrd="0" presId="urn:diagrams.loki3.com/BracketList"/>
    <dgm:cxn modelId="{A13F2A22-64FD-46D1-81F9-F3A018326B03}" type="presParOf" srcId="{AF73D79F-595C-4DB9-BDDC-13FA74C7230D}" destId="{FC838963-7023-4953-8DE8-EBA5858B7E14}" srcOrd="1" destOrd="0" presId="urn:diagrams.loki3.com/BracketList"/>
    <dgm:cxn modelId="{2747BCB4-FDD2-42DA-B151-1F5C0A66F4B0}" type="presParOf" srcId="{AF73D79F-595C-4DB9-BDDC-13FA74C7230D}" destId="{DD4DA6B8-38EB-4FE9-9AE9-6C5309DB7A9E}" srcOrd="2" destOrd="0" presId="urn:diagrams.loki3.com/BracketList"/>
    <dgm:cxn modelId="{89DAD4C4-3421-4676-AD5E-E4E257FFBA1A}" type="presParOf" srcId="{AF73D79F-595C-4DB9-BDDC-13FA74C7230D}" destId="{ED8286BC-3202-40E6-AB3A-4824AF9A4376}" srcOrd="3" destOrd="0" presId="urn:diagrams.loki3.com/BracketList"/>
    <dgm:cxn modelId="{A2264C2E-830B-4C8E-A276-33A50C13B706}" type="presParOf" srcId="{0B3FE2D4-03DE-4851-BFF3-4A5971D64A42}" destId="{1E63E096-6EBC-4EC8-8609-4A3C09D64E58}" srcOrd="3" destOrd="0" presId="urn:diagrams.loki3.com/BracketList"/>
    <dgm:cxn modelId="{A736A26F-9444-411B-9E59-2E617C34DF29}" type="presParOf" srcId="{0B3FE2D4-03DE-4851-BFF3-4A5971D64A42}" destId="{2608F2C5-EFC6-4C80-93BC-AD7F244D6569}" srcOrd="4" destOrd="0" presId="urn:diagrams.loki3.com/BracketList"/>
    <dgm:cxn modelId="{D97BE5C1-3B82-4C0F-A297-DFD5B998B679}" type="presParOf" srcId="{2608F2C5-EFC6-4C80-93BC-AD7F244D6569}" destId="{0B81D35A-5111-4A83-8748-1460F97C5F9E}" srcOrd="0" destOrd="0" presId="urn:diagrams.loki3.com/BracketList"/>
    <dgm:cxn modelId="{99449DD4-3118-46B5-96FA-16697701BD08}" type="presParOf" srcId="{2608F2C5-EFC6-4C80-93BC-AD7F244D6569}" destId="{2D618DE3-7C77-4E05-85C4-7F7B6AE8CF68}" srcOrd="1" destOrd="0" presId="urn:diagrams.loki3.com/BracketList"/>
    <dgm:cxn modelId="{615F8A0A-0994-4B41-8927-9971FF5C70EA}" type="presParOf" srcId="{2608F2C5-EFC6-4C80-93BC-AD7F244D6569}" destId="{A7D13289-5A63-4973-952A-5C40655EEB82}" srcOrd="2" destOrd="0" presId="urn:diagrams.loki3.com/BracketList"/>
    <dgm:cxn modelId="{7D8C10CD-B68B-4CE8-8520-47641DDE4AB7}" type="presParOf" srcId="{2608F2C5-EFC6-4C80-93BC-AD7F244D6569}" destId="{4519AA9F-E1DA-4CD5-8DC5-EB49C2EF420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B087B2A-FAE1-4218-9AF6-BC8FD0D7A77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CDF55B-D1B7-414B-83C2-68B6174D1D25}">
      <dgm:prSet/>
      <dgm:spPr/>
      <dgm:t>
        <a:bodyPr/>
        <a:lstStyle/>
        <a:p>
          <a:r>
            <a:rPr lang="en-US" dirty="0"/>
            <a:t>S-101 Lua portrayal is nearing completion</a:t>
          </a:r>
        </a:p>
      </dgm:t>
    </dgm:pt>
    <dgm:pt modelId="{E7270493-3C9A-440A-9377-0ED01534311F}" type="parTrans" cxnId="{0666AE25-9436-4F71-9E78-436E1F3F6648}">
      <dgm:prSet/>
      <dgm:spPr/>
      <dgm:t>
        <a:bodyPr/>
        <a:lstStyle/>
        <a:p>
          <a:endParaRPr lang="en-US"/>
        </a:p>
      </dgm:t>
    </dgm:pt>
    <dgm:pt modelId="{24D1C037-546C-4168-822A-9B045DBB8489}" type="sibTrans" cxnId="{0666AE25-9436-4F71-9E78-436E1F3F6648}">
      <dgm:prSet/>
      <dgm:spPr/>
      <dgm:t>
        <a:bodyPr/>
        <a:lstStyle/>
        <a:p>
          <a:endParaRPr lang="en-US"/>
        </a:p>
      </dgm:t>
    </dgm:pt>
    <dgm:pt modelId="{644564C8-2646-4FE0-A899-E008632E55DE}">
      <dgm:prSet/>
      <dgm:spPr/>
      <dgm:t>
        <a:bodyPr/>
        <a:lstStyle/>
        <a:p>
          <a:r>
            <a:rPr lang="en-US" dirty="0"/>
            <a:t>Provided on Basecamp when updated to Part 50 / Part 9a</a:t>
          </a:r>
        </a:p>
      </dgm:t>
    </dgm:pt>
    <dgm:pt modelId="{33AD518D-8FB7-45DD-B0BE-7BDAE85A453C}" type="parTrans" cxnId="{8ACEF0FD-B0C0-40AA-8A65-73E2B655B8C0}">
      <dgm:prSet/>
      <dgm:spPr/>
      <dgm:t>
        <a:bodyPr/>
        <a:lstStyle/>
        <a:p>
          <a:endParaRPr lang="en-US"/>
        </a:p>
      </dgm:t>
    </dgm:pt>
    <dgm:pt modelId="{1A26C481-C2E3-406C-AC50-4CB439D3CB4B}" type="sibTrans" cxnId="{8ACEF0FD-B0C0-40AA-8A65-73E2B655B8C0}">
      <dgm:prSet/>
      <dgm:spPr/>
      <dgm:t>
        <a:bodyPr/>
        <a:lstStyle/>
        <a:p>
          <a:endParaRPr lang="en-US"/>
        </a:p>
      </dgm:t>
    </dgm:pt>
    <dgm:pt modelId="{069BD2ED-1EA5-47AD-B8F0-45F3A1B11467}">
      <dgm:prSet/>
      <dgm:spPr/>
      <dgm:t>
        <a:bodyPr/>
        <a:lstStyle/>
        <a:p>
          <a:r>
            <a:rPr lang="en-US" dirty="0"/>
            <a:t>Updates / clarifications to GML encoding are improving dataset conformance to S-100</a:t>
          </a:r>
        </a:p>
      </dgm:t>
    </dgm:pt>
    <dgm:pt modelId="{17EABFB5-AFAF-4FA0-8DC9-1C239B5843B9}" type="parTrans" cxnId="{9CA188D6-290E-4C8E-A453-B4239B939917}">
      <dgm:prSet/>
      <dgm:spPr/>
      <dgm:t>
        <a:bodyPr/>
        <a:lstStyle/>
        <a:p>
          <a:endParaRPr lang="en-US"/>
        </a:p>
      </dgm:t>
    </dgm:pt>
    <dgm:pt modelId="{10004F4F-13A1-4E93-BA57-F884F37185FE}" type="sibTrans" cxnId="{9CA188D6-290E-4C8E-A453-B4239B939917}">
      <dgm:prSet/>
      <dgm:spPr/>
      <dgm:t>
        <a:bodyPr/>
        <a:lstStyle/>
        <a:p>
          <a:endParaRPr lang="en-US"/>
        </a:p>
      </dgm:t>
    </dgm:pt>
    <dgm:pt modelId="{D3C0F173-8E56-453D-B03A-C2AC69C50434}">
      <dgm:prSet/>
      <dgm:spPr/>
      <dgm:t>
        <a:bodyPr/>
        <a:lstStyle/>
        <a:p>
          <a:r>
            <a:rPr lang="en-US" dirty="0"/>
            <a:t>Next viewer may support GML</a:t>
          </a:r>
        </a:p>
      </dgm:t>
    </dgm:pt>
    <dgm:pt modelId="{12FBF337-0CEB-40FC-A5A8-D18A75D7DA43}" type="parTrans" cxnId="{F24D29B8-9CAA-48F3-ACEE-CDCC5265CD62}">
      <dgm:prSet/>
      <dgm:spPr/>
      <dgm:t>
        <a:bodyPr/>
        <a:lstStyle/>
        <a:p>
          <a:endParaRPr lang="en-US"/>
        </a:p>
      </dgm:t>
    </dgm:pt>
    <dgm:pt modelId="{59F3EF2D-05E7-4746-9330-E66076B7432E}" type="sibTrans" cxnId="{F24D29B8-9CAA-48F3-ACEE-CDCC5265CD62}">
      <dgm:prSet/>
      <dgm:spPr/>
      <dgm:t>
        <a:bodyPr/>
        <a:lstStyle/>
        <a:p>
          <a:endParaRPr lang="en-US"/>
        </a:p>
      </dgm:t>
    </dgm:pt>
    <dgm:pt modelId="{13D040FC-74B3-4E1A-B011-999F4E80DACF}">
      <dgm:prSet/>
      <dgm:spPr/>
      <dgm:t>
        <a:bodyPr/>
        <a:lstStyle/>
        <a:p>
          <a:r>
            <a:rPr lang="en-US" dirty="0"/>
            <a:t>S-100 support for gridded products using HDF5 needs further refinement</a:t>
          </a:r>
        </a:p>
      </dgm:t>
    </dgm:pt>
    <dgm:pt modelId="{587B5614-6572-41CC-88E2-274A9DCC2FAA}" type="parTrans" cxnId="{D515E708-5D8F-472F-976A-C505EB3722A1}">
      <dgm:prSet/>
      <dgm:spPr/>
      <dgm:t>
        <a:bodyPr/>
        <a:lstStyle/>
        <a:p>
          <a:endParaRPr lang="en-US"/>
        </a:p>
      </dgm:t>
    </dgm:pt>
    <dgm:pt modelId="{BAF874F9-51F4-4A9D-AF51-92DD5269EF5F}" type="sibTrans" cxnId="{D515E708-5D8F-472F-976A-C505EB3722A1}">
      <dgm:prSet/>
      <dgm:spPr/>
      <dgm:t>
        <a:bodyPr/>
        <a:lstStyle/>
        <a:p>
          <a:endParaRPr lang="en-US"/>
        </a:p>
      </dgm:t>
    </dgm:pt>
    <dgm:pt modelId="{0F1FAA28-4262-441C-9EA5-8695DD60FC75}" type="pres">
      <dgm:prSet presAssocID="{9B087B2A-FAE1-4218-9AF6-BC8FD0D7A77A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MC"/>
        </a:p>
      </dgm:t>
    </dgm:pt>
    <dgm:pt modelId="{6959C4B1-BC65-49F2-B65A-94CF90786D6A}" type="pres">
      <dgm:prSet presAssocID="{9B087B2A-FAE1-4218-9AF6-BC8FD0D7A77A}" presName="arrow" presStyleLbl="bgShp" presStyleIdx="0" presStyleCnt="1"/>
      <dgm:spPr/>
    </dgm:pt>
    <dgm:pt modelId="{EFD3A42B-A788-4C00-B425-4781AD0BF553}" type="pres">
      <dgm:prSet presAssocID="{9B087B2A-FAE1-4218-9AF6-BC8FD0D7A77A}" presName="linearProcess" presStyleCnt="0"/>
      <dgm:spPr/>
    </dgm:pt>
    <dgm:pt modelId="{FDEFBF6B-0045-4376-84EC-A5EE80DB2BF7}" type="pres">
      <dgm:prSet presAssocID="{B8CDF55B-D1B7-414B-83C2-68B6174D1D2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2D4A1A4C-2B6B-4343-A01A-1293F7775937}" type="pres">
      <dgm:prSet presAssocID="{24D1C037-546C-4168-822A-9B045DBB8489}" presName="sibTrans" presStyleCnt="0"/>
      <dgm:spPr/>
    </dgm:pt>
    <dgm:pt modelId="{B4F4AC0D-25F6-4EA5-B67E-7DB1541A44DE}" type="pres">
      <dgm:prSet presAssocID="{069BD2ED-1EA5-47AD-B8F0-45F3A1B11467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D18749D9-0C31-4BB5-84E6-D16873195FCB}" type="pres">
      <dgm:prSet presAssocID="{10004F4F-13A1-4E93-BA57-F884F37185FE}" presName="sibTrans" presStyleCnt="0"/>
      <dgm:spPr/>
    </dgm:pt>
    <dgm:pt modelId="{42A53875-C744-47C7-82EE-7F89FEEEF5DC}" type="pres">
      <dgm:prSet presAssocID="{13D040FC-74B3-4E1A-B011-999F4E80DACF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</dgm:ptLst>
  <dgm:cxnLst>
    <dgm:cxn modelId="{567C0A53-595B-4D57-8058-E3DA32FBB7A9}" type="presOf" srcId="{9B087B2A-FAE1-4218-9AF6-BC8FD0D7A77A}" destId="{0F1FAA28-4262-441C-9EA5-8695DD60FC75}" srcOrd="0" destOrd="0" presId="urn:microsoft.com/office/officeart/2005/8/layout/hProcess9"/>
    <dgm:cxn modelId="{0666AE25-9436-4F71-9E78-436E1F3F6648}" srcId="{9B087B2A-FAE1-4218-9AF6-BC8FD0D7A77A}" destId="{B8CDF55B-D1B7-414B-83C2-68B6174D1D25}" srcOrd="0" destOrd="0" parTransId="{E7270493-3C9A-440A-9377-0ED01534311F}" sibTransId="{24D1C037-546C-4168-822A-9B045DBB8489}"/>
    <dgm:cxn modelId="{07F3E138-822D-4D1F-9A00-FF6A1FB29D51}" type="presOf" srcId="{D3C0F173-8E56-453D-B03A-C2AC69C50434}" destId="{B4F4AC0D-25F6-4EA5-B67E-7DB1541A44DE}" srcOrd="0" destOrd="1" presId="urn:microsoft.com/office/officeart/2005/8/layout/hProcess9"/>
    <dgm:cxn modelId="{8ACEF0FD-B0C0-40AA-8A65-73E2B655B8C0}" srcId="{B8CDF55B-D1B7-414B-83C2-68B6174D1D25}" destId="{644564C8-2646-4FE0-A899-E008632E55DE}" srcOrd="0" destOrd="0" parTransId="{33AD518D-8FB7-45DD-B0BE-7BDAE85A453C}" sibTransId="{1A26C481-C2E3-406C-AC50-4CB439D3CB4B}"/>
    <dgm:cxn modelId="{5DABDC25-6D87-4B18-AB10-6613C0744E01}" type="presOf" srcId="{069BD2ED-1EA5-47AD-B8F0-45F3A1B11467}" destId="{B4F4AC0D-25F6-4EA5-B67E-7DB1541A44DE}" srcOrd="0" destOrd="0" presId="urn:microsoft.com/office/officeart/2005/8/layout/hProcess9"/>
    <dgm:cxn modelId="{F4097FF9-A617-4B76-AAFB-66EE8C64CDEE}" type="presOf" srcId="{B8CDF55B-D1B7-414B-83C2-68B6174D1D25}" destId="{FDEFBF6B-0045-4376-84EC-A5EE80DB2BF7}" srcOrd="0" destOrd="0" presId="urn:microsoft.com/office/officeart/2005/8/layout/hProcess9"/>
    <dgm:cxn modelId="{77B1BE56-D389-4F94-A632-D207E2158A56}" type="presOf" srcId="{644564C8-2646-4FE0-A899-E008632E55DE}" destId="{FDEFBF6B-0045-4376-84EC-A5EE80DB2BF7}" srcOrd="0" destOrd="1" presId="urn:microsoft.com/office/officeart/2005/8/layout/hProcess9"/>
    <dgm:cxn modelId="{F24D29B8-9CAA-48F3-ACEE-CDCC5265CD62}" srcId="{069BD2ED-1EA5-47AD-B8F0-45F3A1B11467}" destId="{D3C0F173-8E56-453D-B03A-C2AC69C50434}" srcOrd="0" destOrd="0" parTransId="{12FBF337-0CEB-40FC-A5A8-D18A75D7DA43}" sibTransId="{59F3EF2D-05E7-4746-9330-E66076B7432E}"/>
    <dgm:cxn modelId="{9CA188D6-290E-4C8E-A453-B4239B939917}" srcId="{9B087B2A-FAE1-4218-9AF6-BC8FD0D7A77A}" destId="{069BD2ED-1EA5-47AD-B8F0-45F3A1B11467}" srcOrd="1" destOrd="0" parTransId="{17EABFB5-AFAF-4FA0-8DC9-1C239B5843B9}" sibTransId="{10004F4F-13A1-4E93-BA57-F884F37185FE}"/>
    <dgm:cxn modelId="{D515E708-5D8F-472F-976A-C505EB3722A1}" srcId="{9B087B2A-FAE1-4218-9AF6-BC8FD0D7A77A}" destId="{13D040FC-74B3-4E1A-B011-999F4E80DACF}" srcOrd="2" destOrd="0" parTransId="{587B5614-6572-41CC-88E2-274A9DCC2FAA}" sibTransId="{BAF874F9-51F4-4A9D-AF51-92DD5269EF5F}"/>
    <dgm:cxn modelId="{3C19926F-ED21-42BA-BB2D-58D04645E716}" type="presOf" srcId="{13D040FC-74B3-4E1A-B011-999F4E80DACF}" destId="{42A53875-C744-47C7-82EE-7F89FEEEF5DC}" srcOrd="0" destOrd="0" presId="urn:microsoft.com/office/officeart/2005/8/layout/hProcess9"/>
    <dgm:cxn modelId="{44CF2AF1-BFB1-4875-809D-8761B2452682}" type="presParOf" srcId="{0F1FAA28-4262-441C-9EA5-8695DD60FC75}" destId="{6959C4B1-BC65-49F2-B65A-94CF90786D6A}" srcOrd="0" destOrd="0" presId="urn:microsoft.com/office/officeart/2005/8/layout/hProcess9"/>
    <dgm:cxn modelId="{B5592ACF-86DF-4DD1-9623-1EE5653DF3CE}" type="presParOf" srcId="{0F1FAA28-4262-441C-9EA5-8695DD60FC75}" destId="{EFD3A42B-A788-4C00-B425-4781AD0BF553}" srcOrd="1" destOrd="0" presId="urn:microsoft.com/office/officeart/2005/8/layout/hProcess9"/>
    <dgm:cxn modelId="{68D12EAB-1D19-4200-8D9D-CF357DA6D96F}" type="presParOf" srcId="{EFD3A42B-A788-4C00-B425-4781AD0BF553}" destId="{FDEFBF6B-0045-4376-84EC-A5EE80DB2BF7}" srcOrd="0" destOrd="0" presId="urn:microsoft.com/office/officeart/2005/8/layout/hProcess9"/>
    <dgm:cxn modelId="{FFBB8109-B5E8-46F3-A4CD-895F43B1DD7B}" type="presParOf" srcId="{EFD3A42B-A788-4C00-B425-4781AD0BF553}" destId="{2D4A1A4C-2B6B-4343-A01A-1293F7775937}" srcOrd="1" destOrd="0" presId="urn:microsoft.com/office/officeart/2005/8/layout/hProcess9"/>
    <dgm:cxn modelId="{772E8452-94C9-4FEA-B08D-E8FBA1F3370C}" type="presParOf" srcId="{EFD3A42B-A788-4C00-B425-4781AD0BF553}" destId="{B4F4AC0D-25F6-4EA5-B67E-7DB1541A44DE}" srcOrd="2" destOrd="0" presId="urn:microsoft.com/office/officeart/2005/8/layout/hProcess9"/>
    <dgm:cxn modelId="{E1CB6289-C387-4BD3-B821-A88DA2B59E56}" type="presParOf" srcId="{EFD3A42B-A788-4C00-B425-4781AD0BF553}" destId="{D18749D9-0C31-4BB5-84E6-D16873195FCB}" srcOrd="3" destOrd="0" presId="urn:microsoft.com/office/officeart/2005/8/layout/hProcess9"/>
    <dgm:cxn modelId="{326199B2-4BF9-4FA7-9C2C-4356EA307D36}" type="presParOf" srcId="{EFD3A42B-A788-4C00-B425-4781AD0BF553}" destId="{42A53875-C744-47C7-82EE-7F89FEEEF5D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B316491-94B8-4917-B391-9F0040F44C1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3634AC-CB89-40BC-96DC-B610818B96AD}">
      <dgm:prSet/>
      <dgm:spPr/>
      <dgm:t>
        <a:bodyPr/>
        <a:lstStyle/>
        <a:p>
          <a:r>
            <a:rPr lang="en-US" dirty="0"/>
            <a:t>Repository for S-100  schemas, catalogues, test datasets, etc.</a:t>
          </a:r>
        </a:p>
      </dgm:t>
    </dgm:pt>
    <dgm:pt modelId="{D250A735-7034-4A9C-AAE7-8DFC8F5E2254}" type="parTrans" cxnId="{A5B208F4-FEED-481A-BE7C-43B34152A9AB}">
      <dgm:prSet/>
      <dgm:spPr/>
      <dgm:t>
        <a:bodyPr/>
        <a:lstStyle/>
        <a:p>
          <a:endParaRPr lang="en-US"/>
        </a:p>
      </dgm:t>
    </dgm:pt>
    <dgm:pt modelId="{B2648BA2-E4AB-4887-AC77-B71040DCA71A}" type="sibTrans" cxnId="{A5B208F4-FEED-481A-BE7C-43B34152A9AB}">
      <dgm:prSet/>
      <dgm:spPr/>
      <dgm:t>
        <a:bodyPr/>
        <a:lstStyle/>
        <a:p>
          <a:endParaRPr lang="en-US"/>
        </a:p>
      </dgm:t>
    </dgm:pt>
    <dgm:pt modelId="{8783788A-6320-4BE5-A6FE-5D3A9CC903F8}">
      <dgm:prSet/>
      <dgm:spPr/>
      <dgm:t>
        <a:bodyPr/>
        <a:lstStyle/>
        <a:p>
          <a:r>
            <a:rPr lang="en-US" dirty="0"/>
            <a:t>Provide </a:t>
          </a:r>
          <a:r>
            <a:rPr lang="en-US" i="1" dirty="0"/>
            <a:t>S100_ExchangeSet </a:t>
          </a:r>
          <a:r>
            <a:rPr lang="en-US" dirty="0"/>
            <a:t>and associated test data</a:t>
          </a:r>
        </a:p>
      </dgm:t>
    </dgm:pt>
    <dgm:pt modelId="{8C7A64A6-83B7-438C-9666-715A00E036B4}" type="parTrans" cxnId="{51100560-8DF5-4D7D-87B3-137A1EED4729}">
      <dgm:prSet/>
      <dgm:spPr/>
      <dgm:t>
        <a:bodyPr/>
        <a:lstStyle/>
        <a:p>
          <a:endParaRPr lang="en-US"/>
        </a:p>
      </dgm:t>
    </dgm:pt>
    <dgm:pt modelId="{7C009C19-874F-457F-8D70-E6673E2EF03E}" type="sibTrans" cxnId="{51100560-8DF5-4D7D-87B3-137A1EED4729}">
      <dgm:prSet/>
      <dgm:spPr/>
      <dgm:t>
        <a:bodyPr/>
        <a:lstStyle/>
        <a:p>
          <a:endParaRPr lang="en-US"/>
        </a:p>
      </dgm:t>
    </dgm:pt>
    <dgm:pt modelId="{E4DDE085-2AF5-48C3-85DB-D226A21D2415}">
      <dgm:prSet/>
      <dgm:spPr/>
      <dgm:t>
        <a:bodyPr/>
        <a:lstStyle/>
        <a:p>
          <a:r>
            <a:rPr lang="en-US" dirty="0"/>
            <a:t>Consistently encode enumeration types within GML and HDF5</a:t>
          </a:r>
        </a:p>
      </dgm:t>
    </dgm:pt>
    <dgm:pt modelId="{F8EEA07E-8ACB-4343-94B0-A5F56DB67A9A}" type="parTrans" cxnId="{9CA2945A-95C6-4442-8FD2-1F5715EC76F4}">
      <dgm:prSet/>
      <dgm:spPr/>
      <dgm:t>
        <a:bodyPr/>
        <a:lstStyle/>
        <a:p>
          <a:endParaRPr lang="en-US"/>
        </a:p>
      </dgm:t>
    </dgm:pt>
    <dgm:pt modelId="{EE227C1D-5AE3-47EE-85B0-C0F95669D587}" type="sibTrans" cxnId="{9CA2945A-95C6-4442-8FD2-1F5715EC76F4}">
      <dgm:prSet/>
      <dgm:spPr/>
      <dgm:t>
        <a:bodyPr/>
        <a:lstStyle/>
        <a:p>
          <a:endParaRPr lang="en-US"/>
        </a:p>
      </dgm:t>
    </dgm:pt>
    <dgm:pt modelId="{65EFD07D-3DE7-4264-9BF2-332CE1F64094}">
      <dgm:prSet/>
      <dgm:spPr/>
      <dgm:t>
        <a:bodyPr/>
        <a:lstStyle/>
        <a:p>
          <a:r>
            <a:rPr lang="en-US" dirty="0"/>
            <a:t>Update GML dataset(s) to resolve validation errors</a:t>
          </a:r>
        </a:p>
      </dgm:t>
    </dgm:pt>
    <dgm:pt modelId="{385D5D38-110D-489A-B1F0-4C975DF59B3D}" type="parTrans" cxnId="{3E3E29BB-48E7-419C-954C-D5EF66951682}">
      <dgm:prSet/>
      <dgm:spPr/>
      <dgm:t>
        <a:bodyPr/>
        <a:lstStyle/>
        <a:p>
          <a:endParaRPr lang="en-US"/>
        </a:p>
      </dgm:t>
    </dgm:pt>
    <dgm:pt modelId="{FBF02DF3-565F-4743-9864-7220BC4AB24D}" type="sibTrans" cxnId="{3E3E29BB-48E7-419C-954C-D5EF66951682}">
      <dgm:prSet/>
      <dgm:spPr/>
      <dgm:t>
        <a:bodyPr/>
        <a:lstStyle/>
        <a:p>
          <a:endParaRPr lang="en-US"/>
        </a:p>
      </dgm:t>
    </dgm:pt>
    <dgm:pt modelId="{AC653CD3-4E0F-496F-AF1D-00A0964B6A7C}">
      <dgm:prSet/>
      <dgm:spPr/>
      <dgm:t>
        <a:bodyPr/>
        <a:lstStyle/>
        <a:p>
          <a:r>
            <a:rPr lang="en-US" dirty="0"/>
            <a:t>Provide updated GML datasets which conform to the latest updates to Part 10-B</a:t>
          </a:r>
        </a:p>
      </dgm:t>
    </dgm:pt>
    <dgm:pt modelId="{ED0A937D-A663-436C-BA92-D9E08AEF4DC4}" type="parTrans" cxnId="{95ADD996-4E70-470C-8303-7E7AEC4F17D3}">
      <dgm:prSet/>
      <dgm:spPr/>
      <dgm:t>
        <a:bodyPr/>
        <a:lstStyle/>
        <a:p>
          <a:endParaRPr lang="en-US"/>
        </a:p>
      </dgm:t>
    </dgm:pt>
    <dgm:pt modelId="{7E3C8CE0-9568-4DCC-8165-4D4995BD4797}" type="sibTrans" cxnId="{95ADD996-4E70-470C-8303-7E7AEC4F17D3}">
      <dgm:prSet/>
      <dgm:spPr/>
      <dgm:t>
        <a:bodyPr/>
        <a:lstStyle/>
        <a:p>
          <a:endParaRPr lang="en-US"/>
        </a:p>
      </dgm:t>
    </dgm:pt>
    <dgm:pt modelId="{DD0CDDCE-C8AF-496B-A302-700593744BC2}">
      <dgm:prSet/>
      <dgm:spPr/>
      <dgm:t>
        <a:bodyPr/>
        <a:lstStyle/>
        <a:p>
          <a:r>
            <a:rPr lang="en-US" dirty="0"/>
            <a:t>Continue work on 10-C provide detail needed to map HDF5 to S-100 application schema</a:t>
          </a:r>
        </a:p>
      </dgm:t>
    </dgm:pt>
    <dgm:pt modelId="{6DAAEEF1-E16B-4DD5-9323-7E8B5C15551B}" type="parTrans" cxnId="{57D2396B-D790-46C5-8414-71AC86F2D399}">
      <dgm:prSet/>
      <dgm:spPr/>
      <dgm:t>
        <a:bodyPr/>
        <a:lstStyle/>
        <a:p>
          <a:endParaRPr lang="en-US"/>
        </a:p>
      </dgm:t>
    </dgm:pt>
    <dgm:pt modelId="{9AC3AA61-CBFF-41FA-B293-CB1589FB2673}" type="sibTrans" cxnId="{57D2396B-D790-46C5-8414-71AC86F2D399}">
      <dgm:prSet/>
      <dgm:spPr/>
      <dgm:t>
        <a:bodyPr/>
        <a:lstStyle/>
        <a:p>
          <a:endParaRPr lang="en-US"/>
        </a:p>
      </dgm:t>
    </dgm:pt>
    <dgm:pt modelId="{1F450DFE-B26F-4CE1-B18E-0F7F1AEA5762}">
      <dgm:prSet/>
      <dgm:spPr/>
      <dgm:t>
        <a:bodyPr/>
        <a:lstStyle/>
        <a:p>
          <a:r>
            <a:rPr lang="en-US" dirty="0"/>
            <a:t>Standardize encoding of null attributes within HDF5 datasets</a:t>
          </a:r>
        </a:p>
      </dgm:t>
    </dgm:pt>
    <dgm:pt modelId="{ABF8EAE7-3477-45F8-BF8E-C269074E1A4F}" type="parTrans" cxnId="{6F14BEA7-4051-4573-88CC-132DDBFC7449}">
      <dgm:prSet/>
      <dgm:spPr/>
      <dgm:t>
        <a:bodyPr/>
        <a:lstStyle/>
        <a:p>
          <a:endParaRPr lang="en-US"/>
        </a:p>
      </dgm:t>
    </dgm:pt>
    <dgm:pt modelId="{DB612AD5-AE3E-4FAB-B760-AE54E5AD976B}" type="sibTrans" cxnId="{6F14BEA7-4051-4573-88CC-132DDBFC7449}">
      <dgm:prSet/>
      <dgm:spPr/>
      <dgm:t>
        <a:bodyPr/>
        <a:lstStyle/>
        <a:p>
          <a:endParaRPr lang="en-US"/>
        </a:p>
      </dgm:t>
    </dgm:pt>
    <dgm:pt modelId="{C954C7EF-F750-43C7-B5C5-938E386EA030}">
      <dgm:prSet/>
      <dgm:spPr/>
      <dgm:t>
        <a:bodyPr/>
        <a:lstStyle/>
        <a:p>
          <a:r>
            <a:rPr lang="en-US" dirty="0"/>
            <a:t>Update Part 9 to explicitly state ordering for drawing instructions with the same priority</a:t>
          </a:r>
        </a:p>
      </dgm:t>
    </dgm:pt>
    <dgm:pt modelId="{D4D77417-05D0-4F68-B3F2-51F6B2CF2A61}" type="parTrans" cxnId="{2FEAE4AA-EA4B-493A-AA5D-60AEE5FB2376}">
      <dgm:prSet/>
      <dgm:spPr/>
      <dgm:t>
        <a:bodyPr/>
        <a:lstStyle/>
        <a:p>
          <a:endParaRPr lang="en-US"/>
        </a:p>
      </dgm:t>
    </dgm:pt>
    <dgm:pt modelId="{90FDC857-E8D4-482A-97B0-9937BE184FF5}" type="sibTrans" cxnId="{2FEAE4AA-EA4B-493A-AA5D-60AEE5FB2376}">
      <dgm:prSet/>
      <dgm:spPr/>
      <dgm:t>
        <a:bodyPr/>
        <a:lstStyle/>
        <a:p>
          <a:endParaRPr lang="en-US"/>
        </a:p>
      </dgm:t>
    </dgm:pt>
    <dgm:pt modelId="{97AA5788-63C2-478E-A0DF-7DB0A9449EDD}">
      <dgm:prSet/>
      <dgm:spPr/>
      <dgm:t>
        <a:bodyPr/>
        <a:lstStyle/>
        <a:p>
          <a:r>
            <a:rPr lang="en-US" dirty="0"/>
            <a:t>Incorporate "Part 50" and "Part 9a" into S-100</a:t>
          </a:r>
        </a:p>
      </dgm:t>
    </dgm:pt>
    <dgm:pt modelId="{C374F8D6-CBD2-4B68-9B66-016400AC09C4}" type="parTrans" cxnId="{38AE19F5-76EE-4AF0-955E-2545D592DC41}">
      <dgm:prSet/>
      <dgm:spPr/>
      <dgm:t>
        <a:bodyPr/>
        <a:lstStyle/>
        <a:p>
          <a:endParaRPr lang="en-US"/>
        </a:p>
      </dgm:t>
    </dgm:pt>
    <dgm:pt modelId="{960CFBBB-6B3D-4B2F-A864-AE05CEE6E778}" type="sibTrans" cxnId="{38AE19F5-76EE-4AF0-955E-2545D592DC41}">
      <dgm:prSet/>
      <dgm:spPr/>
      <dgm:t>
        <a:bodyPr/>
        <a:lstStyle/>
        <a:p>
          <a:endParaRPr lang="en-US"/>
        </a:p>
      </dgm:t>
    </dgm:pt>
    <dgm:pt modelId="{C9BADB1A-3449-4A67-8C4E-E18012CBB49F}">
      <dgm:prSet/>
      <dgm:spPr/>
      <dgm:t>
        <a:bodyPr/>
        <a:lstStyle/>
        <a:p>
          <a:r>
            <a:rPr lang="en-US" dirty="0"/>
            <a:t>Add "LUA" to </a:t>
          </a:r>
          <a:r>
            <a:rPr lang="en-US" i="1" dirty="0"/>
            <a:t>S100_SupportFileFormat</a:t>
          </a:r>
          <a:endParaRPr lang="en-US" dirty="0"/>
        </a:p>
      </dgm:t>
    </dgm:pt>
    <dgm:pt modelId="{6812DFF7-13B9-4A7E-BE62-6CCEA149840A}" type="parTrans" cxnId="{66EF6280-EA71-4B5A-92B7-D388ACA3F75A}">
      <dgm:prSet/>
      <dgm:spPr/>
      <dgm:t>
        <a:bodyPr/>
        <a:lstStyle/>
        <a:p>
          <a:endParaRPr lang="en-US"/>
        </a:p>
      </dgm:t>
    </dgm:pt>
    <dgm:pt modelId="{CA81B974-A6FB-4E4D-A519-36719C12BA20}" type="sibTrans" cxnId="{66EF6280-EA71-4B5A-92B7-D388ACA3F75A}">
      <dgm:prSet/>
      <dgm:spPr/>
      <dgm:t>
        <a:bodyPr/>
        <a:lstStyle/>
        <a:p>
          <a:endParaRPr lang="en-US"/>
        </a:p>
      </dgm:t>
    </dgm:pt>
    <dgm:pt modelId="{FBA0CD3D-A553-4950-B3D0-6E38714AAA4B}">
      <dgm:prSet/>
      <dgm:spPr/>
      <dgm:t>
        <a:bodyPr/>
        <a:lstStyle/>
        <a:p>
          <a:r>
            <a:rPr lang="en-US" dirty="0"/>
            <a:t>Provide SVG symbols for new S-101 features so that they can be symbolized by portrayal</a:t>
          </a:r>
        </a:p>
      </dgm:t>
    </dgm:pt>
    <dgm:pt modelId="{A74B4451-8C20-4E8E-B4F9-3A679591DB05}" type="parTrans" cxnId="{643DAFA0-B9E8-4964-B698-9DC2B9DFDD7B}">
      <dgm:prSet/>
      <dgm:spPr/>
      <dgm:t>
        <a:bodyPr/>
        <a:lstStyle/>
        <a:p>
          <a:endParaRPr lang="en-US"/>
        </a:p>
      </dgm:t>
    </dgm:pt>
    <dgm:pt modelId="{03D82664-99E2-4F9B-89AF-C3A2C688130A}" type="sibTrans" cxnId="{643DAFA0-B9E8-4964-B698-9DC2B9DFDD7B}">
      <dgm:prSet/>
      <dgm:spPr/>
      <dgm:t>
        <a:bodyPr/>
        <a:lstStyle/>
        <a:p>
          <a:endParaRPr lang="en-US"/>
        </a:p>
      </dgm:t>
    </dgm:pt>
    <dgm:pt modelId="{1F45F142-FDDF-4A3D-876E-202A2AE64B24}">
      <dgm:prSet/>
      <dgm:spPr/>
      <dgm:t>
        <a:bodyPr/>
        <a:lstStyle/>
        <a:p>
          <a:r>
            <a:rPr lang="en-US" dirty="0"/>
            <a:t>Provide guidance within S-101 on implementing portrayal of chart scale boundaries</a:t>
          </a:r>
        </a:p>
      </dgm:t>
    </dgm:pt>
    <dgm:pt modelId="{EC493CB2-EA28-4B4F-A174-261368B8C4A6}" type="parTrans" cxnId="{BCFA76D7-5ABD-404D-930C-9056F0A81C5D}">
      <dgm:prSet/>
      <dgm:spPr/>
      <dgm:t>
        <a:bodyPr/>
        <a:lstStyle/>
        <a:p>
          <a:endParaRPr lang="en-US"/>
        </a:p>
      </dgm:t>
    </dgm:pt>
    <dgm:pt modelId="{0D0B7ADA-96EB-4035-83E3-95E863EB4341}" type="sibTrans" cxnId="{BCFA76D7-5ABD-404D-930C-9056F0A81C5D}">
      <dgm:prSet/>
      <dgm:spPr/>
      <dgm:t>
        <a:bodyPr/>
        <a:lstStyle/>
        <a:p>
          <a:endParaRPr lang="en-US"/>
        </a:p>
      </dgm:t>
    </dgm:pt>
    <dgm:pt modelId="{D53B3B2B-1356-4B2D-A419-DB1620761070}" type="pres">
      <dgm:prSet presAssocID="{FB316491-94B8-4917-B391-9F0040F44C1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MC"/>
        </a:p>
      </dgm:t>
    </dgm:pt>
    <dgm:pt modelId="{67C1E528-93BC-49E8-B2BC-F37A58DBA18E}" type="pres">
      <dgm:prSet presAssocID="{7A3634AC-CB89-40BC-96DC-B610818B96AD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4ED5F5FA-0359-4ECF-8BCF-FD2D678FEBC1}" type="pres">
      <dgm:prSet presAssocID="{B2648BA2-E4AB-4887-AC77-B71040DCA71A}" presName="sibTrans" presStyleCnt="0"/>
      <dgm:spPr/>
    </dgm:pt>
    <dgm:pt modelId="{6D522FCF-2C43-491B-9A56-B6B1F82BC639}" type="pres">
      <dgm:prSet presAssocID="{8783788A-6320-4BE5-A6FE-5D3A9CC903F8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4C78A1FE-FAC0-4AAB-A0CF-3C42705242D0}" type="pres">
      <dgm:prSet presAssocID="{7C009C19-874F-457F-8D70-E6673E2EF03E}" presName="sibTrans" presStyleCnt="0"/>
      <dgm:spPr/>
    </dgm:pt>
    <dgm:pt modelId="{8CDE34D1-B052-4359-9EF1-A7A936AEA168}" type="pres">
      <dgm:prSet presAssocID="{E4DDE085-2AF5-48C3-85DB-D226A21D2415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59C7B6B5-261A-49D8-A536-649FF82CA0F6}" type="pres">
      <dgm:prSet presAssocID="{EE227C1D-5AE3-47EE-85B0-C0F95669D587}" presName="sibTrans" presStyleCnt="0"/>
      <dgm:spPr/>
    </dgm:pt>
    <dgm:pt modelId="{4CC1A9C7-F10A-4367-86EE-7BD3382B4CE3}" type="pres">
      <dgm:prSet presAssocID="{65EFD07D-3DE7-4264-9BF2-332CE1F64094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673C11B7-90C5-402D-A9E4-37F9819E796A}" type="pres">
      <dgm:prSet presAssocID="{FBF02DF3-565F-4743-9864-7220BC4AB24D}" presName="sibTrans" presStyleCnt="0"/>
      <dgm:spPr/>
    </dgm:pt>
    <dgm:pt modelId="{BC9055DA-F44F-45DC-8C98-31C4A83302A0}" type="pres">
      <dgm:prSet presAssocID="{AC653CD3-4E0F-496F-AF1D-00A0964B6A7C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0818B5CA-976A-40AB-A76F-D1F053C66C99}" type="pres">
      <dgm:prSet presAssocID="{7E3C8CE0-9568-4DCC-8165-4D4995BD4797}" presName="sibTrans" presStyleCnt="0"/>
      <dgm:spPr/>
    </dgm:pt>
    <dgm:pt modelId="{0689A011-6EAB-4943-A5AD-D9E44197D127}" type="pres">
      <dgm:prSet presAssocID="{DD0CDDCE-C8AF-496B-A302-700593744BC2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A3BBB3EC-7B65-4A7A-984C-FA69AED1A1B8}" type="pres">
      <dgm:prSet presAssocID="{9AC3AA61-CBFF-41FA-B293-CB1589FB2673}" presName="sibTrans" presStyleCnt="0"/>
      <dgm:spPr/>
    </dgm:pt>
    <dgm:pt modelId="{549FE74D-D3CF-4D38-9549-4E2E3CFE9C10}" type="pres">
      <dgm:prSet presAssocID="{1F450DFE-B26F-4CE1-B18E-0F7F1AEA5762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45E7C810-331E-4E0A-83A0-4617751CC9D8}" type="pres">
      <dgm:prSet presAssocID="{DB612AD5-AE3E-4FAB-B760-AE54E5AD976B}" presName="sibTrans" presStyleCnt="0"/>
      <dgm:spPr/>
    </dgm:pt>
    <dgm:pt modelId="{53579D0F-0D38-47DD-892A-C1190ECC692B}" type="pres">
      <dgm:prSet presAssocID="{C954C7EF-F750-43C7-B5C5-938E386EA030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28DADD4A-B596-4E15-967E-16D2BF238BAA}" type="pres">
      <dgm:prSet presAssocID="{90FDC857-E8D4-482A-97B0-9937BE184FF5}" presName="sibTrans" presStyleCnt="0"/>
      <dgm:spPr/>
    </dgm:pt>
    <dgm:pt modelId="{24D445DD-7F27-47E7-8C67-3BBDB582630C}" type="pres">
      <dgm:prSet presAssocID="{97AA5788-63C2-478E-A0DF-7DB0A9449EDD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C6CAEDBE-BE60-431B-AE87-DCFF58F015CA}" type="pres">
      <dgm:prSet presAssocID="{960CFBBB-6B3D-4B2F-A864-AE05CEE6E778}" presName="sibTrans" presStyleCnt="0"/>
      <dgm:spPr/>
    </dgm:pt>
    <dgm:pt modelId="{8317F78B-508A-4A62-8181-93EE43336DC7}" type="pres">
      <dgm:prSet presAssocID="{C9BADB1A-3449-4A67-8C4E-E18012CBB49F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9C7975EC-9D56-4CE9-810D-935F77AC2E27}" type="pres">
      <dgm:prSet presAssocID="{CA81B974-A6FB-4E4D-A519-36719C12BA20}" presName="sibTrans" presStyleCnt="0"/>
      <dgm:spPr/>
    </dgm:pt>
    <dgm:pt modelId="{5F9775C1-515B-4E6E-A951-06C97E3BBDC2}" type="pres">
      <dgm:prSet presAssocID="{FBA0CD3D-A553-4950-B3D0-6E38714AAA4B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CABA59BD-B220-4278-9E44-AC64402C892D}" type="pres">
      <dgm:prSet presAssocID="{03D82664-99E2-4F9B-89AF-C3A2C688130A}" presName="sibTrans" presStyleCnt="0"/>
      <dgm:spPr/>
    </dgm:pt>
    <dgm:pt modelId="{BA542FB2-1C42-4314-BDC7-D0C7A7AB07D4}" type="pres">
      <dgm:prSet presAssocID="{1F45F142-FDDF-4A3D-876E-202A2AE64B24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</dgm:ptLst>
  <dgm:cxnLst>
    <dgm:cxn modelId="{4C4CEDFD-BA49-4A93-A282-0BD3008CE3DB}" type="presOf" srcId="{FB316491-94B8-4917-B391-9F0040F44C18}" destId="{D53B3B2B-1356-4B2D-A419-DB1620761070}" srcOrd="0" destOrd="0" presId="urn:microsoft.com/office/officeart/2005/8/layout/default"/>
    <dgm:cxn modelId="{B2848884-BF26-4FDB-9879-F28AAD87A20B}" type="presOf" srcId="{97AA5788-63C2-478E-A0DF-7DB0A9449EDD}" destId="{24D445DD-7F27-47E7-8C67-3BBDB582630C}" srcOrd="0" destOrd="0" presId="urn:microsoft.com/office/officeart/2005/8/layout/default"/>
    <dgm:cxn modelId="{FA256554-1849-48AE-9FAF-E02C3BF67338}" type="presOf" srcId="{C9BADB1A-3449-4A67-8C4E-E18012CBB49F}" destId="{8317F78B-508A-4A62-8181-93EE43336DC7}" srcOrd="0" destOrd="0" presId="urn:microsoft.com/office/officeart/2005/8/layout/default"/>
    <dgm:cxn modelId="{643DAFA0-B9E8-4964-B698-9DC2B9DFDD7B}" srcId="{FB316491-94B8-4917-B391-9F0040F44C18}" destId="{FBA0CD3D-A553-4950-B3D0-6E38714AAA4B}" srcOrd="10" destOrd="0" parTransId="{A74B4451-8C20-4E8E-B4F9-3A679591DB05}" sibTransId="{03D82664-99E2-4F9B-89AF-C3A2C688130A}"/>
    <dgm:cxn modelId="{A5B208F4-FEED-481A-BE7C-43B34152A9AB}" srcId="{FB316491-94B8-4917-B391-9F0040F44C18}" destId="{7A3634AC-CB89-40BC-96DC-B610818B96AD}" srcOrd="0" destOrd="0" parTransId="{D250A735-7034-4A9C-AAE7-8DFC8F5E2254}" sibTransId="{B2648BA2-E4AB-4887-AC77-B71040DCA71A}"/>
    <dgm:cxn modelId="{51100560-8DF5-4D7D-87B3-137A1EED4729}" srcId="{FB316491-94B8-4917-B391-9F0040F44C18}" destId="{8783788A-6320-4BE5-A6FE-5D3A9CC903F8}" srcOrd="1" destOrd="0" parTransId="{8C7A64A6-83B7-438C-9666-715A00E036B4}" sibTransId="{7C009C19-874F-457F-8D70-E6673E2EF03E}"/>
    <dgm:cxn modelId="{BCFA76D7-5ABD-404D-930C-9056F0A81C5D}" srcId="{FB316491-94B8-4917-B391-9F0040F44C18}" destId="{1F45F142-FDDF-4A3D-876E-202A2AE64B24}" srcOrd="11" destOrd="0" parTransId="{EC493CB2-EA28-4B4F-A174-261368B8C4A6}" sibTransId="{0D0B7ADA-96EB-4035-83E3-95E863EB4341}"/>
    <dgm:cxn modelId="{982BBA4A-E0F8-443C-9C6B-C8C6CA8E1C97}" type="presOf" srcId="{7A3634AC-CB89-40BC-96DC-B610818B96AD}" destId="{67C1E528-93BC-49E8-B2BC-F37A58DBA18E}" srcOrd="0" destOrd="0" presId="urn:microsoft.com/office/officeart/2005/8/layout/default"/>
    <dgm:cxn modelId="{95ADD996-4E70-470C-8303-7E7AEC4F17D3}" srcId="{FB316491-94B8-4917-B391-9F0040F44C18}" destId="{AC653CD3-4E0F-496F-AF1D-00A0964B6A7C}" srcOrd="4" destOrd="0" parTransId="{ED0A937D-A663-436C-BA92-D9E08AEF4DC4}" sibTransId="{7E3C8CE0-9568-4DCC-8165-4D4995BD4797}"/>
    <dgm:cxn modelId="{66EF6280-EA71-4B5A-92B7-D388ACA3F75A}" srcId="{FB316491-94B8-4917-B391-9F0040F44C18}" destId="{C9BADB1A-3449-4A67-8C4E-E18012CBB49F}" srcOrd="9" destOrd="0" parTransId="{6812DFF7-13B9-4A7E-BE62-6CCEA149840A}" sibTransId="{CA81B974-A6FB-4E4D-A519-36719C12BA20}"/>
    <dgm:cxn modelId="{26585B4D-617E-4C69-AD8A-A7D5D61985F3}" type="presOf" srcId="{FBA0CD3D-A553-4950-B3D0-6E38714AAA4B}" destId="{5F9775C1-515B-4E6E-A951-06C97E3BBDC2}" srcOrd="0" destOrd="0" presId="urn:microsoft.com/office/officeart/2005/8/layout/default"/>
    <dgm:cxn modelId="{57D2396B-D790-46C5-8414-71AC86F2D399}" srcId="{FB316491-94B8-4917-B391-9F0040F44C18}" destId="{DD0CDDCE-C8AF-496B-A302-700593744BC2}" srcOrd="5" destOrd="0" parTransId="{6DAAEEF1-E16B-4DD5-9323-7E8B5C15551B}" sibTransId="{9AC3AA61-CBFF-41FA-B293-CB1589FB2673}"/>
    <dgm:cxn modelId="{38AE19F5-76EE-4AF0-955E-2545D592DC41}" srcId="{FB316491-94B8-4917-B391-9F0040F44C18}" destId="{97AA5788-63C2-478E-A0DF-7DB0A9449EDD}" srcOrd="8" destOrd="0" parTransId="{C374F8D6-CBD2-4B68-9B66-016400AC09C4}" sibTransId="{960CFBBB-6B3D-4B2F-A864-AE05CEE6E778}"/>
    <dgm:cxn modelId="{4E2B5D68-EF2B-47D7-A835-D60F323FFDD8}" type="presOf" srcId="{AC653CD3-4E0F-496F-AF1D-00A0964B6A7C}" destId="{BC9055DA-F44F-45DC-8C98-31C4A83302A0}" srcOrd="0" destOrd="0" presId="urn:microsoft.com/office/officeart/2005/8/layout/default"/>
    <dgm:cxn modelId="{9CA2945A-95C6-4442-8FD2-1F5715EC76F4}" srcId="{FB316491-94B8-4917-B391-9F0040F44C18}" destId="{E4DDE085-2AF5-48C3-85DB-D226A21D2415}" srcOrd="2" destOrd="0" parTransId="{F8EEA07E-8ACB-4343-94B0-A5F56DB67A9A}" sibTransId="{EE227C1D-5AE3-47EE-85B0-C0F95669D587}"/>
    <dgm:cxn modelId="{FCA32D22-9639-484A-9488-B74E0B7E835D}" type="presOf" srcId="{1F45F142-FDDF-4A3D-876E-202A2AE64B24}" destId="{BA542FB2-1C42-4314-BDC7-D0C7A7AB07D4}" srcOrd="0" destOrd="0" presId="urn:microsoft.com/office/officeart/2005/8/layout/default"/>
    <dgm:cxn modelId="{6F14BEA7-4051-4573-88CC-132DDBFC7449}" srcId="{FB316491-94B8-4917-B391-9F0040F44C18}" destId="{1F450DFE-B26F-4CE1-B18E-0F7F1AEA5762}" srcOrd="6" destOrd="0" parTransId="{ABF8EAE7-3477-45F8-BF8E-C269074E1A4F}" sibTransId="{DB612AD5-AE3E-4FAB-B760-AE54E5AD976B}"/>
    <dgm:cxn modelId="{3E3E29BB-48E7-419C-954C-D5EF66951682}" srcId="{FB316491-94B8-4917-B391-9F0040F44C18}" destId="{65EFD07D-3DE7-4264-9BF2-332CE1F64094}" srcOrd="3" destOrd="0" parTransId="{385D5D38-110D-489A-B1F0-4C975DF59B3D}" sibTransId="{FBF02DF3-565F-4743-9864-7220BC4AB24D}"/>
    <dgm:cxn modelId="{05FF6322-693C-4C00-9A7E-4348644307EF}" type="presOf" srcId="{65EFD07D-3DE7-4264-9BF2-332CE1F64094}" destId="{4CC1A9C7-F10A-4367-86EE-7BD3382B4CE3}" srcOrd="0" destOrd="0" presId="urn:microsoft.com/office/officeart/2005/8/layout/default"/>
    <dgm:cxn modelId="{97ADAFD9-6C5B-4DCF-A8E9-28DAFBE6308E}" type="presOf" srcId="{E4DDE085-2AF5-48C3-85DB-D226A21D2415}" destId="{8CDE34D1-B052-4359-9EF1-A7A936AEA168}" srcOrd="0" destOrd="0" presId="urn:microsoft.com/office/officeart/2005/8/layout/default"/>
    <dgm:cxn modelId="{2E657BD3-B9A3-4BD7-8BFF-E93C66ED525D}" type="presOf" srcId="{8783788A-6320-4BE5-A6FE-5D3A9CC903F8}" destId="{6D522FCF-2C43-491B-9A56-B6B1F82BC639}" srcOrd="0" destOrd="0" presId="urn:microsoft.com/office/officeart/2005/8/layout/default"/>
    <dgm:cxn modelId="{FECCA1DF-2950-4B23-A947-7C86F4C4413F}" type="presOf" srcId="{C954C7EF-F750-43C7-B5C5-938E386EA030}" destId="{53579D0F-0D38-47DD-892A-C1190ECC692B}" srcOrd="0" destOrd="0" presId="urn:microsoft.com/office/officeart/2005/8/layout/default"/>
    <dgm:cxn modelId="{D2EB9FA0-6AA3-4EC4-9F76-D09F829DC462}" type="presOf" srcId="{1F450DFE-B26F-4CE1-B18E-0F7F1AEA5762}" destId="{549FE74D-D3CF-4D38-9549-4E2E3CFE9C10}" srcOrd="0" destOrd="0" presId="urn:microsoft.com/office/officeart/2005/8/layout/default"/>
    <dgm:cxn modelId="{158F8F8F-96A9-4763-8923-7487B9588DC2}" type="presOf" srcId="{DD0CDDCE-C8AF-496B-A302-700593744BC2}" destId="{0689A011-6EAB-4943-A5AD-D9E44197D127}" srcOrd="0" destOrd="0" presId="urn:microsoft.com/office/officeart/2005/8/layout/default"/>
    <dgm:cxn modelId="{2FEAE4AA-EA4B-493A-AA5D-60AEE5FB2376}" srcId="{FB316491-94B8-4917-B391-9F0040F44C18}" destId="{C954C7EF-F750-43C7-B5C5-938E386EA030}" srcOrd="7" destOrd="0" parTransId="{D4D77417-05D0-4F68-B3F2-51F6B2CF2A61}" sibTransId="{90FDC857-E8D4-482A-97B0-9937BE184FF5}"/>
    <dgm:cxn modelId="{AAE4493A-4B77-4A31-99E7-1A08B1595BED}" type="presParOf" srcId="{D53B3B2B-1356-4B2D-A419-DB1620761070}" destId="{67C1E528-93BC-49E8-B2BC-F37A58DBA18E}" srcOrd="0" destOrd="0" presId="urn:microsoft.com/office/officeart/2005/8/layout/default"/>
    <dgm:cxn modelId="{475903F5-DC69-49C8-823F-EA1EDD05A45D}" type="presParOf" srcId="{D53B3B2B-1356-4B2D-A419-DB1620761070}" destId="{4ED5F5FA-0359-4ECF-8BCF-FD2D678FEBC1}" srcOrd="1" destOrd="0" presId="urn:microsoft.com/office/officeart/2005/8/layout/default"/>
    <dgm:cxn modelId="{4EB4DE92-468D-4056-8042-A7CBCE211CEB}" type="presParOf" srcId="{D53B3B2B-1356-4B2D-A419-DB1620761070}" destId="{6D522FCF-2C43-491B-9A56-B6B1F82BC639}" srcOrd="2" destOrd="0" presId="urn:microsoft.com/office/officeart/2005/8/layout/default"/>
    <dgm:cxn modelId="{C35CA18C-023F-477C-9C8B-D3CC681C8123}" type="presParOf" srcId="{D53B3B2B-1356-4B2D-A419-DB1620761070}" destId="{4C78A1FE-FAC0-4AAB-A0CF-3C42705242D0}" srcOrd="3" destOrd="0" presId="urn:microsoft.com/office/officeart/2005/8/layout/default"/>
    <dgm:cxn modelId="{9D8A9420-D6D7-4D01-A143-B3DECD3B733B}" type="presParOf" srcId="{D53B3B2B-1356-4B2D-A419-DB1620761070}" destId="{8CDE34D1-B052-4359-9EF1-A7A936AEA168}" srcOrd="4" destOrd="0" presId="urn:microsoft.com/office/officeart/2005/8/layout/default"/>
    <dgm:cxn modelId="{A089A73E-2281-4489-9ADD-EDB6860AF013}" type="presParOf" srcId="{D53B3B2B-1356-4B2D-A419-DB1620761070}" destId="{59C7B6B5-261A-49D8-A536-649FF82CA0F6}" srcOrd="5" destOrd="0" presId="urn:microsoft.com/office/officeart/2005/8/layout/default"/>
    <dgm:cxn modelId="{0FB82A33-A943-4584-BCA4-FF29213F59DF}" type="presParOf" srcId="{D53B3B2B-1356-4B2D-A419-DB1620761070}" destId="{4CC1A9C7-F10A-4367-86EE-7BD3382B4CE3}" srcOrd="6" destOrd="0" presId="urn:microsoft.com/office/officeart/2005/8/layout/default"/>
    <dgm:cxn modelId="{675A1B41-A85C-45A6-99C6-2B305FDF5011}" type="presParOf" srcId="{D53B3B2B-1356-4B2D-A419-DB1620761070}" destId="{673C11B7-90C5-402D-A9E4-37F9819E796A}" srcOrd="7" destOrd="0" presId="urn:microsoft.com/office/officeart/2005/8/layout/default"/>
    <dgm:cxn modelId="{9AE44727-01BC-4491-81CC-3D0F8CA75700}" type="presParOf" srcId="{D53B3B2B-1356-4B2D-A419-DB1620761070}" destId="{BC9055DA-F44F-45DC-8C98-31C4A83302A0}" srcOrd="8" destOrd="0" presId="urn:microsoft.com/office/officeart/2005/8/layout/default"/>
    <dgm:cxn modelId="{B42D1136-5514-401C-9EFF-2A4252C5142A}" type="presParOf" srcId="{D53B3B2B-1356-4B2D-A419-DB1620761070}" destId="{0818B5CA-976A-40AB-A76F-D1F053C66C99}" srcOrd="9" destOrd="0" presId="urn:microsoft.com/office/officeart/2005/8/layout/default"/>
    <dgm:cxn modelId="{2981589E-D89F-47FD-9B98-F03B6F5A9C30}" type="presParOf" srcId="{D53B3B2B-1356-4B2D-A419-DB1620761070}" destId="{0689A011-6EAB-4943-A5AD-D9E44197D127}" srcOrd="10" destOrd="0" presId="urn:microsoft.com/office/officeart/2005/8/layout/default"/>
    <dgm:cxn modelId="{6D300A3D-5566-451F-9820-6AA61D439650}" type="presParOf" srcId="{D53B3B2B-1356-4B2D-A419-DB1620761070}" destId="{A3BBB3EC-7B65-4A7A-984C-FA69AED1A1B8}" srcOrd="11" destOrd="0" presId="urn:microsoft.com/office/officeart/2005/8/layout/default"/>
    <dgm:cxn modelId="{61FC3229-8804-4D1D-B9C1-2D614FDF1958}" type="presParOf" srcId="{D53B3B2B-1356-4B2D-A419-DB1620761070}" destId="{549FE74D-D3CF-4D38-9549-4E2E3CFE9C10}" srcOrd="12" destOrd="0" presId="urn:microsoft.com/office/officeart/2005/8/layout/default"/>
    <dgm:cxn modelId="{CEF6E158-F8A8-494A-98FB-54FD141305DC}" type="presParOf" srcId="{D53B3B2B-1356-4B2D-A419-DB1620761070}" destId="{45E7C810-331E-4E0A-83A0-4617751CC9D8}" srcOrd="13" destOrd="0" presId="urn:microsoft.com/office/officeart/2005/8/layout/default"/>
    <dgm:cxn modelId="{27DC0545-E9C9-431C-B2DD-9FFBA0F0DE20}" type="presParOf" srcId="{D53B3B2B-1356-4B2D-A419-DB1620761070}" destId="{53579D0F-0D38-47DD-892A-C1190ECC692B}" srcOrd="14" destOrd="0" presId="urn:microsoft.com/office/officeart/2005/8/layout/default"/>
    <dgm:cxn modelId="{94C0B418-6147-4D6A-8AA8-2855D0EF0B6A}" type="presParOf" srcId="{D53B3B2B-1356-4B2D-A419-DB1620761070}" destId="{28DADD4A-B596-4E15-967E-16D2BF238BAA}" srcOrd="15" destOrd="0" presId="urn:microsoft.com/office/officeart/2005/8/layout/default"/>
    <dgm:cxn modelId="{BA57DE75-D304-4732-BFFF-0949D073D412}" type="presParOf" srcId="{D53B3B2B-1356-4B2D-A419-DB1620761070}" destId="{24D445DD-7F27-47E7-8C67-3BBDB582630C}" srcOrd="16" destOrd="0" presId="urn:microsoft.com/office/officeart/2005/8/layout/default"/>
    <dgm:cxn modelId="{80D52629-992D-4487-9FE2-B190DBE89840}" type="presParOf" srcId="{D53B3B2B-1356-4B2D-A419-DB1620761070}" destId="{C6CAEDBE-BE60-431B-AE87-DCFF58F015CA}" srcOrd="17" destOrd="0" presId="urn:microsoft.com/office/officeart/2005/8/layout/default"/>
    <dgm:cxn modelId="{8C7C3435-41C4-4996-B2B4-98ADD00B5849}" type="presParOf" srcId="{D53B3B2B-1356-4B2D-A419-DB1620761070}" destId="{8317F78B-508A-4A62-8181-93EE43336DC7}" srcOrd="18" destOrd="0" presId="urn:microsoft.com/office/officeart/2005/8/layout/default"/>
    <dgm:cxn modelId="{C9C080D0-AF2F-40AD-BB69-BD1943F7023B}" type="presParOf" srcId="{D53B3B2B-1356-4B2D-A419-DB1620761070}" destId="{9C7975EC-9D56-4CE9-810D-935F77AC2E27}" srcOrd="19" destOrd="0" presId="urn:microsoft.com/office/officeart/2005/8/layout/default"/>
    <dgm:cxn modelId="{BF4CDBAA-A09B-4F3C-A4F0-FFB2062FC18F}" type="presParOf" srcId="{D53B3B2B-1356-4B2D-A419-DB1620761070}" destId="{5F9775C1-515B-4E6E-A951-06C97E3BBDC2}" srcOrd="20" destOrd="0" presId="urn:microsoft.com/office/officeart/2005/8/layout/default"/>
    <dgm:cxn modelId="{6A2834D2-6BF6-439A-8783-5FFBB239A841}" type="presParOf" srcId="{D53B3B2B-1356-4B2D-A419-DB1620761070}" destId="{CABA59BD-B220-4278-9E44-AC64402C892D}" srcOrd="21" destOrd="0" presId="urn:microsoft.com/office/officeart/2005/8/layout/default"/>
    <dgm:cxn modelId="{431F49FD-5A65-4E63-ACA1-C25FFE9CD69B}" type="presParOf" srcId="{D53B3B2B-1356-4B2D-A419-DB1620761070}" destId="{BA542FB2-1C42-4314-BDC7-D0C7A7AB07D4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7D02961-7F82-486A-B3CC-5E1D8E6BBA4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AD8617-1C20-4A59-9DB0-1D9B044CAC2C}">
      <dgm:prSet/>
      <dgm:spPr/>
      <dgm:t>
        <a:bodyPr/>
        <a:lstStyle/>
        <a:p>
          <a:r>
            <a:rPr lang="en-US" dirty="0"/>
            <a:t>Add an S-101 viewing group for CHDATD01 named "Highlight Date Dependent"</a:t>
          </a:r>
        </a:p>
      </dgm:t>
    </dgm:pt>
    <dgm:pt modelId="{00F1071C-DD21-4F4F-96BE-3A177AF658C1}" type="parTrans" cxnId="{AE2E7E8D-92AD-4833-A0F7-FFCA25CC2404}">
      <dgm:prSet/>
      <dgm:spPr/>
      <dgm:t>
        <a:bodyPr/>
        <a:lstStyle/>
        <a:p>
          <a:endParaRPr lang="en-US"/>
        </a:p>
      </dgm:t>
    </dgm:pt>
    <dgm:pt modelId="{87D47BFE-F698-4F99-B7C4-FD1EB9EBEF15}" type="sibTrans" cxnId="{AE2E7E8D-92AD-4833-A0F7-FFCA25CC2404}">
      <dgm:prSet/>
      <dgm:spPr/>
      <dgm:t>
        <a:bodyPr/>
        <a:lstStyle/>
        <a:p>
          <a:endParaRPr lang="en-US"/>
        </a:p>
      </dgm:t>
    </dgm:pt>
    <dgm:pt modelId="{64F0F929-A8BF-4738-BDBF-371ED341DADE}">
      <dgm:prSet/>
      <dgm:spPr/>
      <dgm:t>
        <a:bodyPr/>
        <a:lstStyle/>
        <a:p>
          <a:r>
            <a:rPr lang="en-US" dirty="0"/>
            <a:t>Harmonize S-101 and 61174 regarding name of viewing group 31030</a:t>
          </a:r>
        </a:p>
      </dgm:t>
    </dgm:pt>
    <dgm:pt modelId="{3DA76825-8BF2-4343-8045-96E18612E9BD}" type="parTrans" cxnId="{C65E9DE1-6791-4FC7-8B74-17D7623F6B6D}">
      <dgm:prSet/>
      <dgm:spPr/>
      <dgm:t>
        <a:bodyPr/>
        <a:lstStyle/>
        <a:p>
          <a:endParaRPr lang="en-US"/>
        </a:p>
      </dgm:t>
    </dgm:pt>
    <dgm:pt modelId="{CF267D2C-67F6-4E9D-B334-C7CE4615147C}" type="sibTrans" cxnId="{C65E9DE1-6791-4FC7-8B74-17D7623F6B6D}">
      <dgm:prSet/>
      <dgm:spPr/>
      <dgm:t>
        <a:bodyPr/>
        <a:lstStyle/>
        <a:p>
          <a:endParaRPr lang="en-US"/>
        </a:p>
      </dgm:t>
    </dgm:pt>
    <dgm:pt modelId="{5CC676C5-F58F-4BE2-938E-92FCD27963BC}">
      <dgm:prSet/>
      <dgm:spPr/>
      <dgm:t>
        <a:bodyPr/>
        <a:lstStyle/>
        <a:p>
          <a:r>
            <a:rPr lang="en-US" dirty="0"/>
            <a:t>Verify whether S-101 C2.8.4.1.3 should provide viewing group 31031</a:t>
          </a:r>
        </a:p>
        <a:p>
          <a:r>
            <a:rPr lang="en-US" dirty="0"/>
            <a:t>If so, harmonize name</a:t>
          </a:r>
        </a:p>
      </dgm:t>
    </dgm:pt>
    <dgm:pt modelId="{EB5F7F83-20A5-4793-8B30-1E930EF99F9D}" type="parTrans" cxnId="{A3314E0E-3B60-4835-A47A-A7B2F35F24D6}">
      <dgm:prSet/>
      <dgm:spPr/>
      <dgm:t>
        <a:bodyPr/>
        <a:lstStyle/>
        <a:p>
          <a:endParaRPr lang="en-US"/>
        </a:p>
      </dgm:t>
    </dgm:pt>
    <dgm:pt modelId="{71116AF1-5FB7-494E-A68D-631DCD7BCF81}" type="sibTrans" cxnId="{A3314E0E-3B60-4835-A47A-A7B2F35F24D6}">
      <dgm:prSet/>
      <dgm:spPr/>
      <dgm:t>
        <a:bodyPr/>
        <a:lstStyle/>
        <a:p>
          <a:endParaRPr lang="en-US"/>
        </a:p>
      </dgm:t>
    </dgm:pt>
    <dgm:pt modelId="{93DEB5FF-0D5B-4837-95FE-15D424532782}">
      <dgm:prSet/>
      <dgm:spPr/>
      <dgm:t>
        <a:bodyPr/>
        <a:lstStyle/>
        <a:p>
          <a:r>
            <a:rPr lang="en-US" dirty="0"/>
            <a:t>Add S-101 viewing groups for safe &amp; unsafe soundings</a:t>
          </a:r>
        </a:p>
        <a:p>
          <a:r>
            <a:rPr lang="en-US" dirty="0"/>
            <a:t>Add both to viewing group layer 11</a:t>
          </a:r>
        </a:p>
      </dgm:t>
    </dgm:pt>
    <dgm:pt modelId="{E3748D9E-06AE-4762-A4F0-9A3AFAAEBC36}" type="parTrans" cxnId="{3E374D34-2178-43B3-942E-3C85504F510F}">
      <dgm:prSet/>
      <dgm:spPr/>
      <dgm:t>
        <a:bodyPr/>
        <a:lstStyle/>
        <a:p>
          <a:endParaRPr lang="en-US"/>
        </a:p>
      </dgm:t>
    </dgm:pt>
    <dgm:pt modelId="{6485A1C6-9484-4979-A654-EE13C2A19F61}" type="sibTrans" cxnId="{3E374D34-2178-43B3-942E-3C85504F510F}">
      <dgm:prSet/>
      <dgm:spPr/>
      <dgm:t>
        <a:bodyPr/>
        <a:lstStyle/>
        <a:p>
          <a:endParaRPr lang="en-US"/>
        </a:p>
      </dgm:t>
    </dgm:pt>
    <dgm:pt modelId="{C460111F-12D9-483A-9369-91BADEA917C9}">
      <dgm:prSet/>
      <dgm:spPr/>
      <dgm:t>
        <a:bodyPr/>
        <a:lstStyle/>
        <a:p>
          <a:r>
            <a:rPr lang="en-US" dirty="0"/>
            <a:t>Viewing group for safe soundings meets 61174 selector requirement for "Safe depths shown".</a:t>
          </a:r>
        </a:p>
      </dgm:t>
    </dgm:pt>
    <dgm:pt modelId="{7C85BAB8-09EE-4420-89A8-A5833624A342}" type="parTrans" cxnId="{1DF1DC07-53DB-468C-B8B9-5C19D48F3847}">
      <dgm:prSet/>
      <dgm:spPr/>
      <dgm:t>
        <a:bodyPr/>
        <a:lstStyle/>
        <a:p>
          <a:endParaRPr lang="en-US"/>
        </a:p>
      </dgm:t>
    </dgm:pt>
    <dgm:pt modelId="{1DA1861F-C506-480B-9DF3-A4B6CB2CEC94}" type="sibTrans" cxnId="{1DF1DC07-53DB-468C-B8B9-5C19D48F3847}">
      <dgm:prSet/>
      <dgm:spPr/>
      <dgm:t>
        <a:bodyPr/>
        <a:lstStyle/>
        <a:p>
          <a:endParaRPr lang="en-US"/>
        </a:p>
      </dgm:t>
    </dgm:pt>
    <dgm:pt modelId="{501DFFDE-ED7A-494D-BB19-712BE059E0AA}">
      <dgm:prSet/>
      <dgm:spPr/>
      <dgm:t>
        <a:bodyPr/>
        <a:lstStyle/>
        <a:p>
          <a:r>
            <a:rPr lang="en-US"/>
            <a:t>Review the S-101 Lua Portrayal Catalogue implementation and provide feedback</a:t>
          </a:r>
        </a:p>
      </dgm:t>
    </dgm:pt>
    <dgm:pt modelId="{C0C9F94C-2B0F-4371-B60D-C1640CD17500}" type="parTrans" cxnId="{6B658CA0-1454-4730-802D-A9947CA13A5C}">
      <dgm:prSet/>
      <dgm:spPr/>
      <dgm:t>
        <a:bodyPr/>
        <a:lstStyle/>
        <a:p>
          <a:endParaRPr lang="en-US"/>
        </a:p>
      </dgm:t>
    </dgm:pt>
    <dgm:pt modelId="{15818B24-7F54-4F5C-B5B4-9B4B0BB5E860}" type="sibTrans" cxnId="{6B658CA0-1454-4730-802D-A9947CA13A5C}">
      <dgm:prSet/>
      <dgm:spPr/>
      <dgm:t>
        <a:bodyPr/>
        <a:lstStyle/>
        <a:p>
          <a:endParaRPr lang="en-US"/>
        </a:p>
      </dgm:t>
    </dgm:pt>
    <dgm:pt modelId="{EE585E1B-7D4B-4D08-BA38-3802BA296F2A}">
      <dgm:prSet/>
      <dgm:spPr/>
      <dgm:t>
        <a:bodyPr/>
        <a:lstStyle/>
        <a:p>
          <a:r>
            <a:rPr lang="en-US" dirty="0"/>
            <a:t>Modify Part 9 drawing instruction schemas to allow for correct XSLT portrayal of rotated charts</a:t>
          </a:r>
        </a:p>
      </dgm:t>
    </dgm:pt>
    <dgm:pt modelId="{88E6CC64-FFE6-4D21-91AD-22131A3F870F}" type="parTrans" cxnId="{CA3EEE7F-DE01-4016-B6F5-B29970927686}">
      <dgm:prSet/>
      <dgm:spPr/>
      <dgm:t>
        <a:bodyPr/>
        <a:lstStyle/>
        <a:p>
          <a:endParaRPr lang="en-US"/>
        </a:p>
      </dgm:t>
    </dgm:pt>
    <dgm:pt modelId="{AC9876C3-47E3-4BF3-BECF-9A85987A3289}" type="sibTrans" cxnId="{CA3EEE7F-DE01-4016-B6F5-B29970927686}">
      <dgm:prSet/>
      <dgm:spPr/>
      <dgm:t>
        <a:bodyPr/>
        <a:lstStyle/>
        <a:p>
          <a:endParaRPr lang="en-US"/>
        </a:p>
      </dgm:t>
    </dgm:pt>
    <dgm:pt modelId="{B26EFD37-495B-47A9-8686-E72C49895332}">
      <dgm:prSet/>
      <dgm:spPr/>
      <dgm:t>
        <a:bodyPr/>
        <a:lstStyle/>
        <a:p>
          <a:r>
            <a:rPr lang="en-US" dirty="0"/>
            <a:t>Agree on a required granularity for date dependent features</a:t>
          </a:r>
        </a:p>
      </dgm:t>
    </dgm:pt>
    <dgm:pt modelId="{ACD0DDD8-A5A3-489F-95C2-76586B7FFAA4}" type="parTrans" cxnId="{F08FEBC4-9612-43B0-8088-31B2FB47EDBF}">
      <dgm:prSet/>
      <dgm:spPr/>
      <dgm:t>
        <a:bodyPr/>
        <a:lstStyle/>
        <a:p>
          <a:endParaRPr lang="en-US"/>
        </a:p>
      </dgm:t>
    </dgm:pt>
    <dgm:pt modelId="{3155E3F6-6423-4C62-8E94-7B1123A15120}" type="sibTrans" cxnId="{F08FEBC4-9612-43B0-8088-31B2FB47EDBF}">
      <dgm:prSet/>
      <dgm:spPr/>
      <dgm:t>
        <a:bodyPr/>
        <a:lstStyle/>
        <a:p>
          <a:endParaRPr lang="en-US"/>
        </a:p>
      </dgm:t>
    </dgm:pt>
    <dgm:pt modelId="{DDC7B10B-97A7-4CF7-A82E-F8CDA4A9AFC6}">
      <dgm:prSet/>
      <dgm:spPr/>
      <dgm:t>
        <a:bodyPr/>
        <a:lstStyle/>
        <a:p>
          <a:r>
            <a:rPr lang="en-US" dirty="0"/>
            <a:t>Provide a context parameter type representing a date or date range</a:t>
          </a:r>
        </a:p>
      </dgm:t>
    </dgm:pt>
    <dgm:pt modelId="{75B401B8-B319-4A83-8E07-4E6F3EFE096B}" type="parTrans" cxnId="{FAFE3424-7826-4F11-BC88-3A9BE3719790}">
      <dgm:prSet/>
      <dgm:spPr/>
      <dgm:t>
        <a:bodyPr/>
        <a:lstStyle/>
        <a:p>
          <a:endParaRPr lang="en-US"/>
        </a:p>
      </dgm:t>
    </dgm:pt>
    <dgm:pt modelId="{A2027C68-7C06-4553-8FF1-F437FC7D4E89}" type="sibTrans" cxnId="{FAFE3424-7826-4F11-BC88-3A9BE3719790}">
      <dgm:prSet/>
      <dgm:spPr/>
      <dgm:t>
        <a:bodyPr/>
        <a:lstStyle/>
        <a:p>
          <a:endParaRPr lang="en-US"/>
        </a:p>
      </dgm:t>
    </dgm:pt>
    <dgm:pt modelId="{4BC6CC52-2385-4C1C-9AF3-966BE387D39C}">
      <dgm:prSet/>
      <dgm:spPr/>
      <dgm:t>
        <a:bodyPr/>
        <a:lstStyle/>
        <a:p>
          <a:r>
            <a:rPr lang="en-US" dirty="0"/>
            <a:t>Provide a mechanism to specify default values for Date context parameters</a:t>
          </a:r>
        </a:p>
      </dgm:t>
    </dgm:pt>
    <dgm:pt modelId="{068FBCF7-288A-4EF7-9C81-E6E541FFCF96}" type="parTrans" cxnId="{E2553769-B18A-48FF-9779-692F1478DAA3}">
      <dgm:prSet/>
      <dgm:spPr/>
      <dgm:t>
        <a:bodyPr/>
        <a:lstStyle/>
        <a:p>
          <a:endParaRPr lang="en-US"/>
        </a:p>
      </dgm:t>
    </dgm:pt>
    <dgm:pt modelId="{45AECFBE-80F7-439B-A24C-0402A06711D8}" type="sibTrans" cxnId="{E2553769-B18A-48FF-9779-692F1478DAA3}">
      <dgm:prSet/>
      <dgm:spPr/>
      <dgm:t>
        <a:bodyPr/>
        <a:lstStyle/>
        <a:p>
          <a:endParaRPr lang="en-US"/>
        </a:p>
      </dgm:t>
    </dgm:pt>
    <dgm:pt modelId="{25B5AA7D-7F40-46C0-B4EE-82F28EC875CA}">
      <dgm:prSet/>
      <dgm:spPr/>
      <dgm:t>
        <a:bodyPr/>
        <a:lstStyle/>
        <a:p>
          <a:r>
            <a:rPr lang="en-US" dirty="0"/>
            <a:t>Investigate modifying portrayal drawing instructions to contain date info</a:t>
          </a:r>
        </a:p>
      </dgm:t>
    </dgm:pt>
    <dgm:pt modelId="{CB09E44C-88A1-4B29-BDE1-BA24C5B43AB5}" type="parTrans" cxnId="{14AB1BFF-5ADE-4B17-9874-191D4350F569}">
      <dgm:prSet/>
      <dgm:spPr/>
      <dgm:t>
        <a:bodyPr/>
        <a:lstStyle/>
        <a:p>
          <a:endParaRPr lang="en-US"/>
        </a:p>
      </dgm:t>
    </dgm:pt>
    <dgm:pt modelId="{E2C25DA3-C623-462F-B7E1-E6C7B881D547}" type="sibTrans" cxnId="{14AB1BFF-5ADE-4B17-9874-191D4350F569}">
      <dgm:prSet/>
      <dgm:spPr/>
      <dgm:t>
        <a:bodyPr/>
        <a:lstStyle/>
        <a:p>
          <a:endParaRPr lang="en-US"/>
        </a:p>
      </dgm:t>
    </dgm:pt>
    <dgm:pt modelId="{57F2E7E5-72BC-4104-A1C4-6F9E5BB0C95A}" type="pres">
      <dgm:prSet presAssocID="{67D02961-7F82-486A-B3CC-5E1D8E6BBA4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MC"/>
        </a:p>
      </dgm:t>
    </dgm:pt>
    <dgm:pt modelId="{173C2B3A-3BEE-4EA8-A37A-0711A3BE13EE}" type="pres">
      <dgm:prSet presAssocID="{9AAD8617-1C20-4A59-9DB0-1D9B044CAC2C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4E15E06C-2A48-4872-AE6B-31B417E58BDE}" type="pres">
      <dgm:prSet presAssocID="{87D47BFE-F698-4F99-B7C4-FD1EB9EBEF15}" presName="sibTrans" presStyleCnt="0"/>
      <dgm:spPr/>
    </dgm:pt>
    <dgm:pt modelId="{E1B4C082-8ED0-4078-BD91-B261D0063F1E}" type="pres">
      <dgm:prSet presAssocID="{64F0F929-A8BF-4738-BDBF-371ED341DADE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5EFD0BD0-A044-4516-BCCE-882AA890975D}" type="pres">
      <dgm:prSet presAssocID="{CF267D2C-67F6-4E9D-B334-C7CE4615147C}" presName="sibTrans" presStyleCnt="0"/>
      <dgm:spPr/>
    </dgm:pt>
    <dgm:pt modelId="{959CF347-B682-464C-9C3B-44725A8A9BE7}" type="pres">
      <dgm:prSet presAssocID="{5CC676C5-F58F-4BE2-938E-92FCD27963BC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16BF2443-7662-4D80-9958-AFE8AAED3A9D}" type="pres">
      <dgm:prSet presAssocID="{71116AF1-5FB7-494E-A68D-631DCD7BCF81}" presName="sibTrans" presStyleCnt="0"/>
      <dgm:spPr/>
    </dgm:pt>
    <dgm:pt modelId="{6D46CB59-C1C6-49C5-B0CC-148CF3330247}" type="pres">
      <dgm:prSet presAssocID="{93DEB5FF-0D5B-4837-95FE-15D424532782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66828DB6-0B65-4FD3-938B-8ABBC4A51938}" type="pres">
      <dgm:prSet presAssocID="{6485A1C6-9484-4979-A654-EE13C2A19F61}" presName="sibTrans" presStyleCnt="0"/>
      <dgm:spPr/>
    </dgm:pt>
    <dgm:pt modelId="{030BACD0-7D16-4334-BC2C-7F46293A99D2}" type="pres">
      <dgm:prSet presAssocID="{C460111F-12D9-483A-9369-91BADEA917C9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26B0A0AA-2448-4471-B312-A1B1ACD7D825}" type="pres">
      <dgm:prSet presAssocID="{1DA1861F-C506-480B-9DF3-A4B6CB2CEC94}" presName="sibTrans" presStyleCnt="0"/>
      <dgm:spPr/>
    </dgm:pt>
    <dgm:pt modelId="{1CF4D4DC-7B62-4681-9977-157397166D7C}" type="pres">
      <dgm:prSet presAssocID="{501DFFDE-ED7A-494D-BB19-712BE059E0AA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933A394C-4D10-4606-8709-2868596A357B}" type="pres">
      <dgm:prSet presAssocID="{15818B24-7F54-4F5C-B5B4-9B4B0BB5E860}" presName="sibTrans" presStyleCnt="0"/>
      <dgm:spPr/>
    </dgm:pt>
    <dgm:pt modelId="{F8522F3B-A1A0-4F95-8790-68E7E9158406}" type="pres">
      <dgm:prSet presAssocID="{EE585E1B-7D4B-4D08-BA38-3802BA296F2A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2027412C-0E39-48B8-967E-C2F6F5FBB4B3}" type="pres">
      <dgm:prSet presAssocID="{AC9876C3-47E3-4BF3-BECF-9A85987A3289}" presName="sibTrans" presStyleCnt="0"/>
      <dgm:spPr/>
    </dgm:pt>
    <dgm:pt modelId="{AE9942DF-FD2F-4CD7-941D-C7AC1FD22596}" type="pres">
      <dgm:prSet presAssocID="{B26EFD37-495B-47A9-8686-E72C49895332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062C9A6C-2029-46D5-B297-CCBCFA059C8E}" type="pres">
      <dgm:prSet presAssocID="{3155E3F6-6423-4C62-8E94-7B1123A15120}" presName="sibTrans" presStyleCnt="0"/>
      <dgm:spPr/>
    </dgm:pt>
    <dgm:pt modelId="{744C08DD-B5F7-4C1A-B489-30C4EC4B3C9E}" type="pres">
      <dgm:prSet presAssocID="{DDC7B10B-97A7-4CF7-A82E-F8CDA4A9AFC6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E840753C-1441-4F2C-B9AA-A711B21B36C0}" type="pres">
      <dgm:prSet presAssocID="{A2027C68-7C06-4553-8FF1-F437FC7D4E89}" presName="sibTrans" presStyleCnt="0"/>
      <dgm:spPr/>
    </dgm:pt>
    <dgm:pt modelId="{F141DFBF-0159-40E6-909E-39420CE8B387}" type="pres">
      <dgm:prSet presAssocID="{4BC6CC52-2385-4C1C-9AF3-966BE387D39C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84889D4F-8F12-45CC-B4E2-75123262CFFB}" type="pres">
      <dgm:prSet presAssocID="{45AECFBE-80F7-439B-A24C-0402A06711D8}" presName="sibTrans" presStyleCnt="0"/>
      <dgm:spPr/>
    </dgm:pt>
    <dgm:pt modelId="{A70A48A4-A9AD-410C-873E-169EB6B6F072}" type="pres">
      <dgm:prSet presAssocID="{25B5AA7D-7F40-46C0-B4EE-82F28EC875CA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</dgm:ptLst>
  <dgm:cxnLst>
    <dgm:cxn modelId="{3E374D34-2178-43B3-942E-3C85504F510F}" srcId="{67D02961-7F82-486A-B3CC-5E1D8E6BBA48}" destId="{93DEB5FF-0D5B-4837-95FE-15D424532782}" srcOrd="3" destOrd="0" parTransId="{E3748D9E-06AE-4762-A4F0-9A3AFAAEBC36}" sibTransId="{6485A1C6-9484-4979-A654-EE13C2A19F61}"/>
    <dgm:cxn modelId="{5057AD9E-2A6A-4804-836E-9E094EC0CEB3}" type="presOf" srcId="{C460111F-12D9-483A-9369-91BADEA917C9}" destId="{030BACD0-7D16-4334-BC2C-7F46293A99D2}" srcOrd="0" destOrd="0" presId="urn:microsoft.com/office/officeart/2005/8/layout/default"/>
    <dgm:cxn modelId="{F08FEBC4-9612-43B0-8088-31B2FB47EDBF}" srcId="{67D02961-7F82-486A-B3CC-5E1D8E6BBA48}" destId="{B26EFD37-495B-47A9-8686-E72C49895332}" srcOrd="7" destOrd="0" parTransId="{ACD0DDD8-A5A3-489F-95C2-76586B7FFAA4}" sibTransId="{3155E3F6-6423-4C62-8E94-7B1123A15120}"/>
    <dgm:cxn modelId="{1DF1DC07-53DB-468C-B8B9-5C19D48F3847}" srcId="{67D02961-7F82-486A-B3CC-5E1D8E6BBA48}" destId="{C460111F-12D9-483A-9369-91BADEA917C9}" srcOrd="4" destOrd="0" parTransId="{7C85BAB8-09EE-4420-89A8-A5833624A342}" sibTransId="{1DA1861F-C506-480B-9DF3-A4B6CB2CEC94}"/>
    <dgm:cxn modelId="{AE2E7E8D-92AD-4833-A0F7-FFCA25CC2404}" srcId="{67D02961-7F82-486A-B3CC-5E1D8E6BBA48}" destId="{9AAD8617-1C20-4A59-9DB0-1D9B044CAC2C}" srcOrd="0" destOrd="0" parTransId="{00F1071C-DD21-4F4F-96BE-3A177AF658C1}" sibTransId="{87D47BFE-F698-4F99-B7C4-FD1EB9EBEF15}"/>
    <dgm:cxn modelId="{CBED93AB-6459-4C97-B162-79644FFA2D39}" type="presOf" srcId="{B26EFD37-495B-47A9-8686-E72C49895332}" destId="{AE9942DF-FD2F-4CD7-941D-C7AC1FD22596}" srcOrd="0" destOrd="0" presId="urn:microsoft.com/office/officeart/2005/8/layout/default"/>
    <dgm:cxn modelId="{CA3EEE7F-DE01-4016-B6F5-B29970927686}" srcId="{67D02961-7F82-486A-B3CC-5E1D8E6BBA48}" destId="{EE585E1B-7D4B-4D08-BA38-3802BA296F2A}" srcOrd="6" destOrd="0" parTransId="{88E6CC64-FFE6-4D21-91AD-22131A3F870F}" sibTransId="{AC9876C3-47E3-4BF3-BECF-9A85987A3289}"/>
    <dgm:cxn modelId="{FAFE3424-7826-4F11-BC88-3A9BE3719790}" srcId="{67D02961-7F82-486A-B3CC-5E1D8E6BBA48}" destId="{DDC7B10B-97A7-4CF7-A82E-F8CDA4A9AFC6}" srcOrd="8" destOrd="0" parTransId="{75B401B8-B319-4A83-8E07-4E6F3EFE096B}" sibTransId="{A2027C68-7C06-4553-8FF1-F437FC7D4E89}"/>
    <dgm:cxn modelId="{0B772B70-3F90-40EC-A736-C50D3BB956AA}" type="presOf" srcId="{25B5AA7D-7F40-46C0-B4EE-82F28EC875CA}" destId="{A70A48A4-A9AD-410C-873E-169EB6B6F072}" srcOrd="0" destOrd="0" presId="urn:microsoft.com/office/officeart/2005/8/layout/default"/>
    <dgm:cxn modelId="{CD7E9FF1-1841-4055-8A51-BB4B67F46C1A}" type="presOf" srcId="{5CC676C5-F58F-4BE2-938E-92FCD27963BC}" destId="{959CF347-B682-464C-9C3B-44725A8A9BE7}" srcOrd="0" destOrd="0" presId="urn:microsoft.com/office/officeart/2005/8/layout/default"/>
    <dgm:cxn modelId="{73A5CE01-0480-4FF9-8B85-46C5B065E041}" type="presOf" srcId="{501DFFDE-ED7A-494D-BB19-712BE059E0AA}" destId="{1CF4D4DC-7B62-4681-9977-157397166D7C}" srcOrd="0" destOrd="0" presId="urn:microsoft.com/office/officeart/2005/8/layout/default"/>
    <dgm:cxn modelId="{14AB1BFF-5ADE-4B17-9874-191D4350F569}" srcId="{67D02961-7F82-486A-B3CC-5E1D8E6BBA48}" destId="{25B5AA7D-7F40-46C0-B4EE-82F28EC875CA}" srcOrd="10" destOrd="0" parTransId="{CB09E44C-88A1-4B29-BDE1-BA24C5B43AB5}" sibTransId="{E2C25DA3-C623-462F-B7E1-E6C7B881D547}"/>
    <dgm:cxn modelId="{ECDA2E79-D48F-49CA-A901-8324B3C97F79}" type="presOf" srcId="{EE585E1B-7D4B-4D08-BA38-3802BA296F2A}" destId="{F8522F3B-A1A0-4F95-8790-68E7E9158406}" srcOrd="0" destOrd="0" presId="urn:microsoft.com/office/officeart/2005/8/layout/default"/>
    <dgm:cxn modelId="{EFE6EBE9-7CF0-4D58-87AB-33061241178D}" type="presOf" srcId="{9AAD8617-1C20-4A59-9DB0-1D9B044CAC2C}" destId="{173C2B3A-3BEE-4EA8-A37A-0711A3BE13EE}" srcOrd="0" destOrd="0" presId="urn:microsoft.com/office/officeart/2005/8/layout/default"/>
    <dgm:cxn modelId="{C65E9DE1-6791-4FC7-8B74-17D7623F6B6D}" srcId="{67D02961-7F82-486A-B3CC-5E1D8E6BBA48}" destId="{64F0F929-A8BF-4738-BDBF-371ED341DADE}" srcOrd="1" destOrd="0" parTransId="{3DA76825-8BF2-4343-8045-96E18612E9BD}" sibTransId="{CF267D2C-67F6-4E9D-B334-C7CE4615147C}"/>
    <dgm:cxn modelId="{6B658CA0-1454-4730-802D-A9947CA13A5C}" srcId="{67D02961-7F82-486A-B3CC-5E1D8E6BBA48}" destId="{501DFFDE-ED7A-494D-BB19-712BE059E0AA}" srcOrd="5" destOrd="0" parTransId="{C0C9F94C-2B0F-4371-B60D-C1640CD17500}" sibTransId="{15818B24-7F54-4F5C-B5B4-9B4B0BB5E860}"/>
    <dgm:cxn modelId="{A3314E0E-3B60-4835-A47A-A7B2F35F24D6}" srcId="{67D02961-7F82-486A-B3CC-5E1D8E6BBA48}" destId="{5CC676C5-F58F-4BE2-938E-92FCD27963BC}" srcOrd="2" destOrd="0" parTransId="{EB5F7F83-20A5-4793-8B30-1E930EF99F9D}" sibTransId="{71116AF1-5FB7-494E-A68D-631DCD7BCF81}"/>
    <dgm:cxn modelId="{7DBB07F7-5CFB-49FE-8B6A-5F2920A32FB2}" type="presOf" srcId="{93DEB5FF-0D5B-4837-95FE-15D424532782}" destId="{6D46CB59-C1C6-49C5-B0CC-148CF3330247}" srcOrd="0" destOrd="0" presId="urn:microsoft.com/office/officeart/2005/8/layout/default"/>
    <dgm:cxn modelId="{2A5EC729-4383-4575-85C2-54E987D37946}" type="presOf" srcId="{67D02961-7F82-486A-B3CC-5E1D8E6BBA48}" destId="{57F2E7E5-72BC-4104-A1C4-6F9E5BB0C95A}" srcOrd="0" destOrd="0" presId="urn:microsoft.com/office/officeart/2005/8/layout/default"/>
    <dgm:cxn modelId="{36DA0125-25ED-44B0-8502-BA0271374975}" type="presOf" srcId="{4BC6CC52-2385-4C1C-9AF3-966BE387D39C}" destId="{F141DFBF-0159-40E6-909E-39420CE8B387}" srcOrd="0" destOrd="0" presId="urn:microsoft.com/office/officeart/2005/8/layout/default"/>
    <dgm:cxn modelId="{9D612909-ACDC-423F-8B40-E4FD45E1FE5A}" type="presOf" srcId="{64F0F929-A8BF-4738-BDBF-371ED341DADE}" destId="{E1B4C082-8ED0-4078-BD91-B261D0063F1E}" srcOrd="0" destOrd="0" presId="urn:microsoft.com/office/officeart/2005/8/layout/default"/>
    <dgm:cxn modelId="{9C20861E-0A92-4645-899B-7A8CA1E3DF4B}" type="presOf" srcId="{DDC7B10B-97A7-4CF7-A82E-F8CDA4A9AFC6}" destId="{744C08DD-B5F7-4C1A-B489-30C4EC4B3C9E}" srcOrd="0" destOrd="0" presId="urn:microsoft.com/office/officeart/2005/8/layout/default"/>
    <dgm:cxn modelId="{E2553769-B18A-48FF-9779-692F1478DAA3}" srcId="{67D02961-7F82-486A-B3CC-5E1D8E6BBA48}" destId="{4BC6CC52-2385-4C1C-9AF3-966BE387D39C}" srcOrd="9" destOrd="0" parTransId="{068FBCF7-288A-4EF7-9C81-E6E541FFCF96}" sibTransId="{45AECFBE-80F7-439B-A24C-0402A06711D8}"/>
    <dgm:cxn modelId="{527F575A-D321-4131-9CB6-0D740C81F0F5}" type="presParOf" srcId="{57F2E7E5-72BC-4104-A1C4-6F9E5BB0C95A}" destId="{173C2B3A-3BEE-4EA8-A37A-0711A3BE13EE}" srcOrd="0" destOrd="0" presId="urn:microsoft.com/office/officeart/2005/8/layout/default"/>
    <dgm:cxn modelId="{991CCD00-86ED-4CB7-A5DA-C906842C6CCA}" type="presParOf" srcId="{57F2E7E5-72BC-4104-A1C4-6F9E5BB0C95A}" destId="{4E15E06C-2A48-4872-AE6B-31B417E58BDE}" srcOrd="1" destOrd="0" presId="urn:microsoft.com/office/officeart/2005/8/layout/default"/>
    <dgm:cxn modelId="{63FDA902-EF3E-442F-8005-C66CEEDD3349}" type="presParOf" srcId="{57F2E7E5-72BC-4104-A1C4-6F9E5BB0C95A}" destId="{E1B4C082-8ED0-4078-BD91-B261D0063F1E}" srcOrd="2" destOrd="0" presId="urn:microsoft.com/office/officeart/2005/8/layout/default"/>
    <dgm:cxn modelId="{A1229770-F1B3-4930-8DEB-E770EDC8A3A4}" type="presParOf" srcId="{57F2E7E5-72BC-4104-A1C4-6F9E5BB0C95A}" destId="{5EFD0BD0-A044-4516-BCCE-882AA890975D}" srcOrd="3" destOrd="0" presId="urn:microsoft.com/office/officeart/2005/8/layout/default"/>
    <dgm:cxn modelId="{66DD4FFA-6596-44FC-83FE-3A232EF86B73}" type="presParOf" srcId="{57F2E7E5-72BC-4104-A1C4-6F9E5BB0C95A}" destId="{959CF347-B682-464C-9C3B-44725A8A9BE7}" srcOrd="4" destOrd="0" presId="urn:microsoft.com/office/officeart/2005/8/layout/default"/>
    <dgm:cxn modelId="{30551B02-CC2F-4FC2-AE43-7DBFE37F1846}" type="presParOf" srcId="{57F2E7E5-72BC-4104-A1C4-6F9E5BB0C95A}" destId="{16BF2443-7662-4D80-9958-AFE8AAED3A9D}" srcOrd="5" destOrd="0" presId="urn:microsoft.com/office/officeart/2005/8/layout/default"/>
    <dgm:cxn modelId="{17D87C33-0DBD-4F1B-811E-812D5704AD3F}" type="presParOf" srcId="{57F2E7E5-72BC-4104-A1C4-6F9E5BB0C95A}" destId="{6D46CB59-C1C6-49C5-B0CC-148CF3330247}" srcOrd="6" destOrd="0" presId="urn:microsoft.com/office/officeart/2005/8/layout/default"/>
    <dgm:cxn modelId="{1E3A5ACD-0415-49CD-90C7-12CD02DD7DC2}" type="presParOf" srcId="{57F2E7E5-72BC-4104-A1C4-6F9E5BB0C95A}" destId="{66828DB6-0B65-4FD3-938B-8ABBC4A51938}" srcOrd="7" destOrd="0" presId="urn:microsoft.com/office/officeart/2005/8/layout/default"/>
    <dgm:cxn modelId="{72457411-CDEC-4EA8-A640-4D33536691C9}" type="presParOf" srcId="{57F2E7E5-72BC-4104-A1C4-6F9E5BB0C95A}" destId="{030BACD0-7D16-4334-BC2C-7F46293A99D2}" srcOrd="8" destOrd="0" presId="urn:microsoft.com/office/officeart/2005/8/layout/default"/>
    <dgm:cxn modelId="{E2C700D3-E385-4012-A1DA-25CD8C61D0FD}" type="presParOf" srcId="{57F2E7E5-72BC-4104-A1C4-6F9E5BB0C95A}" destId="{26B0A0AA-2448-4471-B312-A1B1ACD7D825}" srcOrd="9" destOrd="0" presId="urn:microsoft.com/office/officeart/2005/8/layout/default"/>
    <dgm:cxn modelId="{25211E3A-E7D1-49FE-B2D5-209930403901}" type="presParOf" srcId="{57F2E7E5-72BC-4104-A1C4-6F9E5BB0C95A}" destId="{1CF4D4DC-7B62-4681-9977-157397166D7C}" srcOrd="10" destOrd="0" presId="urn:microsoft.com/office/officeart/2005/8/layout/default"/>
    <dgm:cxn modelId="{1CC84082-3214-4D1B-A137-B231B5717778}" type="presParOf" srcId="{57F2E7E5-72BC-4104-A1C4-6F9E5BB0C95A}" destId="{933A394C-4D10-4606-8709-2868596A357B}" srcOrd="11" destOrd="0" presId="urn:microsoft.com/office/officeart/2005/8/layout/default"/>
    <dgm:cxn modelId="{FF643E8C-30AF-455E-99C9-2AC780E72C3F}" type="presParOf" srcId="{57F2E7E5-72BC-4104-A1C4-6F9E5BB0C95A}" destId="{F8522F3B-A1A0-4F95-8790-68E7E9158406}" srcOrd="12" destOrd="0" presId="urn:microsoft.com/office/officeart/2005/8/layout/default"/>
    <dgm:cxn modelId="{AE331439-09CE-4C9F-A7AD-D849E8D28022}" type="presParOf" srcId="{57F2E7E5-72BC-4104-A1C4-6F9E5BB0C95A}" destId="{2027412C-0E39-48B8-967E-C2F6F5FBB4B3}" srcOrd="13" destOrd="0" presId="urn:microsoft.com/office/officeart/2005/8/layout/default"/>
    <dgm:cxn modelId="{DE90CBAD-593F-4DEC-91F7-BCD5DEF859AB}" type="presParOf" srcId="{57F2E7E5-72BC-4104-A1C4-6F9E5BB0C95A}" destId="{AE9942DF-FD2F-4CD7-941D-C7AC1FD22596}" srcOrd="14" destOrd="0" presId="urn:microsoft.com/office/officeart/2005/8/layout/default"/>
    <dgm:cxn modelId="{C6B54A8A-8AC7-42DF-B0F6-BE5DE76DFBA5}" type="presParOf" srcId="{57F2E7E5-72BC-4104-A1C4-6F9E5BB0C95A}" destId="{062C9A6C-2029-46D5-B297-CCBCFA059C8E}" srcOrd="15" destOrd="0" presId="urn:microsoft.com/office/officeart/2005/8/layout/default"/>
    <dgm:cxn modelId="{33BFFAB5-77AC-469D-99EE-252320FF0407}" type="presParOf" srcId="{57F2E7E5-72BC-4104-A1C4-6F9E5BB0C95A}" destId="{744C08DD-B5F7-4C1A-B489-30C4EC4B3C9E}" srcOrd="16" destOrd="0" presId="urn:microsoft.com/office/officeart/2005/8/layout/default"/>
    <dgm:cxn modelId="{F728F9BF-4669-4A14-83AD-B25C1FD7A9D6}" type="presParOf" srcId="{57F2E7E5-72BC-4104-A1C4-6F9E5BB0C95A}" destId="{E840753C-1441-4F2C-B9AA-A711B21B36C0}" srcOrd="17" destOrd="0" presId="urn:microsoft.com/office/officeart/2005/8/layout/default"/>
    <dgm:cxn modelId="{1A67EC51-6421-4BDA-A710-13E9FAF2616C}" type="presParOf" srcId="{57F2E7E5-72BC-4104-A1C4-6F9E5BB0C95A}" destId="{F141DFBF-0159-40E6-909E-39420CE8B387}" srcOrd="18" destOrd="0" presId="urn:microsoft.com/office/officeart/2005/8/layout/default"/>
    <dgm:cxn modelId="{90793E4C-DEBA-4E99-9126-C1C4ABE3323A}" type="presParOf" srcId="{57F2E7E5-72BC-4104-A1C4-6F9E5BB0C95A}" destId="{84889D4F-8F12-45CC-B4E2-75123262CFFB}" srcOrd="19" destOrd="0" presId="urn:microsoft.com/office/officeart/2005/8/layout/default"/>
    <dgm:cxn modelId="{8B215AE5-36C2-48E5-AF28-E80B16F69621}" type="presParOf" srcId="{57F2E7E5-72BC-4104-A1C4-6F9E5BB0C95A}" destId="{A70A48A4-A9AD-410C-873E-169EB6B6F072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E62152-CFBE-4ED7-B1B9-474B8794B0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21E31F-7EB7-49BA-9D72-65398E6B5675}">
      <dgm:prSet/>
      <dgm:spPr/>
      <dgm:t>
        <a:bodyPr/>
        <a:lstStyle/>
        <a:p>
          <a:r>
            <a:rPr lang="en-US"/>
            <a:t>Feature Catalogue Browser</a:t>
          </a:r>
        </a:p>
      </dgm:t>
    </dgm:pt>
    <dgm:pt modelId="{F0DADB30-435C-440B-A081-363B88B45802}" type="parTrans" cxnId="{7B9E709A-F91E-4D41-BF10-647C7A6665CC}">
      <dgm:prSet/>
      <dgm:spPr/>
      <dgm:t>
        <a:bodyPr/>
        <a:lstStyle/>
        <a:p>
          <a:endParaRPr lang="en-US"/>
        </a:p>
      </dgm:t>
    </dgm:pt>
    <dgm:pt modelId="{C5433738-B03A-4CA6-BC5F-E18B741AC799}" type="sibTrans" cxnId="{7B9E709A-F91E-4D41-BF10-647C7A6665CC}">
      <dgm:prSet/>
      <dgm:spPr/>
      <dgm:t>
        <a:bodyPr/>
        <a:lstStyle/>
        <a:p>
          <a:endParaRPr lang="en-US"/>
        </a:p>
      </dgm:t>
    </dgm:pt>
    <dgm:pt modelId="{C04016DC-95FF-4989-8D99-A214D1C78DB3}">
      <dgm:prSet/>
      <dgm:spPr/>
      <dgm:t>
        <a:bodyPr/>
        <a:lstStyle/>
        <a:p>
          <a:r>
            <a:rPr lang="en-US"/>
            <a:t>Encoded Dataset Browser (tabular)</a:t>
          </a:r>
        </a:p>
      </dgm:t>
    </dgm:pt>
    <dgm:pt modelId="{D1A68E4E-5A22-4D5E-AA1E-CD1B2E468049}" type="parTrans" cxnId="{364B6E60-587E-4FC2-8A5C-2C01F68E0DE0}">
      <dgm:prSet/>
      <dgm:spPr/>
      <dgm:t>
        <a:bodyPr/>
        <a:lstStyle/>
        <a:p>
          <a:endParaRPr lang="en-US"/>
        </a:p>
      </dgm:t>
    </dgm:pt>
    <dgm:pt modelId="{5DE07F1C-1B25-41D9-894F-C08954FE9A27}" type="sibTrans" cxnId="{364B6E60-587E-4FC2-8A5C-2C01F68E0DE0}">
      <dgm:prSet/>
      <dgm:spPr/>
      <dgm:t>
        <a:bodyPr/>
        <a:lstStyle/>
        <a:p>
          <a:endParaRPr lang="en-US"/>
        </a:p>
      </dgm:t>
    </dgm:pt>
    <dgm:pt modelId="{96A12D19-940E-46AD-8766-548B405987F1}">
      <dgm:prSet/>
      <dgm:spPr/>
      <dgm:t>
        <a:bodyPr/>
        <a:lstStyle/>
        <a:p>
          <a:r>
            <a:rPr lang="en-US" dirty="0"/>
            <a:t>ISO-8211, GML (future), HDF5 (future)</a:t>
          </a:r>
        </a:p>
      </dgm:t>
    </dgm:pt>
    <dgm:pt modelId="{E6BDA0F1-FEDB-448C-B953-DA38EAA55EAB}" type="parTrans" cxnId="{B41DA57B-8702-4BAB-81F9-405A0A710003}">
      <dgm:prSet/>
      <dgm:spPr/>
      <dgm:t>
        <a:bodyPr/>
        <a:lstStyle/>
        <a:p>
          <a:endParaRPr lang="en-US"/>
        </a:p>
      </dgm:t>
    </dgm:pt>
    <dgm:pt modelId="{8CE80752-7AD8-48A6-865C-31BB4C9EA156}" type="sibTrans" cxnId="{B41DA57B-8702-4BAB-81F9-405A0A710003}">
      <dgm:prSet/>
      <dgm:spPr/>
      <dgm:t>
        <a:bodyPr/>
        <a:lstStyle/>
        <a:p>
          <a:endParaRPr lang="en-US"/>
        </a:p>
      </dgm:t>
    </dgm:pt>
    <dgm:pt modelId="{FFBDA253-F24A-4FF0-BF08-3E0610786325}">
      <dgm:prSet/>
      <dgm:spPr/>
      <dgm:t>
        <a:bodyPr/>
        <a:lstStyle/>
        <a:p>
          <a:r>
            <a:rPr lang="en-US"/>
            <a:t>S-100 Dataset Browser (tabular)</a:t>
          </a:r>
        </a:p>
      </dgm:t>
    </dgm:pt>
    <dgm:pt modelId="{BF2D7BC1-E1C2-4479-8EE2-F04413B60067}" type="parTrans" cxnId="{D95A0343-F0B4-49F7-A5A8-79FA4404D92F}">
      <dgm:prSet/>
      <dgm:spPr/>
      <dgm:t>
        <a:bodyPr/>
        <a:lstStyle/>
        <a:p>
          <a:endParaRPr lang="en-US"/>
        </a:p>
      </dgm:t>
    </dgm:pt>
    <dgm:pt modelId="{E648ABA0-C8A3-48CE-936B-03567BB481EA}" type="sibTrans" cxnId="{D95A0343-F0B4-49F7-A5A8-79FA4404D92F}">
      <dgm:prSet/>
      <dgm:spPr/>
      <dgm:t>
        <a:bodyPr/>
        <a:lstStyle/>
        <a:p>
          <a:endParaRPr lang="en-US"/>
        </a:p>
      </dgm:t>
    </dgm:pt>
    <dgm:pt modelId="{9123A813-610D-407B-BC64-A9FD3704617A}">
      <dgm:prSet/>
      <dgm:spPr/>
      <dgm:t>
        <a:bodyPr/>
        <a:lstStyle/>
        <a:p>
          <a:r>
            <a:rPr lang="en-US" dirty="0"/>
            <a:t>Encoded dataset -&gt; S-100 general data model</a:t>
          </a:r>
        </a:p>
      </dgm:t>
    </dgm:pt>
    <dgm:pt modelId="{85AB2FC6-8169-45F4-9019-3164B608256A}" type="parTrans" cxnId="{9991B2E5-F219-4F37-BDAE-B536365484EF}">
      <dgm:prSet/>
      <dgm:spPr/>
      <dgm:t>
        <a:bodyPr/>
        <a:lstStyle/>
        <a:p>
          <a:endParaRPr lang="en-US"/>
        </a:p>
      </dgm:t>
    </dgm:pt>
    <dgm:pt modelId="{1295A0EE-D983-46FC-8D41-D0C535D84BA3}" type="sibTrans" cxnId="{9991B2E5-F219-4F37-BDAE-B536365484EF}">
      <dgm:prSet/>
      <dgm:spPr/>
      <dgm:t>
        <a:bodyPr/>
        <a:lstStyle/>
        <a:p>
          <a:endParaRPr lang="en-US"/>
        </a:p>
      </dgm:t>
    </dgm:pt>
    <dgm:pt modelId="{988E48A8-9429-48A9-B5D4-7903EDFB7E2F}">
      <dgm:prSet/>
      <dgm:spPr/>
      <dgm:t>
        <a:bodyPr/>
        <a:lstStyle/>
        <a:p>
          <a:r>
            <a:rPr lang="en-US" dirty="0"/>
            <a:t>Validates against feature catalogue</a:t>
          </a:r>
        </a:p>
      </dgm:t>
    </dgm:pt>
    <dgm:pt modelId="{CE836B11-81F1-4076-B07F-50FDD4DA706D}" type="parTrans" cxnId="{EBCB2285-E574-426F-8632-EEBC807EDFD9}">
      <dgm:prSet/>
      <dgm:spPr/>
      <dgm:t>
        <a:bodyPr/>
        <a:lstStyle/>
        <a:p>
          <a:endParaRPr lang="en-US"/>
        </a:p>
      </dgm:t>
    </dgm:pt>
    <dgm:pt modelId="{B5837F77-D1F3-44DF-8834-FE59A492C1C2}" type="sibTrans" cxnId="{EBCB2285-E574-426F-8632-EEBC807EDFD9}">
      <dgm:prSet/>
      <dgm:spPr/>
      <dgm:t>
        <a:bodyPr/>
        <a:lstStyle/>
        <a:p>
          <a:endParaRPr lang="en-US"/>
        </a:p>
      </dgm:t>
    </dgm:pt>
    <dgm:pt modelId="{969441DF-662C-4302-A0D8-F7C588FBD4DF}">
      <dgm:prSet/>
      <dgm:spPr/>
      <dgm:t>
        <a:bodyPr/>
        <a:lstStyle/>
        <a:p>
          <a:r>
            <a:rPr lang="en-US"/>
            <a:t>Portrayal</a:t>
          </a:r>
        </a:p>
      </dgm:t>
    </dgm:pt>
    <dgm:pt modelId="{7ED8AB85-B564-460A-AB92-1A9283CDF8B0}" type="parTrans" cxnId="{FD1CC6A9-585C-4997-96B1-6B87CFE08033}">
      <dgm:prSet/>
      <dgm:spPr/>
      <dgm:t>
        <a:bodyPr/>
        <a:lstStyle/>
        <a:p>
          <a:endParaRPr lang="en-US"/>
        </a:p>
      </dgm:t>
    </dgm:pt>
    <dgm:pt modelId="{14527A94-3C55-4F22-9DCC-82C47CBA9585}" type="sibTrans" cxnId="{FD1CC6A9-585C-4997-96B1-6B87CFE08033}">
      <dgm:prSet/>
      <dgm:spPr/>
      <dgm:t>
        <a:bodyPr/>
        <a:lstStyle/>
        <a:p>
          <a:endParaRPr lang="en-US"/>
        </a:p>
      </dgm:t>
    </dgm:pt>
    <dgm:pt modelId="{5BC6AACF-9073-4B33-9CA8-64997023A606}">
      <dgm:prSet/>
      <dgm:spPr/>
      <dgm:t>
        <a:bodyPr/>
        <a:lstStyle/>
        <a:p>
          <a:r>
            <a:rPr lang="en-US" dirty="0"/>
            <a:t>XSLT and Lua</a:t>
          </a:r>
        </a:p>
      </dgm:t>
    </dgm:pt>
    <dgm:pt modelId="{EED19182-BC2A-4D02-966F-929CE3F64157}" type="parTrans" cxnId="{F3799901-7493-4492-AB89-5B913122A2CD}">
      <dgm:prSet/>
      <dgm:spPr/>
      <dgm:t>
        <a:bodyPr/>
        <a:lstStyle/>
        <a:p>
          <a:endParaRPr lang="en-US"/>
        </a:p>
      </dgm:t>
    </dgm:pt>
    <dgm:pt modelId="{65C80842-B7E6-40F3-8B40-51BCECB15639}" type="sibTrans" cxnId="{F3799901-7493-4492-AB89-5B913122A2CD}">
      <dgm:prSet/>
      <dgm:spPr/>
      <dgm:t>
        <a:bodyPr/>
        <a:lstStyle/>
        <a:p>
          <a:endParaRPr lang="en-US"/>
        </a:p>
      </dgm:t>
    </dgm:pt>
    <dgm:pt modelId="{E8120B45-B009-40FC-994D-FCD2837E0BA7}">
      <dgm:prSet/>
      <dgm:spPr/>
      <dgm:t>
        <a:bodyPr/>
        <a:lstStyle/>
        <a:p>
          <a:r>
            <a:rPr lang="en-US" dirty="0"/>
            <a:t>Interact with settings exposed by portrayal catalogue</a:t>
          </a:r>
        </a:p>
      </dgm:t>
    </dgm:pt>
    <dgm:pt modelId="{9CF2CAF1-BC02-4796-9C18-83CA8ADF4B7B}" type="parTrans" cxnId="{7B67B852-C1C5-48D5-AEA3-BF61B3D48275}">
      <dgm:prSet/>
      <dgm:spPr/>
      <dgm:t>
        <a:bodyPr/>
        <a:lstStyle/>
        <a:p>
          <a:endParaRPr lang="en-US"/>
        </a:p>
      </dgm:t>
    </dgm:pt>
    <dgm:pt modelId="{130D133A-BE45-4BA7-8816-D7C16D8AF159}" type="sibTrans" cxnId="{7B67B852-C1C5-48D5-AEA3-BF61B3D48275}">
      <dgm:prSet/>
      <dgm:spPr/>
      <dgm:t>
        <a:bodyPr/>
        <a:lstStyle/>
        <a:p>
          <a:endParaRPr lang="en-US"/>
        </a:p>
      </dgm:t>
    </dgm:pt>
    <dgm:pt modelId="{02A7630F-8B69-4C12-931C-9A2D7E334FBD}">
      <dgm:prSet/>
      <dgm:spPr/>
      <dgm:t>
        <a:bodyPr/>
        <a:lstStyle/>
        <a:p>
          <a:r>
            <a:rPr lang="en-US" dirty="0"/>
            <a:t>Monitor size calibration</a:t>
          </a:r>
        </a:p>
      </dgm:t>
    </dgm:pt>
    <dgm:pt modelId="{8234DE1C-92EE-4CE7-B4DA-4B1D6A7995E8}" type="parTrans" cxnId="{FBE8C88A-D2BD-4744-AF72-8B8D9F862BDD}">
      <dgm:prSet/>
      <dgm:spPr/>
      <dgm:t>
        <a:bodyPr/>
        <a:lstStyle/>
        <a:p>
          <a:endParaRPr lang="en-US"/>
        </a:p>
      </dgm:t>
    </dgm:pt>
    <dgm:pt modelId="{D373787F-B456-4AC2-9B75-BC552A5C493B}" type="sibTrans" cxnId="{FBE8C88A-D2BD-4744-AF72-8B8D9F862BDD}">
      <dgm:prSet/>
      <dgm:spPr/>
      <dgm:t>
        <a:bodyPr/>
        <a:lstStyle/>
        <a:p>
          <a:endParaRPr lang="en-US"/>
        </a:p>
      </dgm:t>
    </dgm:pt>
    <dgm:pt modelId="{C46475BF-7D57-4F0B-93CB-FBBEA0B53D63}">
      <dgm:prSet/>
      <dgm:spPr/>
      <dgm:t>
        <a:bodyPr/>
        <a:lstStyle/>
        <a:p>
          <a:r>
            <a:rPr lang="en-US" dirty="0"/>
            <a:t>Zoom / Pan / Rotation</a:t>
          </a:r>
        </a:p>
      </dgm:t>
    </dgm:pt>
    <dgm:pt modelId="{4405C17B-F2D4-45A7-8E51-E744C7143CC0}" type="parTrans" cxnId="{67A7F2A4-E770-4AE7-A311-D24D65E4FCCE}">
      <dgm:prSet/>
      <dgm:spPr/>
      <dgm:t>
        <a:bodyPr/>
        <a:lstStyle/>
        <a:p>
          <a:endParaRPr lang="en-US"/>
        </a:p>
      </dgm:t>
    </dgm:pt>
    <dgm:pt modelId="{ACA6FF2E-884F-4066-81A6-9D15203DE839}" type="sibTrans" cxnId="{67A7F2A4-E770-4AE7-A311-D24D65E4FCCE}">
      <dgm:prSet/>
      <dgm:spPr/>
      <dgm:t>
        <a:bodyPr/>
        <a:lstStyle/>
        <a:p>
          <a:endParaRPr lang="en-US"/>
        </a:p>
      </dgm:t>
    </dgm:pt>
    <dgm:pt modelId="{A3901D7B-52C5-48B2-AD3E-3ED46C4424D1}">
      <dgm:prSet/>
      <dgm:spPr/>
      <dgm:t>
        <a:bodyPr/>
        <a:lstStyle/>
        <a:p>
          <a:r>
            <a:rPr lang="en-US" dirty="0"/>
            <a:t>Mercator / Lambert Conformal / Polar Stereographic</a:t>
          </a:r>
        </a:p>
      </dgm:t>
    </dgm:pt>
    <dgm:pt modelId="{B611C17D-48E1-4E77-9F61-213B198EEE07}" type="parTrans" cxnId="{375A4912-B9BB-443B-A312-E31D352985E7}">
      <dgm:prSet/>
      <dgm:spPr/>
      <dgm:t>
        <a:bodyPr/>
        <a:lstStyle/>
        <a:p>
          <a:endParaRPr lang="en-US"/>
        </a:p>
      </dgm:t>
    </dgm:pt>
    <dgm:pt modelId="{410C6815-C79A-4718-B233-ABDAF6E23140}" type="sibTrans" cxnId="{375A4912-B9BB-443B-A312-E31D352985E7}">
      <dgm:prSet/>
      <dgm:spPr/>
      <dgm:t>
        <a:bodyPr/>
        <a:lstStyle/>
        <a:p>
          <a:endParaRPr lang="en-US"/>
        </a:p>
      </dgm:t>
    </dgm:pt>
    <dgm:pt modelId="{612291D6-2A14-4E88-A534-4C3D094A590B}" type="pres">
      <dgm:prSet presAssocID="{34E62152-CFBE-4ED7-B1B9-474B8794B02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MC"/>
        </a:p>
      </dgm:t>
    </dgm:pt>
    <dgm:pt modelId="{F560492F-5894-45CF-BC64-5AB8086EC08A}" type="pres">
      <dgm:prSet presAssocID="{C121E31F-7EB7-49BA-9D72-65398E6B567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B5C6CA41-0494-4124-B13B-702CFB8612FF}" type="pres">
      <dgm:prSet presAssocID="{C5433738-B03A-4CA6-BC5F-E18B741AC799}" presName="spacer" presStyleCnt="0"/>
      <dgm:spPr/>
    </dgm:pt>
    <dgm:pt modelId="{DD7C46D7-DF6A-49F1-B668-A18EBF5BD9E2}" type="pres">
      <dgm:prSet presAssocID="{C04016DC-95FF-4989-8D99-A214D1C78DB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56801F06-2FCE-4144-9A22-14E13A2E1CA0}" type="pres">
      <dgm:prSet presAssocID="{C04016DC-95FF-4989-8D99-A214D1C78DB3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22FB9E72-7BCB-41E2-ADD8-63A71BE7D2B3}" type="pres">
      <dgm:prSet presAssocID="{FFBDA253-F24A-4FF0-BF08-3E061078632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F7D7E6C7-F25F-481B-8C96-363B62534A9A}" type="pres">
      <dgm:prSet presAssocID="{FFBDA253-F24A-4FF0-BF08-3E0610786325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1FA4D8AC-3ADF-4DE2-A4A4-8E89002ACDBD}" type="pres">
      <dgm:prSet presAssocID="{969441DF-662C-4302-A0D8-F7C588FBD4D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9FA43B53-6D37-468F-B525-093C5ABE15A8}" type="pres">
      <dgm:prSet presAssocID="{969441DF-662C-4302-A0D8-F7C588FBD4D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</dgm:ptLst>
  <dgm:cxnLst>
    <dgm:cxn modelId="{364B6E60-587E-4FC2-8A5C-2C01F68E0DE0}" srcId="{34E62152-CFBE-4ED7-B1B9-474B8794B026}" destId="{C04016DC-95FF-4989-8D99-A214D1C78DB3}" srcOrd="1" destOrd="0" parTransId="{D1A68E4E-5A22-4D5E-AA1E-CD1B2E468049}" sibTransId="{5DE07F1C-1B25-41D9-894F-C08954FE9A27}"/>
    <dgm:cxn modelId="{7B67B852-C1C5-48D5-AEA3-BF61B3D48275}" srcId="{969441DF-662C-4302-A0D8-F7C588FBD4DF}" destId="{E8120B45-B009-40FC-994D-FCD2837E0BA7}" srcOrd="1" destOrd="0" parTransId="{9CF2CAF1-BC02-4796-9C18-83CA8ADF4B7B}" sibTransId="{130D133A-BE45-4BA7-8816-D7C16D8AF159}"/>
    <dgm:cxn modelId="{06A13B29-5A80-46A2-94A8-ACFB4AC01EAF}" type="presOf" srcId="{02A7630F-8B69-4C12-931C-9A2D7E334FBD}" destId="{9FA43B53-6D37-468F-B525-093C5ABE15A8}" srcOrd="0" destOrd="2" presId="urn:microsoft.com/office/officeart/2005/8/layout/vList2"/>
    <dgm:cxn modelId="{9991B2E5-F219-4F37-BDAE-B536365484EF}" srcId="{FFBDA253-F24A-4FF0-BF08-3E0610786325}" destId="{9123A813-610D-407B-BC64-A9FD3704617A}" srcOrd="0" destOrd="0" parTransId="{85AB2FC6-8169-45F4-9019-3164B608256A}" sibTransId="{1295A0EE-D983-46FC-8D41-D0C535D84BA3}"/>
    <dgm:cxn modelId="{375A4912-B9BB-443B-A312-E31D352985E7}" srcId="{969441DF-662C-4302-A0D8-F7C588FBD4DF}" destId="{A3901D7B-52C5-48B2-AD3E-3ED46C4424D1}" srcOrd="4" destOrd="0" parTransId="{B611C17D-48E1-4E77-9F61-213B198EEE07}" sibTransId="{410C6815-C79A-4718-B233-ABDAF6E23140}"/>
    <dgm:cxn modelId="{15B7493E-236C-4B0F-BDF3-4680CB4C1B25}" type="presOf" srcId="{FFBDA253-F24A-4FF0-BF08-3E0610786325}" destId="{22FB9E72-7BCB-41E2-ADD8-63A71BE7D2B3}" srcOrd="0" destOrd="0" presId="urn:microsoft.com/office/officeart/2005/8/layout/vList2"/>
    <dgm:cxn modelId="{7B9E709A-F91E-4D41-BF10-647C7A6665CC}" srcId="{34E62152-CFBE-4ED7-B1B9-474B8794B026}" destId="{C121E31F-7EB7-49BA-9D72-65398E6B5675}" srcOrd="0" destOrd="0" parTransId="{F0DADB30-435C-440B-A081-363B88B45802}" sibTransId="{C5433738-B03A-4CA6-BC5F-E18B741AC799}"/>
    <dgm:cxn modelId="{FD1CC6A9-585C-4997-96B1-6B87CFE08033}" srcId="{34E62152-CFBE-4ED7-B1B9-474B8794B026}" destId="{969441DF-662C-4302-A0D8-F7C588FBD4DF}" srcOrd="3" destOrd="0" parTransId="{7ED8AB85-B564-460A-AB92-1A9283CDF8B0}" sibTransId="{14527A94-3C55-4F22-9DCC-82C47CBA9585}"/>
    <dgm:cxn modelId="{69616DFD-7CF7-47A6-A1CD-8FF976B22740}" type="presOf" srcId="{C46475BF-7D57-4F0B-93CB-FBBEA0B53D63}" destId="{9FA43B53-6D37-468F-B525-093C5ABE15A8}" srcOrd="0" destOrd="3" presId="urn:microsoft.com/office/officeart/2005/8/layout/vList2"/>
    <dgm:cxn modelId="{B41DA57B-8702-4BAB-81F9-405A0A710003}" srcId="{C04016DC-95FF-4989-8D99-A214D1C78DB3}" destId="{96A12D19-940E-46AD-8766-548B405987F1}" srcOrd="0" destOrd="0" parTransId="{E6BDA0F1-FEDB-448C-B953-DA38EAA55EAB}" sibTransId="{8CE80752-7AD8-48A6-865C-31BB4C9EA156}"/>
    <dgm:cxn modelId="{256FA4C5-5ECD-4831-B7E6-A6F8EEC1BE92}" type="presOf" srcId="{C121E31F-7EB7-49BA-9D72-65398E6B5675}" destId="{F560492F-5894-45CF-BC64-5AB8086EC08A}" srcOrd="0" destOrd="0" presId="urn:microsoft.com/office/officeart/2005/8/layout/vList2"/>
    <dgm:cxn modelId="{D95A0343-F0B4-49F7-A5A8-79FA4404D92F}" srcId="{34E62152-CFBE-4ED7-B1B9-474B8794B026}" destId="{FFBDA253-F24A-4FF0-BF08-3E0610786325}" srcOrd="2" destOrd="0" parTransId="{BF2D7BC1-E1C2-4479-8EE2-F04413B60067}" sibTransId="{E648ABA0-C8A3-48CE-936B-03567BB481EA}"/>
    <dgm:cxn modelId="{B224364C-D058-4DA5-912C-4037D4DB820C}" type="presOf" srcId="{34E62152-CFBE-4ED7-B1B9-474B8794B026}" destId="{612291D6-2A14-4E88-A534-4C3D094A590B}" srcOrd="0" destOrd="0" presId="urn:microsoft.com/office/officeart/2005/8/layout/vList2"/>
    <dgm:cxn modelId="{DC1381F3-54EB-448A-B3FB-2F60B6DFFD39}" type="presOf" srcId="{96A12D19-940E-46AD-8766-548B405987F1}" destId="{56801F06-2FCE-4144-9A22-14E13A2E1CA0}" srcOrd="0" destOrd="0" presId="urn:microsoft.com/office/officeart/2005/8/layout/vList2"/>
    <dgm:cxn modelId="{53647000-FFE9-4866-867C-1998F5AA0567}" type="presOf" srcId="{988E48A8-9429-48A9-B5D4-7903EDFB7E2F}" destId="{F7D7E6C7-F25F-481B-8C96-363B62534A9A}" srcOrd="0" destOrd="1" presId="urn:microsoft.com/office/officeart/2005/8/layout/vList2"/>
    <dgm:cxn modelId="{7DB3453F-F48F-4990-A26F-5A61206B69FC}" type="presOf" srcId="{C04016DC-95FF-4989-8D99-A214D1C78DB3}" destId="{DD7C46D7-DF6A-49F1-B668-A18EBF5BD9E2}" srcOrd="0" destOrd="0" presId="urn:microsoft.com/office/officeart/2005/8/layout/vList2"/>
    <dgm:cxn modelId="{5B31E26E-061F-4AAB-8EF6-2FABD2A910FC}" type="presOf" srcId="{A3901D7B-52C5-48B2-AD3E-3ED46C4424D1}" destId="{9FA43B53-6D37-468F-B525-093C5ABE15A8}" srcOrd="0" destOrd="4" presId="urn:microsoft.com/office/officeart/2005/8/layout/vList2"/>
    <dgm:cxn modelId="{EBCB2285-E574-426F-8632-EEBC807EDFD9}" srcId="{FFBDA253-F24A-4FF0-BF08-3E0610786325}" destId="{988E48A8-9429-48A9-B5D4-7903EDFB7E2F}" srcOrd="1" destOrd="0" parTransId="{CE836B11-81F1-4076-B07F-50FDD4DA706D}" sibTransId="{B5837F77-D1F3-44DF-8834-FE59A492C1C2}"/>
    <dgm:cxn modelId="{8F4BAA0B-BDC1-43B5-8C44-C03E11CDF09E}" type="presOf" srcId="{5BC6AACF-9073-4B33-9CA8-64997023A606}" destId="{9FA43B53-6D37-468F-B525-093C5ABE15A8}" srcOrd="0" destOrd="0" presId="urn:microsoft.com/office/officeart/2005/8/layout/vList2"/>
    <dgm:cxn modelId="{FBE8C88A-D2BD-4744-AF72-8B8D9F862BDD}" srcId="{969441DF-662C-4302-A0D8-F7C588FBD4DF}" destId="{02A7630F-8B69-4C12-931C-9A2D7E334FBD}" srcOrd="2" destOrd="0" parTransId="{8234DE1C-92EE-4CE7-B4DA-4B1D6A7995E8}" sibTransId="{D373787F-B456-4AC2-9B75-BC552A5C493B}"/>
    <dgm:cxn modelId="{FC527342-6349-440E-AA79-C08B77FF1F0D}" type="presOf" srcId="{969441DF-662C-4302-A0D8-F7C588FBD4DF}" destId="{1FA4D8AC-3ADF-4DE2-A4A4-8E89002ACDBD}" srcOrd="0" destOrd="0" presId="urn:microsoft.com/office/officeart/2005/8/layout/vList2"/>
    <dgm:cxn modelId="{67A7F2A4-E770-4AE7-A311-D24D65E4FCCE}" srcId="{969441DF-662C-4302-A0D8-F7C588FBD4DF}" destId="{C46475BF-7D57-4F0B-93CB-FBBEA0B53D63}" srcOrd="3" destOrd="0" parTransId="{4405C17B-F2D4-45A7-8E51-E744C7143CC0}" sibTransId="{ACA6FF2E-884F-4066-81A6-9D15203DE839}"/>
    <dgm:cxn modelId="{F3799901-7493-4492-AB89-5B913122A2CD}" srcId="{969441DF-662C-4302-A0D8-F7C588FBD4DF}" destId="{5BC6AACF-9073-4B33-9CA8-64997023A606}" srcOrd="0" destOrd="0" parTransId="{EED19182-BC2A-4D02-966F-929CE3F64157}" sibTransId="{65C80842-B7E6-40F3-8B40-51BCECB15639}"/>
    <dgm:cxn modelId="{6CA4A66C-2C79-4D4F-9A3A-E1E9BD887580}" type="presOf" srcId="{E8120B45-B009-40FC-994D-FCD2837E0BA7}" destId="{9FA43B53-6D37-468F-B525-093C5ABE15A8}" srcOrd="0" destOrd="1" presId="urn:microsoft.com/office/officeart/2005/8/layout/vList2"/>
    <dgm:cxn modelId="{E2BD8342-6F00-4276-A588-B72FC282BFA6}" type="presOf" srcId="{9123A813-610D-407B-BC64-A9FD3704617A}" destId="{F7D7E6C7-F25F-481B-8C96-363B62534A9A}" srcOrd="0" destOrd="0" presId="urn:microsoft.com/office/officeart/2005/8/layout/vList2"/>
    <dgm:cxn modelId="{FFEE8FB9-CFCF-482C-B5F8-5674BBBFE988}" type="presParOf" srcId="{612291D6-2A14-4E88-A534-4C3D094A590B}" destId="{F560492F-5894-45CF-BC64-5AB8086EC08A}" srcOrd="0" destOrd="0" presId="urn:microsoft.com/office/officeart/2005/8/layout/vList2"/>
    <dgm:cxn modelId="{18FCD4B5-5783-4695-AE54-D508149EB30E}" type="presParOf" srcId="{612291D6-2A14-4E88-A534-4C3D094A590B}" destId="{B5C6CA41-0494-4124-B13B-702CFB8612FF}" srcOrd="1" destOrd="0" presId="urn:microsoft.com/office/officeart/2005/8/layout/vList2"/>
    <dgm:cxn modelId="{CD6D9ED5-0C28-4620-B651-7EA2A16516FD}" type="presParOf" srcId="{612291D6-2A14-4E88-A534-4C3D094A590B}" destId="{DD7C46D7-DF6A-49F1-B668-A18EBF5BD9E2}" srcOrd="2" destOrd="0" presId="urn:microsoft.com/office/officeart/2005/8/layout/vList2"/>
    <dgm:cxn modelId="{8B16E58C-E43A-47BB-82C5-D4E9BA8E58F3}" type="presParOf" srcId="{612291D6-2A14-4E88-A534-4C3D094A590B}" destId="{56801F06-2FCE-4144-9A22-14E13A2E1CA0}" srcOrd="3" destOrd="0" presId="urn:microsoft.com/office/officeart/2005/8/layout/vList2"/>
    <dgm:cxn modelId="{8AADED46-B9AE-4B4E-B421-BD38C3B5F6D8}" type="presParOf" srcId="{612291D6-2A14-4E88-A534-4C3D094A590B}" destId="{22FB9E72-7BCB-41E2-ADD8-63A71BE7D2B3}" srcOrd="4" destOrd="0" presId="urn:microsoft.com/office/officeart/2005/8/layout/vList2"/>
    <dgm:cxn modelId="{39F330EE-3335-4C90-8792-F23DD795E999}" type="presParOf" srcId="{612291D6-2A14-4E88-A534-4C3D094A590B}" destId="{F7D7E6C7-F25F-481B-8C96-363B62534A9A}" srcOrd="5" destOrd="0" presId="urn:microsoft.com/office/officeart/2005/8/layout/vList2"/>
    <dgm:cxn modelId="{3880EF2C-61E6-4D7C-BA2D-DC1891857535}" type="presParOf" srcId="{612291D6-2A14-4E88-A534-4C3D094A590B}" destId="{1FA4D8AC-3ADF-4DE2-A4A4-8E89002ACDBD}" srcOrd="6" destOrd="0" presId="urn:microsoft.com/office/officeart/2005/8/layout/vList2"/>
    <dgm:cxn modelId="{FF8C1AA5-7EA7-4E26-9FAD-16741F12CC06}" type="presParOf" srcId="{612291D6-2A14-4E88-A534-4C3D094A590B}" destId="{9FA43B53-6D37-468F-B525-093C5ABE15A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6E7343-843D-4B8E-874E-B187F9BF554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74475E-B9C4-4623-BBE9-6841690B9CA8}">
      <dgm:prSet/>
      <dgm:spPr/>
      <dgm:t>
        <a:bodyPr/>
        <a:lstStyle/>
        <a:p>
          <a:r>
            <a:rPr lang="en-US" dirty="0"/>
            <a:t>Configuration Control</a:t>
          </a:r>
        </a:p>
      </dgm:t>
    </dgm:pt>
    <dgm:pt modelId="{39F7CCA7-4A5E-4FD9-A080-AC50C254FAFC}" type="parTrans" cxnId="{70338064-1E5E-4292-99CC-F5FDCFBE5C3C}">
      <dgm:prSet/>
      <dgm:spPr/>
      <dgm:t>
        <a:bodyPr/>
        <a:lstStyle/>
        <a:p>
          <a:endParaRPr lang="en-US"/>
        </a:p>
      </dgm:t>
    </dgm:pt>
    <dgm:pt modelId="{3CF3D839-94F4-48A6-9BE2-DB2E73B0BC7E}" type="sibTrans" cxnId="{70338064-1E5E-4292-99CC-F5FDCFBE5C3C}">
      <dgm:prSet/>
      <dgm:spPr/>
      <dgm:t>
        <a:bodyPr/>
        <a:lstStyle/>
        <a:p>
          <a:endParaRPr lang="en-US"/>
        </a:p>
      </dgm:t>
    </dgm:pt>
    <dgm:pt modelId="{C4BF6E35-6119-486E-89C7-B34C583F605C}">
      <dgm:prSet/>
      <dgm:spPr/>
      <dgm:t>
        <a:bodyPr/>
        <a:lstStyle/>
        <a:p>
          <a:r>
            <a:rPr lang="en-US" dirty="0"/>
            <a:t>Ensure use of current (published) and / or latest (developmental) files via central repository</a:t>
          </a:r>
        </a:p>
      </dgm:t>
    </dgm:pt>
    <dgm:pt modelId="{CBCA0CC5-048B-4069-A544-488ADD982896}" type="parTrans" cxnId="{0592CAAC-1F0D-4C80-A4AF-CE46C7830F51}">
      <dgm:prSet/>
      <dgm:spPr/>
      <dgm:t>
        <a:bodyPr/>
        <a:lstStyle/>
        <a:p>
          <a:endParaRPr lang="en-US"/>
        </a:p>
      </dgm:t>
    </dgm:pt>
    <dgm:pt modelId="{EFC30848-D40F-408A-83F1-3C6EC15A83AB}" type="sibTrans" cxnId="{0592CAAC-1F0D-4C80-A4AF-CE46C7830F51}">
      <dgm:prSet/>
      <dgm:spPr/>
      <dgm:t>
        <a:bodyPr/>
        <a:lstStyle/>
        <a:p>
          <a:endParaRPr lang="en-US"/>
        </a:p>
      </dgm:t>
    </dgm:pt>
    <dgm:pt modelId="{77107633-3E67-414D-8500-263AE592E9EF}">
      <dgm:prSet/>
      <dgm:spPr/>
      <dgm:t>
        <a:bodyPr/>
        <a:lstStyle/>
        <a:p>
          <a:r>
            <a:rPr lang="en-US" dirty="0"/>
            <a:t>S-100Base.xsd, S100CI.xsd, S100FC.xsd, S100FD.xsd</a:t>
          </a:r>
        </a:p>
      </dgm:t>
    </dgm:pt>
    <dgm:pt modelId="{7D0E653B-F835-41A3-A9B6-F9ADBFE4EB9E}" type="parTrans" cxnId="{DAF6635E-C2F0-4060-BA27-943593A5C5A4}">
      <dgm:prSet/>
      <dgm:spPr/>
    </dgm:pt>
    <dgm:pt modelId="{34A4A60C-CBE7-4765-82A8-2CB6625E9AE0}" type="sibTrans" cxnId="{DAF6635E-C2F0-4060-BA27-943593A5C5A4}">
      <dgm:prSet/>
      <dgm:spPr/>
    </dgm:pt>
    <dgm:pt modelId="{DB5785D4-0C39-4212-AF1B-8DE9C46EFE9E}">
      <dgm:prSet/>
      <dgm:spPr/>
      <dgm:t>
        <a:bodyPr/>
        <a:lstStyle/>
        <a:p>
          <a:r>
            <a:rPr lang="en-US" dirty="0"/>
            <a:t>Portrayal schemas</a:t>
          </a:r>
        </a:p>
      </dgm:t>
    </dgm:pt>
    <dgm:pt modelId="{DBCDACD4-D72D-4E74-A629-9FF7F9BD9C8F}" type="parTrans" cxnId="{F037A4AA-DCCA-4138-9240-9E611F61678F}">
      <dgm:prSet/>
      <dgm:spPr/>
    </dgm:pt>
    <dgm:pt modelId="{F1883041-6608-4009-96FC-785042438D4B}" type="sibTrans" cxnId="{F037A4AA-DCCA-4138-9240-9E611F61678F}">
      <dgm:prSet/>
      <dgm:spPr/>
    </dgm:pt>
    <dgm:pt modelId="{D857548A-E84A-4F9A-8154-D1230389C866}">
      <dgm:prSet/>
      <dgm:spPr/>
      <dgm:t>
        <a:bodyPr/>
        <a:lstStyle/>
        <a:p>
          <a:r>
            <a:rPr lang="en-US" dirty="0"/>
            <a:t>Product schemas</a:t>
          </a:r>
        </a:p>
      </dgm:t>
    </dgm:pt>
    <dgm:pt modelId="{D913F729-2AB6-47AD-BAC6-4AF9CCCC5FD4}" type="parTrans" cxnId="{42946C44-7EEE-4EC7-AFC3-CF595D8CA526}">
      <dgm:prSet/>
      <dgm:spPr/>
    </dgm:pt>
    <dgm:pt modelId="{54BB842B-F875-4B67-A495-AFACF902BFB9}" type="sibTrans" cxnId="{42946C44-7EEE-4EC7-AFC3-CF595D8CA526}">
      <dgm:prSet/>
      <dgm:spPr/>
    </dgm:pt>
    <dgm:pt modelId="{54D9639C-8432-4780-A45F-F2E664771F7E}">
      <dgm:prSet/>
      <dgm:spPr/>
      <dgm:t>
        <a:bodyPr/>
        <a:lstStyle/>
        <a:p>
          <a:r>
            <a:rPr lang="en-US" dirty="0"/>
            <a:t>Test datasets, exchange sets, etc.</a:t>
          </a:r>
        </a:p>
      </dgm:t>
    </dgm:pt>
    <dgm:pt modelId="{1ADC2A80-426B-4FAA-8320-10C722A94ABF}" type="parTrans" cxnId="{70B308C6-748A-494C-9A91-116B8D3EE592}">
      <dgm:prSet/>
      <dgm:spPr/>
    </dgm:pt>
    <dgm:pt modelId="{1AE7F3D0-0724-47CA-9C6F-3D354C056FFE}" type="sibTrans" cxnId="{70B308C6-748A-494C-9A91-116B8D3EE592}">
      <dgm:prSet/>
      <dgm:spPr/>
    </dgm:pt>
    <dgm:pt modelId="{298CA632-F4D2-419F-8C2F-5635341FADB6}">
      <dgm:prSet/>
      <dgm:spPr/>
      <dgm:t>
        <a:bodyPr/>
        <a:lstStyle/>
        <a:p>
          <a:r>
            <a:rPr lang="en-US" dirty="0"/>
            <a:t>Exchange Set schemas</a:t>
          </a:r>
        </a:p>
      </dgm:t>
    </dgm:pt>
    <dgm:pt modelId="{7C6883B0-016E-454A-995E-8DA387E6B6C6}" type="parTrans" cxnId="{4A514834-268F-4A7F-83B6-5D6BEDDBCFDE}">
      <dgm:prSet/>
      <dgm:spPr/>
    </dgm:pt>
    <dgm:pt modelId="{413A0703-48E6-4A33-BFAA-D96525C29226}" type="sibTrans" cxnId="{4A514834-268F-4A7F-83B6-5D6BEDDBCFDE}">
      <dgm:prSet/>
      <dgm:spPr/>
    </dgm:pt>
    <dgm:pt modelId="{616D2734-3E0A-47D6-9852-44D15166D330}" type="pres">
      <dgm:prSet presAssocID="{416E7343-843D-4B8E-874E-B187F9BF554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MC"/>
        </a:p>
      </dgm:t>
    </dgm:pt>
    <dgm:pt modelId="{4D96745D-6F09-4981-ADDA-8ED9CA4CCA21}" type="pres">
      <dgm:prSet presAssocID="{FE74475E-B9C4-4623-BBE9-6841690B9CA8}" presName="composite" presStyleCnt="0"/>
      <dgm:spPr/>
    </dgm:pt>
    <dgm:pt modelId="{F5E57C81-2F39-4DE4-8FBB-2D2DDBDE1384}" type="pres">
      <dgm:prSet presAssocID="{FE74475E-B9C4-4623-BBE9-6841690B9CA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97A115E3-CDFD-48AA-9BE3-C584894A814C}" type="pres">
      <dgm:prSet presAssocID="{FE74475E-B9C4-4623-BBE9-6841690B9CA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</dgm:ptLst>
  <dgm:cxnLst>
    <dgm:cxn modelId="{70B308C6-748A-494C-9A91-116B8D3EE592}" srcId="{C4BF6E35-6119-486E-89C7-B34C583F605C}" destId="{54D9639C-8432-4780-A45F-F2E664771F7E}" srcOrd="4" destOrd="0" parTransId="{1ADC2A80-426B-4FAA-8320-10C722A94ABF}" sibTransId="{1AE7F3D0-0724-47CA-9C6F-3D354C056FFE}"/>
    <dgm:cxn modelId="{05467BDC-864F-4BE4-9CDC-0094CB2B3573}" type="presOf" srcId="{FE74475E-B9C4-4623-BBE9-6841690B9CA8}" destId="{F5E57C81-2F39-4DE4-8FBB-2D2DDBDE1384}" srcOrd="0" destOrd="0" presId="urn:microsoft.com/office/officeart/2005/8/layout/hList1"/>
    <dgm:cxn modelId="{4A514834-268F-4A7F-83B6-5D6BEDDBCFDE}" srcId="{C4BF6E35-6119-486E-89C7-B34C583F605C}" destId="{298CA632-F4D2-419F-8C2F-5635341FADB6}" srcOrd="3" destOrd="0" parTransId="{7C6883B0-016E-454A-995E-8DA387E6B6C6}" sibTransId="{413A0703-48E6-4A33-BFAA-D96525C29226}"/>
    <dgm:cxn modelId="{2BCB4892-8F6D-4275-B195-F909CDEB6FE2}" type="presOf" srcId="{D857548A-E84A-4F9A-8154-D1230389C866}" destId="{97A115E3-CDFD-48AA-9BE3-C584894A814C}" srcOrd="0" destOrd="3" presId="urn:microsoft.com/office/officeart/2005/8/layout/hList1"/>
    <dgm:cxn modelId="{16ED4D3E-485B-4162-B917-94A1D22CB927}" type="presOf" srcId="{77107633-3E67-414D-8500-263AE592E9EF}" destId="{97A115E3-CDFD-48AA-9BE3-C584894A814C}" srcOrd="0" destOrd="1" presId="urn:microsoft.com/office/officeart/2005/8/layout/hList1"/>
    <dgm:cxn modelId="{0592CAAC-1F0D-4C80-A4AF-CE46C7830F51}" srcId="{FE74475E-B9C4-4623-BBE9-6841690B9CA8}" destId="{C4BF6E35-6119-486E-89C7-B34C583F605C}" srcOrd="0" destOrd="0" parTransId="{CBCA0CC5-048B-4069-A544-488ADD982896}" sibTransId="{EFC30848-D40F-408A-83F1-3C6EC15A83AB}"/>
    <dgm:cxn modelId="{F037A4AA-DCCA-4138-9240-9E611F61678F}" srcId="{C4BF6E35-6119-486E-89C7-B34C583F605C}" destId="{DB5785D4-0C39-4212-AF1B-8DE9C46EFE9E}" srcOrd="1" destOrd="0" parTransId="{DBCDACD4-D72D-4E74-A629-9FF7F9BD9C8F}" sibTransId="{F1883041-6608-4009-96FC-785042438D4B}"/>
    <dgm:cxn modelId="{986BDF72-6C52-4877-9B56-6FE15AE4E946}" type="presOf" srcId="{DB5785D4-0C39-4212-AF1B-8DE9C46EFE9E}" destId="{97A115E3-CDFD-48AA-9BE3-C584894A814C}" srcOrd="0" destOrd="2" presId="urn:microsoft.com/office/officeart/2005/8/layout/hList1"/>
    <dgm:cxn modelId="{CEC8C70B-D828-49F0-85F6-C1B82A2164B3}" type="presOf" srcId="{C4BF6E35-6119-486E-89C7-B34C583F605C}" destId="{97A115E3-CDFD-48AA-9BE3-C584894A814C}" srcOrd="0" destOrd="0" presId="urn:microsoft.com/office/officeart/2005/8/layout/hList1"/>
    <dgm:cxn modelId="{F9FBCC4C-0DAF-4062-B98B-6688DB7D3B8D}" type="presOf" srcId="{416E7343-843D-4B8E-874E-B187F9BF5544}" destId="{616D2734-3E0A-47D6-9852-44D15166D330}" srcOrd="0" destOrd="0" presId="urn:microsoft.com/office/officeart/2005/8/layout/hList1"/>
    <dgm:cxn modelId="{70338064-1E5E-4292-99CC-F5FDCFBE5C3C}" srcId="{416E7343-843D-4B8E-874E-B187F9BF5544}" destId="{FE74475E-B9C4-4623-BBE9-6841690B9CA8}" srcOrd="0" destOrd="0" parTransId="{39F7CCA7-4A5E-4FD9-A080-AC50C254FAFC}" sibTransId="{3CF3D839-94F4-48A6-9BE2-DB2E73B0BC7E}"/>
    <dgm:cxn modelId="{DAF6635E-C2F0-4060-BA27-943593A5C5A4}" srcId="{C4BF6E35-6119-486E-89C7-B34C583F605C}" destId="{77107633-3E67-414D-8500-263AE592E9EF}" srcOrd="0" destOrd="0" parTransId="{7D0E653B-F835-41A3-A9B6-F9ADBFE4EB9E}" sibTransId="{34A4A60C-CBE7-4765-82A8-2CB6625E9AE0}"/>
    <dgm:cxn modelId="{0585665C-1BC8-4590-BE3E-AAD1486BEE37}" type="presOf" srcId="{298CA632-F4D2-419F-8C2F-5635341FADB6}" destId="{97A115E3-CDFD-48AA-9BE3-C584894A814C}" srcOrd="0" destOrd="4" presId="urn:microsoft.com/office/officeart/2005/8/layout/hList1"/>
    <dgm:cxn modelId="{42946C44-7EEE-4EC7-AFC3-CF595D8CA526}" srcId="{C4BF6E35-6119-486E-89C7-B34C583F605C}" destId="{D857548A-E84A-4F9A-8154-D1230389C866}" srcOrd="2" destOrd="0" parTransId="{D913F729-2AB6-47AD-BAC6-4AF9CCCC5FD4}" sibTransId="{54BB842B-F875-4B67-A495-AFACF902BFB9}"/>
    <dgm:cxn modelId="{32FFC511-1497-4184-AD82-73DC5F27D333}" type="presOf" srcId="{54D9639C-8432-4780-A45F-F2E664771F7E}" destId="{97A115E3-CDFD-48AA-9BE3-C584894A814C}" srcOrd="0" destOrd="5" presId="urn:microsoft.com/office/officeart/2005/8/layout/hList1"/>
    <dgm:cxn modelId="{BBAC0AF0-8396-44BC-9150-597D959C3E2F}" type="presParOf" srcId="{616D2734-3E0A-47D6-9852-44D15166D330}" destId="{4D96745D-6F09-4981-ADDA-8ED9CA4CCA21}" srcOrd="0" destOrd="0" presId="urn:microsoft.com/office/officeart/2005/8/layout/hList1"/>
    <dgm:cxn modelId="{BC04B974-B8C9-4392-8F48-8932BD00290D}" type="presParOf" srcId="{4D96745D-6F09-4981-ADDA-8ED9CA4CCA21}" destId="{F5E57C81-2F39-4DE4-8FBB-2D2DDBDE1384}" srcOrd="0" destOrd="0" presId="urn:microsoft.com/office/officeart/2005/8/layout/hList1"/>
    <dgm:cxn modelId="{6641A37B-11F3-43B1-B8E3-098123F50BA3}" type="presParOf" srcId="{4D96745D-6F09-4981-ADDA-8ED9CA4CCA21}" destId="{97A115E3-CDFD-48AA-9BE3-C584894A814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6E7343-843D-4B8E-874E-B187F9BF554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74475E-B9C4-4623-BBE9-6841690B9CA8}">
      <dgm:prSet/>
      <dgm:spPr/>
      <dgm:t>
        <a:bodyPr/>
        <a:lstStyle/>
        <a:p>
          <a:r>
            <a:rPr lang="en-US" dirty="0"/>
            <a:t>Exchange Sets</a:t>
          </a:r>
        </a:p>
      </dgm:t>
    </dgm:pt>
    <dgm:pt modelId="{39F7CCA7-4A5E-4FD9-A080-AC50C254FAFC}" type="parTrans" cxnId="{70338064-1E5E-4292-99CC-F5FDCFBE5C3C}">
      <dgm:prSet/>
      <dgm:spPr/>
      <dgm:t>
        <a:bodyPr/>
        <a:lstStyle/>
        <a:p>
          <a:endParaRPr lang="en-US"/>
        </a:p>
      </dgm:t>
    </dgm:pt>
    <dgm:pt modelId="{3CF3D839-94F4-48A6-9BE2-DB2E73B0BC7E}" type="sibTrans" cxnId="{70338064-1E5E-4292-99CC-F5FDCFBE5C3C}">
      <dgm:prSet/>
      <dgm:spPr/>
      <dgm:t>
        <a:bodyPr/>
        <a:lstStyle/>
        <a:p>
          <a:endParaRPr lang="en-US"/>
        </a:p>
      </dgm:t>
    </dgm:pt>
    <dgm:pt modelId="{C4BF6E35-6119-486E-89C7-B34C583F605C}">
      <dgm:prSet/>
      <dgm:spPr/>
      <dgm:t>
        <a:bodyPr/>
        <a:lstStyle/>
        <a:p>
          <a:r>
            <a:rPr lang="en-US" dirty="0"/>
            <a:t>Needed for implementation and testing</a:t>
          </a:r>
        </a:p>
      </dgm:t>
    </dgm:pt>
    <dgm:pt modelId="{CBCA0CC5-048B-4069-A544-488ADD982896}" type="parTrans" cxnId="{0592CAAC-1F0D-4C80-A4AF-CE46C7830F51}">
      <dgm:prSet/>
      <dgm:spPr/>
      <dgm:t>
        <a:bodyPr/>
        <a:lstStyle/>
        <a:p>
          <a:endParaRPr lang="en-US"/>
        </a:p>
      </dgm:t>
    </dgm:pt>
    <dgm:pt modelId="{EFC30848-D40F-408A-83F1-3C6EC15A83AB}" type="sibTrans" cxnId="{0592CAAC-1F0D-4C80-A4AF-CE46C7830F51}">
      <dgm:prSet/>
      <dgm:spPr/>
      <dgm:t>
        <a:bodyPr/>
        <a:lstStyle/>
        <a:p>
          <a:endParaRPr lang="en-US"/>
        </a:p>
      </dgm:t>
    </dgm:pt>
    <dgm:pt modelId="{96BA7C2A-0E83-444E-9001-36CD1A502A77}">
      <dgm:prSet/>
      <dgm:spPr/>
      <dgm:t>
        <a:bodyPr/>
        <a:lstStyle/>
        <a:p>
          <a:r>
            <a:rPr lang="en-US" dirty="0"/>
            <a:t>Some metadata only exists in the exchange set</a:t>
          </a:r>
        </a:p>
      </dgm:t>
    </dgm:pt>
    <dgm:pt modelId="{EE1DE04F-E835-4964-9EDE-50B9640BCAA0}" type="parTrans" cxnId="{2A94B210-C9C3-4BFD-A5AD-873D6CAFF5EF}">
      <dgm:prSet/>
      <dgm:spPr/>
      <dgm:t>
        <a:bodyPr/>
        <a:lstStyle/>
        <a:p>
          <a:endParaRPr lang="en-US"/>
        </a:p>
      </dgm:t>
    </dgm:pt>
    <dgm:pt modelId="{BD45EF57-0920-4489-AFC2-3B1A71AC069C}" type="sibTrans" cxnId="{2A94B210-C9C3-4BFD-A5AD-873D6CAFF5EF}">
      <dgm:prSet/>
      <dgm:spPr/>
      <dgm:t>
        <a:bodyPr/>
        <a:lstStyle/>
        <a:p>
          <a:endParaRPr lang="en-US"/>
        </a:p>
      </dgm:t>
    </dgm:pt>
    <dgm:pt modelId="{BDBFC9F8-2DBC-410C-8A1B-407EBD888D4D}">
      <dgm:prSet/>
      <dgm:spPr/>
      <dgm:t>
        <a:bodyPr/>
        <a:lstStyle/>
        <a:p>
          <a:r>
            <a:rPr lang="en-US" dirty="0"/>
            <a:t>Encryption / Compression / Signatures</a:t>
          </a:r>
        </a:p>
      </dgm:t>
    </dgm:pt>
    <dgm:pt modelId="{E9ECAB43-301E-4C6A-AD17-F6EF4CE6E463}" type="parTrans" cxnId="{BCC27296-3A2D-4358-B2DF-247A7F3A66C0}">
      <dgm:prSet/>
      <dgm:spPr/>
      <dgm:t>
        <a:bodyPr/>
        <a:lstStyle/>
        <a:p>
          <a:endParaRPr lang="en-US"/>
        </a:p>
      </dgm:t>
    </dgm:pt>
    <dgm:pt modelId="{F405505A-2B1C-46A0-8CD8-ECF13B8DA39B}" type="sibTrans" cxnId="{BCC27296-3A2D-4358-B2DF-247A7F3A66C0}">
      <dgm:prSet/>
      <dgm:spPr/>
      <dgm:t>
        <a:bodyPr/>
        <a:lstStyle/>
        <a:p>
          <a:endParaRPr lang="en-US"/>
        </a:p>
      </dgm:t>
    </dgm:pt>
    <dgm:pt modelId="{203DEB9E-9E4C-4B3C-A965-EF7449EDC599}">
      <dgm:prSet/>
      <dgm:spPr/>
      <dgm:t>
        <a:bodyPr/>
        <a:lstStyle/>
        <a:p>
          <a:r>
            <a:rPr lang="en-US" dirty="0"/>
            <a:t>Automated data discovery and import</a:t>
          </a:r>
        </a:p>
      </dgm:t>
    </dgm:pt>
    <dgm:pt modelId="{C37E4002-CCFC-44CE-A7A6-441BF4E4BF62}" type="parTrans" cxnId="{FD8EAAB2-97C8-4381-B2B2-3FB82E9533D2}">
      <dgm:prSet/>
      <dgm:spPr/>
      <dgm:t>
        <a:bodyPr/>
        <a:lstStyle/>
        <a:p>
          <a:endParaRPr lang="en-US"/>
        </a:p>
      </dgm:t>
    </dgm:pt>
    <dgm:pt modelId="{4FEBDAAF-B462-475D-8286-15DF96536024}" type="sibTrans" cxnId="{FD8EAAB2-97C8-4381-B2B2-3FB82E9533D2}">
      <dgm:prSet/>
      <dgm:spPr/>
      <dgm:t>
        <a:bodyPr/>
        <a:lstStyle/>
        <a:p>
          <a:endParaRPr lang="en-US"/>
        </a:p>
      </dgm:t>
    </dgm:pt>
    <dgm:pt modelId="{F32E58C8-3B9B-4E83-8BE2-BA5C5F660C26}">
      <dgm:prSet/>
      <dgm:spPr/>
      <dgm:t>
        <a:bodyPr/>
        <a:lstStyle/>
        <a:p>
          <a:r>
            <a:rPr lang="en-US" dirty="0"/>
            <a:t>Associates datasets / feature catalogues / portrayal catalogues</a:t>
          </a:r>
        </a:p>
      </dgm:t>
    </dgm:pt>
    <dgm:pt modelId="{0B8925BF-8553-4639-88EB-D027A8FECAC0}" type="parTrans" cxnId="{C9A3EABC-0122-4ED4-AE40-E8F25828EA2B}">
      <dgm:prSet/>
      <dgm:spPr/>
    </dgm:pt>
    <dgm:pt modelId="{2822357F-91BC-44C1-8DC8-B9CA6FE0C31F}" type="sibTrans" cxnId="{C9A3EABC-0122-4ED4-AE40-E8F25828EA2B}">
      <dgm:prSet/>
      <dgm:spPr/>
    </dgm:pt>
    <dgm:pt modelId="{616D2734-3E0A-47D6-9852-44D15166D330}" type="pres">
      <dgm:prSet presAssocID="{416E7343-843D-4B8E-874E-B187F9BF554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MC"/>
        </a:p>
      </dgm:t>
    </dgm:pt>
    <dgm:pt modelId="{4D96745D-6F09-4981-ADDA-8ED9CA4CCA21}" type="pres">
      <dgm:prSet presAssocID="{FE74475E-B9C4-4623-BBE9-6841690B9CA8}" presName="composite" presStyleCnt="0"/>
      <dgm:spPr/>
    </dgm:pt>
    <dgm:pt modelId="{F5E57C81-2F39-4DE4-8FBB-2D2DDBDE1384}" type="pres">
      <dgm:prSet presAssocID="{FE74475E-B9C4-4623-BBE9-6841690B9CA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97A115E3-CDFD-48AA-9BE3-C584894A814C}" type="pres">
      <dgm:prSet presAssocID="{FE74475E-B9C4-4623-BBE9-6841690B9CA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</dgm:ptLst>
  <dgm:cxnLst>
    <dgm:cxn modelId="{2BA447D1-D4E8-47B0-B246-492BAF7D31BB}" type="presOf" srcId="{F32E58C8-3B9B-4E83-8BE2-BA5C5F660C26}" destId="{97A115E3-CDFD-48AA-9BE3-C584894A814C}" srcOrd="0" destOrd="3" presId="urn:microsoft.com/office/officeart/2005/8/layout/hList1"/>
    <dgm:cxn modelId="{49E47648-A898-41A7-98FD-F0B62816E7CF}" type="presOf" srcId="{203DEB9E-9E4C-4B3C-A965-EF7449EDC599}" destId="{97A115E3-CDFD-48AA-9BE3-C584894A814C}" srcOrd="0" destOrd="1" presId="urn:microsoft.com/office/officeart/2005/8/layout/hList1"/>
    <dgm:cxn modelId="{05467BDC-864F-4BE4-9CDC-0094CB2B3573}" type="presOf" srcId="{FE74475E-B9C4-4623-BBE9-6841690B9CA8}" destId="{F5E57C81-2F39-4DE4-8FBB-2D2DDBDE1384}" srcOrd="0" destOrd="0" presId="urn:microsoft.com/office/officeart/2005/8/layout/hList1"/>
    <dgm:cxn modelId="{C9A3EABC-0122-4ED4-AE40-E8F25828EA2B}" srcId="{96BA7C2A-0E83-444E-9001-36CD1A502A77}" destId="{F32E58C8-3B9B-4E83-8BE2-BA5C5F660C26}" srcOrd="0" destOrd="0" parTransId="{0B8925BF-8553-4639-88EB-D027A8FECAC0}" sibTransId="{2822357F-91BC-44C1-8DC8-B9CA6FE0C31F}"/>
    <dgm:cxn modelId="{B467EB1C-A452-4E04-9E86-E19C7114E4DA}" type="presOf" srcId="{96BA7C2A-0E83-444E-9001-36CD1A502A77}" destId="{97A115E3-CDFD-48AA-9BE3-C584894A814C}" srcOrd="0" destOrd="2" presId="urn:microsoft.com/office/officeart/2005/8/layout/hList1"/>
    <dgm:cxn modelId="{2A94B210-C9C3-4BFD-A5AD-873D6CAFF5EF}" srcId="{C4BF6E35-6119-486E-89C7-B34C583F605C}" destId="{96BA7C2A-0E83-444E-9001-36CD1A502A77}" srcOrd="1" destOrd="0" parTransId="{EE1DE04F-E835-4964-9EDE-50B9640BCAA0}" sibTransId="{BD45EF57-0920-4489-AFC2-3B1A71AC069C}"/>
    <dgm:cxn modelId="{BCC27296-3A2D-4358-B2DF-247A7F3A66C0}" srcId="{C4BF6E35-6119-486E-89C7-B34C583F605C}" destId="{BDBFC9F8-2DBC-410C-8A1B-407EBD888D4D}" srcOrd="2" destOrd="0" parTransId="{E9ECAB43-301E-4C6A-AD17-F6EF4CE6E463}" sibTransId="{F405505A-2B1C-46A0-8CD8-ECF13B8DA39B}"/>
    <dgm:cxn modelId="{0592CAAC-1F0D-4C80-A4AF-CE46C7830F51}" srcId="{FE74475E-B9C4-4623-BBE9-6841690B9CA8}" destId="{C4BF6E35-6119-486E-89C7-B34C583F605C}" srcOrd="0" destOrd="0" parTransId="{CBCA0CC5-048B-4069-A544-488ADD982896}" sibTransId="{EFC30848-D40F-408A-83F1-3C6EC15A83AB}"/>
    <dgm:cxn modelId="{F9FBCC4C-0DAF-4062-B98B-6688DB7D3B8D}" type="presOf" srcId="{416E7343-843D-4B8E-874E-B187F9BF5544}" destId="{616D2734-3E0A-47D6-9852-44D15166D330}" srcOrd="0" destOrd="0" presId="urn:microsoft.com/office/officeart/2005/8/layout/hList1"/>
    <dgm:cxn modelId="{CEC8C70B-D828-49F0-85F6-C1B82A2164B3}" type="presOf" srcId="{C4BF6E35-6119-486E-89C7-B34C583F605C}" destId="{97A115E3-CDFD-48AA-9BE3-C584894A814C}" srcOrd="0" destOrd="0" presId="urn:microsoft.com/office/officeart/2005/8/layout/hList1"/>
    <dgm:cxn modelId="{70338064-1E5E-4292-99CC-F5FDCFBE5C3C}" srcId="{416E7343-843D-4B8E-874E-B187F9BF5544}" destId="{FE74475E-B9C4-4623-BBE9-6841690B9CA8}" srcOrd="0" destOrd="0" parTransId="{39F7CCA7-4A5E-4FD9-A080-AC50C254FAFC}" sibTransId="{3CF3D839-94F4-48A6-9BE2-DB2E73B0BC7E}"/>
    <dgm:cxn modelId="{FD8EAAB2-97C8-4381-B2B2-3FB82E9533D2}" srcId="{C4BF6E35-6119-486E-89C7-B34C583F605C}" destId="{203DEB9E-9E4C-4B3C-A965-EF7449EDC599}" srcOrd="0" destOrd="0" parTransId="{C37E4002-CCFC-44CE-A7A6-441BF4E4BF62}" sibTransId="{4FEBDAAF-B462-475D-8286-15DF96536024}"/>
    <dgm:cxn modelId="{3579C6B0-9401-428D-B354-C592962F53BC}" type="presOf" srcId="{BDBFC9F8-2DBC-410C-8A1B-407EBD888D4D}" destId="{97A115E3-CDFD-48AA-9BE3-C584894A814C}" srcOrd="0" destOrd="4" presId="urn:microsoft.com/office/officeart/2005/8/layout/hList1"/>
    <dgm:cxn modelId="{BBAC0AF0-8396-44BC-9150-597D959C3E2F}" type="presParOf" srcId="{616D2734-3E0A-47D6-9852-44D15166D330}" destId="{4D96745D-6F09-4981-ADDA-8ED9CA4CCA21}" srcOrd="0" destOrd="0" presId="urn:microsoft.com/office/officeart/2005/8/layout/hList1"/>
    <dgm:cxn modelId="{BC04B974-B8C9-4392-8F48-8932BD00290D}" type="presParOf" srcId="{4D96745D-6F09-4981-ADDA-8ED9CA4CCA21}" destId="{F5E57C81-2F39-4DE4-8FBB-2D2DDBDE1384}" srcOrd="0" destOrd="0" presId="urn:microsoft.com/office/officeart/2005/8/layout/hList1"/>
    <dgm:cxn modelId="{6641A37B-11F3-43B1-B8E3-098123F50BA3}" type="presParOf" srcId="{4D96745D-6F09-4981-ADDA-8ED9CA4CCA21}" destId="{97A115E3-CDFD-48AA-9BE3-C584894A814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6F79454-0737-4A80-ABB1-8918FB5921D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960A32-0184-411D-A1FC-6A917B1E3EF6}">
      <dgm:prSet/>
      <dgm:spPr/>
      <dgm:t>
        <a:bodyPr/>
        <a:lstStyle/>
        <a:p>
          <a:r>
            <a:rPr lang="en-US" dirty="0"/>
            <a:t>Attribute multiplicity does not agree with feature catalogue</a:t>
          </a:r>
        </a:p>
      </dgm:t>
    </dgm:pt>
    <dgm:pt modelId="{F12BD9D9-FCEE-4593-BD2C-1EFF25F45CB2}" type="parTrans" cxnId="{C19C201D-A678-4D29-BB52-560D0EB8F82A}">
      <dgm:prSet/>
      <dgm:spPr/>
      <dgm:t>
        <a:bodyPr/>
        <a:lstStyle/>
        <a:p>
          <a:endParaRPr lang="en-US"/>
        </a:p>
      </dgm:t>
    </dgm:pt>
    <dgm:pt modelId="{C44EB4C6-557A-4400-9FA8-1B77F9FA9165}" type="sibTrans" cxnId="{C19C201D-A678-4D29-BB52-560D0EB8F82A}">
      <dgm:prSet/>
      <dgm:spPr/>
      <dgm:t>
        <a:bodyPr/>
        <a:lstStyle/>
        <a:p>
          <a:endParaRPr lang="en-US"/>
        </a:p>
      </dgm:t>
    </dgm:pt>
    <dgm:pt modelId="{9592FAB9-E19B-48C6-9D3B-2BE285D3A5BA}">
      <dgm:prSet/>
      <dgm:spPr/>
      <dgm:t>
        <a:bodyPr/>
        <a:lstStyle/>
        <a:p>
          <a:r>
            <a:rPr lang="en-US" dirty="0"/>
            <a:t>Invalid attributes - generally a result of typos or incorrect case</a:t>
          </a:r>
        </a:p>
      </dgm:t>
    </dgm:pt>
    <dgm:pt modelId="{C5106D6E-C971-4F8C-BCD8-4E02AAD33D9D}" type="parTrans" cxnId="{0DAF85C5-C49C-4A35-AA4B-0CD475CC92A6}">
      <dgm:prSet/>
      <dgm:spPr/>
      <dgm:t>
        <a:bodyPr/>
        <a:lstStyle/>
        <a:p>
          <a:endParaRPr lang="en-US"/>
        </a:p>
      </dgm:t>
    </dgm:pt>
    <dgm:pt modelId="{9D9845CB-9945-456D-85E5-48309762363C}" type="sibTrans" cxnId="{0DAF85C5-C49C-4A35-AA4B-0CD475CC92A6}">
      <dgm:prSet/>
      <dgm:spPr/>
      <dgm:t>
        <a:bodyPr/>
        <a:lstStyle/>
        <a:p>
          <a:endParaRPr lang="en-US"/>
        </a:p>
      </dgm:t>
    </dgm:pt>
    <dgm:pt modelId="{D127A495-D92C-478C-9185-3D499D67C0E2}">
      <dgm:prSet/>
      <dgm:spPr/>
      <dgm:t>
        <a:bodyPr/>
        <a:lstStyle/>
        <a:p>
          <a:r>
            <a:rPr lang="en-US" dirty="0"/>
            <a:t>[JS.RDOSVC.99] attribute [</a:t>
          </a:r>
          <a:r>
            <a:rPr lang="en-US" dirty="0" err="1"/>
            <a:t>transmissionContent</a:t>
          </a:r>
          <a:r>
            <a:rPr lang="en-US" dirty="0"/>
            <a:t>] contains </a:t>
          </a:r>
          <a:r>
            <a:rPr lang="en-US" dirty="0">
              <a:solidFill>
                <a:srgbClr val="C00000"/>
              </a:solidFill>
            </a:rPr>
            <a:t>18 value(s)</a:t>
          </a:r>
          <a:r>
            <a:rPr lang="en-US" dirty="0"/>
            <a:t>, but must contain no more than </a:t>
          </a:r>
          <a:r>
            <a:rPr lang="en-US" dirty="0">
              <a:solidFill>
                <a:srgbClr val="C00000"/>
              </a:solidFill>
            </a:rPr>
            <a:t>1 value(s)</a:t>
          </a:r>
          <a:endParaRPr lang="en-US" dirty="0"/>
        </a:p>
      </dgm:t>
    </dgm:pt>
    <dgm:pt modelId="{4030E031-E79F-4188-BCF0-86F06D9358AF}" type="parTrans" cxnId="{95C9FA93-3F2F-4D21-80B4-36B298A85D37}">
      <dgm:prSet/>
      <dgm:spPr/>
      <dgm:t>
        <a:bodyPr/>
        <a:lstStyle/>
        <a:p>
          <a:endParaRPr lang="en-US"/>
        </a:p>
      </dgm:t>
    </dgm:pt>
    <dgm:pt modelId="{1A147778-9A9C-4E7B-B520-B11C11C680C0}" type="sibTrans" cxnId="{95C9FA93-3F2F-4D21-80B4-36B298A85D37}">
      <dgm:prSet/>
      <dgm:spPr/>
      <dgm:t>
        <a:bodyPr/>
        <a:lstStyle/>
        <a:p>
          <a:endParaRPr lang="en-US"/>
        </a:p>
      </dgm:t>
    </dgm:pt>
    <dgm:pt modelId="{35F0188D-3A84-4D79-A31D-67E463B86BDB}">
      <dgm:prSet/>
      <dgm:spPr/>
      <dgm:t>
        <a:bodyPr/>
        <a:lstStyle/>
        <a:p>
          <a:r>
            <a:rPr lang="en-US" dirty="0"/>
            <a:t>Encoding of enumerated types is inconsistent</a:t>
          </a:r>
        </a:p>
      </dgm:t>
    </dgm:pt>
    <dgm:pt modelId="{23AE18F3-1492-4A10-BA37-80F4492B3983}" type="parTrans" cxnId="{0F9F4BF0-BF86-47FC-877A-2DA1EC50D2D2}">
      <dgm:prSet/>
      <dgm:spPr/>
      <dgm:t>
        <a:bodyPr/>
        <a:lstStyle/>
        <a:p>
          <a:endParaRPr lang="en-US"/>
        </a:p>
      </dgm:t>
    </dgm:pt>
    <dgm:pt modelId="{9CA94969-AC1A-4BF6-929B-BF2CE538B60C}" type="sibTrans" cxnId="{0F9F4BF0-BF86-47FC-877A-2DA1EC50D2D2}">
      <dgm:prSet/>
      <dgm:spPr/>
      <dgm:t>
        <a:bodyPr/>
        <a:lstStyle/>
        <a:p>
          <a:endParaRPr lang="en-US"/>
        </a:p>
      </dgm:t>
    </dgm:pt>
    <dgm:pt modelId="{A1FBA708-774B-4354-95A0-649EEF96C428}">
      <dgm:prSet/>
      <dgm:spPr/>
      <dgm:t>
        <a:bodyPr/>
        <a:lstStyle/>
        <a:p>
          <a:r>
            <a:rPr lang="en-US" dirty="0">
              <a:solidFill>
                <a:schemeClr val="accent4">
                  <a:lumMod val="75000"/>
                </a:schemeClr>
              </a:solidFill>
            </a:rPr>
            <a:t>Part 10 should specify how enumerations are to be encoded for each encoding</a:t>
          </a:r>
        </a:p>
      </dgm:t>
    </dgm:pt>
    <dgm:pt modelId="{33210962-8175-4084-84E9-AF898C0423A4}" type="parTrans" cxnId="{539B1A8B-B089-446F-B6F5-BFC6C1ADC282}">
      <dgm:prSet/>
      <dgm:spPr/>
      <dgm:t>
        <a:bodyPr/>
        <a:lstStyle/>
        <a:p>
          <a:endParaRPr lang="en-US"/>
        </a:p>
      </dgm:t>
    </dgm:pt>
    <dgm:pt modelId="{7C1389B0-8B29-4D59-B635-EFF2FAC96E1D}" type="sibTrans" cxnId="{539B1A8B-B089-446F-B6F5-BFC6C1ADC282}">
      <dgm:prSet/>
      <dgm:spPr/>
      <dgm:t>
        <a:bodyPr/>
        <a:lstStyle/>
        <a:p>
          <a:endParaRPr lang="en-US"/>
        </a:p>
      </dgm:t>
    </dgm:pt>
    <dgm:pt modelId="{E6038ACF-2673-4384-9F6C-95E4AFA7858C}">
      <dgm:prSet/>
      <dgm:spPr/>
      <dgm:t>
        <a:bodyPr/>
        <a:lstStyle/>
        <a:p>
          <a:r>
            <a:rPr lang="en-US" dirty="0"/>
            <a:t>Examples</a:t>
          </a:r>
        </a:p>
      </dgm:t>
    </dgm:pt>
    <dgm:pt modelId="{47CC1ED8-9DED-481A-A471-620AEDD3DA6D}" type="parTrans" cxnId="{A7BB9B9A-57DC-4708-8EC0-8EDD513C1DF6}">
      <dgm:prSet/>
      <dgm:spPr/>
      <dgm:t>
        <a:bodyPr/>
        <a:lstStyle/>
        <a:p>
          <a:endParaRPr lang="en-US"/>
        </a:p>
      </dgm:t>
    </dgm:pt>
    <dgm:pt modelId="{CC6FA86A-A278-4BFB-B451-A76FAE3F6C67}" type="sibTrans" cxnId="{A7BB9B9A-57DC-4708-8EC0-8EDD513C1DF6}">
      <dgm:prSet/>
      <dgm:spPr/>
      <dgm:t>
        <a:bodyPr/>
        <a:lstStyle/>
        <a:p>
          <a:endParaRPr lang="en-US"/>
        </a:p>
      </dgm:t>
    </dgm:pt>
    <dgm:pt modelId="{2AF7BC81-F0E4-4C01-906F-AED42A8E6390}">
      <dgm:prSet/>
      <dgm:spPr/>
      <dgm:t>
        <a:bodyPr/>
        <a:lstStyle/>
        <a:p>
          <a:r>
            <a:rPr lang="en-US" dirty="0"/>
            <a:t>ISO8211 uses the numeric value of the enumeration</a:t>
          </a:r>
        </a:p>
      </dgm:t>
    </dgm:pt>
    <dgm:pt modelId="{3ACBAAB1-459E-40FC-815E-533D4A250A7A}" type="parTrans" cxnId="{B422DAF4-0F73-4E98-9788-63A5F5C2E071}">
      <dgm:prSet/>
      <dgm:spPr/>
      <dgm:t>
        <a:bodyPr/>
        <a:lstStyle/>
        <a:p>
          <a:endParaRPr lang="en-US"/>
        </a:p>
      </dgm:t>
    </dgm:pt>
    <dgm:pt modelId="{BAAB52F1-0317-4820-B168-34639646EB63}" type="sibTrans" cxnId="{B422DAF4-0F73-4E98-9788-63A5F5C2E071}">
      <dgm:prSet/>
      <dgm:spPr/>
      <dgm:t>
        <a:bodyPr/>
        <a:lstStyle/>
        <a:p>
          <a:endParaRPr lang="en-US"/>
        </a:p>
      </dgm:t>
    </dgm:pt>
    <dgm:pt modelId="{6F47C932-B191-40EF-8DD3-61C8872B9D66}">
      <dgm:prSet/>
      <dgm:spPr/>
      <dgm:t>
        <a:bodyPr/>
        <a:lstStyle/>
        <a:p>
          <a:r>
            <a:rPr lang="en-US" dirty="0"/>
            <a:t>Attribute </a:t>
          </a:r>
          <a:r>
            <a:rPr lang="en-US" dirty="0" err="1"/>
            <a:t>enum</a:t>
          </a:r>
          <a:r>
            <a:rPr lang="en-US" dirty="0"/>
            <a:t> failed lookup:  [</a:t>
          </a:r>
          <a:r>
            <a:rPr lang="en-US" dirty="0" err="1"/>
            <a:t>RadioServiceArea</a:t>
          </a:r>
          <a:r>
            <a:rPr lang="en-US" dirty="0"/>
            <a:t>], id= [JS.RDOSVC.72], value= [</a:t>
          </a:r>
          <a:r>
            <a:rPr lang="en-US" dirty="0">
              <a:solidFill>
                <a:srgbClr val="C00000"/>
              </a:solidFill>
            </a:rPr>
            <a:t>NBDP Telegraphy</a:t>
          </a:r>
          <a:r>
            <a:rPr lang="en-US" dirty="0"/>
            <a:t>]</a:t>
          </a:r>
        </a:p>
      </dgm:t>
    </dgm:pt>
    <dgm:pt modelId="{5F98266E-FEC9-4C8B-AE45-9687339FC7CE}" type="parTrans" cxnId="{88C6725F-457C-4B0C-AB1F-D3440149CDB5}">
      <dgm:prSet/>
      <dgm:spPr/>
    </dgm:pt>
    <dgm:pt modelId="{1039197E-72E2-4108-8985-48C2D6AC0A5A}" type="sibTrans" cxnId="{88C6725F-457C-4B0C-AB1F-D3440149CDB5}">
      <dgm:prSet/>
      <dgm:spPr/>
    </dgm:pt>
    <dgm:pt modelId="{91AD250C-ED87-43BE-A998-CD69F1CB6C91}">
      <dgm:prSet/>
      <dgm:spPr/>
      <dgm:t>
        <a:bodyPr/>
        <a:lstStyle/>
        <a:p>
          <a:r>
            <a:rPr lang="en-US" dirty="0"/>
            <a:t>Validation Issues</a:t>
          </a:r>
        </a:p>
      </dgm:t>
    </dgm:pt>
    <dgm:pt modelId="{9A5A16BF-A7B7-4C94-9A1F-42BFFF15B566}" type="parTrans" cxnId="{6B00BFC1-6481-4A07-9AEC-8054902A76BC}">
      <dgm:prSet/>
      <dgm:spPr/>
    </dgm:pt>
    <dgm:pt modelId="{5D218190-F2A9-4997-80AB-55FEF6C25F9C}" type="sibTrans" cxnId="{6B00BFC1-6481-4A07-9AEC-8054902A76BC}">
      <dgm:prSet/>
      <dgm:spPr/>
    </dgm:pt>
    <dgm:pt modelId="{C7ACEEB3-09C1-4902-BCB4-E03F0B5C99B6}">
      <dgm:prSet/>
      <dgm:spPr/>
      <dgm:t>
        <a:bodyPr/>
        <a:lstStyle/>
        <a:p>
          <a:r>
            <a:rPr lang="en-US" dirty="0"/>
            <a:t>XSLT Portrayal expects the numeric value of the enumeration</a:t>
          </a:r>
        </a:p>
      </dgm:t>
    </dgm:pt>
    <dgm:pt modelId="{2C7EF697-4C3C-4D9C-84A2-317F4A42DCE3}" type="parTrans" cxnId="{89CB7382-9637-4DB7-A34B-4BE651FC0293}">
      <dgm:prSet/>
      <dgm:spPr/>
    </dgm:pt>
    <dgm:pt modelId="{C0FBB633-A438-4CC3-B313-EDC2ACE5E00A}" type="sibTrans" cxnId="{89CB7382-9637-4DB7-A34B-4BE651FC0293}">
      <dgm:prSet/>
      <dgm:spPr/>
    </dgm:pt>
    <dgm:pt modelId="{6B7D797F-0A1C-4E1F-B6E1-EE46452C15AD}" type="pres">
      <dgm:prSet presAssocID="{46F79454-0737-4A80-ABB1-8918FB5921D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MC"/>
        </a:p>
      </dgm:t>
    </dgm:pt>
    <dgm:pt modelId="{078BBA5F-B30C-48D5-AE64-B3CB734B38E6}" type="pres">
      <dgm:prSet presAssocID="{91AD250C-ED87-43BE-A998-CD69F1CB6C91}" presName="linNode" presStyleCnt="0"/>
      <dgm:spPr/>
    </dgm:pt>
    <dgm:pt modelId="{A57BB9B6-C5F0-431D-A606-AF5683CB83A9}" type="pres">
      <dgm:prSet presAssocID="{91AD250C-ED87-43BE-A998-CD69F1CB6C91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BE9D21C2-B69E-4AD1-B756-6E3D59F9F9A3}" type="pres">
      <dgm:prSet presAssocID="{91AD250C-ED87-43BE-A998-CD69F1CB6C91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680BD97F-47A3-45FE-A924-03FD84907A51}" type="pres">
      <dgm:prSet presAssocID="{5D218190-F2A9-4997-80AB-55FEF6C25F9C}" presName="sp" presStyleCnt="0"/>
      <dgm:spPr/>
    </dgm:pt>
    <dgm:pt modelId="{545577C6-6B15-429C-B51B-65BA2A333841}" type="pres">
      <dgm:prSet presAssocID="{35F0188D-3A84-4D79-A31D-67E463B86BDB}" presName="linNode" presStyleCnt="0"/>
      <dgm:spPr/>
    </dgm:pt>
    <dgm:pt modelId="{FF9EEF14-6517-489F-8983-BA071EB12090}" type="pres">
      <dgm:prSet presAssocID="{35F0188D-3A84-4D79-A31D-67E463B86BDB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91905429-09D1-4E4C-9F22-BDE9CB0B149B}" type="pres">
      <dgm:prSet presAssocID="{35F0188D-3A84-4D79-A31D-67E463B86BDB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9FD60FEC-122D-4B8E-8844-230DD352277E}" type="pres">
      <dgm:prSet presAssocID="{9CA94969-AC1A-4BF6-929B-BF2CE538B60C}" presName="sp" presStyleCnt="0"/>
      <dgm:spPr/>
    </dgm:pt>
    <dgm:pt modelId="{4F87D603-A5E3-457B-9FA3-548AA7F72B74}" type="pres">
      <dgm:prSet presAssocID="{E6038ACF-2673-4384-9F6C-95E4AFA7858C}" presName="linNode" presStyleCnt="0"/>
      <dgm:spPr/>
    </dgm:pt>
    <dgm:pt modelId="{B5D89F30-8DED-4262-AE87-4BDAE2F99EF9}" type="pres">
      <dgm:prSet presAssocID="{E6038ACF-2673-4384-9F6C-95E4AFA7858C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8504DFE3-4021-446A-BF17-575E30C69B02}" type="pres">
      <dgm:prSet presAssocID="{E6038ACF-2673-4384-9F6C-95E4AFA7858C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</dgm:ptLst>
  <dgm:cxnLst>
    <dgm:cxn modelId="{95C9FA93-3F2F-4D21-80B4-36B298A85D37}" srcId="{E6038ACF-2673-4384-9F6C-95E4AFA7858C}" destId="{D127A495-D92C-478C-9185-3D499D67C0E2}" srcOrd="0" destOrd="0" parTransId="{4030E031-E79F-4188-BCF0-86F06D9358AF}" sibTransId="{1A147778-9A9C-4E7B-B520-B11C11C680C0}"/>
    <dgm:cxn modelId="{DBB43E9A-45B3-460F-A7D4-182C2EEF27A5}" type="presOf" srcId="{D127A495-D92C-478C-9185-3D499D67C0E2}" destId="{8504DFE3-4021-446A-BF17-575E30C69B02}" srcOrd="0" destOrd="0" presId="urn:microsoft.com/office/officeart/2005/8/layout/vList5"/>
    <dgm:cxn modelId="{A7BB9B9A-57DC-4708-8EC0-8EDD513C1DF6}" srcId="{46F79454-0737-4A80-ABB1-8918FB5921D9}" destId="{E6038ACF-2673-4384-9F6C-95E4AFA7858C}" srcOrd="2" destOrd="0" parTransId="{47CC1ED8-9DED-481A-A471-620AEDD3DA6D}" sibTransId="{CC6FA86A-A278-4BFB-B451-A76FAE3F6C67}"/>
    <dgm:cxn modelId="{88C6725F-457C-4B0C-AB1F-D3440149CDB5}" srcId="{E6038ACF-2673-4384-9F6C-95E4AFA7858C}" destId="{6F47C932-B191-40EF-8DD3-61C8872B9D66}" srcOrd="1" destOrd="0" parTransId="{5F98266E-FEC9-4C8B-AE45-9687339FC7CE}" sibTransId="{1039197E-72E2-4108-8985-48C2D6AC0A5A}"/>
    <dgm:cxn modelId="{539B1A8B-B089-446F-B6F5-BFC6C1ADC282}" srcId="{35F0188D-3A84-4D79-A31D-67E463B86BDB}" destId="{A1FBA708-774B-4354-95A0-649EEF96C428}" srcOrd="0" destOrd="0" parTransId="{33210962-8175-4084-84E9-AF898C0423A4}" sibTransId="{7C1389B0-8B29-4D59-B635-EFF2FAC96E1D}"/>
    <dgm:cxn modelId="{6B00BFC1-6481-4A07-9AEC-8054902A76BC}" srcId="{46F79454-0737-4A80-ABB1-8918FB5921D9}" destId="{91AD250C-ED87-43BE-A998-CD69F1CB6C91}" srcOrd="0" destOrd="0" parTransId="{9A5A16BF-A7B7-4C94-9A1F-42BFFF15B566}" sibTransId="{5D218190-F2A9-4997-80AB-55FEF6C25F9C}"/>
    <dgm:cxn modelId="{A4C36C87-1E56-4746-BCC1-3D54360FCC42}" type="presOf" srcId="{2AF7BC81-F0E4-4C01-906F-AED42A8E6390}" destId="{91905429-09D1-4E4C-9F22-BDE9CB0B149B}" srcOrd="0" destOrd="1" presId="urn:microsoft.com/office/officeart/2005/8/layout/vList5"/>
    <dgm:cxn modelId="{0F9F4BF0-BF86-47FC-877A-2DA1EC50D2D2}" srcId="{46F79454-0737-4A80-ABB1-8918FB5921D9}" destId="{35F0188D-3A84-4D79-A31D-67E463B86BDB}" srcOrd="1" destOrd="0" parTransId="{23AE18F3-1492-4A10-BA37-80F4492B3983}" sibTransId="{9CA94969-AC1A-4BF6-929B-BF2CE538B60C}"/>
    <dgm:cxn modelId="{340A0A3F-C776-4D03-99CC-60350F5E92C1}" type="presOf" srcId="{46F79454-0737-4A80-ABB1-8918FB5921D9}" destId="{6B7D797F-0A1C-4E1F-B6E1-EE46452C15AD}" srcOrd="0" destOrd="0" presId="urn:microsoft.com/office/officeart/2005/8/layout/vList5"/>
    <dgm:cxn modelId="{973EB5B9-CED3-413E-BF04-2047EECB3EF1}" type="presOf" srcId="{9592FAB9-E19B-48C6-9D3B-2BE285D3A5BA}" destId="{BE9D21C2-B69E-4AD1-B756-6E3D59F9F9A3}" srcOrd="0" destOrd="1" presId="urn:microsoft.com/office/officeart/2005/8/layout/vList5"/>
    <dgm:cxn modelId="{97819D6D-C1F5-40A9-9B6E-FEE365FA157A}" type="presOf" srcId="{C7ACEEB3-09C1-4902-BCB4-E03F0B5C99B6}" destId="{91905429-09D1-4E4C-9F22-BDE9CB0B149B}" srcOrd="0" destOrd="2" presId="urn:microsoft.com/office/officeart/2005/8/layout/vList5"/>
    <dgm:cxn modelId="{CED8FC29-3A28-4BDE-9604-387EE234C1AF}" type="presOf" srcId="{35F0188D-3A84-4D79-A31D-67E463B86BDB}" destId="{FF9EEF14-6517-489F-8983-BA071EB12090}" srcOrd="0" destOrd="0" presId="urn:microsoft.com/office/officeart/2005/8/layout/vList5"/>
    <dgm:cxn modelId="{5E9F7A7C-EC21-4626-BFB0-B7C42684F9F7}" type="presOf" srcId="{88960A32-0184-411D-A1FC-6A917B1E3EF6}" destId="{BE9D21C2-B69E-4AD1-B756-6E3D59F9F9A3}" srcOrd="0" destOrd="0" presId="urn:microsoft.com/office/officeart/2005/8/layout/vList5"/>
    <dgm:cxn modelId="{B422DAF4-0F73-4E98-9788-63A5F5C2E071}" srcId="{35F0188D-3A84-4D79-A31D-67E463B86BDB}" destId="{2AF7BC81-F0E4-4C01-906F-AED42A8E6390}" srcOrd="1" destOrd="0" parTransId="{3ACBAAB1-459E-40FC-815E-533D4A250A7A}" sibTransId="{BAAB52F1-0317-4820-B168-34639646EB63}"/>
    <dgm:cxn modelId="{83AFD759-53D7-4A3E-A9B4-CC884E0289E9}" type="presOf" srcId="{6F47C932-B191-40EF-8DD3-61C8872B9D66}" destId="{8504DFE3-4021-446A-BF17-575E30C69B02}" srcOrd="0" destOrd="1" presId="urn:microsoft.com/office/officeart/2005/8/layout/vList5"/>
    <dgm:cxn modelId="{89CB7382-9637-4DB7-A34B-4BE651FC0293}" srcId="{35F0188D-3A84-4D79-A31D-67E463B86BDB}" destId="{C7ACEEB3-09C1-4902-BCB4-E03F0B5C99B6}" srcOrd="2" destOrd="0" parTransId="{2C7EF697-4C3C-4D9C-84A2-317F4A42DCE3}" sibTransId="{C0FBB633-A438-4CC3-B313-EDC2ACE5E00A}"/>
    <dgm:cxn modelId="{0DAF85C5-C49C-4A35-AA4B-0CD475CC92A6}" srcId="{91AD250C-ED87-43BE-A998-CD69F1CB6C91}" destId="{9592FAB9-E19B-48C6-9D3B-2BE285D3A5BA}" srcOrd="1" destOrd="0" parTransId="{C5106D6E-C971-4F8C-BCD8-4E02AAD33D9D}" sibTransId="{9D9845CB-9945-456D-85E5-48309762363C}"/>
    <dgm:cxn modelId="{3B599CCA-42E1-4539-A586-38C732AACB9F}" type="presOf" srcId="{E6038ACF-2673-4384-9F6C-95E4AFA7858C}" destId="{B5D89F30-8DED-4262-AE87-4BDAE2F99EF9}" srcOrd="0" destOrd="0" presId="urn:microsoft.com/office/officeart/2005/8/layout/vList5"/>
    <dgm:cxn modelId="{6805DD77-91B7-4E2A-9888-4817C5748549}" type="presOf" srcId="{91AD250C-ED87-43BE-A998-CD69F1CB6C91}" destId="{A57BB9B6-C5F0-431D-A606-AF5683CB83A9}" srcOrd="0" destOrd="0" presId="urn:microsoft.com/office/officeart/2005/8/layout/vList5"/>
    <dgm:cxn modelId="{C19C201D-A678-4D29-BB52-560D0EB8F82A}" srcId="{91AD250C-ED87-43BE-A998-CD69F1CB6C91}" destId="{88960A32-0184-411D-A1FC-6A917B1E3EF6}" srcOrd="0" destOrd="0" parTransId="{F12BD9D9-FCEE-4593-BD2C-1EFF25F45CB2}" sibTransId="{C44EB4C6-557A-4400-9FA8-1B77F9FA9165}"/>
    <dgm:cxn modelId="{09258BC8-1626-468B-8ABF-F48DA1C9A38B}" type="presOf" srcId="{A1FBA708-774B-4354-95A0-649EEF96C428}" destId="{91905429-09D1-4E4C-9F22-BDE9CB0B149B}" srcOrd="0" destOrd="0" presId="urn:microsoft.com/office/officeart/2005/8/layout/vList5"/>
    <dgm:cxn modelId="{C4F3E966-0104-457B-857B-903A22232014}" type="presParOf" srcId="{6B7D797F-0A1C-4E1F-B6E1-EE46452C15AD}" destId="{078BBA5F-B30C-48D5-AE64-B3CB734B38E6}" srcOrd="0" destOrd="0" presId="urn:microsoft.com/office/officeart/2005/8/layout/vList5"/>
    <dgm:cxn modelId="{6735CD4E-C03B-4A00-ABF3-99D7D4DDE2C8}" type="presParOf" srcId="{078BBA5F-B30C-48D5-AE64-B3CB734B38E6}" destId="{A57BB9B6-C5F0-431D-A606-AF5683CB83A9}" srcOrd="0" destOrd="0" presId="urn:microsoft.com/office/officeart/2005/8/layout/vList5"/>
    <dgm:cxn modelId="{D8A34332-DE62-474C-8950-E872BAA5A628}" type="presParOf" srcId="{078BBA5F-B30C-48D5-AE64-B3CB734B38E6}" destId="{BE9D21C2-B69E-4AD1-B756-6E3D59F9F9A3}" srcOrd="1" destOrd="0" presId="urn:microsoft.com/office/officeart/2005/8/layout/vList5"/>
    <dgm:cxn modelId="{7D438349-428A-4A25-9605-A51EC9FF9484}" type="presParOf" srcId="{6B7D797F-0A1C-4E1F-B6E1-EE46452C15AD}" destId="{680BD97F-47A3-45FE-A924-03FD84907A51}" srcOrd="1" destOrd="0" presId="urn:microsoft.com/office/officeart/2005/8/layout/vList5"/>
    <dgm:cxn modelId="{35B0C7AF-C310-4943-9DC1-E03CD205616A}" type="presParOf" srcId="{6B7D797F-0A1C-4E1F-B6E1-EE46452C15AD}" destId="{545577C6-6B15-429C-B51B-65BA2A333841}" srcOrd="2" destOrd="0" presId="urn:microsoft.com/office/officeart/2005/8/layout/vList5"/>
    <dgm:cxn modelId="{54AF28E4-65FB-4E77-92AD-27E30552C959}" type="presParOf" srcId="{545577C6-6B15-429C-B51B-65BA2A333841}" destId="{FF9EEF14-6517-489F-8983-BA071EB12090}" srcOrd="0" destOrd="0" presId="urn:microsoft.com/office/officeart/2005/8/layout/vList5"/>
    <dgm:cxn modelId="{C04E13EB-0AD7-41AD-9975-E961BFD12427}" type="presParOf" srcId="{545577C6-6B15-429C-B51B-65BA2A333841}" destId="{91905429-09D1-4E4C-9F22-BDE9CB0B149B}" srcOrd="1" destOrd="0" presId="urn:microsoft.com/office/officeart/2005/8/layout/vList5"/>
    <dgm:cxn modelId="{434CC289-45DA-4299-997C-26B8783EC802}" type="presParOf" srcId="{6B7D797F-0A1C-4E1F-B6E1-EE46452C15AD}" destId="{9FD60FEC-122D-4B8E-8844-230DD352277E}" srcOrd="3" destOrd="0" presId="urn:microsoft.com/office/officeart/2005/8/layout/vList5"/>
    <dgm:cxn modelId="{838FAE45-DF0B-423D-8201-96DEB297DFA2}" type="presParOf" srcId="{6B7D797F-0A1C-4E1F-B6E1-EE46452C15AD}" destId="{4F87D603-A5E3-457B-9FA3-548AA7F72B74}" srcOrd="4" destOrd="0" presId="urn:microsoft.com/office/officeart/2005/8/layout/vList5"/>
    <dgm:cxn modelId="{6F203CF9-FF80-4941-838F-E951A27B7BB9}" type="presParOf" srcId="{4F87D603-A5E3-457B-9FA3-548AA7F72B74}" destId="{B5D89F30-8DED-4262-AE87-4BDAE2F99EF9}" srcOrd="0" destOrd="0" presId="urn:microsoft.com/office/officeart/2005/8/layout/vList5"/>
    <dgm:cxn modelId="{D94C8BD8-FDDA-4D97-9C6E-16E95FF541BA}" type="presParOf" srcId="{4F87D603-A5E3-457B-9FA3-548AA7F72B74}" destId="{8504DFE3-4021-446A-BF17-575E30C69B0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6F79454-0737-4A80-ABB1-8918FB5921D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960A32-0184-411D-A1FC-6A917B1E3EF6}">
      <dgm:prSet/>
      <dgm:spPr/>
      <dgm:t>
        <a:bodyPr/>
        <a:lstStyle/>
        <a:p>
          <a:r>
            <a:rPr lang="en-US" dirty="0"/>
            <a:t>Examined S-412 prototype dataset</a:t>
          </a:r>
        </a:p>
      </dgm:t>
    </dgm:pt>
    <dgm:pt modelId="{F12BD9D9-FCEE-4593-BD2C-1EFF25F45CB2}" type="parTrans" cxnId="{C19C201D-A678-4D29-BB52-560D0EB8F82A}">
      <dgm:prSet/>
      <dgm:spPr/>
      <dgm:t>
        <a:bodyPr/>
        <a:lstStyle/>
        <a:p>
          <a:endParaRPr lang="en-US"/>
        </a:p>
      </dgm:t>
    </dgm:pt>
    <dgm:pt modelId="{C44EB4C6-557A-4400-9FA8-1B77F9FA9165}" type="sibTrans" cxnId="{C19C201D-A678-4D29-BB52-560D0EB8F82A}">
      <dgm:prSet/>
      <dgm:spPr/>
      <dgm:t>
        <a:bodyPr/>
        <a:lstStyle/>
        <a:p>
          <a:endParaRPr lang="en-US"/>
        </a:p>
      </dgm:t>
    </dgm:pt>
    <dgm:pt modelId="{1B8A4D1B-CCB0-41AE-8653-864CAC6FCEA1}">
      <dgm:prSet/>
      <dgm:spPr/>
      <dgm:t>
        <a:bodyPr/>
        <a:lstStyle/>
        <a:p>
          <a:r>
            <a:rPr lang="en-US" dirty="0"/>
            <a:t>Encountered issues consistent with those encountered in S-123 and other GML encoded datasets</a:t>
          </a:r>
        </a:p>
      </dgm:t>
    </dgm:pt>
    <dgm:pt modelId="{E2C721C5-6284-4D45-8B27-DB153285F68B}" type="parTrans" cxnId="{FB71E4D8-C418-4E38-AE8A-21E662B17327}">
      <dgm:prSet/>
      <dgm:spPr/>
      <dgm:t>
        <a:bodyPr/>
        <a:lstStyle/>
        <a:p>
          <a:endParaRPr lang="en-US"/>
        </a:p>
      </dgm:t>
    </dgm:pt>
    <dgm:pt modelId="{F822382E-0E33-4045-BFC0-EA912F36DCF7}" type="sibTrans" cxnId="{FB71E4D8-C418-4E38-AE8A-21E662B17327}">
      <dgm:prSet/>
      <dgm:spPr/>
      <dgm:t>
        <a:bodyPr/>
        <a:lstStyle/>
        <a:p>
          <a:endParaRPr lang="en-US"/>
        </a:p>
      </dgm:t>
    </dgm:pt>
    <dgm:pt modelId="{4F60B6C1-F565-4F8D-8D53-327B74B562EE}">
      <dgm:prSet/>
      <dgm:spPr/>
      <dgm:t>
        <a:bodyPr/>
        <a:lstStyle/>
        <a:p>
          <a:r>
            <a:rPr lang="en-US" dirty="0"/>
            <a:t>Will re-evaluate when prototype is updated to match changes to Part 10-b</a:t>
          </a:r>
        </a:p>
      </dgm:t>
    </dgm:pt>
    <dgm:pt modelId="{25D83B49-D3E2-4767-BE4C-49522AB74DDB}" type="parTrans" cxnId="{F3DAE6D7-37B5-4C38-B6AE-0106E1756E25}">
      <dgm:prSet/>
      <dgm:spPr/>
      <dgm:t>
        <a:bodyPr/>
        <a:lstStyle/>
        <a:p>
          <a:endParaRPr lang="en-US"/>
        </a:p>
      </dgm:t>
    </dgm:pt>
    <dgm:pt modelId="{8865977C-6287-4BCB-BAF0-59D001D5CE4E}" type="sibTrans" cxnId="{F3DAE6D7-37B5-4C38-B6AE-0106E1756E25}">
      <dgm:prSet/>
      <dgm:spPr/>
      <dgm:t>
        <a:bodyPr/>
        <a:lstStyle/>
        <a:p>
          <a:endParaRPr lang="en-US"/>
        </a:p>
      </dgm:t>
    </dgm:pt>
    <dgm:pt modelId="{199CF183-E3E5-4F22-98F3-BD0670E7BD5F}" type="pres">
      <dgm:prSet presAssocID="{46F79454-0737-4A80-ABB1-8918FB5921D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MC"/>
        </a:p>
      </dgm:t>
    </dgm:pt>
    <dgm:pt modelId="{B4F69A99-71A5-4E81-8A2D-FAB202A280A4}" type="pres">
      <dgm:prSet presAssocID="{88960A32-0184-411D-A1FC-6A917B1E3EF6}" presName="composite" presStyleCnt="0"/>
      <dgm:spPr/>
    </dgm:pt>
    <dgm:pt modelId="{9C880CB4-BBC4-4B1F-8FA7-37489815952E}" type="pres">
      <dgm:prSet presAssocID="{88960A32-0184-411D-A1FC-6A917B1E3EF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5F88E63A-4E29-4D20-80E3-1AC24370FC78}" type="pres">
      <dgm:prSet presAssocID="{88960A32-0184-411D-A1FC-6A917B1E3EF6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</dgm:ptLst>
  <dgm:cxnLst>
    <dgm:cxn modelId="{E99C7247-7AB7-44FC-9993-AA2BF2C5313B}" type="presOf" srcId="{88960A32-0184-411D-A1FC-6A917B1E3EF6}" destId="{9C880CB4-BBC4-4B1F-8FA7-37489815952E}" srcOrd="0" destOrd="0" presId="urn:microsoft.com/office/officeart/2005/8/layout/hList1"/>
    <dgm:cxn modelId="{F3DAE6D7-37B5-4C38-B6AE-0106E1756E25}" srcId="{88960A32-0184-411D-A1FC-6A917B1E3EF6}" destId="{4F60B6C1-F565-4F8D-8D53-327B74B562EE}" srcOrd="1" destOrd="0" parTransId="{25D83B49-D3E2-4767-BE4C-49522AB74DDB}" sibTransId="{8865977C-6287-4BCB-BAF0-59D001D5CE4E}"/>
    <dgm:cxn modelId="{DFB1AECE-8758-4D0F-895B-CF3E308E8383}" type="presOf" srcId="{1B8A4D1B-CCB0-41AE-8653-864CAC6FCEA1}" destId="{5F88E63A-4E29-4D20-80E3-1AC24370FC78}" srcOrd="0" destOrd="0" presId="urn:microsoft.com/office/officeart/2005/8/layout/hList1"/>
    <dgm:cxn modelId="{FB71E4D8-C418-4E38-AE8A-21E662B17327}" srcId="{88960A32-0184-411D-A1FC-6A917B1E3EF6}" destId="{1B8A4D1B-CCB0-41AE-8653-864CAC6FCEA1}" srcOrd="0" destOrd="0" parTransId="{E2C721C5-6284-4D45-8B27-DB153285F68B}" sibTransId="{F822382E-0E33-4045-BFC0-EA912F36DCF7}"/>
    <dgm:cxn modelId="{C19C201D-A678-4D29-BB52-560D0EB8F82A}" srcId="{46F79454-0737-4A80-ABB1-8918FB5921D9}" destId="{88960A32-0184-411D-A1FC-6A917B1E3EF6}" srcOrd="0" destOrd="0" parTransId="{F12BD9D9-FCEE-4593-BD2C-1EFF25F45CB2}" sibTransId="{C44EB4C6-557A-4400-9FA8-1B77F9FA9165}"/>
    <dgm:cxn modelId="{12EB1378-DBC1-4313-9211-EA5F52C58B18}" type="presOf" srcId="{4F60B6C1-F565-4F8D-8D53-327B74B562EE}" destId="{5F88E63A-4E29-4D20-80E3-1AC24370FC78}" srcOrd="0" destOrd="1" presId="urn:microsoft.com/office/officeart/2005/8/layout/hList1"/>
    <dgm:cxn modelId="{ADFF8DE4-511A-4546-8AB9-DAB546C42476}" type="presOf" srcId="{46F79454-0737-4A80-ABB1-8918FB5921D9}" destId="{199CF183-E3E5-4F22-98F3-BD0670E7BD5F}" srcOrd="0" destOrd="0" presId="urn:microsoft.com/office/officeart/2005/8/layout/hList1"/>
    <dgm:cxn modelId="{B7427A8C-5773-4A51-8530-9D4A05114C69}" type="presParOf" srcId="{199CF183-E3E5-4F22-98F3-BD0670E7BD5F}" destId="{B4F69A99-71A5-4E81-8A2D-FAB202A280A4}" srcOrd="0" destOrd="0" presId="urn:microsoft.com/office/officeart/2005/8/layout/hList1"/>
    <dgm:cxn modelId="{DA17C046-20BD-467E-8200-CB057D9D830E}" type="presParOf" srcId="{B4F69A99-71A5-4E81-8A2D-FAB202A280A4}" destId="{9C880CB4-BBC4-4B1F-8FA7-37489815952E}" srcOrd="0" destOrd="0" presId="urn:microsoft.com/office/officeart/2005/8/layout/hList1"/>
    <dgm:cxn modelId="{2B8F6CB4-E13A-43D0-BCE0-0372A79D11B0}" type="presParOf" srcId="{B4F69A99-71A5-4E81-8A2D-FAB202A280A4}" destId="{5F88E63A-4E29-4D20-80E3-1AC24370FC7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6F79454-0737-4A80-ABB1-8918FB5921D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960A32-0184-411D-A1FC-6A917B1E3EF6}">
      <dgm:prSet/>
      <dgm:spPr/>
      <dgm:t>
        <a:bodyPr/>
        <a:lstStyle/>
        <a:p>
          <a:r>
            <a:rPr lang="en-US" dirty="0"/>
            <a:t>Insufficient detail in Part 10-c</a:t>
          </a:r>
        </a:p>
      </dgm:t>
    </dgm:pt>
    <dgm:pt modelId="{F12BD9D9-FCEE-4593-BD2C-1EFF25F45CB2}" type="parTrans" cxnId="{C19C201D-A678-4D29-BB52-560D0EB8F82A}">
      <dgm:prSet/>
      <dgm:spPr/>
      <dgm:t>
        <a:bodyPr/>
        <a:lstStyle/>
        <a:p>
          <a:endParaRPr lang="en-US"/>
        </a:p>
      </dgm:t>
    </dgm:pt>
    <dgm:pt modelId="{C44EB4C6-557A-4400-9FA8-1B77F9FA9165}" type="sibTrans" cxnId="{C19C201D-A678-4D29-BB52-560D0EB8F82A}">
      <dgm:prSet/>
      <dgm:spPr/>
      <dgm:t>
        <a:bodyPr/>
        <a:lstStyle/>
        <a:p>
          <a:endParaRPr lang="en-US"/>
        </a:p>
      </dgm:t>
    </dgm:pt>
    <dgm:pt modelId="{EE897D35-BE1E-45A6-8F0E-9F3F2A15C180}">
      <dgm:prSet/>
      <dgm:spPr/>
      <dgm:t>
        <a:bodyPr/>
        <a:lstStyle/>
        <a:p>
          <a:r>
            <a:rPr lang="en-US" dirty="0"/>
            <a:t>Unlike ISO-8211, the mapping from a Part 10-c encoding to S-100 concepts cannot be easily inferred</a:t>
          </a:r>
        </a:p>
      </dgm:t>
    </dgm:pt>
    <dgm:pt modelId="{73964C79-3DB6-4385-B231-9A635B721F59}" type="parTrans" cxnId="{6F09AF99-0647-451C-AAD2-B6834B5D6E20}">
      <dgm:prSet/>
      <dgm:spPr/>
      <dgm:t>
        <a:bodyPr/>
        <a:lstStyle/>
        <a:p>
          <a:endParaRPr lang="en-US"/>
        </a:p>
      </dgm:t>
    </dgm:pt>
    <dgm:pt modelId="{D3CDD547-1BFC-4D9F-A925-A18C7EEDDA7F}" type="sibTrans" cxnId="{6F09AF99-0647-451C-AAD2-B6834B5D6E20}">
      <dgm:prSet/>
      <dgm:spPr/>
      <dgm:t>
        <a:bodyPr/>
        <a:lstStyle/>
        <a:p>
          <a:endParaRPr lang="en-US"/>
        </a:p>
      </dgm:t>
    </dgm:pt>
    <dgm:pt modelId="{9592FAB9-E19B-48C6-9D3B-2BE285D3A5BA}">
      <dgm:prSet/>
      <dgm:spPr/>
      <dgm:t>
        <a:bodyPr/>
        <a:lstStyle/>
        <a:p>
          <a:r>
            <a:rPr lang="en-US" dirty="0"/>
            <a:t>Provided feedback on draft</a:t>
          </a:r>
        </a:p>
      </dgm:t>
    </dgm:pt>
    <dgm:pt modelId="{C5106D6E-C971-4F8C-BCD8-4E02AAD33D9D}" type="parTrans" cxnId="{0DAF85C5-C49C-4A35-AA4B-0CD475CC92A6}">
      <dgm:prSet/>
      <dgm:spPr/>
      <dgm:t>
        <a:bodyPr/>
        <a:lstStyle/>
        <a:p>
          <a:endParaRPr lang="en-US"/>
        </a:p>
      </dgm:t>
    </dgm:pt>
    <dgm:pt modelId="{9D9845CB-9945-456D-85E5-48309762363C}" type="sibTrans" cxnId="{0DAF85C5-C49C-4A35-AA4B-0CD475CC92A6}">
      <dgm:prSet/>
      <dgm:spPr/>
      <dgm:t>
        <a:bodyPr/>
        <a:lstStyle/>
        <a:p>
          <a:endParaRPr lang="en-US"/>
        </a:p>
      </dgm:t>
    </dgm:pt>
    <dgm:pt modelId="{35F0188D-3A84-4D79-A31D-67E463B86BDB}">
      <dgm:prSet/>
      <dgm:spPr/>
      <dgm:t>
        <a:bodyPr/>
        <a:lstStyle/>
        <a:p>
          <a:r>
            <a:rPr lang="en-US" dirty="0"/>
            <a:t>Met with S-102 developers</a:t>
          </a:r>
        </a:p>
      </dgm:t>
    </dgm:pt>
    <dgm:pt modelId="{23AE18F3-1492-4A10-BA37-80F4492B3983}" type="parTrans" cxnId="{0F9F4BF0-BF86-47FC-877A-2DA1EC50D2D2}">
      <dgm:prSet/>
      <dgm:spPr/>
      <dgm:t>
        <a:bodyPr/>
        <a:lstStyle/>
        <a:p>
          <a:endParaRPr lang="en-US"/>
        </a:p>
      </dgm:t>
    </dgm:pt>
    <dgm:pt modelId="{9CA94969-AC1A-4BF6-929B-BF2CE538B60C}" type="sibTrans" cxnId="{0F9F4BF0-BF86-47FC-877A-2DA1EC50D2D2}">
      <dgm:prSet/>
      <dgm:spPr/>
      <dgm:t>
        <a:bodyPr/>
        <a:lstStyle/>
        <a:p>
          <a:endParaRPr lang="en-US"/>
        </a:p>
      </dgm:t>
    </dgm:pt>
    <dgm:pt modelId="{A1FBA708-774B-4354-95A0-649EEF96C428}">
      <dgm:prSet/>
      <dgm:spPr/>
      <dgm:t>
        <a:bodyPr/>
        <a:lstStyle/>
        <a:p>
          <a:r>
            <a:rPr lang="en-US" dirty="0">
              <a:solidFill>
                <a:schemeClr val="accent4">
                  <a:lumMod val="75000"/>
                </a:schemeClr>
              </a:solidFill>
            </a:rPr>
            <a:t>10-c should describe a standard way to represent null</a:t>
          </a:r>
        </a:p>
      </dgm:t>
    </dgm:pt>
    <dgm:pt modelId="{33210962-8175-4084-84E9-AF898C0423A4}" type="parTrans" cxnId="{539B1A8B-B089-446F-B6F5-BFC6C1ADC282}">
      <dgm:prSet/>
      <dgm:spPr/>
      <dgm:t>
        <a:bodyPr/>
        <a:lstStyle/>
        <a:p>
          <a:endParaRPr lang="en-US"/>
        </a:p>
      </dgm:t>
    </dgm:pt>
    <dgm:pt modelId="{7C1389B0-8B29-4D59-B635-EFF2FAC96E1D}" type="sibTrans" cxnId="{539B1A8B-B089-446F-B6F5-BFC6C1ADC282}">
      <dgm:prSet/>
      <dgm:spPr/>
      <dgm:t>
        <a:bodyPr/>
        <a:lstStyle/>
        <a:p>
          <a:endParaRPr lang="en-US"/>
        </a:p>
      </dgm:t>
    </dgm:pt>
    <dgm:pt modelId="{EA02A9EB-67D2-49E2-9028-691D51D92B4C}">
      <dgm:prSet/>
      <dgm:spPr/>
      <dgm:t>
        <a:bodyPr/>
        <a:lstStyle/>
        <a:p>
          <a:r>
            <a:rPr lang="en-US" dirty="0"/>
            <a:t>We currently don’t support the </a:t>
          </a:r>
          <a:r>
            <a:rPr lang="en-US" i="1" dirty="0"/>
            <a:t>Coverage </a:t>
          </a:r>
          <a:r>
            <a:rPr lang="en-US" dirty="0"/>
            <a:t>spatial model</a:t>
          </a:r>
          <a:endParaRPr lang="en-US" i="1" dirty="0"/>
        </a:p>
      </dgm:t>
    </dgm:pt>
    <dgm:pt modelId="{BD68B517-4F97-4B18-856C-53BE2877A0B5}" type="parTrans" cxnId="{36249D22-24BE-465A-8FEA-F0839185AFCE}">
      <dgm:prSet/>
      <dgm:spPr/>
      <dgm:t>
        <a:bodyPr/>
        <a:lstStyle/>
        <a:p>
          <a:endParaRPr lang="en-US"/>
        </a:p>
      </dgm:t>
    </dgm:pt>
    <dgm:pt modelId="{6E169F23-211A-4E11-B677-F6E51AD91F5B}" type="sibTrans" cxnId="{36249D22-24BE-465A-8FEA-F0839185AFCE}">
      <dgm:prSet/>
      <dgm:spPr/>
      <dgm:t>
        <a:bodyPr/>
        <a:lstStyle/>
        <a:p>
          <a:endParaRPr lang="en-US"/>
        </a:p>
      </dgm:t>
    </dgm:pt>
    <dgm:pt modelId="{503BDA45-2BFC-4545-B331-D1970505E992}">
      <dgm:prSet/>
      <dgm:spPr/>
      <dgm:t>
        <a:bodyPr/>
        <a:lstStyle/>
        <a:p>
          <a:r>
            <a:rPr lang="en-US" dirty="0"/>
            <a:t>Coordinate changes to Part 10-c with S-102 and S-111 WGs to ensure encoded datasets and feature catalogues align</a:t>
          </a:r>
        </a:p>
      </dgm:t>
    </dgm:pt>
    <dgm:pt modelId="{256D51CC-D98F-4219-9CEC-46334D08FAC1}" type="parTrans" cxnId="{9F291F58-077F-4DA4-A255-19EFCA8DAA32}">
      <dgm:prSet/>
      <dgm:spPr/>
      <dgm:t>
        <a:bodyPr/>
        <a:lstStyle/>
        <a:p>
          <a:endParaRPr lang="en-US"/>
        </a:p>
      </dgm:t>
    </dgm:pt>
    <dgm:pt modelId="{4FDAA653-CCD0-42AB-98EA-86EAD1EFA24A}" type="sibTrans" cxnId="{9F291F58-077F-4DA4-A255-19EFCA8DAA32}">
      <dgm:prSet/>
      <dgm:spPr/>
      <dgm:t>
        <a:bodyPr/>
        <a:lstStyle/>
        <a:p>
          <a:endParaRPr lang="en-US"/>
        </a:p>
      </dgm:t>
    </dgm:pt>
    <dgm:pt modelId="{1F073BA1-AF78-4E9E-85E6-2809DBFFC53A}">
      <dgm:prSet/>
      <dgm:spPr/>
      <dgm:t>
        <a:bodyPr/>
        <a:lstStyle/>
        <a:p>
          <a:r>
            <a:rPr lang="en-US" i="0" dirty="0"/>
            <a:t>Investigating using GML </a:t>
          </a:r>
          <a:r>
            <a:rPr lang="en-US" i="1" dirty="0"/>
            <a:t>Coverage</a:t>
          </a:r>
          <a:r>
            <a:rPr lang="en-US" i="0" dirty="0"/>
            <a:t> schema</a:t>
          </a:r>
          <a:endParaRPr lang="en-US" i="1" dirty="0"/>
        </a:p>
      </dgm:t>
    </dgm:pt>
    <dgm:pt modelId="{66A6D3C9-9465-456F-A1A0-ABEDF4902C7E}" type="parTrans" cxnId="{6E4332A1-7683-402F-B9AE-C937F1E9DF55}">
      <dgm:prSet/>
      <dgm:spPr/>
      <dgm:t>
        <a:bodyPr/>
        <a:lstStyle/>
        <a:p>
          <a:endParaRPr lang="en-US"/>
        </a:p>
      </dgm:t>
    </dgm:pt>
    <dgm:pt modelId="{354009BC-8F51-4D7E-A2C8-8059CF74D061}" type="sibTrans" cxnId="{6E4332A1-7683-402F-B9AE-C937F1E9DF55}">
      <dgm:prSet/>
      <dgm:spPr/>
      <dgm:t>
        <a:bodyPr/>
        <a:lstStyle/>
        <a:p>
          <a:endParaRPr lang="en-US"/>
        </a:p>
      </dgm:t>
    </dgm:pt>
    <dgm:pt modelId="{6B7D797F-0A1C-4E1F-B6E1-EE46452C15AD}" type="pres">
      <dgm:prSet presAssocID="{46F79454-0737-4A80-ABB1-8918FB5921D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MC"/>
        </a:p>
      </dgm:t>
    </dgm:pt>
    <dgm:pt modelId="{58AEB88E-7995-4486-BD3B-1FCC478A8BFF}" type="pres">
      <dgm:prSet presAssocID="{88960A32-0184-411D-A1FC-6A917B1E3EF6}" presName="linNode" presStyleCnt="0"/>
      <dgm:spPr/>
    </dgm:pt>
    <dgm:pt modelId="{DD401C7B-13B0-4AE8-85CE-925B8A249CB7}" type="pres">
      <dgm:prSet presAssocID="{88960A32-0184-411D-A1FC-6A917B1E3EF6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8FD85C07-0B99-420B-A4AA-E8EEBC3852D7}" type="pres">
      <dgm:prSet presAssocID="{88960A32-0184-411D-A1FC-6A917B1E3EF6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387AF055-DFD8-4681-A5E0-E35D865D062E}" type="pres">
      <dgm:prSet presAssocID="{C44EB4C6-557A-4400-9FA8-1B77F9FA9165}" presName="sp" presStyleCnt="0"/>
      <dgm:spPr/>
    </dgm:pt>
    <dgm:pt modelId="{FC8D4C32-0FE2-4BA6-8F19-973B2FEC2934}" type="pres">
      <dgm:prSet presAssocID="{9592FAB9-E19B-48C6-9D3B-2BE285D3A5BA}" presName="linNode" presStyleCnt="0"/>
      <dgm:spPr/>
    </dgm:pt>
    <dgm:pt modelId="{4A5E8355-CD9C-4615-BC61-23B0F459CF84}" type="pres">
      <dgm:prSet presAssocID="{9592FAB9-E19B-48C6-9D3B-2BE285D3A5BA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86DD93A1-428E-4884-99C3-381F9FD356BE}" type="pres">
      <dgm:prSet presAssocID="{9592FAB9-E19B-48C6-9D3B-2BE285D3A5BA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4D93D175-8AF3-48EB-B014-D7317F406DE8}" type="pres">
      <dgm:prSet presAssocID="{9D9845CB-9945-456D-85E5-48309762363C}" presName="sp" presStyleCnt="0"/>
      <dgm:spPr/>
    </dgm:pt>
    <dgm:pt modelId="{545577C6-6B15-429C-B51B-65BA2A333841}" type="pres">
      <dgm:prSet presAssocID="{35F0188D-3A84-4D79-A31D-67E463B86BDB}" presName="linNode" presStyleCnt="0"/>
      <dgm:spPr/>
    </dgm:pt>
    <dgm:pt modelId="{FF9EEF14-6517-489F-8983-BA071EB12090}" type="pres">
      <dgm:prSet presAssocID="{35F0188D-3A84-4D79-A31D-67E463B86BD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91905429-09D1-4E4C-9F22-BDE9CB0B149B}" type="pres">
      <dgm:prSet presAssocID="{35F0188D-3A84-4D79-A31D-67E463B86BDB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</dgm:ptLst>
  <dgm:cxnLst>
    <dgm:cxn modelId="{539B1A8B-B089-446F-B6F5-BFC6C1ADC282}" srcId="{35F0188D-3A84-4D79-A31D-67E463B86BDB}" destId="{A1FBA708-774B-4354-95A0-649EEF96C428}" srcOrd="0" destOrd="0" parTransId="{33210962-8175-4084-84E9-AF898C0423A4}" sibTransId="{7C1389B0-8B29-4D59-B635-EFF2FAC96E1D}"/>
    <dgm:cxn modelId="{CED8FC29-3A28-4BDE-9604-387EE234C1AF}" type="presOf" srcId="{35F0188D-3A84-4D79-A31D-67E463B86BDB}" destId="{FF9EEF14-6517-489F-8983-BA071EB12090}" srcOrd="0" destOrd="0" presId="urn:microsoft.com/office/officeart/2005/8/layout/vList5"/>
    <dgm:cxn modelId="{F1360DC0-F0F9-47E3-BF9D-160F1DCAB380}" type="presOf" srcId="{503BDA45-2BFC-4545-B331-D1970505E992}" destId="{86DD93A1-428E-4884-99C3-381F9FD356BE}" srcOrd="0" destOrd="0" presId="urn:microsoft.com/office/officeart/2005/8/layout/vList5"/>
    <dgm:cxn modelId="{0F9F4BF0-BF86-47FC-877A-2DA1EC50D2D2}" srcId="{46F79454-0737-4A80-ABB1-8918FB5921D9}" destId="{35F0188D-3A84-4D79-A31D-67E463B86BDB}" srcOrd="2" destOrd="0" parTransId="{23AE18F3-1492-4A10-BA37-80F4492B3983}" sibTransId="{9CA94969-AC1A-4BF6-929B-BF2CE538B60C}"/>
    <dgm:cxn modelId="{77752834-1AD4-4E44-B53A-ECE01796FAA7}" type="presOf" srcId="{1F073BA1-AF78-4E9E-85E6-2809DBFFC53A}" destId="{91905429-09D1-4E4C-9F22-BDE9CB0B149B}" srcOrd="0" destOrd="2" presId="urn:microsoft.com/office/officeart/2005/8/layout/vList5"/>
    <dgm:cxn modelId="{6E4332A1-7683-402F-B9AE-C937F1E9DF55}" srcId="{EA02A9EB-67D2-49E2-9028-691D51D92B4C}" destId="{1F073BA1-AF78-4E9E-85E6-2809DBFFC53A}" srcOrd="0" destOrd="0" parTransId="{66A6D3C9-9465-456F-A1A0-ABEDF4902C7E}" sibTransId="{354009BC-8F51-4D7E-A2C8-8059CF74D061}"/>
    <dgm:cxn modelId="{12A17456-3975-4725-8B84-9614D112DD0A}" type="presOf" srcId="{88960A32-0184-411D-A1FC-6A917B1E3EF6}" destId="{DD401C7B-13B0-4AE8-85CE-925B8A249CB7}" srcOrd="0" destOrd="0" presId="urn:microsoft.com/office/officeart/2005/8/layout/vList5"/>
    <dgm:cxn modelId="{0DAF85C5-C49C-4A35-AA4B-0CD475CC92A6}" srcId="{46F79454-0737-4A80-ABB1-8918FB5921D9}" destId="{9592FAB9-E19B-48C6-9D3B-2BE285D3A5BA}" srcOrd="1" destOrd="0" parTransId="{C5106D6E-C971-4F8C-BCD8-4E02AAD33D9D}" sibTransId="{9D9845CB-9945-456D-85E5-48309762363C}"/>
    <dgm:cxn modelId="{340A0A3F-C776-4D03-99CC-60350F5E92C1}" type="presOf" srcId="{46F79454-0737-4A80-ABB1-8918FB5921D9}" destId="{6B7D797F-0A1C-4E1F-B6E1-EE46452C15AD}" srcOrd="0" destOrd="0" presId="urn:microsoft.com/office/officeart/2005/8/layout/vList5"/>
    <dgm:cxn modelId="{D32180E8-9284-452E-A399-714A07A85632}" type="presOf" srcId="{9592FAB9-E19B-48C6-9D3B-2BE285D3A5BA}" destId="{4A5E8355-CD9C-4615-BC61-23B0F459CF84}" srcOrd="0" destOrd="0" presId="urn:microsoft.com/office/officeart/2005/8/layout/vList5"/>
    <dgm:cxn modelId="{6F09AF99-0647-451C-AAD2-B6834B5D6E20}" srcId="{88960A32-0184-411D-A1FC-6A917B1E3EF6}" destId="{EE897D35-BE1E-45A6-8F0E-9F3F2A15C180}" srcOrd="0" destOrd="0" parTransId="{73964C79-3DB6-4385-B231-9A635B721F59}" sibTransId="{D3CDD547-1BFC-4D9F-A925-A18C7EEDDA7F}"/>
    <dgm:cxn modelId="{C19C201D-A678-4D29-BB52-560D0EB8F82A}" srcId="{46F79454-0737-4A80-ABB1-8918FB5921D9}" destId="{88960A32-0184-411D-A1FC-6A917B1E3EF6}" srcOrd="0" destOrd="0" parTransId="{F12BD9D9-FCEE-4593-BD2C-1EFF25F45CB2}" sibTransId="{C44EB4C6-557A-4400-9FA8-1B77F9FA9165}"/>
    <dgm:cxn modelId="{36249D22-24BE-465A-8FEA-F0839185AFCE}" srcId="{35F0188D-3A84-4D79-A31D-67E463B86BDB}" destId="{EA02A9EB-67D2-49E2-9028-691D51D92B4C}" srcOrd="1" destOrd="0" parTransId="{BD68B517-4F97-4B18-856C-53BE2877A0B5}" sibTransId="{6E169F23-211A-4E11-B677-F6E51AD91F5B}"/>
    <dgm:cxn modelId="{695E9770-2272-4696-954D-D8C198B49709}" type="presOf" srcId="{EA02A9EB-67D2-49E2-9028-691D51D92B4C}" destId="{91905429-09D1-4E4C-9F22-BDE9CB0B149B}" srcOrd="0" destOrd="1" presId="urn:microsoft.com/office/officeart/2005/8/layout/vList5"/>
    <dgm:cxn modelId="{9F291F58-077F-4DA4-A255-19EFCA8DAA32}" srcId="{9592FAB9-E19B-48C6-9D3B-2BE285D3A5BA}" destId="{503BDA45-2BFC-4545-B331-D1970505E992}" srcOrd="0" destOrd="0" parTransId="{256D51CC-D98F-4219-9CEC-46334D08FAC1}" sibTransId="{4FDAA653-CCD0-42AB-98EA-86EAD1EFA24A}"/>
    <dgm:cxn modelId="{4CAC5BB8-C5D8-42E6-A954-4CEB01AB0423}" type="presOf" srcId="{EE897D35-BE1E-45A6-8F0E-9F3F2A15C180}" destId="{8FD85C07-0B99-420B-A4AA-E8EEBC3852D7}" srcOrd="0" destOrd="0" presId="urn:microsoft.com/office/officeart/2005/8/layout/vList5"/>
    <dgm:cxn modelId="{09258BC8-1626-468B-8ABF-F48DA1C9A38B}" type="presOf" srcId="{A1FBA708-774B-4354-95A0-649EEF96C428}" destId="{91905429-09D1-4E4C-9F22-BDE9CB0B149B}" srcOrd="0" destOrd="0" presId="urn:microsoft.com/office/officeart/2005/8/layout/vList5"/>
    <dgm:cxn modelId="{AF475CE7-53B1-4D1E-8B0F-9C01E12BDD51}" type="presParOf" srcId="{6B7D797F-0A1C-4E1F-B6E1-EE46452C15AD}" destId="{58AEB88E-7995-4486-BD3B-1FCC478A8BFF}" srcOrd="0" destOrd="0" presId="urn:microsoft.com/office/officeart/2005/8/layout/vList5"/>
    <dgm:cxn modelId="{7D32540F-7980-4B5D-8509-6F871D363034}" type="presParOf" srcId="{58AEB88E-7995-4486-BD3B-1FCC478A8BFF}" destId="{DD401C7B-13B0-4AE8-85CE-925B8A249CB7}" srcOrd="0" destOrd="0" presId="urn:microsoft.com/office/officeart/2005/8/layout/vList5"/>
    <dgm:cxn modelId="{40C02404-BC6E-4884-B00E-41216AC9C7B7}" type="presParOf" srcId="{58AEB88E-7995-4486-BD3B-1FCC478A8BFF}" destId="{8FD85C07-0B99-420B-A4AA-E8EEBC3852D7}" srcOrd="1" destOrd="0" presId="urn:microsoft.com/office/officeart/2005/8/layout/vList5"/>
    <dgm:cxn modelId="{396C2E16-9867-42C9-A746-C799317B4DD8}" type="presParOf" srcId="{6B7D797F-0A1C-4E1F-B6E1-EE46452C15AD}" destId="{387AF055-DFD8-4681-A5E0-E35D865D062E}" srcOrd="1" destOrd="0" presId="urn:microsoft.com/office/officeart/2005/8/layout/vList5"/>
    <dgm:cxn modelId="{98A6A36A-B997-46F4-9D90-15A61C4AFC1A}" type="presParOf" srcId="{6B7D797F-0A1C-4E1F-B6E1-EE46452C15AD}" destId="{FC8D4C32-0FE2-4BA6-8F19-973B2FEC2934}" srcOrd="2" destOrd="0" presId="urn:microsoft.com/office/officeart/2005/8/layout/vList5"/>
    <dgm:cxn modelId="{7380F44B-EF21-48FA-AC5C-D6791E012FA1}" type="presParOf" srcId="{FC8D4C32-0FE2-4BA6-8F19-973B2FEC2934}" destId="{4A5E8355-CD9C-4615-BC61-23B0F459CF84}" srcOrd="0" destOrd="0" presId="urn:microsoft.com/office/officeart/2005/8/layout/vList5"/>
    <dgm:cxn modelId="{8B833C5F-044E-4827-9900-539E110FF8F8}" type="presParOf" srcId="{FC8D4C32-0FE2-4BA6-8F19-973B2FEC2934}" destId="{86DD93A1-428E-4884-99C3-381F9FD356BE}" srcOrd="1" destOrd="0" presId="urn:microsoft.com/office/officeart/2005/8/layout/vList5"/>
    <dgm:cxn modelId="{C272981E-D9A6-4CD1-91A3-A15A6E00B970}" type="presParOf" srcId="{6B7D797F-0A1C-4E1F-B6E1-EE46452C15AD}" destId="{4D93D175-8AF3-48EB-B014-D7317F406DE8}" srcOrd="3" destOrd="0" presId="urn:microsoft.com/office/officeart/2005/8/layout/vList5"/>
    <dgm:cxn modelId="{35B0C7AF-C310-4943-9DC1-E03CD205616A}" type="presParOf" srcId="{6B7D797F-0A1C-4E1F-B6E1-EE46452C15AD}" destId="{545577C6-6B15-429C-B51B-65BA2A333841}" srcOrd="4" destOrd="0" presId="urn:microsoft.com/office/officeart/2005/8/layout/vList5"/>
    <dgm:cxn modelId="{54AF28E4-65FB-4E77-92AD-27E30552C959}" type="presParOf" srcId="{545577C6-6B15-429C-B51B-65BA2A333841}" destId="{FF9EEF14-6517-489F-8983-BA071EB12090}" srcOrd="0" destOrd="0" presId="urn:microsoft.com/office/officeart/2005/8/layout/vList5"/>
    <dgm:cxn modelId="{C04E13EB-0AD7-41AD-9975-E961BFD12427}" type="presParOf" srcId="{545577C6-6B15-429C-B51B-65BA2A333841}" destId="{91905429-09D1-4E4C-9F22-BDE9CB0B14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3AEC821-A799-4359-95FA-600A63E7F4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A6D0F1-0B1B-4EAB-956B-62BFA760ABB6}">
      <dgm:prSet/>
      <dgm:spPr/>
      <dgm:t>
        <a:bodyPr/>
        <a:lstStyle/>
        <a:p>
          <a:r>
            <a:rPr lang="en-US"/>
            <a:t>Submitted S-100 Part 50 (Lua Based Scripting)</a:t>
          </a:r>
        </a:p>
      </dgm:t>
    </dgm:pt>
    <dgm:pt modelId="{A55CB52C-79D8-4B48-B79D-5545A5D047EF}" type="parTrans" cxnId="{6ABF84DF-1646-4B5F-9ED6-83B5FB970192}">
      <dgm:prSet/>
      <dgm:spPr/>
      <dgm:t>
        <a:bodyPr/>
        <a:lstStyle/>
        <a:p>
          <a:endParaRPr lang="en-US"/>
        </a:p>
      </dgm:t>
    </dgm:pt>
    <dgm:pt modelId="{82BAD640-4742-4DE3-98F5-F80E42AE8A18}" type="sibTrans" cxnId="{6ABF84DF-1646-4B5F-9ED6-83B5FB970192}">
      <dgm:prSet/>
      <dgm:spPr/>
      <dgm:t>
        <a:bodyPr/>
        <a:lstStyle/>
        <a:p>
          <a:endParaRPr lang="en-US"/>
        </a:p>
      </dgm:t>
    </dgm:pt>
    <dgm:pt modelId="{2731A66F-4575-46AB-A662-DC2071EDE825}">
      <dgm:prSet/>
      <dgm:spPr/>
      <dgm:t>
        <a:bodyPr/>
        <a:lstStyle/>
        <a:p>
          <a:r>
            <a:rPr lang="en-US"/>
            <a:t>Adds generalized scripting support to S-100</a:t>
          </a:r>
        </a:p>
      </dgm:t>
    </dgm:pt>
    <dgm:pt modelId="{F7C642F7-0311-49A7-BF5D-C0DCEFD8D813}" type="parTrans" cxnId="{C6C6A42B-5F2D-4D14-AC94-3AEDE984E63B}">
      <dgm:prSet/>
      <dgm:spPr/>
      <dgm:t>
        <a:bodyPr/>
        <a:lstStyle/>
        <a:p>
          <a:endParaRPr lang="en-US"/>
        </a:p>
      </dgm:t>
    </dgm:pt>
    <dgm:pt modelId="{596E6B1F-2462-433A-AC4C-8DA3EAC80299}" type="sibTrans" cxnId="{C6C6A42B-5F2D-4D14-AC94-3AEDE984E63B}">
      <dgm:prSet/>
      <dgm:spPr/>
      <dgm:t>
        <a:bodyPr/>
        <a:lstStyle/>
        <a:p>
          <a:endParaRPr lang="en-US"/>
        </a:p>
      </dgm:t>
    </dgm:pt>
    <dgm:pt modelId="{FD4D9EAB-7502-4271-839A-DC59017F8A10}">
      <dgm:prSet/>
      <dgm:spPr/>
      <dgm:t>
        <a:bodyPr/>
        <a:lstStyle/>
        <a:p>
          <a:r>
            <a:rPr lang="en-US" dirty="0"/>
            <a:t>Updating S-100 Viewer to support scripting functions</a:t>
          </a:r>
        </a:p>
      </dgm:t>
    </dgm:pt>
    <dgm:pt modelId="{1D4CA9A5-E8E8-411B-95CB-7725EE4C7517}" type="parTrans" cxnId="{934F3F06-C2EC-4208-B1D7-7564B742628A}">
      <dgm:prSet/>
      <dgm:spPr/>
      <dgm:t>
        <a:bodyPr/>
        <a:lstStyle/>
        <a:p>
          <a:endParaRPr lang="en-US"/>
        </a:p>
      </dgm:t>
    </dgm:pt>
    <dgm:pt modelId="{218DC214-F816-46BB-92A5-7BDC1917C3BA}" type="sibTrans" cxnId="{934F3F06-C2EC-4208-B1D7-7564B742628A}">
      <dgm:prSet/>
      <dgm:spPr/>
      <dgm:t>
        <a:bodyPr/>
        <a:lstStyle/>
        <a:p>
          <a:endParaRPr lang="en-US"/>
        </a:p>
      </dgm:t>
    </dgm:pt>
    <dgm:pt modelId="{CAB6AE01-5A16-4C66-B2C0-F2C052103A2B}">
      <dgm:prSet/>
      <dgm:spPr/>
      <dgm:t>
        <a:bodyPr/>
        <a:lstStyle/>
        <a:p>
          <a:r>
            <a:rPr lang="en-US" dirty="0"/>
            <a:t>Submitted S-100 Part 9A (Lua Based Portrayal)</a:t>
          </a:r>
        </a:p>
      </dgm:t>
    </dgm:pt>
    <dgm:pt modelId="{8848B6AF-0099-45F2-BF1E-5BEFD0DFE4A9}" type="parTrans" cxnId="{AEE7DCDD-FD75-47D7-93F9-852BA774968B}">
      <dgm:prSet/>
      <dgm:spPr/>
      <dgm:t>
        <a:bodyPr/>
        <a:lstStyle/>
        <a:p>
          <a:endParaRPr lang="en-US"/>
        </a:p>
      </dgm:t>
    </dgm:pt>
    <dgm:pt modelId="{3D0BEE68-B1CE-4D18-9039-33536D05E8D5}" type="sibTrans" cxnId="{AEE7DCDD-FD75-47D7-93F9-852BA774968B}">
      <dgm:prSet/>
      <dgm:spPr/>
      <dgm:t>
        <a:bodyPr/>
        <a:lstStyle/>
        <a:p>
          <a:endParaRPr lang="en-US"/>
        </a:p>
      </dgm:t>
    </dgm:pt>
    <dgm:pt modelId="{B130A61F-E8F2-46CB-8600-B84D2A6CDE92}">
      <dgm:prSet/>
      <dgm:spPr/>
      <dgm:t>
        <a:bodyPr/>
        <a:lstStyle/>
        <a:p>
          <a:r>
            <a:rPr lang="en-US" dirty="0"/>
            <a:t>Uses Part 50 to implement portrayal rules</a:t>
          </a:r>
        </a:p>
      </dgm:t>
    </dgm:pt>
    <dgm:pt modelId="{C2EAACB2-8F68-447A-B9A9-022B20DD14A1}" type="parTrans" cxnId="{FF08181C-9938-4FFF-AA3D-EA3F44D23414}">
      <dgm:prSet/>
      <dgm:spPr/>
      <dgm:t>
        <a:bodyPr/>
        <a:lstStyle/>
        <a:p>
          <a:endParaRPr lang="en-US"/>
        </a:p>
      </dgm:t>
    </dgm:pt>
    <dgm:pt modelId="{C3DB9383-9824-4B21-B01A-7D3E6A58322B}" type="sibTrans" cxnId="{FF08181C-9938-4FFF-AA3D-EA3F44D23414}">
      <dgm:prSet/>
      <dgm:spPr/>
      <dgm:t>
        <a:bodyPr/>
        <a:lstStyle/>
        <a:p>
          <a:endParaRPr lang="en-US"/>
        </a:p>
      </dgm:t>
    </dgm:pt>
    <dgm:pt modelId="{1463EAAA-FBA6-4BB4-B687-0134D7C962E4}">
      <dgm:prSet/>
      <dgm:spPr/>
      <dgm:t>
        <a:bodyPr/>
        <a:lstStyle/>
        <a:p>
          <a:r>
            <a:rPr lang="en-US"/>
            <a:t>Updated S-100 Viewer to support drawing instructions</a:t>
          </a:r>
        </a:p>
      </dgm:t>
    </dgm:pt>
    <dgm:pt modelId="{085F38E9-BE7E-4347-B4DC-1103868B7E42}" type="parTrans" cxnId="{DF0FD144-93DB-4C06-87D6-A689118D5C99}">
      <dgm:prSet/>
      <dgm:spPr/>
      <dgm:t>
        <a:bodyPr/>
        <a:lstStyle/>
        <a:p>
          <a:endParaRPr lang="en-US"/>
        </a:p>
      </dgm:t>
    </dgm:pt>
    <dgm:pt modelId="{4823F2C4-9194-4A6F-BCD6-04A863B73CC4}" type="sibTrans" cxnId="{DF0FD144-93DB-4C06-87D6-A689118D5C99}">
      <dgm:prSet/>
      <dgm:spPr/>
      <dgm:t>
        <a:bodyPr/>
        <a:lstStyle/>
        <a:p>
          <a:endParaRPr lang="en-US"/>
        </a:p>
      </dgm:t>
    </dgm:pt>
    <dgm:pt modelId="{16BBB9C5-950C-403B-93BC-03A4C4D9A7AE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Redlining Part 50 and Part 9A</a:t>
          </a:r>
        </a:p>
      </dgm:t>
    </dgm:pt>
    <dgm:pt modelId="{5C1720FF-3792-46CC-9362-33B1089D03EF}" type="parTrans" cxnId="{C364C728-5873-4807-81AF-DCDFEFBC3B27}">
      <dgm:prSet/>
      <dgm:spPr/>
      <dgm:t>
        <a:bodyPr/>
        <a:lstStyle/>
        <a:p>
          <a:endParaRPr lang="en-US"/>
        </a:p>
      </dgm:t>
    </dgm:pt>
    <dgm:pt modelId="{47126FE3-6E24-40A6-8F76-C6560AF8CCDE}" type="sibTrans" cxnId="{C364C728-5873-4807-81AF-DCDFEFBC3B27}">
      <dgm:prSet/>
      <dgm:spPr/>
      <dgm:t>
        <a:bodyPr/>
        <a:lstStyle/>
        <a:p>
          <a:endParaRPr lang="en-US"/>
        </a:p>
      </dgm:t>
    </dgm:pt>
    <dgm:pt modelId="{D83164FA-27AA-4215-8539-B1A84A35FA35}">
      <dgm:prSet/>
      <dgm:spPr/>
      <dgm:t>
        <a:bodyPr/>
        <a:lstStyle/>
        <a:p>
          <a:r>
            <a:rPr lang="en-US"/>
            <a:t>Using updates to S-100 Viewer implementation to identify issues</a:t>
          </a:r>
        </a:p>
      </dgm:t>
    </dgm:pt>
    <dgm:pt modelId="{89498E13-F448-43EA-82A1-EF4A8452367F}" type="parTrans" cxnId="{8CD39680-876C-4A8A-A233-10710A6A7C9F}">
      <dgm:prSet/>
      <dgm:spPr/>
      <dgm:t>
        <a:bodyPr/>
        <a:lstStyle/>
        <a:p>
          <a:endParaRPr lang="en-US"/>
        </a:p>
      </dgm:t>
    </dgm:pt>
    <dgm:pt modelId="{D7C76ED1-D0CF-40CB-BEA6-6AE94D553048}" type="sibTrans" cxnId="{8CD39680-876C-4A8A-A233-10710A6A7C9F}">
      <dgm:prSet/>
      <dgm:spPr/>
      <dgm:t>
        <a:bodyPr/>
        <a:lstStyle/>
        <a:p>
          <a:endParaRPr lang="en-US"/>
        </a:p>
      </dgm:t>
    </dgm:pt>
    <dgm:pt modelId="{9AD4ED9A-4B9C-442B-9A3E-A8B87A6576F1}">
      <dgm:prSet/>
      <dgm:spPr/>
      <dgm:t>
        <a:bodyPr/>
        <a:lstStyle/>
        <a:p>
          <a:r>
            <a:rPr lang="en-US" dirty="0"/>
            <a:t>Currently only minor changes to Part 9A</a:t>
          </a:r>
        </a:p>
      </dgm:t>
    </dgm:pt>
    <dgm:pt modelId="{E1C444ED-6F14-41EB-909F-BB6B209A7519}" type="parTrans" cxnId="{7589AD0C-F56C-4061-85FE-19BC8059E62E}">
      <dgm:prSet/>
      <dgm:spPr/>
      <dgm:t>
        <a:bodyPr/>
        <a:lstStyle/>
        <a:p>
          <a:endParaRPr lang="en-US"/>
        </a:p>
      </dgm:t>
    </dgm:pt>
    <dgm:pt modelId="{5C8A8AF5-FF55-44C9-B5F9-AB0947E25F25}" type="sibTrans" cxnId="{7589AD0C-F56C-4061-85FE-19BC8059E62E}">
      <dgm:prSet/>
      <dgm:spPr/>
      <dgm:t>
        <a:bodyPr/>
        <a:lstStyle/>
        <a:p>
          <a:endParaRPr lang="en-US"/>
        </a:p>
      </dgm:t>
    </dgm:pt>
    <dgm:pt modelId="{AF01B9E7-FDBD-493B-8510-D5BD8E9A8B57}">
      <dgm:prSet/>
      <dgm:spPr/>
      <dgm:t>
        <a:bodyPr/>
        <a:lstStyle/>
        <a:p>
          <a:r>
            <a:rPr lang="en-US" dirty="0">
              <a:solidFill>
                <a:schemeClr val="accent4">
                  <a:lumMod val="75000"/>
                </a:schemeClr>
              </a:solidFill>
            </a:rPr>
            <a:t>Will provide redlines upon completion</a:t>
          </a:r>
        </a:p>
      </dgm:t>
    </dgm:pt>
    <dgm:pt modelId="{B3E5FF2F-E9F5-40E5-960E-B1D7C391E3DF}" type="parTrans" cxnId="{E1F619C4-8C22-439E-BA63-3F7A2757A652}">
      <dgm:prSet/>
      <dgm:spPr/>
      <dgm:t>
        <a:bodyPr/>
        <a:lstStyle/>
        <a:p>
          <a:endParaRPr lang="en-US"/>
        </a:p>
      </dgm:t>
    </dgm:pt>
    <dgm:pt modelId="{D78BE0C9-D194-4409-9BE0-5D23DE40CD68}" type="sibTrans" cxnId="{E1F619C4-8C22-439E-BA63-3F7A2757A652}">
      <dgm:prSet/>
      <dgm:spPr/>
      <dgm:t>
        <a:bodyPr/>
        <a:lstStyle/>
        <a:p>
          <a:endParaRPr lang="en-US"/>
        </a:p>
      </dgm:t>
    </dgm:pt>
    <dgm:pt modelId="{2523A82B-6540-4573-BF4D-EB799F951FA4}" type="pres">
      <dgm:prSet presAssocID="{E3AEC821-A799-4359-95FA-600A63E7F4D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MC"/>
        </a:p>
      </dgm:t>
    </dgm:pt>
    <dgm:pt modelId="{0ED81BC4-63CF-40C6-B53D-2E600C7BDA02}" type="pres">
      <dgm:prSet presAssocID="{8CA6D0F1-0B1B-4EAB-956B-62BFA760ABB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ABCF9FCB-FA28-48AB-9DEC-F24DAF9B5B64}" type="pres">
      <dgm:prSet presAssocID="{8CA6D0F1-0B1B-4EAB-956B-62BFA760ABB6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8E8E903A-FA8E-4649-A0E7-35A7D112B5B1}" type="pres">
      <dgm:prSet presAssocID="{CAB6AE01-5A16-4C66-B2C0-F2C052103A2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5CDE3E69-C15B-4440-9DF8-561DAD12F72D}" type="pres">
      <dgm:prSet presAssocID="{CAB6AE01-5A16-4C66-B2C0-F2C052103A2B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AD662DFC-3CAC-4E84-B1B9-35A13A0FCDD5}" type="pres">
      <dgm:prSet presAssocID="{16BBB9C5-950C-403B-93BC-03A4C4D9A7A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MC"/>
        </a:p>
      </dgm:t>
    </dgm:pt>
    <dgm:pt modelId="{90201D02-78F5-4503-9FFA-F6106EEBE06A}" type="pres">
      <dgm:prSet presAssocID="{16BBB9C5-950C-403B-93BC-03A4C4D9A7AE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MC"/>
        </a:p>
      </dgm:t>
    </dgm:pt>
  </dgm:ptLst>
  <dgm:cxnLst>
    <dgm:cxn modelId="{AEE7DCDD-FD75-47D7-93F9-852BA774968B}" srcId="{E3AEC821-A799-4359-95FA-600A63E7F4D5}" destId="{CAB6AE01-5A16-4C66-B2C0-F2C052103A2B}" srcOrd="1" destOrd="0" parTransId="{8848B6AF-0099-45F2-BF1E-5BEFD0DFE4A9}" sibTransId="{3D0BEE68-B1CE-4D18-9039-33536D05E8D5}"/>
    <dgm:cxn modelId="{6ABF84DF-1646-4B5F-9ED6-83B5FB970192}" srcId="{E3AEC821-A799-4359-95FA-600A63E7F4D5}" destId="{8CA6D0F1-0B1B-4EAB-956B-62BFA760ABB6}" srcOrd="0" destOrd="0" parTransId="{A55CB52C-79D8-4B48-B79D-5545A5D047EF}" sibTransId="{82BAD640-4742-4DE3-98F5-F80E42AE8A18}"/>
    <dgm:cxn modelId="{11FC4F42-987D-4EAC-B9B1-ED6D3C7460D6}" type="presOf" srcId="{E3AEC821-A799-4359-95FA-600A63E7F4D5}" destId="{2523A82B-6540-4573-BF4D-EB799F951FA4}" srcOrd="0" destOrd="0" presId="urn:microsoft.com/office/officeart/2005/8/layout/vList2"/>
    <dgm:cxn modelId="{112FF86C-64C3-45D8-B8B6-0398F1F2F753}" type="presOf" srcId="{D83164FA-27AA-4215-8539-B1A84A35FA35}" destId="{90201D02-78F5-4503-9FFA-F6106EEBE06A}" srcOrd="0" destOrd="0" presId="urn:microsoft.com/office/officeart/2005/8/layout/vList2"/>
    <dgm:cxn modelId="{7589AD0C-F56C-4061-85FE-19BC8059E62E}" srcId="{16BBB9C5-950C-403B-93BC-03A4C4D9A7AE}" destId="{9AD4ED9A-4B9C-442B-9A3E-A8B87A6576F1}" srcOrd="1" destOrd="0" parTransId="{E1C444ED-6F14-41EB-909F-BB6B209A7519}" sibTransId="{5C8A8AF5-FF55-44C9-B5F9-AB0947E25F25}"/>
    <dgm:cxn modelId="{934F3F06-C2EC-4208-B1D7-7564B742628A}" srcId="{8CA6D0F1-0B1B-4EAB-956B-62BFA760ABB6}" destId="{FD4D9EAB-7502-4271-839A-DC59017F8A10}" srcOrd="1" destOrd="0" parTransId="{1D4CA9A5-E8E8-411B-95CB-7725EE4C7517}" sibTransId="{218DC214-F816-46BB-92A5-7BDC1917C3BA}"/>
    <dgm:cxn modelId="{C4273F82-D5AE-40B8-8159-600661031943}" type="presOf" srcId="{16BBB9C5-950C-403B-93BC-03A4C4D9A7AE}" destId="{AD662DFC-3CAC-4E84-B1B9-35A13A0FCDD5}" srcOrd="0" destOrd="0" presId="urn:microsoft.com/office/officeart/2005/8/layout/vList2"/>
    <dgm:cxn modelId="{72D4BB15-EE75-4859-87E1-F6C699048621}" type="presOf" srcId="{FD4D9EAB-7502-4271-839A-DC59017F8A10}" destId="{ABCF9FCB-FA28-48AB-9DEC-F24DAF9B5B64}" srcOrd="0" destOrd="1" presId="urn:microsoft.com/office/officeart/2005/8/layout/vList2"/>
    <dgm:cxn modelId="{8227BEF9-D18B-4F7C-BD6C-048109820432}" type="presOf" srcId="{9AD4ED9A-4B9C-442B-9A3E-A8B87A6576F1}" destId="{90201D02-78F5-4503-9FFA-F6106EEBE06A}" srcOrd="0" destOrd="1" presId="urn:microsoft.com/office/officeart/2005/8/layout/vList2"/>
    <dgm:cxn modelId="{E1F619C4-8C22-439E-BA63-3F7A2757A652}" srcId="{16BBB9C5-950C-403B-93BC-03A4C4D9A7AE}" destId="{AF01B9E7-FDBD-493B-8510-D5BD8E9A8B57}" srcOrd="2" destOrd="0" parTransId="{B3E5FF2F-E9F5-40E5-960E-B1D7C391E3DF}" sibTransId="{D78BE0C9-D194-4409-9BE0-5D23DE40CD68}"/>
    <dgm:cxn modelId="{DA24D090-6D75-4F8E-A6A2-9B9E92F53C9B}" type="presOf" srcId="{8CA6D0F1-0B1B-4EAB-956B-62BFA760ABB6}" destId="{0ED81BC4-63CF-40C6-B53D-2E600C7BDA02}" srcOrd="0" destOrd="0" presId="urn:microsoft.com/office/officeart/2005/8/layout/vList2"/>
    <dgm:cxn modelId="{8CD39680-876C-4A8A-A233-10710A6A7C9F}" srcId="{16BBB9C5-950C-403B-93BC-03A4C4D9A7AE}" destId="{D83164FA-27AA-4215-8539-B1A84A35FA35}" srcOrd="0" destOrd="0" parTransId="{89498E13-F448-43EA-82A1-EF4A8452367F}" sibTransId="{D7C76ED1-D0CF-40CB-BEA6-6AE94D553048}"/>
    <dgm:cxn modelId="{CFB20045-EA7A-4970-8715-67824201F2F7}" type="presOf" srcId="{CAB6AE01-5A16-4C66-B2C0-F2C052103A2B}" destId="{8E8E903A-FA8E-4649-A0E7-35A7D112B5B1}" srcOrd="0" destOrd="0" presId="urn:microsoft.com/office/officeart/2005/8/layout/vList2"/>
    <dgm:cxn modelId="{C364C728-5873-4807-81AF-DCDFEFBC3B27}" srcId="{E3AEC821-A799-4359-95FA-600A63E7F4D5}" destId="{16BBB9C5-950C-403B-93BC-03A4C4D9A7AE}" srcOrd="2" destOrd="0" parTransId="{5C1720FF-3792-46CC-9362-33B1089D03EF}" sibTransId="{47126FE3-6E24-40A6-8F76-C6560AF8CCDE}"/>
    <dgm:cxn modelId="{DF0FD144-93DB-4C06-87D6-A689118D5C99}" srcId="{CAB6AE01-5A16-4C66-B2C0-F2C052103A2B}" destId="{1463EAAA-FBA6-4BB4-B687-0134D7C962E4}" srcOrd="1" destOrd="0" parTransId="{085F38E9-BE7E-4347-B4DC-1103868B7E42}" sibTransId="{4823F2C4-9194-4A6F-BCD6-04A863B73CC4}"/>
    <dgm:cxn modelId="{5C642610-2DD2-43E3-B1A9-BF734CFFE613}" type="presOf" srcId="{1463EAAA-FBA6-4BB4-B687-0134D7C962E4}" destId="{5CDE3E69-C15B-4440-9DF8-561DAD12F72D}" srcOrd="0" destOrd="1" presId="urn:microsoft.com/office/officeart/2005/8/layout/vList2"/>
    <dgm:cxn modelId="{FF08181C-9938-4FFF-AA3D-EA3F44D23414}" srcId="{CAB6AE01-5A16-4C66-B2C0-F2C052103A2B}" destId="{B130A61F-E8F2-46CB-8600-B84D2A6CDE92}" srcOrd="0" destOrd="0" parTransId="{C2EAACB2-8F68-447A-B9A9-022B20DD14A1}" sibTransId="{C3DB9383-9824-4B21-B01A-7D3E6A58322B}"/>
    <dgm:cxn modelId="{9C96C504-16E0-4FFF-9B89-23F8CBBDD9A2}" type="presOf" srcId="{2731A66F-4575-46AB-A662-DC2071EDE825}" destId="{ABCF9FCB-FA28-48AB-9DEC-F24DAF9B5B64}" srcOrd="0" destOrd="0" presId="urn:microsoft.com/office/officeart/2005/8/layout/vList2"/>
    <dgm:cxn modelId="{763A5B48-52B8-4316-BB99-B93D6493C6B1}" type="presOf" srcId="{B130A61F-E8F2-46CB-8600-B84D2A6CDE92}" destId="{5CDE3E69-C15B-4440-9DF8-561DAD12F72D}" srcOrd="0" destOrd="0" presId="urn:microsoft.com/office/officeart/2005/8/layout/vList2"/>
    <dgm:cxn modelId="{381385F6-6D8C-41AB-884D-54E6E681261F}" type="presOf" srcId="{AF01B9E7-FDBD-493B-8510-D5BD8E9A8B57}" destId="{90201D02-78F5-4503-9FFA-F6106EEBE06A}" srcOrd="0" destOrd="2" presId="urn:microsoft.com/office/officeart/2005/8/layout/vList2"/>
    <dgm:cxn modelId="{C6C6A42B-5F2D-4D14-AC94-3AEDE984E63B}" srcId="{8CA6D0F1-0B1B-4EAB-956B-62BFA760ABB6}" destId="{2731A66F-4575-46AB-A662-DC2071EDE825}" srcOrd="0" destOrd="0" parTransId="{F7C642F7-0311-49A7-BF5D-C0DCEFD8D813}" sibTransId="{596E6B1F-2462-433A-AC4C-8DA3EAC80299}"/>
    <dgm:cxn modelId="{2C04BEC4-9D49-4354-8006-E1A614D16513}" type="presParOf" srcId="{2523A82B-6540-4573-BF4D-EB799F951FA4}" destId="{0ED81BC4-63CF-40C6-B53D-2E600C7BDA02}" srcOrd="0" destOrd="0" presId="urn:microsoft.com/office/officeart/2005/8/layout/vList2"/>
    <dgm:cxn modelId="{1C525DEE-6FC8-4031-B72F-13823A2CEC62}" type="presParOf" srcId="{2523A82B-6540-4573-BF4D-EB799F951FA4}" destId="{ABCF9FCB-FA28-48AB-9DEC-F24DAF9B5B64}" srcOrd="1" destOrd="0" presId="urn:microsoft.com/office/officeart/2005/8/layout/vList2"/>
    <dgm:cxn modelId="{4B084226-CF74-407C-B02C-472F992BCECE}" type="presParOf" srcId="{2523A82B-6540-4573-BF4D-EB799F951FA4}" destId="{8E8E903A-FA8E-4649-A0E7-35A7D112B5B1}" srcOrd="2" destOrd="0" presId="urn:microsoft.com/office/officeart/2005/8/layout/vList2"/>
    <dgm:cxn modelId="{4A862645-C86C-4C28-96D7-FF78785CE781}" type="presParOf" srcId="{2523A82B-6540-4573-BF4D-EB799F951FA4}" destId="{5CDE3E69-C15B-4440-9DF8-561DAD12F72D}" srcOrd="3" destOrd="0" presId="urn:microsoft.com/office/officeart/2005/8/layout/vList2"/>
    <dgm:cxn modelId="{26040EF1-5BD5-41ED-B2EC-4E29FB874476}" type="presParOf" srcId="{2523A82B-6540-4573-BF4D-EB799F951FA4}" destId="{AD662DFC-3CAC-4E84-B1B9-35A13A0FCDD5}" srcOrd="4" destOrd="0" presId="urn:microsoft.com/office/officeart/2005/8/layout/vList2"/>
    <dgm:cxn modelId="{B86C0871-F555-444F-AD18-8393FE2257A4}" type="presParOf" srcId="{2523A82B-6540-4573-BF4D-EB799F951FA4}" destId="{90201D02-78F5-4503-9FFA-F6106EEBE06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F67ED-5682-47F8-A817-102759DDA8DC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652D6-DF5D-4D6C-99C9-B02E48B09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3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652D6-DF5D-4D6C-99C9-B02E48B09F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6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XSLT generated drawing instructions do not allow for proper portrayal when the chart is rotated:</a:t>
            </a:r>
          </a:p>
          <a:p>
            <a:pPr lvl="1"/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AugmentedRay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AugmentedPath:ArcByRadius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AugmentedPath:Annulus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issue occurs when the feature to be portrayed does not share a common CRS for all elements of an augmented drawing instruction. For instance, when drawing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SectorLight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leg lines, the portrayal may output:</a:t>
            </a:r>
            <a:endParaRPr lang="en-US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augmentedRay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featureReference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&gt;5155&lt;/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featureReference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viewingGroup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&gt;27070&lt;/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viewingGroup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displayPlane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&gt;OVERRADAR&lt;/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displayPlane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drawingPriority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&gt;24&lt;/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drawingPriority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LocalCRS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lineStyle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intervalLength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&gt;5.4&lt;/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intervalLength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&lt;pen width=".32"&gt;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&lt;color&gt;CHBLK&lt;/color&gt;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&lt;/pen&gt;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&lt;dash&gt;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&lt;start&gt;0&lt;/start&gt;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&lt;length&gt;3.6&lt;/length&gt;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&lt;/dash&gt;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&lt;/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lineStyle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&lt;direction&gt;53&lt;/direction&gt;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&lt;length&gt;25&lt;/length&gt;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augmentedRay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the CRS must be shared by the direction and length of the ray. However, when the chart is rotated, the length requires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LocalCRS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(assuming FULL_SECTORS is off), but the direction requires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GeographicCRS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that the line rotates with the chart. Using different CRS values for direction and length is not possible with the current schema.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652D6-DF5D-4D6C-99C9-B02E48B09F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58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XSLT generated drawing instructions do not allow for proper portrayal when the chart is rotated:</a:t>
            </a:r>
          </a:p>
          <a:p>
            <a:pPr lvl="1"/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AugmentedRay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AugmentedPath:ArcByRadius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AugmentedPath:Annulus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issue occurs when the feature to be portrayed does not share a common CRS for all elements of an augmented drawing instruction. For instance, when drawing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SectorLight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leg lines, the portrayal may output:</a:t>
            </a:r>
            <a:endParaRPr lang="en-US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augmentedRay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featureReference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&gt;5155&lt;/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featureReference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viewingGroup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&gt;27070&lt;/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viewingGroup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displayPlane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&gt;OVERRADAR&lt;/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displayPlane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drawingPriority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&gt;24&lt;/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drawingPriority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LocalCRS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lineStyle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intervalLength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&gt;5.4&lt;/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intervalLength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&lt;pen width=".32"&gt;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&lt;color&gt;CHBLK&lt;/color&gt;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&lt;/pen&gt;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&lt;dash&gt;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&lt;start&gt;0&lt;/start&gt;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&lt;length&gt;3.6&lt;/length&gt;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&lt;/dash&gt;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&lt;/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lineStyle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&lt;direction&gt;53&lt;/direction&gt;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&lt;length&gt;25&lt;/length&gt;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augmentedRay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the CRS must be shared by the direction and length of the ray. However, when the chart is rotated, the length requires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LocalCRS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(assuming FULL_SECTORS is off), but the direction requires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GeographicCRS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that the line rotates with the chart. Using different CRS values for direction and length is not possible with the current schema.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652D6-DF5D-4D6C-99C9-B02E48B09F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35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XSLT generated drawing instructions do not allow for proper portrayal when the chart is rotated:</a:t>
            </a:r>
          </a:p>
          <a:p>
            <a:pPr lvl="1"/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AugmentedRay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AugmentedPath:ArcByRadius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AugmentedPath:Annulus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issue occurs when the feature to be portrayed does not share a common CRS for all elements of an augmented drawing instruction. For instance, when drawing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SectorLight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leg lines, the portrayal may output:</a:t>
            </a:r>
            <a:endParaRPr lang="en-US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augmentedRay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featureReference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&gt;5155&lt;/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featureReference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viewingGroup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&gt;27070&lt;/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viewingGroup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displayPlane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&gt;OVERRADAR&lt;/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displayPlane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drawingPriority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&gt;24&lt;/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drawingPriority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LocalCRS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lineStyle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intervalLength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&gt;5.4&lt;/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intervalLength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&lt;pen width=".32"&gt;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&lt;color&gt;CHBLK&lt;/color&gt;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&lt;/pen&gt;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&lt;dash&gt;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&lt;start&gt;0&lt;/start&gt;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&lt;length&gt;3.6&lt;/length&gt;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&lt;/dash&gt;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&lt;/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lineStyle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&lt;direction&gt;53&lt;/direction&gt;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&lt;length&gt;25&lt;/length&gt;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augmentedRay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the CRS must be shared by the direction and length of the ray. However, when the chart is rotated, the length requires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LocalCRS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(assuming FULL_SECTORS is off), but the direction requires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GeographicCRS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that the line rotates with the chart. Using different CRS values for direction and length is not possible with the current schema.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652D6-DF5D-4D6C-99C9-B02E48B09F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33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652D6-DF5D-4D6C-99C9-B02E48B09F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56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652D6-DF5D-4D6C-99C9-B02E48B09F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81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Missing symbols are due to new features for S-101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is unavailable to test even if symbols were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652D6-DF5D-4D6C-99C9-B02E48B09F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85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Container types for other features – no associated spatial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LocalDirectionOfBuoyage</a:t>
            </a:r>
            <a:r>
              <a:rPr lang="en-US" dirty="0"/>
              <a:t> red and green circles are missing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652D6-DF5D-4D6C-99C9-B02E48B09F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45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XSLT generated drawing instructions do not allow for proper portrayal when the chart is rotated:</a:t>
            </a:r>
          </a:p>
          <a:p>
            <a:pPr lvl="1"/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AugmentedRay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AugmentedPath:ArcByRadius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AugmentedPath:Annulus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issue occurs when the feature to be portrayed does not share a common CRS for all elements of an augmented drawing instruction. For instance, when drawing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SectorLight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leg lines, the portrayal may output:</a:t>
            </a:r>
            <a:endParaRPr lang="en-US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augmentedRay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featureReference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&gt;5155&lt;/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featureReference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viewingGroup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&gt;27070&lt;/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viewingGroup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displayPlane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&gt;OVERRADAR&lt;/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displayPlane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drawingPriority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&gt;24&lt;/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drawingPriority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LocalCRS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lineStyle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intervalLength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&gt;5.4&lt;/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intervalLength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&lt;pen width=".32"&gt;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&lt;color&gt;CHBLK&lt;/color&gt;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&lt;/pen&gt;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&lt;dash&gt;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&lt;start&gt;0&lt;/start&gt;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&lt;length&gt;3.6&lt;/length&gt;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&lt;/dash&gt;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&lt;/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lineStyle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&lt;direction&gt;53&lt;/direction&gt;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&lt;length&gt;25&lt;/length&gt;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augmentedRay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the CRS must be shared by the direction and length of the ray. However, when the chart is rotated, the length requires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LocalCRS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(assuming FULL_SECTORS is off), but the direction requires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GeographicCRS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that the line rotates with the chart. Using different CRS values for direction and length is not possible with the current schema.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652D6-DF5D-4D6C-99C9-B02E48B09F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00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Missing symbols are due to new features for S-101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652D6-DF5D-4D6C-99C9-B02E48B09F6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49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Selectors == context parameters / viewing groups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viewing group for CHDATD01, otherwise portrayal must be regenerated each time the context parameter is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652D6-DF5D-4D6C-99C9-B02E48B09F6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75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Preliminary catalogue does not conform to Part 50 / Part 9A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652D6-DF5D-4D6C-99C9-B02E48B09F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721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652D6-DF5D-4D6C-99C9-B02E48B09F6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58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652D6-DF5D-4D6C-99C9-B02E48B09F6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43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Challenges are not unique to us – all manufacturers and S-100 product developers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Need automated discovery to support rapidly changing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652D6-DF5D-4D6C-99C9-B02E48B09F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37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Need automated discovery to support rapidly changing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652D6-DF5D-4D6C-99C9-B02E48B09F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06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encoding an enumerated type within a dataset we recommend using the numeric value vice the label (string).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NBD Telegraphy (Narrow Band Direct Printing Telegraphy)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652D6-DF5D-4D6C-99C9-B02E48B09F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68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encoding an enumerated type within a dataset we recommend using the numeric value vice the label (string).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NBD Telegraphy (Narrow Band Direct Printing Telegraphy)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652D6-DF5D-4D6C-99C9-B02E48B09F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00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S-100 concepts: Feature model, spatial model, application schema / feature catalogue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652D6-DF5D-4D6C-99C9-B02E48B09F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49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Implementing scripting functions as needed (most are not needed by portrayal)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ACTION: Will provide redlines when 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652D6-DF5D-4D6C-99C9-B02E48B09F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5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Implementing scripting functions as needed (most are not needed by portrayal)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Action: Update S-100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652D6-DF5D-4D6C-99C9-B02E48B09F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1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9AD9-E2C3-4095-90DB-8C770717AFD2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CCD8-3CB2-4DED-B9EB-DEFFA2306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9AD9-E2C3-4095-90DB-8C770717AFD2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CCD8-3CB2-4DED-B9EB-DEFFA2306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6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9AD9-E2C3-4095-90DB-8C770717AFD2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CCD8-3CB2-4DED-B9EB-DEFFA2306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F2140FCE-B0F8-4EED-8AA8-6B02B4A7D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9AD9-E2C3-4095-90DB-8C770717AFD2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55DC9F97-7DA8-4A8A-8389-E695CFFD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DBFFCF0F-F202-46F2-83BE-271E492C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CCD8-3CB2-4DED-B9EB-DEFFA2306F2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BE182384-188E-420E-ACB3-821D7A3A7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605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723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9AD9-E2C3-4095-90DB-8C770717AFD2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CCD8-3CB2-4DED-B9EB-DEFFA2306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1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9AD9-E2C3-4095-90DB-8C770717AFD2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CCD8-3CB2-4DED-B9EB-DEFFA2306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1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9AD9-E2C3-4095-90DB-8C770717AFD2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CCD8-3CB2-4DED-B9EB-DEFFA2306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4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9AD9-E2C3-4095-90DB-8C770717AFD2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CCD8-3CB2-4DED-B9EB-DEFFA2306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2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9AD9-E2C3-4095-90DB-8C770717AFD2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CCD8-3CB2-4DED-B9EB-DEFFA2306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6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9AD9-E2C3-4095-90DB-8C770717AFD2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CCD8-3CB2-4DED-B9EB-DEFFA2306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5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9AD9-E2C3-4095-90DB-8C770717AFD2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CCD8-3CB2-4DED-B9EB-DEFFA2306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4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29AD9-E2C3-4095-90DB-8C770717AFD2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CCD8-3CB2-4DED-B9EB-DEFFA2306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5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SPAWAR S-100 Testbed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Presented by SPAWAR</a:t>
            </a:r>
          </a:p>
          <a:p>
            <a:r>
              <a:rPr lang="en-US" dirty="0"/>
              <a:t>April 2018</a:t>
            </a:r>
          </a:p>
        </p:txBody>
      </p:sp>
    </p:spTree>
    <p:extLst>
      <p:ext uri="{BB962C8B-B14F-4D97-AF65-F5344CB8AC3E}">
        <p14:creationId xmlns:p14="http://schemas.microsoft.com/office/powerpoint/2010/main" val="2152691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A3DA422-FF2D-4D42-B23A-F0AD1C3850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321362"/>
              </p:ext>
            </p:extLst>
          </p:nvPr>
        </p:nvGraphicFramePr>
        <p:xfrm>
          <a:off x="838200" y="1279525"/>
          <a:ext cx="10515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31BDF-E330-45D3-B0A6-D546E48E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S-100</a:t>
            </a:r>
            <a:br>
              <a:rPr lang="en-US" dirty="0"/>
            </a:br>
            <a:r>
              <a:rPr lang="en-US" dirty="0"/>
              <a:t>Lua Portrayal Documents</a:t>
            </a:r>
          </a:p>
        </p:txBody>
      </p:sp>
    </p:spTree>
    <p:extLst>
      <p:ext uri="{BB962C8B-B14F-4D97-AF65-F5344CB8AC3E}">
        <p14:creationId xmlns:p14="http://schemas.microsoft.com/office/powerpoint/2010/main" val="2946963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D7CE60FE-C4F0-45D3-8069-CD784151FF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201903"/>
              </p:ext>
            </p:extLst>
          </p:nvPr>
        </p:nvGraphicFramePr>
        <p:xfrm>
          <a:off x="838200" y="1279525"/>
          <a:ext cx="10515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31BDF-E330-45D3-B0A6-D546E48E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S-100 Testbed</a:t>
            </a:r>
            <a:br>
              <a:rPr lang="en-US" dirty="0"/>
            </a:br>
            <a:r>
              <a:rPr lang="en-US" dirty="0"/>
              <a:t>Lua Portrayal</a:t>
            </a:r>
          </a:p>
        </p:txBody>
      </p:sp>
    </p:spTree>
    <p:extLst>
      <p:ext uri="{BB962C8B-B14F-4D97-AF65-F5344CB8AC3E}">
        <p14:creationId xmlns:p14="http://schemas.microsoft.com/office/powerpoint/2010/main" val="719689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F362EFA3-562F-4D3D-8AD5-831631C6E6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114090"/>
              </p:ext>
            </p:extLst>
          </p:nvPr>
        </p:nvGraphicFramePr>
        <p:xfrm>
          <a:off x="838200" y="1279525"/>
          <a:ext cx="10515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1F96E1-7E0D-41A8-B191-F1019D56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S-100 Testbed</a:t>
            </a:r>
            <a:br>
              <a:rPr lang="en-US" dirty="0"/>
            </a:br>
            <a:r>
              <a:rPr lang="en-US" dirty="0"/>
              <a:t>Portrayal Issues</a:t>
            </a:r>
          </a:p>
        </p:txBody>
      </p:sp>
    </p:spTree>
    <p:extLst>
      <p:ext uri="{BB962C8B-B14F-4D97-AF65-F5344CB8AC3E}">
        <p14:creationId xmlns:p14="http://schemas.microsoft.com/office/powerpoint/2010/main" val="1867943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F362EFA3-562F-4D3D-8AD5-831631C6E6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718710"/>
              </p:ext>
            </p:extLst>
          </p:nvPr>
        </p:nvGraphicFramePr>
        <p:xfrm>
          <a:off x="838200" y="1279525"/>
          <a:ext cx="10515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1F96E1-7E0D-41A8-B191-F1019D56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S-100 Testbed</a:t>
            </a:r>
            <a:br>
              <a:rPr lang="en-US" dirty="0"/>
            </a:br>
            <a:r>
              <a:rPr lang="en-US" dirty="0"/>
              <a:t>Portrayal Issues</a:t>
            </a:r>
          </a:p>
        </p:txBody>
      </p:sp>
    </p:spTree>
    <p:extLst>
      <p:ext uri="{BB962C8B-B14F-4D97-AF65-F5344CB8AC3E}">
        <p14:creationId xmlns:p14="http://schemas.microsoft.com/office/powerpoint/2010/main" val="4077271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1F96E1-7E0D-41A8-B191-F1019D56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S-100 Testbed</a:t>
            </a:r>
            <a:br>
              <a:rPr lang="en-US" dirty="0"/>
            </a:br>
            <a:r>
              <a:rPr lang="en-US" dirty="0"/>
              <a:t>Portrayal Issues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C352889C-B105-4186-A219-2AD48DCD13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North Up</a:t>
            </a:r>
          </a:p>
          <a:p>
            <a:pPr algn="ctr"/>
            <a:r>
              <a:rPr lang="en-US" dirty="0"/>
              <a:t>Local &amp; Geographic CRS relative to 0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xmlns="" id="{CE0F2C3D-ABD4-4538-802D-F14217E5B8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08" y="2505075"/>
            <a:ext cx="5057147" cy="3684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81C4635C-430E-404F-A0AD-EC815AD5A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West Up</a:t>
            </a:r>
          </a:p>
          <a:p>
            <a:pPr algn="ctr"/>
            <a:r>
              <a:rPr lang="en-US" dirty="0"/>
              <a:t>Local from 270, Geographic from 0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xmlns="" id="{961A4846-F7D2-49D2-B285-F77101DA37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291" y="2505075"/>
            <a:ext cx="5019006" cy="3684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4126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F362EFA3-562F-4D3D-8AD5-831631C6E6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980508"/>
              </p:ext>
            </p:extLst>
          </p:nvPr>
        </p:nvGraphicFramePr>
        <p:xfrm>
          <a:off x="838200" y="1279525"/>
          <a:ext cx="10515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1F96E1-7E0D-41A8-B191-F1019D56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S-100 Testbed Portrayal Issues</a:t>
            </a:r>
            <a:br>
              <a:rPr lang="en-US" dirty="0"/>
            </a:br>
            <a:r>
              <a:rPr lang="en-US" dirty="0"/>
              <a:t>Date Dependent Portrayal</a:t>
            </a:r>
          </a:p>
        </p:txBody>
      </p:sp>
    </p:spTree>
    <p:extLst>
      <p:ext uri="{BB962C8B-B14F-4D97-AF65-F5344CB8AC3E}">
        <p14:creationId xmlns:p14="http://schemas.microsoft.com/office/powerpoint/2010/main" val="2623541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F362EFA3-562F-4D3D-8AD5-831631C6E6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50659"/>
              </p:ext>
            </p:extLst>
          </p:nvPr>
        </p:nvGraphicFramePr>
        <p:xfrm>
          <a:off x="838200" y="1279525"/>
          <a:ext cx="10515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1F96E1-7E0D-41A8-B191-F1019D56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S-100 Testbed Portrayal Issues</a:t>
            </a:r>
            <a:br>
              <a:rPr lang="en-US" dirty="0"/>
            </a:br>
            <a:r>
              <a:rPr lang="en-US" dirty="0"/>
              <a:t>Date Dependent Portrayal</a:t>
            </a:r>
          </a:p>
        </p:txBody>
      </p:sp>
    </p:spTree>
    <p:extLst>
      <p:ext uri="{BB962C8B-B14F-4D97-AF65-F5344CB8AC3E}">
        <p14:creationId xmlns:p14="http://schemas.microsoft.com/office/powerpoint/2010/main" val="290603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5438EA54-B3CF-4008-9114-DB4A8BB9E0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046199"/>
              </p:ext>
            </p:extLst>
          </p:nvPr>
        </p:nvGraphicFramePr>
        <p:xfrm>
          <a:off x="838200" y="1279525"/>
          <a:ext cx="10515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31BDF-E330-45D3-B0A6-D546E48E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S-101 Lua Portrayal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106688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C9AEC243-88AC-4215-9A14-36F87DFC2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360776"/>
              </p:ext>
            </p:extLst>
          </p:nvPr>
        </p:nvGraphicFramePr>
        <p:xfrm>
          <a:off x="838200" y="1279525"/>
          <a:ext cx="10515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31BDF-E330-45D3-B0A6-D546E48E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S-101 Lua Portrayal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679180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1F96E1-7E0D-41A8-B191-F1019D56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S-101 Lua Portrayal Implementation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xmlns="" id="{837306AF-E66A-4521-90B4-4E1DB16AB1F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9669422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9F41E47A-91B9-4593-8CEB-8A2E355936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37" y="2039144"/>
            <a:ext cx="4352925" cy="39243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599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ADEA6284-CE3C-40BB-83A4-74C51972D0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62987"/>
              </p:ext>
            </p:extLst>
          </p:nvPr>
        </p:nvGraphicFramePr>
        <p:xfrm>
          <a:off x="838200" y="1279525"/>
          <a:ext cx="10515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31BDF-E330-45D3-B0A6-D546E48E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S-100 Testbed</a:t>
            </a:r>
            <a:br>
              <a:rPr lang="en-US" dirty="0"/>
            </a:br>
            <a:r>
              <a:rPr lang="en-US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1946941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2341BF94-8789-427B-BED4-E48A8AFA56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395851"/>
              </p:ext>
            </p:extLst>
          </p:nvPr>
        </p:nvGraphicFramePr>
        <p:xfrm>
          <a:off x="838200" y="1279525"/>
          <a:ext cx="10515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31BDF-E330-45D3-B0A6-D546E48E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S-101 Lua Portrayal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655456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D91AE4DE-AA14-40BE-AA4D-034BBBCCA9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689770"/>
              </p:ext>
            </p:extLst>
          </p:nvPr>
        </p:nvGraphicFramePr>
        <p:xfrm>
          <a:off x="838200" y="1279525"/>
          <a:ext cx="10515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31BDF-E330-45D3-B0A6-D546E48E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S-101 Lua Portrayal Implementation</a:t>
            </a:r>
            <a:br>
              <a:rPr lang="en-US" dirty="0"/>
            </a:br>
            <a:r>
              <a:rPr lang="en-US" dirty="0"/>
              <a:t>IEC 61174 Required Selectors</a:t>
            </a:r>
          </a:p>
        </p:txBody>
      </p:sp>
    </p:spTree>
    <p:extLst>
      <p:ext uri="{BB962C8B-B14F-4D97-AF65-F5344CB8AC3E}">
        <p14:creationId xmlns:p14="http://schemas.microsoft.com/office/powerpoint/2010/main" val="218499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D91AE4DE-AA14-40BE-AA4D-034BBBCCA9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561392"/>
              </p:ext>
            </p:extLst>
          </p:nvPr>
        </p:nvGraphicFramePr>
        <p:xfrm>
          <a:off x="838200" y="1279525"/>
          <a:ext cx="10515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31BDF-E330-45D3-B0A6-D546E48E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S-101 Lua Portrayal Implementation</a:t>
            </a:r>
            <a:br>
              <a:rPr lang="en-US" dirty="0"/>
            </a:br>
            <a:r>
              <a:rPr lang="en-US" dirty="0"/>
              <a:t>IEC 61174 Required Selectors</a:t>
            </a:r>
          </a:p>
        </p:txBody>
      </p:sp>
    </p:spTree>
    <p:extLst>
      <p:ext uri="{BB962C8B-B14F-4D97-AF65-F5344CB8AC3E}">
        <p14:creationId xmlns:p14="http://schemas.microsoft.com/office/powerpoint/2010/main" val="3179599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D91AE4DE-AA14-40BE-AA4D-034BBBCCA9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848246"/>
              </p:ext>
            </p:extLst>
          </p:nvPr>
        </p:nvGraphicFramePr>
        <p:xfrm>
          <a:off x="838200" y="1279525"/>
          <a:ext cx="10515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31BDF-E330-45D3-B0A6-D546E48E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S-101 Lua Portrayal Implementation</a:t>
            </a:r>
            <a:br>
              <a:rPr lang="en-US" dirty="0"/>
            </a:br>
            <a:r>
              <a:rPr lang="en-US" dirty="0"/>
              <a:t>IEC 61174 Required Selectors</a:t>
            </a:r>
          </a:p>
        </p:txBody>
      </p:sp>
    </p:spTree>
    <p:extLst>
      <p:ext uri="{BB962C8B-B14F-4D97-AF65-F5344CB8AC3E}">
        <p14:creationId xmlns:p14="http://schemas.microsoft.com/office/powerpoint/2010/main" val="2965850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0B529F0F-B04A-4F0C-A338-F0E853C949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778126"/>
              </p:ext>
            </p:extLst>
          </p:nvPr>
        </p:nvGraphicFramePr>
        <p:xfrm>
          <a:off x="838200" y="1279525"/>
          <a:ext cx="10515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006313-DEDC-40FA-AEC9-5D86AC9E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86288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465EB44-A5EA-4DB3-A17E-CF11C1D292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571256"/>
              </p:ext>
            </p:extLst>
          </p:nvPr>
        </p:nvGraphicFramePr>
        <p:xfrm>
          <a:off x="838200" y="1279525"/>
          <a:ext cx="10515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FD25A9-4167-4AE4-85BD-0125CE90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 of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684994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9BA2CACE-4B12-4E83-97A7-220594AC00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580404"/>
              </p:ext>
            </p:extLst>
          </p:nvPr>
        </p:nvGraphicFramePr>
        <p:xfrm>
          <a:off x="838200" y="1279525"/>
          <a:ext cx="10515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xmlns="" id="{BAC73480-FF2B-406A-8A4C-CC119B75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 of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34148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ADEA6284-CE3C-40BB-83A4-74C51972D0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569851"/>
              </p:ext>
            </p:extLst>
          </p:nvPr>
        </p:nvGraphicFramePr>
        <p:xfrm>
          <a:off x="838200" y="1279525"/>
          <a:ext cx="10515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31BDF-E330-45D3-B0A6-D546E48E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S-100 Testbed</a:t>
            </a:r>
            <a:br>
              <a:rPr lang="en-US" dirty="0"/>
            </a:br>
            <a:r>
              <a:rPr lang="en-US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365658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B30B7BEB-299D-46D7-B758-EEE0D27C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S-100 Testbed Phase 3</a:t>
            </a:r>
            <a:br>
              <a:rPr lang="en-US" dirty="0"/>
            </a:br>
            <a:r>
              <a:rPr lang="en-US" dirty="0"/>
              <a:t>SPAWAR S-100 Viewer</a:t>
            </a:r>
          </a:p>
        </p:txBody>
      </p:sp>
      <p:graphicFrame>
        <p:nvGraphicFramePr>
          <p:cNvPr id="55" name="Content Placeholder 54">
            <a:extLst>
              <a:ext uri="{FF2B5EF4-FFF2-40B4-BE49-F238E27FC236}">
                <a16:creationId xmlns:a16="http://schemas.microsoft.com/office/drawing/2014/main" xmlns="" id="{EF9B03A0-C13D-4DE9-8DE3-92A4A85EDD3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02928574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xmlns="" id="{BC2CA652-D545-4772-B003-A87D6EC57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01145"/>
            <a:ext cx="5181600" cy="3800298"/>
          </a:xfrm>
          <a:noFill/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182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4D51A6C-C50F-4691-8832-78E2A02A02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503774"/>
              </p:ext>
            </p:extLst>
          </p:nvPr>
        </p:nvGraphicFramePr>
        <p:xfrm>
          <a:off x="838200" y="1279525"/>
          <a:ext cx="10515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31BDF-E330-45D3-B0A6-D546E48E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S-100 Testbed</a:t>
            </a:r>
            <a:br>
              <a:rPr lang="en-US" dirty="0"/>
            </a:br>
            <a:r>
              <a:rPr lang="en-US" dirty="0"/>
              <a:t>Development Challenges</a:t>
            </a:r>
          </a:p>
        </p:txBody>
      </p:sp>
    </p:spTree>
    <p:extLst>
      <p:ext uri="{BB962C8B-B14F-4D97-AF65-F5344CB8AC3E}">
        <p14:creationId xmlns:p14="http://schemas.microsoft.com/office/powerpoint/2010/main" val="114015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4D51A6C-C50F-4691-8832-78E2A02A02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427897"/>
              </p:ext>
            </p:extLst>
          </p:nvPr>
        </p:nvGraphicFramePr>
        <p:xfrm>
          <a:off x="838200" y="1279525"/>
          <a:ext cx="10515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31BDF-E330-45D3-B0A6-D546E48E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S-100 Testbed</a:t>
            </a:r>
            <a:br>
              <a:rPr lang="en-US" dirty="0"/>
            </a:br>
            <a:r>
              <a:rPr lang="en-US" dirty="0"/>
              <a:t>Development Challenges</a:t>
            </a:r>
          </a:p>
        </p:txBody>
      </p:sp>
    </p:spTree>
    <p:extLst>
      <p:ext uri="{BB962C8B-B14F-4D97-AF65-F5344CB8AC3E}">
        <p14:creationId xmlns:p14="http://schemas.microsoft.com/office/powerpoint/2010/main" val="349367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24399BB5-9A82-4A91-B9B5-AAE5DABF14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709070"/>
              </p:ext>
            </p:extLst>
          </p:nvPr>
        </p:nvGraphicFramePr>
        <p:xfrm>
          <a:off x="838200" y="1279525"/>
          <a:ext cx="10515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31BDF-E330-45D3-B0A6-D546E48E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S-100 Testbed</a:t>
            </a:r>
            <a:br>
              <a:rPr lang="en-US" dirty="0"/>
            </a:br>
            <a:r>
              <a:rPr lang="en-US" dirty="0"/>
              <a:t>GML Update: S-123</a:t>
            </a:r>
          </a:p>
        </p:txBody>
      </p:sp>
    </p:spTree>
    <p:extLst>
      <p:ext uri="{BB962C8B-B14F-4D97-AF65-F5344CB8AC3E}">
        <p14:creationId xmlns:p14="http://schemas.microsoft.com/office/powerpoint/2010/main" val="113222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24399BB5-9A82-4A91-B9B5-AAE5DABF14B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279525"/>
          <a:ext cx="10515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31BDF-E330-45D3-B0A6-D546E48E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S-100 Testbed</a:t>
            </a:r>
            <a:br>
              <a:rPr lang="en-US" dirty="0"/>
            </a:br>
            <a:r>
              <a:rPr lang="en-US" dirty="0"/>
              <a:t>GML Update: S-412</a:t>
            </a:r>
          </a:p>
        </p:txBody>
      </p:sp>
    </p:spTree>
    <p:extLst>
      <p:ext uri="{BB962C8B-B14F-4D97-AF65-F5344CB8AC3E}">
        <p14:creationId xmlns:p14="http://schemas.microsoft.com/office/powerpoint/2010/main" val="165953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24399BB5-9A82-4A91-B9B5-AAE5DABF14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146027"/>
              </p:ext>
            </p:extLst>
          </p:nvPr>
        </p:nvGraphicFramePr>
        <p:xfrm>
          <a:off x="838200" y="1279525"/>
          <a:ext cx="10515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31BDF-E330-45D3-B0A6-D546E48E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S-100 Testbed</a:t>
            </a:r>
            <a:br>
              <a:rPr lang="en-US" dirty="0"/>
            </a:br>
            <a:r>
              <a:rPr lang="en-US" dirty="0"/>
              <a:t>HDF5 Update</a:t>
            </a:r>
          </a:p>
        </p:txBody>
      </p:sp>
    </p:spTree>
    <p:extLst>
      <p:ext uri="{BB962C8B-B14F-4D97-AF65-F5344CB8AC3E}">
        <p14:creationId xmlns:p14="http://schemas.microsoft.com/office/powerpoint/2010/main" val="421423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2349</Words>
  <Application>Microsoft Office PowerPoint</Application>
  <PresentationFormat>Widescreen</PresentationFormat>
  <Paragraphs>379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SPAWAR S-100 Testbed Report</vt:lpstr>
      <vt:lpstr>S-100 Testbed Status</vt:lpstr>
      <vt:lpstr>S-100 Testbed Development</vt:lpstr>
      <vt:lpstr>S-100 Testbed Phase 3 SPAWAR S-100 Viewer</vt:lpstr>
      <vt:lpstr>S-100 Testbed Development Challenges</vt:lpstr>
      <vt:lpstr>S-100 Testbed Development Challenges</vt:lpstr>
      <vt:lpstr>S-100 Testbed GML Update: S-123</vt:lpstr>
      <vt:lpstr>S-100 Testbed GML Update: S-412</vt:lpstr>
      <vt:lpstr>S-100 Testbed HDF5 Update</vt:lpstr>
      <vt:lpstr>S-100 Lua Portrayal Documents</vt:lpstr>
      <vt:lpstr>S-100 Testbed Lua Portrayal</vt:lpstr>
      <vt:lpstr>S-100 Testbed Portrayal Issues</vt:lpstr>
      <vt:lpstr>S-100 Testbed Portrayal Issues</vt:lpstr>
      <vt:lpstr>S-100 Testbed Portrayal Issues</vt:lpstr>
      <vt:lpstr>S-100 Testbed Portrayal Issues Date Dependent Portrayal</vt:lpstr>
      <vt:lpstr>S-100 Testbed Portrayal Issues Date Dependent Portrayal</vt:lpstr>
      <vt:lpstr>S-101 Lua Portrayal Implementation</vt:lpstr>
      <vt:lpstr>S-101 Lua Portrayal Implementation</vt:lpstr>
      <vt:lpstr>S-101 Lua Portrayal Implementation</vt:lpstr>
      <vt:lpstr>S-101 Lua Portrayal Implementation</vt:lpstr>
      <vt:lpstr>S-101 Lua Portrayal Implementation IEC 61174 Required Selectors</vt:lpstr>
      <vt:lpstr>S-101 Lua Portrayal Implementation IEC 61174 Required Selectors</vt:lpstr>
      <vt:lpstr>S-101 Lua Portrayal Implementation IEC 61174 Required Selectors</vt:lpstr>
      <vt:lpstr>Conclusion</vt:lpstr>
      <vt:lpstr>Summary of Recommendations</vt:lpstr>
      <vt:lpstr>Summary of Recommendations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</dc:title>
  <dc:creator>David Grant</dc:creator>
  <cp:lastModifiedBy>pap</cp:lastModifiedBy>
  <cp:revision>70</cp:revision>
  <dcterms:created xsi:type="dcterms:W3CDTF">2017-02-23T16:28:31Z</dcterms:created>
  <dcterms:modified xsi:type="dcterms:W3CDTF">2018-07-03T10:04:39Z</dcterms:modified>
</cp:coreProperties>
</file>