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178" autoAdjust="0"/>
  </p:normalViewPr>
  <p:slideViewPr>
    <p:cSldViewPr snapToGrid="0" showGuides="1">
      <p:cViewPr varScale="1">
        <p:scale>
          <a:sx n="53" d="100"/>
          <a:sy n="53" d="100"/>
        </p:scale>
        <p:origin x="117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EC32-8E00-4AB8-BA6A-27D5EDF9384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BF836-111A-4E13-8C80-3A2E670D77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20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53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622" y="1167776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" y="818"/>
            <a:ext cx="944537" cy="94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42458"/>
            <a:ext cx="939567" cy="945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9567" cy="94245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8" cy="953589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01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0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146237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6237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" y="818"/>
            <a:ext cx="944537" cy="941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42458"/>
            <a:ext cx="939567" cy="945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9567" cy="94245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8" cy="953589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85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" y="818"/>
            <a:ext cx="944537" cy="941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42458"/>
            <a:ext cx="939567" cy="945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9567" cy="94245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8" cy="953589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30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2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" y="818"/>
            <a:ext cx="944537" cy="94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42458"/>
            <a:ext cx="939567" cy="945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9567" cy="94245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8" cy="953589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29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0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C.3 – IHO Secretariat, Monaco, 15-17 October 2019</a:t>
            </a:r>
          </a:p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8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63E5-8A7B-4034-A0F5-4D60A1F3300D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81BC-F749-45AB-990A-0977D418133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8030" y="1617365"/>
            <a:ext cx="8875939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S100WG5 Papers 4.15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Validation Checks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GML and HDF5 Data Formats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S-100 WG5 3-6 March 2020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4.15 A/B/C</a:t>
            </a: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100" b="1" dirty="0" smtClean="0">
              <a:solidFill>
                <a:srgbClr val="00A9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8659" y="6249510"/>
            <a:ext cx="5513231" cy="5016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S100WG5 – Taunton, England, 3-6 March 2020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31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7495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4A49-AB4B-4B16-8791-19C4BCA7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1271752"/>
            <a:ext cx="9659007" cy="4963587"/>
          </a:xfrm>
        </p:spPr>
        <p:txBody>
          <a:bodyPr>
            <a:normAutofit fontScale="92500"/>
          </a:bodyPr>
          <a:lstStyle/>
          <a:p>
            <a:r>
              <a:rPr lang="en-US" dirty="0"/>
              <a:t>Outline of a specification of generic validation checks for S-100 GML and HDF5 data formats.</a:t>
            </a:r>
          </a:p>
          <a:p>
            <a:pPr lvl="1"/>
            <a:r>
              <a:rPr lang="en-US" dirty="0"/>
              <a:t>Specification will be defined at the “S-100 level”.</a:t>
            </a:r>
          </a:p>
          <a:p>
            <a:pPr lvl="1"/>
            <a:r>
              <a:rPr lang="en-US" dirty="0"/>
              <a:t>Whether the specification will be a new S-100 Part or sub-Part, an Annex to Part 10, or a separate document (like S-58 is for ENC checks) is TBD at this point.</a:t>
            </a:r>
          </a:p>
          <a:p>
            <a:r>
              <a:rPr lang="en-US" dirty="0"/>
              <a:t>The submission includes illustrative examples of HDF5 and GML checks.</a:t>
            </a:r>
          </a:p>
          <a:p>
            <a:pPr lvl="1"/>
            <a:r>
              <a:rPr lang="en-US" dirty="0"/>
              <a:t>The S-111 checks incorporate feedback from the S-111 project team &amp; developers &amp; should be in the next S-111 draft.</a:t>
            </a:r>
          </a:p>
          <a:p>
            <a:pPr lvl="1"/>
            <a:r>
              <a:rPr lang="en-US" dirty="0"/>
              <a:t>The S-127 checks are from the S-127 1.0.0 package reviewed by NIPWG.</a:t>
            </a:r>
          </a:p>
          <a:p>
            <a:r>
              <a:rPr lang="en-US" dirty="0"/>
              <a:t>Individual Product Specifications are expected to include and extend the core sets of checks as appropriate.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D7718-B44E-4C20-9EC1-D604CE58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Documentary components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8"/>
            <a:ext cx="9627476" cy="5110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S-58 (S-57 ENC validation checks), with extensions for S-100 GML and HDF5 data formats.</a:t>
            </a:r>
          </a:p>
          <a:p>
            <a:r>
              <a:rPr lang="en-US" dirty="0"/>
              <a:t>The main components of the planned specification are:</a:t>
            </a:r>
          </a:p>
          <a:p>
            <a:pPr lvl="1"/>
            <a:r>
              <a:rPr lang="en-US" dirty="0"/>
              <a:t>A “core specification” for validation, describing:</a:t>
            </a:r>
          </a:p>
          <a:p>
            <a:pPr lvl="2"/>
            <a:r>
              <a:rPr lang="en-US" dirty="0"/>
              <a:t>Check classification(s): e.g., critical/error/warning.</a:t>
            </a:r>
          </a:p>
          <a:p>
            <a:pPr lvl="2"/>
            <a:r>
              <a:rPr lang="en-US" dirty="0"/>
              <a:t>Description of check syntax.</a:t>
            </a:r>
          </a:p>
          <a:p>
            <a:pPr lvl="2"/>
            <a:r>
              <a:rPr lang="en-US" dirty="0"/>
              <a:t>Check application (e.g., base/update datasets – for GML in particular).</a:t>
            </a:r>
          </a:p>
          <a:p>
            <a:pPr lvl="2"/>
            <a:r>
              <a:rPr lang="en-US" dirty="0"/>
              <a:t>Operators (comparison, logical, and spatial).</a:t>
            </a:r>
          </a:p>
          <a:p>
            <a:pPr lvl="2"/>
            <a:r>
              <a:rPr lang="en-US" dirty="0"/>
              <a:t>Check processing flow (for HDF5 in particular, requested by the S-111 project team &amp; developers).</a:t>
            </a:r>
          </a:p>
          <a:p>
            <a:pPr lvl="1"/>
            <a:r>
              <a:rPr lang="en-US" dirty="0"/>
              <a:t>Generic checks for the S-100 Part 10c HDF5 data format.</a:t>
            </a:r>
          </a:p>
          <a:p>
            <a:pPr lvl="1"/>
            <a:r>
              <a:rPr lang="en-US" dirty="0"/>
              <a:t>Generic checks for the S-100 Part 10b GML data format.</a:t>
            </a:r>
          </a:p>
          <a:p>
            <a:r>
              <a:rPr lang="en-US" dirty="0"/>
              <a:t>Individual Product Specifications are expected to extend the core specification and generic validation checks as needed.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5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requested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4986194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Endorse the development of generalized validation checks for the S-100 GML and HDF5 formats as described in this paper and the accompanying Annexes.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Subject to item (1), advise on any special requirements for other product specifications.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dirty="0"/>
              <a:t>Additional action as appropriate.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8030" y="1617365"/>
            <a:ext cx="887593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S100WG5 Papers 4.20, 4.21, 4.22</a:t>
            </a: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100" b="1" dirty="0" smtClean="0">
              <a:solidFill>
                <a:srgbClr val="00A9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8659" y="6249510"/>
            <a:ext cx="5513231" cy="5016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S100WG5 – Taunton, England, 3-6 March 2020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31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Action 3 activity: Proposal WG4 4.12 updated.</a:t>
            </a:r>
          </a:p>
          <a:p>
            <a:pPr lvl="1"/>
            <a:r>
              <a:rPr lang="en-US" dirty="0"/>
              <a:t>Proposal updated in consultation with S-102 &amp; S-111 product specification development teams.</a:t>
            </a:r>
          </a:p>
          <a:p>
            <a:pPr lvl="1"/>
            <a:r>
              <a:rPr lang="en-US" dirty="0"/>
              <a:t>Guidance on use of file families added.</a:t>
            </a:r>
          </a:p>
          <a:p>
            <a:pPr lvl="1"/>
            <a:r>
              <a:rPr lang="en-US" dirty="0"/>
              <a:t>Another option for exchange set metadata to describe file families.</a:t>
            </a:r>
          </a:p>
          <a:p>
            <a:r>
              <a:rPr lang="en-US" dirty="0"/>
              <a:t>Action 5 activity: Proposal WG4 4.14 revised &amp; split.</a:t>
            </a:r>
          </a:p>
          <a:p>
            <a:pPr lvl="1"/>
            <a:r>
              <a:rPr lang="en-US" dirty="0"/>
              <a:t>Proposal updated in consultation with S-102 &amp; S-111 product specification development teams.</a:t>
            </a:r>
          </a:p>
          <a:p>
            <a:pPr lvl="1"/>
            <a:r>
              <a:rPr lang="en-US" dirty="0"/>
              <a:t>Added use cases for data offset code and offset vector to proposal justification.</a:t>
            </a:r>
          </a:p>
          <a:p>
            <a:pPr lvl="1"/>
            <a:r>
              <a:rPr lang="en-US" dirty="0"/>
              <a:t>Four “corners” are retained because allowing only one “corner” is ambiguous and over-constrained given the variations possible in encoding of grid origin &amp; scan direction in the HDF5 format.</a:t>
            </a:r>
          </a:p>
          <a:p>
            <a:r>
              <a:rPr lang="en-US" dirty="0"/>
              <a:t>Action 6 activity: Proposal WG4.14 revised &amp; split.</a:t>
            </a:r>
          </a:p>
          <a:p>
            <a:pPr lvl="1"/>
            <a:r>
              <a:rPr lang="en-US" dirty="0"/>
              <a:t>Clarifications for 10c are pulled out into a separate proposal.</a:t>
            </a:r>
          </a:p>
          <a:p>
            <a:pPr lvl="1"/>
            <a:r>
              <a:rPr lang="en-US" dirty="0"/>
              <a:t>Minor change to language in 10c-9.3.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dataCodingFormat</a:t>
            </a:r>
            <a:r>
              <a:rPr lang="en-US" dirty="0"/>
              <a:t>=8 in anticipation of action on WG5 4.18 (extensions to HDF5).</a:t>
            </a:r>
          </a:p>
          <a:p>
            <a:r>
              <a:rPr lang="en-US" dirty="0"/>
              <a:t>All actions: Proposed revisions to Part 8 (Imagery ...) have been removed pending action on the proposed holistic review of Part 8 (WG5 6.6).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Activity for S-100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WG4 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8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Action 3 (file families):</a:t>
            </a:r>
          </a:p>
          <a:p>
            <a:pPr lvl="1"/>
            <a:r>
              <a:rPr lang="en-US" dirty="0"/>
              <a:t>Action completed.</a:t>
            </a:r>
          </a:p>
          <a:p>
            <a:pPr lvl="1"/>
            <a:r>
              <a:rPr lang="en-US" dirty="0"/>
              <a:t>Revised proposal developed in consultation with PS development teams.</a:t>
            </a:r>
          </a:p>
          <a:p>
            <a:pPr lvl="1"/>
            <a:r>
              <a:rPr lang="en-US" dirty="0"/>
              <a:t>To be discussed at WG or TSM?</a:t>
            </a:r>
          </a:p>
          <a:p>
            <a:r>
              <a:rPr lang="en-US" dirty="0"/>
              <a:t>Action 5 (data offset code &amp; vector):</a:t>
            </a:r>
          </a:p>
          <a:p>
            <a:pPr lvl="1"/>
            <a:r>
              <a:rPr lang="en-US" dirty="0"/>
              <a:t>Action completed.</a:t>
            </a:r>
          </a:p>
          <a:p>
            <a:pPr lvl="1"/>
            <a:r>
              <a:rPr lang="en-US" dirty="0"/>
              <a:t>Revised proposal developed in consultation with PS development teams.</a:t>
            </a:r>
          </a:p>
          <a:p>
            <a:pPr lvl="1"/>
            <a:r>
              <a:rPr lang="en-US" dirty="0"/>
              <a:t>To be discussed at WG or TSM?</a:t>
            </a:r>
          </a:p>
          <a:p>
            <a:r>
              <a:rPr lang="en-US" dirty="0"/>
              <a:t>Action 6 (clarifications to Part 10c):</a:t>
            </a:r>
          </a:p>
          <a:p>
            <a:pPr lvl="1"/>
            <a:r>
              <a:rPr lang="en-US" dirty="0"/>
              <a:t>Action ongoing.</a:t>
            </a:r>
          </a:p>
          <a:p>
            <a:pPr lvl="1"/>
            <a:r>
              <a:rPr lang="en-US" dirty="0"/>
              <a:t>All but one of the revisions are clarifications and were discussed at WG4.</a:t>
            </a:r>
          </a:p>
          <a:p>
            <a:pPr lvl="1"/>
            <a:r>
              <a:rPr lang="en-US" dirty="0"/>
              <a:t>The single extension (enumeration member for DCF=8) is new. It anticipates action on WG5 4.18.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of S-100 WG4 Actions 3, 5,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663</Words>
  <Application>Microsoft Office PowerPoint</Application>
  <PresentationFormat>Panorámica</PresentationFormat>
  <Paragraphs>66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Presentación de PowerPoint</vt:lpstr>
      <vt:lpstr>Overview</vt:lpstr>
      <vt:lpstr>Documentary components</vt:lpstr>
      <vt:lpstr>Actions requested</vt:lpstr>
      <vt:lpstr>Presentación de PowerPoint</vt:lpstr>
      <vt:lpstr>Activity for S-100 WG4 4.2</vt:lpstr>
      <vt:lpstr>Status of S-100 WG4 Actions 3, 5, 6</vt:lpstr>
    </vt:vector>
  </TitlesOfParts>
  <Company>International Hydrographic Bureau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Belmonte</dc:creator>
  <cp:lastModifiedBy>Microsoft</cp:lastModifiedBy>
  <cp:revision>57</cp:revision>
  <dcterms:created xsi:type="dcterms:W3CDTF">2019-06-25T12:28:44Z</dcterms:created>
  <dcterms:modified xsi:type="dcterms:W3CDTF">2020-04-08T07:23:15Z</dcterms:modified>
</cp:coreProperties>
</file>