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3" r:id="rId1"/>
  </p:sldMasterIdLst>
  <p:notesMasterIdLst>
    <p:notesMasterId r:id="rId6"/>
  </p:notesMasterIdLst>
  <p:sldIdLst>
    <p:sldId id="256" r:id="rId2"/>
    <p:sldId id="262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A522AA1-2C25-40EC-B4B3-68724C99F76A}">
          <p14:sldIdLst>
            <p14:sldId id="256"/>
            <p14:sldId id="26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3587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D6D1E-C74E-4E2B-8812-54227A6734F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9AF0-5F64-4A42-9781-4312A7E5CC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1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0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05579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05579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06442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DB09E45-D5EE-4EB4-A555-B33CF8511A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C8DE-D27E-43C0-84E6-B4CD3283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377" y="496390"/>
            <a:ext cx="6947127" cy="348826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S-100 Portrayal Harmonization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S-100 WG5 3-6 March 2020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5.1D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1ED690-4478-4417-BD8F-7777C346E028}"/>
              </a:ext>
            </a:extLst>
          </p:cNvPr>
          <p:cNvSpPr txBox="1">
            <a:spLocks/>
          </p:cNvSpPr>
          <p:nvPr/>
        </p:nvSpPr>
        <p:spPr>
          <a:xfrm>
            <a:off x="2847840" y="3984656"/>
            <a:ext cx="7162664" cy="1655762"/>
          </a:xfrm>
          <a:prstGeom prst="rect">
            <a:avLst/>
          </a:prstGeom>
          <a:ln w="158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Raphael Malyankar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NOAA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7495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14A49-AB4B-4B16-8791-19C4BCA7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1271752"/>
            <a:ext cx="9659007" cy="496358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New framework specification for harmonized portrayal of S-100-based products, for S-100-based products in general – “to the extent possible across diverse data products”.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starting point is S-52 Edition 6.1.1.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framework will be defined at the “S-100 level”.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framework will address presentational aspects, not portrayal process or architecture.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place of the document in the S-100 document stack depends on the scope and is TBD at this time.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An S-100 sub-Part (16A or 9B)?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A separate document – successor to S-52?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Another Annex to S-98?</a:t>
            </a:r>
          </a:p>
          <a:p>
            <a:pPr>
              <a:buClr>
                <a:schemeClr val="tx2"/>
              </a:buClr>
            </a:pPr>
            <a:r>
              <a:rPr lang="en-US" dirty="0"/>
              <a:t>Paper 5.1D is a notional outline based mainly on S-52.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D7718-B44E-4C20-9EC1-D604CE58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B75CAD1-DA40-40B3-AF2F-A07D29D3AF0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457201"/>
            <a:ext cx="7704667" cy="48873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Topics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70" y="1121978"/>
            <a:ext cx="10037135" cy="5363882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Introduction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Background; international organizations &amp; type approval, ECDIS concepts &amp; dual-fuel ECDIS display considerations, non-ECDIS applications, etc.</a:t>
            </a:r>
          </a:p>
          <a:p>
            <a:pPr>
              <a:buClr>
                <a:schemeClr val="tx2"/>
              </a:buClr>
            </a:pPr>
            <a:r>
              <a:rPr lang="en-US" dirty="0"/>
              <a:t>Display organization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Design considerations, kinds of information, operational considerations, user environments, etc.</a:t>
            </a:r>
          </a:p>
          <a:p>
            <a:pPr>
              <a:buClr>
                <a:schemeClr val="tx2"/>
              </a:buClr>
            </a:pPr>
            <a:r>
              <a:rPr lang="en-US" dirty="0"/>
              <a:t>Colors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Color tokens, profiles, and palettes, color set-asides, color significance, etc.</a:t>
            </a:r>
          </a:p>
          <a:p>
            <a:pPr>
              <a:buClr>
                <a:schemeClr val="tx2"/>
              </a:buClr>
            </a:pPr>
            <a:r>
              <a:rPr lang="en-US" dirty="0"/>
              <a:t>Text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Considerations for displaying text – readability, quantity of text, etc.</a:t>
            </a:r>
          </a:p>
          <a:p>
            <a:pPr>
              <a:buClr>
                <a:schemeClr val="tx2"/>
              </a:buClr>
            </a:pPr>
            <a:r>
              <a:rPr lang="en-US" dirty="0"/>
              <a:t>Vector features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Symbolizations, sizes, colors, etc., for vector features.</a:t>
            </a:r>
          </a:p>
          <a:p>
            <a:pPr>
              <a:buClr>
                <a:schemeClr val="tx2"/>
              </a:buClr>
            </a:pPr>
            <a:r>
              <a:rPr lang="en-US" dirty="0"/>
              <a:t>Coverages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Symbolizations, colors, density, etc., for coverage features.</a:t>
            </a:r>
          </a:p>
          <a:p>
            <a:pPr>
              <a:buClr>
                <a:schemeClr val="tx2"/>
              </a:buClr>
            </a:pPr>
            <a:r>
              <a:rPr lang="en-US" dirty="0"/>
              <a:t>Display equipment considerations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Guidelines for small features and symbols, physical requirements(?), color considerations(?).</a:t>
            </a:r>
          </a:p>
          <a:p>
            <a:pPr>
              <a:buClr>
                <a:schemeClr val="tx2"/>
              </a:buClr>
            </a:pPr>
            <a:r>
              <a:rPr lang="en-US" dirty="0"/>
              <a:t>Other topics?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4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B7FC8-E3BC-48CB-B029-651401C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457201"/>
            <a:ext cx="7704667" cy="48873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CB96A-FD3B-48BC-A359-F286307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21979"/>
            <a:ext cx="9627476" cy="498619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2"/>
              </a:buClr>
              <a:buSzPct val="100000"/>
              <a:buFont typeface="+mj-lt"/>
              <a:buAutoNum type="arabicParenR"/>
            </a:pPr>
            <a:r>
              <a:rPr lang="en-US" dirty="0"/>
              <a:t>Endorse the development of an S-100 harmonized portrayal framework specification.</a:t>
            </a:r>
          </a:p>
          <a:p>
            <a:pPr marL="457200" indent="-457200">
              <a:buClr>
                <a:schemeClr val="tx2"/>
              </a:buClr>
              <a:buSzPct val="100000"/>
              <a:buFont typeface="+mj-lt"/>
              <a:buAutoNum type="arabicParenR"/>
            </a:pPr>
            <a:r>
              <a:rPr lang="en-US" dirty="0"/>
              <a:t>Other action as appropriate.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80591-41F9-4283-BC32-4313A6C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516C-F747-4BFD-BB12-C6A090BBE9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7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2379</TotalTime>
  <Words>275</Words>
  <Application>Microsoft Office PowerPoint</Application>
  <PresentationFormat>Panorámica</PresentationFormat>
  <Paragraphs>41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Parallax</vt:lpstr>
      <vt:lpstr>  S-100 Portrayal Harmonization   S-100 WG5 3-6 March 2020 5.1D </vt:lpstr>
      <vt:lpstr>Overview</vt:lpstr>
      <vt:lpstr>Main Topics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to S-100 3.0.0 Spatial Types</dc:title>
  <dc:creator>Raphael Malyankar</dc:creator>
  <cp:lastModifiedBy>Microsoft</cp:lastModifiedBy>
  <cp:revision>221</cp:revision>
  <dcterms:created xsi:type="dcterms:W3CDTF">2017-09-19T13:11:42Z</dcterms:created>
  <dcterms:modified xsi:type="dcterms:W3CDTF">2020-04-08T07:32:17Z</dcterms:modified>
</cp:coreProperties>
</file>