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5" r:id="rId2"/>
    <p:sldId id="276" r:id="rId3"/>
    <p:sldId id="316" r:id="rId4"/>
    <p:sldId id="317" r:id="rId5"/>
    <p:sldId id="318" r:id="rId6"/>
    <p:sldId id="319" r:id="rId7"/>
    <p:sldId id="320" r:id="rId8"/>
    <p:sldId id="305" r:id="rId9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ech" initials="Abr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67171"/>
    <a:srgbClr val="4A66AC"/>
    <a:srgbClr val="DEDFE0"/>
    <a:srgbClr val="CCECFF"/>
    <a:srgbClr val="E8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88547" autoAdjust="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3A9B22A-55EC-4A68-A1AE-1A1AE03C8C3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14B252-8EFF-4387-B930-F0755652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75000">
              <a:schemeClr val="accent2">
                <a:lumMod val="5000"/>
                <a:lumOff val="9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40079"/>
            <a:ext cx="12192000" cy="83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en-US" smtClean="0"/>
              <a:t>IHO COUNCIL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250262" y="6280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International Hydrographic Organization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i="1" dirty="0" smtClean="0">
                <a:solidFill>
                  <a:schemeClr val="tx1"/>
                </a:solidFill>
              </a:rPr>
              <a:t>Organisation Hydrographique Internationale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" y="6040079"/>
            <a:ext cx="637586" cy="8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8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75000">
              <a:schemeClr val="accent2">
                <a:lumMod val="5000"/>
                <a:lumOff val="9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414"/>
            <a:ext cx="10515600" cy="540511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11992" y="893798"/>
            <a:ext cx="10568015" cy="52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040079"/>
            <a:ext cx="12192000" cy="83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en-US" smtClean="0"/>
              <a:t>IHO COUNCIL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86777" y="6276121"/>
            <a:ext cx="2743200" cy="365125"/>
          </a:xfrm>
        </p:spPr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8"/>
          <p:cNvSpPr txBox="1">
            <a:spLocks/>
          </p:cNvSpPr>
          <p:nvPr userDrawn="1"/>
        </p:nvSpPr>
        <p:spPr>
          <a:xfrm>
            <a:off x="250262" y="6280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International Hydrographic Organization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i="1" dirty="0" smtClean="0">
                <a:solidFill>
                  <a:schemeClr val="tx1"/>
                </a:solidFill>
              </a:rPr>
              <a:t>Organisation Hydrographique Internationale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" y="6040079"/>
            <a:ext cx="637586" cy="8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4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0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706"/>
            <a:ext cx="9144000" cy="784432"/>
          </a:xfrm>
        </p:spPr>
        <p:txBody>
          <a:bodyPr>
            <a:normAutofit/>
          </a:bodyPr>
          <a:lstStyle/>
          <a:p>
            <a:r>
              <a:rPr lang="en-US" dirty="0"/>
              <a:t>S-101 </a:t>
            </a:r>
            <a:r>
              <a:rPr lang="en-US" dirty="0" smtClean="0"/>
              <a:t>Electronic Navigational Chart Project 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 smtClean="0"/>
              <a:t>S-101PT-4</a:t>
            </a:r>
            <a:r>
              <a:rPr lang="de-DE" dirty="0"/>
              <a:t>, IHO </a:t>
            </a:r>
            <a:r>
              <a:rPr lang="de-DE" dirty="0" smtClean="0"/>
              <a:t>Secretariat, </a:t>
            </a:r>
            <a:r>
              <a:rPr lang="de-DE" dirty="0"/>
              <a:t>Monaco, </a:t>
            </a:r>
            <a:r>
              <a:rPr lang="de-DE" dirty="0" smtClean="0"/>
              <a:t>13 -14 June 2019</a:t>
            </a:r>
          </a:p>
        </p:txBody>
      </p:sp>
      <p:sp>
        <p:nvSpPr>
          <p:cNvPr id="5" name="Subtitle 2"/>
          <p:cNvSpPr>
            <a:spLocks noGrp="1"/>
          </p:cNvSpPr>
          <p:nvPr>
            <p:ph type="ctrTitle"/>
          </p:nvPr>
        </p:nvSpPr>
        <p:spPr>
          <a:xfrm>
            <a:off x="152400" y="1708270"/>
            <a:ext cx="11887200" cy="38761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5300" dirty="0">
                <a:ea typeface="나눔스퀘어 Bold" panose="020B0600000101010101" pitchFamily="50" charset="-127"/>
              </a:rPr>
              <a:t>Updated Status of S-100 PCB</a:t>
            </a:r>
            <a:endParaRPr lang="en-AU" sz="3600" dirty="0"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S-101PT4 </a:t>
            </a:r>
            <a:br>
              <a:rPr lang="en-US" sz="3600" b="1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Presented </a:t>
            </a:r>
            <a:r>
              <a:rPr lang="en-US" sz="3600" dirty="0"/>
              <a:t>by </a:t>
            </a:r>
            <a:r>
              <a:rPr lang="en-US" sz="3600" dirty="0" smtClean="0"/>
              <a:t>KHOA 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92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870" y="964989"/>
            <a:ext cx="11020544" cy="509760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ko-KR" b="1" dirty="0"/>
              <a:t>S-100 Portrayal Catalogue Builder (PCB</a:t>
            </a:r>
            <a:r>
              <a:rPr lang="en-US" altLang="ko-KR" b="1" dirty="0" smtClean="0"/>
              <a:t>)</a:t>
            </a:r>
            <a:endParaRPr lang="en-GB" altLang="ko-KR" b="1" dirty="0" smtClean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Reported </a:t>
            </a:r>
            <a:r>
              <a:rPr lang="en-US" altLang="ko-KR" dirty="0"/>
              <a:t>the progress at the </a:t>
            </a:r>
            <a:r>
              <a:rPr lang="en-US" altLang="ko-KR" dirty="0" smtClean="0"/>
              <a:t>S-100WG4 </a:t>
            </a:r>
            <a:r>
              <a:rPr lang="en-US" altLang="ko-KR" dirty="0"/>
              <a:t>meeting in </a:t>
            </a:r>
            <a:r>
              <a:rPr lang="en-US" altLang="ko-KR" dirty="0" smtClean="0"/>
              <a:t>Denmark 2019</a:t>
            </a:r>
            <a:endParaRPr lang="en-US" altLang="ko-KR" dirty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Develop and test S-100 </a:t>
            </a:r>
            <a:r>
              <a:rPr lang="en-US" altLang="ko-KR" dirty="0"/>
              <a:t>PCB </a:t>
            </a:r>
            <a:r>
              <a:rPr lang="en-US" altLang="ko-KR" dirty="0" smtClean="0"/>
              <a:t>since S-100WG4 meeting 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endParaRPr lang="en-AU" altLang="ko-KR" sz="24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Updated status of S-100 PCB</a:t>
            </a:r>
            <a:endParaRPr lang="en-GB" altLang="ko-KR" b="1" dirty="0" smtClean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/>
              <a:t>Project </a:t>
            </a:r>
            <a:r>
              <a:rPr lang="en-US" altLang="ko-KR" dirty="0" smtClean="0"/>
              <a:t>'Development </a:t>
            </a:r>
            <a:r>
              <a:rPr lang="en-US" altLang="ko-KR" dirty="0"/>
              <a:t>of an S-101 Portrayal Catalogue</a:t>
            </a:r>
            <a:r>
              <a:rPr lang="en-US" altLang="ko-KR" dirty="0" smtClean="0"/>
              <a:t>' </a:t>
            </a:r>
            <a:r>
              <a:rPr lang="en-US" altLang="ko-KR" dirty="0"/>
              <a:t>conducted by </a:t>
            </a:r>
            <a:r>
              <a:rPr lang="en-US" altLang="ko-KR" dirty="0" smtClean="0"/>
              <a:t>IIC and CARIS</a:t>
            </a:r>
            <a:endParaRPr lang="en-US" altLang="ko-KR" dirty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Reviewed </a:t>
            </a:r>
            <a:r>
              <a:rPr lang="en-US" altLang="ko-KR" dirty="0"/>
              <a:t>the KHOA S-100 PCB when they drafted the S-101 </a:t>
            </a:r>
            <a:r>
              <a:rPr lang="en-US" altLang="ko-KR" dirty="0" smtClean="0"/>
              <a:t>PC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/>
              <a:t>This paper </a:t>
            </a:r>
            <a:r>
              <a:rPr lang="en-US" altLang="ko-KR" dirty="0" smtClean="0"/>
              <a:t>describes </a:t>
            </a:r>
            <a:r>
              <a:rPr lang="en-US" altLang="ko-KR" dirty="0"/>
              <a:t>key elements of the S-100 PCB </a:t>
            </a:r>
            <a:r>
              <a:rPr lang="en-US" altLang="ko-KR" dirty="0" smtClean="0"/>
              <a:t>1.0.0 and reports </a:t>
            </a:r>
            <a:r>
              <a:rPr lang="en-US" altLang="ko-KR" dirty="0"/>
              <a:t>the progress on improving the PCB and its release plan</a:t>
            </a:r>
          </a:p>
        </p:txBody>
      </p:sp>
    </p:spTree>
    <p:extLst>
      <p:ext uri="{BB962C8B-B14F-4D97-AF65-F5344CB8AC3E}">
        <p14:creationId xmlns:p14="http://schemas.microsoft.com/office/powerpoint/2010/main" val="33860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/>
              <a:t>Feedbacks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869" y="964989"/>
            <a:ext cx="10907809" cy="45307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Major issues </a:t>
            </a:r>
            <a:endParaRPr lang="en-GB" altLang="ko-KR" b="1" dirty="0" smtClean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Add </a:t>
            </a:r>
            <a:r>
              <a:rPr lang="en-US" altLang="ko-KR" dirty="0"/>
              <a:t>a sand box function that new items like Symbol, Display priority and Display plane, etc. could be proposed (Local XML DB will be located in the S-100 PCB to support the sand box function)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Preview </a:t>
            </a:r>
            <a:r>
              <a:rPr lang="en-US" altLang="ko-KR" dirty="0"/>
              <a:t>function of Symbol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Interface </a:t>
            </a:r>
            <a:r>
              <a:rPr lang="en-US" altLang="ko-KR" dirty="0"/>
              <a:t>to define Styles and Templates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Interface </a:t>
            </a:r>
            <a:r>
              <a:rPr lang="en-US" altLang="ko-KR" dirty="0"/>
              <a:t>to define Context Parameters, Mariner Settings, Conditional Procedures and Functions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Function </a:t>
            </a:r>
            <a:r>
              <a:rPr lang="en-US" altLang="ko-KR" dirty="0"/>
              <a:t>to </a:t>
            </a:r>
            <a:r>
              <a:rPr lang="en-US" altLang="ko-KR" dirty="0" smtClean="0"/>
              <a:t>export to </a:t>
            </a:r>
            <a:r>
              <a:rPr lang="en-US" altLang="ko-KR" dirty="0" err="1" smtClean="0"/>
              <a:t>Lua</a:t>
            </a:r>
            <a:r>
              <a:rPr lang="en-US" altLang="ko-KR" dirty="0" smtClean="0"/>
              <a:t> for S-101 </a:t>
            </a:r>
            <a:r>
              <a:rPr lang="en-US" altLang="ko-KR" dirty="0"/>
              <a:t>(Planned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1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Updated information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446" b="824"/>
          <a:stretch/>
        </p:blipFill>
        <p:spPr>
          <a:xfrm>
            <a:off x="6004560" y="1798468"/>
            <a:ext cx="5780168" cy="360674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28870" y="964989"/>
            <a:ext cx="871575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The NEW UI for S-100 PCB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18" y="2357735"/>
            <a:ext cx="4438737" cy="24882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줄무늬가 있는 오른쪽 화살표 2"/>
          <p:cNvSpPr/>
          <p:nvPr/>
        </p:nvSpPr>
        <p:spPr>
          <a:xfrm>
            <a:off x="5189220" y="3120390"/>
            <a:ext cx="480060" cy="1040130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altLang="ko-KR" dirty="0"/>
              <a:t>Updated information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870" y="964989"/>
            <a:ext cx="8715756" cy="45307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The S-100 PCB supports:</a:t>
            </a:r>
            <a:endParaRPr lang="en-GB" altLang="ko-KR" b="1" dirty="0" smtClean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Preview </a:t>
            </a:r>
            <a:r>
              <a:rPr lang="en-US" altLang="ko-KR" dirty="0"/>
              <a:t>function for Symbol, </a:t>
            </a:r>
            <a:r>
              <a:rPr lang="en-US" altLang="ko-KR" dirty="0" err="1"/>
              <a:t>Linestyle</a:t>
            </a:r>
            <a:r>
              <a:rPr lang="en-US" altLang="ko-KR" dirty="0"/>
              <a:t>, </a:t>
            </a:r>
            <a:r>
              <a:rPr lang="en-US" altLang="ko-KR" dirty="0" err="1"/>
              <a:t>Areafill</a:t>
            </a:r>
            <a:r>
              <a:rPr lang="en-US" altLang="ko-KR" dirty="0"/>
              <a:t> </a:t>
            </a:r>
            <a:r>
              <a:rPr lang="en-US" altLang="ko-KR" dirty="0" smtClean="0"/>
              <a:t>types</a:t>
            </a:r>
            <a:endParaRPr lang="en-US" altLang="ko-KR" dirty="0"/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816945" y="2118013"/>
            <a:ext cx="10558110" cy="3985944"/>
            <a:chOff x="154633" y="926591"/>
            <a:chExt cx="11981291" cy="452323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79644"/>
            <a:stretch/>
          </p:blipFill>
          <p:spPr>
            <a:xfrm>
              <a:off x="1999001" y="926591"/>
              <a:ext cx="1739212" cy="452323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79665"/>
            <a:stretch/>
          </p:blipFill>
          <p:spPr>
            <a:xfrm>
              <a:off x="154633" y="926593"/>
              <a:ext cx="1844373" cy="452323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l="79712"/>
            <a:stretch/>
          </p:blipFill>
          <p:spPr>
            <a:xfrm>
              <a:off x="4022501" y="926593"/>
              <a:ext cx="2030431" cy="452323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/>
            <a:srcRect l="79726"/>
            <a:stretch/>
          </p:blipFill>
          <p:spPr>
            <a:xfrm>
              <a:off x="6052932" y="926593"/>
              <a:ext cx="2014250" cy="452323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7"/>
            <a:srcRect l="79654"/>
            <a:stretch/>
          </p:blipFill>
          <p:spPr>
            <a:xfrm>
              <a:off x="8351468" y="926593"/>
              <a:ext cx="2056271" cy="452323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8"/>
            <a:srcRect l="79773"/>
            <a:stretch/>
          </p:blipFill>
          <p:spPr>
            <a:xfrm>
              <a:off x="10407740" y="926593"/>
              <a:ext cx="1728184" cy="4523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4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altLang="ko-KR" dirty="0"/>
              <a:t>Updated information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870" y="964989"/>
            <a:ext cx="8715756" cy="45307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The S-100 PCB supports:</a:t>
            </a:r>
            <a:endParaRPr lang="en-GB" altLang="ko-KR" b="1" dirty="0" smtClean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New </a:t>
            </a:r>
            <a:r>
              <a:rPr lang="en-US" altLang="ko-KR" dirty="0"/>
              <a:t>interface to create and manage </a:t>
            </a:r>
            <a:r>
              <a:rPr lang="en-US" altLang="ko-KR" dirty="0" smtClean="0"/>
              <a:t>the main </a:t>
            </a:r>
            <a:r>
              <a:rPr lang="en-US" altLang="ko-KR" dirty="0"/>
              <a:t>rule files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New </a:t>
            </a:r>
            <a:r>
              <a:rPr lang="en-US" altLang="ko-KR" dirty="0"/>
              <a:t>interface to define </a:t>
            </a:r>
            <a:r>
              <a:rPr lang="en-US" altLang="ko-KR" dirty="0" smtClean="0"/>
              <a:t>rules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555079" y="2483266"/>
            <a:ext cx="11081843" cy="3402652"/>
            <a:chOff x="885343" y="2393687"/>
            <a:chExt cx="11081843" cy="340265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r="448" b="1152"/>
            <a:stretch/>
          </p:blipFill>
          <p:spPr>
            <a:xfrm>
              <a:off x="885343" y="2393687"/>
              <a:ext cx="5468302" cy="3402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462" b="943"/>
            <a:stretch/>
          </p:blipFill>
          <p:spPr>
            <a:xfrm>
              <a:off x="6510117" y="2393687"/>
              <a:ext cx="5457069" cy="3402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6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altLang="ko-KR" dirty="0"/>
              <a:t>Updated information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869" y="964989"/>
            <a:ext cx="10193827" cy="45307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The S-100 PCB supports:</a:t>
            </a:r>
            <a:endParaRPr lang="en-GB" altLang="ko-KR" b="1" dirty="0" smtClean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To add user defined resources to create a draft PC before registering to the Registry</a:t>
            </a:r>
            <a:endParaRPr lang="en-US" altLang="ko-KR" spc="-1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886296" y="2466122"/>
            <a:ext cx="8419409" cy="3622845"/>
            <a:chOff x="2347108" y="2466122"/>
            <a:chExt cx="8419409" cy="362284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7962" y="2466123"/>
              <a:ext cx="4528555" cy="362284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7108" y="2466122"/>
              <a:ext cx="3552085" cy="3622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3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altLang="ko-KR" dirty="0"/>
              <a:t>Conclusion</a:t>
            </a:r>
            <a:endParaRPr lang="en-AU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28869" y="1340769"/>
            <a:ext cx="10845179" cy="45307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The next plan of KHOA with S-100 PCB is:</a:t>
            </a:r>
            <a:endParaRPr lang="en-GB" altLang="ko-KR" b="1" dirty="0" smtClean="0"/>
          </a:p>
          <a:p>
            <a:pPr lvl="1" algn="just">
              <a:lnSpc>
                <a:spcPct val="100000"/>
              </a:lnSpc>
              <a:defRPr/>
            </a:pPr>
            <a:r>
              <a:rPr lang="en-US" altLang="ko-KR" dirty="0" smtClean="0"/>
              <a:t>Final Draft version of S-100 PCB will be open soon</a:t>
            </a:r>
            <a:endParaRPr lang="en-US" altLang="ko-KR" dirty="0"/>
          </a:p>
          <a:p>
            <a:pPr lvl="1" algn="just">
              <a:lnSpc>
                <a:spcPct val="100000"/>
              </a:lnSpc>
              <a:defRPr/>
            </a:pPr>
            <a:r>
              <a:rPr lang="en-US" altLang="ko-KR" dirty="0" smtClean="0"/>
              <a:t>Remaining </a:t>
            </a:r>
            <a:r>
              <a:rPr lang="en-US" altLang="ko-KR" dirty="0"/>
              <a:t>items such as </a:t>
            </a:r>
            <a:r>
              <a:rPr lang="en-US" altLang="ko-KR" dirty="0" smtClean="0"/>
              <a:t>exporting S-101 </a:t>
            </a:r>
            <a:r>
              <a:rPr lang="en-US" altLang="ko-KR" dirty="0" err="1"/>
              <a:t>Lua</a:t>
            </a:r>
            <a:r>
              <a:rPr lang="en-US" altLang="ko-KR" dirty="0"/>
              <a:t> </a:t>
            </a:r>
            <a:r>
              <a:rPr lang="en-US" altLang="ko-KR" dirty="0" smtClean="0"/>
              <a:t>will be developed by S-100WG5</a:t>
            </a:r>
            <a:endParaRPr lang="en-US" altLang="ko-KR" dirty="0"/>
          </a:p>
          <a:p>
            <a:pPr lvl="1" algn="just">
              <a:lnSpc>
                <a:spcPct val="100000"/>
              </a:lnSpc>
              <a:defRPr/>
            </a:pPr>
            <a:endParaRPr lang="en-US" altLang="ko-KR" dirty="0"/>
          </a:p>
          <a:p>
            <a:pPr algn="just">
              <a:lnSpc>
                <a:spcPct val="100000"/>
              </a:lnSpc>
              <a:defRPr/>
            </a:pPr>
            <a:r>
              <a:rPr lang="en-US" altLang="ko-KR" b="1" dirty="0"/>
              <a:t>The S-101PT4 is invited to:</a:t>
            </a:r>
            <a:endParaRPr lang="en-GB" altLang="ko-KR" b="1" dirty="0"/>
          </a:p>
          <a:p>
            <a:pPr lvl="1" algn="just">
              <a:lnSpc>
                <a:spcPct val="100000"/>
              </a:lnSpc>
              <a:defRPr/>
            </a:pPr>
            <a:r>
              <a:rPr lang="en-US" altLang="ko-KR" dirty="0"/>
              <a:t>a. Note this </a:t>
            </a:r>
            <a:r>
              <a:rPr lang="en-US" altLang="ko-KR" dirty="0" smtClean="0"/>
              <a:t>paper</a:t>
            </a:r>
            <a:endParaRPr lang="en-US" altLang="ko-K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</p:spTree>
    <p:extLst>
      <p:ext uri="{BB962C8B-B14F-4D97-AF65-F5344CB8AC3E}">
        <p14:creationId xmlns:p14="http://schemas.microsoft.com/office/powerpoint/2010/main" val="24413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HO presentations template" id="{C657DD33-74A5-46FF-87DC-702489CC64DD}" vid="{C4CF7E2C-A930-4DFE-9432-DAC967E2A5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IHO presentations template</Template>
  <TotalTime>2202</TotalTime>
  <Words>379</Words>
  <Application>Microsoft Office PowerPoint</Application>
  <PresentationFormat>Widescreen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나눔스퀘어 Bold</vt:lpstr>
      <vt:lpstr>Office Theme</vt:lpstr>
      <vt:lpstr>Updated Status of S-100 PCB   S-101PT4   Presented by KHOA </vt:lpstr>
      <vt:lpstr>Introduction</vt:lpstr>
      <vt:lpstr>Feedbacks </vt:lpstr>
      <vt:lpstr>Updated information</vt:lpstr>
      <vt:lpstr>Updated information</vt:lpstr>
      <vt:lpstr>Updated information</vt:lpstr>
      <vt:lpstr>Updated information</vt:lpstr>
      <vt:lpstr>Conclusion</vt:lpstr>
    </vt:vector>
  </TitlesOfParts>
  <Company>IHO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DTech</dc:creator>
  <cp:lastModifiedBy>Project Officer Peru</cp:lastModifiedBy>
  <cp:revision>163</cp:revision>
  <cp:lastPrinted>2018-05-11T04:31:20Z</cp:lastPrinted>
  <dcterms:created xsi:type="dcterms:W3CDTF">2017-10-09T13:46:17Z</dcterms:created>
  <dcterms:modified xsi:type="dcterms:W3CDTF">2019-08-08T09:33:35Z</dcterms:modified>
</cp:coreProperties>
</file>